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42"/>
  </p:notesMasterIdLst>
  <p:handoutMasterIdLst>
    <p:handoutMasterId r:id="rId43"/>
  </p:handoutMasterIdLst>
  <p:sldIdLst>
    <p:sldId id="256" r:id="rId2"/>
    <p:sldId id="258" r:id="rId3"/>
    <p:sldId id="262" r:id="rId4"/>
    <p:sldId id="275" r:id="rId5"/>
    <p:sldId id="261" r:id="rId6"/>
    <p:sldId id="260" r:id="rId7"/>
    <p:sldId id="282" r:id="rId8"/>
    <p:sldId id="283" r:id="rId9"/>
    <p:sldId id="284" r:id="rId10"/>
    <p:sldId id="273" r:id="rId11"/>
    <p:sldId id="272" r:id="rId12"/>
    <p:sldId id="276" r:id="rId13"/>
    <p:sldId id="264" r:id="rId14"/>
    <p:sldId id="266" r:id="rId15"/>
    <p:sldId id="277" r:id="rId16"/>
    <p:sldId id="279" r:id="rId17"/>
    <p:sldId id="280" r:id="rId18"/>
    <p:sldId id="267" r:id="rId19"/>
    <p:sldId id="274" r:id="rId20"/>
    <p:sldId id="257" r:id="rId21"/>
    <p:sldId id="301" r:id="rId22"/>
    <p:sldId id="259" r:id="rId23"/>
    <p:sldId id="290" r:id="rId24"/>
    <p:sldId id="291" r:id="rId25"/>
    <p:sldId id="292" r:id="rId26"/>
    <p:sldId id="263" r:id="rId27"/>
    <p:sldId id="293" r:id="rId28"/>
    <p:sldId id="265" r:id="rId29"/>
    <p:sldId id="294" r:id="rId30"/>
    <p:sldId id="300" r:id="rId31"/>
    <p:sldId id="295" r:id="rId32"/>
    <p:sldId id="271" r:id="rId33"/>
    <p:sldId id="298" r:id="rId34"/>
    <p:sldId id="299" r:id="rId35"/>
    <p:sldId id="297" r:id="rId36"/>
    <p:sldId id="285" r:id="rId37"/>
    <p:sldId id="286" r:id="rId38"/>
    <p:sldId id="287" r:id="rId39"/>
    <p:sldId id="268" r:id="rId40"/>
    <p:sldId id="269" r:id="rId41"/>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17"/>
    <a:srgbClr val="420408"/>
    <a:srgbClr val="0D0D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141" autoAdjust="0"/>
  </p:normalViewPr>
  <p:slideViewPr>
    <p:cSldViewPr>
      <p:cViewPr varScale="1">
        <p:scale>
          <a:sx n="84" d="100"/>
          <a:sy n="84" d="100"/>
        </p:scale>
        <p:origin x="142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F769F16C-E10C-CCFB-26A3-8EF07F0AA092}"/>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mn-lt"/>
              </a:defRPr>
            </a:lvl1pPr>
          </a:lstStyle>
          <a:p>
            <a:pPr>
              <a:defRPr/>
            </a:pPr>
            <a:r>
              <a:rPr lang="en-US"/>
              <a:t>Title of the project</a:t>
            </a:r>
          </a:p>
        </p:txBody>
      </p:sp>
      <p:sp>
        <p:nvSpPr>
          <p:cNvPr id="92163" name="Rectangle 3">
            <a:extLst>
              <a:ext uri="{FF2B5EF4-FFF2-40B4-BE49-F238E27FC236}">
                <a16:creationId xmlns:a16="http://schemas.microsoft.com/office/drawing/2014/main" id="{9C44BA90-0541-36C8-D851-8CA6422DA3FC}"/>
              </a:ext>
            </a:extLst>
          </p:cNvPr>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fld id="{B9755C38-65BF-488E-A01D-DE0D2ADCCC6B}" type="datetime1">
              <a:rPr lang="en-US"/>
              <a:pPr>
                <a:defRPr/>
              </a:pPr>
              <a:t>6/6/2023</a:t>
            </a:fld>
            <a:endParaRPr lang="en-US"/>
          </a:p>
        </p:txBody>
      </p:sp>
      <p:sp>
        <p:nvSpPr>
          <p:cNvPr id="92164" name="Rectangle 4">
            <a:extLst>
              <a:ext uri="{FF2B5EF4-FFF2-40B4-BE49-F238E27FC236}">
                <a16:creationId xmlns:a16="http://schemas.microsoft.com/office/drawing/2014/main" id="{F430F165-C64A-5DDD-2E7C-6A48C634A21B}"/>
              </a:ext>
            </a:extLst>
          </p:cNvPr>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mn-lt"/>
              </a:defRPr>
            </a:lvl1pPr>
          </a:lstStyle>
          <a:p>
            <a:pPr>
              <a:defRPr/>
            </a:pPr>
            <a:r>
              <a:rPr lang="en-US"/>
              <a:t>CSE Dept., SET-Jain University</a:t>
            </a:r>
          </a:p>
        </p:txBody>
      </p:sp>
      <p:sp>
        <p:nvSpPr>
          <p:cNvPr id="92165" name="Rectangle 5">
            <a:extLst>
              <a:ext uri="{FF2B5EF4-FFF2-40B4-BE49-F238E27FC236}">
                <a16:creationId xmlns:a16="http://schemas.microsoft.com/office/drawing/2014/main" id="{35EC31E8-8929-F31F-75A3-81D38C139247}"/>
              </a:ext>
            </a:extLst>
          </p:cNvPr>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20776C6D-A114-4DEB-BBC3-B51CC05F6C9C}"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8FB28849-D947-5D72-43A9-9EEA23D9096C}"/>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mn-lt"/>
              </a:defRPr>
            </a:lvl1pPr>
          </a:lstStyle>
          <a:p>
            <a:pPr>
              <a:defRPr/>
            </a:pPr>
            <a:r>
              <a:rPr lang="en-US"/>
              <a:t>Title of the project</a:t>
            </a:r>
          </a:p>
        </p:txBody>
      </p:sp>
      <p:sp>
        <p:nvSpPr>
          <p:cNvPr id="90115" name="Rectangle 3">
            <a:extLst>
              <a:ext uri="{FF2B5EF4-FFF2-40B4-BE49-F238E27FC236}">
                <a16:creationId xmlns:a16="http://schemas.microsoft.com/office/drawing/2014/main" id="{D4F2DEDA-770F-E2D8-A72B-730F3FD80C1B}"/>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fld id="{B5F9367B-968A-4241-9112-30A1E3E714D6}" type="datetime1">
              <a:rPr lang="en-US"/>
              <a:pPr>
                <a:defRPr/>
              </a:pPr>
              <a:t>6/6/2023</a:t>
            </a:fld>
            <a:endParaRPr lang="en-US"/>
          </a:p>
        </p:txBody>
      </p:sp>
      <p:sp>
        <p:nvSpPr>
          <p:cNvPr id="31748" name="Rectangle 4">
            <a:extLst>
              <a:ext uri="{FF2B5EF4-FFF2-40B4-BE49-F238E27FC236}">
                <a16:creationId xmlns:a16="http://schemas.microsoft.com/office/drawing/2014/main" id="{C27E9D8E-1A03-F254-FF54-7E8CDB0A530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7" name="Rectangle 5">
            <a:extLst>
              <a:ext uri="{FF2B5EF4-FFF2-40B4-BE49-F238E27FC236}">
                <a16:creationId xmlns:a16="http://schemas.microsoft.com/office/drawing/2014/main" id="{A3992D36-DEDA-4202-4629-8AF58A19B14A}"/>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0118" name="Rectangle 6">
            <a:extLst>
              <a:ext uri="{FF2B5EF4-FFF2-40B4-BE49-F238E27FC236}">
                <a16:creationId xmlns:a16="http://schemas.microsoft.com/office/drawing/2014/main" id="{844041F6-C5B5-9316-FD6F-46D64C2B2B4A}"/>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mn-lt"/>
              </a:defRPr>
            </a:lvl1pPr>
          </a:lstStyle>
          <a:p>
            <a:pPr>
              <a:defRPr/>
            </a:pPr>
            <a:r>
              <a:rPr lang="en-US"/>
              <a:t>CSE Dept., SET-Jain University</a:t>
            </a:r>
          </a:p>
        </p:txBody>
      </p:sp>
      <p:sp>
        <p:nvSpPr>
          <p:cNvPr id="90119" name="Rectangle 7">
            <a:extLst>
              <a:ext uri="{FF2B5EF4-FFF2-40B4-BE49-F238E27FC236}">
                <a16:creationId xmlns:a16="http://schemas.microsoft.com/office/drawing/2014/main" id="{B683EF40-6468-025F-93BF-14DCDA9E2764}"/>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D0057778-C0B0-4622-81AB-477491184AEF}" type="slidenum">
              <a:rPr lang="en-US" altLang="en-US"/>
              <a:pPr/>
              <a:t>‹#›</a:t>
            </a:fld>
            <a:endParaRPr lang="en-US" altLang="en-US"/>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1644785-E570-0F82-EB56-8420E5F17A77}"/>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r>
              <a:rPr lang="en-US" altLang="en-US">
                <a:latin typeface="Arial" panose="020B0604020202020204" pitchFamily="34" charset="0"/>
              </a:rPr>
              <a:t>Title of the project</a:t>
            </a:r>
          </a:p>
        </p:txBody>
      </p:sp>
      <p:sp>
        <p:nvSpPr>
          <p:cNvPr id="32771" name="Rectangle 6">
            <a:extLst>
              <a:ext uri="{FF2B5EF4-FFF2-40B4-BE49-F238E27FC236}">
                <a16:creationId xmlns:a16="http://schemas.microsoft.com/office/drawing/2014/main" id="{9100FC4E-8EB6-21A0-C7AE-BE119A445BE1}"/>
              </a:ext>
            </a:extLst>
          </p:cNvPr>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r>
              <a:rPr lang="en-US" altLang="en-US">
                <a:latin typeface="Arial" panose="020B0604020202020204" pitchFamily="34" charset="0"/>
              </a:rPr>
              <a:t>CSE Dept., SET-Jain University</a:t>
            </a:r>
          </a:p>
        </p:txBody>
      </p:sp>
      <p:sp>
        <p:nvSpPr>
          <p:cNvPr id="32772" name="Rectangle 7">
            <a:extLst>
              <a:ext uri="{FF2B5EF4-FFF2-40B4-BE49-F238E27FC236}">
                <a16:creationId xmlns:a16="http://schemas.microsoft.com/office/drawing/2014/main" id="{812209F4-5CF0-AA7C-F16D-A2FC56F79E3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B671CE4C-F346-4F51-A447-2C393F8E409B}" type="slidenum">
              <a:rPr lang="en-US" altLang="en-US">
                <a:latin typeface="Arial" panose="020B0604020202020204" pitchFamily="34" charset="0"/>
              </a:rPr>
              <a:pPr/>
              <a:t>1</a:t>
            </a:fld>
            <a:endParaRPr lang="en-US" altLang="en-US">
              <a:latin typeface="Arial" panose="020B0604020202020204" pitchFamily="34" charset="0"/>
            </a:endParaRPr>
          </a:p>
        </p:txBody>
      </p:sp>
      <p:sp>
        <p:nvSpPr>
          <p:cNvPr id="32773" name="Rectangle 2">
            <a:extLst>
              <a:ext uri="{FF2B5EF4-FFF2-40B4-BE49-F238E27FC236}">
                <a16:creationId xmlns:a16="http://schemas.microsoft.com/office/drawing/2014/main" id="{13289D4F-7E65-AAB9-702C-D1013ADB8AC9}"/>
              </a:ext>
            </a:extLst>
          </p:cNvPr>
          <p:cNvSpPr>
            <a:spLocks noGrp="1" noRot="1" noChangeAspect="1" noChangeArrowheads="1" noTextEdit="1"/>
          </p:cNvSpPr>
          <p:nvPr>
            <p:ph type="sldImg"/>
          </p:nvPr>
        </p:nvSpPr>
        <p:spPr>
          <a:ln/>
        </p:spPr>
      </p:sp>
      <p:sp>
        <p:nvSpPr>
          <p:cNvPr id="32774" name="Rectangle 3">
            <a:extLst>
              <a:ext uri="{FF2B5EF4-FFF2-40B4-BE49-F238E27FC236}">
                <a16:creationId xmlns:a16="http://schemas.microsoft.com/office/drawing/2014/main" id="{8326D066-3DEE-01AD-E3DA-4539C903990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8">
            <a:extLst>
              <a:ext uri="{FF2B5EF4-FFF2-40B4-BE49-F238E27FC236}">
                <a16:creationId xmlns:a16="http://schemas.microsoft.com/office/drawing/2014/main" id="{5FDD23AB-38A1-8C5E-B92A-EFF7FC7B12CB}"/>
              </a:ext>
            </a:extLst>
          </p:cNvPr>
          <p:cNvSpPr>
            <a:spLocks/>
          </p:cNvSpPr>
          <p:nvPr/>
        </p:nvSpPr>
        <p:spPr bwMode="auto">
          <a:xfrm>
            <a:off x="-31750" y="4321175"/>
            <a:ext cx="1395413" cy="781050"/>
          </a:xfrm>
          <a:custGeom>
            <a:avLst/>
            <a:gdLst>
              <a:gd name="T0" fmla="*/ 2147483646 w 8042"/>
              <a:gd name="T1" fmla="*/ 2147483646 h 10000"/>
              <a:gd name="T2" fmla="*/ 2147483646 w 8042"/>
              <a:gd name="T3" fmla="*/ 2147483646 h 10000"/>
              <a:gd name="T4" fmla="*/ 2147483646 w 8042"/>
              <a:gd name="T5" fmla="*/ 2147483646 h 10000"/>
              <a:gd name="T6" fmla="*/ 2147483646 w 8042"/>
              <a:gd name="T7" fmla="*/ 2147483646 h 10000"/>
              <a:gd name="T8" fmla="*/ 2147483646 w 8042"/>
              <a:gd name="T9" fmla="*/ 2147483646 h 10000"/>
              <a:gd name="T10" fmla="*/ 2147483646 w 8042"/>
              <a:gd name="T11" fmla="*/ 2147483646 h 10000"/>
              <a:gd name="T12" fmla="*/ 2147483646 w 8042"/>
              <a:gd name="T13" fmla="*/ 2147483646 h 10000"/>
              <a:gd name="T14" fmla="*/ 2147483646 w 8042"/>
              <a:gd name="T15" fmla="*/ 2147483646 h 10000"/>
              <a:gd name="T16" fmla="*/ 2147483646 w 8042"/>
              <a:gd name="T17" fmla="*/ 0 h 10000"/>
              <a:gd name="T18" fmla="*/ 0 w 8042"/>
              <a:gd name="T19" fmla="*/ 2147483646 h 10000"/>
              <a:gd name="T20" fmla="*/ 2147483646 w 8042"/>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w="9525">
            <a:noFill/>
            <a:round/>
            <a:headEnd/>
            <a:tailEnd/>
          </a:ln>
        </p:spPr>
        <p:txBody>
          <a:bodyPr/>
          <a:lstStyle/>
          <a:p>
            <a:pPr>
              <a:defRPr/>
            </a:pPr>
            <a:endParaRPr lang="en-US"/>
          </a:p>
        </p:txBody>
      </p:sp>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Slide Number Placeholder 5">
            <a:extLst>
              <a:ext uri="{FF2B5EF4-FFF2-40B4-BE49-F238E27FC236}">
                <a16:creationId xmlns:a16="http://schemas.microsoft.com/office/drawing/2014/main" id="{48169615-4390-9B93-217A-F4AF3EBA33E7}"/>
              </a:ext>
            </a:extLst>
          </p:cNvPr>
          <p:cNvSpPr>
            <a:spLocks noGrp="1"/>
          </p:cNvSpPr>
          <p:nvPr>
            <p:ph type="sldNum" sz="quarter" idx="10"/>
          </p:nvPr>
        </p:nvSpPr>
        <p:spPr>
          <a:xfrm>
            <a:off x="423863" y="4529138"/>
            <a:ext cx="584200" cy="365125"/>
          </a:xfrm>
        </p:spPr>
        <p:txBody>
          <a:bodyPr/>
          <a:lstStyle>
            <a:lvl1pPr>
              <a:defRPr/>
            </a:lvl1pPr>
          </a:lstStyle>
          <a:p>
            <a:fld id="{4FD7C6C8-C4A9-4ACD-87D8-9B1A873AD80D}" type="slidenum">
              <a:rPr lang="en-US" altLang="en-US"/>
              <a:pPr/>
              <a:t>‹#›</a:t>
            </a:fld>
            <a:endParaRPr lang="en-US" altLang="en-US"/>
          </a:p>
        </p:txBody>
      </p:sp>
    </p:spTree>
    <p:extLst>
      <p:ext uri="{BB962C8B-B14F-4D97-AF65-F5344CB8AC3E}">
        <p14:creationId xmlns:p14="http://schemas.microsoft.com/office/powerpoint/2010/main" val="2409406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37BBC3F6-6D7D-157C-93D5-5586214B747C}"/>
              </a:ext>
            </a:extLst>
          </p:cNvPr>
          <p:cNvSpPr>
            <a:spLocks/>
          </p:cNvSpPr>
          <p:nvPr/>
        </p:nvSpPr>
        <p:spPr bwMode="auto">
          <a:xfrm flipV="1">
            <a:off x="0" y="3167063"/>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5" name="Date Placeholder 1">
            <a:extLst>
              <a:ext uri="{FF2B5EF4-FFF2-40B4-BE49-F238E27FC236}">
                <a16:creationId xmlns:a16="http://schemas.microsoft.com/office/drawing/2014/main" id="{EC0CEFB0-F085-E916-2EF4-D974EE1DB433}"/>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6/6/2023</a:t>
            </a:fld>
            <a:endParaRPr lang="en-US" altLang="en-US" dirty="0"/>
          </a:p>
        </p:txBody>
      </p:sp>
      <p:sp>
        <p:nvSpPr>
          <p:cNvPr id="6" name="Footer Placeholder 2">
            <a:extLst>
              <a:ext uri="{FF2B5EF4-FFF2-40B4-BE49-F238E27FC236}">
                <a16:creationId xmlns:a16="http://schemas.microsoft.com/office/drawing/2014/main" id="{EFBEF317-C0A1-B895-BAEA-F0893CFF1AB6}"/>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7" name="Slide Number Placeholder 5">
            <a:extLst>
              <a:ext uri="{FF2B5EF4-FFF2-40B4-BE49-F238E27FC236}">
                <a16:creationId xmlns:a16="http://schemas.microsoft.com/office/drawing/2014/main" id="{E29D03CB-7177-2299-D99C-7555F6BE6242}"/>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Slide Number Placeholder 5">
            <a:extLst>
              <a:ext uri="{FF2B5EF4-FFF2-40B4-BE49-F238E27FC236}">
                <a16:creationId xmlns:a16="http://schemas.microsoft.com/office/drawing/2014/main" id="{B25CF90E-AD9D-C940-39EF-94F0D3EBF8C5}"/>
              </a:ext>
            </a:extLst>
          </p:cNvPr>
          <p:cNvSpPr>
            <a:spLocks noGrp="1"/>
          </p:cNvSpPr>
          <p:nvPr>
            <p:ph type="sldNum" sz="quarter" idx="10"/>
          </p:nvPr>
        </p:nvSpPr>
        <p:spPr>
          <a:xfrm>
            <a:off x="511175" y="3244850"/>
            <a:ext cx="585788" cy="365125"/>
          </a:xfrm>
        </p:spPr>
        <p:txBody>
          <a:bodyPr/>
          <a:lstStyle>
            <a:lvl1pPr>
              <a:defRPr/>
            </a:lvl1pPr>
          </a:lstStyle>
          <a:p>
            <a:fld id="{4D5C22D8-B6A4-4BF6-9BC4-220E9D016A67}" type="slidenum">
              <a:rPr lang="en-US" altLang="en-US"/>
              <a:pPr/>
              <a:t>‹#›</a:t>
            </a:fld>
            <a:endParaRPr lang="en-US" altLang="en-US"/>
          </a:p>
        </p:txBody>
      </p:sp>
    </p:spTree>
    <p:extLst>
      <p:ext uri="{BB962C8B-B14F-4D97-AF65-F5344CB8AC3E}">
        <p14:creationId xmlns:p14="http://schemas.microsoft.com/office/powerpoint/2010/main" val="1868829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B6A1FD90-AC4C-311E-BA00-C2884F754C1D}"/>
              </a:ext>
            </a:extLst>
          </p:cNvPr>
          <p:cNvSpPr>
            <a:spLocks/>
          </p:cNvSpPr>
          <p:nvPr/>
        </p:nvSpPr>
        <p:spPr bwMode="auto">
          <a:xfrm flipV="1">
            <a:off x="0" y="3167063"/>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5" name="TextBox 4">
            <a:extLst>
              <a:ext uri="{FF2B5EF4-FFF2-40B4-BE49-F238E27FC236}">
                <a16:creationId xmlns:a16="http://schemas.microsoft.com/office/drawing/2014/main" id="{618EFA03-B14C-74F7-7B71-6DCF22850CF0}"/>
              </a:ext>
            </a:extLst>
          </p:cNvPr>
          <p:cNvSpPr txBox="1">
            <a:spLocks noChangeArrowheads="1"/>
          </p:cNvSpPr>
          <p:nvPr/>
        </p:nvSpPr>
        <p:spPr bwMode="auto">
          <a:xfrm>
            <a:off x="1808163" y="647700"/>
            <a:ext cx="457200" cy="585788"/>
          </a:xfrm>
          <a:prstGeom prst="rect">
            <a:avLst/>
          </a:prstGeom>
          <a:noFill/>
          <a:ln>
            <a:noFill/>
          </a:ln>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en-US" sz="8000">
                <a:solidFill>
                  <a:schemeClr val="accent1"/>
                </a:solidFill>
                <a:latin typeface="Arial" panose="020B0604020202020204" pitchFamily="34" charset="0"/>
              </a:rPr>
              <a:t>“</a:t>
            </a:r>
          </a:p>
        </p:txBody>
      </p:sp>
      <p:sp>
        <p:nvSpPr>
          <p:cNvPr id="6" name="TextBox 62">
            <a:extLst>
              <a:ext uri="{FF2B5EF4-FFF2-40B4-BE49-F238E27FC236}">
                <a16:creationId xmlns:a16="http://schemas.microsoft.com/office/drawing/2014/main" id="{9223F91D-B092-B57E-70AB-68D343222C87}"/>
              </a:ext>
            </a:extLst>
          </p:cNvPr>
          <p:cNvSpPr txBox="1">
            <a:spLocks noChangeArrowheads="1"/>
          </p:cNvSpPr>
          <p:nvPr/>
        </p:nvSpPr>
        <p:spPr bwMode="auto">
          <a:xfrm>
            <a:off x="8169275" y="2905125"/>
            <a:ext cx="457200" cy="584200"/>
          </a:xfrm>
          <a:prstGeom prst="rect">
            <a:avLst/>
          </a:prstGeom>
          <a:noFill/>
          <a:ln>
            <a:noFill/>
          </a:ln>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en-US" sz="8000">
                <a:solidFill>
                  <a:schemeClr val="accent1"/>
                </a:solidFill>
                <a:latin typeface="Arial" panose="020B0604020202020204" pitchFamily="34" charset="0"/>
              </a:rPr>
              <a:t>”</a:t>
            </a:r>
          </a:p>
        </p:txBody>
      </p:sp>
      <p:sp>
        <p:nvSpPr>
          <p:cNvPr id="7" name="Date Placeholder 1">
            <a:extLst>
              <a:ext uri="{FF2B5EF4-FFF2-40B4-BE49-F238E27FC236}">
                <a16:creationId xmlns:a16="http://schemas.microsoft.com/office/drawing/2014/main" id="{967901BE-17B6-ED8B-CBA8-6AE82293C92C}"/>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6/6/2023</a:t>
            </a:fld>
            <a:endParaRPr lang="en-US" altLang="en-US" dirty="0"/>
          </a:p>
        </p:txBody>
      </p:sp>
      <p:sp>
        <p:nvSpPr>
          <p:cNvPr id="8" name="Footer Placeholder 2">
            <a:extLst>
              <a:ext uri="{FF2B5EF4-FFF2-40B4-BE49-F238E27FC236}">
                <a16:creationId xmlns:a16="http://schemas.microsoft.com/office/drawing/2014/main" id="{CAAD2469-22FA-4455-7321-ECBB33DC0E49}"/>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9" name="Slide Number Placeholder 5">
            <a:extLst>
              <a:ext uri="{FF2B5EF4-FFF2-40B4-BE49-F238E27FC236}">
                <a16:creationId xmlns:a16="http://schemas.microsoft.com/office/drawing/2014/main" id="{F91E18DC-062A-3D76-14CD-D60D0B6A1583}"/>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 name="Slide Number Placeholder 5">
            <a:extLst>
              <a:ext uri="{FF2B5EF4-FFF2-40B4-BE49-F238E27FC236}">
                <a16:creationId xmlns:a16="http://schemas.microsoft.com/office/drawing/2014/main" id="{F1E441C6-DC88-9BBD-31C6-F52F6375027F}"/>
              </a:ext>
            </a:extLst>
          </p:cNvPr>
          <p:cNvSpPr>
            <a:spLocks noGrp="1"/>
          </p:cNvSpPr>
          <p:nvPr>
            <p:ph type="sldNum" sz="quarter" idx="14"/>
          </p:nvPr>
        </p:nvSpPr>
        <p:spPr>
          <a:xfrm>
            <a:off x="511175" y="3244850"/>
            <a:ext cx="585788" cy="365125"/>
          </a:xfrm>
        </p:spPr>
        <p:txBody>
          <a:bodyPr/>
          <a:lstStyle>
            <a:lvl1pPr>
              <a:defRPr/>
            </a:lvl1pPr>
          </a:lstStyle>
          <a:p>
            <a:fld id="{70CB7B3E-AF47-45D6-B6A4-3898058CE888}" type="slidenum">
              <a:rPr lang="en-US" altLang="en-US"/>
              <a:pPr/>
              <a:t>‹#›</a:t>
            </a:fld>
            <a:endParaRPr lang="en-US" altLang="en-US"/>
          </a:p>
        </p:txBody>
      </p:sp>
    </p:spTree>
    <p:extLst>
      <p:ext uri="{BB962C8B-B14F-4D97-AF65-F5344CB8AC3E}">
        <p14:creationId xmlns:p14="http://schemas.microsoft.com/office/powerpoint/2010/main" val="24985467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3" name="Freeform 11">
            <a:extLst>
              <a:ext uri="{FF2B5EF4-FFF2-40B4-BE49-F238E27FC236}">
                <a16:creationId xmlns:a16="http://schemas.microsoft.com/office/drawing/2014/main" id="{2C2D3C97-6629-53AA-7B49-C9D5D89C0DB0}"/>
              </a:ext>
            </a:extLst>
          </p:cNvPr>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a:t>Click to edit Master text styles</a:t>
            </a:r>
          </a:p>
        </p:txBody>
      </p:sp>
      <p:sp>
        <p:nvSpPr>
          <p:cNvPr id="5" name="Slide Number Placeholder 6">
            <a:extLst>
              <a:ext uri="{FF2B5EF4-FFF2-40B4-BE49-F238E27FC236}">
                <a16:creationId xmlns:a16="http://schemas.microsoft.com/office/drawing/2014/main" id="{96D518F8-CBED-1064-FB32-FE6EB71CE5D4}"/>
              </a:ext>
            </a:extLst>
          </p:cNvPr>
          <p:cNvSpPr>
            <a:spLocks noGrp="1"/>
          </p:cNvSpPr>
          <p:nvPr>
            <p:ph type="sldNum" sz="quarter" idx="10"/>
          </p:nvPr>
        </p:nvSpPr>
        <p:spPr>
          <a:xfrm>
            <a:off x="511175" y="4983163"/>
            <a:ext cx="585788" cy="365125"/>
          </a:xfrm>
        </p:spPr>
        <p:txBody>
          <a:bodyPr/>
          <a:lstStyle>
            <a:lvl1pPr>
              <a:defRPr/>
            </a:lvl1pPr>
          </a:lstStyle>
          <a:p>
            <a:fld id="{C4A02A06-6530-445C-93B0-51B6EA583A91}" type="slidenum">
              <a:rPr lang="en-US" altLang="en-US"/>
              <a:pPr/>
              <a:t>‹#›</a:t>
            </a:fld>
            <a:endParaRPr lang="en-US" altLang="en-US"/>
          </a:p>
        </p:txBody>
      </p:sp>
    </p:spTree>
    <p:extLst>
      <p:ext uri="{BB962C8B-B14F-4D97-AF65-F5344CB8AC3E}">
        <p14:creationId xmlns:p14="http://schemas.microsoft.com/office/powerpoint/2010/main" val="3283354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Freeform 11">
            <a:extLst>
              <a:ext uri="{FF2B5EF4-FFF2-40B4-BE49-F238E27FC236}">
                <a16:creationId xmlns:a16="http://schemas.microsoft.com/office/drawing/2014/main" id="{B1728531-6245-6DED-E783-3B4E8A7979AB}"/>
              </a:ext>
            </a:extLst>
          </p:cNvPr>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3" name="TextBox 2">
            <a:extLst>
              <a:ext uri="{FF2B5EF4-FFF2-40B4-BE49-F238E27FC236}">
                <a16:creationId xmlns:a16="http://schemas.microsoft.com/office/drawing/2014/main" id="{672EB13F-47EA-3A87-5D27-6CDF24B22308}"/>
              </a:ext>
            </a:extLst>
          </p:cNvPr>
          <p:cNvSpPr txBox="1">
            <a:spLocks noChangeArrowheads="1"/>
          </p:cNvSpPr>
          <p:nvPr/>
        </p:nvSpPr>
        <p:spPr bwMode="auto">
          <a:xfrm>
            <a:off x="1808163" y="647700"/>
            <a:ext cx="457200" cy="585788"/>
          </a:xfrm>
          <a:prstGeom prst="rect">
            <a:avLst/>
          </a:prstGeom>
          <a:noFill/>
          <a:ln>
            <a:noFill/>
          </a:ln>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en-US" sz="8000">
                <a:solidFill>
                  <a:schemeClr val="accent1"/>
                </a:solidFill>
                <a:latin typeface="Arial" panose="020B0604020202020204" pitchFamily="34" charset="0"/>
              </a:rPr>
              <a:t>“</a:t>
            </a:r>
          </a:p>
        </p:txBody>
      </p:sp>
      <p:sp>
        <p:nvSpPr>
          <p:cNvPr id="5" name="TextBox 62">
            <a:extLst>
              <a:ext uri="{FF2B5EF4-FFF2-40B4-BE49-F238E27FC236}">
                <a16:creationId xmlns:a16="http://schemas.microsoft.com/office/drawing/2014/main" id="{3490245F-406D-BE0F-6E18-D41ABE8FB912}"/>
              </a:ext>
            </a:extLst>
          </p:cNvPr>
          <p:cNvSpPr txBox="1">
            <a:spLocks noChangeArrowheads="1"/>
          </p:cNvSpPr>
          <p:nvPr/>
        </p:nvSpPr>
        <p:spPr bwMode="auto">
          <a:xfrm>
            <a:off x="8169275" y="2905125"/>
            <a:ext cx="457200" cy="584200"/>
          </a:xfrm>
          <a:prstGeom prst="rect">
            <a:avLst/>
          </a:prstGeom>
          <a:noFill/>
          <a:ln>
            <a:noFill/>
          </a:ln>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en-US" sz="8000">
                <a:solidFill>
                  <a:schemeClr val="accent1"/>
                </a:solidFill>
                <a:latin typeface="Arial" panose="020B0604020202020204" pitchFamily="34" charset="0"/>
              </a:rPr>
              <a:t>”</a:t>
            </a:r>
          </a:p>
        </p:txBody>
      </p:sp>
      <p:sp>
        <p:nvSpPr>
          <p:cNvPr id="6" name="Date Placeholder 1">
            <a:extLst>
              <a:ext uri="{FF2B5EF4-FFF2-40B4-BE49-F238E27FC236}">
                <a16:creationId xmlns:a16="http://schemas.microsoft.com/office/drawing/2014/main" id="{7D0EE4B9-475B-E9C7-E1A7-81CAA0B9623A}"/>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6/6/2023</a:t>
            </a:fld>
            <a:endParaRPr lang="en-US" altLang="en-US" dirty="0"/>
          </a:p>
        </p:txBody>
      </p:sp>
      <p:sp>
        <p:nvSpPr>
          <p:cNvPr id="7" name="Footer Placeholder 2">
            <a:extLst>
              <a:ext uri="{FF2B5EF4-FFF2-40B4-BE49-F238E27FC236}">
                <a16:creationId xmlns:a16="http://schemas.microsoft.com/office/drawing/2014/main" id="{8598DB1F-C9B5-5C4B-ED99-D797C3A89F7B}"/>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8" name="Slide Number Placeholder 5">
            <a:extLst>
              <a:ext uri="{FF2B5EF4-FFF2-40B4-BE49-F238E27FC236}">
                <a16:creationId xmlns:a16="http://schemas.microsoft.com/office/drawing/2014/main" id="{B98DDB55-D818-8EBA-C4D5-EC72C9B1039B}"/>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rtlCol="0">
            <a:normAutofit/>
          </a:bodyPr>
          <a:lstStyle>
            <a:lvl1pPr>
              <a:buNone/>
              <a:defRPr lang="en-US">
                <a:solidFill>
                  <a:schemeClr val="tx1">
                    <a:lumMod val="65000"/>
                    <a:lumOff val="35000"/>
                  </a:schemeClr>
                </a:solidFill>
              </a:defRPr>
            </a:lvl1pPr>
          </a:lstStyle>
          <a:p>
            <a:pPr lvl="0"/>
            <a:r>
              <a:rPr lang="en-US"/>
              <a:t>Click to edit Master text styles</a:t>
            </a:r>
          </a:p>
        </p:txBody>
      </p:sp>
      <p:sp>
        <p:nvSpPr>
          <p:cNvPr id="9" name="Slide Number Placeholder 6">
            <a:extLst>
              <a:ext uri="{FF2B5EF4-FFF2-40B4-BE49-F238E27FC236}">
                <a16:creationId xmlns:a16="http://schemas.microsoft.com/office/drawing/2014/main" id="{56565AB7-5EEF-7C5F-3DE0-E85281B34994}"/>
              </a:ext>
            </a:extLst>
          </p:cNvPr>
          <p:cNvSpPr>
            <a:spLocks noGrp="1"/>
          </p:cNvSpPr>
          <p:nvPr>
            <p:ph type="sldNum" sz="quarter" idx="14"/>
          </p:nvPr>
        </p:nvSpPr>
        <p:spPr>
          <a:xfrm>
            <a:off x="511175" y="4983163"/>
            <a:ext cx="585788" cy="365125"/>
          </a:xfrm>
        </p:spPr>
        <p:txBody>
          <a:bodyPr/>
          <a:lstStyle>
            <a:lvl1pPr>
              <a:defRPr/>
            </a:lvl1pPr>
          </a:lstStyle>
          <a:p>
            <a:fld id="{7C106267-EC08-4850-9673-1EBC41EABC2F}" type="slidenum">
              <a:rPr lang="en-US" altLang="en-US"/>
              <a:pPr/>
              <a:t>‹#›</a:t>
            </a:fld>
            <a:endParaRPr lang="en-US" altLang="en-US"/>
          </a:p>
        </p:txBody>
      </p:sp>
    </p:spTree>
    <p:extLst>
      <p:ext uri="{BB962C8B-B14F-4D97-AF65-F5344CB8AC3E}">
        <p14:creationId xmlns:p14="http://schemas.microsoft.com/office/powerpoint/2010/main" val="6066179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3" name="Freeform 11">
            <a:extLst>
              <a:ext uri="{FF2B5EF4-FFF2-40B4-BE49-F238E27FC236}">
                <a16:creationId xmlns:a16="http://schemas.microsoft.com/office/drawing/2014/main" id="{A3036A11-C836-9A7F-0589-CB9C77D2C92E}"/>
              </a:ext>
            </a:extLst>
          </p:cNvPr>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5" name="Date Placeholder 1">
            <a:extLst>
              <a:ext uri="{FF2B5EF4-FFF2-40B4-BE49-F238E27FC236}">
                <a16:creationId xmlns:a16="http://schemas.microsoft.com/office/drawing/2014/main" id="{620DB1E1-564E-75A0-39A3-37A9607D1E22}"/>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6/6/2023</a:t>
            </a:fld>
            <a:endParaRPr lang="en-US" altLang="en-US" dirty="0"/>
          </a:p>
        </p:txBody>
      </p:sp>
      <p:sp>
        <p:nvSpPr>
          <p:cNvPr id="6" name="Footer Placeholder 2">
            <a:extLst>
              <a:ext uri="{FF2B5EF4-FFF2-40B4-BE49-F238E27FC236}">
                <a16:creationId xmlns:a16="http://schemas.microsoft.com/office/drawing/2014/main" id="{93264007-7B14-5C21-AAA9-0ACCE74B3515}"/>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7" name="Slide Number Placeholder 5">
            <a:extLst>
              <a:ext uri="{FF2B5EF4-FFF2-40B4-BE49-F238E27FC236}">
                <a16:creationId xmlns:a16="http://schemas.microsoft.com/office/drawing/2014/main" id="{275F731F-83EB-AB78-620A-5871D8BC50FA}"/>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a:t>Click to edit Master text styles</a:t>
            </a:r>
          </a:p>
        </p:txBody>
      </p:sp>
      <p:sp>
        <p:nvSpPr>
          <p:cNvPr id="8" name="Slide Number Placeholder 6">
            <a:extLst>
              <a:ext uri="{FF2B5EF4-FFF2-40B4-BE49-F238E27FC236}">
                <a16:creationId xmlns:a16="http://schemas.microsoft.com/office/drawing/2014/main" id="{AEDBBB7D-F751-5897-29D2-D74AD967278A}"/>
              </a:ext>
            </a:extLst>
          </p:cNvPr>
          <p:cNvSpPr>
            <a:spLocks noGrp="1"/>
          </p:cNvSpPr>
          <p:nvPr>
            <p:ph type="sldNum" sz="quarter" idx="14"/>
          </p:nvPr>
        </p:nvSpPr>
        <p:spPr>
          <a:xfrm>
            <a:off x="511175" y="4983163"/>
            <a:ext cx="585788" cy="365125"/>
          </a:xfrm>
        </p:spPr>
        <p:txBody>
          <a:bodyPr/>
          <a:lstStyle>
            <a:lvl1pPr>
              <a:defRPr/>
            </a:lvl1pPr>
          </a:lstStyle>
          <a:p>
            <a:fld id="{194DF803-4155-452A-8C38-A9BFA271026E}" type="slidenum">
              <a:rPr lang="en-US" altLang="en-US"/>
              <a:pPr/>
              <a:t>‹#›</a:t>
            </a:fld>
            <a:endParaRPr lang="en-US" altLang="en-US"/>
          </a:p>
        </p:txBody>
      </p:sp>
    </p:spTree>
    <p:extLst>
      <p:ext uri="{BB962C8B-B14F-4D97-AF65-F5344CB8AC3E}">
        <p14:creationId xmlns:p14="http://schemas.microsoft.com/office/powerpoint/2010/main" val="21996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A499C166-8FAA-6ED3-A206-F96E452A1790}"/>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5" name="Date Placeholder 1">
            <a:extLst>
              <a:ext uri="{FF2B5EF4-FFF2-40B4-BE49-F238E27FC236}">
                <a16:creationId xmlns:a16="http://schemas.microsoft.com/office/drawing/2014/main" id="{AD54D1E8-4EC8-88AA-0B85-38FBF880B4C2}"/>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6/6/2023</a:t>
            </a:fld>
            <a:endParaRPr lang="en-US" altLang="en-US" dirty="0"/>
          </a:p>
        </p:txBody>
      </p:sp>
      <p:sp>
        <p:nvSpPr>
          <p:cNvPr id="6" name="Footer Placeholder 2">
            <a:extLst>
              <a:ext uri="{FF2B5EF4-FFF2-40B4-BE49-F238E27FC236}">
                <a16:creationId xmlns:a16="http://schemas.microsoft.com/office/drawing/2014/main" id="{E174486A-A7B0-E1C0-5639-A2F1AE51CFC3}"/>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7" name="Slide Number Placeholder 5">
            <a:extLst>
              <a:ext uri="{FF2B5EF4-FFF2-40B4-BE49-F238E27FC236}">
                <a16:creationId xmlns:a16="http://schemas.microsoft.com/office/drawing/2014/main" id="{635DBF93-85A2-5D98-AB7B-508A87630FFD}"/>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a:extLst>
              <a:ext uri="{FF2B5EF4-FFF2-40B4-BE49-F238E27FC236}">
                <a16:creationId xmlns:a16="http://schemas.microsoft.com/office/drawing/2014/main" id="{ACFE9952-D263-DEED-0AFA-28E67954487C}"/>
              </a:ext>
            </a:extLst>
          </p:cNvPr>
          <p:cNvSpPr>
            <a:spLocks noGrp="1"/>
          </p:cNvSpPr>
          <p:nvPr>
            <p:ph type="sldNum" sz="quarter" idx="10"/>
          </p:nvPr>
        </p:nvSpPr>
        <p:spPr/>
        <p:txBody>
          <a:bodyPr/>
          <a:lstStyle>
            <a:lvl1pPr>
              <a:defRPr/>
            </a:lvl1pPr>
          </a:lstStyle>
          <a:p>
            <a:fld id="{0E586617-9069-459D-A735-132154B93EAB}" type="slidenum">
              <a:rPr lang="en-US" altLang="en-US"/>
              <a:pPr/>
              <a:t>‹#›</a:t>
            </a:fld>
            <a:endParaRPr lang="en-US" altLang="en-US"/>
          </a:p>
        </p:txBody>
      </p:sp>
    </p:spTree>
    <p:extLst>
      <p:ext uri="{BB962C8B-B14F-4D97-AF65-F5344CB8AC3E}">
        <p14:creationId xmlns:p14="http://schemas.microsoft.com/office/powerpoint/2010/main" val="1516569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86B74A45-705C-0791-6F9E-B59BE49BD41C}"/>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5" name="Date Placeholder 1">
            <a:extLst>
              <a:ext uri="{FF2B5EF4-FFF2-40B4-BE49-F238E27FC236}">
                <a16:creationId xmlns:a16="http://schemas.microsoft.com/office/drawing/2014/main" id="{79AC9C32-8F5F-19C2-E84A-038FB3172448}"/>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6/6/2023</a:t>
            </a:fld>
            <a:endParaRPr lang="en-US" altLang="en-US" dirty="0"/>
          </a:p>
        </p:txBody>
      </p:sp>
      <p:sp>
        <p:nvSpPr>
          <p:cNvPr id="6" name="Footer Placeholder 2">
            <a:extLst>
              <a:ext uri="{FF2B5EF4-FFF2-40B4-BE49-F238E27FC236}">
                <a16:creationId xmlns:a16="http://schemas.microsoft.com/office/drawing/2014/main" id="{D2826D8A-19C1-0521-9EE6-D44B90994D6E}"/>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7" name="Slide Number Placeholder 5">
            <a:extLst>
              <a:ext uri="{FF2B5EF4-FFF2-40B4-BE49-F238E27FC236}">
                <a16:creationId xmlns:a16="http://schemas.microsoft.com/office/drawing/2014/main" id="{EC3EC320-B7C9-71D2-152F-18F0AA1F3718}"/>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a:extLst>
              <a:ext uri="{FF2B5EF4-FFF2-40B4-BE49-F238E27FC236}">
                <a16:creationId xmlns:a16="http://schemas.microsoft.com/office/drawing/2014/main" id="{6E1ABCDB-DE1D-4131-50A8-1335A92641DD}"/>
              </a:ext>
            </a:extLst>
          </p:cNvPr>
          <p:cNvSpPr>
            <a:spLocks noGrp="1"/>
          </p:cNvSpPr>
          <p:nvPr>
            <p:ph type="sldNum" sz="quarter" idx="10"/>
          </p:nvPr>
        </p:nvSpPr>
        <p:spPr/>
        <p:txBody>
          <a:bodyPr/>
          <a:lstStyle>
            <a:lvl1pPr>
              <a:defRPr/>
            </a:lvl1pPr>
          </a:lstStyle>
          <a:p>
            <a:fld id="{D19F398E-B52D-48CB-B077-862E5D287615}" type="slidenum">
              <a:rPr lang="en-US" altLang="en-US"/>
              <a:pPr/>
              <a:t>‹#›</a:t>
            </a:fld>
            <a:endParaRPr lang="en-US" altLang="en-US"/>
          </a:p>
        </p:txBody>
      </p:sp>
    </p:spTree>
    <p:extLst>
      <p:ext uri="{BB962C8B-B14F-4D97-AF65-F5344CB8AC3E}">
        <p14:creationId xmlns:p14="http://schemas.microsoft.com/office/powerpoint/2010/main" val="4252590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C71DA3A0-2D1F-8787-C530-20D3D3FA9776}"/>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D488D59F-4E57-04CC-B0F7-FB5AE7A12C59}"/>
              </a:ext>
            </a:extLst>
          </p:cNvPr>
          <p:cNvSpPr>
            <a:spLocks noGrp="1"/>
          </p:cNvSpPr>
          <p:nvPr>
            <p:ph type="dt" sz="half" idx="10"/>
          </p:nvPr>
        </p:nvSpPr>
        <p:spPr>
          <a:xfrm>
            <a:off x="1943100" y="6103938"/>
            <a:ext cx="952500" cy="369887"/>
          </a:xfrm>
        </p:spPr>
        <p:txBody>
          <a:bodyPr/>
          <a:lstStyle>
            <a:lvl1pPr>
              <a:defRPr/>
            </a:lvl1pPr>
          </a:lstStyle>
          <a:p>
            <a:pPr>
              <a:defRPr/>
            </a:pPr>
            <a:fld id="{01695BE9-F20A-4F06-977A-13A7040393AB}" type="datetime1">
              <a:rPr lang="en-US"/>
              <a:pPr>
                <a:defRPr/>
              </a:pPr>
              <a:t>6/6/2023</a:t>
            </a:fld>
            <a:endParaRPr lang="en-US" altLang="en-US"/>
          </a:p>
        </p:txBody>
      </p:sp>
      <p:sp>
        <p:nvSpPr>
          <p:cNvPr id="6" name="Footer Placeholder 4">
            <a:extLst>
              <a:ext uri="{FF2B5EF4-FFF2-40B4-BE49-F238E27FC236}">
                <a16:creationId xmlns:a16="http://schemas.microsoft.com/office/drawing/2014/main" id="{AFE4F911-4740-F552-589A-FDFA83173471}"/>
              </a:ext>
            </a:extLst>
          </p:cNvPr>
          <p:cNvSpPr>
            <a:spLocks noGrp="1"/>
          </p:cNvSpPr>
          <p:nvPr>
            <p:ph type="ftr" sz="quarter" idx="11"/>
          </p:nvPr>
        </p:nvSpPr>
        <p:spPr>
          <a:xfrm>
            <a:off x="2895600" y="6103938"/>
            <a:ext cx="4876800" cy="365125"/>
          </a:xfrm>
        </p:spPr>
        <p:txBody>
          <a:bodyPr/>
          <a:lstStyle>
            <a:lvl1pPr algn="ctr">
              <a:defRPr/>
            </a:lvl1pPr>
          </a:lstStyle>
          <a:p>
            <a:pPr>
              <a:defRPr/>
            </a:pPr>
            <a:r>
              <a:rPr lang="en-US" altLang="en-US"/>
              <a:t>Dept of CSE., SOE-Dayananda Sagar University</a:t>
            </a:r>
          </a:p>
        </p:txBody>
      </p:sp>
      <p:sp>
        <p:nvSpPr>
          <p:cNvPr id="7" name="Slide Number Placeholder 5">
            <a:extLst>
              <a:ext uri="{FF2B5EF4-FFF2-40B4-BE49-F238E27FC236}">
                <a16:creationId xmlns:a16="http://schemas.microsoft.com/office/drawing/2014/main" id="{08387D53-BBA4-5CC2-84B1-4E06DB662685}"/>
              </a:ext>
            </a:extLst>
          </p:cNvPr>
          <p:cNvSpPr>
            <a:spLocks noGrp="1"/>
          </p:cNvSpPr>
          <p:nvPr>
            <p:ph type="sldNum" sz="quarter" idx="12"/>
          </p:nvPr>
        </p:nvSpPr>
        <p:spPr>
          <a:xfrm>
            <a:off x="7948613" y="6140450"/>
            <a:ext cx="776287" cy="365125"/>
          </a:xfrm>
        </p:spPr>
        <p:txBody>
          <a:bodyPr rtlCol="0"/>
          <a:lstStyle>
            <a:lvl1pPr algn="ctr" fontAlgn="auto">
              <a:spcBef>
                <a:spcPts val="0"/>
              </a:spcBef>
              <a:spcAft>
                <a:spcPts val="0"/>
              </a:spcAft>
              <a:defRPr lang="en-IN" sz="900" kern="1200">
                <a:solidFill>
                  <a:schemeClr val="tx1">
                    <a:tint val="75000"/>
                  </a:schemeClr>
                </a:solidFill>
                <a:latin typeface="+mn-lt"/>
                <a:ea typeface="+mn-ea"/>
                <a:cs typeface="+mn-cs"/>
              </a:defRPr>
            </a:lvl1pPr>
          </a:lstStyle>
          <a:p>
            <a:pPr>
              <a:defRPr/>
            </a:pPr>
            <a:r>
              <a:t>(#)  of 12</a:t>
            </a:r>
            <a:endParaRPr altLang="en-US"/>
          </a:p>
        </p:txBody>
      </p:sp>
    </p:spTree>
    <p:extLst>
      <p:ext uri="{BB962C8B-B14F-4D97-AF65-F5344CB8AC3E}">
        <p14:creationId xmlns:p14="http://schemas.microsoft.com/office/powerpoint/2010/main" val="2176597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001084FB-DF51-8D7E-13C7-6E47DFBE05AF}"/>
              </a:ext>
            </a:extLst>
          </p:cNvPr>
          <p:cNvSpPr>
            <a:spLocks/>
          </p:cNvSpPr>
          <p:nvPr/>
        </p:nvSpPr>
        <p:spPr bwMode="auto">
          <a:xfrm flipV="1">
            <a:off x="0" y="3167063"/>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5" name="Slide Number Placeholder 5">
            <a:extLst>
              <a:ext uri="{FF2B5EF4-FFF2-40B4-BE49-F238E27FC236}">
                <a16:creationId xmlns:a16="http://schemas.microsoft.com/office/drawing/2014/main" id="{EAE3D19F-3995-2EBC-8024-FCF9BCB68C0E}"/>
              </a:ext>
            </a:extLst>
          </p:cNvPr>
          <p:cNvSpPr txBox="1">
            <a:spLocks/>
          </p:cNvSpPr>
          <p:nvPr userDrawn="1"/>
        </p:nvSpPr>
        <p:spPr>
          <a:xfrm>
            <a:off x="7948613" y="6140450"/>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12</a:t>
            </a:r>
            <a:endParaRPr altLang="en-US"/>
          </a:p>
        </p:txBody>
      </p:sp>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223E5BBD-E0AF-B2EB-8011-371E89069452}"/>
              </a:ext>
            </a:extLst>
          </p:cNvPr>
          <p:cNvSpPr>
            <a:spLocks noGrp="1"/>
          </p:cNvSpPr>
          <p:nvPr>
            <p:ph type="dt" sz="half" idx="10"/>
          </p:nvPr>
        </p:nvSpPr>
        <p:spPr>
          <a:xfrm>
            <a:off x="1908175" y="6129338"/>
            <a:ext cx="766763" cy="369887"/>
          </a:xfrm>
        </p:spPr>
        <p:txBody>
          <a:bodyPr/>
          <a:lstStyle>
            <a:lvl1pPr>
              <a:defRPr/>
            </a:lvl1pPr>
          </a:lstStyle>
          <a:p>
            <a:pPr>
              <a:defRPr/>
            </a:pPr>
            <a:fld id="{136DE96E-4B8F-4146-B5C2-127A990D7ADC}" type="datetime1">
              <a:rPr lang="en-US"/>
              <a:pPr>
                <a:defRPr/>
              </a:pPr>
              <a:t>6/6/2023</a:t>
            </a:fld>
            <a:endParaRPr lang="en-US" altLang="en-US"/>
          </a:p>
        </p:txBody>
      </p:sp>
      <p:sp>
        <p:nvSpPr>
          <p:cNvPr id="7" name="Footer Placeholder 4">
            <a:extLst>
              <a:ext uri="{FF2B5EF4-FFF2-40B4-BE49-F238E27FC236}">
                <a16:creationId xmlns:a16="http://schemas.microsoft.com/office/drawing/2014/main" id="{592BF565-700B-6178-8381-E3FC3E14CBBD}"/>
              </a:ext>
            </a:extLst>
          </p:cNvPr>
          <p:cNvSpPr>
            <a:spLocks noGrp="1"/>
          </p:cNvSpPr>
          <p:nvPr>
            <p:ph type="ftr" sz="quarter" idx="11"/>
          </p:nvPr>
        </p:nvSpPr>
        <p:spPr>
          <a:xfrm>
            <a:off x="2674938" y="6129338"/>
            <a:ext cx="5173662" cy="365125"/>
          </a:xfrm>
        </p:spPr>
        <p:txBody>
          <a:bodyPr/>
          <a:lstStyle>
            <a:lvl1pPr algn="ctr">
              <a:defRPr/>
            </a:lvl1pPr>
          </a:lstStyle>
          <a:p>
            <a:pPr>
              <a:defRPr/>
            </a:pPr>
            <a:r>
              <a:rPr lang="en-US" altLang="en-US"/>
              <a:t>Dept of CSE., SOE-Dayananda Sagar University</a:t>
            </a:r>
          </a:p>
        </p:txBody>
      </p:sp>
      <p:sp>
        <p:nvSpPr>
          <p:cNvPr id="8" name="Slide Number Placeholder 5">
            <a:extLst>
              <a:ext uri="{FF2B5EF4-FFF2-40B4-BE49-F238E27FC236}">
                <a16:creationId xmlns:a16="http://schemas.microsoft.com/office/drawing/2014/main" id="{4836F8D7-CF4B-60F6-2252-92DF80A5A44D}"/>
              </a:ext>
            </a:extLst>
          </p:cNvPr>
          <p:cNvSpPr>
            <a:spLocks noGrp="1"/>
          </p:cNvSpPr>
          <p:nvPr>
            <p:ph type="sldNum" sz="quarter" idx="12"/>
          </p:nvPr>
        </p:nvSpPr>
        <p:spPr>
          <a:xfrm>
            <a:off x="511175" y="3244850"/>
            <a:ext cx="585788" cy="365125"/>
          </a:xfrm>
        </p:spPr>
        <p:txBody>
          <a:bodyPr/>
          <a:lstStyle>
            <a:lvl1pPr>
              <a:defRPr/>
            </a:lvl1pPr>
          </a:lstStyle>
          <a:p>
            <a:fld id="{D683E319-3CE2-4B7E-ADE3-923E15FA2216}" type="slidenum">
              <a:rPr lang="en-US" altLang="en-US"/>
              <a:pPr/>
              <a:t>‹#›</a:t>
            </a:fld>
            <a:endParaRPr lang="en-US" altLang="en-US"/>
          </a:p>
        </p:txBody>
      </p:sp>
    </p:spTree>
    <p:extLst>
      <p:ext uri="{BB962C8B-B14F-4D97-AF65-F5344CB8AC3E}">
        <p14:creationId xmlns:p14="http://schemas.microsoft.com/office/powerpoint/2010/main" val="4198822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Freeform 11">
            <a:extLst>
              <a:ext uri="{FF2B5EF4-FFF2-40B4-BE49-F238E27FC236}">
                <a16:creationId xmlns:a16="http://schemas.microsoft.com/office/drawing/2014/main" id="{EC7B7CDB-7D55-3914-EACF-A4C5148451C4}"/>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5" name="Slide Number Placeholder 5">
            <a:extLst>
              <a:ext uri="{FF2B5EF4-FFF2-40B4-BE49-F238E27FC236}">
                <a16:creationId xmlns:a16="http://schemas.microsoft.com/office/drawing/2014/main" id="{CFC57AEA-7564-C22A-B655-684C6B0CCF01}"/>
              </a:ext>
            </a:extLst>
          </p:cNvPr>
          <p:cNvSpPr txBox="1">
            <a:spLocks/>
          </p:cNvSpPr>
          <p:nvPr userDrawn="1"/>
        </p:nvSpPr>
        <p:spPr>
          <a:xfrm>
            <a:off x="7948613" y="6140450"/>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12</a:t>
            </a:r>
            <a:endParaRPr altLang="en-US"/>
          </a:p>
        </p:txBody>
      </p:sp>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1">
            <a:extLst>
              <a:ext uri="{FF2B5EF4-FFF2-40B4-BE49-F238E27FC236}">
                <a16:creationId xmlns:a16="http://schemas.microsoft.com/office/drawing/2014/main" id="{A7A317EE-6455-27EA-689E-1177B83B7F17}"/>
              </a:ext>
            </a:extLst>
          </p:cNvPr>
          <p:cNvSpPr>
            <a:spLocks noGrp="1"/>
          </p:cNvSpPr>
          <p:nvPr>
            <p:ph type="dt" sz="half" idx="10"/>
          </p:nvPr>
        </p:nvSpPr>
        <p:spPr>
          <a:xfrm>
            <a:off x="1828800" y="6111875"/>
            <a:ext cx="766763" cy="369888"/>
          </a:xfrm>
        </p:spPr>
        <p:txBody>
          <a:bodyPr/>
          <a:lstStyle>
            <a:lvl1pPr>
              <a:defRPr/>
            </a:lvl1pPr>
          </a:lstStyle>
          <a:p>
            <a:pPr>
              <a:defRPr/>
            </a:pPr>
            <a:fld id="{A4D45447-4829-4D4C-AFDE-6C02FFF5811A}" type="datetime1">
              <a:rPr lang="en-US"/>
              <a:pPr>
                <a:defRPr/>
              </a:pPr>
              <a:t>6/6/2023</a:t>
            </a:fld>
            <a:endParaRPr lang="en-US" altLang="en-US"/>
          </a:p>
        </p:txBody>
      </p:sp>
      <p:sp>
        <p:nvSpPr>
          <p:cNvPr id="7" name="Footer Placeholder 13">
            <a:extLst>
              <a:ext uri="{FF2B5EF4-FFF2-40B4-BE49-F238E27FC236}">
                <a16:creationId xmlns:a16="http://schemas.microsoft.com/office/drawing/2014/main" id="{49F17EFE-0C76-7DDC-7B15-DEB864FC588A}"/>
              </a:ext>
            </a:extLst>
          </p:cNvPr>
          <p:cNvSpPr>
            <a:spLocks noGrp="1"/>
          </p:cNvSpPr>
          <p:nvPr>
            <p:ph type="ftr" sz="quarter" idx="11"/>
          </p:nvPr>
        </p:nvSpPr>
        <p:spPr>
          <a:xfrm>
            <a:off x="2595563" y="6135688"/>
            <a:ext cx="5064125" cy="365125"/>
          </a:xfrm>
        </p:spPr>
        <p:txBody>
          <a:bodyPr/>
          <a:lstStyle>
            <a:lvl1pPr>
              <a:defRPr/>
            </a:lvl1pPr>
          </a:lstStyle>
          <a:p>
            <a:pPr>
              <a:defRPr/>
            </a:pPr>
            <a:r>
              <a:rPr lang="en-US" altLang="en-US"/>
              <a:t>Dept of CSE., SOE-Dayananda Sagar University</a:t>
            </a:r>
          </a:p>
        </p:txBody>
      </p:sp>
      <p:sp>
        <p:nvSpPr>
          <p:cNvPr id="9" name="Slide Number Placeholder 14">
            <a:extLst>
              <a:ext uri="{FF2B5EF4-FFF2-40B4-BE49-F238E27FC236}">
                <a16:creationId xmlns:a16="http://schemas.microsoft.com/office/drawing/2014/main" id="{3E875498-64D4-7D6A-9066-9CF7AB95ACA1}"/>
              </a:ext>
            </a:extLst>
          </p:cNvPr>
          <p:cNvSpPr>
            <a:spLocks noGrp="1"/>
          </p:cNvSpPr>
          <p:nvPr>
            <p:ph type="sldNum" sz="quarter" idx="12"/>
          </p:nvPr>
        </p:nvSpPr>
        <p:spPr/>
        <p:txBody>
          <a:bodyPr/>
          <a:lstStyle>
            <a:lvl1pPr>
              <a:defRPr/>
            </a:lvl1pPr>
          </a:lstStyle>
          <a:p>
            <a:fld id="{C1871F6A-E27D-4308-8E49-45E4E9253EE2}" type="slidenum">
              <a:rPr lang="en-US" altLang="en-US"/>
              <a:pPr/>
              <a:t>‹#›</a:t>
            </a:fld>
            <a:endParaRPr lang="en-US" altLang="en-US"/>
          </a:p>
        </p:txBody>
      </p:sp>
    </p:spTree>
    <p:extLst>
      <p:ext uri="{BB962C8B-B14F-4D97-AF65-F5344CB8AC3E}">
        <p14:creationId xmlns:p14="http://schemas.microsoft.com/office/powerpoint/2010/main" val="4089063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Freeform 11">
            <a:extLst>
              <a:ext uri="{FF2B5EF4-FFF2-40B4-BE49-F238E27FC236}">
                <a16:creationId xmlns:a16="http://schemas.microsoft.com/office/drawing/2014/main" id="{43538219-94D6-7156-9220-C33D06FD5BB9}"/>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7" name="Slide Number Placeholder 5">
            <a:extLst>
              <a:ext uri="{FF2B5EF4-FFF2-40B4-BE49-F238E27FC236}">
                <a16:creationId xmlns:a16="http://schemas.microsoft.com/office/drawing/2014/main" id="{E863DDC1-C0EC-4632-13D6-A061D6227C1D}"/>
              </a:ext>
            </a:extLst>
          </p:cNvPr>
          <p:cNvSpPr txBox="1">
            <a:spLocks/>
          </p:cNvSpPr>
          <p:nvPr userDrawn="1"/>
        </p:nvSpPr>
        <p:spPr>
          <a:xfrm>
            <a:off x="7948613" y="6140450"/>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12</a:t>
            </a:r>
            <a:endParaRPr altLang="en-US"/>
          </a:p>
        </p:txBody>
      </p:sp>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a:extLst>
              <a:ext uri="{FF2B5EF4-FFF2-40B4-BE49-F238E27FC236}">
                <a16:creationId xmlns:a16="http://schemas.microsoft.com/office/drawing/2014/main" id="{61233B3E-0884-1605-F8AF-02418B7F4569}"/>
              </a:ext>
            </a:extLst>
          </p:cNvPr>
          <p:cNvSpPr>
            <a:spLocks noGrp="1"/>
          </p:cNvSpPr>
          <p:nvPr>
            <p:ph type="sldNum" sz="quarter" idx="10"/>
          </p:nvPr>
        </p:nvSpPr>
        <p:spPr/>
        <p:txBody>
          <a:bodyPr/>
          <a:lstStyle>
            <a:lvl1pPr>
              <a:defRPr/>
            </a:lvl1pPr>
          </a:lstStyle>
          <a:p>
            <a:fld id="{35BEEAFF-E1DD-49B6-A330-A279167ECE46}" type="slidenum">
              <a:rPr lang="en-US" altLang="en-US"/>
              <a:pPr/>
              <a:t>‹#›</a:t>
            </a:fld>
            <a:endParaRPr lang="en-US" altLang="en-US"/>
          </a:p>
        </p:txBody>
      </p:sp>
      <p:sp>
        <p:nvSpPr>
          <p:cNvPr id="9" name="Date Placeholder 1">
            <a:extLst>
              <a:ext uri="{FF2B5EF4-FFF2-40B4-BE49-F238E27FC236}">
                <a16:creationId xmlns:a16="http://schemas.microsoft.com/office/drawing/2014/main" id="{5947E608-D3C2-A101-570E-7739583C32F0}"/>
              </a:ext>
            </a:extLst>
          </p:cNvPr>
          <p:cNvSpPr>
            <a:spLocks noGrp="1"/>
          </p:cNvSpPr>
          <p:nvPr>
            <p:ph type="dt" sz="half" idx="11"/>
          </p:nvPr>
        </p:nvSpPr>
        <p:spPr>
          <a:xfrm>
            <a:off x="1943100" y="6156325"/>
            <a:ext cx="876300" cy="369888"/>
          </a:xfrm>
        </p:spPr>
        <p:txBody>
          <a:bodyPr/>
          <a:lstStyle>
            <a:lvl1pPr>
              <a:defRPr/>
            </a:lvl1pPr>
          </a:lstStyle>
          <a:p>
            <a:pPr>
              <a:defRPr/>
            </a:pPr>
            <a:fld id="{FA6D14BF-5596-48AA-8A73-6A2D75032C0F}" type="datetime1">
              <a:rPr lang="en-US"/>
              <a:pPr>
                <a:defRPr/>
              </a:pPr>
              <a:t>6/6/2023</a:t>
            </a:fld>
            <a:endParaRPr lang="en-US" altLang="en-US"/>
          </a:p>
        </p:txBody>
      </p:sp>
      <p:sp>
        <p:nvSpPr>
          <p:cNvPr id="11" name="Footer Placeholder 2">
            <a:extLst>
              <a:ext uri="{FF2B5EF4-FFF2-40B4-BE49-F238E27FC236}">
                <a16:creationId xmlns:a16="http://schemas.microsoft.com/office/drawing/2014/main" id="{2F4B751A-F48E-77CF-9BDC-A0F5F0F66E0E}"/>
              </a:ext>
            </a:extLst>
          </p:cNvPr>
          <p:cNvSpPr>
            <a:spLocks noGrp="1"/>
          </p:cNvSpPr>
          <p:nvPr>
            <p:ph type="ftr" sz="quarter" idx="12"/>
          </p:nvPr>
        </p:nvSpPr>
        <p:spPr>
          <a:xfrm>
            <a:off x="2819400" y="6156325"/>
            <a:ext cx="4876800" cy="365125"/>
          </a:xfrm>
        </p:spPr>
        <p:txBody>
          <a:bodyPr/>
          <a:lstStyle>
            <a:lvl1pPr algn="ctr">
              <a:defRPr/>
            </a:lvl1pPr>
          </a:lstStyle>
          <a:p>
            <a:pPr>
              <a:defRPr/>
            </a:pPr>
            <a:r>
              <a:rPr lang="en-US" altLang="en-US"/>
              <a:t>Dept of CSE., SOE-Dayananda Sagar University</a:t>
            </a:r>
          </a:p>
        </p:txBody>
      </p:sp>
    </p:spTree>
    <p:extLst>
      <p:ext uri="{BB962C8B-B14F-4D97-AF65-F5344CB8AC3E}">
        <p14:creationId xmlns:p14="http://schemas.microsoft.com/office/powerpoint/2010/main" val="1124153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Freeform 11">
            <a:extLst>
              <a:ext uri="{FF2B5EF4-FFF2-40B4-BE49-F238E27FC236}">
                <a16:creationId xmlns:a16="http://schemas.microsoft.com/office/drawing/2014/main" id="{D9AEF0DF-2FFF-D166-B63E-EAF8DBBEA2DF}"/>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4" name="Date Placeholder 1">
            <a:extLst>
              <a:ext uri="{FF2B5EF4-FFF2-40B4-BE49-F238E27FC236}">
                <a16:creationId xmlns:a16="http://schemas.microsoft.com/office/drawing/2014/main" id="{ACC9AFF6-81FE-5A01-4CD8-1159270BAE31}"/>
              </a:ext>
            </a:extLst>
          </p:cNvPr>
          <p:cNvSpPr>
            <a:spLocks noGrp="1"/>
          </p:cNvSpPr>
          <p:nvPr>
            <p:ph type="dt" sz="half" idx="10"/>
          </p:nvPr>
        </p:nvSpPr>
        <p:spPr>
          <a:xfrm>
            <a:off x="1943100" y="6156325"/>
            <a:ext cx="876300" cy="369888"/>
          </a:xfrm>
        </p:spPr>
        <p:txBody>
          <a:bodyPr/>
          <a:lstStyle>
            <a:lvl1pPr>
              <a:defRPr/>
            </a:lvl1pPr>
          </a:lstStyle>
          <a:p>
            <a:pPr>
              <a:defRPr/>
            </a:pPr>
            <a:fld id="{791A7C66-CECE-4CC0-9DCD-18ADAEA53738}" type="datetime1">
              <a:rPr lang="en-US"/>
              <a:pPr>
                <a:defRPr/>
              </a:pPr>
              <a:t>6/6/2023</a:t>
            </a:fld>
            <a:endParaRPr lang="en-US" altLang="en-US"/>
          </a:p>
        </p:txBody>
      </p:sp>
      <p:sp>
        <p:nvSpPr>
          <p:cNvPr id="5" name="Footer Placeholder 2">
            <a:extLst>
              <a:ext uri="{FF2B5EF4-FFF2-40B4-BE49-F238E27FC236}">
                <a16:creationId xmlns:a16="http://schemas.microsoft.com/office/drawing/2014/main" id="{5B4CC277-ED2E-333E-C943-BD0707B355C3}"/>
              </a:ext>
            </a:extLst>
          </p:cNvPr>
          <p:cNvSpPr>
            <a:spLocks noGrp="1"/>
          </p:cNvSpPr>
          <p:nvPr>
            <p:ph type="ftr" sz="quarter" idx="11"/>
          </p:nvPr>
        </p:nvSpPr>
        <p:spPr>
          <a:xfrm>
            <a:off x="2819400" y="6156325"/>
            <a:ext cx="4876800" cy="365125"/>
          </a:xfrm>
        </p:spPr>
        <p:txBody>
          <a:bodyPr/>
          <a:lstStyle>
            <a:lvl1pPr algn="ctr">
              <a:defRPr/>
            </a:lvl1pPr>
          </a:lstStyle>
          <a:p>
            <a:pPr>
              <a:defRPr/>
            </a:pPr>
            <a:r>
              <a:rPr lang="en-US" altLang="en-US"/>
              <a:t>Dept of CSE., SOE-Dayananda Sagar University</a:t>
            </a:r>
          </a:p>
        </p:txBody>
      </p:sp>
      <p:sp>
        <p:nvSpPr>
          <p:cNvPr id="6" name="Slide Number Placeholder 5">
            <a:extLst>
              <a:ext uri="{FF2B5EF4-FFF2-40B4-BE49-F238E27FC236}">
                <a16:creationId xmlns:a16="http://schemas.microsoft.com/office/drawing/2014/main" id="{3D879420-BE1C-1867-71C4-50B08FF7515D}"/>
              </a:ext>
            </a:extLst>
          </p:cNvPr>
          <p:cNvSpPr>
            <a:spLocks noGrp="1"/>
          </p:cNvSpPr>
          <p:nvPr>
            <p:ph type="sldNum" sz="quarter" idx="12"/>
          </p:nvPr>
        </p:nvSpPr>
        <p:spPr>
          <a:xfrm>
            <a:off x="7948613" y="6140450"/>
            <a:ext cx="776287" cy="365125"/>
          </a:xfrm>
        </p:spPr>
        <p:txBody>
          <a:bodyPr rtlCol="0"/>
          <a:lstStyle>
            <a:lvl1pPr algn="ctr" fontAlgn="auto">
              <a:spcBef>
                <a:spcPts val="0"/>
              </a:spcBef>
              <a:spcAft>
                <a:spcPts val="0"/>
              </a:spcAft>
              <a:defRPr lang="en-IN" sz="900" kern="1200">
                <a:solidFill>
                  <a:schemeClr val="tx1">
                    <a:tint val="75000"/>
                  </a:schemeClr>
                </a:solidFill>
                <a:latin typeface="+mn-lt"/>
                <a:ea typeface="+mn-ea"/>
                <a:cs typeface="+mn-cs"/>
              </a:defRPr>
            </a:lvl1pPr>
          </a:lstStyle>
          <a:p>
            <a:pPr>
              <a:defRPr/>
            </a:pPr>
            <a:r>
              <a:t>(#)  of 12</a:t>
            </a:r>
            <a:endParaRPr altLang="en-US"/>
          </a:p>
        </p:txBody>
      </p:sp>
    </p:spTree>
    <p:extLst>
      <p:ext uri="{BB962C8B-B14F-4D97-AF65-F5344CB8AC3E}">
        <p14:creationId xmlns:p14="http://schemas.microsoft.com/office/powerpoint/2010/main" val="3562693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reeform 11">
            <a:extLst>
              <a:ext uri="{FF2B5EF4-FFF2-40B4-BE49-F238E27FC236}">
                <a16:creationId xmlns:a16="http://schemas.microsoft.com/office/drawing/2014/main" id="{8DD8CF73-F3D1-E3AB-060C-8141AD01FD6B}"/>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3" name="Slide Number Placeholder 5">
            <a:extLst>
              <a:ext uri="{FF2B5EF4-FFF2-40B4-BE49-F238E27FC236}">
                <a16:creationId xmlns:a16="http://schemas.microsoft.com/office/drawing/2014/main" id="{EF127E49-DD74-D2E3-7232-25F3AC9B437D}"/>
              </a:ext>
            </a:extLst>
          </p:cNvPr>
          <p:cNvSpPr txBox="1">
            <a:spLocks/>
          </p:cNvSpPr>
          <p:nvPr userDrawn="1"/>
        </p:nvSpPr>
        <p:spPr>
          <a:xfrm>
            <a:off x="7948613" y="6140450"/>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12</a:t>
            </a:r>
            <a:endParaRPr altLang="en-US"/>
          </a:p>
        </p:txBody>
      </p:sp>
      <p:sp>
        <p:nvSpPr>
          <p:cNvPr id="4" name="Date Placeholder 1">
            <a:extLst>
              <a:ext uri="{FF2B5EF4-FFF2-40B4-BE49-F238E27FC236}">
                <a16:creationId xmlns:a16="http://schemas.microsoft.com/office/drawing/2014/main" id="{4039CAC1-0A19-AF1A-9660-F3FE38B6956A}"/>
              </a:ext>
            </a:extLst>
          </p:cNvPr>
          <p:cNvSpPr>
            <a:spLocks noGrp="1"/>
          </p:cNvSpPr>
          <p:nvPr>
            <p:ph type="dt" sz="half" idx="10"/>
          </p:nvPr>
        </p:nvSpPr>
        <p:spPr>
          <a:xfrm>
            <a:off x="1943100" y="6156325"/>
            <a:ext cx="876300" cy="369888"/>
          </a:xfrm>
        </p:spPr>
        <p:txBody>
          <a:bodyPr/>
          <a:lstStyle>
            <a:lvl1pPr>
              <a:defRPr/>
            </a:lvl1pPr>
          </a:lstStyle>
          <a:p>
            <a:pPr>
              <a:defRPr/>
            </a:pPr>
            <a:fld id="{76519376-153C-4D33-9B5C-F960A7441F12}" type="datetime1">
              <a:rPr lang="en-US"/>
              <a:pPr>
                <a:defRPr/>
              </a:pPr>
              <a:t>6/6/2023</a:t>
            </a:fld>
            <a:endParaRPr lang="en-US" altLang="en-US" dirty="0"/>
          </a:p>
        </p:txBody>
      </p:sp>
      <p:sp>
        <p:nvSpPr>
          <p:cNvPr id="5" name="Footer Placeholder 2">
            <a:extLst>
              <a:ext uri="{FF2B5EF4-FFF2-40B4-BE49-F238E27FC236}">
                <a16:creationId xmlns:a16="http://schemas.microsoft.com/office/drawing/2014/main" id="{C5529FA9-E92E-85FF-D204-46464B8FEF67}"/>
              </a:ext>
            </a:extLst>
          </p:cNvPr>
          <p:cNvSpPr>
            <a:spLocks noGrp="1"/>
          </p:cNvSpPr>
          <p:nvPr>
            <p:ph type="ftr" sz="quarter" idx="11"/>
          </p:nvPr>
        </p:nvSpPr>
        <p:spPr>
          <a:xfrm>
            <a:off x="2819400" y="6156325"/>
            <a:ext cx="5029200" cy="365125"/>
          </a:xfrm>
        </p:spPr>
        <p:txBody>
          <a:bodyPr/>
          <a:lstStyle>
            <a:lvl1pPr algn="ctr">
              <a:defRPr/>
            </a:lvl1pPr>
          </a:lstStyle>
          <a:p>
            <a:pPr>
              <a:defRPr/>
            </a:pPr>
            <a:r>
              <a:rPr lang="en-US" altLang="en-US"/>
              <a:t>Dept of CSE., SOE-Dayananda Sagar University</a:t>
            </a:r>
          </a:p>
        </p:txBody>
      </p:sp>
      <p:sp>
        <p:nvSpPr>
          <p:cNvPr id="6" name="Slide Number Placeholder 3">
            <a:extLst>
              <a:ext uri="{FF2B5EF4-FFF2-40B4-BE49-F238E27FC236}">
                <a16:creationId xmlns:a16="http://schemas.microsoft.com/office/drawing/2014/main" id="{7C9A617E-555A-DB29-FD9B-4AD4BB102798}"/>
              </a:ext>
            </a:extLst>
          </p:cNvPr>
          <p:cNvSpPr>
            <a:spLocks noGrp="1"/>
          </p:cNvSpPr>
          <p:nvPr>
            <p:ph type="sldNum" sz="quarter" idx="12"/>
          </p:nvPr>
        </p:nvSpPr>
        <p:spPr/>
        <p:txBody>
          <a:bodyPr/>
          <a:lstStyle>
            <a:lvl1pPr>
              <a:defRPr/>
            </a:lvl1pPr>
          </a:lstStyle>
          <a:p>
            <a:fld id="{BFA22BDA-A4D6-4347-A697-4C2AFBD80B78}" type="slidenum">
              <a:rPr lang="en-US" altLang="en-US"/>
              <a:pPr/>
              <a:t>‹#›</a:t>
            </a:fld>
            <a:endParaRPr lang="en-US" altLang="en-US"/>
          </a:p>
        </p:txBody>
      </p:sp>
    </p:spTree>
    <p:extLst>
      <p:ext uri="{BB962C8B-B14F-4D97-AF65-F5344CB8AC3E}">
        <p14:creationId xmlns:p14="http://schemas.microsoft.com/office/powerpoint/2010/main" val="3972652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Freeform 11">
            <a:extLst>
              <a:ext uri="{FF2B5EF4-FFF2-40B4-BE49-F238E27FC236}">
                <a16:creationId xmlns:a16="http://schemas.microsoft.com/office/drawing/2014/main" id="{69C355B0-47F1-D31A-AE68-B8FFFE84EECF}"/>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6" name="Slide Number Placeholder 5">
            <a:extLst>
              <a:ext uri="{FF2B5EF4-FFF2-40B4-BE49-F238E27FC236}">
                <a16:creationId xmlns:a16="http://schemas.microsoft.com/office/drawing/2014/main" id="{86E17B3F-7922-BE12-CB99-E3873626F56D}"/>
              </a:ext>
            </a:extLst>
          </p:cNvPr>
          <p:cNvSpPr txBox="1">
            <a:spLocks/>
          </p:cNvSpPr>
          <p:nvPr userDrawn="1"/>
        </p:nvSpPr>
        <p:spPr>
          <a:xfrm>
            <a:off x="7948613" y="6140450"/>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12</a:t>
            </a:r>
            <a:endParaRPr altLang="en-US"/>
          </a:p>
        </p:txBody>
      </p:sp>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a:extLst>
              <a:ext uri="{FF2B5EF4-FFF2-40B4-BE49-F238E27FC236}">
                <a16:creationId xmlns:a16="http://schemas.microsoft.com/office/drawing/2014/main" id="{93639E0D-65F6-8743-8136-9364BC0A240B}"/>
              </a:ext>
            </a:extLst>
          </p:cNvPr>
          <p:cNvSpPr>
            <a:spLocks noGrp="1"/>
          </p:cNvSpPr>
          <p:nvPr>
            <p:ph type="sldNum" sz="quarter" idx="10"/>
          </p:nvPr>
        </p:nvSpPr>
        <p:spPr/>
        <p:txBody>
          <a:bodyPr/>
          <a:lstStyle>
            <a:lvl1pPr>
              <a:defRPr/>
            </a:lvl1pPr>
          </a:lstStyle>
          <a:p>
            <a:fld id="{3794F8A2-3025-4B3B-A1FE-1EAC7DF9D6D1}" type="slidenum">
              <a:rPr lang="en-US" altLang="en-US"/>
              <a:pPr/>
              <a:t>‹#›</a:t>
            </a:fld>
            <a:endParaRPr lang="en-US" altLang="en-US"/>
          </a:p>
        </p:txBody>
      </p:sp>
      <p:sp>
        <p:nvSpPr>
          <p:cNvPr id="8" name="Date Placeholder 1">
            <a:extLst>
              <a:ext uri="{FF2B5EF4-FFF2-40B4-BE49-F238E27FC236}">
                <a16:creationId xmlns:a16="http://schemas.microsoft.com/office/drawing/2014/main" id="{4897AE77-6207-360B-8585-8CA2B75B3C7C}"/>
              </a:ext>
            </a:extLst>
          </p:cNvPr>
          <p:cNvSpPr>
            <a:spLocks noGrp="1"/>
          </p:cNvSpPr>
          <p:nvPr>
            <p:ph type="dt" sz="half" idx="11"/>
          </p:nvPr>
        </p:nvSpPr>
        <p:spPr>
          <a:xfrm>
            <a:off x="1943100" y="6156325"/>
            <a:ext cx="876300" cy="369888"/>
          </a:xfrm>
        </p:spPr>
        <p:txBody>
          <a:bodyPr/>
          <a:lstStyle>
            <a:lvl1pPr>
              <a:defRPr/>
            </a:lvl1pPr>
          </a:lstStyle>
          <a:p>
            <a:pPr>
              <a:defRPr/>
            </a:pPr>
            <a:fld id="{A0D5FF33-EE12-4CE6-8EEB-6BD0B1756BA3}" type="datetime1">
              <a:rPr lang="en-US"/>
              <a:pPr>
                <a:defRPr/>
              </a:pPr>
              <a:t>6/6/2023</a:t>
            </a:fld>
            <a:endParaRPr lang="en-US" altLang="en-US" dirty="0"/>
          </a:p>
        </p:txBody>
      </p:sp>
      <p:sp>
        <p:nvSpPr>
          <p:cNvPr id="9" name="Footer Placeholder 2">
            <a:extLst>
              <a:ext uri="{FF2B5EF4-FFF2-40B4-BE49-F238E27FC236}">
                <a16:creationId xmlns:a16="http://schemas.microsoft.com/office/drawing/2014/main" id="{EF947D69-0E27-8D4F-0FC1-22FCEFBE2BA9}"/>
              </a:ext>
            </a:extLst>
          </p:cNvPr>
          <p:cNvSpPr>
            <a:spLocks noGrp="1"/>
          </p:cNvSpPr>
          <p:nvPr>
            <p:ph type="ftr" sz="quarter" idx="12"/>
          </p:nvPr>
        </p:nvSpPr>
        <p:spPr>
          <a:xfrm>
            <a:off x="2819400" y="6156325"/>
            <a:ext cx="5029200" cy="365125"/>
          </a:xfrm>
        </p:spPr>
        <p:txBody>
          <a:bodyPr/>
          <a:lstStyle>
            <a:lvl1pPr algn="ctr">
              <a:defRPr/>
            </a:lvl1pPr>
          </a:lstStyle>
          <a:p>
            <a:pPr>
              <a:defRPr/>
            </a:pPr>
            <a:r>
              <a:rPr lang="en-US" altLang="en-US"/>
              <a:t>Dept of CSE., SOE-Dayananda Sagar University</a:t>
            </a:r>
          </a:p>
        </p:txBody>
      </p:sp>
    </p:spTree>
    <p:extLst>
      <p:ext uri="{BB962C8B-B14F-4D97-AF65-F5344CB8AC3E}">
        <p14:creationId xmlns:p14="http://schemas.microsoft.com/office/powerpoint/2010/main" val="97610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Freeform 11">
            <a:extLst>
              <a:ext uri="{FF2B5EF4-FFF2-40B4-BE49-F238E27FC236}">
                <a16:creationId xmlns:a16="http://schemas.microsoft.com/office/drawing/2014/main" id="{D5719379-D880-6DD9-EB33-27C4F06791E0}"/>
              </a:ext>
            </a:extLst>
          </p:cNvPr>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w="9525">
            <a:noFill/>
            <a:round/>
            <a:headEnd/>
            <a:tailEnd/>
          </a:ln>
        </p:spPr>
        <p:txBody>
          <a:bodyPr/>
          <a:lstStyle/>
          <a:p>
            <a:pPr>
              <a:defRPr/>
            </a:pPr>
            <a:endParaRPr lang="en-US"/>
          </a:p>
        </p:txBody>
      </p:sp>
      <p:sp>
        <p:nvSpPr>
          <p:cNvPr id="6" name="Date Placeholder 1">
            <a:extLst>
              <a:ext uri="{FF2B5EF4-FFF2-40B4-BE49-F238E27FC236}">
                <a16:creationId xmlns:a16="http://schemas.microsoft.com/office/drawing/2014/main" id="{C1C0C057-AE92-F42C-15D5-7A1008532800}"/>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6/6/2023</a:t>
            </a:fld>
            <a:endParaRPr lang="en-US" altLang="en-US" dirty="0"/>
          </a:p>
        </p:txBody>
      </p:sp>
      <p:sp>
        <p:nvSpPr>
          <p:cNvPr id="7" name="Footer Placeholder 2">
            <a:extLst>
              <a:ext uri="{FF2B5EF4-FFF2-40B4-BE49-F238E27FC236}">
                <a16:creationId xmlns:a16="http://schemas.microsoft.com/office/drawing/2014/main" id="{41520AF0-6593-C8B9-5F19-69D51A5CC7BF}"/>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8" name="Slide Number Placeholder 5">
            <a:extLst>
              <a:ext uri="{FF2B5EF4-FFF2-40B4-BE49-F238E27FC236}">
                <a16:creationId xmlns:a16="http://schemas.microsoft.com/office/drawing/2014/main" id="{14EFB3DF-8BDE-169B-34DC-236FE67DF299}"/>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Slide Number Placeholder 6">
            <a:extLst>
              <a:ext uri="{FF2B5EF4-FFF2-40B4-BE49-F238E27FC236}">
                <a16:creationId xmlns:a16="http://schemas.microsoft.com/office/drawing/2014/main" id="{B834BEEA-C86F-863E-9B06-AFAE0ED0460B}"/>
              </a:ext>
            </a:extLst>
          </p:cNvPr>
          <p:cNvSpPr>
            <a:spLocks noGrp="1"/>
          </p:cNvSpPr>
          <p:nvPr>
            <p:ph type="sldNum" sz="quarter" idx="10"/>
          </p:nvPr>
        </p:nvSpPr>
        <p:spPr>
          <a:xfrm>
            <a:off x="511175" y="4983163"/>
            <a:ext cx="585788" cy="365125"/>
          </a:xfrm>
        </p:spPr>
        <p:txBody>
          <a:bodyPr/>
          <a:lstStyle>
            <a:lvl1pPr>
              <a:defRPr/>
            </a:lvl1pPr>
          </a:lstStyle>
          <a:p>
            <a:fld id="{682D295D-94D9-4370-96DC-B672AB036B5C}" type="slidenum">
              <a:rPr lang="en-US" altLang="en-US"/>
              <a:pPr/>
              <a:t>‹#›</a:t>
            </a:fld>
            <a:endParaRPr lang="en-US" altLang="en-US"/>
          </a:p>
        </p:txBody>
      </p:sp>
    </p:spTree>
    <p:extLst>
      <p:ext uri="{BB962C8B-B14F-4D97-AF65-F5344CB8AC3E}">
        <p14:creationId xmlns:p14="http://schemas.microsoft.com/office/powerpoint/2010/main" val="3170782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100000">
              <a:srgbClr val="C5DEE5"/>
            </a:gs>
          </a:gsLst>
          <a:lin ang="5400000"/>
        </a:gradFill>
        <a:effectLst/>
      </p:bgPr>
    </p:bg>
    <p:spTree>
      <p:nvGrpSpPr>
        <p:cNvPr id="1" name=""/>
        <p:cNvGrpSpPr/>
        <p:nvPr/>
      </p:nvGrpSpPr>
      <p:grpSpPr>
        <a:xfrm>
          <a:off x="0" y="0"/>
          <a:ext cx="0" cy="0"/>
          <a:chOff x="0" y="0"/>
          <a:chExt cx="0" cy="0"/>
        </a:xfrm>
      </p:grpSpPr>
      <p:grpSp>
        <p:nvGrpSpPr>
          <p:cNvPr id="1026" name="Group 35">
            <a:extLst>
              <a:ext uri="{FF2B5EF4-FFF2-40B4-BE49-F238E27FC236}">
                <a16:creationId xmlns:a16="http://schemas.microsoft.com/office/drawing/2014/main" id="{EC4061DD-8EF7-DDE4-5EAC-3F52F4F36073}"/>
              </a:ext>
            </a:extLst>
          </p:cNvPr>
          <p:cNvGrpSpPr>
            <a:grpSpLocks/>
          </p:cNvGrpSpPr>
          <p:nvPr/>
        </p:nvGrpSpPr>
        <p:grpSpPr bwMode="auto">
          <a:xfrm>
            <a:off x="0" y="228600"/>
            <a:ext cx="1981200" cy="6638925"/>
            <a:chOff x="2487613" y="285750"/>
            <a:chExt cx="2428875" cy="5654676"/>
          </a:xfrm>
        </p:grpSpPr>
        <p:sp>
          <p:nvSpPr>
            <p:cNvPr id="1046" name="Freeform 11">
              <a:extLst>
                <a:ext uri="{FF2B5EF4-FFF2-40B4-BE49-F238E27FC236}">
                  <a16:creationId xmlns:a16="http://schemas.microsoft.com/office/drawing/2014/main" id="{13606179-26EE-09B1-6468-4CA528BC8C81}"/>
                </a:ext>
              </a:extLst>
            </p:cNvPr>
            <p:cNvSpPr>
              <a:spLocks/>
            </p:cNvSpPr>
            <p:nvPr/>
          </p:nvSpPr>
          <p:spPr bwMode="auto">
            <a:xfrm>
              <a:off x="2487613" y="2284222"/>
              <a:ext cx="85633" cy="534098"/>
            </a:xfrm>
            <a:custGeom>
              <a:avLst/>
              <a:gdLst>
                <a:gd name="T0" fmla="*/ 2147483646 w 22"/>
                <a:gd name="T1" fmla="*/ 2147483646 h 136"/>
                <a:gd name="T2" fmla="*/ 2147483646 w 22"/>
                <a:gd name="T3" fmla="*/ 2147483646 h 136"/>
                <a:gd name="T4" fmla="*/ 0 w 22"/>
                <a:gd name="T5" fmla="*/ 0 h 136"/>
                <a:gd name="T6" fmla="*/ 0 w 22"/>
                <a:gd name="T7" fmla="*/ 2147483646 h 136"/>
                <a:gd name="T8" fmla="*/ 2147483646 w 22"/>
                <a:gd name="T9" fmla="*/ 2147483646 h 136"/>
                <a:gd name="T10" fmla="*/ 2147483646 w 22"/>
                <a:gd name="T11" fmla="*/ 2147483646 h 1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9525">
              <a:noFill/>
              <a:round/>
              <a:headEnd/>
              <a:tailEnd/>
            </a:ln>
          </p:spPr>
          <p:txBody>
            <a:bodyPr/>
            <a:lstStyle/>
            <a:p>
              <a:pPr>
                <a:defRPr/>
              </a:pPr>
              <a:endParaRPr lang="en-US"/>
            </a:p>
          </p:txBody>
        </p:sp>
        <p:sp>
          <p:nvSpPr>
            <p:cNvPr id="1047" name="Freeform 12">
              <a:extLst>
                <a:ext uri="{FF2B5EF4-FFF2-40B4-BE49-F238E27FC236}">
                  <a16:creationId xmlns:a16="http://schemas.microsoft.com/office/drawing/2014/main" id="{B37A7479-4266-F841-A728-34A0C5839008}"/>
                </a:ext>
              </a:extLst>
            </p:cNvPr>
            <p:cNvSpPr>
              <a:spLocks/>
            </p:cNvSpPr>
            <p:nvPr/>
          </p:nvSpPr>
          <p:spPr bwMode="auto">
            <a:xfrm>
              <a:off x="2596601" y="2779108"/>
              <a:ext cx="550779" cy="1978191"/>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2147483646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9525">
              <a:noFill/>
              <a:round/>
              <a:headEnd/>
              <a:tailEnd/>
            </a:ln>
          </p:spPr>
          <p:txBody>
            <a:bodyPr/>
            <a:lstStyle/>
            <a:p>
              <a:pPr>
                <a:defRPr/>
              </a:pPr>
              <a:endParaRPr lang="en-US"/>
            </a:p>
          </p:txBody>
        </p:sp>
        <p:sp>
          <p:nvSpPr>
            <p:cNvPr id="1048" name="Freeform 13">
              <a:extLst>
                <a:ext uri="{FF2B5EF4-FFF2-40B4-BE49-F238E27FC236}">
                  <a16:creationId xmlns:a16="http://schemas.microsoft.com/office/drawing/2014/main" id="{61C044D6-B126-E110-1B19-E2610EC8BCB0}"/>
                </a:ext>
              </a:extLst>
            </p:cNvPr>
            <p:cNvSpPr>
              <a:spLocks/>
            </p:cNvSpPr>
            <p:nvPr/>
          </p:nvSpPr>
          <p:spPr bwMode="auto">
            <a:xfrm>
              <a:off x="3174627" y="4730255"/>
              <a:ext cx="519639" cy="1210171"/>
            </a:xfrm>
            <a:custGeom>
              <a:avLst/>
              <a:gdLst>
                <a:gd name="T0" fmla="*/ 2147483646 w 132"/>
                <a:gd name="T1" fmla="*/ 2147483646 h 308"/>
                <a:gd name="T2" fmla="*/ 0 w 132"/>
                <a:gd name="T3" fmla="*/ 0 h 308"/>
                <a:gd name="T4" fmla="*/ 0 w 132"/>
                <a:gd name="T5" fmla="*/ 2147483646 h 308"/>
                <a:gd name="T6" fmla="*/ 2147483646 w 132"/>
                <a:gd name="T7" fmla="*/ 2147483646 h 308"/>
                <a:gd name="T8" fmla="*/ 2147483646 w 132"/>
                <a:gd name="T9" fmla="*/ 2147483646 h 308"/>
                <a:gd name="T10" fmla="*/ 2147483646 w 132"/>
                <a:gd name="T11" fmla="*/ 2147483646 h 308"/>
                <a:gd name="T12" fmla="*/ 2147483646 w 132"/>
                <a:gd name="T13" fmla="*/ 2147483646 h 308"/>
                <a:gd name="T14" fmla="*/ 2147483646 w 132"/>
                <a:gd name="T15" fmla="*/ 2147483646 h 3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9525">
              <a:noFill/>
              <a:round/>
              <a:headEnd/>
              <a:tailEnd/>
            </a:ln>
          </p:spPr>
          <p:txBody>
            <a:bodyPr/>
            <a:lstStyle/>
            <a:p>
              <a:pPr>
                <a:defRPr/>
              </a:pPr>
              <a:endParaRPr lang="en-US"/>
            </a:p>
          </p:txBody>
        </p:sp>
        <p:sp>
          <p:nvSpPr>
            <p:cNvPr id="1049" name="Freeform 14">
              <a:extLst>
                <a:ext uri="{FF2B5EF4-FFF2-40B4-BE49-F238E27FC236}">
                  <a16:creationId xmlns:a16="http://schemas.microsoft.com/office/drawing/2014/main" id="{D2D40972-6722-8120-B8A9-A3DDD1EFF6F4}"/>
                </a:ext>
              </a:extLst>
            </p:cNvPr>
            <p:cNvSpPr>
              <a:spLocks/>
            </p:cNvSpPr>
            <p:nvPr/>
          </p:nvSpPr>
          <p:spPr bwMode="auto">
            <a:xfrm>
              <a:off x="3305023" y="5630785"/>
              <a:ext cx="145967" cy="309641"/>
            </a:xfrm>
            <a:custGeom>
              <a:avLst/>
              <a:gdLst>
                <a:gd name="T0" fmla="*/ 2147483646 w 37"/>
                <a:gd name="T1" fmla="*/ 2147483646 h 79"/>
                <a:gd name="T2" fmla="*/ 2147483646 w 37"/>
                <a:gd name="T3" fmla="*/ 2147483646 h 79"/>
                <a:gd name="T4" fmla="*/ 0 w 37"/>
                <a:gd name="T5" fmla="*/ 0 h 79"/>
                <a:gd name="T6" fmla="*/ 2147483646 w 37"/>
                <a:gd name="T7" fmla="*/ 2147483646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9525">
              <a:noFill/>
              <a:round/>
              <a:headEnd/>
              <a:tailEnd/>
            </a:ln>
          </p:spPr>
          <p:txBody>
            <a:bodyPr/>
            <a:lstStyle/>
            <a:p>
              <a:pPr>
                <a:defRPr/>
              </a:pPr>
              <a:endParaRPr lang="en-US"/>
            </a:p>
          </p:txBody>
        </p:sp>
        <p:sp>
          <p:nvSpPr>
            <p:cNvPr id="1050" name="Freeform 15">
              <a:extLst>
                <a:ext uri="{FF2B5EF4-FFF2-40B4-BE49-F238E27FC236}">
                  <a16:creationId xmlns:a16="http://schemas.microsoft.com/office/drawing/2014/main" id="{A13D6EBC-F7BE-6C30-1B51-CF9925CA09DB}"/>
                </a:ext>
              </a:extLst>
            </p:cNvPr>
            <p:cNvSpPr>
              <a:spLocks/>
            </p:cNvSpPr>
            <p:nvPr/>
          </p:nvSpPr>
          <p:spPr bwMode="auto">
            <a:xfrm>
              <a:off x="2573246" y="2818321"/>
              <a:ext cx="700637" cy="2834099"/>
            </a:xfrm>
            <a:custGeom>
              <a:avLst/>
              <a:gdLst>
                <a:gd name="T0" fmla="*/ 2147483646 w 178"/>
                <a:gd name="T1" fmla="*/ 2147483646 h 722"/>
                <a:gd name="T2" fmla="*/ 2147483646 w 178"/>
                <a:gd name="T3" fmla="*/ 2147483646 h 722"/>
                <a:gd name="T4" fmla="*/ 2147483646 w 178"/>
                <a:gd name="T5" fmla="*/ 2147483646 h 722"/>
                <a:gd name="T6" fmla="*/ 2147483646 w 178"/>
                <a:gd name="T7" fmla="*/ 2147483646 h 722"/>
                <a:gd name="T8" fmla="*/ 0 w 178"/>
                <a:gd name="T9" fmla="*/ 0 h 722"/>
                <a:gd name="T10" fmla="*/ 2147483646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9525">
              <a:noFill/>
              <a:round/>
              <a:headEnd/>
              <a:tailEnd/>
            </a:ln>
          </p:spPr>
          <p:txBody>
            <a:bodyPr/>
            <a:lstStyle/>
            <a:p>
              <a:pPr>
                <a:defRPr/>
              </a:pPr>
              <a:endParaRPr lang="en-US"/>
            </a:p>
          </p:txBody>
        </p:sp>
        <p:sp>
          <p:nvSpPr>
            <p:cNvPr id="1051" name="Freeform 16">
              <a:extLst>
                <a:ext uri="{FF2B5EF4-FFF2-40B4-BE49-F238E27FC236}">
                  <a16:creationId xmlns:a16="http://schemas.microsoft.com/office/drawing/2014/main" id="{E3E5418A-B577-87F3-47CE-1AE3BD85793E}"/>
                </a:ext>
              </a:extLst>
            </p:cNvPr>
            <p:cNvSpPr>
              <a:spLocks/>
            </p:cNvSpPr>
            <p:nvPr/>
          </p:nvSpPr>
          <p:spPr bwMode="auto">
            <a:xfrm>
              <a:off x="2507075" y="285750"/>
              <a:ext cx="89526" cy="2493358"/>
            </a:xfrm>
            <a:custGeom>
              <a:avLst/>
              <a:gdLst>
                <a:gd name="T0" fmla="*/ 2147483646 w 23"/>
                <a:gd name="T1" fmla="*/ 2147483646 h 635"/>
                <a:gd name="T2" fmla="*/ 2147483646 w 23"/>
                <a:gd name="T3" fmla="*/ 2147483646 h 635"/>
                <a:gd name="T4" fmla="*/ 2147483646 w 23"/>
                <a:gd name="T5" fmla="*/ 2147483646 h 635"/>
                <a:gd name="T6" fmla="*/ 2147483646 w 23"/>
                <a:gd name="T7" fmla="*/ 2147483646 h 635"/>
                <a:gd name="T8" fmla="*/ 2147483646 w 23"/>
                <a:gd name="T9" fmla="*/ 2147483646 h 635"/>
                <a:gd name="T10" fmla="*/ 2147483646 w 23"/>
                <a:gd name="T11" fmla="*/ 2147483646 h 635"/>
                <a:gd name="T12" fmla="*/ 2147483646 w 23"/>
                <a:gd name="T13" fmla="*/ 0 h 635"/>
                <a:gd name="T14" fmla="*/ 2147483646 w 23"/>
                <a:gd name="T15" fmla="*/ 0 h 635"/>
                <a:gd name="T16" fmla="*/ 2147483646 w 23"/>
                <a:gd name="T17" fmla="*/ 2147483646 h 635"/>
                <a:gd name="T18" fmla="*/ 2147483646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9525">
              <a:noFill/>
              <a:round/>
              <a:headEnd/>
              <a:tailEnd/>
            </a:ln>
          </p:spPr>
          <p:txBody>
            <a:bodyPr/>
            <a:lstStyle/>
            <a:p>
              <a:pPr>
                <a:defRPr/>
              </a:pPr>
              <a:endParaRPr lang="en-US"/>
            </a:p>
          </p:txBody>
        </p:sp>
        <p:sp>
          <p:nvSpPr>
            <p:cNvPr id="1052" name="Freeform 17">
              <a:extLst>
                <a:ext uri="{FF2B5EF4-FFF2-40B4-BE49-F238E27FC236}">
                  <a16:creationId xmlns:a16="http://schemas.microsoft.com/office/drawing/2014/main" id="{887AB99E-6E12-E140-D91C-1286ED824725}"/>
                </a:ext>
              </a:extLst>
            </p:cNvPr>
            <p:cNvSpPr>
              <a:spLocks/>
            </p:cNvSpPr>
            <p:nvPr/>
          </p:nvSpPr>
          <p:spPr bwMode="auto">
            <a:xfrm>
              <a:off x="2553784" y="2599273"/>
              <a:ext cx="68118" cy="420517"/>
            </a:xfrm>
            <a:custGeom>
              <a:avLst/>
              <a:gdLst>
                <a:gd name="T0" fmla="*/ 0 w 17"/>
                <a:gd name="T1" fmla="*/ 0 h 107"/>
                <a:gd name="T2" fmla="*/ 2147483646 w 17"/>
                <a:gd name="T3" fmla="*/ 2147483646 h 107"/>
                <a:gd name="T4" fmla="*/ 2147483646 w 17"/>
                <a:gd name="T5" fmla="*/ 2147483646 h 107"/>
                <a:gd name="T6" fmla="*/ 2147483646 w 17"/>
                <a:gd name="T7" fmla="*/ 2147483646 h 107"/>
                <a:gd name="T8" fmla="*/ 2147483646 w 17"/>
                <a:gd name="T9" fmla="*/ 2147483646 h 107"/>
                <a:gd name="T10" fmla="*/ 0 w 17"/>
                <a:gd name="T11" fmla="*/ 0 h 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9525">
              <a:noFill/>
              <a:round/>
              <a:headEnd/>
              <a:tailEnd/>
            </a:ln>
          </p:spPr>
          <p:txBody>
            <a:bodyPr/>
            <a:lstStyle/>
            <a:p>
              <a:pPr>
                <a:defRPr/>
              </a:pPr>
              <a:endParaRPr lang="en-US"/>
            </a:p>
          </p:txBody>
        </p:sp>
        <p:sp>
          <p:nvSpPr>
            <p:cNvPr id="1053" name="Freeform 18">
              <a:extLst>
                <a:ext uri="{FF2B5EF4-FFF2-40B4-BE49-F238E27FC236}">
                  <a16:creationId xmlns:a16="http://schemas.microsoft.com/office/drawing/2014/main" id="{8E311E88-0F2E-D721-21CC-C2C97B043FB0}"/>
                </a:ext>
              </a:extLst>
            </p:cNvPr>
            <p:cNvSpPr>
              <a:spLocks/>
            </p:cNvSpPr>
            <p:nvPr/>
          </p:nvSpPr>
          <p:spPr bwMode="auto">
            <a:xfrm>
              <a:off x="3143488" y="4757298"/>
              <a:ext cx="161535" cy="873487"/>
            </a:xfrm>
            <a:custGeom>
              <a:avLst/>
              <a:gdLst>
                <a:gd name="T0" fmla="*/ 0 w 41"/>
                <a:gd name="T1" fmla="*/ 0 h 222"/>
                <a:gd name="T2" fmla="*/ 2147483646 w 41"/>
                <a:gd name="T3" fmla="*/ 2147483646 h 222"/>
                <a:gd name="T4" fmla="*/ 2147483646 w 41"/>
                <a:gd name="T5" fmla="*/ 2147483646 h 222"/>
                <a:gd name="T6" fmla="*/ 2147483646 w 41"/>
                <a:gd name="T7" fmla="*/ 2147483646 h 222"/>
                <a:gd name="T8" fmla="*/ 2147483646 w 41"/>
                <a:gd name="T9" fmla="*/ 2147483646 h 222"/>
                <a:gd name="T10" fmla="*/ 2147483646 w 41"/>
                <a:gd name="T11" fmla="*/ 2147483646 h 222"/>
                <a:gd name="T12" fmla="*/ 2147483646 w 41"/>
                <a:gd name="T13" fmla="*/ 2147483646 h 222"/>
                <a:gd name="T14" fmla="*/ 2147483646 w 41"/>
                <a:gd name="T15" fmla="*/ 2147483646 h 222"/>
                <a:gd name="T16" fmla="*/ 2147483646 w 41"/>
                <a:gd name="T17" fmla="*/ 2147483646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9525">
              <a:noFill/>
              <a:round/>
              <a:headEnd/>
              <a:tailEnd/>
            </a:ln>
          </p:spPr>
          <p:txBody>
            <a:bodyPr/>
            <a:lstStyle/>
            <a:p>
              <a:pPr>
                <a:defRPr/>
              </a:pPr>
              <a:endParaRPr lang="en-US"/>
            </a:p>
          </p:txBody>
        </p:sp>
        <p:sp>
          <p:nvSpPr>
            <p:cNvPr id="1054" name="Freeform 19">
              <a:extLst>
                <a:ext uri="{FF2B5EF4-FFF2-40B4-BE49-F238E27FC236}">
                  <a16:creationId xmlns:a16="http://schemas.microsoft.com/office/drawing/2014/main" id="{2B3494B6-A090-E314-414B-90654B9D5817}"/>
                </a:ext>
              </a:extLst>
            </p:cNvPr>
            <p:cNvSpPr>
              <a:spLocks/>
            </p:cNvSpPr>
            <p:nvPr/>
          </p:nvSpPr>
          <p:spPr bwMode="auto">
            <a:xfrm>
              <a:off x="3147380" y="1282282"/>
              <a:ext cx="1769108" cy="3447973"/>
            </a:xfrm>
            <a:custGeom>
              <a:avLst/>
              <a:gdLst>
                <a:gd name="T0" fmla="*/ 2147483646 w 450"/>
                <a:gd name="T1" fmla="*/ 2147483646 h 878"/>
                <a:gd name="T2" fmla="*/ 2147483646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2147483646 h 878"/>
                <a:gd name="T12" fmla="*/ 2147483646 w 450"/>
                <a:gd name="T13" fmla="*/ 2147483646 h 878"/>
                <a:gd name="T14" fmla="*/ 2147483646 w 450"/>
                <a:gd name="T15" fmla="*/ 0 h 878"/>
                <a:gd name="T16" fmla="*/ 2147483646 w 450"/>
                <a:gd name="T17" fmla="*/ 2147483646 h 878"/>
                <a:gd name="T18" fmla="*/ 2147483646 w 450"/>
                <a:gd name="T19" fmla="*/ 2147483646 h 878"/>
                <a:gd name="T20" fmla="*/ 2147483646 w 450"/>
                <a:gd name="T21" fmla="*/ 2147483646 h 878"/>
                <a:gd name="T22" fmla="*/ 2147483646 w 450"/>
                <a:gd name="T23" fmla="*/ 2147483646 h 878"/>
                <a:gd name="T24" fmla="*/ 2147483646 w 450"/>
                <a:gd name="T25" fmla="*/ 2147483646 h 878"/>
                <a:gd name="T26" fmla="*/ 0 w 450"/>
                <a:gd name="T27" fmla="*/ 2147483646 h 878"/>
                <a:gd name="T28" fmla="*/ 0 w 450"/>
                <a:gd name="T29" fmla="*/ 2147483646 h 878"/>
                <a:gd name="T30" fmla="*/ 2147483646 w 450"/>
                <a:gd name="T31" fmla="*/ 2147483646 h 878"/>
                <a:gd name="T32" fmla="*/ 2147483646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9525">
              <a:noFill/>
              <a:round/>
              <a:headEnd/>
              <a:tailEnd/>
            </a:ln>
          </p:spPr>
          <p:txBody>
            <a:bodyPr/>
            <a:lstStyle/>
            <a:p>
              <a:pPr>
                <a:defRPr/>
              </a:pPr>
              <a:endParaRPr lang="en-US"/>
            </a:p>
          </p:txBody>
        </p:sp>
        <p:sp>
          <p:nvSpPr>
            <p:cNvPr id="1055" name="Freeform 20">
              <a:extLst>
                <a:ext uri="{FF2B5EF4-FFF2-40B4-BE49-F238E27FC236}">
                  <a16:creationId xmlns:a16="http://schemas.microsoft.com/office/drawing/2014/main" id="{27B69795-CB84-FC8E-4197-6614B73FEC71}"/>
                </a:ext>
              </a:extLst>
            </p:cNvPr>
            <p:cNvSpPr>
              <a:spLocks/>
            </p:cNvSpPr>
            <p:nvPr/>
          </p:nvSpPr>
          <p:spPr bwMode="auto">
            <a:xfrm>
              <a:off x="3273883" y="5652419"/>
              <a:ext cx="138182" cy="288007"/>
            </a:xfrm>
            <a:custGeom>
              <a:avLst/>
              <a:gdLst>
                <a:gd name="T0" fmla="*/ 0 w 35"/>
                <a:gd name="T1" fmla="*/ 0 h 73"/>
                <a:gd name="T2" fmla="*/ 2147483646 w 35"/>
                <a:gd name="T3" fmla="*/ 2147483646 h 73"/>
                <a:gd name="T4" fmla="*/ 2147483646 w 35"/>
                <a:gd name="T5" fmla="*/ 2147483646 h 73"/>
                <a:gd name="T6" fmla="*/ 0 w 35"/>
                <a:gd name="T7" fmla="*/ 0 h 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9525">
              <a:noFill/>
              <a:round/>
              <a:headEnd/>
              <a:tailEnd/>
            </a:ln>
          </p:spPr>
          <p:txBody>
            <a:bodyPr/>
            <a:lstStyle/>
            <a:p>
              <a:pPr>
                <a:defRPr/>
              </a:pPr>
              <a:endParaRPr lang="en-US"/>
            </a:p>
          </p:txBody>
        </p:sp>
        <p:sp>
          <p:nvSpPr>
            <p:cNvPr id="1056" name="Freeform 21">
              <a:extLst>
                <a:ext uri="{FF2B5EF4-FFF2-40B4-BE49-F238E27FC236}">
                  <a16:creationId xmlns:a16="http://schemas.microsoft.com/office/drawing/2014/main" id="{A6C7E420-801F-7C50-63C2-4817585EADE8}"/>
                </a:ext>
              </a:extLst>
            </p:cNvPr>
            <p:cNvSpPr>
              <a:spLocks/>
            </p:cNvSpPr>
            <p:nvPr/>
          </p:nvSpPr>
          <p:spPr bwMode="auto">
            <a:xfrm>
              <a:off x="3143488" y="4655887"/>
              <a:ext cx="31139" cy="189300"/>
            </a:xfrm>
            <a:custGeom>
              <a:avLst/>
              <a:gdLst>
                <a:gd name="T0" fmla="*/ 2147483646 w 8"/>
                <a:gd name="T1" fmla="*/ 2147483646 h 48"/>
                <a:gd name="T2" fmla="*/ 2147483646 w 8"/>
                <a:gd name="T3" fmla="*/ 2147483646 h 48"/>
                <a:gd name="T4" fmla="*/ 2147483646 w 8"/>
                <a:gd name="T5" fmla="*/ 2147483646 h 48"/>
                <a:gd name="T6" fmla="*/ 2147483646 w 8"/>
                <a:gd name="T7" fmla="*/ 0 h 48"/>
                <a:gd name="T8" fmla="*/ 0 w 8"/>
                <a:gd name="T9" fmla="*/ 2147483646 h 48"/>
                <a:gd name="T10" fmla="*/ 2147483646 w 8"/>
                <a:gd name="T11" fmla="*/ 2147483646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9525">
              <a:noFill/>
              <a:round/>
              <a:headEnd/>
              <a:tailEnd/>
            </a:ln>
          </p:spPr>
          <p:txBody>
            <a:bodyPr/>
            <a:lstStyle/>
            <a:p>
              <a:pPr>
                <a:defRPr/>
              </a:pPr>
              <a:endParaRPr lang="en-US"/>
            </a:p>
          </p:txBody>
        </p:sp>
        <p:sp>
          <p:nvSpPr>
            <p:cNvPr id="1057" name="Freeform 22">
              <a:extLst>
                <a:ext uri="{FF2B5EF4-FFF2-40B4-BE49-F238E27FC236}">
                  <a16:creationId xmlns:a16="http://schemas.microsoft.com/office/drawing/2014/main" id="{5F5B212D-AB7A-427B-A80A-A940912DFDE0}"/>
                </a:ext>
              </a:extLst>
            </p:cNvPr>
            <p:cNvSpPr>
              <a:spLocks/>
            </p:cNvSpPr>
            <p:nvPr/>
          </p:nvSpPr>
          <p:spPr bwMode="auto">
            <a:xfrm>
              <a:off x="3211605" y="5410385"/>
              <a:ext cx="202406" cy="530041"/>
            </a:xfrm>
            <a:custGeom>
              <a:avLst/>
              <a:gdLst>
                <a:gd name="T0" fmla="*/ 2147483646 w 52"/>
                <a:gd name="T1" fmla="*/ 2147483646 h 135"/>
                <a:gd name="T2" fmla="*/ 0 w 52"/>
                <a:gd name="T3" fmla="*/ 0 h 135"/>
                <a:gd name="T4" fmla="*/ 2147483646 w 52"/>
                <a:gd name="T5" fmla="*/ 2147483646 h 135"/>
                <a:gd name="T6" fmla="*/ 2147483646 w 52"/>
                <a:gd name="T7" fmla="*/ 2147483646 h 135"/>
                <a:gd name="T8" fmla="*/ 2147483646 w 52"/>
                <a:gd name="T9" fmla="*/ 2147483646 h 135"/>
                <a:gd name="T10" fmla="*/ 2147483646 w 52"/>
                <a:gd name="T11" fmla="*/ 2147483646 h 135"/>
                <a:gd name="T12" fmla="*/ 2147483646 w 52"/>
                <a:gd name="T13" fmla="*/ 2147483646 h 135"/>
                <a:gd name="T14" fmla="*/ 2147483646 w 52"/>
                <a:gd name="T15" fmla="*/ 2147483646 h 1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9525">
              <a:noFill/>
              <a:round/>
              <a:headEnd/>
              <a:tailEnd/>
            </a:ln>
          </p:spPr>
          <p:txBody>
            <a:bodyPr/>
            <a:lstStyle/>
            <a:p>
              <a:pPr>
                <a:defRPr/>
              </a:pPr>
              <a:endParaRPr lang="en-US"/>
            </a:p>
          </p:txBody>
        </p:sp>
      </p:grpSp>
      <p:grpSp>
        <p:nvGrpSpPr>
          <p:cNvPr id="1027" name="Group 48">
            <a:extLst>
              <a:ext uri="{FF2B5EF4-FFF2-40B4-BE49-F238E27FC236}">
                <a16:creationId xmlns:a16="http://schemas.microsoft.com/office/drawing/2014/main" id="{53DCE203-D0CA-EBC7-198E-932306CE08FE}"/>
              </a:ext>
            </a:extLst>
          </p:cNvPr>
          <p:cNvGrpSpPr>
            <a:grpSpLocks/>
          </p:cNvGrpSpPr>
          <p:nvPr/>
        </p:nvGrpSpPr>
        <p:grpSpPr bwMode="auto">
          <a:xfrm>
            <a:off x="20638" y="0"/>
            <a:ext cx="1952625" cy="6853238"/>
            <a:chOff x="6627813" y="196102"/>
            <a:chExt cx="1952625" cy="5677649"/>
          </a:xfrm>
        </p:grpSpPr>
        <p:sp>
          <p:nvSpPr>
            <p:cNvPr id="1034" name="Freeform 27">
              <a:extLst>
                <a:ext uri="{FF2B5EF4-FFF2-40B4-BE49-F238E27FC236}">
                  <a16:creationId xmlns:a16="http://schemas.microsoft.com/office/drawing/2014/main" id="{848F3A21-3198-CC92-D769-875B8691DD51}"/>
                </a:ext>
              </a:extLst>
            </p:cNvPr>
            <p:cNvSpPr>
              <a:spLocks/>
            </p:cNvSpPr>
            <p:nvPr/>
          </p:nvSpPr>
          <p:spPr bwMode="auto">
            <a:xfrm>
              <a:off x="6627813" y="196102"/>
              <a:ext cx="409575" cy="3647005"/>
            </a:xfrm>
            <a:custGeom>
              <a:avLst/>
              <a:gdLst>
                <a:gd name="T0" fmla="*/ 2147483646 w 103"/>
                <a:gd name="T1" fmla="*/ 2147483646 h 920"/>
                <a:gd name="T2" fmla="*/ 2147483646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2147483646 w 103"/>
                <a:gd name="T17" fmla="*/ 2147483646 h 920"/>
                <a:gd name="T18" fmla="*/ 2147483646 w 103"/>
                <a:gd name="T19" fmla="*/ 2147483646 h 920"/>
                <a:gd name="T20" fmla="*/ 2147483646 w 103"/>
                <a:gd name="T21" fmla="*/ 2147483646 h 920"/>
                <a:gd name="T22" fmla="*/ 2147483646 w 103"/>
                <a:gd name="T23" fmla="*/ 0 h 920"/>
                <a:gd name="T24" fmla="*/ 0 w 103"/>
                <a:gd name="T25" fmla="*/ 0 h 920"/>
                <a:gd name="T26" fmla="*/ 2147483646 w 103"/>
                <a:gd name="T27" fmla="*/ 2147483646 h 920"/>
                <a:gd name="T28" fmla="*/ 21474836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9525">
              <a:noFill/>
              <a:round/>
              <a:headEnd/>
              <a:tailEnd/>
            </a:ln>
          </p:spPr>
          <p:txBody>
            <a:bodyPr/>
            <a:lstStyle/>
            <a:p>
              <a:pPr>
                <a:defRPr/>
              </a:pPr>
              <a:endParaRPr lang="en-US"/>
            </a:p>
          </p:txBody>
        </p:sp>
        <p:sp>
          <p:nvSpPr>
            <p:cNvPr id="1035" name="Freeform 28">
              <a:extLst>
                <a:ext uri="{FF2B5EF4-FFF2-40B4-BE49-F238E27FC236}">
                  <a16:creationId xmlns:a16="http://schemas.microsoft.com/office/drawing/2014/main" id="{324F0EC1-6FCD-A843-7AA6-93D0E22F3C5C}"/>
                </a:ext>
              </a:extLst>
            </p:cNvPr>
            <p:cNvSpPr>
              <a:spLocks/>
            </p:cNvSpPr>
            <p:nvPr/>
          </p:nvSpPr>
          <p:spPr bwMode="auto">
            <a:xfrm>
              <a:off x="7061200" y="3772087"/>
              <a:ext cx="350838" cy="1309923"/>
            </a:xfrm>
            <a:custGeom>
              <a:avLst/>
              <a:gdLst>
                <a:gd name="T0" fmla="*/ 2147483646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147483646 w 88"/>
                <a:gd name="T13" fmla="*/ 2147483646 h 330"/>
                <a:gd name="T14" fmla="*/ 2147483646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9525">
              <a:noFill/>
              <a:round/>
              <a:headEnd/>
              <a:tailEnd/>
            </a:ln>
          </p:spPr>
          <p:txBody>
            <a:bodyPr/>
            <a:lstStyle/>
            <a:p>
              <a:pPr>
                <a:defRPr/>
              </a:pPr>
              <a:endParaRPr lang="en-US"/>
            </a:p>
          </p:txBody>
        </p:sp>
        <p:sp>
          <p:nvSpPr>
            <p:cNvPr id="1036" name="Freeform 29">
              <a:extLst>
                <a:ext uri="{FF2B5EF4-FFF2-40B4-BE49-F238E27FC236}">
                  <a16:creationId xmlns:a16="http://schemas.microsoft.com/office/drawing/2014/main" id="{5D6C496D-CC28-4754-FB7C-ADCE1F3167BF}"/>
                </a:ext>
              </a:extLst>
            </p:cNvPr>
            <p:cNvSpPr>
              <a:spLocks/>
            </p:cNvSpPr>
            <p:nvPr/>
          </p:nvSpPr>
          <p:spPr bwMode="auto">
            <a:xfrm>
              <a:off x="7439025" y="5053076"/>
              <a:ext cx="357188" cy="820675"/>
            </a:xfrm>
            <a:custGeom>
              <a:avLst/>
              <a:gdLst>
                <a:gd name="T0" fmla="*/ 2147483646 w 90"/>
                <a:gd name="T1" fmla="*/ 2147483646 h 207"/>
                <a:gd name="T2" fmla="*/ 0 w 90"/>
                <a:gd name="T3" fmla="*/ 0 h 207"/>
                <a:gd name="T4" fmla="*/ 2147483646 w 90"/>
                <a:gd name="T5" fmla="*/ 2147483646 h 207"/>
                <a:gd name="T6" fmla="*/ 2147483646 w 90"/>
                <a:gd name="T7" fmla="*/ 2147483646 h 207"/>
                <a:gd name="T8" fmla="*/ 2147483646 w 90"/>
                <a:gd name="T9" fmla="*/ 2147483646 h 207"/>
                <a:gd name="T10" fmla="*/ 2147483646 w 90"/>
                <a:gd name="T11" fmla="*/ 2147483646 h 207"/>
                <a:gd name="T12" fmla="*/ 2147483646 w 90"/>
                <a:gd name="T13" fmla="*/ 2147483646 h 207"/>
                <a:gd name="T14" fmla="*/ 2147483646 w 90"/>
                <a:gd name="T15" fmla="*/ 2147483646 h 20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9525">
              <a:noFill/>
              <a:round/>
              <a:headEnd/>
              <a:tailEnd/>
            </a:ln>
          </p:spPr>
          <p:txBody>
            <a:bodyPr/>
            <a:lstStyle/>
            <a:p>
              <a:pPr>
                <a:defRPr/>
              </a:pPr>
              <a:endParaRPr lang="en-US"/>
            </a:p>
          </p:txBody>
        </p:sp>
        <p:sp>
          <p:nvSpPr>
            <p:cNvPr id="1037" name="Freeform 30">
              <a:extLst>
                <a:ext uri="{FF2B5EF4-FFF2-40B4-BE49-F238E27FC236}">
                  <a16:creationId xmlns:a16="http://schemas.microsoft.com/office/drawing/2014/main" id="{33273822-82A4-DE95-F4C1-E451AC893113}"/>
                </a:ext>
              </a:extLst>
            </p:cNvPr>
            <p:cNvSpPr>
              <a:spLocks/>
            </p:cNvSpPr>
            <p:nvPr/>
          </p:nvSpPr>
          <p:spPr bwMode="auto">
            <a:xfrm>
              <a:off x="7037388" y="3811543"/>
              <a:ext cx="457200" cy="1853094"/>
            </a:xfrm>
            <a:custGeom>
              <a:avLst/>
              <a:gdLst>
                <a:gd name="T0" fmla="*/ 2147483646 w 115"/>
                <a:gd name="T1" fmla="*/ 2147483646 h 467"/>
                <a:gd name="T2" fmla="*/ 2147483646 w 115"/>
                <a:gd name="T3" fmla="*/ 2147483646 h 467"/>
                <a:gd name="T4" fmla="*/ 2147483646 w 115"/>
                <a:gd name="T5" fmla="*/ 2147483646 h 467"/>
                <a:gd name="T6" fmla="*/ 2147483646 w 115"/>
                <a:gd name="T7" fmla="*/ 2147483646 h 467"/>
                <a:gd name="T8" fmla="*/ 0 w 115"/>
                <a:gd name="T9" fmla="*/ 0 h 467"/>
                <a:gd name="T10" fmla="*/ 2147483646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9525">
              <a:noFill/>
              <a:round/>
              <a:headEnd/>
              <a:tailEnd/>
            </a:ln>
          </p:spPr>
          <p:txBody>
            <a:bodyPr/>
            <a:lstStyle/>
            <a:p>
              <a:pPr>
                <a:defRPr/>
              </a:pPr>
              <a:endParaRPr lang="en-US"/>
            </a:p>
          </p:txBody>
        </p:sp>
        <p:sp>
          <p:nvSpPr>
            <p:cNvPr id="1038" name="Freeform 31">
              <a:extLst>
                <a:ext uri="{FF2B5EF4-FFF2-40B4-BE49-F238E27FC236}">
                  <a16:creationId xmlns:a16="http://schemas.microsoft.com/office/drawing/2014/main" id="{559FBF01-5715-BF85-45D5-261BBBE866A8}"/>
                </a:ext>
              </a:extLst>
            </p:cNvPr>
            <p:cNvSpPr>
              <a:spLocks/>
            </p:cNvSpPr>
            <p:nvPr/>
          </p:nvSpPr>
          <p:spPr bwMode="auto">
            <a:xfrm>
              <a:off x="6992938" y="1264031"/>
              <a:ext cx="144462" cy="2508056"/>
            </a:xfrm>
            <a:custGeom>
              <a:avLst/>
              <a:gdLst>
                <a:gd name="T0" fmla="*/ 2147483646 w 36"/>
                <a:gd name="T1" fmla="*/ 2147483646 h 633"/>
                <a:gd name="T2" fmla="*/ 2147483646 w 36"/>
                <a:gd name="T3" fmla="*/ 2147483646 h 633"/>
                <a:gd name="T4" fmla="*/ 2147483646 w 36"/>
                <a:gd name="T5" fmla="*/ 2147483646 h 633"/>
                <a:gd name="T6" fmla="*/ 2147483646 w 36"/>
                <a:gd name="T7" fmla="*/ 2147483646 h 633"/>
                <a:gd name="T8" fmla="*/ 2147483646 w 36"/>
                <a:gd name="T9" fmla="*/ 2147483646 h 633"/>
                <a:gd name="T10" fmla="*/ 2147483646 w 36"/>
                <a:gd name="T11" fmla="*/ 0 h 633"/>
                <a:gd name="T12" fmla="*/ 2147483646 w 36"/>
                <a:gd name="T13" fmla="*/ 0 h 633"/>
                <a:gd name="T14" fmla="*/ 2147483646 w 36"/>
                <a:gd name="T15" fmla="*/ 2147483646 h 633"/>
                <a:gd name="T16" fmla="*/ 2147483646 w 36"/>
                <a:gd name="T17" fmla="*/ 2147483646 h 633"/>
                <a:gd name="T18" fmla="*/ 2147483646 w 36"/>
                <a:gd name="T19" fmla="*/ 2147483646 h 633"/>
                <a:gd name="T20" fmla="*/ 2147483646 w 36"/>
                <a:gd name="T21" fmla="*/ 2147483646 h 633"/>
                <a:gd name="T22" fmla="*/ 2147483646 w 36"/>
                <a:gd name="T23" fmla="*/ 2147483646 h 633"/>
                <a:gd name="T24" fmla="*/ 2147483646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9525">
              <a:noFill/>
              <a:round/>
              <a:headEnd/>
              <a:tailEnd/>
            </a:ln>
          </p:spPr>
          <p:txBody>
            <a:bodyPr/>
            <a:lstStyle/>
            <a:p>
              <a:pPr>
                <a:defRPr/>
              </a:pPr>
              <a:endParaRPr lang="en-US"/>
            </a:p>
          </p:txBody>
        </p:sp>
        <p:sp>
          <p:nvSpPr>
            <p:cNvPr id="1039" name="Freeform 32">
              <a:extLst>
                <a:ext uri="{FF2B5EF4-FFF2-40B4-BE49-F238E27FC236}">
                  <a16:creationId xmlns:a16="http://schemas.microsoft.com/office/drawing/2014/main" id="{2415AC9C-3240-393C-60E3-9DC043054556}"/>
                </a:ext>
              </a:extLst>
            </p:cNvPr>
            <p:cNvSpPr>
              <a:spLocks/>
            </p:cNvSpPr>
            <p:nvPr/>
          </p:nvSpPr>
          <p:spPr bwMode="auto">
            <a:xfrm>
              <a:off x="7526338" y="5640963"/>
              <a:ext cx="111125" cy="232788"/>
            </a:xfrm>
            <a:custGeom>
              <a:avLst/>
              <a:gdLst>
                <a:gd name="T0" fmla="*/ 2147483646 w 28"/>
                <a:gd name="T1" fmla="*/ 2147483646 h 59"/>
                <a:gd name="T2" fmla="*/ 2147483646 w 28"/>
                <a:gd name="T3" fmla="*/ 2147483646 h 59"/>
                <a:gd name="T4" fmla="*/ 0 w 28"/>
                <a:gd name="T5" fmla="*/ 0 h 59"/>
                <a:gd name="T6" fmla="*/ 2147483646 w 28"/>
                <a:gd name="T7" fmla="*/ 2147483646 h 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9525">
              <a:noFill/>
              <a:round/>
              <a:headEnd/>
              <a:tailEnd/>
            </a:ln>
          </p:spPr>
          <p:txBody>
            <a:bodyPr/>
            <a:lstStyle/>
            <a:p>
              <a:pPr>
                <a:defRPr/>
              </a:pPr>
              <a:endParaRPr lang="en-US"/>
            </a:p>
          </p:txBody>
        </p:sp>
        <p:sp>
          <p:nvSpPr>
            <p:cNvPr id="1040" name="Freeform 33">
              <a:extLst>
                <a:ext uri="{FF2B5EF4-FFF2-40B4-BE49-F238E27FC236}">
                  <a16:creationId xmlns:a16="http://schemas.microsoft.com/office/drawing/2014/main" id="{3041A18E-96A9-1383-F6C8-D159DE88B2F9}"/>
                </a:ext>
              </a:extLst>
            </p:cNvPr>
            <p:cNvSpPr>
              <a:spLocks/>
            </p:cNvSpPr>
            <p:nvPr/>
          </p:nvSpPr>
          <p:spPr bwMode="auto">
            <a:xfrm>
              <a:off x="7021513" y="3598483"/>
              <a:ext cx="68262" cy="424804"/>
            </a:xfrm>
            <a:custGeom>
              <a:avLst/>
              <a:gdLst>
                <a:gd name="T0" fmla="*/ 2147483646 w 17"/>
                <a:gd name="T1" fmla="*/ 2147483646 h 107"/>
                <a:gd name="T2" fmla="*/ 2147483646 w 17"/>
                <a:gd name="T3" fmla="*/ 2147483646 h 107"/>
                <a:gd name="T4" fmla="*/ 2147483646 w 17"/>
                <a:gd name="T5" fmla="*/ 2147483646 h 107"/>
                <a:gd name="T6" fmla="*/ 2147483646 w 17"/>
                <a:gd name="T7" fmla="*/ 2147483646 h 107"/>
                <a:gd name="T8" fmla="*/ 0 w 17"/>
                <a:gd name="T9" fmla="*/ 0 h 107"/>
                <a:gd name="T10" fmla="*/ 0 w 17"/>
                <a:gd name="T11" fmla="*/ 2147483646 h 107"/>
                <a:gd name="T12" fmla="*/ 2147483646 w 17"/>
                <a:gd name="T13" fmla="*/ 2147483646 h 1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9525">
              <a:noFill/>
              <a:round/>
              <a:headEnd/>
              <a:tailEnd/>
            </a:ln>
          </p:spPr>
          <p:txBody>
            <a:bodyPr/>
            <a:lstStyle/>
            <a:p>
              <a:pPr>
                <a:defRPr/>
              </a:pPr>
              <a:endParaRPr lang="en-US"/>
            </a:p>
          </p:txBody>
        </p:sp>
        <p:sp>
          <p:nvSpPr>
            <p:cNvPr id="1041" name="Freeform 34">
              <a:extLst>
                <a:ext uri="{FF2B5EF4-FFF2-40B4-BE49-F238E27FC236}">
                  <a16:creationId xmlns:a16="http://schemas.microsoft.com/office/drawing/2014/main" id="{762618BD-F2CC-0CF5-665A-857013C0E0A3}"/>
                </a:ext>
              </a:extLst>
            </p:cNvPr>
            <p:cNvSpPr>
              <a:spLocks/>
            </p:cNvSpPr>
            <p:nvPr/>
          </p:nvSpPr>
          <p:spPr bwMode="auto">
            <a:xfrm>
              <a:off x="7412038" y="2801482"/>
              <a:ext cx="1168400" cy="2251595"/>
            </a:xfrm>
            <a:custGeom>
              <a:avLst/>
              <a:gdLst>
                <a:gd name="T0" fmla="*/ 2147483646 w 294"/>
                <a:gd name="T1" fmla="*/ 2147483646 h 568"/>
                <a:gd name="T2" fmla="*/ 2147483646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2147483646 h 568"/>
                <a:gd name="T12" fmla="*/ 2147483646 w 294"/>
                <a:gd name="T13" fmla="*/ 0 h 568"/>
                <a:gd name="T14" fmla="*/ 2147483646 w 294"/>
                <a:gd name="T15" fmla="*/ 0 h 568"/>
                <a:gd name="T16" fmla="*/ 2147483646 w 294"/>
                <a:gd name="T17" fmla="*/ 2147483646 h 568"/>
                <a:gd name="T18" fmla="*/ 2147483646 w 294"/>
                <a:gd name="T19" fmla="*/ 2147483646 h 568"/>
                <a:gd name="T20" fmla="*/ 2147483646 w 294"/>
                <a:gd name="T21" fmla="*/ 2147483646 h 568"/>
                <a:gd name="T22" fmla="*/ 2147483646 w 294"/>
                <a:gd name="T23" fmla="*/ 2147483646 h 568"/>
                <a:gd name="T24" fmla="*/ 2147483646 w 294"/>
                <a:gd name="T25" fmla="*/ 2147483646 h 568"/>
                <a:gd name="T26" fmla="*/ 0 w 294"/>
                <a:gd name="T27" fmla="*/ 2147483646 h 568"/>
                <a:gd name="T28" fmla="*/ 2147483646 w 294"/>
                <a:gd name="T29" fmla="*/ 2147483646 h 568"/>
                <a:gd name="T30" fmla="*/ 2147483646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9525">
              <a:noFill/>
              <a:round/>
              <a:headEnd/>
              <a:tailEnd/>
            </a:ln>
          </p:spPr>
          <p:txBody>
            <a:bodyPr/>
            <a:lstStyle/>
            <a:p>
              <a:pPr>
                <a:defRPr/>
              </a:pPr>
              <a:endParaRPr lang="en-US"/>
            </a:p>
          </p:txBody>
        </p:sp>
        <p:sp>
          <p:nvSpPr>
            <p:cNvPr id="1042" name="Freeform 35">
              <a:extLst>
                <a:ext uri="{FF2B5EF4-FFF2-40B4-BE49-F238E27FC236}">
                  <a16:creationId xmlns:a16="http://schemas.microsoft.com/office/drawing/2014/main" id="{06B38F0C-113F-11EF-4BEB-29EB0CD5143A}"/>
                </a:ext>
              </a:extLst>
            </p:cNvPr>
            <p:cNvSpPr>
              <a:spLocks/>
            </p:cNvSpPr>
            <p:nvPr/>
          </p:nvSpPr>
          <p:spPr bwMode="auto">
            <a:xfrm>
              <a:off x="7494588" y="5664636"/>
              <a:ext cx="100012" cy="209115"/>
            </a:xfrm>
            <a:custGeom>
              <a:avLst/>
              <a:gdLst>
                <a:gd name="T0" fmla="*/ 0 w 25"/>
                <a:gd name="T1" fmla="*/ 0 h 53"/>
                <a:gd name="T2" fmla="*/ 2147483646 w 25"/>
                <a:gd name="T3" fmla="*/ 2147483646 h 53"/>
                <a:gd name="T4" fmla="*/ 2147483646 w 25"/>
                <a:gd name="T5" fmla="*/ 2147483646 h 53"/>
                <a:gd name="T6" fmla="*/ 0 w 25"/>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9525">
              <a:noFill/>
              <a:round/>
              <a:headEnd/>
              <a:tailEnd/>
            </a:ln>
          </p:spPr>
          <p:txBody>
            <a:bodyPr/>
            <a:lstStyle/>
            <a:p>
              <a:pPr>
                <a:defRPr/>
              </a:pPr>
              <a:endParaRPr lang="en-US"/>
            </a:p>
          </p:txBody>
        </p:sp>
        <p:sp>
          <p:nvSpPr>
            <p:cNvPr id="1043" name="Freeform 36">
              <a:extLst>
                <a:ext uri="{FF2B5EF4-FFF2-40B4-BE49-F238E27FC236}">
                  <a16:creationId xmlns:a16="http://schemas.microsoft.com/office/drawing/2014/main" id="{F317FC04-EF7B-CC4C-8396-14C96B5A6AD7}"/>
                </a:ext>
              </a:extLst>
            </p:cNvPr>
            <p:cNvSpPr>
              <a:spLocks/>
            </p:cNvSpPr>
            <p:nvPr/>
          </p:nvSpPr>
          <p:spPr bwMode="auto">
            <a:xfrm>
              <a:off x="7412038" y="5082010"/>
              <a:ext cx="114300" cy="558953"/>
            </a:xfrm>
            <a:custGeom>
              <a:avLst/>
              <a:gdLst>
                <a:gd name="T0" fmla="*/ 0 w 29"/>
                <a:gd name="T1" fmla="*/ 0 h 141"/>
                <a:gd name="T2" fmla="*/ 2147483646 w 29"/>
                <a:gd name="T3" fmla="*/ 2147483646 h 141"/>
                <a:gd name="T4" fmla="*/ 2147483646 w 29"/>
                <a:gd name="T5" fmla="*/ 2147483646 h 141"/>
                <a:gd name="T6" fmla="*/ 2147483646 w 29"/>
                <a:gd name="T7" fmla="*/ 2147483646 h 141"/>
                <a:gd name="T8" fmla="*/ 2147483646 w 29"/>
                <a:gd name="T9" fmla="*/ 2147483646 h 141"/>
                <a:gd name="T10" fmla="*/ 2147483646 w 29"/>
                <a:gd name="T11" fmla="*/ 2147483646 h 141"/>
                <a:gd name="T12" fmla="*/ 2147483646 w 29"/>
                <a:gd name="T13" fmla="*/ 2147483646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9525">
              <a:noFill/>
              <a:round/>
              <a:headEnd/>
              <a:tailEnd/>
            </a:ln>
          </p:spPr>
          <p:txBody>
            <a:bodyPr/>
            <a:lstStyle/>
            <a:p>
              <a:pPr>
                <a:defRPr/>
              </a:pPr>
              <a:endParaRPr lang="en-US"/>
            </a:p>
          </p:txBody>
        </p:sp>
        <p:sp>
          <p:nvSpPr>
            <p:cNvPr id="1044" name="Freeform 37">
              <a:extLst>
                <a:ext uri="{FF2B5EF4-FFF2-40B4-BE49-F238E27FC236}">
                  <a16:creationId xmlns:a16="http://schemas.microsoft.com/office/drawing/2014/main" id="{CEB90F39-9783-CE32-2136-AB90F5E886F7}"/>
                </a:ext>
              </a:extLst>
            </p:cNvPr>
            <p:cNvSpPr>
              <a:spLocks/>
            </p:cNvSpPr>
            <p:nvPr/>
          </p:nvSpPr>
          <p:spPr bwMode="auto">
            <a:xfrm>
              <a:off x="7412038" y="4978110"/>
              <a:ext cx="31750" cy="189386"/>
            </a:xfrm>
            <a:custGeom>
              <a:avLst/>
              <a:gdLst>
                <a:gd name="T0" fmla="*/ 0 w 8"/>
                <a:gd name="T1" fmla="*/ 2147483646 h 48"/>
                <a:gd name="T2" fmla="*/ 2147483646 w 8"/>
                <a:gd name="T3" fmla="*/ 2147483646 h 48"/>
                <a:gd name="T4" fmla="*/ 2147483646 w 8"/>
                <a:gd name="T5" fmla="*/ 2147483646 h 48"/>
                <a:gd name="T6" fmla="*/ 2147483646 w 8"/>
                <a:gd name="T7" fmla="*/ 2147483646 h 48"/>
                <a:gd name="T8" fmla="*/ 0 w 8"/>
                <a:gd name="T9" fmla="*/ 0 h 48"/>
                <a:gd name="T10" fmla="*/ 0 w 8"/>
                <a:gd name="T11" fmla="*/ 2147483646 h 48"/>
                <a:gd name="T12" fmla="*/ 0 w 8"/>
                <a:gd name="T13" fmla="*/ 2147483646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9525">
              <a:noFill/>
              <a:round/>
              <a:headEnd/>
              <a:tailEnd/>
            </a:ln>
          </p:spPr>
          <p:txBody>
            <a:bodyPr/>
            <a:lstStyle/>
            <a:p>
              <a:pPr>
                <a:defRPr/>
              </a:pPr>
              <a:endParaRPr lang="en-US"/>
            </a:p>
          </p:txBody>
        </p:sp>
        <p:sp>
          <p:nvSpPr>
            <p:cNvPr id="1045" name="Freeform 38">
              <a:extLst>
                <a:ext uri="{FF2B5EF4-FFF2-40B4-BE49-F238E27FC236}">
                  <a16:creationId xmlns:a16="http://schemas.microsoft.com/office/drawing/2014/main" id="{62A6E3BA-149F-619C-5638-C5E1D0CC58F2}"/>
                </a:ext>
              </a:extLst>
            </p:cNvPr>
            <p:cNvSpPr>
              <a:spLocks/>
            </p:cNvSpPr>
            <p:nvPr/>
          </p:nvSpPr>
          <p:spPr bwMode="auto">
            <a:xfrm>
              <a:off x="7439025" y="5434480"/>
              <a:ext cx="174625" cy="439271"/>
            </a:xfrm>
            <a:custGeom>
              <a:avLst/>
              <a:gdLst>
                <a:gd name="T0" fmla="*/ 2147483646 w 44"/>
                <a:gd name="T1" fmla="*/ 2147483646 h 111"/>
                <a:gd name="T2" fmla="*/ 0 w 44"/>
                <a:gd name="T3" fmla="*/ 0 h 111"/>
                <a:gd name="T4" fmla="*/ 2147483646 w 44"/>
                <a:gd name="T5" fmla="*/ 2147483646 h 111"/>
                <a:gd name="T6" fmla="*/ 2147483646 w 44"/>
                <a:gd name="T7" fmla="*/ 2147483646 h 111"/>
                <a:gd name="T8" fmla="*/ 2147483646 w 44"/>
                <a:gd name="T9" fmla="*/ 2147483646 h 111"/>
                <a:gd name="T10" fmla="*/ 2147483646 w 44"/>
                <a:gd name="T11" fmla="*/ 2147483646 h 111"/>
                <a:gd name="T12" fmla="*/ 2147483646 w 44"/>
                <a:gd name="T13" fmla="*/ 2147483646 h 111"/>
                <a:gd name="T14" fmla="*/ 2147483646 w 44"/>
                <a:gd name="T15" fmla="*/ 2147483646 h 1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9525">
              <a:noFill/>
              <a:round/>
              <a:headEnd/>
              <a:tailEnd/>
            </a:ln>
          </p:spPr>
          <p:txBody>
            <a:bodyPr/>
            <a:lstStyle/>
            <a:p>
              <a:pPr>
                <a:defRPr/>
              </a:pPr>
              <a:endParaRPr lang="en-US"/>
            </a:p>
          </p:txBody>
        </p:sp>
      </p:grpSp>
      <p:sp>
        <p:nvSpPr>
          <p:cNvPr id="62" name="Rectangle 61">
            <a:extLst>
              <a:ext uri="{FF2B5EF4-FFF2-40B4-BE49-F238E27FC236}">
                <a16:creationId xmlns:a16="http://schemas.microsoft.com/office/drawing/2014/main" id="{98B2DBE6-0DCB-48D9-FEFA-3C5DCB5C170D}"/>
              </a:ext>
            </a:extLst>
          </p:cNvPr>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a:extLst>
              <a:ext uri="{FF2B5EF4-FFF2-40B4-BE49-F238E27FC236}">
                <a16:creationId xmlns:a16="http://schemas.microsoft.com/office/drawing/2014/main" id="{AD1D4FB8-910F-ADD8-415E-A14CDFC13BF6}"/>
              </a:ext>
            </a:extLst>
          </p:cNvPr>
          <p:cNvSpPr>
            <a:spLocks noGrp="1" noChangeArrowheads="1"/>
          </p:cNvSpPr>
          <p:nvPr>
            <p:ph type="title"/>
          </p:nvPr>
        </p:nvSpPr>
        <p:spPr bwMode="auto">
          <a:xfrm>
            <a:off x="1944688" y="623888"/>
            <a:ext cx="6589712"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30" name="Text Placeholder 2">
            <a:extLst>
              <a:ext uri="{FF2B5EF4-FFF2-40B4-BE49-F238E27FC236}">
                <a16:creationId xmlns:a16="http://schemas.microsoft.com/office/drawing/2014/main" id="{4C9E3ED6-6820-7BE5-4FEA-079205AEFF05}"/>
              </a:ext>
            </a:extLst>
          </p:cNvPr>
          <p:cNvSpPr>
            <a:spLocks noGrp="1" noChangeArrowheads="1"/>
          </p:cNvSpPr>
          <p:nvPr>
            <p:ph type="body" idx="1"/>
          </p:nvPr>
        </p:nvSpPr>
        <p:spPr bwMode="auto">
          <a:xfrm>
            <a:off x="1943100" y="2133600"/>
            <a:ext cx="65913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C819D0B6-16C5-6C33-572D-662C41226B3D}"/>
              </a:ext>
            </a:extLst>
          </p:cNvPr>
          <p:cNvSpPr>
            <a:spLocks noGrp="1"/>
          </p:cNvSpPr>
          <p:nvPr>
            <p:ph type="dt" sz="half" idx="2"/>
          </p:nvPr>
        </p:nvSpPr>
        <p:spPr>
          <a:xfrm>
            <a:off x="7772400" y="6135688"/>
            <a:ext cx="766763" cy="369887"/>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defRPr>
            </a:lvl1pPr>
          </a:lstStyle>
          <a:p>
            <a:pPr>
              <a:defRPr/>
            </a:pPr>
            <a:fld id="{83D1B30D-27AE-48DA-A00E-2398892E18D2}" type="datetime1">
              <a:rPr lang="en-US"/>
              <a:pPr>
                <a:defRPr/>
              </a:pPr>
              <a:t>6/6/2023</a:t>
            </a:fld>
            <a:endParaRPr lang="en-US" altLang="en-US"/>
          </a:p>
        </p:txBody>
      </p:sp>
      <p:sp>
        <p:nvSpPr>
          <p:cNvPr id="5" name="Footer Placeholder 4">
            <a:extLst>
              <a:ext uri="{FF2B5EF4-FFF2-40B4-BE49-F238E27FC236}">
                <a16:creationId xmlns:a16="http://schemas.microsoft.com/office/drawing/2014/main" id="{A1A4A84C-105F-B677-0AF2-2314DB5AF863}"/>
              </a:ext>
            </a:extLst>
          </p:cNvPr>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r>
              <a:rPr lang="en-US" altLang="en-US"/>
              <a:t>Dept of CSE., SOE-Dayananda Sagar University</a:t>
            </a:r>
          </a:p>
        </p:txBody>
      </p:sp>
      <p:sp>
        <p:nvSpPr>
          <p:cNvPr id="6" name="Slide Number Placeholder 5">
            <a:extLst>
              <a:ext uri="{FF2B5EF4-FFF2-40B4-BE49-F238E27FC236}">
                <a16:creationId xmlns:a16="http://schemas.microsoft.com/office/drawing/2014/main" id="{5A67F764-8223-0BF8-83D8-4725B006E3AD}"/>
              </a:ext>
            </a:extLst>
          </p:cNvPr>
          <p:cNvSpPr>
            <a:spLocks noGrp="1"/>
          </p:cNvSpPr>
          <p:nvPr>
            <p:ph type="sldNum" sz="quarter" idx="4"/>
          </p:nvPr>
        </p:nvSpPr>
        <p:spPr>
          <a:xfrm>
            <a:off x="511175" y="787400"/>
            <a:ext cx="585788"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2000">
                <a:solidFill>
                  <a:srgbClr val="FEFFFF"/>
                </a:solidFill>
              </a:defRPr>
            </a:lvl1pPr>
          </a:lstStyle>
          <a:p>
            <a:fld id="{7E774581-288F-411A-90F2-0F2BD6F8A13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228" r:id="rId1"/>
    <p:sldLayoutId id="2147484229" r:id="rId2"/>
    <p:sldLayoutId id="2147484230" r:id="rId3"/>
    <p:sldLayoutId id="2147484231" r:id="rId4"/>
    <p:sldLayoutId id="2147484232" r:id="rId5"/>
    <p:sldLayoutId id="2147484233" r:id="rId6"/>
    <p:sldLayoutId id="2147484234" r:id="rId7"/>
    <p:sldLayoutId id="2147484235" r:id="rId8"/>
    <p:sldLayoutId id="2147484236" r:id="rId9"/>
    <p:sldLayoutId id="2147484237" r:id="rId10"/>
    <p:sldLayoutId id="2147484238" r:id="rId11"/>
    <p:sldLayoutId id="2147484239" r:id="rId12"/>
    <p:sldLayoutId id="2147484240" r:id="rId13"/>
    <p:sldLayoutId id="2147484241" r:id="rId14"/>
    <p:sldLayoutId id="2147484242" r:id="rId15"/>
    <p:sldLayoutId id="2147484243" r:id="rId16"/>
  </p:sldLayoutIdLst>
  <p:hf hdr="0"/>
  <p:txStyles>
    <p:titleStyle>
      <a:lvl1pPr algn="l" defTabSz="457200" rtl="0" eaLnBrk="0" fontAlgn="base" hangingPunct="0">
        <a:spcBef>
          <a:spcPct val="0"/>
        </a:spcBef>
        <a:spcAft>
          <a:spcPct val="0"/>
        </a:spcAft>
        <a:defRPr sz="3600" kern="1200">
          <a:solidFill>
            <a:srgbClr val="1581AA"/>
          </a:solidFill>
          <a:latin typeface="+mj-lt"/>
          <a:ea typeface="+mj-ea"/>
          <a:cs typeface="+mj-cs"/>
        </a:defRPr>
      </a:lvl1pPr>
      <a:lvl2pPr algn="l" defTabSz="457200" rtl="0" eaLnBrk="0" fontAlgn="base" hangingPunct="0">
        <a:spcBef>
          <a:spcPct val="0"/>
        </a:spcBef>
        <a:spcAft>
          <a:spcPct val="0"/>
        </a:spcAft>
        <a:defRPr sz="3600">
          <a:solidFill>
            <a:srgbClr val="1581AA"/>
          </a:solidFill>
          <a:latin typeface="Century Gothic" panose="020B0502020202020204" pitchFamily="34" charset="0"/>
        </a:defRPr>
      </a:lvl2pPr>
      <a:lvl3pPr algn="l" defTabSz="457200" rtl="0" eaLnBrk="0" fontAlgn="base" hangingPunct="0">
        <a:spcBef>
          <a:spcPct val="0"/>
        </a:spcBef>
        <a:spcAft>
          <a:spcPct val="0"/>
        </a:spcAft>
        <a:defRPr sz="3600">
          <a:solidFill>
            <a:srgbClr val="1581AA"/>
          </a:solidFill>
          <a:latin typeface="Century Gothic" panose="020B0502020202020204" pitchFamily="34" charset="0"/>
        </a:defRPr>
      </a:lvl3pPr>
      <a:lvl4pPr algn="l" defTabSz="457200" rtl="0" eaLnBrk="0" fontAlgn="base" hangingPunct="0">
        <a:spcBef>
          <a:spcPct val="0"/>
        </a:spcBef>
        <a:spcAft>
          <a:spcPct val="0"/>
        </a:spcAft>
        <a:defRPr sz="3600">
          <a:solidFill>
            <a:srgbClr val="1581AA"/>
          </a:solidFill>
          <a:latin typeface="Century Gothic" panose="020B0502020202020204" pitchFamily="34" charset="0"/>
        </a:defRPr>
      </a:lvl4pPr>
      <a:lvl5pPr algn="l" defTabSz="457200" rtl="0" eaLnBrk="0" fontAlgn="base" hangingPunct="0">
        <a:spcBef>
          <a:spcPct val="0"/>
        </a:spcBef>
        <a:spcAft>
          <a:spcPct val="0"/>
        </a:spcAft>
        <a:defRPr sz="3600">
          <a:solidFill>
            <a:srgbClr val="1581AA"/>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sz="3200"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github.com/Hy-per-ion/andrew-voice-assistant"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a:extLst>
              <a:ext uri="{FF2B5EF4-FFF2-40B4-BE49-F238E27FC236}">
                <a16:creationId xmlns:a16="http://schemas.microsoft.com/office/drawing/2014/main" id="{93C28A94-F75B-75FF-A2EC-1BA33C2BABCB}"/>
              </a:ext>
            </a:extLst>
          </p:cNvPr>
          <p:cNvSpPr txBox="1">
            <a:spLocks noChangeArrowheads="1"/>
          </p:cNvSpPr>
          <p:nvPr/>
        </p:nvSpPr>
        <p:spPr bwMode="auto">
          <a:xfrm>
            <a:off x="876300" y="42863"/>
            <a:ext cx="8153400" cy="858837"/>
          </a:xfrm>
          <a:prstGeom prst="rect">
            <a:avLst/>
          </a:prstGeom>
          <a:solidFill>
            <a:schemeClr val="bg1"/>
          </a:solidFill>
          <a:ln>
            <a:noFill/>
          </a:ln>
          <a:effectLst/>
        </p:spPr>
        <p:txBody>
          <a:bodyPr/>
          <a:lstStyle>
            <a:lvl1pPr marL="0" indent="0" algn="l" rtl="0" eaLnBrk="0" fontAlgn="base" hangingPunct="0">
              <a:spcBef>
                <a:spcPct val="20000"/>
              </a:spcBef>
              <a:spcAft>
                <a:spcPct val="0"/>
              </a:spcAft>
              <a:buClr>
                <a:schemeClr val="accent1"/>
              </a:buClr>
              <a:buSzPct val="65000"/>
              <a:buFont typeface="Wingdings" panose="05000000000000000000" pitchFamily="2" charset="2"/>
              <a:buNone/>
              <a:defRPr sz="2800" kern="12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kern="1200">
                <a:solidFill>
                  <a:schemeClr val="tx1"/>
                </a:solidFill>
                <a:latin typeface="+mn-lt"/>
                <a:ea typeface="+mn-ea"/>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kern="1200">
                <a:solidFill>
                  <a:schemeClr val="tx1"/>
                </a:solidFill>
                <a:latin typeface="+mn-lt"/>
                <a:ea typeface="+mn-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kern="1200">
                <a:solidFill>
                  <a:schemeClr val="tx1"/>
                </a:solidFill>
                <a:latin typeface="+mn-lt"/>
                <a:ea typeface="+mn-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defRPr/>
            </a:pPr>
            <a:r>
              <a:rPr lang="en-US" altLang="en-US" sz="2400" b="1" dirty="0">
                <a:solidFill>
                  <a:srgbClr val="0070C0"/>
                </a:solidFill>
                <a:latin typeface="Cambria,Bold"/>
              </a:rPr>
              <a:t>DAYANANDA SAGAR UNIVERSITY</a:t>
            </a:r>
          </a:p>
          <a:p>
            <a:pPr algn="ctr" eaLnBrk="1" hangingPunct="1">
              <a:spcAft>
                <a:spcPts val="600"/>
              </a:spcAft>
              <a:defRPr/>
            </a:pPr>
            <a:r>
              <a:rPr lang="en-IN" sz="2000" b="1" dirty="0">
                <a:solidFill>
                  <a:schemeClr val="accent2">
                    <a:lumMod val="50000"/>
                  </a:schemeClr>
                </a:solidFill>
                <a:latin typeface="Cambria,Bold"/>
              </a:rPr>
              <a:t>SCHOOL OF ENGINEERING</a:t>
            </a:r>
            <a:endParaRPr lang="en-US" altLang="en-US" dirty="0">
              <a:solidFill>
                <a:schemeClr val="accent2">
                  <a:lumMod val="50000"/>
                </a:schemeClr>
              </a:solidFill>
            </a:endParaRPr>
          </a:p>
        </p:txBody>
      </p:sp>
      <p:sp>
        <p:nvSpPr>
          <p:cNvPr id="18435" name="Rectangle 3">
            <a:extLst>
              <a:ext uri="{FF2B5EF4-FFF2-40B4-BE49-F238E27FC236}">
                <a16:creationId xmlns:a16="http://schemas.microsoft.com/office/drawing/2014/main" id="{D428B257-C27B-451D-C0F0-9AA46F1023DD}"/>
              </a:ext>
            </a:extLst>
          </p:cNvPr>
          <p:cNvSpPr>
            <a:spLocks noGrp="1" noChangeArrowheads="1"/>
          </p:cNvSpPr>
          <p:nvPr>
            <p:ph type="subTitle" idx="1"/>
          </p:nvPr>
        </p:nvSpPr>
        <p:spPr>
          <a:xfrm>
            <a:off x="876300" y="2172523"/>
            <a:ext cx="7772400" cy="731837"/>
          </a:xfrm>
        </p:spPr>
        <p:txBody>
          <a:bodyPr/>
          <a:lstStyle/>
          <a:p>
            <a:pPr algn="ctr" eaLnBrk="1" hangingPunct="1"/>
            <a:r>
              <a:rPr lang="en-US" altLang="en-US" b="1" u="sng" dirty="0">
                <a:solidFill>
                  <a:srgbClr val="420408"/>
                </a:solidFill>
                <a:latin typeface="Calibri" panose="020F0502020204030204" pitchFamily="34" charset="0"/>
                <a:cs typeface="Calibri" panose="020F0502020204030204" pitchFamily="34" charset="0"/>
              </a:rPr>
              <a:t>PERSONAL ROBOT WITH AI ENABLED VOICE ASSISTANT </a:t>
            </a:r>
          </a:p>
        </p:txBody>
      </p:sp>
      <p:sp>
        <p:nvSpPr>
          <p:cNvPr id="18436" name="TextBox 1">
            <a:extLst>
              <a:ext uri="{FF2B5EF4-FFF2-40B4-BE49-F238E27FC236}">
                <a16:creationId xmlns:a16="http://schemas.microsoft.com/office/drawing/2014/main" id="{8E7E56AA-026C-1F8A-BB0F-BD14FEACB77F}"/>
              </a:ext>
            </a:extLst>
          </p:cNvPr>
          <p:cNvSpPr txBox="1">
            <a:spLocks noChangeArrowheads="1"/>
          </p:cNvSpPr>
          <p:nvPr/>
        </p:nvSpPr>
        <p:spPr bwMode="auto">
          <a:xfrm>
            <a:off x="1552575" y="4552205"/>
            <a:ext cx="6419850" cy="261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eaLnBrk="1" hangingPunct="1"/>
            <a:r>
              <a:rPr lang="en-IN" altLang="en-US" sz="2000" b="1" u="sng" dirty="0">
                <a:latin typeface="Arial" panose="020B0604020202020204" pitchFamily="34" charset="0"/>
              </a:rPr>
              <a:t>Presented By:</a:t>
            </a:r>
          </a:p>
          <a:p>
            <a:pPr algn="ctr" eaLnBrk="1" hangingPunct="1"/>
            <a:r>
              <a:rPr lang="en-IN" altLang="en-US" b="1" dirty="0">
                <a:latin typeface="Arial" panose="020B0604020202020204" pitchFamily="34" charset="0"/>
              </a:rPr>
              <a:t>CSS Krishna Kaushik (ENG21AM0020)</a:t>
            </a:r>
          </a:p>
          <a:p>
            <a:pPr algn="ctr" eaLnBrk="1" hangingPunct="1"/>
            <a:r>
              <a:rPr lang="en-US" altLang="en-US" b="1" dirty="0">
                <a:latin typeface="Arial" panose="020B0604020202020204" pitchFamily="34" charset="0"/>
              </a:rPr>
              <a:t>A</a:t>
            </a:r>
            <a:r>
              <a:rPr lang="en-IN" altLang="en-US" b="1" dirty="0">
                <a:latin typeface="Arial" panose="020B0604020202020204" pitchFamily="34" charset="0"/>
              </a:rPr>
              <a:t>mar Jyoti Panda(ENG21AM0006)</a:t>
            </a:r>
          </a:p>
          <a:p>
            <a:pPr algn="ctr" eaLnBrk="1" hangingPunct="1"/>
            <a:r>
              <a:rPr lang="en-US" altLang="en-US" b="1" dirty="0">
                <a:latin typeface="Arial" panose="020B0604020202020204" pitchFamily="34" charset="0"/>
              </a:rPr>
              <a:t>P</a:t>
            </a:r>
            <a:r>
              <a:rPr lang="en-IN" altLang="en-US" b="1" dirty="0">
                <a:latin typeface="Arial" panose="020B0604020202020204" pitchFamily="34" charset="0"/>
              </a:rPr>
              <a:t>rathit Panda (ENG21AM0088)</a:t>
            </a:r>
          </a:p>
          <a:p>
            <a:pPr algn="ctr" eaLnBrk="1" hangingPunct="1"/>
            <a:r>
              <a:rPr lang="en-US" altLang="en-US" b="1" dirty="0">
                <a:latin typeface="Arial" panose="020B0604020202020204" pitchFamily="34" charset="0"/>
              </a:rPr>
              <a:t>D</a:t>
            </a:r>
            <a:r>
              <a:rPr lang="en-IN" altLang="en-US" b="1" dirty="0">
                <a:latin typeface="Arial" panose="020B0604020202020204" pitchFamily="34" charset="0"/>
              </a:rPr>
              <a:t>Iksha Sinha (ENG21AM0033)</a:t>
            </a:r>
          </a:p>
          <a:p>
            <a:pPr algn="ctr" eaLnBrk="1" hangingPunct="1"/>
            <a:r>
              <a:rPr lang="en-US" altLang="en-US" b="1" dirty="0">
                <a:latin typeface="Arial" panose="020B0604020202020204" pitchFamily="34" charset="0"/>
              </a:rPr>
              <a:t>C</a:t>
            </a:r>
            <a:r>
              <a:rPr lang="en-IN" altLang="en-US" b="1" dirty="0">
                <a:latin typeface="Arial" panose="020B0604020202020204" pitchFamily="34" charset="0"/>
              </a:rPr>
              <a:t>hinmay Agrawal (ENG21AM0024)</a:t>
            </a:r>
          </a:p>
          <a:p>
            <a:pPr algn="just" eaLnBrk="1" hangingPunct="1"/>
            <a:endParaRPr lang="en-IN" altLang="en-US" b="1" dirty="0">
              <a:latin typeface="Arial" panose="020B0604020202020204" pitchFamily="34" charset="0"/>
            </a:endParaRPr>
          </a:p>
          <a:p>
            <a:pPr algn="just" eaLnBrk="1" hangingPunct="1"/>
            <a:endParaRPr lang="en-IN" altLang="en-US" b="1" dirty="0">
              <a:latin typeface="Arial" panose="020B0604020202020204" pitchFamily="34" charset="0"/>
            </a:endParaRPr>
          </a:p>
          <a:p>
            <a:pPr algn="ctr" eaLnBrk="1" hangingPunct="1"/>
            <a:endParaRPr lang="en-IN" altLang="en-US" b="1" dirty="0">
              <a:latin typeface="Arial" panose="020B0604020202020204" pitchFamily="34" charset="0"/>
            </a:endParaRPr>
          </a:p>
        </p:txBody>
      </p:sp>
      <p:sp>
        <p:nvSpPr>
          <p:cNvPr id="18437" name="TextBox 5">
            <a:extLst>
              <a:ext uri="{FF2B5EF4-FFF2-40B4-BE49-F238E27FC236}">
                <a16:creationId xmlns:a16="http://schemas.microsoft.com/office/drawing/2014/main" id="{B072A1B9-DA8A-CFB6-8DBD-B142947B56B8}"/>
              </a:ext>
            </a:extLst>
          </p:cNvPr>
          <p:cNvSpPr txBox="1">
            <a:spLocks noChangeArrowheads="1"/>
          </p:cNvSpPr>
          <p:nvPr/>
        </p:nvSpPr>
        <p:spPr bwMode="auto">
          <a:xfrm>
            <a:off x="1619250" y="1656954"/>
            <a:ext cx="5905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eaLnBrk="1" hangingPunct="1"/>
            <a:r>
              <a:rPr lang="en-IN" altLang="en-US" sz="2400" b="1" dirty="0">
                <a:solidFill>
                  <a:srgbClr val="0070C0"/>
                </a:solidFill>
                <a:latin typeface="Calibri" panose="020F0502020204030204" pitchFamily="34" charset="0"/>
                <a:cs typeface="Calibri" panose="020F0502020204030204" pitchFamily="34" charset="0"/>
              </a:rPr>
              <a:t>Special Topic-I Review 1</a:t>
            </a:r>
          </a:p>
        </p:txBody>
      </p:sp>
      <p:pic>
        <p:nvPicPr>
          <p:cNvPr id="18438" name="Picture 2">
            <a:extLst>
              <a:ext uri="{FF2B5EF4-FFF2-40B4-BE49-F238E27FC236}">
                <a16:creationId xmlns:a16="http://schemas.microsoft.com/office/drawing/2014/main" id="{E43D7298-19B3-1544-862E-63EC15145F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17"/>
            <a:ext cx="1284288" cy="111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Rectangle 3">
            <a:extLst>
              <a:ext uri="{FF2B5EF4-FFF2-40B4-BE49-F238E27FC236}">
                <a16:creationId xmlns:a16="http://schemas.microsoft.com/office/drawing/2014/main" id="{E167526E-91F1-6981-019D-CF45B4971C72}"/>
              </a:ext>
            </a:extLst>
          </p:cNvPr>
          <p:cNvSpPr txBox="1">
            <a:spLocks noChangeArrowheads="1"/>
          </p:cNvSpPr>
          <p:nvPr/>
        </p:nvSpPr>
        <p:spPr bwMode="auto">
          <a:xfrm>
            <a:off x="381000" y="997744"/>
            <a:ext cx="87630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eaLnBrk="1" hangingPunct="1">
              <a:spcBef>
                <a:spcPct val="20000"/>
              </a:spcBef>
              <a:buClr>
                <a:schemeClr val="accent1"/>
              </a:buClr>
              <a:buSzPct val="65000"/>
              <a:buFont typeface="Wingdings" panose="05000000000000000000" pitchFamily="2" charset="2"/>
              <a:buNone/>
            </a:pPr>
            <a:r>
              <a:rPr lang="en-US" altLang="en-US" sz="2800" b="1" dirty="0">
                <a:solidFill>
                  <a:srgbClr val="0D0D47"/>
                </a:solidFill>
                <a:latin typeface="Calibri" panose="020F0502020204030204" pitchFamily="34" charset="0"/>
                <a:cs typeface="Calibri" panose="020F0502020204030204" pitchFamily="34" charset="0"/>
              </a:rPr>
              <a:t>Department of </a:t>
            </a:r>
            <a:r>
              <a:rPr lang="en-IN" altLang="en-US" sz="2800" b="1" dirty="0">
                <a:solidFill>
                  <a:srgbClr val="0D0D47"/>
                </a:solidFill>
                <a:latin typeface="Calibri" panose="020F0502020204030204" pitchFamily="34" charset="0"/>
                <a:cs typeface="Calibri" panose="020F0502020204030204" pitchFamily="34" charset="0"/>
              </a:rPr>
              <a:t>CSE (AI &amp; ML)</a:t>
            </a:r>
            <a:endParaRPr lang="en-US" altLang="en-US" sz="2800" b="1" dirty="0">
              <a:solidFill>
                <a:srgbClr val="0D0D47"/>
              </a:solidFill>
              <a:latin typeface="Calibri" panose="020F0502020204030204" pitchFamily="34" charset="0"/>
              <a:cs typeface="Calibri" panose="020F0502020204030204" pitchFamily="34" charset="0"/>
            </a:endParaRPr>
          </a:p>
        </p:txBody>
      </p:sp>
      <p:sp>
        <p:nvSpPr>
          <p:cNvPr id="18440" name="TextBox 5">
            <a:extLst>
              <a:ext uri="{FF2B5EF4-FFF2-40B4-BE49-F238E27FC236}">
                <a16:creationId xmlns:a16="http://schemas.microsoft.com/office/drawing/2014/main" id="{30C27ED3-E424-3391-0450-8657902E0251}"/>
              </a:ext>
            </a:extLst>
          </p:cNvPr>
          <p:cNvSpPr txBox="1">
            <a:spLocks noChangeArrowheads="1"/>
          </p:cNvSpPr>
          <p:nvPr/>
        </p:nvSpPr>
        <p:spPr bwMode="auto">
          <a:xfrm>
            <a:off x="1800225" y="3263047"/>
            <a:ext cx="59055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eaLnBrk="1" hangingPunct="1"/>
            <a:r>
              <a:rPr lang="en-IN" altLang="en-US" sz="2000" b="1" u="sng" dirty="0">
                <a:latin typeface="Calibri" panose="020F0502020204030204" pitchFamily="34" charset="0"/>
                <a:cs typeface="Calibri" panose="020F0502020204030204" pitchFamily="34" charset="0"/>
              </a:rPr>
              <a:t>Under the Supervision</a:t>
            </a:r>
          </a:p>
          <a:p>
            <a:pPr algn="ctr" eaLnBrk="1" hangingPunct="1"/>
            <a:r>
              <a:rPr lang="en-IN" altLang="en-US" sz="2000" b="1" dirty="0">
                <a:latin typeface="Calibri" panose="020F0502020204030204" pitchFamily="34" charset="0"/>
                <a:cs typeface="Calibri" panose="020F0502020204030204" pitchFamily="34" charset="0"/>
              </a:rPr>
              <a:t> Prof. Mary </a:t>
            </a:r>
            <a:r>
              <a:rPr lang="en-US" altLang="en-US" sz="2000" b="1" dirty="0">
                <a:latin typeface="Calibri" panose="020F0502020204030204" pitchFamily="34" charset="0"/>
                <a:cs typeface="Calibri" panose="020F0502020204030204" pitchFamily="34" charset="0"/>
              </a:rPr>
              <a:t>Jasmine </a:t>
            </a:r>
            <a:endParaRPr lang="en-IN" altLang="en-US" sz="2000" b="1" dirty="0">
              <a:latin typeface="Calibri" panose="020F0502020204030204" pitchFamily="34" charset="0"/>
              <a:cs typeface="Calibri" panose="020F0502020204030204" pitchFamily="34" charset="0"/>
            </a:endParaRPr>
          </a:p>
          <a:p>
            <a:pPr algn="ctr"/>
            <a:r>
              <a:rPr lang="en-IN" sz="2000" b="1" dirty="0"/>
              <a:t>Assistant Professor</a:t>
            </a:r>
          </a:p>
          <a:p>
            <a:pPr algn="ctr"/>
            <a:r>
              <a:rPr lang="en-US" sz="2000" b="1" dirty="0"/>
              <a:t>D</a:t>
            </a:r>
            <a:r>
              <a:rPr lang="en-IN" sz="2000" b="1" dirty="0"/>
              <a:t>ept. of CSE(AI&amp;ML)</a:t>
            </a:r>
          </a:p>
          <a:p>
            <a:pPr algn="ctr" eaLnBrk="1" hangingPunct="1"/>
            <a:endParaRPr lang="en-IN" altLang="en-US" sz="2000" b="1"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F268163-914C-A6C7-F7AE-C27A67AAC182}"/>
              </a:ext>
            </a:extLst>
          </p:cNvPr>
          <p:cNvSpPr txBox="1"/>
          <p:nvPr/>
        </p:nvSpPr>
        <p:spPr>
          <a:xfrm>
            <a:off x="762000" y="4549157"/>
            <a:ext cx="409575" cy="369332"/>
          </a:xfrm>
          <a:prstGeom prst="rect">
            <a:avLst/>
          </a:prstGeom>
          <a:noFill/>
        </p:spPr>
        <p:txBody>
          <a:bodyPr wrap="square">
            <a:spAutoFit/>
          </a:bodyPr>
          <a:lstStyle/>
          <a:p>
            <a:fld id="{BFA22BDA-A4D6-4347-A697-4C2AFBD80B78}" type="slidenum">
              <a:rPr lang="en-US" altLang="en-US" smtClean="0">
                <a:solidFill>
                  <a:schemeClr val="bg1"/>
                </a:solidFill>
              </a:rPr>
              <a:pPr/>
              <a:t>1</a:t>
            </a:fld>
            <a:endParaRPr lang="en-IN"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B27908-A4CE-E6F1-1874-9D24F5F387C3}"/>
              </a:ext>
            </a:extLst>
          </p:cNvPr>
          <p:cNvSpPr>
            <a:spLocks noGrp="1"/>
          </p:cNvSpPr>
          <p:nvPr>
            <p:ph type="dt" sz="half" idx="10"/>
          </p:nvPr>
        </p:nvSpPr>
        <p:spPr/>
        <p:txBody>
          <a:bodyPr/>
          <a:lstStyle/>
          <a:p>
            <a:pPr>
              <a:defRPr/>
            </a:pPr>
            <a:fld id="{76519376-153C-4D33-9B5C-F960A7441F12}" type="datetime1">
              <a:rPr lang="en-US" smtClean="0"/>
              <a:pPr>
                <a:defRPr/>
              </a:pPr>
              <a:t>6/6/2023</a:t>
            </a:fld>
            <a:endParaRPr lang="en-US" altLang="en-US" dirty="0"/>
          </a:p>
        </p:txBody>
      </p:sp>
      <p:sp>
        <p:nvSpPr>
          <p:cNvPr id="3" name="Footer Placeholder 2">
            <a:extLst>
              <a:ext uri="{FF2B5EF4-FFF2-40B4-BE49-F238E27FC236}">
                <a16:creationId xmlns:a16="http://schemas.microsoft.com/office/drawing/2014/main" id="{5ACE51A8-62C6-999F-7933-1EAEA6665133}"/>
              </a:ext>
            </a:extLst>
          </p:cNvPr>
          <p:cNvSpPr>
            <a:spLocks noGrp="1"/>
          </p:cNvSpPr>
          <p:nvPr>
            <p:ph type="ftr" sz="quarter" idx="11"/>
          </p:nvPr>
        </p:nvSpPr>
        <p:spPr/>
        <p:txBody>
          <a:bodyPr/>
          <a:lstStyle/>
          <a:p>
            <a:pPr>
              <a:defRPr/>
            </a:pPr>
            <a:r>
              <a:rPr lang="en-US" altLang="en-US"/>
              <a:t>Dept of CSE., SOE-Dayananda Sagar University</a:t>
            </a:r>
          </a:p>
        </p:txBody>
      </p:sp>
      <p:sp>
        <p:nvSpPr>
          <p:cNvPr id="4" name="Slide Number Placeholder 3">
            <a:extLst>
              <a:ext uri="{FF2B5EF4-FFF2-40B4-BE49-F238E27FC236}">
                <a16:creationId xmlns:a16="http://schemas.microsoft.com/office/drawing/2014/main" id="{D86E1B64-2A01-50FA-EEE3-44F470C26BE6}"/>
              </a:ext>
            </a:extLst>
          </p:cNvPr>
          <p:cNvSpPr>
            <a:spLocks noGrp="1"/>
          </p:cNvSpPr>
          <p:nvPr>
            <p:ph type="sldNum" sz="quarter" idx="12"/>
          </p:nvPr>
        </p:nvSpPr>
        <p:spPr/>
        <p:txBody>
          <a:bodyPr/>
          <a:lstStyle/>
          <a:p>
            <a:fld id="{BFA22BDA-A4D6-4347-A697-4C2AFBD80B78}" type="slidenum">
              <a:rPr lang="en-US" altLang="en-US" smtClean="0"/>
              <a:pPr/>
              <a:t>10</a:t>
            </a:fld>
            <a:endParaRPr lang="en-US" altLang="en-US"/>
          </a:p>
        </p:txBody>
      </p:sp>
      <p:graphicFrame>
        <p:nvGraphicFramePr>
          <p:cNvPr id="5" name="Table 4">
            <a:extLst>
              <a:ext uri="{FF2B5EF4-FFF2-40B4-BE49-F238E27FC236}">
                <a16:creationId xmlns:a16="http://schemas.microsoft.com/office/drawing/2014/main" id="{FAF650C5-E288-4D7D-ED0F-3BA916F1657E}"/>
              </a:ext>
            </a:extLst>
          </p:cNvPr>
          <p:cNvGraphicFramePr>
            <a:graphicFrameLocks noGrp="1"/>
          </p:cNvGraphicFramePr>
          <p:nvPr>
            <p:extLst>
              <p:ext uri="{D42A27DB-BD31-4B8C-83A1-F6EECF244321}">
                <p14:modId xmlns:p14="http://schemas.microsoft.com/office/powerpoint/2010/main" val="2379965633"/>
              </p:ext>
            </p:extLst>
          </p:nvPr>
        </p:nvGraphicFramePr>
        <p:xfrm>
          <a:off x="0" y="685800"/>
          <a:ext cx="9144000" cy="6516813"/>
        </p:xfrm>
        <a:graphic>
          <a:graphicData uri="http://schemas.openxmlformats.org/drawingml/2006/table">
            <a:tbl>
              <a:tblPr firstRow="1" bandRow="1">
                <a:tableStyleId>{F5AB1C69-6EDB-4FF4-983F-18BD219EF322}</a:tableStyleId>
              </a:tblPr>
              <a:tblGrid>
                <a:gridCol w="1828800">
                  <a:extLst>
                    <a:ext uri="{9D8B030D-6E8A-4147-A177-3AD203B41FA5}">
                      <a16:colId xmlns:a16="http://schemas.microsoft.com/office/drawing/2014/main" val="2141873162"/>
                    </a:ext>
                  </a:extLst>
                </a:gridCol>
                <a:gridCol w="1828800">
                  <a:extLst>
                    <a:ext uri="{9D8B030D-6E8A-4147-A177-3AD203B41FA5}">
                      <a16:colId xmlns:a16="http://schemas.microsoft.com/office/drawing/2014/main" val="4022435054"/>
                    </a:ext>
                  </a:extLst>
                </a:gridCol>
                <a:gridCol w="2438400">
                  <a:extLst>
                    <a:ext uri="{9D8B030D-6E8A-4147-A177-3AD203B41FA5}">
                      <a16:colId xmlns:a16="http://schemas.microsoft.com/office/drawing/2014/main" val="1760758637"/>
                    </a:ext>
                  </a:extLst>
                </a:gridCol>
                <a:gridCol w="3048000">
                  <a:extLst>
                    <a:ext uri="{9D8B030D-6E8A-4147-A177-3AD203B41FA5}">
                      <a16:colId xmlns:a16="http://schemas.microsoft.com/office/drawing/2014/main" val="2805389938"/>
                    </a:ext>
                  </a:extLst>
                </a:gridCol>
              </a:tblGrid>
              <a:tr h="1243749">
                <a:tc>
                  <a:txBody>
                    <a:bodyPr/>
                    <a:lstStyle/>
                    <a:p>
                      <a:r>
                        <a:rPr lang="en-IN" sz="1800" dirty="0"/>
                        <a:t>Paper Title/Journal name</a:t>
                      </a:r>
                    </a:p>
                  </a:txBody>
                  <a:tcPr marT="45726" marB="45726"/>
                </a:tc>
                <a:tc>
                  <a:txBody>
                    <a:bodyPr/>
                    <a:lstStyle/>
                    <a:p>
                      <a:r>
                        <a:rPr lang="en-IN" sz="1800" dirty="0"/>
                        <a:t>Author’s Name and published year</a:t>
                      </a:r>
                    </a:p>
                  </a:txBody>
                  <a:tcPr marT="45726" marB="45726"/>
                </a:tc>
                <a:tc>
                  <a:txBody>
                    <a:bodyPr/>
                    <a:lstStyle/>
                    <a:p>
                      <a:r>
                        <a:rPr lang="en-US" sz="1800" dirty="0"/>
                        <a:t>R</a:t>
                      </a:r>
                      <a:r>
                        <a:rPr lang="en-IN" sz="1800" dirty="0"/>
                        <a:t>esults shared by author</a:t>
                      </a:r>
                    </a:p>
                  </a:txBody>
                  <a:tcPr marT="45726" marB="45726"/>
                </a:tc>
                <a:tc>
                  <a:txBody>
                    <a:bodyPr/>
                    <a:lstStyle/>
                    <a:p>
                      <a:r>
                        <a:rPr lang="en-IN" sz="1800" dirty="0"/>
                        <a:t>What you infer</a:t>
                      </a:r>
                    </a:p>
                  </a:txBody>
                  <a:tcPr marT="45726" marB="45726"/>
                </a:tc>
                <a:extLst>
                  <a:ext uri="{0D108BD9-81ED-4DB2-BD59-A6C34878D82A}">
                    <a16:rowId xmlns:a16="http://schemas.microsoft.com/office/drawing/2014/main" val="2433753273"/>
                  </a:ext>
                </a:extLst>
              </a:tr>
              <a:tr h="2307380">
                <a:tc>
                  <a:txBody>
                    <a:bodyPr/>
                    <a:lstStyle/>
                    <a:p>
                      <a:r>
                        <a:rPr lang="en-US" sz="1400" b="1" dirty="0"/>
                        <a:t>Study of Voice Controlled Personal Assistant Device.</a:t>
                      </a:r>
                    </a:p>
                    <a:p>
                      <a:r>
                        <a:rPr lang="en-US" sz="1400" b="1" dirty="0"/>
                        <a:t>Journal:</a:t>
                      </a:r>
                    </a:p>
                    <a:p>
                      <a:r>
                        <a:rPr lang="en-US" sz="1400" b="1" dirty="0"/>
                        <a:t>International Journal of Computer Trends and Technology (IJCTT)</a:t>
                      </a:r>
                      <a:endParaRPr lang="en-IN" sz="1400" b="1" dirty="0"/>
                    </a:p>
                  </a:txBody>
                  <a:tcPr marT="45726" marB="45726"/>
                </a:tc>
                <a:tc>
                  <a:txBody>
                    <a:bodyPr/>
                    <a:lstStyle/>
                    <a:p>
                      <a:r>
                        <a:rPr lang="en-IN" sz="1600" b="1" dirty="0"/>
                        <a:t>Abhay Dekate, Chaitanya Kulkarni,</a:t>
                      </a:r>
                    </a:p>
                    <a:p>
                      <a:r>
                        <a:rPr lang="en-IN" sz="1600" b="1" dirty="0"/>
                        <a:t>Rohan Killedar.</a:t>
                      </a:r>
                    </a:p>
                    <a:p>
                      <a:r>
                        <a:rPr lang="en-IN" sz="1600" b="1" dirty="0"/>
                        <a:t>Published on:</a:t>
                      </a:r>
                    </a:p>
                    <a:p>
                      <a:r>
                        <a:rPr lang="en-IN" sz="1600" b="1" dirty="0"/>
                        <a:t>December 2016</a:t>
                      </a:r>
                    </a:p>
                  </a:txBody>
                  <a:tcPr marT="45726" marB="45726"/>
                </a:tc>
                <a:tc>
                  <a:txBody>
                    <a:bodyPr/>
                    <a:lstStyle/>
                    <a:p>
                      <a:r>
                        <a:rPr lang="en-US" sz="1400" b="1" dirty="0"/>
                        <a:t>Voice Controlled Personal Assistant System will use the Natural language processing and can be integrated with artificial intelligence techniques to achieve a smart assistant that can control IoT applications and even solve user queries using web searches</a:t>
                      </a:r>
                      <a:endParaRPr lang="en-IN" sz="1400" b="1" dirty="0">
                        <a:latin typeface="+mn-lt"/>
                      </a:endParaRPr>
                    </a:p>
                  </a:txBody>
                  <a:tcPr marT="45726" marB="45726"/>
                </a:tc>
                <a:tc>
                  <a:txBody>
                    <a:bodyPr/>
                    <a:lstStyle/>
                    <a:p>
                      <a:r>
                        <a:rPr lang="en-US" sz="1600" b="1" dirty="0"/>
                        <a:t>AI powered voice assistant that is capable of automating or doing any told task can help our day to day tasks much easier and save us a lot of time and effort </a:t>
                      </a:r>
                      <a:endParaRPr lang="en-IN" sz="1600" b="1" dirty="0"/>
                    </a:p>
                  </a:txBody>
                  <a:tcPr marT="45726" marB="45726"/>
                </a:tc>
                <a:extLst>
                  <a:ext uri="{0D108BD9-81ED-4DB2-BD59-A6C34878D82A}">
                    <a16:rowId xmlns:a16="http://schemas.microsoft.com/office/drawing/2014/main" val="738299670"/>
                  </a:ext>
                </a:extLst>
              </a:tr>
              <a:tr h="2621071">
                <a:tc>
                  <a:txBody>
                    <a:bodyPr/>
                    <a:lstStyle/>
                    <a:p>
                      <a:r>
                        <a:rPr lang="en-US" sz="1600" b="1" dirty="0"/>
                        <a:t>AI-Based Voice Assistant Systems: Evaluating from the Interaction and Trust Perspectives</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600" b="1" i="0" kern="1200" dirty="0">
                          <a:solidFill>
                            <a:schemeClr val="dk1"/>
                          </a:solidFill>
                          <a:effectLst/>
                          <a:latin typeface="+mn-lt"/>
                          <a:ea typeface="+mn-ea"/>
                          <a:cs typeface="+mn-cs"/>
                        </a:rPr>
                        <a:t>Conference: AMCIS 2017</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1600" b="1" dirty="0"/>
                    </a:p>
                  </a:txBody>
                  <a:tcPr marT="45726" marB="45726"/>
                </a:tc>
                <a:tc>
                  <a:txBody>
                    <a:bodyPr/>
                    <a:lstStyle/>
                    <a:p>
                      <a:r>
                        <a:rPr lang="en-US" sz="1800" b="1" dirty="0"/>
                        <a:t>Mohsen Ahmadian</a:t>
                      </a:r>
                    </a:p>
                    <a:p>
                      <a:r>
                        <a:rPr lang="en-US" sz="1800" b="1" dirty="0"/>
                        <a:t>University of Massachusetts Boston</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dirty="0"/>
                        <a:t>Published on:</a:t>
                      </a:r>
                    </a:p>
                    <a:p>
                      <a:r>
                        <a:rPr lang="en-US" sz="1800" b="1" dirty="0"/>
                        <a:t>23rd  January 2018</a:t>
                      </a:r>
                      <a:endParaRPr lang="en-IN" sz="1800" b="1" dirty="0"/>
                    </a:p>
                    <a:p>
                      <a:endParaRPr lang="en-IN" dirty="0"/>
                    </a:p>
                    <a:p>
                      <a:endParaRPr lang="en-IN" sz="1800" b="1" dirty="0"/>
                    </a:p>
                  </a:txBody>
                  <a:tcPr marT="45726" marB="45726"/>
                </a:tc>
                <a:tc>
                  <a:txBody>
                    <a:bodyPr/>
                    <a:lstStyle/>
                    <a:p>
                      <a:r>
                        <a:rPr lang="en-US" sz="1800" b="1" dirty="0"/>
                        <a:t>From the research results, we found that interaction </a:t>
                      </a:r>
                    </a:p>
                    <a:p>
                      <a:r>
                        <a:rPr lang="en-US" sz="1800" b="1" dirty="0"/>
                        <a:t>quality is the most important factor of the system which builds trust in users .</a:t>
                      </a:r>
                      <a:endParaRPr lang="en-IN" sz="1800" b="1" dirty="0"/>
                    </a:p>
                    <a:p>
                      <a:endParaRPr lang="en-IN" sz="1800" b="1" dirty="0"/>
                    </a:p>
                  </a:txBody>
                  <a:tcPr marT="45726" marB="45726"/>
                </a:tc>
                <a:tc>
                  <a:txBody>
                    <a:bodyPr/>
                    <a:lstStyle/>
                    <a:p>
                      <a:r>
                        <a:rPr lang="en-US" sz="1600" b="1" dirty="0"/>
                        <a:t>Focuses on two key perspectives: the quality of the interaction between the user and the AI-based voice assistant system, and the level of trust that users have in the system.</a:t>
                      </a:r>
                      <a:endParaRPr lang="en-IN" sz="1600" b="1" dirty="0"/>
                    </a:p>
                    <a:p>
                      <a:endParaRPr lang="en-IN" sz="1600" dirty="0"/>
                    </a:p>
                    <a:p>
                      <a:endParaRPr lang="en-IN" sz="1600" b="1" dirty="0"/>
                    </a:p>
                  </a:txBody>
                  <a:tcPr marT="45726" marB="45726"/>
                </a:tc>
                <a:extLst>
                  <a:ext uri="{0D108BD9-81ED-4DB2-BD59-A6C34878D82A}">
                    <a16:rowId xmlns:a16="http://schemas.microsoft.com/office/drawing/2014/main" val="1679493408"/>
                  </a:ext>
                </a:extLst>
              </a:tr>
            </a:tbl>
          </a:graphicData>
        </a:graphic>
      </p:graphicFrame>
      <p:sp>
        <p:nvSpPr>
          <p:cNvPr id="7" name="TextBox 6">
            <a:extLst>
              <a:ext uri="{FF2B5EF4-FFF2-40B4-BE49-F238E27FC236}">
                <a16:creationId xmlns:a16="http://schemas.microsoft.com/office/drawing/2014/main" id="{1F8F1A1B-85AB-D784-AE04-E89EA1A719F2}"/>
              </a:ext>
            </a:extLst>
          </p:cNvPr>
          <p:cNvSpPr txBox="1"/>
          <p:nvPr/>
        </p:nvSpPr>
        <p:spPr>
          <a:xfrm>
            <a:off x="304800" y="33552"/>
            <a:ext cx="4800600" cy="677108"/>
          </a:xfrm>
          <a:prstGeom prst="rect">
            <a:avLst/>
          </a:prstGeom>
          <a:noFill/>
        </p:spPr>
        <p:txBody>
          <a:bodyPr wrap="square">
            <a:spAutoFit/>
          </a:bodyPr>
          <a:lstStyle/>
          <a:p>
            <a:r>
              <a:rPr lang="en-US" altLang="en-US" sz="3800" b="1" u="sng" dirty="0">
                <a:solidFill>
                  <a:schemeClr val="accent2">
                    <a:lumMod val="75000"/>
                  </a:schemeClr>
                </a:solidFill>
                <a:latin typeface="Calibri" panose="020F0502020204030204" pitchFamily="34" charset="0"/>
                <a:cs typeface="Calibri" panose="020F0502020204030204" pitchFamily="34" charset="0"/>
              </a:rPr>
              <a:t>Literature Survey</a:t>
            </a:r>
            <a:endParaRPr lang="en-IN" sz="3800" dirty="0">
              <a:solidFill>
                <a:schemeClr val="accent2">
                  <a:lumMod val="75000"/>
                </a:schemeClr>
              </a:solidFill>
            </a:endParaRPr>
          </a:p>
        </p:txBody>
      </p:sp>
    </p:spTree>
    <p:extLst>
      <p:ext uri="{BB962C8B-B14F-4D97-AF65-F5344CB8AC3E}">
        <p14:creationId xmlns:p14="http://schemas.microsoft.com/office/powerpoint/2010/main" val="911934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052571-56D2-FD78-5294-62285701CEB1}"/>
              </a:ext>
            </a:extLst>
          </p:cNvPr>
          <p:cNvSpPr>
            <a:spLocks noGrp="1"/>
          </p:cNvSpPr>
          <p:nvPr>
            <p:ph type="dt" sz="half" idx="10"/>
          </p:nvPr>
        </p:nvSpPr>
        <p:spPr/>
        <p:txBody>
          <a:bodyPr/>
          <a:lstStyle/>
          <a:p>
            <a:pPr>
              <a:defRPr/>
            </a:pPr>
            <a:fld id="{76519376-153C-4D33-9B5C-F960A7441F12}" type="datetime1">
              <a:rPr lang="en-US" smtClean="0"/>
              <a:pPr>
                <a:defRPr/>
              </a:pPr>
              <a:t>6/6/2023</a:t>
            </a:fld>
            <a:endParaRPr lang="en-US" altLang="en-US" dirty="0"/>
          </a:p>
        </p:txBody>
      </p:sp>
      <p:sp>
        <p:nvSpPr>
          <p:cNvPr id="3" name="Footer Placeholder 2">
            <a:extLst>
              <a:ext uri="{FF2B5EF4-FFF2-40B4-BE49-F238E27FC236}">
                <a16:creationId xmlns:a16="http://schemas.microsoft.com/office/drawing/2014/main" id="{1704A422-4165-52CF-7A5A-CC195E4A9029}"/>
              </a:ext>
            </a:extLst>
          </p:cNvPr>
          <p:cNvSpPr>
            <a:spLocks noGrp="1"/>
          </p:cNvSpPr>
          <p:nvPr>
            <p:ph type="ftr" sz="quarter" idx="11"/>
          </p:nvPr>
        </p:nvSpPr>
        <p:spPr/>
        <p:txBody>
          <a:bodyPr/>
          <a:lstStyle/>
          <a:p>
            <a:pPr>
              <a:defRPr/>
            </a:pPr>
            <a:r>
              <a:rPr lang="en-US" altLang="en-US"/>
              <a:t>Dept of CSE., SOE-Dayananda Sagar University</a:t>
            </a:r>
          </a:p>
        </p:txBody>
      </p:sp>
      <p:sp>
        <p:nvSpPr>
          <p:cNvPr id="4" name="Slide Number Placeholder 3">
            <a:extLst>
              <a:ext uri="{FF2B5EF4-FFF2-40B4-BE49-F238E27FC236}">
                <a16:creationId xmlns:a16="http://schemas.microsoft.com/office/drawing/2014/main" id="{C9561228-B4E9-8177-E306-F5517363DD47}"/>
              </a:ext>
            </a:extLst>
          </p:cNvPr>
          <p:cNvSpPr>
            <a:spLocks noGrp="1"/>
          </p:cNvSpPr>
          <p:nvPr>
            <p:ph type="sldNum" sz="quarter" idx="12"/>
          </p:nvPr>
        </p:nvSpPr>
        <p:spPr/>
        <p:txBody>
          <a:bodyPr/>
          <a:lstStyle/>
          <a:p>
            <a:fld id="{BFA22BDA-A4D6-4347-A697-4C2AFBD80B78}" type="slidenum">
              <a:rPr lang="en-US" altLang="en-US" smtClean="0"/>
              <a:pPr/>
              <a:t>11</a:t>
            </a:fld>
            <a:endParaRPr lang="en-US" altLang="en-US"/>
          </a:p>
        </p:txBody>
      </p:sp>
      <p:graphicFrame>
        <p:nvGraphicFramePr>
          <p:cNvPr id="5" name="Table 4">
            <a:extLst>
              <a:ext uri="{FF2B5EF4-FFF2-40B4-BE49-F238E27FC236}">
                <a16:creationId xmlns:a16="http://schemas.microsoft.com/office/drawing/2014/main" id="{469EAD89-9E3F-9C13-8BD3-51F25EDBDE6F}"/>
              </a:ext>
            </a:extLst>
          </p:cNvPr>
          <p:cNvGraphicFramePr>
            <a:graphicFrameLocks noGrp="1"/>
          </p:cNvGraphicFramePr>
          <p:nvPr>
            <p:extLst>
              <p:ext uri="{D42A27DB-BD31-4B8C-83A1-F6EECF244321}">
                <p14:modId xmlns:p14="http://schemas.microsoft.com/office/powerpoint/2010/main" val="2979636626"/>
              </p:ext>
            </p:extLst>
          </p:nvPr>
        </p:nvGraphicFramePr>
        <p:xfrm>
          <a:off x="0" y="684982"/>
          <a:ext cx="9144000" cy="6430242"/>
        </p:xfrm>
        <a:graphic>
          <a:graphicData uri="http://schemas.openxmlformats.org/drawingml/2006/table">
            <a:tbl>
              <a:tblPr firstRow="1" bandRow="1">
                <a:tableStyleId>{F5AB1C69-6EDB-4FF4-983F-18BD219EF322}</a:tableStyleId>
              </a:tblPr>
              <a:tblGrid>
                <a:gridCol w="1828800">
                  <a:extLst>
                    <a:ext uri="{9D8B030D-6E8A-4147-A177-3AD203B41FA5}">
                      <a16:colId xmlns:a16="http://schemas.microsoft.com/office/drawing/2014/main" val="2998190910"/>
                    </a:ext>
                  </a:extLst>
                </a:gridCol>
                <a:gridCol w="1828800">
                  <a:extLst>
                    <a:ext uri="{9D8B030D-6E8A-4147-A177-3AD203B41FA5}">
                      <a16:colId xmlns:a16="http://schemas.microsoft.com/office/drawing/2014/main" val="4281389822"/>
                    </a:ext>
                  </a:extLst>
                </a:gridCol>
                <a:gridCol w="2438400">
                  <a:extLst>
                    <a:ext uri="{9D8B030D-6E8A-4147-A177-3AD203B41FA5}">
                      <a16:colId xmlns:a16="http://schemas.microsoft.com/office/drawing/2014/main" val="3034988909"/>
                    </a:ext>
                  </a:extLst>
                </a:gridCol>
                <a:gridCol w="3048000">
                  <a:extLst>
                    <a:ext uri="{9D8B030D-6E8A-4147-A177-3AD203B41FA5}">
                      <a16:colId xmlns:a16="http://schemas.microsoft.com/office/drawing/2014/main" val="233394904"/>
                    </a:ext>
                  </a:extLst>
                </a:gridCol>
              </a:tblGrid>
              <a:tr h="872355">
                <a:tc>
                  <a:txBody>
                    <a:bodyPr/>
                    <a:lstStyle/>
                    <a:p>
                      <a:r>
                        <a:rPr lang="en-IN" sz="1800" dirty="0"/>
                        <a:t>Paper Title/Journal name</a:t>
                      </a:r>
                    </a:p>
                  </a:txBody>
                  <a:tcPr marT="45726" marB="45726"/>
                </a:tc>
                <a:tc>
                  <a:txBody>
                    <a:bodyPr/>
                    <a:lstStyle/>
                    <a:p>
                      <a:r>
                        <a:rPr lang="en-IN" sz="1800" dirty="0"/>
                        <a:t>Author’s Name and published year</a:t>
                      </a:r>
                    </a:p>
                  </a:txBody>
                  <a:tcPr marT="45726" marB="45726"/>
                </a:tc>
                <a:tc>
                  <a:txBody>
                    <a:bodyPr/>
                    <a:lstStyle/>
                    <a:p>
                      <a:r>
                        <a:rPr lang="en-US" sz="1800" dirty="0"/>
                        <a:t>R</a:t>
                      </a:r>
                      <a:r>
                        <a:rPr lang="en-IN" sz="1800" dirty="0"/>
                        <a:t>esults shared by author</a:t>
                      </a:r>
                    </a:p>
                  </a:txBody>
                  <a:tcPr marT="45726" marB="45726"/>
                </a:tc>
                <a:tc>
                  <a:txBody>
                    <a:bodyPr/>
                    <a:lstStyle/>
                    <a:p>
                      <a:r>
                        <a:rPr lang="en-IN" sz="1800" dirty="0"/>
                        <a:t>What you infer</a:t>
                      </a:r>
                    </a:p>
                  </a:txBody>
                  <a:tcPr marT="45726" marB="45726"/>
                </a:tc>
                <a:extLst>
                  <a:ext uri="{0D108BD9-81ED-4DB2-BD59-A6C34878D82A}">
                    <a16:rowId xmlns:a16="http://schemas.microsoft.com/office/drawing/2014/main" val="2021041898"/>
                  </a:ext>
                </a:extLst>
              </a:tr>
              <a:tr h="1334984">
                <a:tc>
                  <a:txBody>
                    <a:bodyPr/>
                    <a:lstStyle/>
                    <a:p>
                      <a:r>
                        <a:rPr lang="en-US" sz="1400" b="1" dirty="0"/>
                        <a:t>Humanizing voice assistant.</a:t>
                      </a:r>
                    </a:p>
                    <a:p>
                      <a:r>
                        <a:rPr lang="en-US" sz="1400" b="1" dirty="0"/>
                        <a:t>Journal:</a:t>
                      </a:r>
                    </a:p>
                    <a:p>
                      <a:r>
                        <a:rPr lang="en-US" sz="1400" b="1" dirty="0"/>
                        <a:t>Journal of Retailing and Consumer Services</a:t>
                      </a:r>
                      <a:endParaRPr lang="en-IN" sz="1400" b="1" dirty="0"/>
                    </a:p>
                  </a:txBody>
                  <a:tcPr marT="45726" marB="45726"/>
                </a:tc>
                <a:tc>
                  <a:txBody>
                    <a:bodyPr/>
                    <a:lstStyle/>
                    <a:p>
                      <a:r>
                        <a:rPr lang="en-IN" sz="1600" b="1" dirty="0"/>
                        <a:t>Atieh Poushneh</a:t>
                      </a:r>
                    </a:p>
                    <a:p>
                      <a:r>
                        <a:rPr lang="en-IN" sz="1600" b="1" dirty="0"/>
                        <a:t>Published on:</a:t>
                      </a:r>
                    </a:p>
                    <a:p>
                      <a:r>
                        <a:rPr lang="en-IN" sz="1600" b="1" dirty="0"/>
                        <a:t>2 September 2020</a:t>
                      </a:r>
                    </a:p>
                  </a:txBody>
                  <a:tcPr marT="45726" marB="45726"/>
                </a:tc>
                <a:tc>
                  <a:txBody>
                    <a:bodyPr/>
                    <a:lstStyle/>
                    <a:p>
                      <a:r>
                        <a:rPr lang="en-US" sz="1400" b="1" dirty="0"/>
                        <a:t>Investigates how the personality of voice assistants  may influence people's attitudes and behaviors towards them</a:t>
                      </a:r>
                      <a:endParaRPr lang="en-IN" sz="1400" b="1" dirty="0"/>
                    </a:p>
                  </a:txBody>
                  <a:tcPr marT="45726" marB="45726"/>
                </a:tc>
                <a:tc>
                  <a:txBody>
                    <a:bodyPr/>
                    <a:lstStyle/>
                    <a:p>
                      <a:r>
                        <a:rPr lang="en-US" sz="1400" b="1" dirty="0"/>
                        <a:t>Analyzed factors such as the tone of voice, the language used, and the overall persona of the voice assistant to determine how it affects consumer behavior</a:t>
                      </a:r>
                      <a:endParaRPr lang="en-IN" sz="1400" b="1" dirty="0"/>
                    </a:p>
                  </a:txBody>
                  <a:tcPr marT="45726" marB="45726"/>
                </a:tc>
                <a:extLst>
                  <a:ext uri="{0D108BD9-81ED-4DB2-BD59-A6C34878D82A}">
                    <a16:rowId xmlns:a16="http://schemas.microsoft.com/office/drawing/2014/main" val="2054639994"/>
                  </a:ext>
                </a:extLst>
              </a:tr>
              <a:tr h="2122713">
                <a:tc>
                  <a:txBody>
                    <a:bodyPr/>
                    <a:lstStyle/>
                    <a:p>
                      <a:r>
                        <a:rPr lang="en-US" sz="1400" b="1" dirty="0"/>
                        <a:t>Research Paper on Desktop Voice Assistant.</a:t>
                      </a:r>
                    </a:p>
                    <a:p>
                      <a:r>
                        <a:rPr lang="en-US" sz="1400" b="1" dirty="0"/>
                        <a:t>Journal:</a:t>
                      </a:r>
                    </a:p>
                    <a:p>
                      <a:r>
                        <a:rPr lang="en-US" sz="1400" b="1" dirty="0"/>
                        <a:t>International Journal of Research in Engineering and Science</a:t>
                      </a:r>
                      <a:endParaRPr lang="en-IN" sz="1400" b="1" dirty="0"/>
                    </a:p>
                  </a:txBody>
                  <a:tcPr marT="45726" marB="45726"/>
                </a:tc>
                <a:tc>
                  <a:txBody>
                    <a:bodyPr/>
                    <a:lstStyle/>
                    <a:p>
                      <a:r>
                        <a:rPr lang="en-IN" sz="1600" b="1" dirty="0"/>
                        <a:t>Vishal Kumar Dhanraj,</a:t>
                      </a:r>
                    </a:p>
                    <a:p>
                      <a:r>
                        <a:rPr lang="en-IN" sz="1600" b="1" dirty="0"/>
                        <a:t>Lokeshkriplani</a:t>
                      </a:r>
                    </a:p>
                    <a:p>
                      <a:r>
                        <a:rPr lang="en-IN" sz="1600" b="1" dirty="0"/>
                        <a:t>,Semal Mahajan</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600" b="1" dirty="0"/>
                        <a:t>Published on:</a:t>
                      </a:r>
                    </a:p>
                    <a:p>
                      <a:r>
                        <a:rPr lang="en-US" sz="1600" b="1" dirty="0">
                          <a:solidFill>
                            <a:schemeClr val="tx1"/>
                          </a:solidFill>
                        </a:rPr>
                        <a:t>February 2022</a:t>
                      </a:r>
                      <a:r>
                        <a:rPr lang="en-IN" sz="1600" b="1" dirty="0"/>
                        <a:t> </a:t>
                      </a:r>
                    </a:p>
                  </a:txBody>
                  <a:tcPr marT="45726" marB="45726"/>
                </a:tc>
                <a:tc>
                  <a:txBody>
                    <a:bodyPr/>
                    <a:lstStyle/>
                    <a:p>
                      <a:r>
                        <a:rPr lang="en-US" sz="1400" b="1" i="0" kern="1200" dirty="0">
                          <a:solidFill>
                            <a:schemeClr val="dk1"/>
                          </a:solidFill>
                          <a:effectLst/>
                          <a:latin typeface="+mn-lt"/>
                          <a:ea typeface="+mn-ea"/>
                          <a:cs typeface="+mn-cs"/>
                        </a:rPr>
                        <a:t>A virtual assistant is a software that understands user commands and completes tasks, saving time. It's always available and can adapt quickly to changing needs. It's a convenient option for running machines and helping others.</a:t>
                      </a:r>
                      <a:endParaRPr lang="en-IN" sz="1400" b="1" dirty="0">
                        <a:latin typeface="+mn-lt"/>
                      </a:endParaRPr>
                    </a:p>
                  </a:txBody>
                  <a:tcPr marT="45726" marB="45726"/>
                </a:tc>
                <a:tc>
                  <a:txBody>
                    <a:bodyPr/>
                    <a:lstStyle/>
                    <a:p>
                      <a:r>
                        <a:rPr lang="en-US" sz="1500" b="1" dirty="0"/>
                        <a:t>Virtual Personal assistants are also reliable than Human Personal Assistant because, virtual personal Assistants are more portable, loyal and available to use anytime.  We can expect this device to be permanent.</a:t>
                      </a:r>
                      <a:endParaRPr lang="en-IN" sz="1500" b="1" dirty="0"/>
                    </a:p>
                  </a:txBody>
                  <a:tcPr marT="45726" marB="45726"/>
                </a:tc>
                <a:extLst>
                  <a:ext uri="{0D108BD9-81ED-4DB2-BD59-A6C34878D82A}">
                    <a16:rowId xmlns:a16="http://schemas.microsoft.com/office/drawing/2014/main" val="1076110729"/>
                  </a:ext>
                </a:extLst>
              </a:tr>
              <a:tr h="191916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300" b="1" dirty="0"/>
                        <a:t>Voice Assistant using Artificial Intelligence.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b="1" dirty="0"/>
                        <a:t>Journal: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300" b="1" dirty="0"/>
                        <a:t>International Journal of Engineering Research &amp; Technology </a:t>
                      </a:r>
                      <a:endParaRPr lang="en-IN" sz="1300" b="1" dirty="0"/>
                    </a:p>
                  </a:txBody>
                  <a:tcPr marT="45726" marB="45726"/>
                </a:tc>
                <a:tc>
                  <a:txBody>
                    <a:bodyPr/>
                    <a:lstStyle/>
                    <a:p>
                      <a:r>
                        <a:rPr lang="en-US" sz="1600" b="1" kern="1200" dirty="0">
                          <a:solidFill>
                            <a:schemeClr val="dk1"/>
                          </a:solidFill>
                          <a:effectLst/>
                          <a:latin typeface="+mn-lt"/>
                          <a:ea typeface="+mn-ea"/>
                          <a:cs typeface="+mn-cs"/>
                        </a:rPr>
                        <a:t>Abishek K and Ms. Preethi G </a:t>
                      </a:r>
                    </a:p>
                    <a:p>
                      <a:r>
                        <a:rPr lang="en-IN" sz="1600" b="1" dirty="0"/>
                        <a:t>Published on:</a:t>
                      </a:r>
                    </a:p>
                    <a:p>
                      <a:r>
                        <a:rPr lang="en-US" sz="1600" b="1" kern="1200" dirty="0">
                          <a:solidFill>
                            <a:schemeClr val="dk1"/>
                          </a:solidFill>
                          <a:effectLst/>
                          <a:latin typeface="+mn-lt"/>
                          <a:ea typeface="+mn-ea"/>
                          <a:cs typeface="+mn-cs"/>
                        </a:rPr>
                        <a:t>05 may 2022</a:t>
                      </a:r>
                      <a:endParaRPr lang="en-IN" sz="1600" b="1" dirty="0"/>
                    </a:p>
                  </a:txBody>
                  <a:tcPr marT="45726" marB="45726"/>
                </a:tc>
                <a:tc>
                  <a:txBody>
                    <a:bodyPr/>
                    <a:lstStyle/>
                    <a:p>
                      <a:r>
                        <a:rPr lang="en-US" sz="1400" b="1" dirty="0"/>
                        <a:t>These voice assistants provide users with a personalized and conversational experience</a:t>
                      </a:r>
                      <a:endParaRPr lang="en-IN" sz="1400" b="1" dirty="0"/>
                    </a:p>
                  </a:txBody>
                  <a:tcPr marT="45726" marB="45726"/>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500" b="1" dirty="0"/>
                        <a:t>AI-powered voice assistants are constantly learning and improving their capabilities through data analysis and machine learning algorithms.</a:t>
                      </a:r>
                      <a:endParaRPr lang="en-IN" sz="1500" b="1" dirty="0"/>
                    </a:p>
                  </a:txBody>
                  <a:tcPr marT="45726" marB="45726"/>
                </a:tc>
                <a:extLst>
                  <a:ext uri="{0D108BD9-81ED-4DB2-BD59-A6C34878D82A}">
                    <a16:rowId xmlns:a16="http://schemas.microsoft.com/office/drawing/2014/main" val="2311326402"/>
                  </a:ext>
                </a:extLst>
              </a:tr>
            </a:tbl>
          </a:graphicData>
        </a:graphic>
      </p:graphicFrame>
      <p:sp>
        <p:nvSpPr>
          <p:cNvPr id="7" name="TextBox 6">
            <a:extLst>
              <a:ext uri="{FF2B5EF4-FFF2-40B4-BE49-F238E27FC236}">
                <a16:creationId xmlns:a16="http://schemas.microsoft.com/office/drawing/2014/main" id="{6F72E0B2-FAD3-439C-8B48-F8BDADDF0607}"/>
              </a:ext>
            </a:extLst>
          </p:cNvPr>
          <p:cNvSpPr txBox="1"/>
          <p:nvPr/>
        </p:nvSpPr>
        <p:spPr>
          <a:xfrm>
            <a:off x="304800" y="-84458"/>
            <a:ext cx="5715000" cy="769441"/>
          </a:xfrm>
          <a:prstGeom prst="rect">
            <a:avLst/>
          </a:prstGeom>
          <a:noFill/>
        </p:spPr>
        <p:txBody>
          <a:bodyPr wrap="square" rtlCol="0">
            <a:spAutoFit/>
          </a:bodyPr>
          <a:lstStyle/>
          <a:p>
            <a:r>
              <a:rPr lang="en-US" altLang="en-US" sz="4400" b="1" u="sng" dirty="0">
                <a:solidFill>
                  <a:schemeClr val="accent2">
                    <a:lumMod val="75000"/>
                  </a:schemeClr>
                </a:solidFill>
                <a:latin typeface="Calibri" panose="020F0502020204030204" pitchFamily="34" charset="0"/>
                <a:cs typeface="Calibri" panose="020F0502020204030204" pitchFamily="34" charset="0"/>
              </a:rPr>
              <a:t>Literature Survey</a:t>
            </a:r>
            <a:endParaRPr lang="en-IN" sz="4400" dirty="0">
              <a:solidFill>
                <a:schemeClr val="accent2">
                  <a:lumMod val="75000"/>
                </a:schemeClr>
              </a:solidFill>
            </a:endParaRPr>
          </a:p>
        </p:txBody>
      </p:sp>
    </p:spTree>
    <p:extLst>
      <p:ext uri="{BB962C8B-B14F-4D97-AF65-F5344CB8AC3E}">
        <p14:creationId xmlns:p14="http://schemas.microsoft.com/office/powerpoint/2010/main" val="2332876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21568-B7DA-CB3F-6A1B-7182BA47C60E}"/>
              </a:ext>
            </a:extLst>
          </p:cNvPr>
          <p:cNvSpPr>
            <a:spLocks noGrp="1"/>
          </p:cNvSpPr>
          <p:nvPr>
            <p:ph type="title"/>
          </p:nvPr>
        </p:nvSpPr>
        <p:spPr/>
        <p:txBody>
          <a:bodyPr/>
          <a:lstStyle/>
          <a:p>
            <a:r>
              <a:rPr lang="en-US" b="1" u="sng" dirty="0"/>
              <a:t>Technology and Design </a:t>
            </a:r>
            <a:endParaRPr lang="en-IN" b="1" u="sng" dirty="0"/>
          </a:p>
        </p:txBody>
      </p:sp>
      <p:sp>
        <p:nvSpPr>
          <p:cNvPr id="3" name="Content Placeholder 2">
            <a:extLst>
              <a:ext uri="{FF2B5EF4-FFF2-40B4-BE49-F238E27FC236}">
                <a16:creationId xmlns:a16="http://schemas.microsoft.com/office/drawing/2014/main" id="{8CFFCFAD-E040-AB5D-D27D-6276AA53EECF}"/>
              </a:ext>
            </a:extLst>
          </p:cNvPr>
          <p:cNvSpPr>
            <a:spLocks noGrp="1"/>
          </p:cNvSpPr>
          <p:nvPr>
            <p:ph idx="1"/>
          </p:nvPr>
        </p:nvSpPr>
        <p:spPr>
          <a:xfrm>
            <a:off x="1524000" y="1828800"/>
            <a:ext cx="7010400" cy="3777622"/>
          </a:xfrm>
        </p:spPr>
        <p:txBody>
          <a:bodyPr/>
          <a:lstStyle/>
          <a:p>
            <a:r>
              <a:rPr lang="en-IN" sz="1800" b="1" dirty="0"/>
              <a:t>Python is used for developing the voice assistant and few libraries like  </a:t>
            </a:r>
          </a:p>
          <a:p>
            <a:pPr marL="0" indent="0">
              <a:buNone/>
            </a:pPr>
            <a:r>
              <a:rPr lang="en-IN" sz="1800" b="1" dirty="0"/>
              <a:t>	●Speech Recognition,</a:t>
            </a:r>
          </a:p>
          <a:p>
            <a:pPr marL="0" indent="0">
              <a:buNone/>
            </a:pPr>
            <a:r>
              <a:rPr lang="en-IN" sz="1800" b="1" dirty="0"/>
              <a:t>	●Datetime</a:t>
            </a:r>
          </a:p>
          <a:p>
            <a:pPr marL="0" indent="0">
              <a:buNone/>
            </a:pPr>
            <a:r>
              <a:rPr lang="en-IN" sz="1800" b="1" dirty="0"/>
              <a:t>	●Wikipedia</a:t>
            </a:r>
          </a:p>
          <a:p>
            <a:pPr marL="0" indent="0">
              <a:buNone/>
            </a:pPr>
            <a:r>
              <a:rPr lang="en-IN" sz="1800" b="1" dirty="0"/>
              <a:t>	●Webbrowser</a:t>
            </a:r>
          </a:p>
          <a:p>
            <a:pPr marL="0" indent="0">
              <a:buNone/>
            </a:pPr>
            <a:r>
              <a:rPr lang="en-IN" sz="1800" b="1" dirty="0"/>
              <a:t>	●</a:t>
            </a:r>
            <a:r>
              <a:rPr lang="en-US" sz="1800" b="1" dirty="0">
                <a:solidFill>
                  <a:schemeClr val="tx1"/>
                </a:solidFill>
              </a:rPr>
              <a:t>Pyttsx3</a:t>
            </a:r>
            <a:endParaRPr lang="en-IN" sz="1800" b="1" dirty="0"/>
          </a:p>
          <a:p>
            <a:pPr marL="0" indent="0">
              <a:buNone/>
            </a:pPr>
            <a:r>
              <a:rPr lang="en-IN" sz="1800" b="1" dirty="0"/>
              <a:t>	●Pyjokes</a:t>
            </a:r>
          </a:p>
          <a:p>
            <a:pPr marL="0" indent="0">
              <a:buNone/>
            </a:pPr>
            <a:r>
              <a:rPr lang="en-IN" sz="1800" b="1" dirty="0"/>
              <a:t>	●</a:t>
            </a:r>
            <a:r>
              <a:rPr lang="en-US" sz="1800" b="1" dirty="0"/>
              <a:t> Pywhatkit</a:t>
            </a:r>
          </a:p>
          <a:p>
            <a:pPr marL="0" indent="0">
              <a:buNone/>
            </a:pPr>
            <a:r>
              <a:rPr lang="en-IN" sz="1800" b="1" dirty="0"/>
              <a:t>	●JSON</a:t>
            </a:r>
          </a:p>
          <a:p>
            <a:pPr marL="0" indent="0">
              <a:buNone/>
            </a:pPr>
            <a:r>
              <a:rPr lang="en-IN" sz="1800" b="1" dirty="0"/>
              <a:t>	●Requests</a:t>
            </a:r>
          </a:p>
        </p:txBody>
      </p:sp>
      <p:sp>
        <p:nvSpPr>
          <p:cNvPr id="4" name="Date Placeholder 3">
            <a:extLst>
              <a:ext uri="{FF2B5EF4-FFF2-40B4-BE49-F238E27FC236}">
                <a16:creationId xmlns:a16="http://schemas.microsoft.com/office/drawing/2014/main" id="{69FAA55C-0562-86C7-40CA-E0C2E93C17E7}"/>
              </a:ext>
            </a:extLst>
          </p:cNvPr>
          <p:cNvSpPr>
            <a:spLocks noGrp="1"/>
          </p:cNvSpPr>
          <p:nvPr>
            <p:ph type="dt" sz="half" idx="10"/>
          </p:nvPr>
        </p:nvSpPr>
        <p:spPr/>
        <p:txBody>
          <a:bodyPr/>
          <a:lstStyle/>
          <a:p>
            <a:pPr>
              <a:defRPr/>
            </a:pPr>
            <a:r>
              <a:rPr lang="en-US" altLang="en-US" dirty="0"/>
              <a:t>6/6/2023</a:t>
            </a:r>
          </a:p>
        </p:txBody>
      </p:sp>
      <p:sp>
        <p:nvSpPr>
          <p:cNvPr id="5" name="Footer Placeholder 4">
            <a:extLst>
              <a:ext uri="{FF2B5EF4-FFF2-40B4-BE49-F238E27FC236}">
                <a16:creationId xmlns:a16="http://schemas.microsoft.com/office/drawing/2014/main" id="{58598E0E-D096-BAEA-8E8E-908A246071A9}"/>
              </a:ext>
            </a:extLst>
          </p:cNvPr>
          <p:cNvSpPr>
            <a:spLocks noGrp="1"/>
          </p:cNvSpPr>
          <p:nvPr>
            <p:ph type="ftr" sz="quarter" idx="11"/>
          </p:nvPr>
        </p:nvSpPr>
        <p:spPr/>
        <p:txBody>
          <a:bodyPr/>
          <a:lstStyle/>
          <a:p>
            <a:pPr>
              <a:defRPr/>
            </a:pPr>
            <a:r>
              <a:rPr lang="en-US" altLang="en-US"/>
              <a:t>Dept of CSE., SOE-Dayananda Sagar University</a:t>
            </a:r>
          </a:p>
        </p:txBody>
      </p:sp>
      <p:sp>
        <p:nvSpPr>
          <p:cNvPr id="8" name="TextBox 7">
            <a:extLst>
              <a:ext uri="{FF2B5EF4-FFF2-40B4-BE49-F238E27FC236}">
                <a16:creationId xmlns:a16="http://schemas.microsoft.com/office/drawing/2014/main" id="{2A04C4D0-78BB-C24C-0FD5-327233F60188}"/>
              </a:ext>
            </a:extLst>
          </p:cNvPr>
          <p:cNvSpPr txBox="1"/>
          <p:nvPr/>
        </p:nvSpPr>
        <p:spPr>
          <a:xfrm>
            <a:off x="762000" y="762000"/>
            <a:ext cx="4572000" cy="369332"/>
          </a:xfrm>
          <a:prstGeom prst="rect">
            <a:avLst/>
          </a:prstGeom>
          <a:noFill/>
        </p:spPr>
        <p:txBody>
          <a:bodyPr wrap="square">
            <a:spAutoFit/>
          </a:bodyPr>
          <a:lstStyle/>
          <a:p>
            <a:fld id="{BFA22BDA-A4D6-4347-A697-4C2AFBD80B78}" type="slidenum">
              <a:rPr lang="en-US" altLang="en-US" smtClean="0">
                <a:solidFill>
                  <a:schemeClr val="bg1"/>
                </a:solidFill>
              </a:rPr>
              <a:pPr/>
              <a:t>12</a:t>
            </a:fld>
            <a:endParaRPr lang="en-IN" dirty="0"/>
          </a:p>
        </p:txBody>
      </p:sp>
    </p:spTree>
    <p:extLst>
      <p:ext uri="{BB962C8B-B14F-4D97-AF65-F5344CB8AC3E}">
        <p14:creationId xmlns:p14="http://schemas.microsoft.com/office/powerpoint/2010/main" val="2589218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EEE13AA-AD5F-55E7-D2EF-4377546DECE9}"/>
              </a:ext>
            </a:extLst>
          </p:cNvPr>
          <p:cNvSpPr>
            <a:spLocks noGrp="1"/>
          </p:cNvSpPr>
          <p:nvPr>
            <p:ph type="dt" sz="quarter" idx="10"/>
          </p:nvPr>
        </p:nvSpPr>
        <p:spPr>
          <a:xfrm>
            <a:off x="1920875" y="6103938"/>
            <a:ext cx="1071563" cy="369887"/>
          </a:xfrm>
        </p:spPr>
        <p:txBody>
          <a:bodyPr/>
          <a:lstStyle/>
          <a:p>
            <a:pPr>
              <a:defRPr/>
            </a:pPr>
            <a:r>
              <a:rPr lang="en-US" altLang="en-US" dirty="0"/>
              <a:t>4/5/2023</a:t>
            </a:r>
          </a:p>
        </p:txBody>
      </p:sp>
      <p:sp>
        <p:nvSpPr>
          <p:cNvPr id="5" name="Footer Placeholder 4">
            <a:extLst>
              <a:ext uri="{FF2B5EF4-FFF2-40B4-BE49-F238E27FC236}">
                <a16:creationId xmlns:a16="http://schemas.microsoft.com/office/drawing/2014/main" id="{42E80880-8338-AC1F-C932-11389789F7DF}"/>
              </a:ext>
            </a:extLst>
          </p:cNvPr>
          <p:cNvSpPr>
            <a:spLocks noGrp="1"/>
          </p:cNvSpPr>
          <p:nvPr>
            <p:ph type="ftr" sz="quarter" idx="11"/>
          </p:nvPr>
        </p:nvSpPr>
        <p:spPr/>
        <p:txBody>
          <a:bodyPr/>
          <a:lstStyle/>
          <a:p>
            <a:pPr>
              <a:defRPr/>
            </a:pPr>
            <a:r>
              <a:rPr lang="en-US" altLang="en-US"/>
              <a:t>Dept of CSE., SOE-Dayananda Sagar University</a:t>
            </a:r>
          </a:p>
        </p:txBody>
      </p:sp>
      <p:sp>
        <p:nvSpPr>
          <p:cNvPr id="2" name="Slide Number Placeholder 1">
            <a:extLst>
              <a:ext uri="{FF2B5EF4-FFF2-40B4-BE49-F238E27FC236}">
                <a16:creationId xmlns:a16="http://schemas.microsoft.com/office/drawing/2014/main" id="{7C7B2799-BCC9-5C34-A90B-087EDC5221EC}"/>
              </a:ext>
            </a:extLst>
          </p:cNvPr>
          <p:cNvSpPr>
            <a:spLocks noGrp="1"/>
          </p:cNvSpPr>
          <p:nvPr>
            <p:ph type="sldNum" sz="quarter" idx="12"/>
          </p:nvPr>
        </p:nvSpPr>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02D13010-70FB-4175-8168-249DE70270C8}" type="slidenum">
              <a:rPr lang="en-US" altLang="en-US" smtClean="0">
                <a:solidFill>
                  <a:srgbClr val="898989"/>
                </a:solidFill>
              </a:rPr>
              <a:pPr fontAlgn="base">
                <a:spcBef>
                  <a:spcPct val="0"/>
                </a:spcBef>
                <a:spcAft>
                  <a:spcPct val="0"/>
                </a:spcAft>
              </a:pPr>
              <a:t>13</a:t>
            </a:fld>
            <a:r>
              <a:rPr lang="en-US" altLang="en-US" dirty="0">
                <a:solidFill>
                  <a:srgbClr val="898989"/>
                </a:solidFill>
              </a:rPr>
              <a:t> of 24</a:t>
            </a:r>
          </a:p>
        </p:txBody>
      </p:sp>
      <p:pic>
        <p:nvPicPr>
          <p:cNvPr id="3" name="Content Placeholder 2">
            <a:extLst>
              <a:ext uri="{FF2B5EF4-FFF2-40B4-BE49-F238E27FC236}">
                <a16:creationId xmlns:a16="http://schemas.microsoft.com/office/drawing/2014/main" id="{B2DF94A1-48CA-1124-97DE-4139559F0F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
            <a:ext cx="9144000" cy="3434254"/>
          </a:xfrm>
          <a:prstGeom prst="rect">
            <a:avLst/>
          </a:prstGeom>
        </p:spPr>
      </p:pic>
      <p:pic>
        <p:nvPicPr>
          <p:cNvPr id="7" name="Picture 6">
            <a:extLst>
              <a:ext uri="{FF2B5EF4-FFF2-40B4-BE49-F238E27FC236}">
                <a16:creationId xmlns:a16="http://schemas.microsoft.com/office/drawing/2014/main" id="{8F3066A8-DA83-1254-5E18-427E2748F446}"/>
              </a:ext>
            </a:extLst>
          </p:cNvPr>
          <p:cNvPicPr>
            <a:picLocks noChangeAspect="1"/>
          </p:cNvPicPr>
          <p:nvPr/>
        </p:nvPicPr>
        <p:blipFill rotWithShape="1">
          <a:blip r:embed="rId3"/>
          <a:srcRect l="1176"/>
          <a:stretch/>
        </p:blipFill>
        <p:spPr>
          <a:xfrm>
            <a:off x="0" y="3401473"/>
            <a:ext cx="9144000" cy="3456527"/>
          </a:xfrm>
          <a:prstGeom prst="rect">
            <a:avLst/>
          </a:prstGeom>
        </p:spPr>
      </p:pic>
      <p:sp>
        <p:nvSpPr>
          <p:cNvPr id="8" name="TextBox 7">
            <a:extLst>
              <a:ext uri="{FF2B5EF4-FFF2-40B4-BE49-F238E27FC236}">
                <a16:creationId xmlns:a16="http://schemas.microsoft.com/office/drawing/2014/main" id="{C8F4ED25-50C1-BEA6-EE30-DDDA42BE2E46}"/>
              </a:ext>
            </a:extLst>
          </p:cNvPr>
          <p:cNvSpPr txBox="1"/>
          <p:nvPr/>
        </p:nvSpPr>
        <p:spPr>
          <a:xfrm>
            <a:off x="706438" y="804036"/>
            <a:ext cx="4572000" cy="369332"/>
          </a:xfrm>
          <a:prstGeom prst="rect">
            <a:avLst/>
          </a:prstGeom>
          <a:noFill/>
        </p:spPr>
        <p:txBody>
          <a:bodyPr wrap="square">
            <a:spAutoFit/>
          </a:bodyPr>
          <a:lstStyle/>
          <a:p>
            <a:fld id="{BFA22BDA-A4D6-4347-A697-4C2AFBD80B78}" type="slidenum">
              <a:rPr lang="en-US" altLang="en-US" smtClean="0">
                <a:solidFill>
                  <a:schemeClr val="bg1"/>
                </a:solidFill>
              </a:rPr>
              <a:pPr/>
              <a:t>13</a:t>
            </a:fld>
            <a:endParaRPr lang="en-IN" dirty="0"/>
          </a:p>
        </p:txBody>
      </p:sp>
      <p:sp>
        <p:nvSpPr>
          <p:cNvPr id="6" name="TextBox 5">
            <a:extLst>
              <a:ext uri="{FF2B5EF4-FFF2-40B4-BE49-F238E27FC236}">
                <a16:creationId xmlns:a16="http://schemas.microsoft.com/office/drawing/2014/main" id="{9AE60E12-B4F4-4707-B815-AA1DE106E065}"/>
              </a:ext>
            </a:extLst>
          </p:cNvPr>
          <p:cNvSpPr txBox="1"/>
          <p:nvPr/>
        </p:nvSpPr>
        <p:spPr>
          <a:xfrm>
            <a:off x="0" y="-40560"/>
            <a:ext cx="1920875" cy="523220"/>
          </a:xfrm>
          <a:prstGeom prst="rect">
            <a:avLst/>
          </a:prstGeom>
          <a:noFill/>
        </p:spPr>
        <p:txBody>
          <a:bodyPr wrap="square" rtlCol="0">
            <a:spAutoFit/>
          </a:bodyPr>
          <a:lstStyle/>
          <a:p>
            <a:r>
              <a:rPr lang="en-US" sz="2800" b="1" u="sng" dirty="0">
                <a:solidFill>
                  <a:schemeClr val="tx2">
                    <a:lumMod val="60000"/>
                    <a:lumOff val="40000"/>
                  </a:schemeClr>
                </a:solidFill>
              </a:rPr>
              <a:t>DESIGN</a:t>
            </a:r>
            <a:endParaRPr lang="en-IN" sz="2800" b="1" u="sng" dirty="0">
              <a:solidFill>
                <a:schemeClr val="tx2">
                  <a:lumMod val="60000"/>
                  <a:lumOff val="40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D8B30CE9-9E8C-512C-86F8-9E9989901480}"/>
              </a:ext>
            </a:extLst>
          </p:cNvPr>
          <p:cNvSpPr>
            <a:spLocks noGrp="1" noChangeArrowheads="1"/>
          </p:cNvSpPr>
          <p:nvPr>
            <p:ph type="title"/>
          </p:nvPr>
        </p:nvSpPr>
        <p:spPr>
          <a:xfrm>
            <a:off x="1276350" y="76200"/>
            <a:ext cx="6589713" cy="747713"/>
          </a:xfrm>
        </p:spPr>
        <p:txBody>
          <a:bodyPr/>
          <a:lstStyle/>
          <a:p>
            <a:pPr eaLnBrk="1" hangingPunct="1"/>
            <a:r>
              <a:rPr lang="en-IN" altLang="en-US" b="1" u="sng" dirty="0">
                <a:latin typeface="Calibri" panose="020F0502020204030204" pitchFamily="34" charset="0"/>
                <a:cs typeface="Calibri" panose="020F0502020204030204" pitchFamily="34" charset="0"/>
              </a:rPr>
              <a:t>Design-Examples</a:t>
            </a:r>
          </a:p>
        </p:txBody>
      </p:sp>
      <p:sp>
        <p:nvSpPr>
          <p:cNvPr id="2" name="Slide Number Placeholder 1">
            <a:extLst>
              <a:ext uri="{FF2B5EF4-FFF2-40B4-BE49-F238E27FC236}">
                <a16:creationId xmlns:a16="http://schemas.microsoft.com/office/drawing/2014/main" id="{026C7C08-813D-8B26-B1FC-512FAB0D557D}"/>
              </a:ext>
            </a:extLst>
          </p:cNvPr>
          <p:cNvSpPr>
            <a:spLocks noGrp="1"/>
          </p:cNvSpPr>
          <p:nvPr>
            <p:ph type="sldNum" sz="quarter" idx="12"/>
          </p:nvPr>
        </p:nvSpPr>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BC0DFDC6-EFD4-47ED-9969-476CE910743E}" type="slidenum">
              <a:rPr lang="en-US" altLang="en-US" smtClean="0">
                <a:solidFill>
                  <a:srgbClr val="898989"/>
                </a:solidFill>
              </a:rPr>
              <a:pPr fontAlgn="base">
                <a:spcBef>
                  <a:spcPct val="0"/>
                </a:spcBef>
                <a:spcAft>
                  <a:spcPct val="0"/>
                </a:spcAft>
              </a:pPr>
              <a:t>14</a:t>
            </a:fld>
            <a:r>
              <a:rPr lang="en-US" altLang="en-US" dirty="0">
                <a:solidFill>
                  <a:srgbClr val="898989"/>
                </a:solidFill>
              </a:rPr>
              <a:t> of 24</a:t>
            </a:r>
          </a:p>
        </p:txBody>
      </p:sp>
      <p:sp>
        <p:nvSpPr>
          <p:cNvPr id="9" name="Date Placeholder 1">
            <a:extLst>
              <a:ext uri="{FF2B5EF4-FFF2-40B4-BE49-F238E27FC236}">
                <a16:creationId xmlns:a16="http://schemas.microsoft.com/office/drawing/2014/main" id="{38FF8265-9606-26D7-5749-B3F309C154F6}"/>
              </a:ext>
            </a:extLst>
          </p:cNvPr>
          <p:cNvSpPr>
            <a:spLocks noGrp="1"/>
          </p:cNvSpPr>
          <p:nvPr>
            <p:ph type="dt" sz="quarter" idx="10"/>
          </p:nvPr>
        </p:nvSpPr>
        <p:spPr>
          <a:xfrm>
            <a:off x="1943100" y="6156325"/>
            <a:ext cx="876300" cy="369888"/>
          </a:xfrm>
        </p:spPr>
        <p:txBody>
          <a:bodyPr/>
          <a:lstStyle>
            <a:lvl1pPr>
              <a:defRPr/>
            </a:lvl1pPr>
          </a:lstStyle>
          <a:p>
            <a:pPr>
              <a:defRPr/>
            </a:pPr>
            <a:r>
              <a:rPr lang="en-US" altLang="en-US" dirty="0"/>
              <a:t>6/6/2023</a:t>
            </a:r>
          </a:p>
        </p:txBody>
      </p:sp>
      <p:sp>
        <p:nvSpPr>
          <p:cNvPr id="10" name="Footer Placeholder 2">
            <a:extLst>
              <a:ext uri="{FF2B5EF4-FFF2-40B4-BE49-F238E27FC236}">
                <a16:creationId xmlns:a16="http://schemas.microsoft.com/office/drawing/2014/main" id="{A195A896-8F6C-AF5A-0458-F3C3075DB786}"/>
              </a:ext>
            </a:extLst>
          </p:cNvPr>
          <p:cNvSpPr>
            <a:spLocks noGrp="1"/>
          </p:cNvSpPr>
          <p:nvPr>
            <p:ph type="ftr" sz="quarter" idx="11"/>
          </p:nvPr>
        </p:nvSpPr>
        <p:spPr>
          <a:xfrm>
            <a:off x="2819400" y="6156325"/>
            <a:ext cx="5129213" cy="365125"/>
          </a:xfrm>
        </p:spPr>
        <p:txBody>
          <a:bodyPr/>
          <a:lstStyle>
            <a:lvl1pPr algn="ctr">
              <a:defRPr/>
            </a:lvl1pPr>
          </a:lstStyle>
          <a:p>
            <a:pPr>
              <a:defRPr/>
            </a:pPr>
            <a:r>
              <a:rPr lang="en-US" altLang="en-US" dirty="0"/>
              <a:t>Dept of CSE., SOE-Dayananda Sagar University</a:t>
            </a:r>
          </a:p>
        </p:txBody>
      </p:sp>
      <p:pic>
        <p:nvPicPr>
          <p:cNvPr id="6" name="Picture 5">
            <a:extLst>
              <a:ext uri="{FF2B5EF4-FFF2-40B4-BE49-F238E27FC236}">
                <a16:creationId xmlns:a16="http://schemas.microsoft.com/office/drawing/2014/main" id="{645BD32C-ACBA-340E-B06B-39C880E36A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154" y="1295400"/>
            <a:ext cx="8962845" cy="5562600"/>
          </a:xfrm>
          <a:prstGeom prst="rect">
            <a:avLst/>
          </a:prstGeom>
        </p:spPr>
      </p:pic>
      <p:sp>
        <p:nvSpPr>
          <p:cNvPr id="4" name="TextBox 3">
            <a:extLst>
              <a:ext uri="{FF2B5EF4-FFF2-40B4-BE49-F238E27FC236}">
                <a16:creationId xmlns:a16="http://schemas.microsoft.com/office/drawing/2014/main" id="{250C747F-E818-DF78-A5E5-27B185289369}"/>
              </a:ext>
            </a:extLst>
          </p:cNvPr>
          <p:cNvSpPr txBox="1"/>
          <p:nvPr/>
        </p:nvSpPr>
        <p:spPr>
          <a:xfrm>
            <a:off x="685800" y="775772"/>
            <a:ext cx="4572000" cy="369332"/>
          </a:xfrm>
          <a:prstGeom prst="rect">
            <a:avLst/>
          </a:prstGeom>
          <a:noFill/>
        </p:spPr>
        <p:txBody>
          <a:bodyPr wrap="square">
            <a:spAutoFit/>
          </a:bodyPr>
          <a:lstStyle/>
          <a:p>
            <a:fld id="{BFA22BDA-A4D6-4347-A697-4C2AFBD80B78}" type="slidenum">
              <a:rPr lang="en-US" altLang="en-US" smtClean="0">
                <a:solidFill>
                  <a:schemeClr val="bg1"/>
                </a:solidFill>
              </a:rPr>
              <a:pPr/>
              <a:t>14</a:t>
            </a:fld>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7E24CE-75B7-18EF-6C05-07A084268554}"/>
              </a:ext>
            </a:extLst>
          </p:cNvPr>
          <p:cNvSpPr>
            <a:spLocks noGrp="1"/>
          </p:cNvSpPr>
          <p:nvPr>
            <p:ph type="dt" sz="half" idx="10"/>
          </p:nvPr>
        </p:nvSpPr>
        <p:spPr/>
        <p:txBody>
          <a:bodyPr/>
          <a:lstStyle/>
          <a:p>
            <a:pPr>
              <a:defRPr/>
            </a:pPr>
            <a:fld id="{76519376-153C-4D33-9B5C-F960A7441F12}" type="datetime1">
              <a:rPr lang="en-US" smtClean="0"/>
              <a:pPr>
                <a:defRPr/>
              </a:pPr>
              <a:t>6/6/2023</a:t>
            </a:fld>
            <a:endParaRPr lang="en-US" altLang="en-US" dirty="0"/>
          </a:p>
        </p:txBody>
      </p:sp>
      <p:sp>
        <p:nvSpPr>
          <p:cNvPr id="3" name="Footer Placeholder 2">
            <a:extLst>
              <a:ext uri="{FF2B5EF4-FFF2-40B4-BE49-F238E27FC236}">
                <a16:creationId xmlns:a16="http://schemas.microsoft.com/office/drawing/2014/main" id="{2FB9A5CE-EAC5-4F45-BE50-F594FE3301C3}"/>
              </a:ext>
            </a:extLst>
          </p:cNvPr>
          <p:cNvSpPr>
            <a:spLocks noGrp="1"/>
          </p:cNvSpPr>
          <p:nvPr>
            <p:ph type="ftr" sz="quarter" idx="11"/>
          </p:nvPr>
        </p:nvSpPr>
        <p:spPr/>
        <p:txBody>
          <a:bodyPr/>
          <a:lstStyle/>
          <a:p>
            <a:pPr>
              <a:defRPr/>
            </a:pPr>
            <a:r>
              <a:rPr lang="en-US" altLang="en-US"/>
              <a:t>Dept of CSE., SOE-Dayananda Sagar University</a:t>
            </a:r>
          </a:p>
        </p:txBody>
      </p:sp>
      <p:sp>
        <p:nvSpPr>
          <p:cNvPr id="4" name="Slide Number Placeholder 3">
            <a:extLst>
              <a:ext uri="{FF2B5EF4-FFF2-40B4-BE49-F238E27FC236}">
                <a16:creationId xmlns:a16="http://schemas.microsoft.com/office/drawing/2014/main" id="{0454C303-BEBC-DDDD-93F7-BF32A05DB214}"/>
              </a:ext>
            </a:extLst>
          </p:cNvPr>
          <p:cNvSpPr>
            <a:spLocks noGrp="1"/>
          </p:cNvSpPr>
          <p:nvPr>
            <p:ph type="sldNum" sz="quarter" idx="12"/>
          </p:nvPr>
        </p:nvSpPr>
        <p:spPr>
          <a:xfrm>
            <a:off x="544703" y="787400"/>
            <a:ext cx="585788" cy="365125"/>
          </a:xfrm>
        </p:spPr>
        <p:txBody>
          <a:bodyPr/>
          <a:lstStyle/>
          <a:p>
            <a:fld id="{BFA22BDA-A4D6-4347-A697-4C2AFBD80B78}" type="slidenum">
              <a:rPr lang="en-US" altLang="en-US" smtClean="0"/>
              <a:pPr/>
              <a:t>15</a:t>
            </a:fld>
            <a:endParaRPr lang="en-US" altLang="en-US" dirty="0"/>
          </a:p>
        </p:txBody>
      </p:sp>
      <p:pic>
        <p:nvPicPr>
          <p:cNvPr id="5" name="Picture 4">
            <a:extLst>
              <a:ext uri="{FF2B5EF4-FFF2-40B4-BE49-F238E27FC236}">
                <a16:creationId xmlns:a16="http://schemas.microsoft.com/office/drawing/2014/main" id="{AD2AA3E9-4AA2-C491-94A9-BA4A9FA1E7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7897" y="1152525"/>
            <a:ext cx="7391400" cy="5547912"/>
          </a:xfrm>
          <a:prstGeom prst="rect">
            <a:avLst/>
          </a:prstGeom>
        </p:spPr>
      </p:pic>
      <p:sp>
        <p:nvSpPr>
          <p:cNvPr id="7" name="TextBox 6">
            <a:extLst>
              <a:ext uri="{FF2B5EF4-FFF2-40B4-BE49-F238E27FC236}">
                <a16:creationId xmlns:a16="http://schemas.microsoft.com/office/drawing/2014/main" id="{244B582E-923C-2519-1ECC-E0BA76EDDD82}"/>
              </a:ext>
            </a:extLst>
          </p:cNvPr>
          <p:cNvSpPr txBox="1"/>
          <p:nvPr/>
        </p:nvSpPr>
        <p:spPr>
          <a:xfrm>
            <a:off x="1752600" y="533400"/>
            <a:ext cx="4572000" cy="553998"/>
          </a:xfrm>
          <a:prstGeom prst="rect">
            <a:avLst/>
          </a:prstGeom>
          <a:noFill/>
        </p:spPr>
        <p:txBody>
          <a:bodyPr wrap="square">
            <a:spAutoFit/>
          </a:bodyPr>
          <a:lstStyle/>
          <a:p>
            <a:r>
              <a:rPr lang="en-IN" altLang="en-US" sz="3000" b="1" u="sng" dirty="0">
                <a:solidFill>
                  <a:schemeClr val="accent2">
                    <a:lumMod val="75000"/>
                  </a:schemeClr>
                </a:solidFill>
                <a:latin typeface="Calibri" panose="020F0502020204030204" pitchFamily="34" charset="0"/>
                <a:cs typeface="Calibri" panose="020F0502020204030204" pitchFamily="34" charset="0"/>
              </a:rPr>
              <a:t>Design-Examples</a:t>
            </a:r>
            <a:endParaRPr lang="en-IN" sz="3000" dirty="0">
              <a:solidFill>
                <a:schemeClr val="accent2">
                  <a:lumMod val="75000"/>
                </a:schemeClr>
              </a:solidFill>
            </a:endParaRPr>
          </a:p>
        </p:txBody>
      </p:sp>
    </p:spTree>
    <p:extLst>
      <p:ext uri="{BB962C8B-B14F-4D97-AF65-F5344CB8AC3E}">
        <p14:creationId xmlns:p14="http://schemas.microsoft.com/office/powerpoint/2010/main" val="3734812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9062F-9854-8270-580C-6E137354386E}"/>
              </a:ext>
            </a:extLst>
          </p:cNvPr>
          <p:cNvSpPr>
            <a:spLocks noGrp="1"/>
          </p:cNvSpPr>
          <p:nvPr>
            <p:ph type="title"/>
          </p:nvPr>
        </p:nvSpPr>
        <p:spPr/>
        <p:txBody>
          <a:bodyPr/>
          <a:lstStyle/>
          <a:p>
            <a:r>
              <a:rPr lang="en-IN" b="1" u="sng" dirty="0"/>
              <a:t>SYSTEM ARCHITECTURE</a:t>
            </a:r>
          </a:p>
        </p:txBody>
      </p:sp>
      <p:pic>
        <p:nvPicPr>
          <p:cNvPr id="8" name="Content Placeholder 7">
            <a:extLst>
              <a:ext uri="{FF2B5EF4-FFF2-40B4-BE49-F238E27FC236}">
                <a16:creationId xmlns:a16="http://schemas.microsoft.com/office/drawing/2014/main" id="{4AB8D74B-2FCB-ACD3-D99C-44AD927EE832}"/>
              </a:ext>
            </a:extLst>
          </p:cNvPr>
          <p:cNvPicPr>
            <a:picLocks noGrp="1" noChangeAspect="1"/>
          </p:cNvPicPr>
          <p:nvPr>
            <p:ph idx="1"/>
          </p:nvPr>
        </p:nvPicPr>
        <p:blipFill>
          <a:blip r:embed="rId2"/>
          <a:stretch>
            <a:fillRect/>
          </a:stretch>
        </p:blipFill>
        <p:spPr>
          <a:xfrm>
            <a:off x="2296121" y="1676400"/>
            <a:ext cx="4876799" cy="3812053"/>
          </a:xfrm>
        </p:spPr>
      </p:pic>
      <p:sp>
        <p:nvSpPr>
          <p:cNvPr id="4" name="Date Placeholder 3">
            <a:extLst>
              <a:ext uri="{FF2B5EF4-FFF2-40B4-BE49-F238E27FC236}">
                <a16:creationId xmlns:a16="http://schemas.microsoft.com/office/drawing/2014/main" id="{632ABA14-A057-9C26-BA87-0D16E83BC9A7}"/>
              </a:ext>
            </a:extLst>
          </p:cNvPr>
          <p:cNvSpPr>
            <a:spLocks noGrp="1"/>
          </p:cNvSpPr>
          <p:nvPr>
            <p:ph type="dt" sz="half" idx="10"/>
          </p:nvPr>
        </p:nvSpPr>
        <p:spPr/>
        <p:txBody>
          <a:bodyPr/>
          <a:lstStyle/>
          <a:p>
            <a:pPr>
              <a:defRPr/>
            </a:pPr>
            <a:r>
              <a:rPr lang="en-US" altLang="en-US" dirty="0"/>
              <a:t>6/6/2023</a:t>
            </a:r>
          </a:p>
        </p:txBody>
      </p:sp>
      <p:sp>
        <p:nvSpPr>
          <p:cNvPr id="5" name="Footer Placeholder 4">
            <a:extLst>
              <a:ext uri="{FF2B5EF4-FFF2-40B4-BE49-F238E27FC236}">
                <a16:creationId xmlns:a16="http://schemas.microsoft.com/office/drawing/2014/main" id="{D80E9E68-AD23-6D1A-82D8-89E590DE6747}"/>
              </a:ext>
            </a:extLst>
          </p:cNvPr>
          <p:cNvSpPr>
            <a:spLocks noGrp="1"/>
          </p:cNvSpPr>
          <p:nvPr>
            <p:ph type="ftr" sz="quarter" idx="11"/>
          </p:nvPr>
        </p:nvSpPr>
        <p:spPr/>
        <p:txBody>
          <a:bodyPr/>
          <a:lstStyle/>
          <a:p>
            <a:pPr>
              <a:defRPr/>
            </a:pPr>
            <a:r>
              <a:rPr lang="en-US" altLang="en-US"/>
              <a:t>Dept of CSE., SOE-Dayananda Sagar University</a:t>
            </a:r>
          </a:p>
        </p:txBody>
      </p:sp>
      <p:sp>
        <p:nvSpPr>
          <p:cNvPr id="7" name="TextBox 6">
            <a:extLst>
              <a:ext uri="{FF2B5EF4-FFF2-40B4-BE49-F238E27FC236}">
                <a16:creationId xmlns:a16="http://schemas.microsoft.com/office/drawing/2014/main" id="{6A9E3EE7-B0E8-055F-4EEE-23B3292BEF08}"/>
              </a:ext>
            </a:extLst>
          </p:cNvPr>
          <p:cNvSpPr txBox="1"/>
          <p:nvPr/>
        </p:nvSpPr>
        <p:spPr>
          <a:xfrm>
            <a:off x="762000" y="780923"/>
            <a:ext cx="4572000" cy="369332"/>
          </a:xfrm>
          <a:prstGeom prst="rect">
            <a:avLst/>
          </a:prstGeom>
          <a:noFill/>
        </p:spPr>
        <p:txBody>
          <a:bodyPr wrap="square">
            <a:spAutoFit/>
          </a:bodyPr>
          <a:lstStyle/>
          <a:p>
            <a:fld id="{BFA22BDA-A4D6-4347-A697-4C2AFBD80B78}" type="slidenum">
              <a:rPr lang="en-US" altLang="en-US" smtClean="0">
                <a:solidFill>
                  <a:schemeClr val="bg1"/>
                </a:solidFill>
              </a:rPr>
              <a:pPr/>
              <a:t>16</a:t>
            </a:fld>
            <a:endParaRPr lang="en-IN" dirty="0"/>
          </a:p>
        </p:txBody>
      </p:sp>
    </p:spTree>
    <p:extLst>
      <p:ext uri="{BB962C8B-B14F-4D97-AF65-F5344CB8AC3E}">
        <p14:creationId xmlns:p14="http://schemas.microsoft.com/office/powerpoint/2010/main" val="3456481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6CBE9C-58F2-BA0C-26B1-D5D35358805F}"/>
              </a:ext>
            </a:extLst>
          </p:cNvPr>
          <p:cNvSpPr>
            <a:spLocks noGrp="1"/>
          </p:cNvSpPr>
          <p:nvPr>
            <p:ph idx="1"/>
          </p:nvPr>
        </p:nvSpPr>
        <p:spPr>
          <a:xfrm>
            <a:off x="1600200" y="1143000"/>
            <a:ext cx="6896785" cy="3777622"/>
          </a:xfrm>
        </p:spPr>
        <p:txBody>
          <a:bodyPr/>
          <a:lstStyle/>
          <a:p>
            <a:pPr indent="0" algn="just">
              <a:lnSpc>
                <a:spcPct val="107000"/>
              </a:lnSpc>
              <a:spcAft>
                <a:spcPts val="800"/>
              </a:spcAft>
            </a:pPr>
            <a:r>
              <a:rPr lang="en-IN" altLang="en-US" sz="1800" b="1" dirty="0">
                <a:cs typeface="Times" panose="02020603050405020304" pitchFamily="18" charset="0"/>
              </a:rPr>
              <a:t>We built a voice assistant called Andrew using python that is </a:t>
            </a:r>
            <a:r>
              <a:rPr lang="en-US" altLang="en-US" sz="1800" b="1" dirty="0">
                <a:cs typeface="Times" panose="02020603050405020304" pitchFamily="18" charset="0"/>
              </a:rPr>
              <a:t>capable of speech recognition and speech to text conversion and perform the task given by the user through a voice command.</a:t>
            </a:r>
          </a:p>
          <a:p>
            <a:pPr indent="0" algn="just">
              <a:lnSpc>
                <a:spcPct val="107000"/>
              </a:lnSpc>
              <a:spcAft>
                <a:spcPts val="800"/>
              </a:spcAft>
            </a:pPr>
            <a:r>
              <a:rPr lang="en-US" altLang="en-US" sz="1800" b="1" dirty="0">
                <a:cs typeface="Times" panose="02020603050405020304" pitchFamily="18" charset="0"/>
              </a:rPr>
              <a:t>It is also capable of converting text to voice.</a:t>
            </a:r>
          </a:p>
          <a:p>
            <a:pPr indent="0" algn="just">
              <a:lnSpc>
                <a:spcPct val="107000"/>
              </a:lnSpc>
              <a:spcAft>
                <a:spcPts val="800"/>
              </a:spcAft>
            </a:pPr>
            <a:r>
              <a:rPr lang="en-US" altLang="en-US" sz="1800" b="1" dirty="0">
                <a:cs typeface="Times" panose="02020603050405020304" pitchFamily="18" charset="0"/>
              </a:rPr>
              <a:t>We worked as a team and added multiple features or tasks that the voice assistant can perform.</a:t>
            </a:r>
          </a:p>
          <a:p>
            <a:pPr indent="0" algn="just">
              <a:lnSpc>
                <a:spcPct val="107000"/>
              </a:lnSpc>
              <a:spcAft>
                <a:spcPts val="800"/>
              </a:spcAft>
            </a:pPr>
            <a:r>
              <a:rPr lang="en-US" altLang="en-US" sz="1800" b="1" dirty="0">
                <a:cs typeface="Times" panose="02020603050405020304" pitchFamily="18" charset="0"/>
              </a:rPr>
              <a:t>The voice assistant can do tasks like tell the current date, time weather. It can do a web search and open anything the user says through the voice command. It can play any songs or youtube videos.</a:t>
            </a:r>
          </a:p>
          <a:p>
            <a:pPr indent="0" algn="just">
              <a:lnSpc>
                <a:spcPct val="107000"/>
              </a:lnSpc>
              <a:spcAft>
                <a:spcPts val="800"/>
              </a:spcAft>
            </a:pPr>
            <a:r>
              <a:rPr lang="en-US" altLang="en-US" sz="1800" b="1" dirty="0">
                <a:cs typeface="Times" panose="02020603050405020304" pitchFamily="18" charset="0"/>
              </a:rPr>
              <a:t>Finally we made a simple website to demonstrate the voice assistant using HTML, CSS and Flask</a:t>
            </a:r>
            <a:endParaRPr lang="en-IN" altLang="en-US" sz="1800" b="1" dirty="0">
              <a:cs typeface="Times" panose="02020603050405020304" pitchFamily="18" charset="0"/>
            </a:endParaRPr>
          </a:p>
          <a:p>
            <a:endParaRPr lang="en-IN" sz="1800" b="1" dirty="0"/>
          </a:p>
        </p:txBody>
      </p:sp>
      <p:sp>
        <p:nvSpPr>
          <p:cNvPr id="4" name="Date Placeholder 3">
            <a:extLst>
              <a:ext uri="{FF2B5EF4-FFF2-40B4-BE49-F238E27FC236}">
                <a16:creationId xmlns:a16="http://schemas.microsoft.com/office/drawing/2014/main" id="{AFDE0FF1-553B-5A9E-A3F7-50F8114F9F60}"/>
              </a:ext>
            </a:extLst>
          </p:cNvPr>
          <p:cNvSpPr>
            <a:spLocks noGrp="1"/>
          </p:cNvSpPr>
          <p:nvPr>
            <p:ph type="dt" sz="half" idx="10"/>
          </p:nvPr>
        </p:nvSpPr>
        <p:spPr/>
        <p:txBody>
          <a:bodyPr/>
          <a:lstStyle/>
          <a:p>
            <a:pPr>
              <a:defRPr/>
            </a:pPr>
            <a:r>
              <a:rPr lang="en-US" altLang="en-US" dirty="0"/>
              <a:t>6/6/2023</a:t>
            </a:r>
          </a:p>
        </p:txBody>
      </p:sp>
      <p:sp>
        <p:nvSpPr>
          <p:cNvPr id="5" name="Footer Placeholder 4">
            <a:extLst>
              <a:ext uri="{FF2B5EF4-FFF2-40B4-BE49-F238E27FC236}">
                <a16:creationId xmlns:a16="http://schemas.microsoft.com/office/drawing/2014/main" id="{8D01BFC8-6C6B-3482-A832-85BC73A49225}"/>
              </a:ext>
            </a:extLst>
          </p:cNvPr>
          <p:cNvSpPr>
            <a:spLocks noGrp="1"/>
          </p:cNvSpPr>
          <p:nvPr>
            <p:ph type="ftr" sz="quarter" idx="11"/>
          </p:nvPr>
        </p:nvSpPr>
        <p:spPr/>
        <p:txBody>
          <a:bodyPr/>
          <a:lstStyle/>
          <a:p>
            <a:pPr>
              <a:defRPr/>
            </a:pPr>
            <a:r>
              <a:rPr lang="en-US" altLang="en-US"/>
              <a:t>Dept of CSE., SOE-Dayananda Sagar University</a:t>
            </a:r>
          </a:p>
        </p:txBody>
      </p:sp>
      <p:sp>
        <p:nvSpPr>
          <p:cNvPr id="7" name="TextBox 6">
            <a:extLst>
              <a:ext uri="{FF2B5EF4-FFF2-40B4-BE49-F238E27FC236}">
                <a16:creationId xmlns:a16="http://schemas.microsoft.com/office/drawing/2014/main" id="{594BC9B0-E195-ECC1-6D9F-2EE4A923C7B3}"/>
              </a:ext>
            </a:extLst>
          </p:cNvPr>
          <p:cNvSpPr txBox="1"/>
          <p:nvPr/>
        </p:nvSpPr>
        <p:spPr>
          <a:xfrm>
            <a:off x="762000" y="768906"/>
            <a:ext cx="4572000" cy="369332"/>
          </a:xfrm>
          <a:prstGeom prst="rect">
            <a:avLst/>
          </a:prstGeom>
          <a:noFill/>
        </p:spPr>
        <p:txBody>
          <a:bodyPr wrap="square">
            <a:spAutoFit/>
          </a:bodyPr>
          <a:lstStyle/>
          <a:p>
            <a:fld id="{BFA22BDA-A4D6-4347-A697-4C2AFBD80B78}" type="slidenum">
              <a:rPr lang="en-US" altLang="en-US" smtClean="0">
                <a:solidFill>
                  <a:schemeClr val="bg1"/>
                </a:solidFill>
              </a:rPr>
              <a:pPr/>
              <a:t>17</a:t>
            </a:fld>
            <a:endParaRPr lang="en-IN" dirty="0"/>
          </a:p>
        </p:txBody>
      </p:sp>
      <p:sp>
        <p:nvSpPr>
          <p:cNvPr id="2" name="TextBox 1">
            <a:extLst>
              <a:ext uri="{FF2B5EF4-FFF2-40B4-BE49-F238E27FC236}">
                <a16:creationId xmlns:a16="http://schemas.microsoft.com/office/drawing/2014/main" id="{D7585993-E754-4653-AEE0-64B42973349F}"/>
              </a:ext>
            </a:extLst>
          </p:cNvPr>
          <p:cNvSpPr txBox="1"/>
          <p:nvPr/>
        </p:nvSpPr>
        <p:spPr>
          <a:xfrm>
            <a:off x="1371600" y="171123"/>
            <a:ext cx="4381500" cy="646331"/>
          </a:xfrm>
          <a:prstGeom prst="rect">
            <a:avLst/>
          </a:prstGeom>
          <a:noFill/>
        </p:spPr>
        <p:txBody>
          <a:bodyPr wrap="square" rtlCol="0">
            <a:spAutoFit/>
          </a:bodyPr>
          <a:lstStyle/>
          <a:p>
            <a:r>
              <a:rPr lang="en-US" sz="3600" b="1" u="sng" dirty="0">
                <a:solidFill>
                  <a:schemeClr val="tx2">
                    <a:lumMod val="60000"/>
                    <a:lumOff val="40000"/>
                  </a:schemeClr>
                </a:solidFill>
              </a:rPr>
              <a:t>METHODOLOGY</a:t>
            </a:r>
            <a:endParaRPr lang="en-IN" sz="3600" b="1" u="sng" dirty="0">
              <a:solidFill>
                <a:schemeClr val="tx2">
                  <a:lumMod val="60000"/>
                  <a:lumOff val="40000"/>
                </a:schemeClr>
              </a:solidFill>
            </a:endParaRPr>
          </a:p>
        </p:txBody>
      </p:sp>
    </p:spTree>
    <p:extLst>
      <p:ext uri="{BB962C8B-B14F-4D97-AF65-F5344CB8AC3E}">
        <p14:creationId xmlns:p14="http://schemas.microsoft.com/office/powerpoint/2010/main" val="3651452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Content Placeholder 2">
            <a:extLst>
              <a:ext uri="{FF2B5EF4-FFF2-40B4-BE49-F238E27FC236}">
                <a16:creationId xmlns:a16="http://schemas.microsoft.com/office/drawing/2014/main" id="{B45AA474-60F3-868E-CE6F-D677DFE8EAF1}"/>
              </a:ext>
            </a:extLst>
          </p:cNvPr>
          <p:cNvSpPr>
            <a:spLocks noGrp="1" noChangeArrowheads="1"/>
          </p:cNvSpPr>
          <p:nvPr>
            <p:ph idx="1"/>
          </p:nvPr>
        </p:nvSpPr>
        <p:spPr>
          <a:xfrm>
            <a:off x="1712388" y="1219200"/>
            <a:ext cx="6591300" cy="3778250"/>
          </a:xfrm>
        </p:spPr>
        <p:txBody>
          <a:bodyPr/>
          <a:lstStyle/>
          <a:p>
            <a:pPr marL="0" indent="0">
              <a:buNone/>
            </a:pPr>
            <a:r>
              <a:rPr lang="en-US" sz="1800" b="1" dirty="0">
                <a:solidFill>
                  <a:schemeClr val="tx1"/>
                </a:solidFill>
              </a:rPr>
              <a:t>During this  time we learned about many libraries  which we implemented in our project.</a:t>
            </a:r>
          </a:p>
          <a:p>
            <a:pPr marL="0" indent="0">
              <a:buNone/>
            </a:pPr>
            <a:r>
              <a:rPr lang="en-US" sz="2400" b="1" u="sng" dirty="0">
                <a:solidFill>
                  <a:schemeClr val="tx1"/>
                </a:solidFill>
              </a:rPr>
              <a:t>S</a:t>
            </a:r>
            <a:r>
              <a:rPr lang="en-IN" sz="2400" b="1" u="sng" dirty="0">
                <a:solidFill>
                  <a:schemeClr val="tx1"/>
                </a:solidFill>
              </a:rPr>
              <a:t>ome of the </a:t>
            </a:r>
            <a:r>
              <a:rPr lang="en-US" sz="2400" b="1" u="sng" dirty="0">
                <a:solidFill>
                  <a:schemeClr val="tx1"/>
                </a:solidFill>
              </a:rPr>
              <a:t>Libraries</a:t>
            </a:r>
            <a:r>
              <a:rPr lang="en-IN" sz="2400" b="1" u="sng" dirty="0">
                <a:solidFill>
                  <a:schemeClr val="tx1"/>
                </a:solidFill>
              </a:rPr>
              <a:t> that we used are :-</a:t>
            </a:r>
          </a:p>
          <a:p>
            <a:r>
              <a:rPr lang="en-US" sz="1800" b="1" u="sng" dirty="0">
                <a:solidFill>
                  <a:schemeClr val="tx1"/>
                </a:solidFill>
              </a:rPr>
              <a:t>Pyttsx3</a:t>
            </a:r>
            <a:r>
              <a:rPr lang="en-US" sz="1800" b="1" dirty="0">
                <a:solidFill>
                  <a:schemeClr val="tx1"/>
                </a:solidFill>
              </a:rPr>
              <a:t>:- pyttsx3 is a Python library that allows us to convert text to speech. So we will be providing it our text and it will convert that text into audio.</a:t>
            </a:r>
          </a:p>
          <a:p>
            <a:r>
              <a:rPr lang="en-US" sz="1800" b="1" u="sng" dirty="0">
                <a:solidFill>
                  <a:schemeClr val="tx1"/>
                </a:solidFill>
              </a:rPr>
              <a:t>Speech Recognition</a:t>
            </a:r>
            <a:r>
              <a:rPr lang="en-US" sz="1800" b="1" dirty="0">
                <a:solidFill>
                  <a:schemeClr val="tx1"/>
                </a:solidFill>
              </a:rPr>
              <a:t>:-Speech recognition is a machine's ability to listen to spoken words and identify them. You can then use speech recognition in Python to convert the spoken words into text, make a query or give a reply. </a:t>
            </a:r>
          </a:p>
          <a:p>
            <a:r>
              <a:rPr lang="en-US" sz="1800" b="1" u="sng" dirty="0">
                <a:solidFill>
                  <a:schemeClr val="tx1"/>
                </a:solidFill>
              </a:rPr>
              <a:t>Datetime</a:t>
            </a:r>
            <a:r>
              <a:rPr lang="en-US" sz="1800" b="1" dirty="0">
                <a:solidFill>
                  <a:schemeClr val="tx1"/>
                </a:solidFill>
              </a:rPr>
              <a:t>:-Python Datetime module supplies classes to work with date and time. These classes provide a number of functions to deal with date and  time etc.</a:t>
            </a:r>
          </a:p>
          <a:p>
            <a:endParaRPr lang="en-US" sz="1800" b="1" dirty="0">
              <a:solidFill>
                <a:schemeClr val="tx1"/>
              </a:solidFill>
            </a:endParaRPr>
          </a:p>
          <a:p>
            <a:endParaRPr lang="en-US" sz="1800" b="1" dirty="0">
              <a:solidFill>
                <a:schemeClr val="tx1"/>
              </a:solidFill>
            </a:endParaRPr>
          </a:p>
          <a:p>
            <a:pPr indent="0" algn="just">
              <a:lnSpc>
                <a:spcPct val="107000"/>
              </a:lnSpc>
              <a:spcAft>
                <a:spcPts val="800"/>
              </a:spcAft>
            </a:pPr>
            <a:endParaRPr lang="en-IN" altLang="en-US" sz="1800" b="1" dirty="0">
              <a:solidFill>
                <a:schemeClr val="tx1"/>
              </a:solidFill>
              <a:latin typeface="Calibri" panose="020F0502020204030204" pitchFamily="34" charset="0"/>
              <a:cs typeface="Calibri" panose="020F0502020204030204" pitchFamily="34" charset="0"/>
            </a:endParaRPr>
          </a:p>
        </p:txBody>
      </p:sp>
      <p:sp>
        <p:nvSpPr>
          <p:cNvPr id="7" name="Date Placeholder 1">
            <a:extLst>
              <a:ext uri="{FF2B5EF4-FFF2-40B4-BE49-F238E27FC236}">
                <a16:creationId xmlns:a16="http://schemas.microsoft.com/office/drawing/2014/main" id="{7892451A-99FC-8982-230D-F5131FCF0686}"/>
              </a:ext>
            </a:extLst>
          </p:cNvPr>
          <p:cNvSpPr>
            <a:spLocks noGrp="1"/>
          </p:cNvSpPr>
          <p:nvPr>
            <p:ph type="dt" sz="quarter" idx="10"/>
          </p:nvPr>
        </p:nvSpPr>
        <p:spPr>
          <a:xfrm>
            <a:off x="1943100" y="6156325"/>
            <a:ext cx="876300" cy="369888"/>
          </a:xfrm>
        </p:spPr>
        <p:txBody>
          <a:bodyPr/>
          <a:lstStyle>
            <a:lvl1pPr>
              <a:defRPr/>
            </a:lvl1pPr>
          </a:lstStyle>
          <a:p>
            <a:pPr>
              <a:defRPr/>
            </a:pPr>
            <a:r>
              <a:rPr lang="en-US" altLang="en-US" dirty="0"/>
              <a:t>6/6/2023</a:t>
            </a:r>
          </a:p>
        </p:txBody>
      </p:sp>
      <p:sp>
        <p:nvSpPr>
          <p:cNvPr id="8" name="Footer Placeholder 2">
            <a:extLst>
              <a:ext uri="{FF2B5EF4-FFF2-40B4-BE49-F238E27FC236}">
                <a16:creationId xmlns:a16="http://schemas.microsoft.com/office/drawing/2014/main" id="{7A4967C5-570D-48D2-A7D6-76E4BF09A12D}"/>
              </a:ext>
            </a:extLst>
          </p:cNvPr>
          <p:cNvSpPr>
            <a:spLocks noGrp="1"/>
          </p:cNvSpPr>
          <p:nvPr>
            <p:ph type="ftr" sz="quarter" idx="11"/>
          </p:nvPr>
        </p:nvSpPr>
        <p:spPr>
          <a:xfrm>
            <a:off x="2819400" y="6156325"/>
            <a:ext cx="5716588" cy="365125"/>
          </a:xfrm>
        </p:spPr>
        <p:txBody>
          <a:bodyPr/>
          <a:lstStyle>
            <a:lvl1pPr algn="ctr">
              <a:defRPr/>
            </a:lvl1pPr>
          </a:lstStyle>
          <a:p>
            <a:pPr>
              <a:defRPr/>
            </a:pPr>
            <a:r>
              <a:rPr lang="en-US" altLang="en-US" dirty="0"/>
              <a:t>Dept of CSE., SOE-Dayananda Sagar University</a:t>
            </a:r>
          </a:p>
        </p:txBody>
      </p:sp>
      <p:sp>
        <p:nvSpPr>
          <p:cNvPr id="4" name="TextBox 3">
            <a:extLst>
              <a:ext uri="{FF2B5EF4-FFF2-40B4-BE49-F238E27FC236}">
                <a16:creationId xmlns:a16="http://schemas.microsoft.com/office/drawing/2014/main" id="{C6CAD60C-6291-2210-1973-FA5954D6F194}"/>
              </a:ext>
            </a:extLst>
          </p:cNvPr>
          <p:cNvSpPr txBox="1"/>
          <p:nvPr/>
        </p:nvSpPr>
        <p:spPr>
          <a:xfrm>
            <a:off x="762000" y="762000"/>
            <a:ext cx="4572000" cy="369332"/>
          </a:xfrm>
          <a:prstGeom prst="rect">
            <a:avLst/>
          </a:prstGeom>
          <a:noFill/>
        </p:spPr>
        <p:txBody>
          <a:bodyPr wrap="square">
            <a:spAutoFit/>
          </a:bodyPr>
          <a:lstStyle/>
          <a:p>
            <a:fld id="{BFA22BDA-A4D6-4347-A697-4C2AFBD80B78}" type="slidenum">
              <a:rPr lang="en-US" altLang="en-US" smtClean="0">
                <a:solidFill>
                  <a:schemeClr val="bg1"/>
                </a:solidFill>
              </a:rPr>
              <a:pPr/>
              <a:t>18</a:t>
            </a:fld>
            <a:endParaRPr lang="en-IN" dirty="0"/>
          </a:p>
        </p:txBody>
      </p:sp>
      <p:sp>
        <p:nvSpPr>
          <p:cNvPr id="3" name="TextBox 2">
            <a:extLst>
              <a:ext uri="{FF2B5EF4-FFF2-40B4-BE49-F238E27FC236}">
                <a16:creationId xmlns:a16="http://schemas.microsoft.com/office/drawing/2014/main" id="{7C28A99C-6A44-0B01-EC23-7B0ACDC3DBAC}"/>
              </a:ext>
            </a:extLst>
          </p:cNvPr>
          <p:cNvSpPr txBox="1"/>
          <p:nvPr/>
        </p:nvSpPr>
        <p:spPr>
          <a:xfrm>
            <a:off x="1371600" y="171123"/>
            <a:ext cx="4381500" cy="646331"/>
          </a:xfrm>
          <a:prstGeom prst="rect">
            <a:avLst/>
          </a:prstGeom>
          <a:noFill/>
        </p:spPr>
        <p:txBody>
          <a:bodyPr wrap="square" rtlCol="0">
            <a:spAutoFit/>
          </a:bodyPr>
          <a:lstStyle/>
          <a:p>
            <a:r>
              <a:rPr lang="en-US" sz="3600" b="1" u="sng" dirty="0">
                <a:solidFill>
                  <a:schemeClr val="tx2">
                    <a:lumMod val="60000"/>
                    <a:lumOff val="40000"/>
                  </a:schemeClr>
                </a:solidFill>
              </a:rPr>
              <a:t>METHODOLOGY</a:t>
            </a:r>
            <a:endParaRPr lang="en-IN" sz="3600" b="1" u="sng" dirty="0">
              <a:solidFill>
                <a:schemeClr val="tx2">
                  <a:lumMod val="60000"/>
                  <a:lumOff val="40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FF375D-ABFB-78DE-C09D-BE43FFA125DD}"/>
              </a:ext>
            </a:extLst>
          </p:cNvPr>
          <p:cNvSpPr>
            <a:spLocks noGrp="1"/>
          </p:cNvSpPr>
          <p:nvPr>
            <p:ph type="dt" sz="half" idx="10"/>
          </p:nvPr>
        </p:nvSpPr>
        <p:spPr/>
        <p:txBody>
          <a:bodyPr/>
          <a:lstStyle/>
          <a:p>
            <a:pPr>
              <a:defRPr/>
            </a:pPr>
            <a:r>
              <a:rPr lang="en-US" altLang="en-US" dirty="0"/>
              <a:t>6/6/2023</a:t>
            </a:r>
          </a:p>
        </p:txBody>
      </p:sp>
      <p:sp>
        <p:nvSpPr>
          <p:cNvPr id="3" name="Footer Placeholder 2">
            <a:extLst>
              <a:ext uri="{FF2B5EF4-FFF2-40B4-BE49-F238E27FC236}">
                <a16:creationId xmlns:a16="http://schemas.microsoft.com/office/drawing/2014/main" id="{9C2881EA-E959-2FE3-5301-84CD78F12A2A}"/>
              </a:ext>
            </a:extLst>
          </p:cNvPr>
          <p:cNvSpPr>
            <a:spLocks noGrp="1"/>
          </p:cNvSpPr>
          <p:nvPr>
            <p:ph type="ftr" sz="quarter" idx="11"/>
          </p:nvPr>
        </p:nvSpPr>
        <p:spPr>
          <a:xfrm>
            <a:off x="2819400" y="6156325"/>
            <a:ext cx="5943600" cy="365125"/>
          </a:xfrm>
        </p:spPr>
        <p:txBody>
          <a:bodyPr/>
          <a:lstStyle/>
          <a:p>
            <a:pPr>
              <a:defRPr/>
            </a:pPr>
            <a:r>
              <a:rPr lang="en-US" altLang="en-US" dirty="0"/>
              <a:t>Dept of CSE., SOE-Dayananda Sagar University</a:t>
            </a:r>
          </a:p>
        </p:txBody>
      </p:sp>
      <p:sp>
        <p:nvSpPr>
          <p:cNvPr id="4" name="Slide Number Placeholder 3">
            <a:extLst>
              <a:ext uri="{FF2B5EF4-FFF2-40B4-BE49-F238E27FC236}">
                <a16:creationId xmlns:a16="http://schemas.microsoft.com/office/drawing/2014/main" id="{7DFD3C28-B64E-3F40-B19A-E166974F8DDA}"/>
              </a:ext>
            </a:extLst>
          </p:cNvPr>
          <p:cNvSpPr>
            <a:spLocks noGrp="1"/>
          </p:cNvSpPr>
          <p:nvPr>
            <p:ph type="sldNum" sz="quarter" idx="12"/>
          </p:nvPr>
        </p:nvSpPr>
        <p:spPr/>
        <p:txBody>
          <a:bodyPr/>
          <a:lstStyle/>
          <a:p>
            <a:fld id="{BFA22BDA-A4D6-4347-A697-4C2AFBD80B78}" type="slidenum">
              <a:rPr lang="en-US" altLang="en-US" smtClean="0"/>
              <a:pPr/>
              <a:t>19</a:t>
            </a:fld>
            <a:endParaRPr lang="en-US" altLang="en-US" dirty="0"/>
          </a:p>
        </p:txBody>
      </p:sp>
      <p:sp>
        <p:nvSpPr>
          <p:cNvPr id="6" name="TextBox 5">
            <a:extLst>
              <a:ext uri="{FF2B5EF4-FFF2-40B4-BE49-F238E27FC236}">
                <a16:creationId xmlns:a16="http://schemas.microsoft.com/office/drawing/2014/main" id="{DE071C8A-0622-7D92-E0D5-244FC18779F9}"/>
              </a:ext>
            </a:extLst>
          </p:cNvPr>
          <p:cNvSpPr txBox="1"/>
          <p:nvPr/>
        </p:nvSpPr>
        <p:spPr>
          <a:xfrm>
            <a:off x="1676400" y="1066800"/>
            <a:ext cx="7010400" cy="5016758"/>
          </a:xfrm>
          <a:prstGeom prst="rect">
            <a:avLst/>
          </a:prstGeom>
          <a:noFill/>
        </p:spPr>
        <p:txBody>
          <a:bodyPr wrap="square">
            <a:spAutoFit/>
          </a:bodyPr>
          <a:lstStyle/>
          <a:p>
            <a:r>
              <a:rPr lang="en-US" sz="1600" b="1" u="sng" dirty="0"/>
              <a:t>Web Browser</a:t>
            </a:r>
            <a:r>
              <a:rPr lang="en-US" sz="1600" b="1" dirty="0"/>
              <a:t>:-It is a python library. The web browser module provides a high-level interface to allow displaying web-based documents to users. Under most circumstances, simply calling the open() function from this module will do the right thing.</a:t>
            </a:r>
          </a:p>
          <a:p>
            <a:endParaRPr lang="en-US" sz="1600" b="1" dirty="0"/>
          </a:p>
          <a:p>
            <a:r>
              <a:rPr lang="en-US" sz="1600" b="1" u="sng" dirty="0"/>
              <a:t>VLC</a:t>
            </a:r>
            <a:r>
              <a:rPr lang="en-US" sz="1600" b="1" dirty="0"/>
              <a:t>:-The VLC media player is an open-source and free media player software that is portable and can be used on multiple platforms. The VLC media player is also a stream media server designed and developed by the Video LAN project.</a:t>
            </a:r>
          </a:p>
          <a:p>
            <a:endParaRPr lang="en-US" sz="1600" b="1" dirty="0"/>
          </a:p>
          <a:p>
            <a:r>
              <a:rPr lang="en-US" sz="1600" b="1" u="sng" dirty="0"/>
              <a:t>Pywhatkit</a:t>
            </a:r>
            <a:r>
              <a:rPr lang="en-US" sz="1600" b="1" dirty="0"/>
              <a:t>:-It is a Python library with various helpful features. It's easy-to-use and does not require you to do any additional setup. Currently, it is one of the most popular library for WhatsApp and YouTube automation. </a:t>
            </a:r>
          </a:p>
          <a:p>
            <a:endParaRPr lang="en-US" sz="1600" b="1" dirty="0"/>
          </a:p>
          <a:p>
            <a:r>
              <a:rPr lang="en-US" sz="1600" b="1" u="sng" dirty="0"/>
              <a:t>Pyjokes</a:t>
            </a:r>
            <a:r>
              <a:rPr lang="en-US" sz="1600" b="1" dirty="0"/>
              <a:t>:- Pyjokes is a python library that is used to create one-line jokes for programmers. Informally, it can also be referred as a fun python library which is pretty simple to use.</a:t>
            </a:r>
          </a:p>
          <a:p>
            <a:br>
              <a:rPr lang="en-US" sz="1600" b="1" dirty="0"/>
            </a:br>
            <a:endParaRPr lang="en-IN" sz="1600" b="1" dirty="0"/>
          </a:p>
        </p:txBody>
      </p:sp>
      <p:sp>
        <p:nvSpPr>
          <p:cNvPr id="5" name="TextBox 4">
            <a:extLst>
              <a:ext uri="{FF2B5EF4-FFF2-40B4-BE49-F238E27FC236}">
                <a16:creationId xmlns:a16="http://schemas.microsoft.com/office/drawing/2014/main" id="{7A5CCA9B-07B2-4D7F-11D3-11168FC292F2}"/>
              </a:ext>
            </a:extLst>
          </p:cNvPr>
          <p:cNvSpPr txBox="1"/>
          <p:nvPr/>
        </p:nvSpPr>
        <p:spPr>
          <a:xfrm>
            <a:off x="1371600" y="171123"/>
            <a:ext cx="4381500" cy="646331"/>
          </a:xfrm>
          <a:prstGeom prst="rect">
            <a:avLst/>
          </a:prstGeom>
          <a:noFill/>
        </p:spPr>
        <p:txBody>
          <a:bodyPr wrap="square" rtlCol="0">
            <a:spAutoFit/>
          </a:bodyPr>
          <a:lstStyle/>
          <a:p>
            <a:r>
              <a:rPr lang="en-US" sz="3600" b="1" u="sng" dirty="0">
                <a:solidFill>
                  <a:schemeClr val="tx2">
                    <a:lumMod val="60000"/>
                    <a:lumOff val="40000"/>
                  </a:schemeClr>
                </a:solidFill>
              </a:rPr>
              <a:t>METHODOLOGY</a:t>
            </a:r>
            <a:endParaRPr lang="en-IN" sz="3600" b="1" u="sng" dirty="0">
              <a:solidFill>
                <a:schemeClr val="tx2">
                  <a:lumMod val="60000"/>
                  <a:lumOff val="40000"/>
                </a:schemeClr>
              </a:solidFill>
            </a:endParaRPr>
          </a:p>
        </p:txBody>
      </p:sp>
    </p:spTree>
    <p:extLst>
      <p:ext uri="{BB962C8B-B14F-4D97-AF65-F5344CB8AC3E}">
        <p14:creationId xmlns:p14="http://schemas.microsoft.com/office/powerpoint/2010/main" val="3452886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927F426F-3BDA-F437-7619-7F459EA3B203}"/>
              </a:ext>
            </a:extLst>
          </p:cNvPr>
          <p:cNvSpPr>
            <a:spLocks noGrp="1" noChangeArrowheads="1"/>
          </p:cNvSpPr>
          <p:nvPr>
            <p:ph type="title"/>
          </p:nvPr>
        </p:nvSpPr>
        <p:spPr>
          <a:xfrm>
            <a:off x="1676400" y="573088"/>
            <a:ext cx="6589713" cy="747712"/>
          </a:xfrm>
        </p:spPr>
        <p:txBody>
          <a:bodyPr/>
          <a:lstStyle/>
          <a:p>
            <a:pPr eaLnBrk="1" hangingPunct="1"/>
            <a:r>
              <a:rPr lang="en-IN" altLang="en-US" sz="4400" b="1" u="sng" dirty="0">
                <a:latin typeface="Calibri" panose="020F0502020204030204" pitchFamily="34" charset="0"/>
                <a:cs typeface="Calibri" panose="020F0502020204030204" pitchFamily="34" charset="0"/>
              </a:rPr>
              <a:t>Overview</a:t>
            </a:r>
          </a:p>
        </p:txBody>
      </p:sp>
      <p:sp>
        <p:nvSpPr>
          <p:cNvPr id="19459" name="Content Placeholder 2">
            <a:extLst>
              <a:ext uri="{FF2B5EF4-FFF2-40B4-BE49-F238E27FC236}">
                <a16:creationId xmlns:a16="http://schemas.microsoft.com/office/drawing/2014/main" id="{69D377EF-AF4C-15D5-27EA-D057A6016578}"/>
              </a:ext>
            </a:extLst>
          </p:cNvPr>
          <p:cNvSpPr>
            <a:spLocks noGrp="1" noChangeArrowheads="1"/>
          </p:cNvSpPr>
          <p:nvPr>
            <p:ph idx="1"/>
          </p:nvPr>
        </p:nvSpPr>
        <p:spPr>
          <a:xfrm>
            <a:off x="1676400" y="1824038"/>
            <a:ext cx="6591300" cy="3778250"/>
          </a:xfrm>
        </p:spPr>
        <p:txBody>
          <a:bodyPr/>
          <a:lstStyle/>
          <a:p>
            <a:pPr eaLnBrk="1" hangingPunct="1"/>
            <a:r>
              <a:rPr lang="en-IN" altLang="en-US" sz="1800" dirty="0">
                <a:latin typeface="Calibri" panose="020F0502020204030204" pitchFamily="34" charset="0"/>
                <a:cs typeface="Calibri" panose="020F0502020204030204" pitchFamily="34" charset="0"/>
              </a:rPr>
              <a:t>Abstract</a:t>
            </a:r>
          </a:p>
          <a:p>
            <a:pPr eaLnBrk="1" hangingPunct="1"/>
            <a:r>
              <a:rPr lang="en-IN" altLang="en-US" sz="1800" dirty="0">
                <a:latin typeface="Calibri" panose="020F0502020204030204" pitchFamily="34" charset="0"/>
                <a:cs typeface="Calibri" panose="020F0502020204030204" pitchFamily="34" charset="0"/>
              </a:rPr>
              <a:t>Problem Statement</a:t>
            </a:r>
          </a:p>
          <a:p>
            <a:pPr eaLnBrk="1" hangingPunct="1"/>
            <a:r>
              <a:rPr lang="en-IN" altLang="en-US" sz="1800" dirty="0">
                <a:latin typeface="Calibri" panose="020F0502020204030204" pitchFamily="34" charset="0"/>
                <a:cs typeface="Calibri" panose="020F0502020204030204" pitchFamily="34" charset="0"/>
              </a:rPr>
              <a:t>Introduction</a:t>
            </a:r>
          </a:p>
          <a:p>
            <a:pPr eaLnBrk="1" hangingPunct="1"/>
            <a:r>
              <a:rPr lang="en-IN" altLang="en-US" sz="1800" dirty="0">
                <a:latin typeface="Calibri" panose="020F0502020204030204" pitchFamily="34" charset="0"/>
                <a:cs typeface="Calibri" panose="020F0502020204030204" pitchFamily="34" charset="0"/>
              </a:rPr>
              <a:t>State of the Art work (Literature survey)</a:t>
            </a:r>
          </a:p>
          <a:p>
            <a:pPr eaLnBrk="1" hangingPunct="1"/>
            <a:r>
              <a:rPr lang="en-IN" altLang="en-US" sz="1800" dirty="0">
                <a:latin typeface="Calibri" panose="020F0502020204030204" pitchFamily="34" charset="0"/>
                <a:cs typeface="Calibri" panose="020F0502020204030204" pitchFamily="34" charset="0"/>
              </a:rPr>
              <a:t>Design</a:t>
            </a:r>
          </a:p>
          <a:p>
            <a:pPr eaLnBrk="1" hangingPunct="1"/>
            <a:r>
              <a:rPr lang="en-IN" altLang="en-US" sz="1800" dirty="0">
                <a:latin typeface="Calibri" panose="020F0502020204030204" pitchFamily="34" charset="0"/>
                <a:cs typeface="Calibri" panose="020F0502020204030204" pitchFamily="34" charset="0"/>
              </a:rPr>
              <a:t>Methodology</a:t>
            </a:r>
          </a:p>
          <a:p>
            <a:pPr eaLnBrk="1" hangingPunct="1"/>
            <a:r>
              <a:rPr lang="en-IN" altLang="en-US" sz="1800" dirty="0">
                <a:latin typeface="Calibri" panose="020F0502020204030204" pitchFamily="34" charset="0"/>
                <a:cs typeface="Calibri" panose="020F0502020204030204" pitchFamily="34" charset="0"/>
              </a:rPr>
              <a:t>References</a:t>
            </a:r>
          </a:p>
          <a:p>
            <a:pPr eaLnBrk="1" hangingPunct="1"/>
            <a:endParaRPr lang="en-IN" altLang="en-US" sz="1800" dirty="0">
              <a:latin typeface="Calibri" panose="020F0502020204030204" pitchFamily="34" charset="0"/>
              <a:cs typeface="Calibri" panose="020F0502020204030204" pitchFamily="34" charset="0"/>
            </a:endParaRPr>
          </a:p>
          <a:p>
            <a:pPr eaLnBrk="1" hangingPunct="1"/>
            <a:endParaRPr lang="en-IN" altLang="en-US" sz="1800"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AE979B71-DCAE-2988-73D2-EF8FC147B05C}"/>
              </a:ext>
            </a:extLst>
          </p:cNvPr>
          <p:cNvSpPr>
            <a:spLocks noGrp="1"/>
          </p:cNvSpPr>
          <p:nvPr>
            <p:ph type="dt" sz="quarter" idx="10"/>
          </p:nvPr>
        </p:nvSpPr>
        <p:spPr>
          <a:xfrm>
            <a:off x="950913" y="6165850"/>
            <a:ext cx="1066800" cy="369888"/>
          </a:xfrm>
        </p:spPr>
        <p:txBody>
          <a:bodyPr/>
          <a:lstStyle/>
          <a:p>
            <a:pPr>
              <a:defRPr/>
            </a:pPr>
            <a:r>
              <a:rPr lang="en-US" altLang="en-US" dirty="0"/>
              <a:t>6/6/2023</a:t>
            </a:r>
          </a:p>
        </p:txBody>
      </p:sp>
      <p:sp>
        <p:nvSpPr>
          <p:cNvPr id="5" name="Footer Placeholder 4">
            <a:extLst>
              <a:ext uri="{FF2B5EF4-FFF2-40B4-BE49-F238E27FC236}">
                <a16:creationId xmlns:a16="http://schemas.microsoft.com/office/drawing/2014/main" id="{4AC5D830-B814-9DDA-4F48-E5B6BC15043B}"/>
              </a:ext>
            </a:extLst>
          </p:cNvPr>
          <p:cNvSpPr>
            <a:spLocks noGrp="1"/>
          </p:cNvSpPr>
          <p:nvPr>
            <p:ph type="ftr" sz="quarter" idx="11"/>
          </p:nvPr>
        </p:nvSpPr>
        <p:spPr/>
        <p:txBody>
          <a:bodyPr/>
          <a:lstStyle/>
          <a:p>
            <a:pPr>
              <a:defRPr/>
            </a:pPr>
            <a:r>
              <a:rPr lang="en-US" altLang="en-US"/>
              <a:t>Dept of CSE., SOE-Dayananda Sagar University</a:t>
            </a:r>
          </a:p>
        </p:txBody>
      </p:sp>
      <p:sp>
        <p:nvSpPr>
          <p:cNvPr id="3" name="TextBox 2">
            <a:extLst>
              <a:ext uri="{FF2B5EF4-FFF2-40B4-BE49-F238E27FC236}">
                <a16:creationId xmlns:a16="http://schemas.microsoft.com/office/drawing/2014/main" id="{DF66E284-C20F-0574-7543-0F52DDE540A5}"/>
              </a:ext>
            </a:extLst>
          </p:cNvPr>
          <p:cNvSpPr txBox="1"/>
          <p:nvPr/>
        </p:nvSpPr>
        <p:spPr>
          <a:xfrm>
            <a:off x="877887" y="762000"/>
            <a:ext cx="4572000" cy="369332"/>
          </a:xfrm>
          <a:prstGeom prst="rect">
            <a:avLst/>
          </a:prstGeom>
          <a:noFill/>
        </p:spPr>
        <p:txBody>
          <a:bodyPr wrap="square">
            <a:spAutoFit/>
          </a:bodyPr>
          <a:lstStyle/>
          <a:p>
            <a:fld id="{BFA22BDA-A4D6-4347-A697-4C2AFBD80B78}" type="slidenum">
              <a:rPr lang="en-US" altLang="en-US" smtClean="0">
                <a:solidFill>
                  <a:schemeClr val="bg1"/>
                </a:solidFill>
              </a:rPr>
              <a:pPr/>
              <a:t>2</a:t>
            </a:fld>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AF645-F14F-D7F5-CEF0-369E03EAAB23}"/>
              </a:ext>
            </a:extLst>
          </p:cNvPr>
          <p:cNvSpPr>
            <a:spLocks noGrp="1"/>
          </p:cNvSpPr>
          <p:nvPr>
            <p:ph type="title"/>
          </p:nvPr>
        </p:nvSpPr>
        <p:spPr>
          <a:xfrm>
            <a:off x="152400" y="14511"/>
            <a:ext cx="6589200" cy="1280890"/>
          </a:xfrm>
        </p:spPr>
        <p:txBody>
          <a:bodyPr/>
          <a:lstStyle/>
          <a:p>
            <a:r>
              <a:rPr lang="en-US" b="1" u="sng" dirty="0"/>
              <a:t>Code in andrew.py:</a:t>
            </a:r>
            <a:endParaRPr lang="en-IN" dirty="0"/>
          </a:p>
        </p:txBody>
      </p:sp>
      <p:pic>
        <p:nvPicPr>
          <p:cNvPr id="4" name="Picture 3" descr="Screenshot 2023-06-06 011343">
            <a:extLst>
              <a:ext uri="{FF2B5EF4-FFF2-40B4-BE49-F238E27FC236}">
                <a16:creationId xmlns:a16="http://schemas.microsoft.com/office/drawing/2014/main" id="{89908167-6DE6-255F-B04B-674908D8AC9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67640" y="700311"/>
            <a:ext cx="8991600" cy="6157689"/>
          </a:xfrm>
          <a:prstGeom prst="rect">
            <a:avLst/>
          </a:prstGeom>
        </p:spPr>
      </p:pic>
    </p:spTree>
    <p:extLst>
      <p:ext uri="{BB962C8B-B14F-4D97-AF65-F5344CB8AC3E}">
        <p14:creationId xmlns:p14="http://schemas.microsoft.com/office/powerpoint/2010/main" val="3241152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AF645-F14F-D7F5-CEF0-369E03EAAB23}"/>
              </a:ext>
            </a:extLst>
          </p:cNvPr>
          <p:cNvSpPr>
            <a:spLocks noGrp="1"/>
          </p:cNvSpPr>
          <p:nvPr>
            <p:ph type="title"/>
          </p:nvPr>
        </p:nvSpPr>
        <p:spPr>
          <a:xfrm>
            <a:off x="152400" y="14511"/>
            <a:ext cx="6589200" cy="1280890"/>
          </a:xfrm>
        </p:spPr>
        <p:txBody>
          <a:bodyPr/>
          <a:lstStyle/>
          <a:p>
            <a:r>
              <a:rPr lang="en-US" b="1" u="sng" dirty="0"/>
              <a:t>Code in andrew.py:</a:t>
            </a:r>
            <a:endParaRPr lang="en-IN" dirty="0"/>
          </a:p>
        </p:txBody>
      </p:sp>
      <p:pic>
        <p:nvPicPr>
          <p:cNvPr id="5" name="Picture 4">
            <a:extLst>
              <a:ext uri="{FF2B5EF4-FFF2-40B4-BE49-F238E27FC236}">
                <a16:creationId xmlns:a16="http://schemas.microsoft.com/office/drawing/2014/main" id="{364E9BD6-5A44-F7F3-24B9-D30B01FD54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685800"/>
            <a:ext cx="8991600" cy="6172200"/>
          </a:xfrm>
          <a:prstGeom prst="rect">
            <a:avLst/>
          </a:prstGeom>
        </p:spPr>
      </p:pic>
    </p:spTree>
    <p:extLst>
      <p:ext uri="{BB962C8B-B14F-4D97-AF65-F5344CB8AC3E}">
        <p14:creationId xmlns:p14="http://schemas.microsoft.com/office/powerpoint/2010/main" val="113388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014D9-60D8-1E4C-65BF-282E3805B8B8}"/>
              </a:ext>
            </a:extLst>
          </p:cNvPr>
          <p:cNvSpPr>
            <a:spLocks noGrp="1"/>
          </p:cNvSpPr>
          <p:nvPr>
            <p:ph type="title"/>
          </p:nvPr>
        </p:nvSpPr>
        <p:spPr>
          <a:xfrm>
            <a:off x="152400" y="0"/>
            <a:ext cx="6589200" cy="1280890"/>
          </a:xfrm>
        </p:spPr>
        <p:txBody>
          <a:bodyPr/>
          <a:lstStyle/>
          <a:p>
            <a:r>
              <a:rPr lang="en-US" b="1" u="sng" dirty="0"/>
              <a:t>Code in andrew.py:</a:t>
            </a:r>
            <a:endParaRPr lang="en-IN" dirty="0"/>
          </a:p>
        </p:txBody>
      </p:sp>
      <p:pic>
        <p:nvPicPr>
          <p:cNvPr id="4" name="Picture 3" descr="Screenshot 2023-06-06 011427">
            <a:extLst>
              <a:ext uri="{FF2B5EF4-FFF2-40B4-BE49-F238E27FC236}">
                <a16:creationId xmlns:a16="http://schemas.microsoft.com/office/drawing/2014/main" id="{4DD0C27D-49F4-EB75-C22C-8961DF744D9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52401" y="685800"/>
            <a:ext cx="8991600" cy="6172200"/>
          </a:xfrm>
          <a:prstGeom prst="rect">
            <a:avLst/>
          </a:prstGeom>
        </p:spPr>
      </p:pic>
    </p:spTree>
    <p:extLst>
      <p:ext uri="{BB962C8B-B14F-4D97-AF65-F5344CB8AC3E}">
        <p14:creationId xmlns:p14="http://schemas.microsoft.com/office/powerpoint/2010/main" val="3327848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59BBE-1AA8-3956-C9C8-B4264E838B9C}"/>
              </a:ext>
            </a:extLst>
          </p:cNvPr>
          <p:cNvSpPr>
            <a:spLocks noGrp="1"/>
          </p:cNvSpPr>
          <p:nvPr>
            <p:ph type="title"/>
          </p:nvPr>
        </p:nvSpPr>
        <p:spPr>
          <a:xfrm>
            <a:off x="152400" y="76200"/>
            <a:ext cx="6589200" cy="1280890"/>
          </a:xfrm>
        </p:spPr>
        <p:txBody>
          <a:bodyPr/>
          <a:lstStyle/>
          <a:p>
            <a:r>
              <a:rPr lang="en-US" b="1" u="sng" dirty="0"/>
              <a:t>Code in andrew.py:</a:t>
            </a:r>
            <a:endParaRPr lang="en-IN" dirty="0"/>
          </a:p>
        </p:txBody>
      </p:sp>
      <p:pic>
        <p:nvPicPr>
          <p:cNvPr id="4" name="Picture 3" descr="Screenshot 2023-06-06 011444">
            <a:extLst>
              <a:ext uri="{FF2B5EF4-FFF2-40B4-BE49-F238E27FC236}">
                <a16:creationId xmlns:a16="http://schemas.microsoft.com/office/drawing/2014/main" id="{063E77A5-0375-C815-84A8-597BF60705E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52400" y="707500"/>
            <a:ext cx="8991600" cy="6150499"/>
          </a:xfrm>
          <a:prstGeom prst="rect">
            <a:avLst/>
          </a:prstGeom>
        </p:spPr>
      </p:pic>
    </p:spTree>
    <p:extLst>
      <p:ext uri="{BB962C8B-B14F-4D97-AF65-F5344CB8AC3E}">
        <p14:creationId xmlns:p14="http://schemas.microsoft.com/office/powerpoint/2010/main" val="917051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5E851-A8B5-00D9-7AC0-923942165F18}"/>
              </a:ext>
            </a:extLst>
          </p:cNvPr>
          <p:cNvSpPr>
            <a:spLocks noGrp="1"/>
          </p:cNvSpPr>
          <p:nvPr>
            <p:ph type="title"/>
          </p:nvPr>
        </p:nvSpPr>
        <p:spPr>
          <a:xfrm>
            <a:off x="152400" y="76200"/>
            <a:ext cx="6589200" cy="1280890"/>
          </a:xfrm>
        </p:spPr>
        <p:txBody>
          <a:bodyPr/>
          <a:lstStyle/>
          <a:p>
            <a:r>
              <a:rPr lang="en-US" b="1" u="sng" dirty="0"/>
              <a:t>Code in andrew.py:</a:t>
            </a:r>
            <a:endParaRPr lang="en-IN" dirty="0"/>
          </a:p>
        </p:txBody>
      </p:sp>
      <p:pic>
        <p:nvPicPr>
          <p:cNvPr id="4" name="Picture 3" descr="Screenshot 2023-06-06 011510">
            <a:extLst>
              <a:ext uri="{FF2B5EF4-FFF2-40B4-BE49-F238E27FC236}">
                <a16:creationId xmlns:a16="http://schemas.microsoft.com/office/drawing/2014/main" id="{F3C4AF63-8FC0-01A5-80F5-19F5BE01B2F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79832" y="716644"/>
            <a:ext cx="8964168" cy="6141355"/>
          </a:xfrm>
          <a:prstGeom prst="rect">
            <a:avLst/>
          </a:prstGeom>
        </p:spPr>
      </p:pic>
    </p:spTree>
    <p:extLst>
      <p:ext uri="{BB962C8B-B14F-4D97-AF65-F5344CB8AC3E}">
        <p14:creationId xmlns:p14="http://schemas.microsoft.com/office/powerpoint/2010/main" val="4059415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FC56-1FC4-4BD4-29AE-B05B2912EDF9}"/>
              </a:ext>
            </a:extLst>
          </p:cNvPr>
          <p:cNvSpPr>
            <a:spLocks noGrp="1"/>
          </p:cNvSpPr>
          <p:nvPr>
            <p:ph type="title"/>
          </p:nvPr>
        </p:nvSpPr>
        <p:spPr>
          <a:xfrm>
            <a:off x="152400" y="76200"/>
            <a:ext cx="6589200" cy="1280890"/>
          </a:xfrm>
        </p:spPr>
        <p:txBody>
          <a:bodyPr/>
          <a:lstStyle/>
          <a:p>
            <a:r>
              <a:rPr lang="en-US" b="1" u="sng" dirty="0"/>
              <a:t>Code in andrew.py:</a:t>
            </a:r>
            <a:endParaRPr lang="en-IN" dirty="0"/>
          </a:p>
        </p:txBody>
      </p:sp>
      <p:pic>
        <p:nvPicPr>
          <p:cNvPr id="4" name="Picture 3" descr="Screenshot 2023-06-06 011535">
            <a:extLst>
              <a:ext uri="{FF2B5EF4-FFF2-40B4-BE49-F238E27FC236}">
                <a16:creationId xmlns:a16="http://schemas.microsoft.com/office/drawing/2014/main" id="{721F657F-FF94-4C51-2223-6FCDDC48A1D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52400" y="716644"/>
            <a:ext cx="8991600" cy="6141355"/>
          </a:xfrm>
          <a:prstGeom prst="rect">
            <a:avLst/>
          </a:prstGeom>
        </p:spPr>
      </p:pic>
    </p:spTree>
    <p:extLst>
      <p:ext uri="{BB962C8B-B14F-4D97-AF65-F5344CB8AC3E}">
        <p14:creationId xmlns:p14="http://schemas.microsoft.com/office/powerpoint/2010/main" val="1156131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43294-DDC6-FBB3-1B72-1A99BFE07450}"/>
              </a:ext>
            </a:extLst>
          </p:cNvPr>
          <p:cNvSpPr>
            <a:spLocks noGrp="1"/>
          </p:cNvSpPr>
          <p:nvPr>
            <p:ph type="title"/>
          </p:nvPr>
        </p:nvSpPr>
        <p:spPr>
          <a:xfrm>
            <a:off x="152400" y="0"/>
            <a:ext cx="6589200" cy="1280890"/>
          </a:xfrm>
        </p:spPr>
        <p:txBody>
          <a:bodyPr/>
          <a:lstStyle/>
          <a:p>
            <a:r>
              <a:rPr lang="en-US" b="1" u="sng" dirty="0"/>
              <a:t>Code in andrew.py:</a:t>
            </a:r>
            <a:endParaRPr lang="en-IN" dirty="0"/>
          </a:p>
        </p:txBody>
      </p:sp>
      <p:pic>
        <p:nvPicPr>
          <p:cNvPr id="4" name="Picture 3" descr="Screenshot 2023-06-06 011614">
            <a:extLst>
              <a:ext uri="{FF2B5EF4-FFF2-40B4-BE49-F238E27FC236}">
                <a16:creationId xmlns:a16="http://schemas.microsoft.com/office/drawing/2014/main" id="{EB79082C-B289-91FC-A240-AFE84F44105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52400" y="685800"/>
            <a:ext cx="8991600" cy="6172200"/>
          </a:xfrm>
          <a:prstGeom prst="rect">
            <a:avLst/>
          </a:prstGeom>
        </p:spPr>
      </p:pic>
    </p:spTree>
    <p:extLst>
      <p:ext uri="{BB962C8B-B14F-4D97-AF65-F5344CB8AC3E}">
        <p14:creationId xmlns:p14="http://schemas.microsoft.com/office/powerpoint/2010/main" val="42021788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57C06-DEF0-487C-D3E5-17CCC8F2B3A6}"/>
              </a:ext>
            </a:extLst>
          </p:cNvPr>
          <p:cNvSpPr>
            <a:spLocks noGrp="1"/>
          </p:cNvSpPr>
          <p:nvPr>
            <p:ph type="title"/>
          </p:nvPr>
        </p:nvSpPr>
        <p:spPr>
          <a:xfrm>
            <a:off x="152400" y="76200"/>
            <a:ext cx="6589200" cy="1280890"/>
          </a:xfrm>
        </p:spPr>
        <p:txBody>
          <a:bodyPr/>
          <a:lstStyle/>
          <a:p>
            <a:r>
              <a:rPr lang="en-US" b="1" u="sng" dirty="0"/>
              <a:t>Code in andrew.py:</a:t>
            </a:r>
            <a:endParaRPr lang="en-IN" dirty="0"/>
          </a:p>
        </p:txBody>
      </p:sp>
      <p:pic>
        <p:nvPicPr>
          <p:cNvPr id="4" name="Picture 3" descr="Screenshot 2023-06-06 011645">
            <a:extLst>
              <a:ext uri="{FF2B5EF4-FFF2-40B4-BE49-F238E27FC236}">
                <a16:creationId xmlns:a16="http://schemas.microsoft.com/office/drawing/2014/main" id="{0C46EADD-E238-CB99-5399-97A2105BEA4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52400" y="716645"/>
            <a:ext cx="8991600" cy="6141356"/>
          </a:xfrm>
          <a:prstGeom prst="rect">
            <a:avLst/>
          </a:prstGeom>
        </p:spPr>
      </p:pic>
    </p:spTree>
    <p:extLst>
      <p:ext uri="{BB962C8B-B14F-4D97-AF65-F5344CB8AC3E}">
        <p14:creationId xmlns:p14="http://schemas.microsoft.com/office/powerpoint/2010/main" val="2882080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D525C-5BD0-7F3B-1F68-EFCD705CBD5B}"/>
              </a:ext>
            </a:extLst>
          </p:cNvPr>
          <p:cNvSpPr>
            <a:spLocks noGrp="1"/>
          </p:cNvSpPr>
          <p:nvPr>
            <p:ph type="title"/>
          </p:nvPr>
        </p:nvSpPr>
        <p:spPr>
          <a:xfrm>
            <a:off x="152400" y="0"/>
            <a:ext cx="6589200" cy="1280890"/>
          </a:xfrm>
        </p:spPr>
        <p:txBody>
          <a:bodyPr/>
          <a:lstStyle/>
          <a:p>
            <a:r>
              <a:rPr lang="en-US" b="1" u="sng" dirty="0"/>
              <a:t>Code in andrew.py:</a:t>
            </a:r>
            <a:endParaRPr lang="en-IN" dirty="0"/>
          </a:p>
        </p:txBody>
      </p:sp>
      <p:pic>
        <p:nvPicPr>
          <p:cNvPr id="4" name="Picture 3" descr="Screenshot 2023-06-06 011701">
            <a:extLst>
              <a:ext uri="{FF2B5EF4-FFF2-40B4-BE49-F238E27FC236}">
                <a16:creationId xmlns:a16="http://schemas.microsoft.com/office/drawing/2014/main" id="{76A25EBB-292A-0792-2088-D41A903BA1B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52400" y="667876"/>
            <a:ext cx="8991600" cy="6190123"/>
          </a:xfrm>
          <a:prstGeom prst="rect">
            <a:avLst/>
          </a:prstGeom>
        </p:spPr>
      </p:pic>
    </p:spTree>
    <p:extLst>
      <p:ext uri="{BB962C8B-B14F-4D97-AF65-F5344CB8AC3E}">
        <p14:creationId xmlns:p14="http://schemas.microsoft.com/office/powerpoint/2010/main" val="23711371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AFCB1-A92B-3A46-4140-1A9F7574C957}"/>
              </a:ext>
            </a:extLst>
          </p:cNvPr>
          <p:cNvSpPr>
            <a:spLocks noGrp="1"/>
          </p:cNvSpPr>
          <p:nvPr>
            <p:ph type="title"/>
          </p:nvPr>
        </p:nvSpPr>
        <p:spPr>
          <a:xfrm>
            <a:off x="152400" y="-34258"/>
            <a:ext cx="6589200" cy="1280890"/>
          </a:xfrm>
        </p:spPr>
        <p:txBody>
          <a:bodyPr/>
          <a:lstStyle/>
          <a:p>
            <a:r>
              <a:rPr lang="en-US" b="1" u="sng" dirty="0"/>
              <a:t>Code in andrew.py:</a:t>
            </a:r>
            <a:endParaRPr lang="en-IN" dirty="0"/>
          </a:p>
        </p:txBody>
      </p:sp>
      <p:pic>
        <p:nvPicPr>
          <p:cNvPr id="4" name="Picture 3" descr="Screenshot 2023-06-06 011712">
            <a:extLst>
              <a:ext uri="{FF2B5EF4-FFF2-40B4-BE49-F238E27FC236}">
                <a16:creationId xmlns:a16="http://schemas.microsoft.com/office/drawing/2014/main" id="{3EC0E509-8DC8-6293-4E49-49DB9033C31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52400" y="633618"/>
            <a:ext cx="8991600" cy="6224381"/>
          </a:xfrm>
          <a:prstGeom prst="rect">
            <a:avLst/>
          </a:prstGeom>
        </p:spPr>
      </p:pic>
    </p:spTree>
    <p:extLst>
      <p:ext uri="{BB962C8B-B14F-4D97-AF65-F5344CB8AC3E}">
        <p14:creationId xmlns:p14="http://schemas.microsoft.com/office/powerpoint/2010/main" val="2035838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AB4D0876-3531-4318-9579-C75D6525B0C2}"/>
              </a:ext>
            </a:extLst>
          </p:cNvPr>
          <p:cNvSpPr>
            <a:spLocks noGrp="1" noChangeArrowheads="1"/>
          </p:cNvSpPr>
          <p:nvPr>
            <p:ph type="title"/>
          </p:nvPr>
        </p:nvSpPr>
        <p:spPr>
          <a:xfrm>
            <a:off x="1676400" y="573088"/>
            <a:ext cx="6589713" cy="747712"/>
          </a:xfrm>
        </p:spPr>
        <p:txBody>
          <a:bodyPr/>
          <a:lstStyle/>
          <a:p>
            <a:pPr eaLnBrk="1" hangingPunct="1"/>
            <a:r>
              <a:rPr lang="en-IN" altLang="en-US" sz="4800" b="1" u="sng" dirty="0">
                <a:latin typeface="Calibri" panose="020F0502020204030204" pitchFamily="34" charset="0"/>
                <a:cs typeface="Calibri" panose="020F0502020204030204" pitchFamily="34" charset="0"/>
              </a:rPr>
              <a:t>Abstract</a:t>
            </a:r>
          </a:p>
        </p:txBody>
      </p:sp>
      <p:sp>
        <p:nvSpPr>
          <p:cNvPr id="20483" name="Content Placeholder 2">
            <a:extLst>
              <a:ext uri="{FF2B5EF4-FFF2-40B4-BE49-F238E27FC236}">
                <a16:creationId xmlns:a16="http://schemas.microsoft.com/office/drawing/2014/main" id="{88C10D4A-A014-3551-42E6-CBD307913A49}"/>
              </a:ext>
            </a:extLst>
          </p:cNvPr>
          <p:cNvSpPr>
            <a:spLocks noGrp="1" noChangeArrowheads="1"/>
          </p:cNvSpPr>
          <p:nvPr>
            <p:ph idx="1"/>
          </p:nvPr>
        </p:nvSpPr>
        <p:spPr>
          <a:xfrm>
            <a:off x="1676400" y="1752600"/>
            <a:ext cx="6591300" cy="3778250"/>
          </a:xfrm>
        </p:spPr>
        <p:txBody>
          <a:bodyPr/>
          <a:lstStyle/>
          <a:p>
            <a:pPr eaLnBrk="1" hangingPunct="1"/>
            <a:r>
              <a:rPr lang="en-US" sz="1800" b="1" dirty="0"/>
              <a:t>A voice assistant is a digital assistant that uses voice recognition, language processing algorithms, and voice synthesis to listen to specific voice commands and return relevant information or perform specific functions as requested by the user.</a:t>
            </a:r>
          </a:p>
          <a:p>
            <a:pPr eaLnBrk="1" hangingPunct="1"/>
            <a:r>
              <a:rPr lang="en-US" sz="1800" b="1" dirty="0"/>
              <a:t>Over here we are planning to add few things in our voice assistant  like it can greet hi , means it defines a list of possible greeting responses and chooses a random response from the list each time.</a:t>
            </a:r>
          </a:p>
          <a:p>
            <a:pPr eaLnBrk="1" hangingPunct="1"/>
            <a:r>
              <a:rPr lang="en-US" sz="1800" b="1" dirty="0"/>
              <a:t>It can also play music , stop music , tell the current time ,Open What’s app , open YouTube, Open Netflix and search something on Google as per the user requirements.</a:t>
            </a:r>
          </a:p>
          <a:p>
            <a:r>
              <a:rPr lang="en-US" sz="1800" b="1" dirty="0"/>
              <a:t>We used various types of libraries of python for the desired output.</a:t>
            </a:r>
          </a:p>
          <a:p>
            <a:endParaRPr lang="en-US" sz="1600" b="1" dirty="0"/>
          </a:p>
          <a:p>
            <a:pPr eaLnBrk="1" hangingPunct="1"/>
            <a:endParaRPr lang="en-IN" altLang="en-US" sz="1800" dirty="0">
              <a:latin typeface="Calibri" panose="020F0502020204030204" pitchFamily="34" charset="0"/>
              <a:cs typeface="Calibri" panose="020F0502020204030204" pitchFamily="34" charset="0"/>
            </a:endParaRPr>
          </a:p>
        </p:txBody>
      </p:sp>
      <p:sp>
        <p:nvSpPr>
          <p:cNvPr id="7" name="Date Placeholder 1">
            <a:extLst>
              <a:ext uri="{FF2B5EF4-FFF2-40B4-BE49-F238E27FC236}">
                <a16:creationId xmlns:a16="http://schemas.microsoft.com/office/drawing/2014/main" id="{9F767759-9AFE-277E-221E-15BD4F34464F}"/>
              </a:ext>
            </a:extLst>
          </p:cNvPr>
          <p:cNvSpPr>
            <a:spLocks noGrp="1"/>
          </p:cNvSpPr>
          <p:nvPr>
            <p:ph type="dt" sz="quarter" idx="10"/>
          </p:nvPr>
        </p:nvSpPr>
        <p:spPr>
          <a:xfrm>
            <a:off x="990600" y="6156325"/>
            <a:ext cx="876300" cy="369888"/>
          </a:xfrm>
        </p:spPr>
        <p:txBody>
          <a:bodyPr/>
          <a:lstStyle>
            <a:lvl1pPr>
              <a:defRPr/>
            </a:lvl1pPr>
          </a:lstStyle>
          <a:p>
            <a:pPr>
              <a:defRPr/>
            </a:pPr>
            <a:r>
              <a:rPr lang="en-US" altLang="en-US" dirty="0"/>
              <a:t>6/6/2023</a:t>
            </a:r>
          </a:p>
        </p:txBody>
      </p:sp>
      <p:sp>
        <p:nvSpPr>
          <p:cNvPr id="8" name="Footer Placeholder 2">
            <a:extLst>
              <a:ext uri="{FF2B5EF4-FFF2-40B4-BE49-F238E27FC236}">
                <a16:creationId xmlns:a16="http://schemas.microsoft.com/office/drawing/2014/main" id="{B737D9E5-CD78-8B4C-4A68-7E4FD7F89345}"/>
              </a:ext>
            </a:extLst>
          </p:cNvPr>
          <p:cNvSpPr>
            <a:spLocks noGrp="1"/>
          </p:cNvSpPr>
          <p:nvPr>
            <p:ph type="ftr" sz="quarter" idx="11"/>
          </p:nvPr>
        </p:nvSpPr>
        <p:spPr>
          <a:xfrm>
            <a:off x="2819400" y="6156325"/>
            <a:ext cx="5129213" cy="365125"/>
          </a:xfrm>
        </p:spPr>
        <p:txBody>
          <a:bodyPr/>
          <a:lstStyle>
            <a:lvl1pPr algn="ctr">
              <a:defRPr/>
            </a:lvl1pPr>
          </a:lstStyle>
          <a:p>
            <a:pPr>
              <a:defRPr/>
            </a:pPr>
            <a:r>
              <a:rPr lang="en-US" altLang="en-US"/>
              <a:t>Dept of CSE., SOE-Dayananda Sagar University</a:t>
            </a:r>
          </a:p>
        </p:txBody>
      </p:sp>
      <p:sp>
        <p:nvSpPr>
          <p:cNvPr id="4" name="TextBox 3">
            <a:extLst>
              <a:ext uri="{FF2B5EF4-FFF2-40B4-BE49-F238E27FC236}">
                <a16:creationId xmlns:a16="http://schemas.microsoft.com/office/drawing/2014/main" id="{061B0878-2EB3-419D-279F-77E0CDD655CD}"/>
              </a:ext>
            </a:extLst>
          </p:cNvPr>
          <p:cNvSpPr txBox="1"/>
          <p:nvPr/>
        </p:nvSpPr>
        <p:spPr>
          <a:xfrm>
            <a:off x="877887" y="762278"/>
            <a:ext cx="352330" cy="369332"/>
          </a:xfrm>
          <a:prstGeom prst="rect">
            <a:avLst/>
          </a:prstGeom>
          <a:noFill/>
        </p:spPr>
        <p:txBody>
          <a:bodyPr wrap="square">
            <a:spAutoFit/>
          </a:bodyPr>
          <a:lstStyle/>
          <a:p>
            <a:fld id="{BFA22BDA-A4D6-4347-A697-4C2AFBD80B78}" type="slidenum">
              <a:rPr lang="en-US" altLang="en-US" smtClean="0">
                <a:solidFill>
                  <a:schemeClr val="bg1"/>
                </a:solidFill>
              </a:rPr>
              <a:pPr/>
              <a:t>3</a:t>
            </a:fld>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BD96E-4218-8F3B-6598-370C76EC55D7}"/>
              </a:ext>
            </a:extLst>
          </p:cNvPr>
          <p:cNvSpPr>
            <a:spLocks noGrp="1"/>
          </p:cNvSpPr>
          <p:nvPr>
            <p:ph type="title"/>
          </p:nvPr>
        </p:nvSpPr>
        <p:spPr>
          <a:xfrm>
            <a:off x="152400" y="76200"/>
            <a:ext cx="6589200" cy="1280890"/>
          </a:xfrm>
        </p:spPr>
        <p:txBody>
          <a:bodyPr/>
          <a:lstStyle/>
          <a:p>
            <a:r>
              <a:rPr lang="en-US" b="1" u="sng" dirty="0"/>
              <a:t>Code in commands.json:</a:t>
            </a:r>
            <a:endParaRPr lang="en-IN" dirty="0"/>
          </a:p>
        </p:txBody>
      </p:sp>
      <p:pic>
        <p:nvPicPr>
          <p:cNvPr id="4" name="Picture 3" descr="Screenshot 2023-06-06 012005">
            <a:extLst>
              <a:ext uri="{FF2B5EF4-FFF2-40B4-BE49-F238E27FC236}">
                <a16:creationId xmlns:a16="http://schemas.microsoft.com/office/drawing/2014/main" id="{D82A5027-C686-E5C0-E145-AED36F48E23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79330" y="728836"/>
            <a:ext cx="8964670" cy="6129163"/>
          </a:xfrm>
          <a:prstGeom prst="rect">
            <a:avLst/>
          </a:prstGeom>
        </p:spPr>
      </p:pic>
    </p:spTree>
    <p:extLst>
      <p:ext uri="{BB962C8B-B14F-4D97-AF65-F5344CB8AC3E}">
        <p14:creationId xmlns:p14="http://schemas.microsoft.com/office/powerpoint/2010/main" val="1540248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CBB3D-D77D-BF79-DF83-6B18CB450C17}"/>
              </a:ext>
            </a:extLst>
          </p:cNvPr>
          <p:cNvSpPr>
            <a:spLocks noGrp="1"/>
          </p:cNvSpPr>
          <p:nvPr>
            <p:ph type="title"/>
          </p:nvPr>
        </p:nvSpPr>
        <p:spPr>
          <a:xfrm>
            <a:off x="152400" y="6096"/>
            <a:ext cx="6589200" cy="1280890"/>
          </a:xfrm>
        </p:spPr>
        <p:txBody>
          <a:bodyPr/>
          <a:lstStyle/>
          <a:p>
            <a:r>
              <a:rPr lang="en-US" b="1" u="sng" dirty="0"/>
              <a:t>Code in run.py:</a:t>
            </a:r>
            <a:endParaRPr lang="en-IN" dirty="0"/>
          </a:p>
        </p:txBody>
      </p:sp>
      <p:pic>
        <p:nvPicPr>
          <p:cNvPr id="4" name="Picture 3" descr="Screenshot 2023-06-06 011805">
            <a:extLst>
              <a:ext uri="{FF2B5EF4-FFF2-40B4-BE49-F238E27FC236}">
                <a16:creationId xmlns:a16="http://schemas.microsoft.com/office/drawing/2014/main" id="{5A90E997-7FC8-706B-4DDF-B5CB5E57539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58496" y="655685"/>
            <a:ext cx="8985504" cy="4194126"/>
          </a:xfrm>
          <a:prstGeom prst="rect">
            <a:avLst/>
          </a:prstGeom>
        </p:spPr>
      </p:pic>
      <p:pic>
        <p:nvPicPr>
          <p:cNvPr id="3" name="Picture 2" descr="Screenshot 2023-06-06 011815">
            <a:extLst>
              <a:ext uri="{FF2B5EF4-FFF2-40B4-BE49-F238E27FC236}">
                <a16:creationId xmlns:a16="http://schemas.microsoft.com/office/drawing/2014/main" id="{96DA4950-5ACF-862F-0106-343667ECB336}"/>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152400" y="4849811"/>
            <a:ext cx="8985504" cy="2008188"/>
          </a:xfrm>
          <a:prstGeom prst="rect">
            <a:avLst/>
          </a:prstGeom>
        </p:spPr>
      </p:pic>
    </p:spTree>
    <p:extLst>
      <p:ext uri="{BB962C8B-B14F-4D97-AF65-F5344CB8AC3E}">
        <p14:creationId xmlns:p14="http://schemas.microsoft.com/office/powerpoint/2010/main" val="17092397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082CD-4E00-26DC-35D1-83ACEF83B088}"/>
              </a:ext>
            </a:extLst>
          </p:cNvPr>
          <p:cNvSpPr>
            <a:spLocks noGrp="1"/>
          </p:cNvSpPr>
          <p:nvPr>
            <p:ph type="title"/>
          </p:nvPr>
        </p:nvSpPr>
        <p:spPr>
          <a:xfrm>
            <a:off x="152400" y="15240"/>
            <a:ext cx="6589200" cy="1280890"/>
          </a:xfrm>
        </p:spPr>
        <p:txBody>
          <a:bodyPr/>
          <a:lstStyle/>
          <a:p>
            <a:r>
              <a:rPr lang="en-US" b="1" u="sng" dirty="0"/>
              <a:t>Code in index.html:</a:t>
            </a:r>
            <a:endParaRPr lang="en-IN" dirty="0"/>
          </a:p>
        </p:txBody>
      </p:sp>
      <p:pic>
        <p:nvPicPr>
          <p:cNvPr id="4" name="Picture 3" descr="Screenshot 2023-06-06 011923">
            <a:extLst>
              <a:ext uri="{FF2B5EF4-FFF2-40B4-BE49-F238E27FC236}">
                <a16:creationId xmlns:a16="http://schemas.microsoft.com/office/drawing/2014/main" id="{1A886A91-7098-33FF-E36D-4FA8E27411F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52400" y="655684"/>
            <a:ext cx="8991600" cy="6202315"/>
          </a:xfrm>
          <a:prstGeom prst="rect">
            <a:avLst/>
          </a:prstGeom>
        </p:spPr>
      </p:pic>
    </p:spTree>
    <p:extLst>
      <p:ext uri="{BB962C8B-B14F-4D97-AF65-F5344CB8AC3E}">
        <p14:creationId xmlns:p14="http://schemas.microsoft.com/office/powerpoint/2010/main" val="23429301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836E1-74B9-0E10-6B30-8920F540453B}"/>
              </a:ext>
            </a:extLst>
          </p:cNvPr>
          <p:cNvSpPr>
            <a:spLocks noGrp="1"/>
          </p:cNvSpPr>
          <p:nvPr>
            <p:ph type="title"/>
          </p:nvPr>
        </p:nvSpPr>
        <p:spPr>
          <a:xfrm>
            <a:off x="152400" y="33528"/>
            <a:ext cx="6589200" cy="1280890"/>
          </a:xfrm>
        </p:spPr>
        <p:txBody>
          <a:bodyPr/>
          <a:lstStyle/>
          <a:p>
            <a:r>
              <a:rPr lang="en-US" b="1" u="sng" dirty="0"/>
              <a:t>Code in index.html:</a:t>
            </a:r>
            <a:endParaRPr lang="en-IN" dirty="0"/>
          </a:p>
        </p:txBody>
      </p:sp>
      <p:pic>
        <p:nvPicPr>
          <p:cNvPr id="4" name="Picture 3" descr="Screenshot 2023-06-06 011942">
            <a:extLst>
              <a:ext uri="{FF2B5EF4-FFF2-40B4-BE49-F238E27FC236}">
                <a16:creationId xmlns:a16="http://schemas.microsoft.com/office/drawing/2014/main" id="{0C5D469E-5695-2E06-A0C8-DB41B45D7BC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52400" y="683116"/>
            <a:ext cx="8991600" cy="6174883"/>
          </a:xfrm>
          <a:prstGeom prst="rect">
            <a:avLst/>
          </a:prstGeom>
        </p:spPr>
      </p:pic>
    </p:spTree>
    <p:extLst>
      <p:ext uri="{BB962C8B-B14F-4D97-AF65-F5344CB8AC3E}">
        <p14:creationId xmlns:p14="http://schemas.microsoft.com/office/powerpoint/2010/main" val="15039956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39444-4FC4-121F-9BC8-B335B7C00A59}"/>
              </a:ext>
            </a:extLst>
          </p:cNvPr>
          <p:cNvSpPr>
            <a:spLocks noGrp="1"/>
          </p:cNvSpPr>
          <p:nvPr>
            <p:ph type="title"/>
          </p:nvPr>
        </p:nvSpPr>
        <p:spPr>
          <a:xfrm>
            <a:off x="152400" y="0"/>
            <a:ext cx="6589200" cy="1280890"/>
          </a:xfrm>
        </p:spPr>
        <p:txBody>
          <a:bodyPr/>
          <a:lstStyle/>
          <a:p>
            <a:r>
              <a:rPr lang="en-US" b="1" u="sng" dirty="0"/>
              <a:t>Code in index.html:</a:t>
            </a:r>
            <a:endParaRPr lang="en-IN" dirty="0"/>
          </a:p>
        </p:txBody>
      </p:sp>
      <p:pic>
        <p:nvPicPr>
          <p:cNvPr id="4" name="Picture 3" descr="Screenshot 2023-06-06 011954">
            <a:extLst>
              <a:ext uri="{FF2B5EF4-FFF2-40B4-BE49-F238E27FC236}">
                <a16:creationId xmlns:a16="http://schemas.microsoft.com/office/drawing/2014/main" id="{CB1C9C54-16BF-B03E-3652-0E387F3DD0B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52400" y="685800"/>
            <a:ext cx="8991600" cy="6172200"/>
          </a:xfrm>
          <a:prstGeom prst="rect">
            <a:avLst/>
          </a:prstGeom>
        </p:spPr>
      </p:pic>
    </p:spTree>
    <p:extLst>
      <p:ext uri="{BB962C8B-B14F-4D97-AF65-F5344CB8AC3E}">
        <p14:creationId xmlns:p14="http://schemas.microsoft.com/office/powerpoint/2010/main" val="36879858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15AD8-5F0F-B3D3-C681-BD4E9ED64D8B}"/>
              </a:ext>
            </a:extLst>
          </p:cNvPr>
          <p:cNvSpPr>
            <a:spLocks noGrp="1"/>
          </p:cNvSpPr>
          <p:nvPr>
            <p:ph type="title"/>
          </p:nvPr>
        </p:nvSpPr>
        <p:spPr>
          <a:xfrm>
            <a:off x="228600" y="76200"/>
            <a:ext cx="6589200" cy="1280890"/>
          </a:xfrm>
        </p:spPr>
        <p:txBody>
          <a:bodyPr/>
          <a:lstStyle/>
          <a:p>
            <a:r>
              <a:rPr lang="en-US" b="1" u="sng" dirty="0"/>
              <a:t>Code in gif.html:</a:t>
            </a:r>
            <a:endParaRPr lang="en-IN" dirty="0"/>
          </a:p>
        </p:txBody>
      </p:sp>
      <p:pic>
        <p:nvPicPr>
          <p:cNvPr id="4" name="Picture 3" descr="Screenshot 2023-06-06 011833">
            <a:extLst>
              <a:ext uri="{FF2B5EF4-FFF2-40B4-BE49-F238E27FC236}">
                <a16:creationId xmlns:a16="http://schemas.microsoft.com/office/drawing/2014/main" id="{F7563492-7600-F1EC-9C98-23D4B72AC3C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52400" y="716644"/>
            <a:ext cx="8991600" cy="4312555"/>
          </a:xfrm>
          <a:prstGeom prst="rect">
            <a:avLst/>
          </a:prstGeom>
        </p:spPr>
      </p:pic>
      <p:pic>
        <p:nvPicPr>
          <p:cNvPr id="5" name="Picture 4" descr="Screenshot 2023-06-06 011859">
            <a:extLst>
              <a:ext uri="{FF2B5EF4-FFF2-40B4-BE49-F238E27FC236}">
                <a16:creationId xmlns:a16="http://schemas.microsoft.com/office/drawing/2014/main" id="{3264A129-D3DF-8215-2AC4-65C507957F1F}"/>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152400" y="4176712"/>
            <a:ext cx="8991600" cy="2681288"/>
          </a:xfrm>
          <a:prstGeom prst="rect">
            <a:avLst/>
          </a:prstGeom>
        </p:spPr>
      </p:pic>
    </p:spTree>
    <p:extLst>
      <p:ext uri="{BB962C8B-B14F-4D97-AF65-F5344CB8AC3E}">
        <p14:creationId xmlns:p14="http://schemas.microsoft.com/office/powerpoint/2010/main" val="35045334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088F88-939C-418A-BEBE-DAD80BBE831A}"/>
              </a:ext>
            </a:extLst>
          </p:cNvPr>
          <p:cNvSpPr>
            <a:spLocks noGrp="1"/>
          </p:cNvSpPr>
          <p:nvPr>
            <p:ph type="dt" sz="half" idx="10"/>
          </p:nvPr>
        </p:nvSpPr>
        <p:spPr/>
        <p:txBody>
          <a:bodyPr/>
          <a:lstStyle/>
          <a:p>
            <a:pPr>
              <a:defRPr/>
            </a:pPr>
            <a:r>
              <a:rPr lang="en-US" altLang="en-US" dirty="0"/>
              <a:t>6/6/2023</a:t>
            </a:r>
          </a:p>
        </p:txBody>
      </p:sp>
      <p:sp>
        <p:nvSpPr>
          <p:cNvPr id="3" name="Footer Placeholder 2">
            <a:extLst>
              <a:ext uri="{FF2B5EF4-FFF2-40B4-BE49-F238E27FC236}">
                <a16:creationId xmlns:a16="http://schemas.microsoft.com/office/drawing/2014/main" id="{3BC84C7E-F4E4-40BA-8F78-81DDB7ABEE18}"/>
              </a:ext>
            </a:extLst>
          </p:cNvPr>
          <p:cNvSpPr>
            <a:spLocks noGrp="1"/>
          </p:cNvSpPr>
          <p:nvPr>
            <p:ph type="ftr" sz="quarter" idx="11"/>
          </p:nvPr>
        </p:nvSpPr>
        <p:spPr/>
        <p:txBody>
          <a:bodyPr/>
          <a:lstStyle/>
          <a:p>
            <a:pPr>
              <a:defRPr/>
            </a:pPr>
            <a:r>
              <a:rPr lang="en-US" altLang="en-US"/>
              <a:t>Dept of CSE., SOE-Dayananda Sagar University</a:t>
            </a:r>
          </a:p>
        </p:txBody>
      </p:sp>
      <p:sp>
        <p:nvSpPr>
          <p:cNvPr id="4" name="Slide Number Placeholder 3">
            <a:extLst>
              <a:ext uri="{FF2B5EF4-FFF2-40B4-BE49-F238E27FC236}">
                <a16:creationId xmlns:a16="http://schemas.microsoft.com/office/drawing/2014/main" id="{15B4F9B8-31FE-40A2-B0DD-ED1FB6C8E12E}"/>
              </a:ext>
            </a:extLst>
          </p:cNvPr>
          <p:cNvSpPr>
            <a:spLocks noGrp="1"/>
          </p:cNvSpPr>
          <p:nvPr>
            <p:ph type="sldNum" sz="quarter" idx="12"/>
          </p:nvPr>
        </p:nvSpPr>
        <p:spPr>
          <a:xfrm>
            <a:off x="609600" y="792092"/>
            <a:ext cx="585788" cy="365125"/>
          </a:xfrm>
        </p:spPr>
        <p:txBody>
          <a:bodyPr/>
          <a:lstStyle/>
          <a:p>
            <a:fld id="{BFA22BDA-A4D6-4347-A697-4C2AFBD80B78}" type="slidenum">
              <a:rPr lang="en-US" altLang="en-US" smtClean="0"/>
              <a:pPr/>
              <a:t>36</a:t>
            </a:fld>
            <a:endParaRPr lang="en-US" altLang="en-US" dirty="0"/>
          </a:p>
        </p:txBody>
      </p:sp>
      <p:sp>
        <p:nvSpPr>
          <p:cNvPr id="5" name="TextBox 4">
            <a:extLst>
              <a:ext uri="{FF2B5EF4-FFF2-40B4-BE49-F238E27FC236}">
                <a16:creationId xmlns:a16="http://schemas.microsoft.com/office/drawing/2014/main" id="{ED89D75B-8B85-4E97-B588-562C4BB45BBE}"/>
              </a:ext>
            </a:extLst>
          </p:cNvPr>
          <p:cNvSpPr txBox="1"/>
          <p:nvPr/>
        </p:nvSpPr>
        <p:spPr>
          <a:xfrm>
            <a:off x="152400" y="-22156"/>
            <a:ext cx="5638800" cy="707886"/>
          </a:xfrm>
          <a:prstGeom prst="rect">
            <a:avLst/>
          </a:prstGeom>
          <a:noFill/>
        </p:spPr>
        <p:txBody>
          <a:bodyPr wrap="square" rtlCol="0">
            <a:spAutoFit/>
          </a:bodyPr>
          <a:lstStyle/>
          <a:p>
            <a:r>
              <a:rPr lang="en-US" sz="4000" b="1" u="sng" dirty="0">
                <a:solidFill>
                  <a:schemeClr val="accent2">
                    <a:lumMod val="75000"/>
                  </a:schemeClr>
                </a:solidFill>
              </a:rPr>
              <a:t>Code On GitHub:-</a:t>
            </a:r>
            <a:endParaRPr lang="en-IN" sz="4000" b="1" u="sng" dirty="0">
              <a:solidFill>
                <a:schemeClr val="accent2">
                  <a:lumMod val="75000"/>
                </a:schemeClr>
              </a:solidFill>
            </a:endParaRPr>
          </a:p>
        </p:txBody>
      </p:sp>
      <p:sp>
        <p:nvSpPr>
          <p:cNvPr id="6" name="TextBox 5">
            <a:hlinkClick r:id="rId2"/>
            <a:extLst>
              <a:ext uri="{FF2B5EF4-FFF2-40B4-BE49-F238E27FC236}">
                <a16:creationId xmlns:a16="http://schemas.microsoft.com/office/drawing/2014/main" id="{FD73189F-60D1-4077-B17E-57685EC70CA6}"/>
              </a:ext>
            </a:extLst>
          </p:cNvPr>
          <p:cNvSpPr txBox="1"/>
          <p:nvPr/>
        </p:nvSpPr>
        <p:spPr>
          <a:xfrm>
            <a:off x="2514600" y="895607"/>
            <a:ext cx="4114800" cy="523220"/>
          </a:xfrm>
          <a:prstGeom prst="rect">
            <a:avLst/>
          </a:prstGeom>
          <a:noFill/>
        </p:spPr>
        <p:txBody>
          <a:bodyPr wrap="square" rtlCol="0">
            <a:spAutoFit/>
          </a:bodyPr>
          <a:lstStyle/>
          <a:p>
            <a:pPr algn="ctr"/>
            <a:r>
              <a:rPr lang="en-IN" sz="2800" b="1" dirty="0">
                <a:solidFill>
                  <a:schemeClr val="accent1">
                    <a:lumMod val="50000"/>
                  </a:schemeClr>
                </a:solidFill>
                <a:hlinkClick r:id="rId2">
                  <a:extLst>
                    <a:ext uri="{A12FA001-AC4F-418D-AE19-62706E023703}">
                      <ahyp:hlinkClr xmlns:ahyp="http://schemas.microsoft.com/office/drawing/2018/hyperlinkcolor" val="tx"/>
                    </a:ext>
                  </a:extLst>
                </a:hlinkClick>
              </a:rPr>
              <a:t>VOICE ASSISTANT </a:t>
            </a:r>
            <a:endParaRPr lang="en-IN" sz="2800" b="1" dirty="0">
              <a:solidFill>
                <a:schemeClr val="accent1">
                  <a:lumMod val="50000"/>
                </a:schemeClr>
              </a:solidFill>
            </a:endParaRPr>
          </a:p>
        </p:txBody>
      </p:sp>
      <p:pic>
        <p:nvPicPr>
          <p:cNvPr id="9" name="Picture 8">
            <a:extLst>
              <a:ext uri="{FF2B5EF4-FFF2-40B4-BE49-F238E27FC236}">
                <a16:creationId xmlns:a16="http://schemas.microsoft.com/office/drawing/2014/main" id="{F3F290BA-2507-81CF-B2ED-0276CE13FF8B}"/>
              </a:ext>
            </a:extLst>
          </p:cNvPr>
          <p:cNvPicPr>
            <a:picLocks noChangeAspect="1"/>
          </p:cNvPicPr>
          <p:nvPr/>
        </p:nvPicPr>
        <p:blipFill>
          <a:blip r:embed="rId3"/>
          <a:stretch>
            <a:fillRect/>
          </a:stretch>
        </p:blipFill>
        <p:spPr>
          <a:xfrm>
            <a:off x="-12192" y="1855892"/>
            <a:ext cx="9144000" cy="4662510"/>
          </a:xfrm>
          <a:prstGeom prst="rect">
            <a:avLst/>
          </a:prstGeom>
        </p:spPr>
      </p:pic>
    </p:spTree>
    <p:extLst>
      <p:ext uri="{BB962C8B-B14F-4D97-AF65-F5344CB8AC3E}">
        <p14:creationId xmlns:p14="http://schemas.microsoft.com/office/powerpoint/2010/main" val="17457867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201850-0CD9-4F9A-8BE0-B29858154D75}"/>
              </a:ext>
            </a:extLst>
          </p:cNvPr>
          <p:cNvSpPr>
            <a:spLocks noGrp="1"/>
          </p:cNvSpPr>
          <p:nvPr>
            <p:ph type="dt" sz="half" idx="10"/>
          </p:nvPr>
        </p:nvSpPr>
        <p:spPr/>
        <p:txBody>
          <a:bodyPr/>
          <a:lstStyle/>
          <a:p>
            <a:pPr>
              <a:defRPr/>
            </a:pPr>
            <a:r>
              <a:rPr lang="en-US" altLang="en-US" dirty="0"/>
              <a:t>6/6/2023</a:t>
            </a:r>
          </a:p>
        </p:txBody>
      </p:sp>
      <p:sp>
        <p:nvSpPr>
          <p:cNvPr id="3" name="Footer Placeholder 2">
            <a:extLst>
              <a:ext uri="{FF2B5EF4-FFF2-40B4-BE49-F238E27FC236}">
                <a16:creationId xmlns:a16="http://schemas.microsoft.com/office/drawing/2014/main" id="{4B7EF8CD-88E0-4007-8406-F387B1CA78F1}"/>
              </a:ext>
            </a:extLst>
          </p:cNvPr>
          <p:cNvSpPr>
            <a:spLocks noGrp="1"/>
          </p:cNvSpPr>
          <p:nvPr>
            <p:ph type="ftr" sz="quarter" idx="11"/>
          </p:nvPr>
        </p:nvSpPr>
        <p:spPr/>
        <p:txBody>
          <a:bodyPr/>
          <a:lstStyle/>
          <a:p>
            <a:pPr>
              <a:defRPr/>
            </a:pPr>
            <a:r>
              <a:rPr lang="en-US" altLang="en-US"/>
              <a:t>Dept of CSE., SOE-Dayananda Sagar University</a:t>
            </a:r>
          </a:p>
        </p:txBody>
      </p:sp>
      <p:sp>
        <p:nvSpPr>
          <p:cNvPr id="4" name="Slide Number Placeholder 3">
            <a:extLst>
              <a:ext uri="{FF2B5EF4-FFF2-40B4-BE49-F238E27FC236}">
                <a16:creationId xmlns:a16="http://schemas.microsoft.com/office/drawing/2014/main" id="{CCE28EC7-E62E-4D92-A3BD-D6053BD3E9DE}"/>
              </a:ext>
            </a:extLst>
          </p:cNvPr>
          <p:cNvSpPr>
            <a:spLocks noGrp="1"/>
          </p:cNvSpPr>
          <p:nvPr>
            <p:ph type="sldNum" sz="quarter" idx="12"/>
          </p:nvPr>
        </p:nvSpPr>
        <p:spPr>
          <a:xfrm>
            <a:off x="609600" y="787398"/>
            <a:ext cx="585788" cy="365125"/>
          </a:xfrm>
        </p:spPr>
        <p:txBody>
          <a:bodyPr/>
          <a:lstStyle/>
          <a:p>
            <a:fld id="{BFA22BDA-A4D6-4347-A697-4C2AFBD80B78}" type="slidenum">
              <a:rPr lang="en-US" altLang="en-US" smtClean="0"/>
              <a:pPr/>
              <a:t>37</a:t>
            </a:fld>
            <a:endParaRPr lang="en-US" altLang="en-US" dirty="0"/>
          </a:p>
        </p:txBody>
      </p:sp>
      <p:sp>
        <p:nvSpPr>
          <p:cNvPr id="5" name="TextBox 4">
            <a:extLst>
              <a:ext uri="{FF2B5EF4-FFF2-40B4-BE49-F238E27FC236}">
                <a16:creationId xmlns:a16="http://schemas.microsoft.com/office/drawing/2014/main" id="{25B528A1-10B9-4D3D-9E3A-2C2F6B925F89}"/>
              </a:ext>
            </a:extLst>
          </p:cNvPr>
          <p:cNvSpPr txBox="1"/>
          <p:nvPr/>
        </p:nvSpPr>
        <p:spPr>
          <a:xfrm>
            <a:off x="1485900" y="646796"/>
            <a:ext cx="3848100" cy="646331"/>
          </a:xfrm>
          <a:prstGeom prst="rect">
            <a:avLst/>
          </a:prstGeom>
          <a:noFill/>
        </p:spPr>
        <p:txBody>
          <a:bodyPr wrap="square" rtlCol="0">
            <a:spAutoFit/>
          </a:bodyPr>
          <a:lstStyle/>
          <a:p>
            <a:r>
              <a:rPr lang="en-US" sz="3600" b="1" u="sng" dirty="0">
                <a:solidFill>
                  <a:schemeClr val="accent2">
                    <a:lumMod val="75000"/>
                  </a:schemeClr>
                </a:solidFill>
              </a:rPr>
              <a:t>CONCLUSION</a:t>
            </a:r>
            <a:endParaRPr lang="en-IN" sz="3600" b="1" u="sng" dirty="0">
              <a:solidFill>
                <a:schemeClr val="accent2">
                  <a:lumMod val="75000"/>
                </a:schemeClr>
              </a:solidFill>
            </a:endParaRPr>
          </a:p>
        </p:txBody>
      </p:sp>
      <p:sp>
        <p:nvSpPr>
          <p:cNvPr id="6" name="TextBox 5">
            <a:extLst>
              <a:ext uri="{FF2B5EF4-FFF2-40B4-BE49-F238E27FC236}">
                <a16:creationId xmlns:a16="http://schemas.microsoft.com/office/drawing/2014/main" id="{B2F54115-FE74-4CFA-BAC9-FFCE8F33A1DA}"/>
              </a:ext>
            </a:extLst>
          </p:cNvPr>
          <p:cNvSpPr txBox="1"/>
          <p:nvPr/>
        </p:nvSpPr>
        <p:spPr>
          <a:xfrm>
            <a:off x="804069" y="1582340"/>
            <a:ext cx="7543800"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t>Voice assistants have become increasingly popular and widely used in various applications, including smartphones, smart speakers, cars, and home automation systems.</a:t>
            </a:r>
          </a:p>
          <a:p>
            <a:pPr marL="285750" indent="-285750" algn="just">
              <a:buFont typeface="Wingdings" panose="05000000000000000000" pitchFamily="2" charset="2"/>
              <a:buChar char="q"/>
            </a:pPr>
            <a:r>
              <a:rPr lang="en-US" b="1" dirty="0"/>
              <a:t> Here, we designed a voice assistant in such a way that which can offer a range of features and functionalities, such as answering questions, setting reminders, playing music, providing weather updates, managing calendars, controlling smart home devices, and much more.</a:t>
            </a:r>
          </a:p>
          <a:p>
            <a:pPr marL="285750" indent="-285750" algn="just">
              <a:buFont typeface="Wingdings" panose="05000000000000000000" pitchFamily="2" charset="2"/>
              <a:buChar char="q"/>
            </a:pPr>
            <a:r>
              <a:rPr lang="en-US" b="1" dirty="0"/>
              <a:t>With continuous advancements in natural language processing and machine learning, voice assistants are expected to become even more sophisticated and capable in the future, further enhancing our digital experiences.</a:t>
            </a:r>
            <a:br>
              <a:rPr lang="en-US" b="1" dirty="0"/>
            </a:br>
            <a:r>
              <a:rPr lang="en-US" b="1" dirty="0"/>
              <a:t> </a:t>
            </a:r>
            <a:endParaRPr lang="en-IN" b="1" dirty="0"/>
          </a:p>
        </p:txBody>
      </p:sp>
    </p:spTree>
    <p:extLst>
      <p:ext uri="{BB962C8B-B14F-4D97-AF65-F5344CB8AC3E}">
        <p14:creationId xmlns:p14="http://schemas.microsoft.com/office/powerpoint/2010/main" val="5104785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288730-53BD-4CB3-A32C-B8DF6696BF55}"/>
              </a:ext>
            </a:extLst>
          </p:cNvPr>
          <p:cNvSpPr>
            <a:spLocks noGrp="1"/>
          </p:cNvSpPr>
          <p:nvPr>
            <p:ph type="dt" sz="half" idx="10"/>
          </p:nvPr>
        </p:nvSpPr>
        <p:spPr/>
        <p:txBody>
          <a:bodyPr/>
          <a:lstStyle/>
          <a:p>
            <a:pPr>
              <a:defRPr/>
            </a:pPr>
            <a:r>
              <a:rPr lang="en-US" altLang="en-US" dirty="0"/>
              <a:t>6/6/2023</a:t>
            </a:r>
          </a:p>
          <a:p>
            <a:pPr>
              <a:defRPr/>
            </a:pPr>
            <a:endParaRPr lang="en-US" altLang="en-US" dirty="0"/>
          </a:p>
        </p:txBody>
      </p:sp>
      <p:sp>
        <p:nvSpPr>
          <p:cNvPr id="3" name="Footer Placeholder 2">
            <a:extLst>
              <a:ext uri="{FF2B5EF4-FFF2-40B4-BE49-F238E27FC236}">
                <a16:creationId xmlns:a16="http://schemas.microsoft.com/office/drawing/2014/main" id="{3F7634AC-33CD-4274-98FB-740E7BBB1A93}"/>
              </a:ext>
            </a:extLst>
          </p:cNvPr>
          <p:cNvSpPr>
            <a:spLocks noGrp="1"/>
          </p:cNvSpPr>
          <p:nvPr>
            <p:ph type="ftr" sz="quarter" idx="11"/>
          </p:nvPr>
        </p:nvSpPr>
        <p:spPr/>
        <p:txBody>
          <a:bodyPr/>
          <a:lstStyle/>
          <a:p>
            <a:pPr>
              <a:defRPr/>
            </a:pPr>
            <a:r>
              <a:rPr lang="en-US" altLang="en-US" dirty="0"/>
              <a:t>Dept of CSE., SOE-Dayananda Sagar University</a:t>
            </a:r>
          </a:p>
        </p:txBody>
      </p:sp>
      <p:sp>
        <p:nvSpPr>
          <p:cNvPr id="4" name="Slide Number Placeholder 3">
            <a:extLst>
              <a:ext uri="{FF2B5EF4-FFF2-40B4-BE49-F238E27FC236}">
                <a16:creationId xmlns:a16="http://schemas.microsoft.com/office/drawing/2014/main" id="{2592F9C7-BBD7-46B5-9E7E-DF3815A0C668}"/>
              </a:ext>
            </a:extLst>
          </p:cNvPr>
          <p:cNvSpPr>
            <a:spLocks noGrp="1"/>
          </p:cNvSpPr>
          <p:nvPr>
            <p:ph type="sldNum" sz="quarter" idx="12"/>
          </p:nvPr>
        </p:nvSpPr>
        <p:spPr>
          <a:xfrm>
            <a:off x="585969" y="762348"/>
            <a:ext cx="585788" cy="365125"/>
          </a:xfrm>
        </p:spPr>
        <p:txBody>
          <a:bodyPr/>
          <a:lstStyle/>
          <a:p>
            <a:fld id="{BFA22BDA-A4D6-4347-A697-4C2AFBD80B78}" type="slidenum">
              <a:rPr lang="en-US" altLang="en-US" smtClean="0"/>
              <a:pPr/>
              <a:t>38</a:t>
            </a:fld>
            <a:endParaRPr lang="en-US" altLang="en-US" dirty="0"/>
          </a:p>
        </p:txBody>
      </p:sp>
      <p:sp>
        <p:nvSpPr>
          <p:cNvPr id="5" name="TextBox 4">
            <a:extLst>
              <a:ext uri="{FF2B5EF4-FFF2-40B4-BE49-F238E27FC236}">
                <a16:creationId xmlns:a16="http://schemas.microsoft.com/office/drawing/2014/main" id="{306F808E-9107-404F-9C04-B5FA27AB0EBD}"/>
              </a:ext>
            </a:extLst>
          </p:cNvPr>
          <p:cNvSpPr txBox="1"/>
          <p:nvPr/>
        </p:nvSpPr>
        <p:spPr>
          <a:xfrm>
            <a:off x="1371600" y="506194"/>
            <a:ext cx="5791200" cy="646331"/>
          </a:xfrm>
          <a:prstGeom prst="rect">
            <a:avLst/>
          </a:prstGeom>
          <a:noFill/>
        </p:spPr>
        <p:txBody>
          <a:bodyPr wrap="square" rtlCol="0">
            <a:spAutoFit/>
          </a:bodyPr>
          <a:lstStyle/>
          <a:p>
            <a:r>
              <a:rPr lang="en-US" sz="3600" b="1" u="sng" dirty="0">
                <a:solidFill>
                  <a:schemeClr val="accent2">
                    <a:lumMod val="75000"/>
                  </a:schemeClr>
                </a:solidFill>
              </a:rPr>
              <a:t>FUTURE ENHANCEMENT</a:t>
            </a:r>
            <a:endParaRPr lang="en-IN" sz="3600" b="1" u="sng" dirty="0">
              <a:solidFill>
                <a:schemeClr val="accent2">
                  <a:lumMod val="75000"/>
                </a:schemeClr>
              </a:solidFill>
            </a:endParaRPr>
          </a:p>
        </p:txBody>
      </p:sp>
      <p:sp>
        <p:nvSpPr>
          <p:cNvPr id="6" name="TextBox 5">
            <a:extLst>
              <a:ext uri="{FF2B5EF4-FFF2-40B4-BE49-F238E27FC236}">
                <a16:creationId xmlns:a16="http://schemas.microsoft.com/office/drawing/2014/main" id="{E6EF7C73-9BFE-46FB-A899-57C163CE15FD}"/>
              </a:ext>
            </a:extLst>
          </p:cNvPr>
          <p:cNvSpPr txBox="1"/>
          <p:nvPr/>
        </p:nvSpPr>
        <p:spPr>
          <a:xfrm>
            <a:off x="1169504" y="1305303"/>
            <a:ext cx="6705600" cy="1200329"/>
          </a:xfrm>
          <a:prstGeom prst="rect">
            <a:avLst/>
          </a:prstGeom>
          <a:noFill/>
        </p:spPr>
        <p:txBody>
          <a:bodyPr wrap="square" rtlCol="0">
            <a:spAutoFit/>
          </a:bodyPr>
          <a:lstStyle/>
          <a:p>
            <a:pPr algn="just"/>
            <a:r>
              <a:rPr lang="en-US" b="1" dirty="0"/>
              <a:t>We are focusing on further improving the accuracy, scalability, and practicality of the system. Here are some potential areas for future development: -</a:t>
            </a:r>
            <a:endParaRPr lang="en-IN" b="1" dirty="0"/>
          </a:p>
          <a:p>
            <a:endParaRPr lang="en-IN" dirty="0"/>
          </a:p>
        </p:txBody>
      </p:sp>
      <p:sp>
        <p:nvSpPr>
          <p:cNvPr id="7" name="TextBox 6">
            <a:extLst>
              <a:ext uri="{FF2B5EF4-FFF2-40B4-BE49-F238E27FC236}">
                <a16:creationId xmlns:a16="http://schemas.microsoft.com/office/drawing/2014/main" id="{B856FCD4-32F3-4C3B-B0C9-1188575D0EEB}"/>
              </a:ext>
            </a:extLst>
          </p:cNvPr>
          <p:cNvSpPr txBox="1"/>
          <p:nvPr/>
        </p:nvSpPr>
        <p:spPr>
          <a:xfrm>
            <a:off x="1159565" y="2472502"/>
            <a:ext cx="6549887" cy="3693319"/>
          </a:xfrm>
          <a:prstGeom prst="rect">
            <a:avLst/>
          </a:prstGeom>
          <a:noFill/>
        </p:spPr>
        <p:txBody>
          <a:bodyPr wrap="square" rtlCol="0">
            <a:spAutoFit/>
          </a:bodyPr>
          <a:lstStyle/>
          <a:p>
            <a:pPr marL="285750" lvl="0" indent="-285750">
              <a:buFont typeface="Wingdings" panose="05000000000000000000" pitchFamily="2" charset="2"/>
              <a:buChar char="q"/>
            </a:pPr>
            <a:r>
              <a:rPr lang="en-US" b="1" dirty="0"/>
              <a:t>Enhanced Natural Language Understanding</a:t>
            </a:r>
            <a:endParaRPr lang="en-IN" b="1" dirty="0"/>
          </a:p>
          <a:p>
            <a:pPr lvl="0"/>
            <a:endParaRPr lang="en-IN" b="1" dirty="0"/>
          </a:p>
          <a:p>
            <a:pPr marL="285750" lvl="0" indent="-285750">
              <a:buFont typeface="Wingdings" panose="05000000000000000000" pitchFamily="2" charset="2"/>
              <a:buChar char="q"/>
            </a:pPr>
            <a:r>
              <a:rPr lang="en-US" b="1" dirty="0"/>
              <a:t>Emotional Intelligence</a:t>
            </a:r>
            <a:endParaRPr lang="en-IN" b="1" dirty="0"/>
          </a:p>
          <a:p>
            <a:endParaRPr lang="en-IN" b="1" dirty="0"/>
          </a:p>
          <a:p>
            <a:pPr marL="285750" lvl="0" indent="-285750">
              <a:buFont typeface="Wingdings" panose="05000000000000000000" pitchFamily="2" charset="2"/>
              <a:buChar char="q"/>
            </a:pPr>
            <a:r>
              <a:rPr lang="en-US" b="1" dirty="0"/>
              <a:t>Enhanced Personalization</a:t>
            </a:r>
            <a:endParaRPr lang="en-IN" b="1" dirty="0"/>
          </a:p>
          <a:p>
            <a:endParaRPr lang="en-IN" b="1" dirty="0"/>
          </a:p>
          <a:p>
            <a:pPr marL="285750" lvl="0" indent="-285750">
              <a:buFont typeface="Wingdings" panose="05000000000000000000" pitchFamily="2" charset="2"/>
              <a:buChar char="q"/>
            </a:pPr>
            <a:r>
              <a:rPr lang="en-US" b="1" dirty="0"/>
              <a:t>Increased Domain Expertise</a:t>
            </a:r>
            <a:endParaRPr lang="en-IN" b="1" dirty="0"/>
          </a:p>
          <a:p>
            <a:endParaRPr lang="en-IN" b="1" dirty="0"/>
          </a:p>
          <a:p>
            <a:pPr marL="285750" lvl="0" indent="-285750">
              <a:buFont typeface="Wingdings" panose="05000000000000000000" pitchFamily="2" charset="2"/>
              <a:buChar char="q"/>
            </a:pPr>
            <a:r>
              <a:rPr lang="en-US" b="1" dirty="0"/>
              <a:t>Smoother integration with Robotics</a:t>
            </a:r>
            <a:endParaRPr lang="en-IN" b="1" dirty="0"/>
          </a:p>
          <a:p>
            <a:endParaRPr lang="en-IN" b="1" dirty="0"/>
          </a:p>
          <a:p>
            <a:pPr marL="285750" lvl="0" indent="-285750">
              <a:buFont typeface="Wingdings" panose="05000000000000000000" pitchFamily="2" charset="2"/>
              <a:buChar char="q"/>
            </a:pPr>
            <a:r>
              <a:rPr lang="en-US" b="1" dirty="0"/>
              <a:t>Increased Offline Functionality</a:t>
            </a:r>
            <a:endParaRPr lang="en-IN" b="1" dirty="0"/>
          </a:p>
          <a:p>
            <a:br>
              <a:rPr lang="en-US" dirty="0"/>
            </a:br>
            <a:endParaRPr lang="en-IN" dirty="0"/>
          </a:p>
        </p:txBody>
      </p:sp>
    </p:spTree>
    <p:extLst>
      <p:ext uri="{BB962C8B-B14F-4D97-AF65-F5344CB8AC3E}">
        <p14:creationId xmlns:p14="http://schemas.microsoft.com/office/powerpoint/2010/main" val="8702641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E64DE8B1-4C4C-ED0B-317D-3327C2FDA984}"/>
              </a:ext>
            </a:extLst>
          </p:cNvPr>
          <p:cNvSpPr>
            <a:spLocks noGrp="1" noChangeArrowheads="1"/>
          </p:cNvSpPr>
          <p:nvPr>
            <p:ph type="title"/>
          </p:nvPr>
        </p:nvSpPr>
        <p:spPr>
          <a:xfrm>
            <a:off x="1676400" y="573088"/>
            <a:ext cx="6589713" cy="747712"/>
          </a:xfrm>
        </p:spPr>
        <p:txBody>
          <a:bodyPr/>
          <a:lstStyle/>
          <a:p>
            <a:pPr eaLnBrk="1" hangingPunct="1"/>
            <a:r>
              <a:rPr lang="en-IN" altLang="en-US" b="1" u="sng" dirty="0">
                <a:latin typeface="Calibri" panose="020F0502020204030204" pitchFamily="34" charset="0"/>
                <a:cs typeface="Calibri" panose="020F0502020204030204" pitchFamily="34" charset="0"/>
              </a:rPr>
              <a:t>References</a:t>
            </a:r>
          </a:p>
        </p:txBody>
      </p:sp>
      <p:sp>
        <p:nvSpPr>
          <p:cNvPr id="29699" name="Content Placeholder 2">
            <a:extLst>
              <a:ext uri="{FF2B5EF4-FFF2-40B4-BE49-F238E27FC236}">
                <a16:creationId xmlns:a16="http://schemas.microsoft.com/office/drawing/2014/main" id="{7FF1FE1B-22EE-9893-D074-B8AC5DD70A86}"/>
              </a:ext>
            </a:extLst>
          </p:cNvPr>
          <p:cNvSpPr>
            <a:spLocks noGrp="1" noChangeArrowheads="1"/>
          </p:cNvSpPr>
          <p:nvPr>
            <p:ph idx="1"/>
          </p:nvPr>
        </p:nvSpPr>
        <p:spPr>
          <a:xfrm>
            <a:off x="1676400" y="1531326"/>
            <a:ext cx="6934200" cy="2514600"/>
          </a:xfrm>
        </p:spPr>
        <p:txBody>
          <a:bodyPr/>
          <a:lstStyle/>
          <a:p>
            <a:pPr algn="just" defTabSz="673100" eaLnBrk="1" hangingPunct="1"/>
            <a:r>
              <a:rPr lang="en-IN" altLang="en-US" sz="1600" b="1" dirty="0">
                <a:solidFill>
                  <a:schemeClr val="tx1"/>
                </a:solidFill>
                <a:cs typeface="Calibri" panose="020F0502020204030204" pitchFamily="34" charset="0"/>
              </a:rPr>
              <a:t>Dekate, Abhay &amp; Kulkarni, Chaitanya &amp; Killedar, Rohan. (2016). Study of Voice Controlled Personal Assistant Device. International Journal of Computer Trends and Technology. 42. 42-46.</a:t>
            </a:r>
          </a:p>
          <a:p>
            <a:pPr algn="just" defTabSz="673100" eaLnBrk="1" hangingPunct="1"/>
            <a:r>
              <a:rPr lang="en-US" altLang="en-US" sz="1600" b="1" dirty="0">
                <a:solidFill>
                  <a:schemeClr val="tx1"/>
                </a:solidFill>
                <a:cs typeface="Calibri" panose="020F0502020204030204" pitchFamily="34" charset="0"/>
              </a:rPr>
              <a:t>Nasirian, Farzaneh &amp; Ahmadian, Mohsen &amp; Lee, One-Ki. (2017). AI-Based Voice Assistant Systems: Evaluating from the Interaction and Trust Perspectives.</a:t>
            </a:r>
            <a:endParaRPr lang="en-IN" altLang="en-US" sz="1600" b="1" dirty="0">
              <a:solidFill>
                <a:schemeClr val="tx1"/>
              </a:solidFill>
              <a:cs typeface="Calibri" panose="020F0502020204030204" pitchFamily="34" charset="0"/>
            </a:endParaRPr>
          </a:p>
          <a:p>
            <a:pPr algn="just" defTabSz="673100" eaLnBrk="1" hangingPunct="1"/>
            <a:r>
              <a:rPr lang="en-US" altLang="en-US" sz="1600" b="1" dirty="0">
                <a:solidFill>
                  <a:schemeClr val="tx1"/>
                </a:solidFill>
                <a:cs typeface="Calibri" panose="020F0502020204030204" pitchFamily="34" charset="0"/>
              </a:rPr>
              <a:t>Poushneh, Atieh. (2021). Humanizing voice assistant: The impact of voice assistant personality on consumers’ attitudes and behaviors. Journal of Retailing and Consumer Services. 58.</a:t>
            </a:r>
          </a:p>
          <a:p>
            <a:pPr algn="just" defTabSz="673100" eaLnBrk="1" hangingPunct="1"/>
            <a:r>
              <a:rPr lang="en-IN" sz="1600" b="1" dirty="0">
                <a:solidFill>
                  <a:schemeClr val="tx1"/>
                </a:solidFill>
              </a:rPr>
              <a:t>Vishal Kumar Dhanraj</a:t>
            </a:r>
            <a:r>
              <a:rPr lang="en-US" sz="1600" b="1" dirty="0">
                <a:solidFill>
                  <a:schemeClr val="tx1"/>
                </a:solidFill>
              </a:rPr>
              <a:t>,</a:t>
            </a:r>
            <a:r>
              <a:rPr lang="en-IN" sz="1600" b="1" dirty="0">
                <a:solidFill>
                  <a:schemeClr val="tx1"/>
                </a:solidFill>
              </a:rPr>
              <a:t> Lokesh Kriplani Semal Mahajan</a:t>
            </a:r>
            <a:r>
              <a:rPr lang="en-US" sz="1600" b="1" dirty="0">
                <a:solidFill>
                  <a:schemeClr val="tx1"/>
                </a:solidFill>
              </a:rPr>
              <a:t>. Research Paper on Desktop Voice Assistant, International Journal of Research in Engineering and Science (IJRES) </a:t>
            </a:r>
            <a:r>
              <a:rPr lang="en-IN" sz="1600" b="1" dirty="0">
                <a:solidFill>
                  <a:schemeClr val="tx1"/>
                </a:solidFill>
              </a:rPr>
              <a:t>Volume 10 ,Issue 2,PP. 15-20 (</a:t>
            </a:r>
            <a:r>
              <a:rPr lang="en-US" sz="1600" b="1" dirty="0">
                <a:solidFill>
                  <a:schemeClr val="tx1"/>
                </a:solidFill>
              </a:rPr>
              <a:t>February 2022)</a:t>
            </a:r>
            <a:r>
              <a:rPr lang="en-US" sz="1600" b="1" i="0" dirty="0">
                <a:solidFill>
                  <a:schemeClr val="tx1"/>
                </a:solidFill>
                <a:effectLst/>
              </a:rPr>
              <a:t> </a:t>
            </a:r>
          </a:p>
          <a:p>
            <a:pPr algn="just" defTabSz="673100" eaLnBrk="1" hangingPunct="1"/>
            <a:r>
              <a:rPr lang="en-US" sz="1600" b="1" i="0" dirty="0">
                <a:solidFill>
                  <a:schemeClr val="tx1"/>
                </a:solidFill>
                <a:effectLst/>
              </a:rPr>
              <a:t>G. Preethi , Abishek. K , Thiruppugal S , Vishwaa D A, 2022, Voice Assistant using Artificial Intelligence, INTERNATIONAL JOURNAL OF ENGINEERING RESEARCH &amp; TECHNOLOGY (IJERT) Volume 11, Issue 05 (May 2022)</a:t>
            </a:r>
          </a:p>
          <a:p>
            <a:pPr algn="just" defTabSz="673100" eaLnBrk="1" hangingPunct="1"/>
            <a:endParaRPr lang="en-US" sz="1600" b="1" dirty="0">
              <a:solidFill>
                <a:schemeClr val="tx1"/>
              </a:solidFill>
            </a:endParaRPr>
          </a:p>
          <a:p>
            <a:pPr algn="just" defTabSz="673100" eaLnBrk="1" hangingPunct="1">
              <a:buFont typeface="Wingdings 3" panose="05040102010807070707" pitchFamily="18" charset="2"/>
              <a:buNone/>
            </a:pPr>
            <a:endParaRPr lang="en-IN" altLang="en-US" sz="1600" b="1" dirty="0">
              <a:latin typeface="Calibri" panose="020F0502020204030204" pitchFamily="34" charset="0"/>
              <a:cs typeface="Calibri" panose="020F0502020204030204" pitchFamily="34" charset="0"/>
            </a:endParaRPr>
          </a:p>
          <a:p>
            <a:pPr algn="just" defTabSz="673100" eaLnBrk="1" hangingPunct="1"/>
            <a:endParaRPr lang="en-IN" altLang="en-US" sz="1600" b="1" dirty="0">
              <a:latin typeface="Calibri" panose="020F0502020204030204" pitchFamily="34" charset="0"/>
              <a:cs typeface="Calibri" panose="020F0502020204030204" pitchFamily="34" charset="0"/>
            </a:endParaRPr>
          </a:p>
          <a:p>
            <a:pPr defTabSz="673100" eaLnBrk="1" hangingPunct="1"/>
            <a:endParaRPr lang="en-IN" altLang="en-US" sz="1600" b="1" dirty="0">
              <a:latin typeface="Calibri" panose="020F0502020204030204" pitchFamily="34" charset="0"/>
              <a:cs typeface="Calibri" panose="020F0502020204030204" pitchFamily="34" charset="0"/>
            </a:endParaRPr>
          </a:p>
          <a:p>
            <a:pPr defTabSz="673100" eaLnBrk="1" hangingPunct="1"/>
            <a:endParaRPr lang="en-IN" altLang="en-US" sz="1600" b="1"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E6CEF58E-3D78-DAEF-1BD5-FE5AC56D72E6}"/>
              </a:ext>
            </a:extLst>
          </p:cNvPr>
          <p:cNvSpPr>
            <a:spLocks noGrp="1"/>
          </p:cNvSpPr>
          <p:nvPr>
            <p:ph type="dt" sz="quarter" idx="10"/>
          </p:nvPr>
        </p:nvSpPr>
        <p:spPr>
          <a:xfrm>
            <a:off x="895350" y="6328830"/>
            <a:ext cx="952500" cy="369887"/>
          </a:xfrm>
        </p:spPr>
        <p:txBody>
          <a:bodyPr/>
          <a:lstStyle/>
          <a:p>
            <a:pPr>
              <a:defRPr/>
            </a:pPr>
            <a:r>
              <a:rPr lang="en-US" altLang="en-US" dirty="0"/>
              <a:t>4/5/2023</a:t>
            </a:r>
          </a:p>
        </p:txBody>
      </p:sp>
      <p:sp>
        <p:nvSpPr>
          <p:cNvPr id="5" name="Footer Placeholder 4">
            <a:extLst>
              <a:ext uri="{FF2B5EF4-FFF2-40B4-BE49-F238E27FC236}">
                <a16:creationId xmlns:a16="http://schemas.microsoft.com/office/drawing/2014/main" id="{02515A69-AAA9-2BC8-D6EB-D80407931D4A}"/>
              </a:ext>
            </a:extLst>
          </p:cNvPr>
          <p:cNvSpPr>
            <a:spLocks noGrp="1"/>
          </p:cNvSpPr>
          <p:nvPr>
            <p:ph type="ftr" sz="quarter" idx="11"/>
          </p:nvPr>
        </p:nvSpPr>
        <p:spPr>
          <a:xfrm>
            <a:off x="2895600" y="6333592"/>
            <a:ext cx="4876800" cy="365125"/>
          </a:xfrm>
        </p:spPr>
        <p:txBody>
          <a:bodyPr/>
          <a:lstStyle/>
          <a:p>
            <a:pPr>
              <a:defRPr/>
            </a:pPr>
            <a:r>
              <a:rPr lang="en-US" altLang="en-US" dirty="0"/>
              <a:t>Dept of CSE., SOE-Dayananda Sagar University</a:t>
            </a:r>
          </a:p>
        </p:txBody>
      </p:sp>
      <p:sp>
        <p:nvSpPr>
          <p:cNvPr id="6" name="TextBox 5">
            <a:extLst>
              <a:ext uri="{FF2B5EF4-FFF2-40B4-BE49-F238E27FC236}">
                <a16:creationId xmlns:a16="http://schemas.microsoft.com/office/drawing/2014/main" id="{4D106B4E-C80E-5AF4-3BF5-61AE27DE382C}"/>
              </a:ext>
            </a:extLst>
          </p:cNvPr>
          <p:cNvSpPr txBox="1"/>
          <p:nvPr/>
        </p:nvSpPr>
        <p:spPr>
          <a:xfrm>
            <a:off x="762000" y="762278"/>
            <a:ext cx="4572000" cy="369332"/>
          </a:xfrm>
          <a:prstGeom prst="rect">
            <a:avLst/>
          </a:prstGeom>
          <a:noFill/>
        </p:spPr>
        <p:txBody>
          <a:bodyPr wrap="square">
            <a:spAutoFit/>
          </a:bodyPr>
          <a:lstStyle/>
          <a:p>
            <a:fld id="{BFA22BDA-A4D6-4347-A697-4C2AFBD80B78}" type="slidenum">
              <a:rPr lang="en-US" altLang="en-US" smtClean="0">
                <a:solidFill>
                  <a:schemeClr val="bg1"/>
                </a:solidFill>
              </a:rPr>
              <a:pPr/>
              <a:t>39</a:t>
            </a:fld>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3B6B1-F4DA-52AD-D335-354E03AB4BF0}"/>
              </a:ext>
            </a:extLst>
          </p:cNvPr>
          <p:cNvSpPr>
            <a:spLocks noGrp="1"/>
          </p:cNvSpPr>
          <p:nvPr>
            <p:ph type="title"/>
          </p:nvPr>
        </p:nvSpPr>
        <p:spPr/>
        <p:txBody>
          <a:bodyPr/>
          <a:lstStyle/>
          <a:p>
            <a:r>
              <a:rPr lang="en-IN" b="1" u="sng" dirty="0"/>
              <a:t>Contd</a:t>
            </a:r>
            <a:r>
              <a:rPr lang="en-IN" b="1" dirty="0"/>
              <a:t>.</a:t>
            </a:r>
          </a:p>
        </p:txBody>
      </p:sp>
      <p:sp>
        <p:nvSpPr>
          <p:cNvPr id="3" name="Content Placeholder 2">
            <a:extLst>
              <a:ext uri="{FF2B5EF4-FFF2-40B4-BE49-F238E27FC236}">
                <a16:creationId xmlns:a16="http://schemas.microsoft.com/office/drawing/2014/main" id="{6CB9D4E2-65F2-D501-596F-8987FC53B7C1}"/>
              </a:ext>
            </a:extLst>
          </p:cNvPr>
          <p:cNvSpPr>
            <a:spLocks noGrp="1"/>
          </p:cNvSpPr>
          <p:nvPr>
            <p:ph idx="1"/>
          </p:nvPr>
        </p:nvSpPr>
        <p:spPr>
          <a:xfrm>
            <a:off x="1942415" y="1676400"/>
            <a:ext cx="6591985" cy="4234822"/>
          </a:xfrm>
        </p:spPr>
        <p:txBody>
          <a:bodyPr/>
          <a:lstStyle/>
          <a:p>
            <a:r>
              <a:rPr lang="en-US" sz="1800" b="1" dirty="0">
                <a:solidFill>
                  <a:schemeClr val="tx1"/>
                </a:solidFill>
              </a:rPr>
              <a:t>Voice assistants will give required information by hearing the specific keywords from the input command and filter out the noise by detecting the Wake word and using some noise reduction algorithms.</a:t>
            </a:r>
          </a:p>
          <a:p>
            <a:r>
              <a:rPr lang="en-US" sz="1800" b="1" dirty="0">
                <a:solidFill>
                  <a:schemeClr val="tx1"/>
                </a:solidFill>
              </a:rPr>
              <a:t>Some Libraries which we used in our Program are datetime, speech-recognition ,pyttsx3, web browser, vlc , etc. </a:t>
            </a:r>
          </a:p>
          <a:p>
            <a:r>
              <a:rPr lang="en-US" sz="1800" b="1" dirty="0">
                <a:solidFill>
                  <a:schemeClr val="tx1"/>
                </a:solidFill>
              </a:rPr>
              <a:t>At the end you can expect result as a Apple's Siri, Amazon's Alexa, Microsoft's Crotona, and Google's Assistant  which are the most popular voice assistants and are embedded in smart phones or dedicated home speakers.</a:t>
            </a:r>
            <a:endParaRPr lang="en-IN" sz="1800" b="1" dirty="0">
              <a:solidFill>
                <a:schemeClr val="tx1"/>
              </a:solidFill>
            </a:endParaRPr>
          </a:p>
          <a:p>
            <a:endParaRPr lang="en-IN" sz="1800" b="1" dirty="0">
              <a:solidFill>
                <a:schemeClr val="tx1"/>
              </a:solidFill>
            </a:endParaRPr>
          </a:p>
        </p:txBody>
      </p:sp>
      <p:sp>
        <p:nvSpPr>
          <p:cNvPr id="4" name="Date Placeholder 3">
            <a:extLst>
              <a:ext uri="{FF2B5EF4-FFF2-40B4-BE49-F238E27FC236}">
                <a16:creationId xmlns:a16="http://schemas.microsoft.com/office/drawing/2014/main" id="{E15820B0-C374-899B-B837-49272D64733C}"/>
              </a:ext>
            </a:extLst>
          </p:cNvPr>
          <p:cNvSpPr>
            <a:spLocks noGrp="1"/>
          </p:cNvSpPr>
          <p:nvPr>
            <p:ph type="dt" sz="half" idx="10"/>
          </p:nvPr>
        </p:nvSpPr>
        <p:spPr/>
        <p:txBody>
          <a:bodyPr/>
          <a:lstStyle/>
          <a:p>
            <a:pPr>
              <a:defRPr/>
            </a:pPr>
            <a:r>
              <a:rPr lang="en-US" altLang="en-US" dirty="0"/>
              <a:t>6/6/2023</a:t>
            </a:r>
          </a:p>
        </p:txBody>
      </p:sp>
      <p:sp>
        <p:nvSpPr>
          <p:cNvPr id="5" name="Footer Placeholder 4">
            <a:extLst>
              <a:ext uri="{FF2B5EF4-FFF2-40B4-BE49-F238E27FC236}">
                <a16:creationId xmlns:a16="http://schemas.microsoft.com/office/drawing/2014/main" id="{799D7A0A-02EE-F8E5-247E-FB24C191B05A}"/>
              </a:ext>
            </a:extLst>
          </p:cNvPr>
          <p:cNvSpPr>
            <a:spLocks noGrp="1"/>
          </p:cNvSpPr>
          <p:nvPr>
            <p:ph type="ftr" sz="quarter" idx="11"/>
          </p:nvPr>
        </p:nvSpPr>
        <p:spPr/>
        <p:txBody>
          <a:bodyPr/>
          <a:lstStyle/>
          <a:p>
            <a:pPr>
              <a:defRPr/>
            </a:pPr>
            <a:r>
              <a:rPr lang="en-US" altLang="en-US"/>
              <a:t>Dept of CSE., SOE-Dayananda Sagar University</a:t>
            </a:r>
          </a:p>
        </p:txBody>
      </p:sp>
      <p:sp>
        <p:nvSpPr>
          <p:cNvPr id="8" name="TextBox 7">
            <a:extLst>
              <a:ext uri="{FF2B5EF4-FFF2-40B4-BE49-F238E27FC236}">
                <a16:creationId xmlns:a16="http://schemas.microsoft.com/office/drawing/2014/main" id="{D18094ED-0FD5-0750-5BDF-392CBBFB0DE2}"/>
              </a:ext>
            </a:extLst>
          </p:cNvPr>
          <p:cNvSpPr txBox="1"/>
          <p:nvPr/>
        </p:nvSpPr>
        <p:spPr>
          <a:xfrm>
            <a:off x="838200" y="762000"/>
            <a:ext cx="381000" cy="369332"/>
          </a:xfrm>
          <a:prstGeom prst="rect">
            <a:avLst/>
          </a:prstGeom>
          <a:noFill/>
        </p:spPr>
        <p:txBody>
          <a:bodyPr wrap="square">
            <a:spAutoFit/>
          </a:bodyPr>
          <a:lstStyle/>
          <a:p>
            <a:fld id="{BFA22BDA-A4D6-4347-A697-4C2AFBD80B78}" type="slidenum">
              <a:rPr lang="en-US" altLang="en-US" smtClean="0">
                <a:solidFill>
                  <a:schemeClr val="bg1"/>
                </a:solidFill>
              </a:rPr>
              <a:pPr/>
              <a:t>4</a:t>
            </a:fld>
            <a:endParaRPr lang="en-IN" dirty="0"/>
          </a:p>
        </p:txBody>
      </p:sp>
    </p:spTree>
    <p:extLst>
      <p:ext uri="{BB962C8B-B14F-4D97-AF65-F5344CB8AC3E}">
        <p14:creationId xmlns:p14="http://schemas.microsoft.com/office/powerpoint/2010/main" val="42384052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Content Placeholder 2">
            <a:extLst>
              <a:ext uri="{FF2B5EF4-FFF2-40B4-BE49-F238E27FC236}">
                <a16:creationId xmlns:a16="http://schemas.microsoft.com/office/drawing/2014/main" id="{BF7FF8C9-6133-1F94-6905-2E254CB473B2}"/>
              </a:ext>
            </a:extLst>
          </p:cNvPr>
          <p:cNvSpPr>
            <a:spLocks noGrp="1"/>
          </p:cNvSpPr>
          <p:nvPr>
            <p:ph idx="1"/>
          </p:nvPr>
        </p:nvSpPr>
        <p:spPr>
          <a:xfrm>
            <a:off x="1943100" y="2133600"/>
            <a:ext cx="6591300" cy="3778250"/>
          </a:xfrm>
        </p:spPr>
        <p:txBody>
          <a:bodyPr/>
          <a:lstStyle/>
          <a:p>
            <a:pPr algn="ctr">
              <a:buFont typeface="Wingdings 3" panose="05040102010807070707" pitchFamily="18" charset="2"/>
              <a:buNone/>
            </a:pPr>
            <a:endParaRPr lang="en-US" altLang="en-US" sz="3600" b="1" dirty="0"/>
          </a:p>
          <a:p>
            <a:pPr algn="ctr">
              <a:buFont typeface="Wingdings 3" panose="05040102010807070707" pitchFamily="18" charset="2"/>
              <a:buNone/>
            </a:pPr>
            <a:r>
              <a:rPr lang="en-US" altLang="en-US" sz="7200" b="1" dirty="0"/>
              <a:t>THANK YOU</a:t>
            </a:r>
          </a:p>
        </p:txBody>
      </p:sp>
      <p:sp>
        <p:nvSpPr>
          <p:cNvPr id="4" name="Date Placeholder 3">
            <a:extLst>
              <a:ext uri="{FF2B5EF4-FFF2-40B4-BE49-F238E27FC236}">
                <a16:creationId xmlns:a16="http://schemas.microsoft.com/office/drawing/2014/main" id="{FCCA8155-0894-F88C-DB40-9E9D018D5D88}"/>
              </a:ext>
            </a:extLst>
          </p:cNvPr>
          <p:cNvSpPr>
            <a:spLocks noGrp="1"/>
          </p:cNvSpPr>
          <p:nvPr>
            <p:ph type="dt" sz="quarter" idx="10"/>
          </p:nvPr>
        </p:nvSpPr>
        <p:spPr/>
        <p:txBody>
          <a:bodyPr/>
          <a:lstStyle/>
          <a:p>
            <a:pPr>
              <a:defRPr/>
            </a:pPr>
            <a:r>
              <a:rPr lang="en-US" altLang="en-US" dirty="0"/>
              <a:t>6/6/2023</a:t>
            </a:r>
          </a:p>
        </p:txBody>
      </p:sp>
      <p:sp>
        <p:nvSpPr>
          <p:cNvPr id="5" name="Footer Placeholder 4">
            <a:extLst>
              <a:ext uri="{FF2B5EF4-FFF2-40B4-BE49-F238E27FC236}">
                <a16:creationId xmlns:a16="http://schemas.microsoft.com/office/drawing/2014/main" id="{04BD95DB-AB65-9F03-23DC-57EB2F8B2D93}"/>
              </a:ext>
            </a:extLst>
          </p:cNvPr>
          <p:cNvSpPr>
            <a:spLocks noGrp="1"/>
          </p:cNvSpPr>
          <p:nvPr>
            <p:ph type="ftr" sz="quarter" idx="11"/>
          </p:nvPr>
        </p:nvSpPr>
        <p:spPr/>
        <p:txBody>
          <a:bodyPr/>
          <a:lstStyle/>
          <a:p>
            <a:pPr>
              <a:defRPr/>
            </a:pPr>
            <a:r>
              <a:rPr lang="en-US" altLang="en-US"/>
              <a:t>Dept of CSE., SOE-Dayananda Sagar University</a:t>
            </a:r>
          </a:p>
        </p:txBody>
      </p:sp>
      <p:sp>
        <p:nvSpPr>
          <p:cNvPr id="3" name="TextBox 2">
            <a:extLst>
              <a:ext uri="{FF2B5EF4-FFF2-40B4-BE49-F238E27FC236}">
                <a16:creationId xmlns:a16="http://schemas.microsoft.com/office/drawing/2014/main" id="{E097DDDC-D970-4F1D-2E87-1D73C30F3031}"/>
              </a:ext>
            </a:extLst>
          </p:cNvPr>
          <p:cNvSpPr txBox="1"/>
          <p:nvPr/>
        </p:nvSpPr>
        <p:spPr>
          <a:xfrm>
            <a:off x="752856" y="761484"/>
            <a:ext cx="4572000" cy="369332"/>
          </a:xfrm>
          <a:prstGeom prst="rect">
            <a:avLst/>
          </a:prstGeom>
          <a:noFill/>
        </p:spPr>
        <p:txBody>
          <a:bodyPr wrap="square">
            <a:spAutoFit/>
          </a:bodyPr>
          <a:lstStyle/>
          <a:p>
            <a:fld id="{BFA22BDA-A4D6-4347-A697-4C2AFBD80B78}" type="slidenum">
              <a:rPr lang="en-US" altLang="en-US" smtClean="0">
                <a:solidFill>
                  <a:schemeClr val="bg1"/>
                </a:solidFill>
              </a:rPr>
              <a:pPr/>
              <a:t>40</a:t>
            </a:fld>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51CBC-2817-A313-3615-3B689219FA35}"/>
              </a:ext>
            </a:extLst>
          </p:cNvPr>
          <p:cNvSpPr>
            <a:spLocks noGrp="1"/>
          </p:cNvSpPr>
          <p:nvPr>
            <p:ph type="title"/>
          </p:nvPr>
        </p:nvSpPr>
        <p:spPr>
          <a:xfrm>
            <a:off x="1676400" y="573088"/>
            <a:ext cx="6589713" cy="747712"/>
          </a:xfrm>
        </p:spPr>
        <p:txBody>
          <a:bodyPr rtlCol="0">
            <a:normAutofit fontScale="90000"/>
          </a:bodyPr>
          <a:lstStyle/>
          <a:p>
            <a:pPr eaLnBrk="1" fontAlgn="auto" hangingPunct="1">
              <a:spcAft>
                <a:spcPts val="0"/>
              </a:spcAft>
              <a:defRPr/>
            </a:pPr>
            <a:r>
              <a:rPr lang="en-IN" sz="4900" b="1" u="sng" dirty="0">
                <a:solidFill>
                  <a:schemeClr val="accent2">
                    <a:lumMod val="75000"/>
                  </a:schemeClr>
                </a:solidFill>
                <a:latin typeface="Calibri" panose="020F0502020204030204" pitchFamily="34" charset="0"/>
                <a:cs typeface="Calibri" panose="020F0502020204030204" pitchFamily="34" charset="0"/>
              </a:rPr>
              <a:t>Problem Statement</a:t>
            </a:r>
            <a:br>
              <a:rPr lang="en-IN" b="1" dirty="0">
                <a:solidFill>
                  <a:schemeClr val="accent2">
                    <a:lumMod val="75000"/>
                  </a:schemeClr>
                </a:solidFill>
                <a:latin typeface="Calibri" panose="020F0502020204030204" pitchFamily="34" charset="0"/>
                <a:cs typeface="Calibri" panose="020F0502020204030204" pitchFamily="34" charset="0"/>
              </a:rPr>
            </a:br>
            <a:endParaRPr lang="en-IN" b="1" dirty="0">
              <a:solidFill>
                <a:schemeClr val="accent2">
                  <a:lumMod val="75000"/>
                </a:schemeClr>
              </a:solidFill>
              <a:latin typeface="Calibri" panose="020F0502020204030204" pitchFamily="34" charset="0"/>
              <a:cs typeface="Calibri" panose="020F0502020204030204" pitchFamily="34" charset="0"/>
            </a:endParaRPr>
          </a:p>
        </p:txBody>
      </p:sp>
      <p:sp>
        <p:nvSpPr>
          <p:cNvPr id="21507" name="Content Placeholder 2">
            <a:extLst>
              <a:ext uri="{FF2B5EF4-FFF2-40B4-BE49-F238E27FC236}">
                <a16:creationId xmlns:a16="http://schemas.microsoft.com/office/drawing/2014/main" id="{A152FB6D-0944-F3BE-EF9B-DC0BBBDAA83C}"/>
              </a:ext>
            </a:extLst>
          </p:cNvPr>
          <p:cNvSpPr>
            <a:spLocks noGrp="1" noChangeArrowheads="1"/>
          </p:cNvSpPr>
          <p:nvPr>
            <p:ph idx="1"/>
          </p:nvPr>
        </p:nvSpPr>
        <p:spPr>
          <a:xfrm>
            <a:off x="1676400" y="1752600"/>
            <a:ext cx="6591300" cy="3778250"/>
          </a:xfrm>
        </p:spPr>
        <p:txBody>
          <a:bodyPr/>
          <a:lstStyle/>
          <a:p>
            <a:pPr algn="just" eaLnBrk="1" hangingPunct="1"/>
            <a:r>
              <a:rPr lang="en-US" sz="1800" b="1" dirty="0">
                <a:solidFill>
                  <a:schemeClr val="tx1"/>
                </a:solidFill>
              </a:rPr>
              <a:t>A voice assistant is a digital assistant that uses voice recognition, language processing algorithms, and voice synthesis to listen to specific voice commands and return relevant information or perform specific functions as requested by the user.</a:t>
            </a:r>
          </a:p>
          <a:p>
            <a:pPr algn="just" eaLnBrk="1" hangingPunct="1"/>
            <a:r>
              <a:rPr lang="en-US" sz="1800" b="1" dirty="0">
                <a:solidFill>
                  <a:schemeClr val="tx1"/>
                </a:solidFill>
              </a:rPr>
              <a:t>While voice assistants can be completely software based and able to integrate into most devices, some assistants are designed specifically for single device applications, such as the Amazon Alexa Wall Clock.</a:t>
            </a:r>
          </a:p>
          <a:p>
            <a:pPr algn="just" eaLnBrk="1" hangingPunct="1"/>
            <a:r>
              <a:rPr lang="en-US" sz="1800" b="1" dirty="0">
                <a:solidFill>
                  <a:schemeClr val="tx1"/>
                </a:solidFill>
              </a:rPr>
              <a:t>The voice assistants are mainly used to automate the things happening around us .It is mainly used to reduce the human effort and reduce time to do certain specific tasks.</a:t>
            </a:r>
            <a:endParaRPr lang="en-IN" sz="1800" b="1" dirty="0">
              <a:solidFill>
                <a:schemeClr val="tx1"/>
              </a:solidFill>
              <a:latin typeface="Calibri" panose="020F0502020204030204" pitchFamily="34" charset="0"/>
              <a:cs typeface="Calibri" panose="020F0502020204030204" pitchFamily="34" charset="0"/>
            </a:endParaRPr>
          </a:p>
        </p:txBody>
      </p:sp>
      <p:sp>
        <p:nvSpPr>
          <p:cNvPr id="7" name="Date Placeholder 1">
            <a:extLst>
              <a:ext uri="{FF2B5EF4-FFF2-40B4-BE49-F238E27FC236}">
                <a16:creationId xmlns:a16="http://schemas.microsoft.com/office/drawing/2014/main" id="{A5A23E52-E610-B716-41F9-58696B52B9A9}"/>
              </a:ext>
            </a:extLst>
          </p:cNvPr>
          <p:cNvSpPr>
            <a:spLocks noGrp="1"/>
          </p:cNvSpPr>
          <p:nvPr>
            <p:ph type="dt" sz="quarter" idx="10"/>
          </p:nvPr>
        </p:nvSpPr>
        <p:spPr>
          <a:xfrm>
            <a:off x="1943100" y="6156325"/>
            <a:ext cx="876300" cy="369888"/>
          </a:xfrm>
        </p:spPr>
        <p:txBody>
          <a:bodyPr/>
          <a:lstStyle>
            <a:lvl1pPr>
              <a:defRPr/>
            </a:lvl1pPr>
          </a:lstStyle>
          <a:p>
            <a:pPr>
              <a:defRPr/>
            </a:pPr>
            <a:r>
              <a:rPr lang="en-US" altLang="en-US" dirty="0"/>
              <a:t>6/6/2023</a:t>
            </a:r>
          </a:p>
        </p:txBody>
      </p:sp>
      <p:sp>
        <p:nvSpPr>
          <p:cNvPr id="8" name="Footer Placeholder 2">
            <a:extLst>
              <a:ext uri="{FF2B5EF4-FFF2-40B4-BE49-F238E27FC236}">
                <a16:creationId xmlns:a16="http://schemas.microsoft.com/office/drawing/2014/main" id="{464FC132-3B27-70BC-E6D3-95AE30F7B5F8}"/>
              </a:ext>
            </a:extLst>
          </p:cNvPr>
          <p:cNvSpPr>
            <a:spLocks noGrp="1"/>
          </p:cNvSpPr>
          <p:nvPr>
            <p:ph type="ftr" sz="quarter" idx="11"/>
          </p:nvPr>
        </p:nvSpPr>
        <p:spPr>
          <a:xfrm>
            <a:off x="2819400" y="6156325"/>
            <a:ext cx="5257800" cy="365125"/>
          </a:xfrm>
        </p:spPr>
        <p:txBody>
          <a:bodyPr/>
          <a:lstStyle>
            <a:lvl1pPr algn="ctr">
              <a:defRPr/>
            </a:lvl1pPr>
          </a:lstStyle>
          <a:p>
            <a:pPr>
              <a:defRPr/>
            </a:pPr>
            <a:r>
              <a:rPr lang="en-US" altLang="en-US" dirty="0"/>
              <a:t>Dept of CSE., SOE-Dayananda Sagar University</a:t>
            </a:r>
          </a:p>
        </p:txBody>
      </p:sp>
      <p:sp>
        <p:nvSpPr>
          <p:cNvPr id="5" name="TextBox 4">
            <a:extLst>
              <a:ext uri="{FF2B5EF4-FFF2-40B4-BE49-F238E27FC236}">
                <a16:creationId xmlns:a16="http://schemas.microsoft.com/office/drawing/2014/main" id="{5A808671-B591-1E81-91FE-541D3CF22A25}"/>
              </a:ext>
            </a:extLst>
          </p:cNvPr>
          <p:cNvSpPr txBox="1"/>
          <p:nvPr/>
        </p:nvSpPr>
        <p:spPr>
          <a:xfrm>
            <a:off x="842772" y="769184"/>
            <a:ext cx="4572000" cy="369332"/>
          </a:xfrm>
          <a:prstGeom prst="rect">
            <a:avLst/>
          </a:prstGeom>
          <a:noFill/>
        </p:spPr>
        <p:txBody>
          <a:bodyPr wrap="square">
            <a:spAutoFit/>
          </a:bodyPr>
          <a:lstStyle/>
          <a:p>
            <a:fld id="{BFA22BDA-A4D6-4347-A697-4C2AFBD80B78}" type="slidenum">
              <a:rPr lang="en-US" altLang="en-US" smtClean="0">
                <a:solidFill>
                  <a:schemeClr val="bg1"/>
                </a:solidFill>
              </a:rPr>
              <a:pPr/>
              <a:t>5</a:t>
            </a:fld>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A79C1EBA-3883-1063-E5C4-B06D2C3BD876}"/>
              </a:ext>
            </a:extLst>
          </p:cNvPr>
          <p:cNvSpPr>
            <a:spLocks noGrp="1" noChangeArrowheads="1"/>
          </p:cNvSpPr>
          <p:nvPr>
            <p:ph type="title"/>
          </p:nvPr>
        </p:nvSpPr>
        <p:spPr>
          <a:xfrm>
            <a:off x="1676400" y="573088"/>
            <a:ext cx="6589713" cy="747712"/>
          </a:xfrm>
        </p:spPr>
        <p:txBody>
          <a:bodyPr/>
          <a:lstStyle/>
          <a:p>
            <a:pPr eaLnBrk="1" hangingPunct="1"/>
            <a:r>
              <a:rPr lang="en-IN" altLang="en-US" sz="4000" b="1" u="sng" dirty="0">
                <a:latin typeface="Calibri" panose="020F0502020204030204" pitchFamily="34" charset="0"/>
                <a:cs typeface="Calibri" panose="020F0502020204030204" pitchFamily="34" charset="0"/>
              </a:rPr>
              <a:t>Introduction</a:t>
            </a:r>
          </a:p>
        </p:txBody>
      </p:sp>
      <p:sp>
        <p:nvSpPr>
          <p:cNvPr id="22531" name="Content Placeholder 2">
            <a:extLst>
              <a:ext uri="{FF2B5EF4-FFF2-40B4-BE49-F238E27FC236}">
                <a16:creationId xmlns:a16="http://schemas.microsoft.com/office/drawing/2014/main" id="{F464E87D-F170-FDCF-55EF-9B5244F73B1B}"/>
              </a:ext>
            </a:extLst>
          </p:cNvPr>
          <p:cNvSpPr>
            <a:spLocks noGrp="1" noChangeArrowheads="1"/>
          </p:cNvSpPr>
          <p:nvPr>
            <p:ph idx="1"/>
          </p:nvPr>
        </p:nvSpPr>
        <p:spPr>
          <a:xfrm>
            <a:off x="1764506" y="1539875"/>
            <a:ext cx="7239000" cy="3778250"/>
          </a:xfrm>
        </p:spPr>
        <p:txBody>
          <a:bodyPr/>
          <a:lstStyle/>
          <a:p>
            <a:pPr eaLnBrk="1" hangingPunct="1"/>
            <a:r>
              <a:rPr lang="en-US" sz="1800" b="1" dirty="0"/>
              <a:t>Voice assistants (VA) are type of voice-enabled artificial intelligence (AI). </a:t>
            </a:r>
          </a:p>
          <a:p>
            <a:pPr eaLnBrk="1" hangingPunct="1"/>
            <a:r>
              <a:rPr lang="en-US" sz="1800" b="1" dirty="0"/>
              <a:t>It is an application program that understands natural language and voice commands to complete tasks for the users.</a:t>
            </a:r>
          </a:p>
          <a:p>
            <a:pPr eaLnBrk="1" hangingPunct="1"/>
            <a:r>
              <a:rPr lang="en-US" sz="1800" b="1" i="0" dirty="0">
                <a:solidFill>
                  <a:schemeClr val="tx1"/>
                </a:solidFill>
                <a:effectLst/>
              </a:rPr>
              <a:t>It is software that carries out everyday tasks via voice command. It's brings AI and machine learning together to recognize our voice and do what we ask it.</a:t>
            </a:r>
            <a:endParaRPr lang="en-US" sz="1800" b="1" dirty="0"/>
          </a:p>
          <a:p>
            <a:pPr eaLnBrk="1" hangingPunct="1"/>
            <a:r>
              <a:rPr lang="en-US" sz="1800" b="1" dirty="0"/>
              <a:t>We built a voice assistant called Andrew that can do basic tasks like performing a web search, tell current time, date and weather, play youtube videos just through a simple voice command.</a:t>
            </a:r>
          </a:p>
          <a:p>
            <a:pPr eaLnBrk="1" hangingPunct="1"/>
            <a:r>
              <a:rPr lang="en-US" sz="1800" b="1" dirty="0"/>
              <a:t>We want to further develop the voice assistant by adding more features and integrating Natural Language Processing (NLP) and Deep learning models.</a:t>
            </a:r>
          </a:p>
          <a:p>
            <a:pPr eaLnBrk="1" hangingPunct="1"/>
            <a:endParaRPr lang="en-IN" altLang="en-US" sz="1800" dirty="0">
              <a:latin typeface="Calibri" panose="020F0502020204030204" pitchFamily="34" charset="0"/>
              <a:cs typeface="Calibri" panose="020F0502020204030204" pitchFamily="34" charset="0"/>
            </a:endParaRPr>
          </a:p>
        </p:txBody>
      </p:sp>
      <p:sp>
        <p:nvSpPr>
          <p:cNvPr id="7" name="Date Placeholder 1">
            <a:extLst>
              <a:ext uri="{FF2B5EF4-FFF2-40B4-BE49-F238E27FC236}">
                <a16:creationId xmlns:a16="http://schemas.microsoft.com/office/drawing/2014/main" id="{6D642152-2F4D-D7CC-8714-6DF70F55808D}"/>
              </a:ext>
            </a:extLst>
          </p:cNvPr>
          <p:cNvSpPr>
            <a:spLocks noGrp="1"/>
          </p:cNvSpPr>
          <p:nvPr>
            <p:ph type="dt" sz="quarter" idx="10"/>
          </p:nvPr>
        </p:nvSpPr>
        <p:spPr>
          <a:xfrm>
            <a:off x="1943100" y="6156325"/>
            <a:ext cx="876300" cy="369888"/>
          </a:xfrm>
        </p:spPr>
        <p:txBody>
          <a:bodyPr/>
          <a:lstStyle>
            <a:lvl1pPr>
              <a:defRPr/>
            </a:lvl1pPr>
          </a:lstStyle>
          <a:p>
            <a:pPr>
              <a:defRPr/>
            </a:pPr>
            <a:r>
              <a:rPr lang="en-US" altLang="en-US" dirty="0"/>
              <a:t>6/6/2023</a:t>
            </a:r>
          </a:p>
        </p:txBody>
      </p:sp>
      <p:sp>
        <p:nvSpPr>
          <p:cNvPr id="8" name="Footer Placeholder 2">
            <a:extLst>
              <a:ext uri="{FF2B5EF4-FFF2-40B4-BE49-F238E27FC236}">
                <a16:creationId xmlns:a16="http://schemas.microsoft.com/office/drawing/2014/main" id="{7AE0E2BC-2669-D318-074E-97AA30A8F532}"/>
              </a:ext>
            </a:extLst>
          </p:cNvPr>
          <p:cNvSpPr>
            <a:spLocks noGrp="1"/>
          </p:cNvSpPr>
          <p:nvPr>
            <p:ph type="ftr" sz="quarter" idx="11"/>
          </p:nvPr>
        </p:nvSpPr>
        <p:spPr>
          <a:xfrm>
            <a:off x="2819400" y="6156325"/>
            <a:ext cx="5129213" cy="365125"/>
          </a:xfrm>
        </p:spPr>
        <p:txBody>
          <a:bodyPr/>
          <a:lstStyle>
            <a:lvl1pPr algn="ctr">
              <a:defRPr/>
            </a:lvl1pPr>
          </a:lstStyle>
          <a:p>
            <a:pPr>
              <a:defRPr/>
            </a:pPr>
            <a:r>
              <a:rPr lang="en-US" altLang="en-US" dirty="0"/>
              <a:t>Dept of CSE., SOE-Dayananda Sagar University</a:t>
            </a:r>
          </a:p>
        </p:txBody>
      </p:sp>
      <p:sp>
        <p:nvSpPr>
          <p:cNvPr id="4" name="TextBox 3">
            <a:extLst>
              <a:ext uri="{FF2B5EF4-FFF2-40B4-BE49-F238E27FC236}">
                <a16:creationId xmlns:a16="http://schemas.microsoft.com/office/drawing/2014/main" id="{1B3D90FF-867D-57E5-75E8-1CA5CF1546FD}"/>
              </a:ext>
            </a:extLst>
          </p:cNvPr>
          <p:cNvSpPr txBox="1"/>
          <p:nvPr/>
        </p:nvSpPr>
        <p:spPr>
          <a:xfrm>
            <a:off x="812006" y="751443"/>
            <a:ext cx="4572000" cy="369332"/>
          </a:xfrm>
          <a:prstGeom prst="rect">
            <a:avLst/>
          </a:prstGeom>
          <a:noFill/>
        </p:spPr>
        <p:txBody>
          <a:bodyPr wrap="square">
            <a:spAutoFit/>
          </a:bodyPr>
          <a:lstStyle/>
          <a:p>
            <a:fld id="{BFA22BDA-A4D6-4347-A697-4C2AFBD80B78}" type="slidenum">
              <a:rPr lang="en-US" altLang="en-US" smtClean="0">
                <a:solidFill>
                  <a:schemeClr val="bg1"/>
                </a:solidFill>
              </a:rPr>
              <a:pPr/>
              <a:t>6</a:t>
            </a:fld>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73EE6-22C1-2E16-3545-789080CD34FC}"/>
              </a:ext>
            </a:extLst>
          </p:cNvPr>
          <p:cNvSpPr>
            <a:spLocks noGrp="1"/>
          </p:cNvSpPr>
          <p:nvPr>
            <p:ph type="title"/>
          </p:nvPr>
        </p:nvSpPr>
        <p:spPr/>
        <p:txBody>
          <a:bodyPr/>
          <a:lstStyle/>
          <a:p>
            <a:r>
              <a:rPr lang="en-US" sz="4000" b="1" u="sng" dirty="0"/>
              <a:t>Assumptions</a:t>
            </a:r>
            <a:r>
              <a:rPr lang="en-US" dirty="0"/>
              <a:t> </a:t>
            </a:r>
            <a:endParaRPr lang="en-IN" dirty="0"/>
          </a:p>
        </p:txBody>
      </p:sp>
      <p:sp>
        <p:nvSpPr>
          <p:cNvPr id="3" name="Content Placeholder 2">
            <a:extLst>
              <a:ext uri="{FF2B5EF4-FFF2-40B4-BE49-F238E27FC236}">
                <a16:creationId xmlns:a16="http://schemas.microsoft.com/office/drawing/2014/main" id="{762550BC-E88E-FB39-EFB5-6D03C76BAF31}"/>
              </a:ext>
            </a:extLst>
          </p:cNvPr>
          <p:cNvSpPr>
            <a:spLocks noGrp="1"/>
          </p:cNvSpPr>
          <p:nvPr>
            <p:ph idx="1"/>
          </p:nvPr>
        </p:nvSpPr>
        <p:spPr/>
        <p:txBody>
          <a:bodyPr/>
          <a:lstStyle/>
          <a:p>
            <a:r>
              <a:rPr lang="en-US" sz="1800" b="1" dirty="0"/>
              <a:t>We hope to integrate NLP and DL models to the voice assistant to increase it performance and add more features.</a:t>
            </a:r>
          </a:p>
          <a:p>
            <a:r>
              <a:rPr lang="en-US" sz="1800" b="1" dirty="0"/>
              <a:t>After the voice assistant is ready we plan on integrating it with a personal desk robot that interacts and communicates with the user in a friendly and supportive way.</a:t>
            </a:r>
          </a:p>
          <a:p>
            <a:r>
              <a:rPr lang="en-US" sz="1800" b="1" dirty="0"/>
              <a:t>We want to add more features like objection detection to enable the personal robot to percept it’s surrounding environment to provide a better user interaction.</a:t>
            </a:r>
          </a:p>
          <a:p>
            <a:endParaRPr lang="en-IN" sz="1800" b="1" dirty="0"/>
          </a:p>
        </p:txBody>
      </p:sp>
      <p:sp>
        <p:nvSpPr>
          <p:cNvPr id="4" name="Date Placeholder 3">
            <a:extLst>
              <a:ext uri="{FF2B5EF4-FFF2-40B4-BE49-F238E27FC236}">
                <a16:creationId xmlns:a16="http://schemas.microsoft.com/office/drawing/2014/main" id="{9076C259-584C-43E1-8E06-0E7DA237174A}"/>
              </a:ext>
            </a:extLst>
          </p:cNvPr>
          <p:cNvSpPr>
            <a:spLocks noGrp="1"/>
          </p:cNvSpPr>
          <p:nvPr>
            <p:ph type="dt" sz="half" idx="10"/>
          </p:nvPr>
        </p:nvSpPr>
        <p:spPr/>
        <p:txBody>
          <a:bodyPr/>
          <a:lstStyle/>
          <a:p>
            <a:pPr>
              <a:defRPr/>
            </a:pPr>
            <a:r>
              <a:rPr lang="en-US" altLang="en-US" dirty="0"/>
              <a:t>6/6/2023</a:t>
            </a:r>
          </a:p>
        </p:txBody>
      </p:sp>
      <p:sp>
        <p:nvSpPr>
          <p:cNvPr id="5" name="Footer Placeholder 4">
            <a:extLst>
              <a:ext uri="{FF2B5EF4-FFF2-40B4-BE49-F238E27FC236}">
                <a16:creationId xmlns:a16="http://schemas.microsoft.com/office/drawing/2014/main" id="{979A7807-0C7F-F4CD-55E1-3EDC85247FB9}"/>
              </a:ext>
            </a:extLst>
          </p:cNvPr>
          <p:cNvSpPr>
            <a:spLocks noGrp="1"/>
          </p:cNvSpPr>
          <p:nvPr>
            <p:ph type="ftr" sz="quarter" idx="11"/>
          </p:nvPr>
        </p:nvSpPr>
        <p:spPr/>
        <p:txBody>
          <a:bodyPr/>
          <a:lstStyle/>
          <a:p>
            <a:pPr>
              <a:defRPr/>
            </a:pPr>
            <a:r>
              <a:rPr lang="en-US" altLang="en-US"/>
              <a:t>Dept of CSE., SOE-Dayananda Sagar University</a:t>
            </a:r>
          </a:p>
        </p:txBody>
      </p:sp>
      <p:sp>
        <p:nvSpPr>
          <p:cNvPr id="8" name="TextBox 7">
            <a:extLst>
              <a:ext uri="{FF2B5EF4-FFF2-40B4-BE49-F238E27FC236}">
                <a16:creationId xmlns:a16="http://schemas.microsoft.com/office/drawing/2014/main" id="{D88FA3C0-999D-9B81-95E8-FF26E9FD7D43}"/>
              </a:ext>
            </a:extLst>
          </p:cNvPr>
          <p:cNvSpPr txBox="1"/>
          <p:nvPr/>
        </p:nvSpPr>
        <p:spPr>
          <a:xfrm>
            <a:off x="838200" y="762112"/>
            <a:ext cx="4572000" cy="369332"/>
          </a:xfrm>
          <a:prstGeom prst="rect">
            <a:avLst/>
          </a:prstGeom>
          <a:noFill/>
        </p:spPr>
        <p:txBody>
          <a:bodyPr wrap="square">
            <a:spAutoFit/>
          </a:bodyPr>
          <a:lstStyle/>
          <a:p>
            <a:fld id="{BFA22BDA-A4D6-4347-A697-4C2AFBD80B78}" type="slidenum">
              <a:rPr lang="en-US" altLang="en-US" smtClean="0">
                <a:solidFill>
                  <a:schemeClr val="bg1"/>
                </a:solidFill>
              </a:rPr>
              <a:pPr/>
              <a:t>7</a:t>
            </a:fld>
            <a:endParaRPr lang="en-IN" dirty="0"/>
          </a:p>
        </p:txBody>
      </p:sp>
    </p:spTree>
    <p:extLst>
      <p:ext uri="{BB962C8B-B14F-4D97-AF65-F5344CB8AC3E}">
        <p14:creationId xmlns:p14="http://schemas.microsoft.com/office/powerpoint/2010/main" val="4119028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D7EE6-5B50-83FB-46E1-D1F3DABFE196}"/>
              </a:ext>
            </a:extLst>
          </p:cNvPr>
          <p:cNvSpPr>
            <a:spLocks noGrp="1"/>
          </p:cNvSpPr>
          <p:nvPr>
            <p:ph type="title"/>
          </p:nvPr>
        </p:nvSpPr>
        <p:spPr/>
        <p:txBody>
          <a:bodyPr/>
          <a:lstStyle/>
          <a:p>
            <a:r>
              <a:rPr lang="en-US" u="sng" dirty="0"/>
              <a:t>Pre Existing Personal Robots</a:t>
            </a:r>
            <a:endParaRPr lang="en-IN" u="sng" dirty="0"/>
          </a:p>
        </p:txBody>
      </p:sp>
      <p:sp>
        <p:nvSpPr>
          <p:cNvPr id="3" name="Content Placeholder 2">
            <a:extLst>
              <a:ext uri="{FF2B5EF4-FFF2-40B4-BE49-F238E27FC236}">
                <a16:creationId xmlns:a16="http://schemas.microsoft.com/office/drawing/2014/main" id="{1A0267A9-56D5-2CA7-D775-808733AE27AA}"/>
              </a:ext>
            </a:extLst>
          </p:cNvPr>
          <p:cNvSpPr>
            <a:spLocks noGrp="1"/>
          </p:cNvSpPr>
          <p:nvPr>
            <p:ph idx="1"/>
          </p:nvPr>
        </p:nvSpPr>
        <p:spPr>
          <a:xfrm>
            <a:off x="1914345" y="1981200"/>
            <a:ext cx="6591985" cy="3777622"/>
          </a:xfrm>
        </p:spPr>
        <p:txBody>
          <a:bodyPr/>
          <a:lstStyle/>
          <a:p>
            <a:r>
              <a:rPr lang="en-US" u="sng" dirty="0"/>
              <a:t>Emo Robot:</a:t>
            </a:r>
            <a:endParaRPr lang="en-IN" u="sng" dirty="0"/>
          </a:p>
        </p:txBody>
      </p:sp>
      <p:sp>
        <p:nvSpPr>
          <p:cNvPr id="4" name="Date Placeholder 3">
            <a:extLst>
              <a:ext uri="{FF2B5EF4-FFF2-40B4-BE49-F238E27FC236}">
                <a16:creationId xmlns:a16="http://schemas.microsoft.com/office/drawing/2014/main" id="{A33E833D-906B-4648-09A9-3576C9B83DB3}"/>
              </a:ext>
            </a:extLst>
          </p:cNvPr>
          <p:cNvSpPr>
            <a:spLocks noGrp="1"/>
          </p:cNvSpPr>
          <p:nvPr>
            <p:ph type="dt" sz="half" idx="10"/>
          </p:nvPr>
        </p:nvSpPr>
        <p:spPr/>
        <p:txBody>
          <a:bodyPr/>
          <a:lstStyle/>
          <a:p>
            <a:pPr>
              <a:defRPr/>
            </a:pPr>
            <a:r>
              <a:rPr lang="en-US" altLang="en-US" dirty="0"/>
              <a:t>6/6/2023</a:t>
            </a:r>
          </a:p>
        </p:txBody>
      </p:sp>
      <p:sp>
        <p:nvSpPr>
          <p:cNvPr id="5" name="Footer Placeholder 4">
            <a:extLst>
              <a:ext uri="{FF2B5EF4-FFF2-40B4-BE49-F238E27FC236}">
                <a16:creationId xmlns:a16="http://schemas.microsoft.com/office/drawing/2014/main" id="{53D1E7CF-5E18-64F7-27FC-3EA3B36DA401}"/>
              </a:ext>
            </a:extLst>
          </p:cNvPr>
          <p:cNvSpPr>
            <a:spLocks noGrp="1"/>
          </p:cNvSpPr>
          <p:nvPr>
            <p:ph type="ftr" sz="quarter" idx="11"/>
          </p:nvPr>
        </p:nvSpPr>
        <p:spPr/>
        <p:txBody>
          <a:bodyPr/>
          <a:lstStyle/>
          <a:p>
            <a:pPr>
              <a:defRPr/>
            </a:pPr>
            <a:r>
              <a:rPr lang="en-US" altLang="en-US"/>
              <a:t>Dept of CSE., SOE-Dayananda Sagar University</a:t>
            </a:r>
          </a:p>
        </p:txBody>
      </p:sp>
      <p:pic>
        <p:nvPicPr>
          <p:cNvPr id="10" name="Picture 9">
            <a:extLst>
              <a:ext uri="{FF2B5EF4-FFF2-40B4-BE49-F238E27FC236}">
                <a16:creationId xmlns:a16="http://schemas.microsoft.com/office/drawing/2014/main" id="{D5C94668-F934-8792-806F-A0B39A0A8D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2667000"/>
            <a:ext cx="5871207" cy="3302554"/>
          </a:xfrm>
          <a:prstGeom prst="rect">
            <a:avLst/>
          </a:prstGeom>
        </p:spPr>
      </p:pic>
      <p:sp>
        <p:nvSpPr>
          <p:cNvPr id="8" name="TextBox 7">
            <a:extLst>
              <a:ext uri="{FF2B5EF4-FFF2-40B4-BE49-F238E27FC236}">
                <a16:creationId xmlns:a16="http://schemas.microsoft.com/office/drawing/2014/main" id="{3E3F51FD-CA42-EAC4-F177-B1D32CB6715C}"/>
              </a:ext>
            </a:extLst>
          </p:cNvPr>
          <p:cNvSpPr txBox="1"/>
          <p:nvPr/>
        </p:nvSpPr>
        <p:spPr>
          <a:xfrm>
            <a:off x="838200" y="762000"/>
            <a:ext cx="4572000" cy="369332"/>
          </a:xfrm>
          <a:prstGeom prst="rect">
            <a:avLst/>
          </a:prstGeom>
          <a:noFill/>
        </p:spPr>
        <p:txBody>
          <a:bodyPr wrap="square">
            <a:spAutoFit/>
          </a:bodyPr>
          <a:lstStyle/>
          <a:p>
            <a:fld id="{BFA22BDA-A4D6-4347-A697-4C2AFBD80B78}" type="slidenum">
              <a:rPr lang="en-US" altLang="en-US" smtClean="0">
                <a:solidFill>
                  <a:schemeClr val="bg1"/>
                </a:solidFill>
              </a:rPr>
              <a:pPr/>
              <a:t>8</a:t>
            </a:fld>
            <a:endParaRPr lang="en-IN" dirty="0"/>
          </a:p>
        </p:txBody>
      </p:sp>
    </p:spTree>
    <p:extLst>
      <p:ext uri="{BB962C8B-B14F-4D97-AF65-F5344CB8AC3E}">
        <p14:creationId xmlns:p14="http://schemas.microsoft.com/office/powerpoint/2010/main" val="1491417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A9FAE3-8412-4C20-8496-1D6AD328C9A8}"/>
              </a:ext>
            </a:extLst>
          </p:cNvPr>
          <p:cNvSpPr>
            <a:spLocks noGrp="1"/>
          </p:cNvSpPr>
          <p:nvPr>
            <p:ph idx="1"/>
          </p:nvPr>
        </p:nvSpPr>
        <p:spPr>
          <a:xfrm>
            <a:off x="914400" y="680797"/>
            <a:ext cx="6584830" cy="3815003"/>
          </a:xfrm>
        </p:spPr>
        <p:txBody>
          <a:bodyPr/>
          <a:lstStyle/>
          <a:p>
            <a:r>
              <a:rPr lang="en-US" dirty="0"/>
              <a:t> </a:t>
            </a:r>
            <a:r>
              <a:rPr lang="en-US" u="sng" dirty="0"/>
              <a:t>Vector Robot:</a:t>
            </a:r>
            <a:endParaRPr lang="en-IN" u="sng" dirty="0"/>
          </a:p>
        </p:txBody>
      </p:sp>
      <p:sp>
        <p:nvSpPr>
          <p:cNvPr id="4" name="Date Placeholder 3">
            <a:extLst>
              <a:ext uri="{FF2B5EF4-FFF2-40B4-BE49-F238E27FC236}">
                <a16:creationId xmlns:a16="http://schemas.microsoft.com/office/drawing/2014/main" id="{C8741354-864C-E948-74CA-4D6C8244EB45}"/>
              </a:ext>
            </a:extLst>
          </p:cNvPr>
          <p:cNvSpPr>
            <a:spLocks noGrp="1"/>
          </p:cNvSpPr>
          <p:nvPr>
            <p:ph type="dt" sz="half" idx="10"/>
          </p:nvPr>
        </p:nvSpPr>
        <p:spPr/>
        <p:txBody>
          <a:bodyPr/>
          <a:lstStyle/>
          <a:p>
            <a:pPr>
              <a:defRPr/>
            </a:pPr>
            <a:r>
              <a:rPr lang="en-US" altLang="en-US" dirty="0"/>
              <a:t>6/6/2023</a:t>
            </a:r>
          </a:p>
        </p:txBody>
      </p:sp>
      <p:sp>
        <p:nvSpPr>
          <p:cNvPr id="5" name="Footer Placeholder 4">
            <a:extLst>
              <a:ext uri="{FF2B5EF4-FFF2-40B4-BE49-F238E27FC236}">
                <a16:creationId xmlns:a16="http://schemas.microsoft.com/office/drawing/2014/main" id="{C841DFC9-FE1F-0FFF-5EE9-CEA4D4DE5D10}"/>
              </a:ext>
            </a:extLst>
          </p:cNvPr>
          <p:cNvSpPr>
            <a:spLocks noGrp="1"/>
          </p:cNvSpPr>
          <p:nvPr>
            <p:ph type="ftr" sz="quarter" idx="11"/>
          </p:nvPr>
        </p:nvSpPr>
        <p:spPr/>
        <p:txBody>
          <a:bodyPr/>
          <a:lstStyle/>
          <a:p>
            <a:pPr>
              <a:defRPr/>
            </a:pPr>
            <a:r>
              <a:rPr lang="en-US" altLang="en-US"/>
              <a:t>Dept of CSE., SOE-Dayananda Sagar University</a:t>
            </a:r>
          </a:p>
        </p:txBody>
      </p:sp>
      <p:pic>
        <p:nvPicPr>
          <p:cNvPr id="8" name="Picture 7">
            <a:extLst>
              <a:ext uri="{FF2B5EF4-FFF2-40B4-BE49-F238E27FC236}">
                <a16:creationId xmlns:a16="http://schemas.microsoft.com/office/drawing/2014/main" id="{3BED1764-B570-3981-3B3A-09C7032A1F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752600"/>
            <a:ext cx="4267200" cy="4267200"/>
          </a:xfrm>
          <a:prstGeom prst="rect">
            <a:avLst/>
          </a:prstGeom>
        </p:spPr>
      </p:pic>
      <p:sp>
        <p:nvSpPr>
          <p:cNvPr id="7" name="TextBox 6">
            <a:extLst>
              <a:ext uri="{FF2B5EF4-FFF2-40B4-BE49-F238E27FC236}">
                <a16:creationId xmlns:a16="http://schemas.microsoft.com/office/drawing/2014/main" id="{E8978B79-7E68-CD14-182F-B0AF02538CC3}"/>
              </a:ext>
            </a:extLst>
          </p:cNvPr>
          <p:cNvSpPr txBox="1"/>
          <p:nvPr/>
        </p:nvSpPr>
        <p:spPr>
          <a:xfrm>
            <a:off x="838200" y="763865"/>
            <a:ext cx="4572000" cy="369332"/>
          </a:xfrm>
          <a:prstGeom prst="rect">
            <a:avLst/>
          </a:prstGeom>
          <a:noFill/>
        </p:spPr>
        <p:txBody>
          <a:bodyPr wrap="square">
            <a:spAutoFit/>
          </a:bodyPr>
          <a:lstStyle/>
          <a:p>
            <a:fld id="{BFA22BDA-A4D6-4347-A697-4C2AFBD80B78}" type="slidenum">
              <a:rPr lang="en-US" altLang="en-US" smtClean="0">
                <a:solidFill>
                  <a:schemeClr val="bg1"/>
                </a:solidFill>
              </a:rPr>
              <a:pPr/>
              <a:t>9</a:t>
            </a:fld>
            <a:endParaRPr lang="en-IN" dirty="0"/>
          </a:p>
        </p:txBody>
      </p:sp>
    </p:spTree>
    <p:extLst>
      <p:ext uri="{BB962C8B-B14F-4D97-AF65-F5344CB8AC3E}">
        <p14:creationId xmlns:p14="http://schemas.microsoft.com/office/powerpoint/2010/main" val="272647919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1027</TotalTime>
  <Words>2223</Words>
  <Application>Microsoft Office PowerPoint</Application>
  <PresentationFormat>On-screen Show (4:3)</PresentationFormat>
  <Paragraphs>263</Paragraphs>
  <Slides>40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Cambria,Bold</vt:lpstr>
      <vt:lpstr>Century Gothic</vt:lpstr>
      <vt:lpstr>Wingdings</vt:lpstr>
      <vt:lpstr>Wingdings 3</vt:lpstr>
      <vt:lpstr>Wisp</vt:lpstr>
      <vt:lpstr>PowerPoint Presentation</vt:lpstr>
      <vt:lpstr>Overview</vt:lpstr>
      <vt:lpstr>Abstract</vt:lpstr>
      <vt:lpstr>Contd.</vt:lpstr>
      <vt:lpstr>Problem Statement </vt:lpstr>
      <vt:lpstr>Introduction</vt:lpstr>
      <vt:lpstr>Assumptions </vt:lpstr>
      <vt:lpstr>Pre Existing Personal Robots</vt:lpstr>
      <vt:lpstr>PowerPoint Presentation</vt:lpstr>
      <vt:lpstr>PowerPoint Presentation</vt:lpstr>
      <vt:lpstr>PowerPoint Presentation</vt:lpstr>
      <vt:lpstr>Technology and Design </vt:lpstr>
      <vt:lpstr>PowerPoint Presentation</vt:lpstr>
      <vt:lpstr>Design-Examples</vt:lpstr>
      <vt:lpstr>PowerPoint Presentation</vt:lpstr>
      <vt:lpstr>SYSTEM ARCHITECTURE</vt:lpstr>
      <vt:lpstr>PowerPoint Presentation</vt:lpstr>
      <vt:lpstr>PowerPoint Presentation</vt:lpstr>
      <vt:lpstr>PowerPoint Presentation</vt:lpstr>
      <vt:lpstr>Code in andrew.py:</vt:lpstr>
      <vt:lpstr>Code in andrew.py:</vt:lpstr>
      <vt:lpstr>Code in andrew.py:</vt:lpstr>
      <vt:lpstr>Code in andrew.py:</vt:lpstr>
      <vt:lpstr>Code in andrew.py:</vt:lpstr>
      <vt:lpstr>Code in andrew.py:</vt:lpstr>
      <vt:lpstr>Code in andrew.py:</vt:lpstr>
      <vt:lpstr>Code in andrew.py:</vt:lpstr>
      <vt:lpstr>Code in andrew.py:</vt:lpstr>
      <vt:lpstr>Code in andrew.py:</vt:lpstr>
      <vt:lpstr>Code in commands.json:</vt:lpstr>
      <vt:lpstr>Code in run.py:</vt:lpstr>
      <vt:lpstr>Code in index.html:</vt:lpstr>
      <vt:lpstr>Code in index.html:</vt:lpstr>
      <vt:lpstr>Code in index.html:</vt:lpstr>
      <vt:lpstr>Code in gif.html:</vt:lpstr>
      <vt:lpstr>PowerPoint Presentation</vt:lpstr>
      <vt:lpstr>PowerPoint Presentation</vt:lpstr>
      <vt:lpstr>PowerPoint Presentation</vt:lpstr>
      <vt:lpstr>References</vt:lpstr>
      <vt:lpstr>PowerPoint Presentation</vt:lpstr>
    </vt:vector>
  </TitlesOfParts>
  <Company>.:L4zy w4r3z:.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exam</dc:creator>
  <cp:lastModifiedBy>Kaushik C</cp:lastModifiedBy>
  <cp:revision>76</cp:revision>
  <dcterms:created xsi:type="dcterms:W3CDTF">2014-02-04T16:39:29Z</dcterms:created>
  <dcterms:modified xsi:type="dcterms:W3CDTF">2023-06-06T03:20:32Z</dcterms:modified>
</cp:coreProperties>
</file>