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8" r:id="rId2"/>
    <p:sldId id="264" r:id="rId3"/>
    <p:sldId id="267" r:id="rId4"/>
    <p:sldId id="262" r:id="rId5"/>
    <p:sldId id="263" r:id="rId6"/>
    <p:sldId id="265" r:id="rId7"/>
    <p:sldId id="266" r:id="rId8"/>
    <p:sldId id="268" r:id="rId9"/>
    <p:sldId id="257" r:id="rId10"/>
    <p:sldId id="259" r:id="rId11"/>
    <p:sldId id="261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3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82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2258980939029E-2"/>
          <c:y val="5.8658340569401592E-2"/>
          <c:w val="0.93775482038121938"/>
          <c:h val="0.891707678948797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-6</c:v>
                </c:pt>
                <c:pt idx="1">
                  <c:v>-5</c:v>
                </c:pt>
                <c:pt idx="2">
                  <c:v>-4</c:v>
                </c:pt>
                <c:pt idx="3">
                  <c:v>-3</c:v>
                </c:pt>
                <c:pt idx="4">
                  <c:v>-2</c:v>
                </c:pt>
                <c:pt idx="5">
                  <c:v>-1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2.4726231566347743E-3</c:v>
                </c:pt>
                <c:pt idx="1">
                  <c:v>6.6928509242848554E-3</c:v>
                </c:pt>
                <c:pt idx="2">
                  <c:v>1.7986209962091559E-2</c:v>
                </c:pt>
                <c:pt idx="3">
                  <c:v>4.7425873177566781E-2</c:v>
                </c:pt>
                <c:pt idx="4">
                  <c:v>0.11920292202211755</c:v>
                </c:pt>
                <c:pt idx="5">
                  <c:v>0.2689414213699951</c:v>
                </c:pt>
                <c:pt idx="6">
                  <c:v>0.5</c:v>
                </c:pt>
                <c:pt idx="7">
                  <c:v>0.7310585786300049</c:v>
                </c:pt>
                <c:pt idx="8">
                  <c:v>0.88079707797788231</c:v>
                </c:pt>
                <c:pt idx="9">
                  <c:v>0.95257412682243336</c:v>
                </c:pt>
                <c:pt idx="10">
                  <c:v>0.98201379003790845</c:v>
                </c:pt>
                <c:pt idx="11">
                  <c:v>0.99330714907571527</c:v>
                </c:pt>
                <c:pt idx="12">
                  <c:v>0.99752737684336534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D5-43E8-B147-64FA6BF7F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861519"/>
        <c:axId val="1254880239"/>
      </c:scatterChart>
      <c:valAx>
        <c:axId val="12548615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4880239"/>
        <c:crosses val="autoZero"/>
        <c:crossBetween val="midCat"/>
      </c:valAx>
      <c:valAx>
        <c:axId val="12548802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54861519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picture"/>
            <c:spPr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-6</c:v>
                </c:pt>
                <c:pt idx="1">
                  <c:v>-5</c:v>
                </c:pt>
                <c:pt idx="2">
                  <c:v>-4</c:v>
                </c:pt>
                <c:pt idx="3">
                  <c:v>-3</c:v>
                </c:pt>
                <c:pt idx="4">
                  <c:v>-2</c:v>
                </c:pt>
                <c:pt idx="5">
                  <c:v>-1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36</c:v>
                </c:pt>
                <c:pt idx="1">
                  <c:v>25</c:v>
                </c:pt>
                <c:pt idx="2">
                  <c:v>16</c:v>
                </c:pt>
                <c:pt idx="3">
                  <c:v>9</c:v>
                </c:pt>
                <c:pt idx="4">
                  <c:v>4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4</c:v>
                </c:pt>
                <c:pt idx="9">
                  <c:v>9</c:v>
                </c:pt>
                <c:pt idx="10">
                  <c:v>16</c:v>
                </c:pt>
                <c:pt idx="11">
                  <c:v>25</c:v>
                </c:pt>
                <c:pt idx="12">
                  <c:v>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FD-43EF-B1A6-3A89F528A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383903"/>
        <c:axId val="1385388895"/>
      </c:scatterChart>
      <c:valAx>
        <c:axId val="1385383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5388895"/>
        <c:crosses val="autoZero"/>
        <c:crossBetween val="midCat"/>
      </c:valAx>
      <c:valAx>
        <c:axId val="1385388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5383903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BC86C-2D05-406F-8DBC-9E1942B87382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C8C21-2B28-4DC5-877E-593EEE06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6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C8C21-2B28-4DC5-877E-593EEE06C9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C8C21-2B28-4DC5-877E-593EEE06C9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9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C8B6D-2E65-45D7-91FF-D660BB5D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22794-D294-4358-A971-7AA616FF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B14432-1890-4004-8E69-7AE46920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6846E-353E-43DE-B786-5FF266B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6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C2B57F-196B-4838-9039-7CB5E5AD6BE2}"/>
              </a:ext>
            </a:extLst>
          </p:cNvPr>
          <p:cNvCxnSpPr>
            <a:cxnSpLocks/>
          </p:cNvCxnSpPr>
          <p:nvPr userDrawn="1"/>
        </p:nvCxnSpPr>
        <p:spPr>
          <a:xfrm>
            <a:off x="0" y="836763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572BA9D-F52C-485E-816C-FD9E6A0B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7" y="109683"/>
            <a:ext cx="5158596" cy="647619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D04388-3BD8-4E8D-98E6-B9742257D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4" y="-117626"/>
            <a:ext cx="2500505" cy="11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6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2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0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7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2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295A-8FF4-4047-B43E-9E83B95F6463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20CD-E241-4BFA-92B3-8B6FE9FC7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4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2.png"/><Relationship Id="rId2" Type="http://schemas.microsoft.com/office/2007/relationships/media" Target="../media/media4.mp4"/><Relationship Id="rId1" Type="http://schemas.openxmlformats.org/officeDocument/2006/relationships/video" Target="NULL" TargetMode="Externa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0.png"/><Relationship Id="rId7" Type="http://schemas.openxmlformats.org/officeDocument/2006/relationships/chart" Target="../charts/chart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chart" Target="../charts/chart2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893F0-7AA2-4477-940F-45EF4F0EAD0F}"/>
              </a:ext>
            </a:extLst>
          </p:cNvPr>
          <p:cNvSpPr txBox="1"/>
          <p:nvPr/>
        </p:nvSpPr>
        <p:spPr>
          <a:xfrm>
            <a:off x="978901" y="1834839"/>
            <a:ext cx="7186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+mn-ea"/>
              </a:rPr>
              <a:t>Python</a:t>
            </a:r>
            <a:r>
              <a:rPr lang="ko-KR" altLang="en-US" sz="4800" b="1" dirty="0">
                <a:latin typeface="+mn-ea"/>
              </a:rPr>
              <a:t>으로 구현한 </a:t>
            </a:r>
            <a:r>
              <a:rPr lang="en-US" altLang="ko-KR" sz="4800" b="1" dirty="0">
                <a:latin typeface="+mn-ea"/>
              </a:rPr>
              <a:t>ANN</a:t>
            </a:r>
            <a:endParaRPr lang="ko-KR" altLang="en-US" sz="48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063AEA-C8AD-4BF1-A6E5-D04D401E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06" y="2767378"/>
            <a:ext cx="6513589" cy="3514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F3AF2-96BA-4EC9-AAB6-8AF25182C323}"/>
              </a:ext>
            </a:extLst>
          </p:cNvPr>
          <p:cNvSpPr txBox="1"/>
          <p:nvPr/>
        </p:nvSpPr>
        <p:spPr>
          <a:xfrm>
            <a:off x="6469935" y="601393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2020. 12. 10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A8929-776F-4F9B-9D7E-2F5B12414BCF}"/>
              </a:ext>
            </a:extLst>
          </p:cNvPr>
          <p:cNvSpPr txBox="1"/>
          <p:nvPr/>
        </p:nvSpPr>
        <p:spPr>
          <a:xfrm>
            <a:off x="6466882" y="564460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한국하이액트지능기술</a:t>
            </a:r>
            <a:r>
              <a:rPr lang="ko-KR" altLang="en-US" b="1" dirty="0">
                <a:latin typeface="+mn-ea"/>
              </a:rPr>
              <a:t>㈜</a:t>
            </a:r>
          </a:p>
        </p:txBody>
      </p:sp>
    </p:spTree>
    <p:extLst>
      <p:ext uri="{BB962C8B-B14F-4D97-AF65-F5344CB8AC3E}">
        <p14:creationId xmlns:p14="http://schemas.microsoft.com/office/powerpoint/2010/main" val="61660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E0EF-63D3-4062-80DC-99249F71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+mn-ea"/>
              </a:rPr>
              <a:t>프로그램 기능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1DF00-8CAD-4498-A74A-65DFF9EC6FF1}"/>
              </a:ext>
            </a:extLst>
          </p:cNvPr>
          <p:cNvSpPr txBox="1"/>
          <p:nvPr/>
        </p:nvSpPr>
        <p:spPr>
          <a:xfrm>
            <a:off x="279629" y="118244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Create Learning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39258-5A24-4BB7-926B-8B2DEA75FE50}"/>
              </a:ext>
            </a:extLst>
          </p:cNvPr>
          <p:cNvSpPr txBox="1"/>
          <p:nvPr/>
        </p:nvSpPr>
        <p:spPr>
          <a:xfrm>
            <a:off x="664831" y="1656086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데이터를 생성함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528FD7-43FE-4D6D-844D-F962DC551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341953"/>
            <a:ext cx="6350000" cy="38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9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09708-0B6C-4937-B099-6BC4341C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+mn-ea"/>
              </a:rPr>
              <a:t>프로그램 기능 설명</a:t>
            </a:r>
          </a:p>
        </p:txBody>
      </p:sp>
      <p:pic>
        <p:nvPicPr>
          <p:cNvPr id="5" name="그림 4" descr="광장이(가) 표시된 사진&#10;&#10;자동 생성된 설명">
            <a:extLst>
              <a:ext uri="{FF2B5EF4-FFF2-40B4-BE49-F238E27FC236}">
                <a16:creationId xmlns:a16="http://schemas.microsoft.com/office/drawing/2014/main" id="{1FADC560-8EE8-4729-96A4-7F525AB5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65" y="1963863"/>
            <a:ext cx="4566469" cy="4573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A72B1-4995-44C4-8462-BACF874E03B3}"/>
              </a:ext>
            </a:extLst>
          </p:cNvPr>
          <p:cNvSpPr txBox="1"/>
          <p:nvPr/>
        </p:nvSpPr>
        <p:spPr>
          <a:xfrm>
            <a:off x="279629" y="118244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입력치 데이터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D40F4-FDDC-4713-BFC8-47CB1A84BD6E}"/>
              </a:ext>
            </a:extLst>
          </p:cNvPr>
          <p:cNvSpPr txBox="1"/>
          <p:nvPr/>
        </p:nvSpPr>
        <p:spPr>
          <a:xfrm>
            <a:off x="664831" y="1656086"/>
            <a:ext cx="439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입력치는 평면좌표상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점을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불가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4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3A88B-7E15-4171-B6B4-A62CEEB2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+mn-ea"/>
              </a:rPr>
              <a:t>프로그램 기능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74B52-B18C-478E-BD63-AE7323E3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58" y="2284345"/>
            <a:ext cx="3845283" cy="4002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13F4DF-E2BE-4AD6-B616-7C789C0B345A}"/>
              </a:ext>
            </a:extLst>
          </p:cNvPr>
          <p:cNvSpPr txBox="1"/>
          <p:nvPr/>
        </p:nvSpPr>
        <p:spPr>
          <a:xfrm>
            <a:off x="279629" y="118244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목표치 데이터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4FB62-2B77-4ABC-BA6D-9D9673BE9693}"/>
              </a:ext>
            </a:extLst>
          </p:cNvPr>
          <p:cNvSpPr txBox="1"/>
          <p:nvPr/>
        </p:nvSpPr>
        <p:spPr>
          <a:xfrm>
            <a:off x="664831" y="1656086"/>
            <a:ext cx="5524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목표치는 입력치에 대응되는 </a:t>
            </a:r>
            <a:r>
              <a:rPr lang="en-US" altLang="ko-KR" sz="14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Xylobot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 값을 사용함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231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E7ED670-ABBD-40AC-BB70-BB4F42FB1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1617"/>
          <a:stretch/>
        </p:blipFill>
        <p:spPr>
          <a:xfrm>
            <a:off x="5179309" y="2263919"/>
            <a:ext cx="2244966" cy="4002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D42FF2-1BCD-47E3-A635-6EF82757F6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3349"/>
          <a:stretch/>
        </p:blipFill>
        <p:spPr>
          <a:xfrm>
            <a:off x="5160259" y="2373667"/>
            <a:ext cx="2244966" cy="38909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D0922C-A6A7-4BBE-B671-A6057CFF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7" y="128155"/>
            <a:ext cx="5158596" cy="647619"/>
          </a:xfrm>
        </p:spPr>
        <p:txBody>
          <a:bodyPr/>
          <a:lstStyle/>
          <a:p>
            <a:r>
              <a:rPr lang="ko-KR" altLang="en-US" sz="3200" b="1" dirty="0">
                <a:latin typeface="+mn-ea"/>
              </a:rPr>
              <a:t>프로그램 기능 설명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257A7-BB69-433B-8F4A-D9869A7D9B0B}"/>
              </a:ext>
            </a:extLst>
          </p:cNvPr>
          <p:cNvSpPr txBox="1"/>
          <p:nvPr/>
        </p:nvSpPr>
        <p:spPr>
          <a:xfrm>
            <a:off x="279629" y="118244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목표치 기본값 설정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AD5A4-109D-4B59-89C8-917E429665AB}"/>
              </a:ext>
            </a:extLst>
          </p:cNvPr>
          <p:cNvSpPr txBox="1"/>
          <p:nvPr/>
        </p:nvSpPr>
        <p:spPr>
          <a:xfrm>
            <a:off x="664831" y="1656086"/>
            <a:ext cx="5875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Default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클릭하여 프로그램에 저장된 기본값으로 설정함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B059AB-3516-4026-A9CC-D38C4A434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13" y="3702081"/>
            <a:ext cx="2091649" cy="41833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818EF27-C53F-4287-8DE7-4B2E92EA7684}"/>
              </a:ext>
            </a:extLst>
          </p:cNvPr>
          <p:cNvSpPr/>
          <p:nvPr/>
        </p:nvSpPr>
        <p:spPr>
          <a:xfrm>
            <a:off x="4021857" y="3702081"/>
            <a:ext cx="449668" cy="41833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45413FD-35A5-4105-B2A5-688FD268AE5A}"/>
              </a:ext>
            </a:extLst>
          </p:cNvPr>
          <p:cNvSpPr/>
          <p:nvPr/>
        </p:nvSpPr>
        <p:spPr>
          <a:xfrm>
            <a:off x="5380257" y="5858630"/>
            <a:ext cx="2292598" cy="55168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설정된 각도를 표시함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7E2FF75-82C7-406D-AF8A-68B5D9F66961}"/>
              </a:ext>
            </a:extLst>
          </p:cNvPr>
          <p:cNvSpPr/>
          <p:nvPr/>
        </p:nvSpPr>
        <p:spPr>
          <a:xfrm>
            <a:off x="1085113" y="5858630"/>
            <a:ext cx="2292598" cy="55168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프로그램에 저장된 기본값이 목표치로 설정됨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2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8DAA3E-A1B6-470E-8A8B-A32E3A198A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1617"/>
          <a:stretch/>
        </p:blipFill>
        <p:spPr>
          <a:xfrm>
            <a:off x="6201068" y="2163637"/>
            <a:ext cx="2291333" cy="400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F5F96E-E555-4A2F-8BA0-1D85AC0A7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52"/>
          <a:stretch/>
        </p:blipFill>
        <p:spPr>
          <a:xfrm>
            <a:off x="6191250" y="2417005"/>
            <a:ext cx="2231385" cy="37341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05E2D2-BC8B-4F6A-BCB9-E4D983F7F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49"/>
          <a:stretch/>
        </p:blipFill>
        <p:spPr>
          <a:xfrm>
            <a:off x="3713512" y="1427737"/>
            <a:ext cx="1582370" cy="4002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B3A88B-7E15-4171-B6B4-A62CEEB2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+mn-ea"/>
              </a:rPr>
              <a:t>프로그램 기능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3F4DF-E2BE-4AD6-B616-7C789C0B345A}"/>
              </a:ext>
            </a:extLst>
          </p:cNvPr>
          <p:cNvSpPr txBox="1"/>
          <p:nvPr/>
        </p:nvSpPr>
        <p:spPr>
          <a:xfrm>
            <a:off x="279629" y="118244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목표치 사용자 생성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4FB62-2B77-4ABC-BA6D-9D9673BE9693}"/>
              </a:ext>
            </a:extLst>
          </p:cNvPr>
          <p:cNvSpPr txBox="1"/>
          <p:nvPr/>
        </p:nvSpPr>
        <p:spPr>
          <a:xfrm>
            <a:off x="664831" y="1656086"/>
            <a:ext cx="6689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Ready Robot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클릭하여 원하는 목표치를 생성할 수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2DF0AF-F55B-4260-8CA2-900F5668D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8" y="3649208"/>
            <a:ext cx="2091649" cy="41833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C3A56CE-3ECC-4F83-9D8D-88B01820B4BD}"/>
              </a:ext>
            </a:extLst>
          </p:cNvPr>
          <p:cNvSpPr/>
          <p:nvPr/>
        </p:nvSpPr>
        <p:spPr>
          <a:xfrm>
            <a:off x="3003210" y="3649208"/>
            <a:ext cx="449668" cy="41833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87AE0E6-1554-460C-B647-70873CE60E1B}"/>
              </a:ext>
            </a:extLst>
          </p:cNvPr>
          <p:cNvSpPr/>
          <p:nvPr/>
        </p:nvSpPr>
        <p:spPr>
          <a:xfrm>
            <a:off x="5652765" y="3649208"/>
            <a:ext cx="449668" cy="41833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2ACFA14-663E-472D-BF9D-311C81CB8C1E}"/>
              </a:ext>
            </a:extLst>
          </p:cNvPr>
          <p:cNvSpPr/>
          <p:nvPr/>
        </p:nvSpPr>
        <p:spPr>
          <a:xfrm>
            <a:off x="487446" y="5862634"/>
            <a:ext cx="2292598" cy="55168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축 </a:t>
            </a: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</a:rPr>
              <a:t>축의 토크가 풀리고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</a:rPr>
              <a:t>축은 </a:t>
            </a:r>
            <a:r>
              <a:rPr lang="en-US" altLang="ko-KR" sz="1400" b="1" dirty="0">
                <a:solidFill>
                  <a:schemeClr val="bg1"/>
                </a:solidFill>
              </a:rPr>
              <a:t>45</a:t>
            </a:r>
            <a:r>
              <a:rPr lang="ko-KR" altLang="en-US" sz="1400" b="1" dirty="0">
                <a:solidFill>
                  <a:schemeClr val="bg1"/>
                </a:solidFill>
              </a:rPr>
              <a:t>도로 고정 됨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DB630B-5E4E-4ADE-A3BE-42E9C8504AA9}"/>
              </a:ext>
            </a:extLst>
          </p:cNvPr>
          <p:cNvSpPr/>
          <p:nvPr/>
        </p:nvSpPr>
        <p:spPr>
          <a:xfrm>
            <a:off x="3425701" y="5862634"/>
            <a:ext cx="2292598" cy="55168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축 </a:t>
            </a: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</a:rPr>
              <a:t>축의 현재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각도를 읽어 옴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A7B821-BF19-44E3-97A1-7946B5AA3DF6}"/>
              </a:ext>
            </a:extLst>
          </p:cNvPr>
          <p:cNvSpPr/>
          <p:nvPr/>
        </p:nvSpPr>
        <p:spPr>
          <a:xfrm>
            <a:off x="6534372" y="5862634"/>
            <a:ext cx="2292598" cy="55168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읽어온 각도를 표시함</a:t>
            </a:r>
          </a:p>
        </p:txBody>
      </p:sp>
    </p:spTree>
    <p:extLst>
      <p:ext uri="{BB962C8B-B14F-4D97-AF65-F5344CB8AC3E}">
        <p14:creationId xmlns:p14="http://schemas.microsoft.com/office/powerpoint/2010/main" val="33270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E0EF-63D3-4062-80DC-99249F71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+mn-ea"/>
              </a:rPr>
              <a:t>프로그램 기능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1DF00-8CAD-4498-A74A-65DFF9EC6FF1}"/>
              </a:ext>
            </a:extLst>
          </p:cNvPr>
          <p:cNvSpPr txBox="1"/>
          <p:nvPr/>
        </p:nvSpPr>
        <p:spPr>
          <a:xfrm>
            <a:off x="279629" y="1182440"/>
            <a:ext cx="331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Create Weight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39258-5A24-4BB7-926B-8B2DEA75FE50}"/>
              </a:ext>
            </a:extLst>
          </p:cNvPr>
          <p:cNvSpPr txBox="1"/>
          <p:nvPr/>
        </p:nvSpPr>
        <p:spPr>
          <a:xfrm>
            <a:off x="664831" y="1656086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연결강도를 설정함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528FD7-43FE-4D6D-844D-F962DC551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7000" y="2341953"/>
            <a:ext cx="6350000" cy="3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7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35AE-4BBA-4CA3-A639-2D91A1E4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DEF2B-0BBC-45E0-A458-90F2BE1A3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55" y="2720940"/>
            <a:ext cx="6022637" cy="2954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90804-E122-478C-8296-A4C526B0D893}"/>
              </a:ext>
            </a:extLst>
          </p:cNvPr>
          <p:cNvSpPr txBox="1"/>
          <p:nvPr/>
        </p:nvSpPr>
        <p:spPr>
          <a:xfrm>
            <a:off x="279629" y="1182440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연결강도 기본값 설정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C59D7-E578-461C-8AA6-BAE36ADDDD8D}"/>
              </a:ext>
            </a:extLst>
          </p:cNvPr>
          <p:cNvSpPr txBox="1"/>
          <p:nvPr/>
        </p:nvSpPr>
        <p:spPr>
          <a:xfrm>
            <a:off x="664831" y="1656086"/>
            <a:ext cx="626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클릭하여 프로그램에 저장된 기본값으로 설정함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026B0F-97AC-4759-A61D-623264C89FC6}"/>
              </a:ext>
            </a:extLst>
          </p:cNvPr>
          <p:cNvSpPr/>
          <p:nvPr/>
        </p:nvSpPr>
        <p:spPr>
          <a:xfrm>
            <a:off x="6068291" y="3177372"/>
            <a:ext cx="1588654" cy="923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9A7BE503-D783-48F9-8A5C-0447252DB052}"/>
              </a:ext>
            </a:extLst>
          </p:cNvPr>
          <p:cNvSpPr/>
          <p:nvPr/>
        </p:nvSpPr>
        <p:spPr>
          <a:xfrm flipH="1">
            <a:off x="1181495" y="5309871"/>
            <a:ext cx="951345" cy="3077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834"/>
              <a:gd name="adj6" fmla="val -2636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69696"/>
                </a:solidFill>
              </a:rPr>
              <a:t>0.19976</a:t>
            </a:r>
            <a:endParaRPr lang="ko-KR" altLang="en-US" dirty="0">
              <a:solidFill>
                <a:srgbClr val="96969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719D05-3A79-423E-8B31-860BB616F0E7}"/>
              </a:ext>
            </a:extLst>
          </p:cNvPr>
          <p:cNvCxnSpPr/>
          <p:nvPr/>
        </p:nvCxnSpPr>
        <p:spPr>
          <a:xfrm>
            <a:off x="2228850" y="5057775"/>
            <a:ext cx="3286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6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32F24-08E3-442C-ACFB-1FE4B4B0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862CA-7655-4AB6-BA93-C0DEFC6D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055" y="2720940"/>
            <a:ext cx="6022637" cy="2954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8C801-313B-41AF-8077-6D241CA6C4D3}"/>
              </a:ext>
            </a:extLst>
          </p:cNvPr>
          <p:cNvSpPr txBox="1"/>
          <p:nvPr/>
        </p:nvSpPr>
        <p:spPr>
          <a:xfrm>
            <a:off x="279629" y="1182440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연결강도 무작위 설정</a:t>
            </a:r>
            <a:endParaRPr lang="en-US" altLang="ko-KR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F2F3C-3174-46BB-BE38-73981A7B9E57}"/>
              </a:ext>
            </a:extLst>
          </p:cNvPr>
          <p:cNvSpPr txBox="1"/>
          <p:nvPr/>
        </p:nvSpPr>
        <p:spPr>
          <a:xfrm>
            <a:off x="664831" y="1656086"/>
            <a:ext cx="4613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  <a:r>
              <a:rPr lang="ko-KR" altLang="en-US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클릭하여 무작위로 설정함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DDA72046-6078-4124-981C-029C43F067E0}"/>
              </a:ext>
            </a:extLst>
          </p:cNvPr>
          <p:cNvSpPr/>
          <p:nvPr/>
        </p:nvSpPr>
        <p:spPr>
          <a:xfrm flipH="1">
            <a:off x="1181495" y="5309871"/>
            <a:ext cx="951345" cy="3077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834"/>
              <a:gd name="adj6" fmla="val -2636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69696"/>
                </a:solidFill>
              </a:rPr>
              <a:t>0.66813</a:t>
            </a:r>
            <a:endParaRPr lang="ko-KR" altLang="en-US" dirty="0">
              <a:solidFill>
                <a:srgbClr val="969696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E7A28B-EA21-4A6C-B3EF-3099441E4709}"/>
              </a:ext>
            </a:extLst>
          </p:cNvPr>
          <p:cNvCxnSpPr/>
          <p:nvPr/>
        </p:nvCxnSpPr>
        <p:spPr>
          <a:xfrm>
            <a:off x="2228850" y="5057775"/>
            <a:ext cx="3286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77CC7A-C59B-4FEF-9B94-25B5ECDBAE6E}"/>
              </a:ext>
            </a:extLst>
          </p:cNvPr>
          <p:cNvSpPr/>
          <p:nvPr/>
        </p:nvSpPr>
        <p:spPr>
          <a:xfrm>
            <a:off x="6068290" y="4318985"/>
            <a:ext cx="1588654" cy="923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2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87C2A-4432-48BE-BBD2-F761199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A1053-3FE3-427B-A9F5-9351072D287B}"/>
              </a:ext>
            </a:extLst>
          </p:cNvPr>
          <p:cNvSpPr txBox="1"/>
          <p:nvPr/>
        </p:nvSpPr>
        <p:spPr>
          <a:xfrm>
            <a:off x="279629" y="1182440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연결강도 사용자 설정</a:t>
            </a:r>
            <a:endParaRPr lang="en-US" altLang="ko-KR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CD5A5-8D6A-42A0-BA5C-D562BA00A4FF}"/>
              </a:ext>
            </a:extLst>
          </p:cNvPr>
          <p:cNvSpPr txBox="1"/>
          <p:nvPr/>
        </p:nvSpPr>
        <p:spPr>
          <a:xfrm>
            <a:off x="664831" y="1656086"/>
            <a:ext cx="437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연결강도를 클릭하여 입력 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493B7-DD8B-4823-9054-DC7271085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056" y="2720940"/>
            <a:ext cx="6022635" cy="295461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1D34FD-6649-4B71-A416-5C5ACE41DF50}"/>
              </a:ext>
            </a:extLst>
          </p:cNvPr>
          <p:cNvSpPr/>
          <p:nvPr/>
        </p:nvSpPr>
        <p:spPr>
          <a:xfrm>
            <a:off x="4716780" y="3208020"/>
            <a:ext cx="563003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EAB117D-44EF-4B4E-8980-654F62715CC7}"/>
              </a:ext>
            </a:extLst>
          </p:cNvPr>
          <p:cNvSpPr/>
          <p:nvPr/>
        </p:nvSpPr>
        <p:spPr>
          <a:xfrm>
            <a:off x="4572000" y="2578130"/>
            <a:ext cx="1748675" cy="409554"/>
          </a:xfrm>
          <a:prstGeom prst="wedgeRectCallout">
            <a:avLst>
              <a:gd name="adj1" fmla="val -25378"/>
              <a:gd name="adj2" fmla="val 9863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연결강도 값 클릭</a:t>
            </a:r>
          </a:p>
        </p:txBody>
      </p:sp>
    </p:spTree>
    <p:extLst>
      <p:ext uri="{BB962C8B-B14F-4D97-AF65-F5344CB8AC3E}">
        <p14:creationId xmlns:p14="http://schemas.microsoft.com/office/powerpoint/2010/main" val="3443826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5F68C-DA62-4C2F-A277-86B349D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946CB-5343-45DB-8DF8-2038CA993EB0}"/>
              </a:ext>
            </a:extLst>
          </p:cNvPr>
          <p:cNvSpPr txBox="1"/>
          <p:nvPr/>
        </p:nvSpPr>
        <p:spPr>
          <a:xfrm>
            <a:off x="279629" y="1182440"/>
            <a:ext cx="280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Learn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76AB7-943C-4D5A-A8AB-65BC05E7C297}"/>
              </a:ext>
            </a:extLst>
          </p:cNvPr>
          <p:cNvSpPr txBox="1"/>
          <p:nvPr/>
        </p:nvSpPr>
        <p:spPr>
          <a:xfrm>
            <a:off x="664831" y="1656086"/>
            <a:ext cx="439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학습 과정을 그래픽을 이용하여 살펴 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B1057-5011-45EB-9930-CE995058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7001" y="2341953"/>
            <a:ext cx="6349998" cy="3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B4A5B-388C-4D93-948C-4969451F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문제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264585-EE4A-4158-89E9-E7D116C2CF16}"/>
              </a:ext>
            </a:extLst>
          </p:cNvPr>
          <p:cNvGrpSpPr/>
          <p:nvPr/>
        </p:nvGrpSpPr>
        <p:grpSpPr>
          <a:xfrm>
            <a:off x="289718" y="1732032"/>
            <a:ext cx="8716965" cy="707886"/>
            <a:chOff x="593954" y="2573804"/>
            <a:chExt cx="8716965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E9A6EC-C44F-426B-AD05-47BF964BC810}"/>
                </a:ext>
              </a:extLst>
            </p:cNvPr>
            <p:cNvSpPr txBox="1"/>
            <p:nvPr/>
          </p:nvSpPr>
          <p:spPr>
            <a:xfrm>
              <a:off x="593954" y="2696915"/>
              <a:ext cx="764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n-ea"/>
                </a:rPr>
                <a:t>• </a:t>
              </a:r>
              <a:r>
                <a:rPr lang="ko-KR" altLang="en-US" sz="2400" b="1" dirty="0">
                  <a:latin typeface="+mn-ea"/>
                </a:rPr>
                <a:t>신경망 모델을 이용하여 실로봇의 움직임을 제어</a:t>
              </a:r>
              <a:r>
                <a:rPr lang="en-US" altLang="ko-KR" sz="2400" b="1" dirty="0">
                  <a:latin typeface="+mn-ea"/>
                  <a:ea typeface="맑은 고딕" panose="020B0503020000020004" pitchFamily="50" charset="-127"/>
                </a:rPr>
                <a:t> →</a:t>
              </a:r>
              <a:r>
                <a:rPr lang="ko-KR" altLang="en-US" sz="2400" b="1" dirty="0">
                  <a:latin typeface="+mn-ea"/>
                </a:rPr>
                <a:t> </a:t>
              </a:r>
              <a:endParaRPr lang="en-US" altLang="ko-KR" sz="2400" b="1" dirty="0">
                <a:latin typeface="+mn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945C6D-070F-4418-932B-3EB421B1748E}"/>
                </a:ext>
              </a:extLst>
            </p:cNvPr>
            <p:cNvSpPr txBox="1"/>
            <p:nvPr/>
          </p:nvSpPr>
          <p:spPr>
            <a:xfrm>
              <a:off x="8100331" y="2573804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rgbClr val="FF0000"/>
                  </a:solidFill>
                  <a:latin typeface="+mn-ea"/>
                  <a:ea typeface="맑은 고딕" panose="020B0503020000020004" pitchFamily="50" charset="-127"/>
                </a:rPr>
                <a:t>회귀</a:t>
              </a:r>
              <a:endParaRPr lang="en-US" altLang="ko-KR" sz="40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289BD6-A3C8-4B01-B509-32E365A7DCA2}"/>
              </a:ext>
            </a:extLst>
          </p:cNvPr>
          <p:cNvGrpSpPr/>
          <p:nvPr/>
        </p:nvGrpSpPr>
        <p:grpSpPr>
          <a:xfrm>
            <a:off x="2274892" y="3003672"/>
            <a:ext cx="4568704" cy="3293057"/>
            <a:chOff x="1645136" y="2003970"/>
            <a:chExt cx="4568704" cy="329305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F8895F9-35C2-4B21-B5AE-3AAE1B65E57B}"/>
                </a:ext>
              </a:extLst>
            </p:cNvPr>
            <p:cNvCxnSpPr>
              <a:cxnSpLocks/>
            </p:cNvCxnSpPr>
            <p:nvPr/>
          </p:nvCxnSpPr>
          <p:spPr>
            <a:xfrm>
              <a:off x="1645136" y="4886326"/>
              <a:ext cx="43670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D3165AC-D0FB-4A4F-AD25-07A9610BD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8456" y="2188636"/>
              <a:ext cx="0" cy="3108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CAE001-4121-44A5-89FE-91FF2E6E2403}"/>
                    </a:ext>
                  </a:extLst>
                </p:cNvPr>
                <p:cNvSpPr txBox="1"/>
                <p:nvPr/>
              </p:nvSpPr>
              <p:spPr>
                <a:xfrm>
                  <a:off x="1645136" y="2003970"/>
                  <a:ext cx="4792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CAE001-4121-44A5-89FE-91FF2E6E2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136" y="2003970"/>
                  <a:ext cx="47921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CCC4674-9329-4F86-ACB8-1D69F39CA994}"/>
                    </a:ext>
                  </a:extLst>
                </p:cNvPr>
                <p:cNvSpPr txBox="1"/>
                <p:nvPr/>
              </p:nvSpPr>
              <p:spPr>
                <a:xfrm>
                  <a:off x="5810520" y="4886326"/>
                  <a:ext cx="403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CCC4674-9329-4F86-ACB8-1D69F39CA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520" y="4886326"/>
                  <a:ext cx="4033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B1A44B2-AAEF-4D9D-800C-E2C93FADD0DE}"/>
              </a:ext>
            </a:extLst>
          </p:cNvPr>
          <p:cNvSpPr/>
          <p:nvPr/>
        </p:nvSpPr>
        <p:spPr>
          <a:xfrm>
            <a:off x="3048195" y="5591175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0DC40DC-4959-4205-B74E-D837C22E9837}"/>
              </a:ext>
            </a:extLst>
          </p:cNvPr>
          <p:cNvSpPr/>
          <p:nvPr/>
        </p:nvSpPr>
        <p:spPr>
          <a:xfrm>
            <a:off x="3114870" y="5362997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2CA4E5-DEC3-47B5-93D2-9EC947AA4A4C}"/>
              </a:ext>
            </a:extLst>
          </p:cNvPr>
          <p:cNvSpPr/>
          <p:nvPr/>
        </p:nvSpPr>
        <p:spPr>
          <a:xfrm>
            <a:off x="3181545" y="5514325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5BE1FD-FDAD-4851-AE48-C6FDF9D980AC}"/>
              </a:ext>
            </a:extLst>
          </p:cNvPr>
          <p:cNvSpPr/>
          <p:nvPr/>
        </p:nvSpPr>
        <p:spPr>
          <a:xfrm>
            <a:off x="3391095" y="5104750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538A1FB-BA0F-4BC1-9C8E-C922F70188AA}"/>
              </a:ext>
            </a:extLst>
          </p:cNvPr>
          <p:cNvSpPr/>
          <p:nvPr/>
        </p:nvSpPr>
        <p:spPr>
          <a:xfrm>
            <a:off x="3291277" y="525607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E3832-7C61-4575-8135-F03EAAA8DDAA}"/>
              </a:ext>
            </a:extLst>
          </p:cNvPr>
          <p:cNvSpPr/>
          <p:nvPr/>
        </p:nvSpPr>
        <p:spPr>
          <a:xfrm>
            <a:off x="3357952" y="544671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5D03E9-67C3-4FEF-9D33-8D8B89918AF6}"/>
              </a:ext>
            </a:extLst>
          </p:cNvPr>
          <p:cNvSpPr/>
          <p:nvPr/>
        </p:nvSpPr>
        <p:spPr>
          <a:xfrm>
            <a:off x="4112544" y="5027707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F5E7FA-6038-47AE-8068-AE9EFE9D7C26}"/>
              </a:ext>
            </a:extLst>
          </p:cNvPr>
          <p:cNvSpPr/>
          <p:nvPr/>
        </p:nvSpPr>
        <p:spPr>
          <a:xfrm>
            <a:off x="4221781" y="5046335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D2A1632-0F44-4114-A724-657EDDC56BA5}"/>
              </a:ext>
            </a:extLst>
          </p:cNvPr>
          <p:cNvSpPr/>
          <p:nvPr/>
        </p:nvSpPr>
        <p:spPr>
          <a:xfrm>
            <a:off x="3934928" y="5045965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02E158-E28A-4F2B-99FE-208DE4644AE8}"/>
              </a:ext>
            </a:extLst>
          </p:cNvPr>
          <p:cNvSpPr/>
          <p:nvPr/>
        </p:nvSpPr>
        <p:spPr>
          <a:xfrm>
            <a:off x="3662752" y="5061766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0A05BBB-41EB-4159-9479-5C9FF0D4BAD0}"/>
              </a:ext>
            </a:extLst>
          </p:cNvPr>
          <p:cNvSpPr/>
          <p:nvPr/>
        </p:nvSpPr>
        <p:spPr>
          <a:xfrm>
            <a:off x="3596077" y="5209192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3CD649-8B32-498D-B57F-C1E11E5D31C0}"/>
              </a:ext>
            </a:extLst>
          </p:cNvPr>
          <p:cNvSpPr/>
          <p:nvPr/>
        </p:nvSpPr>
        <p:spPr>
          <a:xfrm>
            <a:off x="3815152" y="5189403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5366B8-D9E3-4ECA-8065-C65D3297CF0F}"/>
              </a:ext>
            </a:extLst>
          </p:cNvPr>
          <p:cNvSpPr/>
          <p:nvPr/>
        </p:nvSpPr>
        <p:spPr>
          <a:xfrm>
            <a:off x="4001603" y="491331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E5407D5-E69B-488E-8734-3D009BEE7609}"/>
              </a:ext>
            </a:extLst>
          </p:cNvPr>
          <p:cNvSpPr/>
          <p:nvPr/>
        </p:nvSpPr>
        <p:spPr>
          <a:xfrm>
            <a:off x="4188443" y="4917237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9DF7A0-920C-4E9E-B49D-1B6F411040A7}"/>
              </a:ext>
            </a:extLst>
          </p:cNvPr>
          <p:cNvSpPr/>
          <p:nvPr/>
        </p:nvSpPr>
        <p:spPr>
          <a:xfrm>
            <a:off x="4255118" y="4769811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4165016-2898-4680-BBFE-FE7ED6E09CCC}"/>
              </a:ext>
            </a:extLst>
          </p:cNvPr>
          <p:cNvSpPr/>
          <p:nvPr/>
        </p:nvSpPr>
        <p:spPr>
          <a:xfrm>
            <a:off x="4503677" y="505139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15FA77C-9420-421E-85E5-431B4EDC306D}"/>
              </a:ext>
            </a:extLst>
          </p:cNvPr>
          <p:cNvSpPr/>
          <p:nvPr/>
        </p:nvSpPr>
        <p:spPr>
          <a:xfrm>
            <a:off x="4656077" y="520379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845530-EC6D-4335-BF44-EA51D973ECAF}"/>
              </a:ext>
            </a:extLst>
          </p:cNvPr>
          <p:cNvSpPr/>
          <p:nvPr/>
        </p:nvSpPr>
        <p:spPr>
          <a:xfrm>
            <a:off x="4808477" y="535619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BA429A6-6208-4294-B60C-AE0B9DB209EA}"/>
              </a:ext>
            </a:extLst>
          </p:cNvPr>
          <p:cNvSpPr/>
          <p:nvPr/>
        </p:nvSpPr>
        <p:spPr>
          <a:xfrm>
            <a:off x="4960877" y="550859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A745335-B669-4DED-AAA9-B765EFE6B439}"/>
              </a:ext>
            </a:extLst>
          </p:cNvPr>
          <p:cNvSpPr/>
          <p:nvPr/>
        </p:nvSpPr>
        <p:spPr>
          <a:xfrm>
            <a:off x="4960877" y="5300891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8BB8225-5C22-4FAE-A32F-76121FAF87F3}"/>
              </a:ext>
            </a:extLst>
          </p:cNvPr>
          <p:cNvSpPr/>
          <p:nvPr/>
        </p:nvSpPr>
        <p:spPr>
          <a:xfrm>
            <a:off x="4722752" y="5112640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00B7126-3E63-413A-B37F-6D76E82D9622}"/>
              </a:ext>
            </a:extLst>
          </p:cNvPr>
          <p:cNvSpPr/>
          <p:nvPr/>
        </p:nvSpPr>
        <p:spPr>
          <a:xfrm>
            <a:off x="4808477" y="520379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5DC92DE-85F5-4CEF-A8A6-8A0764C9C51A}"/>
              </a:ext>
            </a:extLst>
          </p:cNvPr>
          <p:cNvSpPr/>
          <p:nvPr/>
        </p:nvSpPr>
        <p:spPr>
          <a:xfrm>
            <a:off x="5435634" y="5111710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ECB8283-3D04-4E4F-B167-4BDA6FF86FD2}"/>
              </a:ext>
            </a:extLst>
          </p:cNvPr>
          <p:cNvSpPr/>
          <p:nvPr/>
        </p:nvSpPr>
        <p:spPr>
          <a:xfrm>
            <a:off x="5113277" y="566099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E6CA022-51CD-49BF-8373-FC1AC1F136A7}"/>
              </a:ext>
            </a:extLst>
          </p:cNvPr>
          <p:cNvSpPr/>
          <p:nvPr/>
        </p:nvSpPr>
        <p:spPr>
          <a:xfrm>
            <a:off x="5220985" y="5300891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0C8C43F-0C44-4054-8E3F-BC2D7E2DEEE3}"/>
              </a:ext>
            </a:extLst>
          </p:cNvPr>
          <p:cNvSpPr/>
          <p:nvPr/>
        </p:nvSpPr>
        <p:spPr>
          <a:xfrm>
            <a:off x="5113277" y="5514903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7B2E3C-D57B-45A7-90D6-AAB848C3555A}"/>
              </a:ext>
            </a:extLst>
          </p:cNvPr>
          <p:cNvSpPr/>
          <p:nvPr/>
        </p:nvSpPr>
        <p:spPr>
          <a:xfrm>
            <a:off x="5123710" y="5174851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BB219DB-16FB-4623-A7EF-0F90DAB00555}"/>
              </a:ext>
            </a:extLst>
          </p:cNvPr>
          <p:cNvSpPr/>
          <p:nvPr/>
        </p:nvSpPr>
        <p:spPr>
          <a:xfrm>
            <a:off x="5375006" y="5012627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6D39571-3319-4479-9780-C695C04E47C3}"/>
              </a:ext>
            </a:extLst>
          </p:cNvPr>
          <p:cNvSpPr/>
          <p:nvPr/>
        </p:nvSpPr>
        <p:spPr>
          <a:xfrm>
            <a:off x="5169882" y="480314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97B16BC-DDD0-4A97-B2B2-6B5309A186FF}"/>
              </a:ext>
            </a:extLst>
          </p:cNvPr>
          <p:cNvSpPr/>
          <p:nvPr/>
        </p:nvSpPr>
        <p:spPr>
          <a:xfrm>
            <a:off x="5814258" y="480314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8B4CA2E-ADEE-44F4-A223-4E7336912C57}"/>
              </a:ext>
            </a:extLst>
          </p:cNvPr>
          <p:cNvSpPr/>
          <p:nvPr/>
        </p:nvSpPr>
        <p:spPr>
          <a:xfrm>
            <a:off x="5627627" y="4839139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B82AB2-D878-4AD8-8D64-6A826D4E7560}"/>
              </a:ext>
            </a:extLst>
          </p:cNvPr>
          <p:cNvSpPr/>
          <p:nvPr/>
        </p:nvSpPr>
        <p:spPr>
          <a:xfrm>
            <a:off x="5814257" y="4581095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9A37B97-5FA9-4075-960B-9DB1F9F12DD6}"/>
              </a:ext>
            </a:extLst>
          </p:cNvPr>
          <p:cNvSpPr/>
          <p:nvPr/>
        </p:nvSpPr>
        <p:spPr>
          <a:xfrm>
            <a:off x="5980052" y="4317973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96F3918-2869-4406-A6D4-E0F59FF0075F}"/>
              </a:ext>
            </a:extLst>
          </p:cNvPr>
          <p:cNvSpPr/>
          <p:nvPr/>
        </p:nvSpPr>
        <p:spPr>
          <a:xfrm>
            <a:off x="5954383" y="4622423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E6155B5-97F6-4F96-A616-6C789CE6CFC9}"/>
              </a:ext>
            </a:extLst>
          </p:cNvPr>
          <p:cNvSpPr/>
          <p:nvPr/>
        </p:nvSpPr>
        <p:spPr>
          <a:xfrm>
            <a:off x="5872665" y="4703136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40C7B98-FF4B-475D-869D-2CDFDAF06A20}"/>
              </a:ext>
            </a:extLst>
          </p:cNvPr>
          <p:cNvSpPr/>
          <p:nvPr/>
        </p:nvSpPr>
        <p:spPr>
          <a:xfrm>
            <a:off x="5674131" y="4574224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621F1C-9E45-491A-B09E-30362F8B4276}"/>
              </a:ext>
            </a:extLst>
          </p:cNvPr>
          <p:cNvSpPr/>
          <p:nvPr/>
        </p:nvSpPr>
        <p:spPr>
          <a:xfrm>
            <a:off x="5705275" y="4703136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28051E3-1D22-4565-9390-2B45AFB5603A}"/>
              </a:ext>
            </a:extLst>
          </p:cNvPr>
          <p:cNvSpPr/>
          <p:nvPr/>
        </p:nvSpPr>
        <p:spPr>
          <a:xfrm>
            <a:off x="6113402" y="425129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4D0EBAF-AE7B-4FEE-9459-51696EB9DFB5}"/>
              </a:ext>
            </a:extLst>
          </p:cNvPr>
          <p:cNvSpPr/>
          <p:nvPr/>
        </p:nvSpPr>
        <p:spPr>
          <a:xfrm>
            <a:off x="6183010" y="406131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ED904F7-9C16-46C7-B4B4-5C436060380C}"/>
              </a:ext>
            </a:extLst>
          </p:cNvPr>
          <p:cNvSpPr/>
          <p:nvPr/>
        </p:nvSpPr>
        <p:spPr>
          <a:xfrm>
            <a:off x="6250970" y="4127993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F0B40B-D864-4C41-BBDC-9F3C7168F44F}"/>
              </a:ext>
            </a:extLst>
          </p:cNvPr>
          <p:cNvSpPr/>
          <p:nvPr/>
        </p:nvSpPr>
        <p:spPr>
          <a:xfrm>
            <a:off x="6355836" y="4153826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E236104-8D9D-4B4E-9F00-FC32B3A851DB}"/>
              </a:ext>
            </a:extLst>
          </p:cNvPr>
          <p:cNvSpPr/>
          <p:nvPr/>
        </p:nvSpPr>
        <p:spPr>
          <a:xfrm>
            <a:off x="6353643" y="4020687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B1A4F0-56F3-4ADE-A6CE-94D2E21A2282}"/>
              </a:ext>
            </a:extLst>
          </p:cNvPr>
          <p:cNvSpPr/>
          <p:nvPr/>
        </p:nvSpPr>
        <p:spPr>
          <a:xfrm>
            <a:off x="6490938" y="4034742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CBB0FE1-E9A4-4C90-B13B-86190B6CEDCF}"/>
              </a:ext>
            </a:extLst>
          </p:cNvPr>
          <p:cNvSpPr/>
          <p:nvPr/>
        </p:nvSpPr>
        <p:spPr>
          <a:xfrm>
            <a:off x="6471757" y="3915660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95CA366-FA34-469C-B6DA-C6227D13CA71}"/>
              </a:ext>
            </a:extLst>
          </p:cNvPr>
          <p:cNvSpPr/>
          <p:nvPr/>
        </p:nvSpPr>
        <p:spPr>
          <a:xfrm>
            <a:off x="5744660" y="442149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30A905A-6BF4-49A3-AD99-791BF2C9E0B7}"/>
              </a:ext>
            </a:extLst>
          </p:cNvPr>
          <p:cNvSpPr/>
          <p:nvPr/>
        </p:nvSpPr>
        <p:spPr>
          <a:xfrm>
            <a:off x="5660964" y="4337996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E23D07C-FE96-4E25-89CD-1F697E3A19E4}"/>
              </a:ext>
            </a:extLst>
          </p:cNvPr>
          <p:cNvSpPr/>
          <p:nvPr/>
        </p:nvSpPr>
        <p:spPr>
          <a:xfrm>
            <a:off x="3564206" y="5373983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941885F7-ED6C-430D-9C31-F6E46E9381A5}"/>
              </a:ext>
            </a:extLst>
          </p:cNvPr>
          <p:cNvSpPr/>
          <p:nvPr/>
        </p:nvSpPr>
        <p:spPr>
          <a:xfrm>
            <a:off x="2905125" y="3609975"/>
            <a:ext cx="3876675" cy="2066925"/>
          </a:xfrm>
          <a:custGeom>
            <a:avLst/>
            <a:gdLst>
              <a:gd name="connsiteX0" fmla="*/ 0 w 3876675"/>
              <a:gd name="connsiteY0" fmla="*/ 2066925 h 2066925"/>
              <a:gd name="connsiteX1" fmla="*/ 95250 w 3876675"/>
              <a:gd name="connsiteY1" fmla="*/ 1990725 h 2066925"/>
              <a:gd name="connsiteX2" fmla="*/ 123825 w 3876675"/>
              <a:gd name="connsiteY2" fmla="*/ 1981200 h 2066925"/>
              <a:gd name="connsiteX3" fmla="*/ 180975 w 3876675"/>
              <a:gd name="connsiteY3" fmla="*/ 1943100 h 2066925"/>
              <a:gd name="connsiteX4" fmla="*/ 219075 w 3876675"/>
              <a:gd name="connsiteY4" fmla="*/ 1924050 h 2066925"/>
              <a:gd name="connsiteX5" fmla="*/ 276225 w 3876675"/>
              <a:gd name="connsiteY5" fmla="*/ 1885950 h 2066925"/>
              <a:gd name="connsiteX6" fmla="*/ 304800 w 3876675"/>
              <a:gd name="connsiteY6" fmla="*/ 1866900 h 2066925"/>
              <a:gd name="connsiteX7" fmla="*/ 333375 w 3876675"/>
              <a:gd name="connsiteY7" fmla="*/ 1838325 h 2066925"/>
              <a:gd name="connsiteX8" fmla="*/ 361950 w 3876675"/>
              <a:gd name="connsiteY8" fmla="*/ 1828800 h 2066925"/>
              <a:gd name="connsiteX9" fmla="*/ 447675 w 3876675"/>
              <a:gd name="connsiteY9" fmla="*/ 1762125 h 2066925"/>
              <a:gd name="connsiteX10" fmla="*/ 504825 w 3876675"/>
              <a:gd name="connsiteY10" fmla="*/ 1733550 h 2066925"/>
              <a:gd name="connsiteX11" fmla="*/ 533400 w 3876675"/>
              <a:gd name="connsiteY11" fmla="*/ 1714500 h 2066925"/>
              <a:gd name="connsiteX12" fmla="*/ 552450 w 3876675"/>
              <a:gd name="connsiteY12" fmla="*/ 1685925 h 2066925"/>
              <a:gd name="connsiteX13" fmla="*/ 581025 w 3876675"/>
              <a:gd name="connsiteY13" fmla="*/ 1676400 h 2066925"/>
              <a:gd name="connsiteX14" fmla="*/ 638175 w 3876675"/>
              <a:gd name="connsiteY14" fmla="*/ 1638300 h 2066925"/>
              <a:gd name="connsiteX15" fmla="*/ 666750 w 3876675"/>
              <a:gd name="connsiteY15" fmla="*/ 1628775 h 2066925"/>
              <a:gd name="connsiteX16" fmla="*/ 723900 w 3876675"/>
              <a:gd name="connsiteY16" fmla="*/ 1590675 h 2066925"/>
              <a:gd name="connsiteX17" fmla="*/ 762000 w 3876675"/>
              <a:gd name="connsiteY17" fmla="*/ 1571625 h 2066925"/>
              <a:gd name="connsiteX18" fmla="*/ 790575 w 3876675"/>
              <a:gd name="connsiteY18" fmla="*/ 1552575 h 2066925"/>
              <a:gd name="connsiteX19" fmla="*/ 819150 w 3876675"/>
              <a:gd name="connsiteY19" fmla="*/ 1543050 h 2066925"/>
              <a:gd name="connsiteX20" fmla="*/ 866775 w 3876675"/>
              <a:gd name="connsiteY20" fmla="*/ 1504950 h 2066925"/>
              <a:gd name="connsiteX21" fmla="*/ 895350 w 3876675"/>
              <a:gd name="connsiteY21" fmla="*/ 1476375 h 2066925"/>
              <a:gd name="connsiteX22" fmla="*/ 923925 w 3876675"/>
              <a:gd name="connsiteY22" fmla="*/ 1466850 h 2066925"/>
              <a:gd name="connsiteX23" fmla="*/ 952500 w 3876675"/>
              <a:gd name="connsiteY23" fmla="*/ 1447800 h 2066925"/>
              <a:gd name="connsiteX24" fmla="*/ 981075 w 3876675"/>
              <a:gd name="connsiteY24" fmla="*/ 1419225 h 2066925"/>
              <a:gd name="connsiteX25" fmla="*/ 1038225 w 3876675"/>
              <a:gd name="connsiteY25" fmla="*/ 1400175 h 2066925"/>
              <a:gd name="connsiteX26" fmla="*/ 1066800 w 3876675"/>
              <a:gd name="connsiteY26" fmla="*/ 1390650 h 2066925"/>
              <a:gd name="connsiteX27" fmla="*/ 1095375 w 3876675"/>
              <a:gd name="connsiteY27" fmla="*/ 1381125 h 2066925"/>
              <a:gd name="connsiteX28" fmla="*/ 1333500 w 3876675"/>
              <a:gd name="connsiteY28" fmla="*/ 1390650 h 2066925"/>
              <a:gd name="connsiteX29" fmla="*/ 1362075 w 3876675"/>
              <a:gd name="connsiteY29" fmla="*/ 1409700 h 2066925"/>
              <a:gd name="connsiteX30" fmla="*/ 1419225 w 3876675"/>
              <a:gd name="connsiteY30" fmla="*/ 1428750 h 2066925"/>
              <a:gd name="connsiteX31" fmla="*/ 1485900 w 3876675"/>
              <a:gd name="connsiteY31" fmla="*/ 1476375 h 2066925"/>
              <a:gd name="connsiteX32" fmla="*/ 1581150 w 3876675"/>
              <a:gd name="connsiteY32" fmla="*/ 1543050 h 2066925"/>
              <a:gd name="connsiteX33" fmla="*/ 1638300 w 3876675"/>
              <a:gd name="connsiteY33" fmla="*/ 1581150 h 2066925"/>
              <a:gd name="connsiteX34" fmla="*/ 1666875 w 3876675"/>
              <a:gd name="connsiteY34" fmla="*/ 1600200 h 2066925"/>
              <a:gd name="connsiteX35" fmla="*/ 1695450 w 3876675"/>
              <a:gd name="connsiteY35" fmla="*/ 1628775 h 2066925"/>
              <a:gd name="connsiteX36" fmla="*/ 1724025 w 3876675"/>
              <a:gd name="connsiteY36" fmla="*/ 1638300 h 2066925"/>
              <a:gd name="connsiteX37" fmla="*/ 1752600 w 3876675"/>
              <a:gd name="connsiteY37" fmla="*/ 1657350 h 2066925"/>
              <a:gd name="connsiteX38" fmla="*/ 1809750 w 3876675"/>
              <a:gd name="connsiteY38" fmla="*/ 1676400 h 2066925"/>
              <a:gd name="connsiteX39" fmla="*/ 1838325 w 3876675"/>
              <a:gd name="connsiteY39" fmla="*/ 1685925 h 2066925"/>
              <a:gd name="connsiteX40" fmla="*/ 1866900 w 3876675"/>
              <a:gd name="connsiteY40" fmla="*/ 1695450 h 2066925"/>
              <a:gd name="connsiteX41" fmla="*/ 1905000 w 3876675"/>
              <a:gd name="connsiteY41" fmla="*/ 1704975 h 2066925"/>
              <a:gd name="connsiteX42" fmla="*/ 1933575 w 3876675"/>
              <a:gd name="connsiteY42" fmla="*/ 1724025 h 2066925"/>
              <a:gd name="connsiteX43" fmla="*/ 1990725 w 3876675"/>
              <a:gd name="connsiteY43" fmla="*/ 1781175 h 2066925"/>
              <a:gd name="connsiteX44" fmla="*/ 2047875 w 3876675"/>
              <a:gd name="connsiteY44" fmla="*/ 1809750 h 2066925"/>
              <a:gd name="connsiteX45" fmla="*/ 2076450 w 3876675"/>
              <a:gd name="connsiteY45" fmla="*/ 1800225 h 2066925"/>
              <a:gd name="connsiteX46" fmla="*/ 2114550 w 3876675"/>
              <a:gd name="connsiteY46" fmla="*/ 1790700 h 2066925"/>
              <a:gd name="connsiteX47" fmla="*/ 2143125 w 3876675"/>
              <a:gd name="connsiteY47" fmla="*/ 1771650 h 2066925"/>
              <a:gd name="connsiteX48" fmla="*/ 2209800 w 3876675"/>
              <a:gd name="connsiteY48" fmla="*/ 1733550 h 2066925"/>
              <a:gd name="connsiteX49" fmla="*/ 2266950 w 3876675"/>
              <a:gd name="connsiteY49" fmla="*/ 1676400 h 2066925"/>
              <a:gd name="connsiteX50" fmla="*/ 2295525 w 3876675"/>
              <a:gd name="connsiteY50" fmla="*/ 1647825 h 2066925"/>
              <a:gd name="connsiteX51" fmla="*/ 2343150 w 3876675"/>
              <a:gd name="connsiteY51" fmla="*/ 1590675 h 2066925"/>
              <a:gd name="connsiteX52" fmla="*/ 2390775 w 3876675"/>
              <a:gd name="connsiteY52" fmla="*/ 1533525 h 2066925"/>
              <a:gd name="connsiteX53" fmla="*/ 2428875 w 3876675"/>
              <a:gd name="connsiteY53" fmla="*/ 1476375 h 2066925"/>
              <a:gd name="connsiteX54" fmla="*/ 2486025 w 3876675"/>
              <a:gd name="connsiteY54" fmla="*/ 1428750 h 2066925"/>
              <a:gd name="connsiteX55" fmla="*/ 2514600 w 3876675"/>
              <a:gd name="connsiteY55" fmla="*/ 1409700 h 2066925"/>
              <a:gd name="connsiteX56" fmla="*/ 2571750 w 3876675"/>
              <a:gd name="connsiteY56" fmla="*/ 1362075 h 2066925"/>
              <a:gd name="connsiteX57" fmla="*/ 2647950 w 3876675"/>
              <a:gd name="connsiteY57" fmla="*/ 1295400 h 2066925"/>
              <a:gd name="connsiteX58" fmla="*/ 2705100 w 3876675"/>
              <a:gd name="connsiteY58" fmla="*/ 1247775 h 2066925"/>
              <a:gd name="connsiteX59" fmla="*/ 2762250 w 3876675"/>
              <a:gd name="connsiteY59" fmla="*/ 1162050 h 2066925"/>
              <a:gd name="connsiteX60" fmla="*/ 2781300 w 3876675"/>
              <a:gd name="connsiteY60" fmla="*/ 1133475 h 2066925"/>
              <a:gd name="connsiteX61" fmla="*/ 2809875 w 3876675"/>
              <a:gd name="connsiteY61" fmla="*/ 1066800 h 2066925"/>
              <a:gd name="connsiteX62" fmla="*/ 2828925 w 3876675"/>
              <a:gd name="connsiteY62" fmla="*/ 1038225 h 2066925"/>
              <a:gd name="connsiteX63" fmla="*/ 2847975 w 3876675"/>
              <a:gd name="connsiteY63" fmla="*/ 981075 h 2066925"/>
              <a:gd name="connsiteX64" fmla="*/ 2895600 w 3876675"/>
              <a:gd name="connsiteY64" fmla="*/ 923925 h 2066925"/>
              <a:gd name="connsiteX65" fmla="*/ 2914650 w 3876675"/>
              <a:gd name="connsiteY65" fmla="*/ 895350 h 2066925"/>
              <a:gd name="connsiteX66" fmla="*/ 2943225 w 3876675"/>
              <a:gd name="connsiteY66" fmla="*/ 866775 h 2066925"/>
              <a:gd name="connsiteX67" fmla="*/ 2962275 w 3876675"/>
              <a:gd name="connsiteY67" fmla="*/ 838200 h 2066925"/>
              <a:gd name="connsiteX68" fmla="*/ 2971800 w 3876675"/>
              <a:gd name="connsiteY68" fmla="*/ 809625 h 2066925"/>
              <a:gd name="connsiteX69" fmla="*/ 3000375 w 3876675"/>
              <a:gd name="connsiteY69" fmla="*/ 790575 h 2066925"/>
              <a:gd name="connsiteX70" fmla="*/ 3009900 w 3876675"/>
              <a:gd name="connsiteY70" fmla="*/ 762000 h 2066925"/>
              <a:gd name="connsiteX71" fmla="*/ 3038475 w 3876675"/>
              <a:gd name="connsiteY71" fmla="*/ 742950 h 2066925"/>
              <a:gd name="connsiteX72" fmla="*/ 3067050 w 3876675"/>
              <a:gd name="connsiteY72" fmla="*/ 714375 h 2066925"/>
              <a:gd name="connsiteX73" fmla="*/ 3114675 w 3876675"/>
              <a:gd name="connsiteY73" fmla="*/ 676275 h 2066925"/>
              <a:gd name="connsiteX74" fmla="*/ 3190875 w 3876675"/>
              <a:gd name="connsiteY74" fmla="*/ 609600 h 2066925"/>
              <a:gd name="connsiteX75" fmla="*/ 3276600 w 3876675"/>
              <a:gd name="connsiteY75" fmla="*/ 542925 h 2066925"/>
              <a:gd name="connsiteX76" fmla="*/ 3305175 w 3876675"/>
              <a:gd name="connsiteY76" fmla="*/ 533400 h 2066925"/>
              <a:gd name="connsiteX77" fmla="*/ 3324225 w 3876675"/>
              <a:gd name="connsiteY77" fmla="*/ 504825 h 2066925"/>
              <a:gd name="connsiteX78" fmla="*/ 3381375 w 3876675"/>
              <a:gd name="connsiteY78" fmla="*/ 466725 h 2066925"/>
              <a:gd name="connsiteX79" fmla="*/ 3429000 w 3876675"/>
              <a:gd name="connsiteY79" fmla="*/ 419100 h 2066925"/>
              <a:gd name="connsiteX80" fmla="*/ 3514725 w 3876675"/>
              <a:gd name="connsiteY80" fmla="*/ 342900 h 2066925"/>
              <a:gd name="connsiteX81" fmla="*/ 3524250 w 3876675"/>
              <a:gd name="connsiteY81" fmla="*/ 314325 h 2066925"/>
              <a:gd name="connsiteX82" fmla="*/ 3581400 w 3876675"/>
              <a:gd name="connsiteY82" fmla="*/ 276225 h 2066925"/>
              <a:gd name="connsiteX83" fmla="*/ 3629025 w 3876675"/>
              <a:gd name="connsiteY83" fmla="*/ 238125 h 2066925"/>
              <a:gd name="connsiteX84" fmla="*/ 3657600 w 3876675"/>
              <a:gd name="connsiteY84" fmla="*/ 209550 h 2066925"/>
              <a:gd name="connsiteX85" fmla="*/ 3686175 w 3876675"/>
              <a:gd name="connsiteY85" fmla="*/ 190500 h 2066925"/>
              <a:gd name="connsiteX86" fmla="*/ 3771900 w 3876675"/>
              <a:gd name="connsiteY86" fmla="*/ 104775 h 2066925"/>
              <a:gd name="connsiteX87" fmla="*/ 3800475 w 3876675"/>
              <a:gd name="connsiteY87" fmla="*/ 76200 h 2066925"/>
              <a:gd name="connsiteX88" fmla="*/ 3829050 w 3876675"/>
              <a:gd name="connsiteY88" fmla="*/ 57150 h 2066925"/>
              <a:gd name="connsiteX89" fmla="*/ 3848100 w 3876675"/>
              <a:gd name="connsiteY89" fmla="*/ 28575 h 2066925"/>
              <a:gd name="connsiteX90" fmla="*/ 3876675 w 3876675"/>
              <a:gd name="connsiteY90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876675" h="2066925">
                <a:moveTo>
                  <a:pt x="0" y="2066925"/>
                </a:moveTo>
                <a:cubicBezTo>
                  <a:pt x="7640" y="2060559"/>
                  <a:pt x="76815" y="2001259"/>
                  <a:pt x="95250" y="1990725"/>
                </a:cubicBezTo>
                <a:cubicBezTo>
                  <a:pt x="103967" y="1985744"/>
                  <a:pt x="115048" y="1986076"/>
                  <a:pt x="123825" y="1981200"/>
                </a:cubicBezTo>
                <a:cubicBezTo>
                  <a:pt x="143839" y="1970081"/>
                  <a:pt x="160497" y="1953339"/>
                  <a:pt x="180975" y="1943100"/>
                </a:cubicBezTo>
                <a:cubicBezTo>
                  <a:pt x="193675" y="1936750"/>
                  <a:pt x="206899" y="1931355"/>
                  <a:pt x="219075" y="1924050"/>
                </a:cubicBezTo>
                <a:cubicBezTo>
                  <a:pt x="238708" y="1912270"/>
                  <a:pt x="257175" y="1898650"/>
                  <a:pt x="276225" y="1885950"/>
                </a:cubicBezTo>
                <a:cubicBezTo>
                  <a:pt x="285750" y="1879600"/>
                  <a:pt x="296705" y="1874995"/>
                  <a:pt x="304800" y="1866900"/>
                </a:cubicBezTo>
                <a:cubicBezTo>
                  <a:pt x="314325" y="1857375"/>
                  <a:pt x="322167" y="1845797"/>
                  <a:pt x="333375" y="1838325"/>
                </a:cubicBezTo>
                <a:cubicBezTo>
                  <a:pt x="341729" y="1832756"/>
                  <a:pt x="353173" y="1833676"/>
                  <a:pt x="361950" y="1828800"/>
                </a:cubicBezTo>
                <a:cubicBezTo>
                  <a:pt x="448616" y="1780652"/>
                  <a:pt x="392139" y="1808405"/>
                  <a:pt x="447675" y="1762125"/>
                </a:cubicBezTo>
                <a:cubicBezTo>
                  <a:pt x="488621" y="1728003"/>
                  <a:pt x="461867" y="1755029"/>
                  <a:pt x="504825" y="1733550"/>
                </a:cubicBezTo>
                <a:cubicBezTo>
                  <a:pt x="515064" y="1728430"/>
                  <a:pt x="523875" y="1720850"/>
                  <a:pt x="533400" y="1714500"/>
                </a:cubicBezTo>
                <a:cubicBezTo>
                  <a:pt x="539750" y="1704975"/>
                  <a:pt x="543511" y="1693076"/>
                  <a:pt x="552450" y="1685925"/>
                </a:cubicBezTo>
                <a:cubicBezTo>
                  <a:pt x="560290" y="1679653"/>
                  <a:pt x="572248" y="1681276"/>
                  <a:pt x="581025" y="1676400"/>
                </a:cubicBezTo>
                <a:cubicBezTo>
                  <a:pt x="601039" y="1665281"/>
                  <a:pt x="616455" y="1645540"/>
                  <a:pt x="638175" y="1638300"/>
                </a:cubicBezTo>
                <a:cubicBezTo>
                  <a:pt x="647700" y="1635125"/>
                  <a:pt x="657973" y="1633651"/>
                  <a:pt x="666750" y="1628775"/>
                </a:cubicBezTo>
                <a:cubicBezTo>
                  <a:pt x="686764" y="1617656"/>
                  <a:pt x="703422" y="1600914"/>
                  <a:pt x="723900" y="1590675"/>
                </a:cubicBezTo>
                <a:cubicBezTo>
                  <a:pt x="736600" y="1584325"/>
                  <a:pt x="749672" y="1578670"/>
                  <a:pt x="762000" y="1571625"/>
                </a:cubicBezTo>
                <a:cubicBezTo>
                  <a:pt x="771939" y="1565945"/>
                  <a:pt x="780336" y="1557695"/>
                  <a:pt x="790575" y="1552575"/>
                </a:cubicBezTo>
                <a:cubicBezTo>
                  <a:pt x="799555" y="1548085"/>
                  <a:pt x="809625" y="1546225"/>
                  <a:pt x="819150" y="1543050"/>
                </a:cubicBezTo>
                <a:cubicBezTo>
                  <a:pt x="861755" y="1479143"/>
                  <a:pt x="811566" y="1541756"/>
                  <a:pt x="866775" y="1504950"/>
                </a:cubicBezTo>
                <a:cubicBezTo>
                  <a:pt x="877983" y="1497478"/>
                  <a:pt x="884142" y="1483847"/>
                  <a:pt x="895350" y="1476375"/>
                </a:cubicBezTo>
                <a:cubicBezTo>
                  <a:pt x="903704" y="1470806"/>
                  <a:pt x="914945" y="1471340"/>
                  <a:pt x="923925" y="1466850"/>
                </a:cubicBezTo>
                <a:cubicBezTo>
                  <a:pt x="934164" y="1461730"/>
                  <a:pt x="943706" y="1455129"/>
                  <a:pt x="952500" y="1447800"/>
                </a:cubicBezTo>
                <a:cubicBezTo>
                  <a:pt x="962848" y="1439176"/>
                  <a:pt x="969300" y="1425767"/>
                  <a:pt x="981075" y="1419225"/>
                </a:cubicBezTo>
                <a:cubicBezTo>
                  <a:pt x="998628" y="1409473"/>
                  <a:pt x="1019175" y="1406525"/>
                  <a:pt x="1038225" y="1400175"/>
                </a:cubicBezTo>
                <a:lnTo>
                  <a:pt x="1066800" y="1390650"/>
                </a:lnTo>
                <a:lnTo>
                  <a:pt x="1095375" y="1381125"/>
                </a:lnTo>
                <a:cubicBezTo>
                  <a:pt x="1174750" y="1384300"/>
                  <a:pt x="1254514" y="1382187"/>
                  <a:pt x="1333500" y="1390650"/>
                </a:cubicBezTo>
                <a:cubicBezTo>
                  <a:pt x="1344882" y="1391870"/>
                  <a:pt x="1351614" y="1405051"/>
                  <a:pt x="1362075" y="1409700"/>
                </a:cubicBezTo>
                <a:cubicBezTo>
                  <a:pt x="1380425" y="1417855"/>
                  <a:pt x="1419225" y="1428750"/>
                  <a:pt x="1419225" y="1428750"/>
                </a:cubicBezTo>
                <a:cubicBezTo>
                  <a:pt x="1543741" y="1522137"/>
                  <a:pt x="1388404" y="1406735"/>
                  <a:pt x="1485900" y="1476375"/>
                </a:cubicBezTo>
                <a:cubicBezTo>
                  <a:pt x="1584628" y="1546895"/>
                  <a:pt x="1449768" y="1455462"/>
                  <a:pt x="1581150" y="1543050"/>
                </a:cubicBezTo>
                <a:lnTo>
                  <a:pt x="1638300" y="1581150"/>
                </a:lnTo>
                <a:cubicBezTo>
                  <a:pt x="1647825" y="1587500"/>
                  <a:pt x="1658780" y="1592105"/>
                  <a:pt x="1666875" y="1600200"/>
                </a:cubicBezTo>
                <a:cubicBezTo>
                  <a:pt x="1676400" y="1609725"/>
                  <a:pt x="1684242" y="1621303"/>
                  <a:pt x="1695450" y="1628775"/>
                </a:cubicBezTo>
                <a:cubicBezTo>
                  <a:pt x="1703804" y="1634344"/>
                  <a:pt x="1715045" y="1633810"/>
                  <a:pt x="1724025" y="1638300"/>
                </a:cubicBezTo>
                <a:cubicBezTo>
                  <a:pt x="1734264" y="1643420"/>
                  <a:pt x="1742139" y="1652701"/>
                  <a:pt x="1752600" y="1657350"/>
                </a:cubicBezTo>
                <a:cubicBezTo>
                  <a:pt x="1770950" y="1665505"/>
                  <a:pt x="1790700" y="1670050"/>
                  <a:pt x="1809750" y="1676400"/>
                </a:cubicBezTo>
                <a:lnTo>
                  <a:pt x="1838325" y="1685925"/>
                </a:lnTo>
                <a:cubicBezTo>
                  <a:pt x="1847850" y="1689100"/>
                  <a:pt x="1857160" y="1693015"/>
                  <a:pt x="1866900" y="1695450"/>
                </a:cubicBezTo>
                <a:lnTo>
                  <a:pt x="1905000" y="1704975"/>
                </a:lnTo>
                <a:cubicBezTo>
                  <a:pt x="1914525" y="1711325"/>
                  <a:pt x="1925019" y="1716420"/>
                  <a:pt x="1933575" y="1724025"/>
                </a:cubicBezTo>
                <a:cubicBezTo>
                  <a:pt x="1953711" y="1741923"/>
                  <a:pt x="1965167" y="1772656"/>
                  <a:pt x="1990725" y="1781175"/>
                </a:cubicBezTo>
                <a:cubicBezTo>
                  <a:pt x="2030160" y="1794320"/>
                  <a:pt x="2010946" y="1785131"/>
                  <a:pt x="2047875" y="1809750"/>
                </a:cubicBezTo>
                <a:cubicBezTo>
                  <a:pt x="2057400" y="1806575"/>
                  <a:pt x="2066796" y="1802983"/>
                  <a:pt x="2076450" y="1800225"/>
                </a:cubicBezTo>
                <a:cubicBezTo>
                  <a:pt x="2089037" y="1796629"/>
                  <a:pt x="2102518" y="1795857"/>
                  <a:pt x="2114550" y="1790700"/>
                </a:cubicBezTo>
                <a:cubicBezTo>
                  <a:pt x="2125072" y="1786191"/>
                  <a:pt x="2133186" y="1777330"/>
                  <a:pt x="2143125" y="1771650"/>
                </a:cubicBezTo>
                <a:cubicBezTo>
                  <a:pt x="2167273" y="1757851"/>
                  <a:pt x="2188914" y="1752115"/>
                  <a:pt x="2209800" y="1733550"/>
                </a:cubicBezTo>
                <a:cubicBezTo>
                  <a:pt x="2229936" y="1715652"/>
                  <a:pt x="2247900" y="1695450"/>
                  <a:pt x="2266950" y="1676400"/>
                </a:cubicBezTo>
                <a:cubicBezTo>
                  <a:pt x="2276475" y="1666875"/>
                  <a:pt x="2289501" y="1659873"/>
                  <a:pt x="2295525" y="1647825"/>
                </a:cubicBezTo>
                <a:cubicBezTo>
                  <a:pt x="2319695" y="1599486"/>
                  <a:pt x="2302761" y="1617601"/>
                  <a:pt x="2343150" y="1590675"/>
                </a:cubicBezTo>
                <a:cubicBezTo>
                  <a:pt x="2411223" y="1488565"/>
                  <a:pt x="2305212" y="1643534"/>
                  <a:pt x="2390775" y="1533525"/>
                </a:cubicBezTo>
                <a:cubicBezTo>
                  <a:pt x="2404831" y="1515453"/>
                  <a:pt x="2409825" y="1489075"/>
                  <a:pt x="2428875" y="1476375"/>
                </a:cubicBezTo>
                <a:cubicBezTo>
                  <a:pt x="2499821" y="1429077"/>
                  <a:pt x="2412686" y="1489866"/>
                  <a:pt x="2486025" y="1428750"/>
                </a:cubicBezTo>
                <a:cubicBezTo>
                  <a:pt x="2494819" y="1421421"/>
                  <a:pt x="2505806" y="1417029"/>
                  <a:pt x="2514600" y="1409700"/>
                </a:cubicBezTo>
                <a:cubicBezTo>
                  <a:pt x="2587939" y="1348584"/>
                  <a:pt x="2500804" y="1409373"/>
                  <a:pt x="2571750" y="1362075"/>
                </a:cubicBezTo>
                <a:cubicBezTo>
                  <a:pt x="2625725" y="1281113"/>
                  <a:pt x="2536825" y="1406525"/>
                  <a:pt x="2647950" y="1295400"/>
                </a:cubicBezTo>
                <a:cubicBezTo>
                  <a:pt x="2684620" y="1258730"/>
                  <a:pt x="2665317" y="1274297"/>
                  <a:pt x="2705100" y="1247775"/>
                </a:cubicBezTo>
                <a:lnTo>
                  <a:pt x="2762250" y="1162050"/>
                </a:lnTo>
                <a:cubicBezTo>
                  <a:pt x="2768600" y="1152525"/>
                  <a:pt x="2777680" y="1144335"/>
                  <a:pt x="2781300" y="1133475"/>
                </a:cubicBezTo>
                <a:cubicBezTo>
                  <a:pt x="2791986" y="1101417"/>
                  <a:pt x="2791043" y="1099756"/>
                  <a:pt x="2809875" y="1066800"/>
                </a:cubicBezTo>
                <a:cubicBezTo>
                  <a:pt x="2815555" y="1056861"/>
                  <a:pt x="2824276" y="1048686"/>
                  <a:pt x="2828925" y="1038225"/>
                </a:cubicBezTo>
                <a:cubicBezTo>
                  <a:pt x="2837080" y="1019875"/>
                  <a:pt x="2836836" y="997783"/>
                  <a:pt x="2847975" y="981075"/>
                </a:cubicBezTo>
                <a:cubicBezTo>
                  <a:pt x="2895273" y="910129"/>
                  <a:pt x="2834484" y="997264"/>
                  <a:pt x="2895600" y="923925"/>
                </a:cubicBezTo>
                <a:cubicBezTo>
                  <a:pt x="2902929" y="915131"/>
                  <a:pt x="2907321" y="904144"/>
                  <a:pt x="2914650" y="895350"/>
                </a:cubicBezTo>
                <a:cubicBezTo>
                  <a:pt x="2923274" y="885002"/>
                  <a:pt x="2934601" y="877123"/>
                  <a:pt x="2943225" y="866775"/>
                </a:cubicBezTo>
                <a:cubicBezTo>
                  <a:pt x="2950554" y="857981"/>
                  <a:pt x="2957155" y="848439"/>
                  <a:pt x="2962275" y="838200"/>
                </a:cubicBezTo>
                <a:cubicBezTo>
                  <a:pt x="2966765" y="829220"/>
                  <a:pt x="2965528" y="817465"/>
                  <a:pt x="2971800" y="809625"/>
                </a:cubicBezTo>
                <a:cubicBezTo>
                  <a:pt x="2978951" y="800686"/>
                  <a:pt x="2990850" y="796925"/>
                  <a:pt x="3000375" y="790575"/>
                </a:cubicBezTo>
                <a:cubicBezTo>
                  <a:pt x="3003550" y="781050"/>
                  <a:pt x="3003628" y="769840"/>
                  <a:pt x="3009900" y="762000"/>
                </a:cubicBezTo>
                <a:cubicBezTo>
                  <a:pt x="3017051" y="753061"/>
                  <a:pt x="3029681" y="750279"/>
                  <a:pt x="3038475" y="742950"/>
                </a:cubicBezTo>
                <a:cubicBezTo>
                  <a:pt x="3048823" y="734326"/>
                  <a:pt x="3058426" y="724723"/>
                  <a:pt x="3067050" y="714375"/>
                </a:cubicBezTo>
                <a:cubicBezTo>
                  <a:pt x="3100191" y="674605"/>
                  <a:pt x="3067765" y="691912"/>
                  <a:pt x="3114675" y="676275"/>
                </a:cubicBezTo>
                <a:cubicBezTo>
                  <a:pt x="3168650" y="595313"/>
                  <a:pt x="3079750" y="720725"/>
                  <a:pt x="3190875" y="609600"/>
                </a:cubicBezTo>
                <a:cubicBezTo>
                  <a:pt x="3215530" y="584945"/>
                  <a:pt x="3242421" y="554318"/>
                  <a:pt x="3276600" y="542925"/>
                </a:cubicBezTo>
                <a:lnTo>
                  <a:pt x="3305175" y="533400"/>
                </a:lnTo>
                <a:cubicBezTo>
                  <a:pt x="3311525" y="523875"/>
                  <a:pt x="3315610" y="512363"/>
                  <a:pt x="3324225" y="504825"/>
                </a:cubicBezTo>
                <a:cubicBezTo>
                  <a:pt x="3341455" y="489748"/>
                  <a:pt x="3381375" y="466725"/>
                  <a:pt x="3381375" y="466725"/>
                </a:cubicBezTo>
                <a:cubicBezTo>
                  <a:pt x="3420630" y="407843"/>
                  <a:pt x="3377045" y="465282"/>
                  <a:pt x="3429000" y="419100"/>
                </a:cubicBezTo>
                <a:cubicBezTo>
                  <a:pt x="3526867" y="332107"/>
                  <a:pt x="3449872" y="386135"/>
                  <a:pt x="3514725" y="342900"/>
                </a:cubicBezTo>
                <a:cubicBezTo>
                  <a:pt x="3517900" y="333375"/>
                  <a:pt x="3517150" y="321425"/>
                  <a:pt x="3524250" y="314325"/>
                </a:cubicBezTo>
                <a:cubicBezTo>
                  <a:pt x="3540439" y="298136"/>
                  <a:pt x="3581400" y="276225"/>
                  <a:pt x="3581400" y="276225"/>
                </a:cubicBezTo>
                <a:cubicBezTo>
                  <a:pt x="3624005" y="212318"/>
                  <a:pt x="3573816" y="274931"/>
                  <a:pt x="3629025" y="238125"/>
                </a:cubicBezTo>
                <a:cubicBezTo>
                  <a:pt x="3640233" y="230653"/>
                  <a:pt x="3647252" y="218174"/>
                  <a:pt x="3657600" y="209550"/>
                </a:cubicBezTo>
                <a:cubicBezTo>
                  <a:pt x="3666394" y="202221"/>
                  <a:pt x="3677619" y="198105"/>
                  <a:pt x="3686175" y="190500"/>
                </a:cubicBezTo>
                <a:lnTo>
                  <a:pt x="3771900" y="104775"/>
                </a:lnTo>
                <a:cubicBezTo>
                  <a:pt x="3781425" y="95250"/>
                  <a:pt x="3789267" y="83672"/>
                  <a:pt x="3800475" y="76200"/>
                </a:cubicBezTo>
                <a:lnTo>
                  <a:pt x="3829050" y="57150"/>
                </a:lnTo>
                <a:cubicBezTo>
                  <a:pt x="3835400" y="47625"/>
                  <a:pt x="3840771" y="37369"/>
                  <a:pt x="3848100" y="28575"/>
                </a:cubicBezTo>
                <a:cubicBezTo>
                  <a:pt x="3856724" y="18227"/>
                  <a:pt x="3876675" y="0"/>
                  <a:pt x="3876675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81491F5-6034-4FBF-AA0C-5FCCC160CC09}"/>
              </a:ext>
            </a:extLst>
          </p:cNvPr>
          <p:cNvSpPr/>
          <p:nvPr/>
        </p:nvSpPr>
        <p:spPr>
          <a:xfrm>
            <a:off x="3139267" y="5638800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4549F9-8D11-487F-97F2-D471F4E0BF4A}"/>
              </a:ext>
            </a:extLst>
          </p:cNvPr>
          <p:cNvSpPr/>
          <p:nvPr/>
        </p:nvSpPr>
        <p:spPr>
          <a:xfrm>
            <a:off x="3215271" y="5380043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EABE92A-1CB5-4E79-B999-E7FCFCC6610D}"/>
              </a:ext>
            </a:extLst>
          </p:cNvPr>
          <p:cNvSpPr/>
          <p:nvPr/>
        </p:nvSpPr>
        <p:spPr>
          <a:xfrm>
            <a:off x="2955424" y="5429672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1C3BAAE-2515-4695-902A-8B680E49C656}"/>
              </a:ext>
            </a:extLst>
          </p:cNvPr>
          <p:cNvSpPr/>
          <p:nvPr/>
        </p:nvSpPr>
        <p:spPr>
          <a:xfrm>
            <a:off x="2798883" y="5463009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5EB1284-AA09-4E59-B8EA-75024541BD5E}"/>
              </a:ext>
            </a:extLst>
          </p:cNvPr>
          <p:cNvSpPr/>
          <p:nvPr/>
        </p:nvSpPr>
        <p:spPr>
          <a:xfrm>
            <a:off x="2988761" y="5705475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8015650-1E89-415B-8E13-945B84B8CE53}"/>
              </a:ext>
            </a:extLst>
          </p:cNvPr>
          <p:cNvSpPr/>
          <p:nvPr/>
        </p:nvSpPr>
        <p:spPr>
          <a:xfrm>
            <a:off x="2955423" y="5543550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8290B2A-D229-4AA6-BB1F-BD28F0A60967}"/>
              </a:ext>
            </a:extLst>
          </p:cNvPr>
          <p:cNvSpPr/>
          <p:nvPr/>
        </p:nvSpPr>
        <p:spPr>
          <a:xfrm>
            <a:off x="4425076" y="4950575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087ADAB-5A5E-4613-99FF-ED8D4BCE47B8}"/>
              </a:ext>
            </a:extLst>
          </p:cNvPr>
          <p:cNvSpPr/>
          <p:nvPr/>
        </p:nvSpPr>
        <p:spPr>
          <a:xfrm>
            <a:off x="5451894" y="4875624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7824B5C-00CD-4332-8093-34EDE483FE8A}"/>
              </a:ext>
            </a:extLst>
          </p:cNvPr>
          <p:cNvSpPr/>
          <p:nvPr/>
        </p:nvSpPr>
        <p:spPr>
          <a:xfrm>
            <a:off x="4014060" y="473412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CF9D574-FEEE-462A-A706-698E9AF37D7A}"/>
              </a:ext>
            </a:extLst>
          </p:cNvPr>
          <p:cNvSpPr/>
          <p:nvPr/>
        </p:nvSpPr>
        <p:spPr>
          <a:xfrm>
            <a:off x="4097048" y="5150567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15E8A72-7C4A-4C32-9F88-A6DB6816F4C7}"/>
              </a:ext>
            </a:extLst>
          </p:cNvPr>
          <p:cNvSpPr/>
          <p:nvPr/>
        </p:nvSpPr>
        <p:spPr>
          <a:xfrm>
            <a:off x="3752785" y="4905814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7DCADBD-36AC-497C-8803-C50B4B8262D4}"/>
              </a:ext>
            </a:extLst>
          </p:cNvPr>
          <p:cNvSpPr/>
          <p:nvPr/>
        </p:nvSpPr>
        <p:spPr>
          <a:xfrm>
            <a:off x="5040854" y="5295479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85FED60-45E6-4E30-8A00-97816FA81A1A}"/>
              </a:ext>
            </a:extLst>
          </p:cNvPr>
          <p:cNvSpPr/>
          <p:nvPr/>
        </p:nvSpPr>
        <p:spPr>
          <a:xfrm>
            <a:off x="4667290" y="5315853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92DDE9C-B1B0-4B02-A0A3-9731E4BE7CC7}"/>
              </a:ext>
            </a:extLst>
          </p:cNvPr>
          <p:cNvSpPr/>
          <p:nvPr/>
        </p:nvSpPr>
        <p:spPr>
          <a:xfrm>
            <a:off x="4600615" y="5076737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5531FE8-91B7-43A2-9E55-E69E193CE0CB}"/>
              </a:ext>
            </a:extLst>
          </p:cNvPr>
          <p:cNvSpPr/>
          <p:nvPr/>
        </p:nvSpPr>
        <p:spPr>
          <a:xfrm>
            <a:off x="4130385" y="4820584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AFD6709-A180-4D2B-9F9A-BC1A338F1242}"/>
              </a:ext>
            </a:extLst>
          </p:cNvPr>
          <p:cNvSpPr/>
          <p:nvPr/>
        </p:nvSpPr>
        <p:spPr>
          <a:xfrm>
            <a:off x="3477014" y="5483359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B607570-19E1-4BE4-A11F-40EB58333FA4}"/>
              </a:ext>
            </a:extLst>
          </p:cNvPr>
          <p:cNvSpPr/>
          <p:nvPr/>
        </p:nvSpPr>
        <p:spPr>
          <a:xfrm>
            <a:off x="5715409" y="5010062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FFE2C10-3E93-46D5-AE06-2D13E2DDC8AA}"/>
              </a:ext>
            </a:extLst>
          </p:cNvPr>
          <p:cNvSpPr/>
          <p:nvPr/>
        </p:nvSpPr>
        <p:spPr>
          <a:xfrm>
            <a:off x="6149672" y="4446910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9F7FB11-796E-4176-A6BE-AB1FE52C8011}"/>
              </a:ext>
            </a:extLst>
          </p:cNvPr>
          <p:cNvSpPr/>
          <p:nvPr/>
        </p:nvSpPr>
        <p:spPr>
          <a:xfrm>
            <a:off x="5993381" y="4075507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9C0C949-4776-40A2-96AE-6C6B86C5FD66}"/>
              </a:ext>
            </a:extLst>
          </p:cNvPr>
          <p:cNvSpPr/>
          <p:nvPr/>
        </p:nvSpPr>
        <p:spPr>
          <a:xfrm>
            <a:off x="5799921" y="4360478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2E33676-0334-4132-8886-DB16313D0216}"/>
              </a:ext>
            </a:extLst>
          </p:cNvPr>
          <p:cNvSpPr/>
          <p:nvPr/>
        </p:nvSpPr>
        <p:spPr>
          <a:xfrm>
            <a:off x="6465789" y="3665411"/>
            <a:ext cx="66675" cy="666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619D8-7B1A-4C0A-830C-A161E8A0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02B78-4041-49D2-89E0-08C4E13D0E91}"/>
              </a:ext>
            </a:extLst>
          </p:cNvPr>
          <p:cNvSpPr txBox="1"/>
          <p:nvPr/>
        </p:nvSpPr>
        <p:spPr>
          <a:xfrm>
            <a:off x="279629" y="118244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Neural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Network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6F3AF-41F9-4E02-895D-24A4AFF8EDB5}"/>
              </a:ext>
            </a:extLst>
          </p:cNvPr>
          <p:cNvSpPr txBox="1"/>
          <p:nvPr/>
        </p:nvSpPr>
        <p:spPr>
          <a:xfrm>
            <a:off x="664831" y="1656086"/>
            <a:ext cx="439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학습 과정을 그래픽을 이용하여 살펴 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화면 녹화 2">
            <a:hlinkClick r:id="" action="ppaction://media"/>
            <a:extLst>
              <a:ext uri="{FF2B5EF4-FFF2-40B4-BE49-F238E27FC236}">
                <a16:creationId xmlns:a16="http://schemas.microsoft.com/office/drawing/2014/main" id="{A6BDF96C-7DEC-46DD-BFDC-DB11F51E55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2823" y="2328429"/>
            <a:ext cx="7296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5F5D9-4B16-41C8-90F9-7A94F1CE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3C268-3CD2-4A3F-AE71-DADC71CE23B9}"/>
              </a:ext>
            </a:extLst>
          </p:cNvPr>
          <p:cNvSpPr txBox="1"/>
          <p:nvPr/>
        </p:nvSpPr>
        <p:spPr>
          <a:xfrm>
            <a:off x="279629" y="1182440"/>
            <a:ext cx="290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View Robot Movement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0C8F1-4500-43EB-9A4B-90298B57456A}"/>
              </a:ext>
            </a:extLst>
          </p:cNvPr>
          <p:cNvSpPr txBox="1"/>
          <p:nvPr/>
        </p:nvSpPr>
        <p:spPr>
          <a:xfrm>
            <a:off x="664831" y="1656086"/>
            <a:ext cx="443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출력 과정을 그래픽을 이용하여 살펴 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6" name="화면 녹화 5">
            <a:hlinkClick r:id="" action="ppaction://media"/>
            <a:extLst>
              <a:ext uri="{FF2B5EF4-FFF2-40B4-BE49-F238E27FC236}">
                <a16:creationId xmlns:a16="http://schemas.microsoft.com/office/drawing/2014/main" id="{408480DF-5E9D-4C7F-B3B6-A17EF70DB4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19375" y="2234046"/>
            <a:ext cx="39052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B5A3A-CE74-4221-9F3F-83CCF41A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CCD56-07B6-470A-9E9C-0375E2CE2503}"/>
              </a:ext>
            </a:extLst>
          </p:cNvPr>
          <p:cNvSpPr txBox="1"/>
          <p:nvPr/>
        </p:nvSpPr>
        <p:spPr>
          <a:xfrm>
            <a:off x="279629" y="1182440"/>
            <a:ext cx="16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Error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047E7-46C6-432D-AE3A-8D87E719C1BD}"/>
              </a:ext>
            </a:extLst>
          </p:cNvPr>
          <p:cNvSpPr txBox="1"/>
          <p:nvPr/>
        </p:nvSpPr>
        <p:spPr>
          <a:xfrm>
            <a:off x="664831" y="1656086"/>
            <a:ext cx="3706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제곱오차의 변경과정을 그래프로 나타냄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10" name="화면 녹화 2">
            <a:hlinkClick r:id="" action="ppaction://media"/>
            <a:extLst>
              <a:ext uri="{FF2B5EF4-FFF2-40B4-BE49-F238E27FC236}">
                <a16:creationId xmlns:a16="http://schemas.microsoft.com/office/drawing/2014/main" id="{98B8912B-37F3-40E7-A937-8A555C04B38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98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0" y="3076575"/>
            <a:ext cx="7239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1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31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화면 녹화 19">
            <a:hlinkClick r:id="" action="ppaction://media"/>
            <a:extLst>
              <a:ext uri="{FF2B5EF4-FFF2-40B4-BE49-F238E27FC236}">
                <a16:creationId xmlns:a16="http://schemas.microsoft.com/office/drawing/2014/main" id="{0DF20D00-B6BD-4C0A-BBA6-E949BB3CF6E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3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51440" y="3588294"/>
            <a:ext cx="2667000" cy="1543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9EDF00-D752-46E3-8A4B-AB05B85F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기능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1337A-6F34-4B43-936C-50B8D5D61004}"/>
              </a:ext>
            </a:extLst>
          </p:cNvPr>
          <p:cNvSpPr txBox="1"/>
          <p:nvPr/>
        </p:nvSpPr>
        <p:spPr>
          <a:xfrm>
            <a:off x="279629" y="11824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학습 설정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125CC-3084-4E9D-965A-792BC5B6DCC7}"/>
              </a:ext>
            </a:extLst>
          </p:cNvPr>
          <p:cNvSpPr txBox="1"/>
          <p:nvPr/>
        </p:nvSpPr>
        <p:spPr>
          <a:xfrm>
            <a:off x="664831" y="1656086"/>
            <a:ext cx="6089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Learning Rate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Error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클릭하여 학습 값을 설정할 수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80BB5-658C-47AD-846B-731B1A69E5C3}"/>
              </a:ext>
            </a:extLst>
          </p:cNvPr>
          <p:cNvSpPr txBox="1"/>
          <p:nvPr/>
        </p:nvSpPr>
        <p:spPr>
          <a:xfrm>
            <a:off x="664831" y="2094579"/>
            <a:ext cx="4926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      ,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이용하여 학습과정을 제어할 수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3276A5-7667-4590-93B8-0EA3C49C3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45" y="3576376"/>
            <a:ext cx="2565079" cy="1549206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99AE978-4DBD-41B2-B53A-D12941A0EBF9}"/>
              </a:ext>
            </a:extLst>
          </p:cNvPr>
          <p:cNvSpPr/>
          <p:nvPr/>
        </p:nvSpPr>
        <p:spPr>
          <a:xfrm>
            <a:off x="3603750" y="2932692"/>
            <a:ext cx="1748675" cy="409554"/>
          </a:xfrm>
          <a:prstGeom prst="wedgeRectCallout">
            <a:avLst>
              <a:gd name="adj1" fmla="val -25378"/>
              <a:gd name="adj2" fmla="val 9863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설정 값 클릭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5C81B8-32BF-4A3E-A894-CF66DF04A28F}"/>
              </a:ext>
            </a:extLst>
          </p:cNvPr>
          <p:cNvSpPr/>
          <p:nvPr/>
        </p:nvSpPr>
        <p:spPr>
          <a:xfrm>
            <a:off x="3915085" y="3637974"/>
            <a:ext cx="563003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2DF1BD-B91E-49F8-AA8C-069C8DD1C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0" y="2050815"/>
            <a:ext cx="351541" cy="3515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4195D43-B6F6-48F8-9C99-2D2A3BB452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79" y="2043001"/>
            <a:ext cx="351541" cy="3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07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E0EF-63D3-4062-80DC-99249F71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+mn-ea"/>
              </a:rPr>
              <a:t>프로그램 기능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1DF00-8CAD-4498-A74A-65DFF9EC6FF1}"/>
              </a:ext>
            </a:extLst>
          </p:cNvPr>
          <p:cNvSpPr txBox="1"/>
          <p:nvPr/>
        </p:nvSpPr>
        <p:spPr>
          <a:xfrm>
            <a:off x="279629" y="1182440"/>
            <a:ext cx="21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Control </a:t>
            </a:r>
            <a:r>
              <a:rPr lang="en-US" altLang="ko-KR" b="1" dirty="0" err="1">
                <a:latin typeface="+mn-ea"/>
              </a:rPr>
              <a:t>Xylobot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39258-5A24-4BB7-926B-8B2DEA75FE50}"/>
              </a:ext>
            </a:extLst>
          </p:cNvPr>
          <p:cNvSpPr txBox="1"/>
          <p:nvPr/>
        </p:nvSpPr>
        <p:spPr>
          <a:xfrm>
            <a:off x="664831" y="1656086"/>
            <a:ext cx="491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학습된 신경망을 이용하여 </a:t>
            </a:r>
            <a:r>
              <a:rPr lang="en-US" altLang="ko-KR" sz="14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Xylobot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움직임을 제어함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528FD7-43FE-4D6D-844D-F962DC551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7001" y="2341953"/>
            <a:ext cx="6349998" cy="3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1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74879-2BCF-4990-AF80-D3D1CC2C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C36BD-4D0B-4BF8-A7E5-B88B8FCD8D2B}"/>
              </a:ext>
            </a:extLst>
          </p:cNvPr>
          <p:cNvSpPr txBox="1"/>
          <p:nvPr/>
        </p:nvSpPr>
        <p:spPr>
          <a:xfrm>
            <a:off x="279629" y="118244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제어패널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743F6-8D6B-4009-A797-85029F9248E1}"/>
              </a:ext>
            </a:extLst>
          </p:cNvPr>
          <p:cNvSpPr txBox="1"/>
          <p:nvPr/>
        </p:nvSpPr>
        <p:spPr>
          <a:xfrm>
            <a:off x="664831" y="1656086"/>
            <a:ext cx="475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왼쪽버튼을 누른 채로 움직여 실로봇을 제어함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99754-63AF-4BAF-9C02-E56A504C71AC}"/>
              </a:ext>
            </a:extLst>
          </p:cNvPr>
          <p:cNvSpPr txBox="1"/>
          <p:nvPr/>
        </p:nvSpPr>
        <p:spPr>
          <a:xfrm>
            <a:off x="664831" y="2086881"/>
            <a:ext cx="412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이용하여 생성된 그림을 삭제 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8" name="화면 녹화 6">
            <a:hlinkClick r:id="" action="ppaction://media"/>
            <a:extLst>
              <a:ext uri="{FF2B5EF4-FFF2-40B4-BE49-F238E27FC236}">
                <a16:creationId xmlns:a16="http://schemas.microsoft.com/office/drawing/2014/main" id="{7D1B57DA-BFA5-473E-968C-D821931E9EC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33650" y="2517676"/>
            <a:ext cx="4076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14829-A036-4A68-8CA1-C2A4551884E0}"/>
              </a:ext>
            </a:extLst>
          </p:cNvPr>
          <p:cNvSpPr txBox="1"/>
          <p:nvPr/>
        </p:nvSpPr>
        <p:spPr>
          <a:xfrm>
            <a:off x="2108826" y="3013502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+mn-ea"/>
              </a:rPr>
              <a:t>신경망 모델 구성</a:t>
            </a:r>
          </a:p>
        </p:txBody>
      </p:sp>
    </p:spTree>
    <p:extLst>
      <p:ext uri="{BB962C8B-B14F-4D97-AF65-F5344CB8AC3E}">
        <p14:creationId xmlns:p14="http://schemas.microsoft.com/office/powerpoint/2010/main" val="413223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C3597-18F0-42F8-83F1-C6DE501C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신경망 모델 구성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D5414C-8C52-4DD8-AA95-7F880A765CE9}"/>
              </a:ext>
            </a:extLst>
          </p:cNvPr>
          <p:cNvSpPr txBox="1"/>
          <p:nvPr/>
        </p:nvSpPr>
        <p:spPr>
          <a:xfrm>
            <a:off x="279629" y="1182440"/>
            <a:ext cx="352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신경망 구조</a:t>
            </a:r>
            <a:r>
              <a:rPr lang="en-US" altLang="ko-KR" b="1" dirty="0">
                <a:latin typeface="+mn-ea"/>
              </a:rPr>
              <a:t>(Neural Network)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515C5C-536E-4E76-B256-8FB4A527B89A}"/>
              </a:ext>
            </a:extLst>
          </p:cNvPr>
          <p:cNvSpPr txBox="1"/>
          <p:nvPr/>
        </p:nvSpPr>
        <p:spPr>
          <a:xfrm>
            <a:off x="695325" y="1746821"/>
            <a:ext cx="458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2x4x2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다층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(MLP : Multi-Layer Perceptron)</a:t>
            </a:r>
            <a:endParaRPr lang="ko-KR" altLang="en-US" sz="1400" dirty="0"/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8CAFB515-E864-4F4C-A494-A3AA39A7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76" y="2249647"/>
            <a:ext cx="4876397" cy="3474433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EF57C2CA-0C2C-4E61-8742-90430F91B472}"/>
              </a:ext>
            </a:extLst>
          </p:cNvPr>
          <p:cNvSpPr txBox="1"/>
          <p:nvPr/>
        </p:nvSpPr>
        <p:spPr>
          <a:xfrm>
            <a:off x="2261903" y="5623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C4AD982-4D16-47EF-BC83-93CB7C792B60}"/>
              </a:ext>
            </a:extLst>
          </p:cNvPr>
          <p:cNvSpPr txBox="1"/>
          <p:nvPr/>
        </p:nvSpPr>
        <p:spPr>
          <a:xfrm>
            <a:off x="4133418" y="5623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58FFAEC-1290-4085-833F-51F7AE3587F3}"/>
              </a:ext>
            </a:extLst>
          </p:cNvPr>
          <p:cNvSpPr txBox="1"/>
          <p:nvPr/>
        </p:nvSpPr>
        <p:spPr>
          <a:xfrm>
            <a:off x="6004933" y="5623774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87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1730-5BB4-4E0F-B53B-C70BFFBC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신경망 모델 구성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10C77-A17E-43CD-AAA3-450695433E9B}"/>
              </a:ext>
            </a:extLst>
          </p:cNvPr>
          <p:cNvSpPr txBox="1"/>
          <p:nvPr/>
        </p:nvSpPr>
        <p:spPr>
          <a:xfrm>
            <a:off x="279629" y="1182440"/>
            <a:ext cx="347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활성화 함수</a:t>
            </a:r>
            <a:r>
              <a:rPr lang="en-US" altLang="ko-KR" b="1" dirty="0">
                <a:latin typeface="+mn-ea"/>
              </a:rPr>
              <a:t>(Active Function)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845AA-D8B6-4028-8681-206796AA4E38}"/>
              </a:ext>
            </a:extLst>
          </p:cNvPr>
          <p:cNvSpPr txBox="1"/>
          <p:nvPr/>
        </p:nvSpPr>
        <p:spPr>
          <a:xfrm>
            <a:off x="695325" y="1746821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단극성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시그모이드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(Sigmoid)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0DBDB-7623-4D6B-8F74-D947FC8ADC00}"/>
                  </a:ext>
                </a:extLst>
              </p:cNvPr>
              <p:cNvSpPr txBox="1"/>
              <p:nvPr/>
            </p:nvSpPr>
            <p:spPr>
              <a:xfrm>
                <a:off x="1081846" y="3139147"/>
                <a:ext cx="3374096" cy="719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8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8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28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0DBDB-7623-4D6B-8F74-D947FC8AD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46" y="3139147"/>
                <a:ext cx="3374096" cy="719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380897-EE55-407A-9AFC-5A4B406E5A8B}"/>
                  </a:ext>
                </a:extLst>
              </p:cNvPr>
              <p:cNvSpPr txBox="1"/>
              <p:nvPr/>
            </p:nvSpPr>
            <p:spPr>
              <a:xfrm>
                <a:off x="1081847" y="4937614"/>
                <a:ext cx="8156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sz="900" dirty="0"/>
                  <a:t> = </a:t>
                </a:r>
                <a:r>
                  <a:rPr lang="ko-KR" altLang="en-US" sz="900" dirty="0"/>
                  <a:t>자연상수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380897-EE55-407A-9AFC-5A4B406E5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47" y="4937614"/>
                <a:ext cx="815608" cy="230832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1119CDA-ADF1-47EE-AA1D-07DBA4B0EA96}"/>
                  </a:ext>
                </a:extLst>
              </p:cNvPr>
              <p:cNvSpPr txBox="1"/>
              <p:nvPr/>
            </p:nvSpPr>
            <p:spPr>
              <a:xfrm>
                <a:off x="1081847" y="5448420"/>
                <a:ext cx="7085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900" dirty="0"/>
                  <a:t> </a:t>
                </a:r>
                <a:r>
                  <a:rPr lang="en-US" altLang="ko-KR" sz="900" dirty="0"/>
                  <a:t>= </a:t>
                </a:r>
                <a:r>
                  <a:rPr lang="ko-KR" altLang="en-US" sz="900" dirty="0" err="1"/>
                  <a:t>가중합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1119CDA-ADF1-47EE-AA1D-07DBA4B0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47" y="5448420"/>
                <a:ext cx="708592" cy="230832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D25E10-5FB2-4653-B170-2596FEC5ACD2}"/>
              </a:ext>
            </a:extLst>
          </p:cNvPr>
          <p:cNvGrpSpPr/>
          <p:nvPr/>
        </p:nvGrpSpPr>
        <p:grpSpPr>
          <a:xfrm>
            <a:off x="4168680" y="2054598"/>
            <a:ext cx="4782682" cy="3511073"/>
            <a:chOff x="2369036" y="2249647"/>
            <a:chExt cx="4782682" cy="351107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3C98C07-CB02-48AB-B052-DF9E453BBED7}"/>
                </a:ext>
              </a:extLst>
            </p:cNvPr>
            <p:cNvGrpSpPr/>
            <p:nvPr/>
          </p:nvGrpSpPr>
          <p:grpSpPr>
            <a:xfrm>
              <a:off x="2369036" y="2249647"/>
              <a:ext cx="4782682" cy="3511073"/>
              <a:chOff x="1645136" y="1785954"/>
              <a:chExt cx="4782682" cy="3511073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4C469F2F-F069-4755-90BD-E0A4D9A8C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136" y="4886326"/>
                <a:ext cx="436704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3C6F0BB2-658C-4445-9751-4D45A119C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563" y="2188636"/>
                <a:ext cx="0" cy="31083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83F5611-CEDC-46A7-81CB-D29CE7E56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399" y="3863353"/>
                <a:ext cx="15103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2C71D3-6B83-47A1-BB55-906BA32F14BA}"/>
                  </a:ext>
                </a:extLst>
              </p:cNvPr>
              <p:cNvSpPr txBox="1"/>
              <p:nvPr/>
            </p:nvSpPr>
            <p:spPr>
              <a:xfrm>
                <a:off x="3442747" y="4640105"/>
                <a:ext cx="3471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+mn-ea"/>
                  </a:rPr>
                  <a:t>0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A4E0EE-D376-4497-8AC1-5326479BF294}"/>
                  </a:ext>
                </a:extLst>
              </p:cNvPr>
              <p:cNvSpPr txBox="1"/>
              <p:nvPr/>
            </p:nvSpPr>
            <p:spPr>
              <a:xfrm>
                <a:off x="3359515" y="3742831"/>
                <a:ext cx="4651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+mn-ea"/>
                  </a:rPr>
                  <a:t>0.5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F318B3-83EE-4433-A515-E8B234D11414}"/>
                  </a:ext>
                </a:extLst>
              </p:cNvPr>
              <p:cNvSpPr txBox="1"/>
              <p:nvPr/>
            </p:nvSpPr>
            <p:spPr>
              <a:xfrm>
                <a:off x="3442747" y="2686611"/>
                <a:ext cx="3471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+mn-ea"/>
                  </a:rPr>
                  <a:t>1</a:t>
                </a:r>
                <a:endParaRPr lang="ko-KR" altLang="en-US" sz="1000" dirty="0">
                  <a:latin typeface="+mn-ea"/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533A4B4-CF32-4737-8E34-EAE836F10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044" y="2811563"/>
                <a:ext cx="15103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675B956-CB4B-49E0-A960-47B7036B78D2}"/>
                      </a:ext>
                    </a:extLst>
                  </p:cNvPr>
                  <p:cNvSpPr txBox="1"/>
                  <p:nvPr/>
                </p:nvSpPr>
                <p:spPr>
                  <a:xfrm>
                    <a:off x="3383389" y="1785954"/>
                    <a:ext cx="9550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675B956-CB4B-49E0-A960-47B7036B78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3389" y="1785954"/>
                    <a:ext cx="95505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9B5C3B3-1E41-4F02-A6CD-F5E44EA613D0}"/>
                      </a:ext>
                    </a:extLst>
                  </p:cNvPr>
                  <p:cNvSpPr txBox="1"/>
                  <p:nvPr/>
                </p:nvSpPr>
                <p:spPr>
                  <a:xfrm>
                    <a:off x="5915797" y="4656977"/>
                    <a:ext cx="5120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9B5C3B3-1E41-4F02-A6CD-F5E44EA61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797" y="4656977"/>
                    <a:ext cx="51202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7528461-B8B7-4361-BB6A-5AC139773D53}"/>
                </a:ext>
              </a:extLst>
            </p:cNvPr>
            <p:cNvCxnSpPr/>
            <p:nvPr/>
          </p:nvCxnSpPr>
          <p:spPr>
            <a:xfrm>
              <a:off x="4588767" y="3273415"/>
              <a:ext cx="1556092" cy="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차트 58">
            <a:extLst>
              <a:ext uri="{FF2B5EF4-FFF2-40B4-BE49-F238E27FC236}">
                <a16:creationId xmlns:a16="http://schemas.microsoft.com/office/drawing/2014/main" id="{548AD286-03F9-40F0-801E-3901468BF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890778"/>
              </p:ext>
            </p:extLst>
          </p:nvPr>
        </p:nvGraphicFramePr>
        <p:xfrm>
          <a:off x="4136300" y="2493833"/>
          <a:ext cx="4488701" cy="2814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758104-CC77-46F2-8F6F-F34FEA7AE7F3}"/>
                  </a:ext>
                </a:extLst>
              </p:cNvPr>
              <p:cNvSpPr txBox="1"/>
              <p:nvPr/>
            </p:nvSpPr>
            <p:spPr>
              <a:xfrm>
                <a:off x="1081846" y="5193021"/>
                <a:ext cx="21948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9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900" dirty="0"/>
                  <a:t> = </a:t>
                </a:r>
                <a:r>
                  <a:rPr lang="ko-KR" altLang="en-US" sz="900" dirty="0"/>
                  <a:t>경사도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현 모델에서는 </a:t>
                </a:r>
                <a:r>
                  <a:rPr lang="en-US" altLang="ko-KR" sz="900" dirty="0"/>
                  <a:t>1</a:t>
                </a:r>
                <a:r>
                  <a:rPr lang="ko-KR" altLang="en-US" sz="900" dirty="0"/>
                  <a:t>을 사용함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758104-CC77-46F2-8F6F-F34FEA7AE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46" y="5193021"/>
                <a:ext cx="2194885" cy="230832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95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id="{53F126E5-AF1E-426C-9C50-6BF5B37A1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682781"/>
              </p:ext>
            </p:extLst>
          </p:nvPr>
        </p:nvGraphicFramePr>
        <p:xfrm>
          <a:off x="4463332" y="1649774"/>
          <a:ext cx="4332275" cy="288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27CBB17-9633-4E4C-ACA9-707824DA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신경망 모델 구성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5F814-378D-4F81-8E99-E95186064873}"/>
              </a:ext>
            </a:extLst>
          </p:cNvPr>
          <p:cNvSpPr txBox="1"/>
          <p:nvPr/>
        </p:nvSpPr>
        <p:spPr>
          <a:xfrm>
            <a:off x="279629" y="118244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손실 함수</a:t>
            </a:r>
            <a:r>
              <a:rPr lang="en-US" altLang="ko-KR" b="1" dirty="0">
                <a:latin typeface="+mn-ea"/>
              </a:rPr>
              <a:t>(Loss Function)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0BF25-D977-46CB-89CE-D09B7F5EDAE3}"/>
              </a:ext>
            </a:extLst>
          </p:cNvPr>
          <p:cNvSpPr txBox="1"/>
          <p:nvPr/>
        </p:nvSpPr>
        <p:spPr>
          <a:xfrm>
            <a:off x="695325" y="1746821"/>
            <a:ext cx="247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제곱 오차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(squared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647AEF-A648-4B80-9EB0-13D6CD430335}"/>
                  </a:ext>
                </a:extLst>
              </p:cNvPr>
              <p:cNvSpPr txBox="1"/>
              <p:nvPr/>
            </p:nvSpPr>
            <p:spPr>
              <a:xfrm>
                <a:off x="7602130" y="5716364"/>
                <a:ext cx="904415" cy="243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9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900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ko-KR" altLang="en-US" sz="900" dirty="0"/>
                  <a:t> </a:t>
                </a:r>
                <a:r>
                  <a:rPr lang="en-US" altLang="ko-KR" sz="900" dirty="0"/>
                  <a:t>= </a:t>
                </a:r>
                <a:r>
                  <a:rPr lang="ko-KR" altLang="en-US" sz="900" dirty="0"/>
                  <a:t>제곱 오차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647AEF-A648-4B80-9EB0-13D6CD43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130" y="5716364"/>
                <a:ext cx="904415" cy="243143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1857C1-5281-441B-B5B7-0BD0F1B224E7}"/>
                  </a:ext>
                </a:extLst>
              </p:cNvPr>
              <p:cNvSpPr txBox="1"/>
              <p:nvPr/>
            </p:nvSpPr>
            <p:spPr>
              <a:xfrm>
                <a:off x="906437" y="2249647"/>
                <a:ext cx="2842252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1857C1-5281-441B-B5B7-0BD0F1B2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37" y="2249647"/>
                <a:ext cx="2842252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BEB5C-59D8-4B82-A53E-FFDDB13B019C}"/>
                  </a:ext>
                </a:extLst>
              </p:cNvPr>
              <p:cNvSpPr txBox="1"/>
              <p:nvPr/>
            </p:nvSpPr>
            <p:spPr>
              <a:xfrm>
                <a:off x="6790732" y="5959507"/>
                <a:ext cx="7621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900" dirty="0">
                    <a:latin typeface="+mj-ea"/>
                    <a:ea typeface="+mj-ea"/>
                  </a:rPr>
                  <a:t> = </a:t>
                </a:r>
                <a:r>
                  <a:rPr lang="ko-KR" altLang="en-US" sz="900" dirty="0">
                    <a:latin typeface="+mj-ea"/>
                    <a:ea typeface="+mj-ea"/>
                  </a:rPr>
                  <a:t>목표치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BEB5C-59D8-4B82-A53E-FFDDB13B0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732" y="5959507"/>
                <a:ext cx="762196" cy="230832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86862A-31AF-4FC9-9AC0-C62C3D5CE660}"/>
                  </a:ext>
                </a:extLst>
              </p:cNvPr>
              <p:cNvSpPr txBox="1"/>
              <p:nvPr/>
            </p:nvSpPr>
            <p:spPr>
              <a:xfrm>
                <a:off x="7602130" y="5947197"/>
                <a:ext cx="8583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>
                    <a:latin typeface="+mj-ea"/>
                    <a:ea typeface="+mj-ea"/>
                  </a:rPr>
                  <a:t>= </a:t>
                </a:r>
                <a:r>
                  <a:rPr lang="ko-KR" altLang="en-US" sz="900" dirty="0">
                    <a:latin typeface="+mj-ea"/>
                    <a:ea typeface="+mj-ea"/>
                  </a:rPr>
                  <a:t>최종출력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86862A-31AF-4FC9-9AC0-C62C3D5CE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130" y="5947197"/>
                <a:ext cx="858312" cy="230832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18BDF7-667D-42F2-867A-BFEA7A687692}"/>
                  </a:ext>
                </a:extLst>
              </p:cNvPr>
              <p:cNvSpPr txBox="1"/>
              <p:nvPr/>
            </p:nvSpPr>
            <p:spPr>
              <a:xfrm>
                <a:off x="506181" y="5031496"/>
                <a:ext cx="3667755" cy="92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800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ko-KR" altLang="en-US" sz="2800" b="1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18BDF7-667D-42F2-867A-BFEA7A68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1" y="5031496"/>
                <a:ext cx="3667755" cy="9280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348F8C4-A612-4DA3-B6E2-442CDA68D25C}"/>
              </a:ext>
            </a:extLst>
          </p:cNvPr>
          <p:cNvSpPr txBox="1"/>
          <p:nvPr/>
        </p:nvSpPr>
        <p:spPr>
          <a:xfrm>
            <a:off x="279629" y="3723447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 err="1">
                <a:latin typeface="+mn-ea"/>
              </a:rPr>
              <a:t>옵티마이저</a:t>
            </a:r>
            <a:r>
              <a:rPr lang="en-US" altLang="ko-KR" b="1" dirty="0">
                <a:latin typeface="+mn-ea"/>
              </a:rPr>
              <a:t>(Optimizer)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09DBAB-A887-4D8A-ABF5-A97E0F132088}"/>
              </a:ext>
            </a:extLst>
          </p:cNvPr>
          <p:cNvSpPr txBox="1"/>
          <p:nvPr/>
        </p:nvSpPr>
        <p:spPr>
          <a:xfrm>
            <a:off x="695325" y="4287828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경사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하강법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(Gradient Descent)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89FFB9-2FE2-4F0A-958F-281AA8A83C23}"/>
                  </a:ext>
                </a:extLst>
              </p:cNvPr>
              <p:cNvSpPr txBox="1"/>
              <p:nvPr/>
            </p:nvSpPr>
            <p:spPr>
              <a:xfrm>
                <a:off x="6768290" y="5730049"/>
                <a:ext cx="7024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altLang="ko-KR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/>
                  <a:t>= </a:t>
                </a:r>
                <a:r>
                  <a:rPr lang="ko-KR" altLang="en-US" sz="900" dirty="0" err="1"/>
                  <a:t>학습률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89FFB9-2FE2-4F0A-958F-281AA8A8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90" y="5730049"/>
                <a:ext cx="702436" cy="23083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629BCC-85CF-429B-A959-2B1BFA4ECBA6}"/>
                  </a:ext>
                </a:extLst>
              </p:cNvPr>
              <p:cNvSpPr txBox="1"/>
              <p:nvPr/>
            </p:nvSpPr>
            <p:spPr>
              <a:xfrm>
                <a:off x="6790732" y="6188965"/>
                <a:ext cx="8819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900" i="1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>
                    <a:latin typeface="+mj-ea"/>
                    <a:ea typeface="+mj-ea"/>
                  </a:rPr>
                  <a:t>= </a:t>
                </a:r>
                <a:r>
                  <a:rPr lang="ko-KR" altLang="en-US" sz="900" dirty="0">
                    <a:latin typeface="+mj-ea"/>
                    <a:ea typeface="+mj-ea"/>
                  </a:rPr>
                  <a:t>연결강도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629BCC-85CF-429B-A959-2B1BFA4EC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732" y="6188965"/>
                <a:ext cx="881973" cy="230832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6401C5-8F86-4A63-9C01-66A1AE1C65E9}"/>
              </a:ext>
            </a:extLst>
          </p:cNvPr>
          <p:cNvGrpSpPr/>
          <p:nvPr/>
        </p:nvGrpSpPr>
        <p:grpSpPr>
          <a:xfrm>
            <a:off x="4196872" y="1785796"/>
            <a:ext cx="4619602" cy="3255195"/>
            <a:chOff x="1597721" y="2041832"/>
            <a:chExt cx="4619602" cy="3255195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2885369-017B-4CFE-8286-ED97197DE293}"/>
                </a:ext>
              </a:extLst>
            </p:cNvPr>
            <p:cNvCxnSpPr>
              <a:cxnSpLocks/>
            </p:cNvCxnSpPr>
            <p:nvPr/>
          </p:nvCxnSpPr>
          <p:spPr>
            <a:xfrm>
              <a:off x="1645136" y="4886326"/>
              <a:ext cx="43670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A35873F-1EE1-48EF-A505-8F0A233B2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8456" y="2188636"/>
              <a:ext cx="0" cy="3108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BD22D86-8A5A-4BCE-B0BB-0F032AB3E36B}"/>
                    </a:ext>
                  </a:extLst>
                </p:cNvPr>
                <p:cNvSpPr txBox="1"/>
                <p:nvPr/>
              </p:nvSpPr>
              <p:spPr>
                <a:xfrm>
                  <a:off x="1597721" y="2041832"/>
                  <a:ext cx="532920" cy="29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BD22D86-8A5A-4BCE-B0BB-0F032AB3E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721" y="2041832"/>
                  <a:ext cx="532920" cy="29360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75D842C-EF03-4F2F-89DE-D5C33D2A4D6F}"/>
                    </a:ext>
                  </a:extLst>
                </p:cNvPr>
                <p:cNvSpPr txBox="1"/>
                <p:nvPr/>
              </p:nvSpPr>
              <p:spPr>
                <a:xfrm>
                  <a:off x="5767898" y="4886326"/>
                  <a:ext cx="4494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75D842C-EF03-4F2F-89DE-D5C33D2A4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898" y="4886326"/>
                  <a:ext cx="449425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C53333D3-95DA-483C-97E3-53C08925CAC9}"/>
              </a:ext>
            </a:extLst>
          </p:cNvPr>
          <p:cNvSpPr/>
          <p:nvPr/>
        </p:nvSpPr>
        <p:spPr>
          <a:xfrm>
            <a:off x="6576827" y="4346564"/>
            <a:ext cx="106680" cy="1066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811675C-D0E8-443D-906B-CADA0529F1C5}"/>
              </a:ext>
            </a:extLst>
          </p:cNvPr>
          <p:cNvGrpSpPr/>
          <p:nvPr/>
        </p:nvGrpSpPr>
        <p:grpSpPr>
          <a:xfrm>
            <a:off x="5001103" y="2133483"/>
            <a:ext cx="334266" cy="1013722"/>
            <a:chOff x="4828284" y="2974198"/>
            <a:chExt cx="334266" cy="101372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54060043-7A64-4AAD-9CDE-51507596AA15}"/>
                </a:ext>
              </a:extLst>
            </p:cNvPr>
            <p:cNvSpPr/>
            <p:nvPr/>
          </p:nvSpPr>
          <p:spPr>
            <a:xfrm>
              <a:off x="4932683" y="2974198"/>
              <a:ext cx="106680" cy="106680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8A1AC872-35AD-4137-94C2-EF476D0FB28B}"/>
                </a:ext>
              </a:extLst>
            </p:cNvPr>
            <p:cNvCxnSpPr>
              <a:cxnSpLocks/>
            </p:cNvCxnSpPr>
            <p:nvPr/>
          </p:nvCxnSpPr>
          <p:spPr>
            <a:xfrm>
              <a:off x="4828284" y="3080878"/>
              <a:ext cx="334266" cy="9070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ACE3CAE-8733-4B29-B6F8-5DD309655ACB}"/>
              </a:ext>
            </a:extLst>
          </p:cNvPr>
          <p:cNvGrpSpPr/>
          <p:nvPr/>
        </p:nvGrpSpPr>
        <p:grpSpPr>
          <a:xfrm>
            <a:off x="5389212" y="3093865"/>
            <a:ext cx="268185" cy="744185"/>
            <a:chOff x="5216393" y="3934580"/>
            <a:chExt cx="268185" cy="74418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D79DE10D-828C-4E6C-96CA-10173E474AE6}"/>
                </a:ext>
              </a:extLst>
            </p:cNvPr>
            <p:cNvSpPr/>
            <p:nvPr/>
          </p:nvSpPr>
          <p:spPr>
            <a:xfrm>
              <a:off x="5297146" y="3934580"/>
              <a:ext cx="106680" cy="106680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2340EA2-0D77-41EE-B006-3B8CEBCC3FFD}"/>
                </a:ext>
              </a:extLst>
            </p:cNvPr>
            <p:cNvCxnSpPr>
              <a:cxnSpLocks/>
            </p:cNvCxnSpPr>
            <p:nvPr/>
          </p:nvCxnSpPr>
          <p:spPr>
            <a:xfrm>
              <a:off x="5216393" y="4135943"/>
              <a:ext cx="268185" cy="5428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AFB8950-4A02-4D26-8020-0C4668DA1F22}"/>
              </a:ext>
            </a:extLst>
          </p:cNvPr>
          <p:cNvGrpSpPr/>
          <p:nvPr/>
        </p:nvGrpSpPr>
        <p:grpSpPr>
          <a:xfrm>
            <a:off x="6323520" y="4271103"/>
            <a:ext cx="267274" cy="226536"/>
            <a:chOff x="6150701" y="5111818"/>
            <a:chExt cx="267274" cy="226536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929F4BF-C660-4B17-B8D2-B7F64536F377}"/>
                </a:ext>
              </a:extLst>
            </p:cNvPr>
            <p:cNvSpPr/>
            <p:nvPr/>
          </p:nvSpPr>
          <p:spPr>
            <a:xfrm>
              <a:off x="6150701" y="5111818"/>
              <a:ext cx="106680" cy="106680"/>
            </a:xfrm>
            <a:prstGeom prst="ellipse">
              <a:avLst/>
            </a:prstGeom>
            <a:solidFill>
              <a:srgbClr val="00B0F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596EDD3-6435-4433-A721-5C94D41D1F27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26" y="5285014"/>
              <a:ext cx="229749" cy="533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07F9AE7-7611-445F-96FD-64E228D08CEB}"/>
              </a:ext>
            </a:extLst>
          </p:cNvPr>
          <p:cNvGrpSpPr/>
          <p:nvPr/>
        </p:nvGrpSpPr>
        <p:grpSpPr>
          <a:xfrm>
            <a:off x="6062668" y="4117206"/>
            <a:ext cx="228449" cy="305697"/>
            <a:chOff x="5889849" y="4957921"/>
            <a:chExt cx="228449" cy="305697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CFCD949-E5C0-4887-BEA9-1DBC0C968947}"/>
                </a:ext>
              </a:extLst>
            </p:cNvPr>
            <p:cNvSpPr/>
            <p:nvPr/>
          </p:nvSpPr>
          <p:spPr>
            <a:xfrm>
              <a:off x="5923283" y="4957921"/>
              <a:ext cx="106680" cy="106680"/>
            </a:xfrm>
            <a:prstGeom prst="ellipse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FCAECE3-C932-4B14-900D-F83BA30142C6}"/>
                </a:ext>
              </a:extLst>
            </p:cNvPr>
            <p:cNvCxnSpPr>
              <a:cxnSpLocks/>
            </p:cNvCxnSpPr>
            <p:nvPr/>
          </p:nvCxnSpPr>
          <p:spPr>
            <a:xfrm>
              <a:off x="5889849" y="5114291"/>
              <a:ext cx="228449" cy="1493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DFE6382-EEE1-4028-841E-021A7CEC74BB}"/>
              </a:ext>
            </a:extLst>
          </p:cNvPr>
          <p:cNvGrpSpPr/>
          <p:nvPr/>
        </p:nvGrpSpPr>
        <p:grpSpPr>
          <a:xfrm>
            <a:off x="5749105" y="3756543"/>
            <a:ext cx="221554" cy="457977"/>
            <a:chOff x="5576286" y="4597258"/>
            <a:chExt cx="221554" cy="457977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59793C-1D25-4112-BD9D-42D76501C597}"/>
                </a:ext>
              </a:extLst>
            </p:cNvPr>
            <p:cNvSpPr/>
            <p:nvPr/>
          </p:nvSpPr>
          <p:spPr>
            <a:xfrm>
              <a:off x="5633723" y="4597258"/>
              <a:ext cx="106680" cy="106680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FD4007A-B7E0-4C41-983E-5C39DBE529E8}"/>
                </a:ext>
              </a:extLst>
            </p:cNvPr>
            <p:cNvCxnSpPr>
              <a:cxnSpLocks/>
            </p:cNvCxnSpPr>
            <p:nvPr/>
          </p:nvCxnSpPr>
          <p:spPr>
            <a:xfrm>
              <a:off x="5576286" y="4814176"/>
              <a:ext cx="221554" cy="2410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7094031-3291-4DAC-A2E8-C7F902F3EAF9}"/>
                  </a:ext>
                </a:extLst>
              </p:cNvPr>
              <p:cNvSpPr txBox="1"/>
              <p:nvPr/>
            </p:nvSpPr>
            <p:spPr>
              <a:xfrm>
                <a:off x="6787822" y="6410253"/>
                <a:ext cx="23150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900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>
                    <a:latin typeface="+mj-ea"/>
                    <a:ea typeface="+mj-ea"/>
                  </a:rPr>
                  <a:t>= </a:t>
                </a:r>
                <a:r>
                  <a:rPr lang="ko-KR" altLang="en-US" sz="900" dirty="0">
                    <a:latin typeface="+mj-ea"/>
                    <a:ea typeface="+mj-ea"/>
                  </a:rPr>
                  <a:t>비용함수</a:t>
                </a:r>
                <a:r>
                  <a:rPr lang="en-US" altLang="ko-KR" sz="900" dirty="0">
                    <a:latin typeface="+mj-ea"/>
                    <a:ea typeface="+mj-ea"/>
                  </a:rPr>
                  <a:t>(</a:t>
                </a:r>
                <a:r>
                  <a:rPr lang="ko-KR" altLang="en-US" sz="900" dirty="0">
                    <a:latin typeface="+mj-ea"/>
                    <a:ea typeface="+mj-ea"/>
                  </a:rPr>
                  <a:t>현 모델에서는 </a:t>
                </a:r>
                <a:r>
                  <a:rPr lang="en-US" altLang="ko-KR" sz="900" dirty="0">
                    <a:latin typeface="+mj-ea"/>
                    <a:ea typeface="+mj-ea"/>
                  </a:rPr>
                  <a:t>MSE</a:t>
                </a:r>
                <a:r>
                  <a:rPr lang="ko-KR" altLang="en-US" sz="900" dirty="0">
                    <a:latin typeface="+mj-ea"/>
                    <a:ea typeface="+mj-ea"/>
                  </a:rPr>
                  <a:t>를 사용</a:t>
                </a:r>
                <a:r>
                  <a:rPr lang="en-US" altLang="ko-KR" sz="900" dirty="0">
                    <a:latin typeface="+mj-ea"/>
                    <a:ea typeface="+mj-ea"/>
                  </a:rPr>
                  <a:t>)</a:t>
                </a:r>
                <a:endParaRPr lang="ko-KR" altLang="en-US" sz="9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7094031-3291-4DAC-A2E8-C7F902F3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822" y="6410253"/>
                <a:ext cx="2315057" cy="230832"/>
              </a:xfrm>
              <a:prstGeom prst="rect">
                <a:avLst/>
              </a:prstGeom>
              <a:blipFill>
                <a:blip r:embed="rId1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3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9" grpId="0">
        <p:bldAsOne/>
      </p:bldGraphic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림 94">
            <a:extLst>
              <a:ext uri="{FF2B5EF4-FFF2-40B4-BE49-F238E27FC236}">
                <a16:creationId xmlns:a16="http://schemas.microsoft.com/office/drawing/2014/main" id="{54CD233F-310F-48CD-AD25-0C0AC4EF9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7" y="2396936"/>
            <a:ext cx="5603626" cy="21533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C2CCC6-B0E4-4BCC-943D-B60FCC95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신경망 모델 구성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816111-B9D9-49F8-AAE1-DD67842BBE75}"/>
              </a:ext>
            </a:extLst>
          </p:cNvPr>
          <p:cNvSpPr txBox="1"/>
          <p:nvPr/>
        </p:nvSpPr>
        <p:spPr>
          <a:xfrm>
            <a:off x="279629" y="118244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학습 알고리즘</a:t>
            </a:r>
            <a:endParaRPr lang="en-US" altLang="ko-KR" b="1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5ED0FA-BE03-42DA-A59A-D364B0DF3F80}"/>
              </a:ext>
            </a:extLst>
          </p:cNvPr>
          <p:cNvSpPr txBox="1"/>
          <p:nvPr/>
        </p:nvSpPr>
        <p:spPr>
          <a:xfrm>
            <a:off x="695325" y="1746821"/>
            <a:ext cx="407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(BP : Back-Propagation)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FB68CD-012B-4005-BCA1-537B4D19FED2}"/>
              </a:ext>
            </a:extLst>
          </p:cNvPr>
          <p:cNvSpPr txBox="1"/>
          <p:nvPr/>
        </p:nvSpPr>
        <p:spPr>
          <a:xfrm>
            <a:off x="1676314" y="4122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EC472C-214E-45BC-B0BF-FC94F66B38A5}"/>
              </a:ext>
            </a:extLst>
          </p:cNvPr>
          <p:cNvSpPr txBox="1"/>
          <p:nvPr/>
        </p:nvSpPr>
        <p:spPr>
          <a:xfrm>
            <a:off x="4133418" y="41809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4DB15F-9175-48FA-83B1-39C41A3E5766}"/>
              </a:ext>
            </a:extLst>
          </p:cNvPr>
          <p:cNvSpPr txBox="1"/>
          <p:nvPr/>
        </p:nvSpPr>
        <p:spPr>
          <a:xfrm>
            <a:off x="6590523" y="418099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출력층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355DB6-F33A-4FCD-A902-C67002F9AA94}"/>
              </a:ext>
            </a:extLst>
          </p:cNvPr>
          <p:cNvSpPr txBox="1"/>
          <p:nvPr/>
        </p:nvSpPr>
        <p:spPr>
          <a:xfrm>
            <a:off x="4953789" y="479809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출력층</a:t>
            </a:r>
            <a:r>
              <a:rPr lang="ko-KR" altLang="en-US" dirty="0"/>
              <a:t> 오차신호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ED760A-76EE-426A-A6AA-FFFEAB0A272E}"/>
                  </a:ext>
                </a:extLst>
              </p:cNvPr>
              <p:cNvSpPr txBox="1"/>
              <p:nvPr/>
            </p:nvSpPr>
            <p:spPr>
              <a:xfrm>
                <a:off x="4953789" y="5236402"/>
                <a:ext cx="1916550" cy="32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ED760A-76EE-426A-A6AA-FFFEAB0A2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89" y="5236402"/>
                <a:ext cx="1916550" cy="327526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2F4E01D-2472-4F3B-9299-06CD8835949C}"/>
                  </a:ext>
                </a:extLst>
              </p:cNvPr>
              <p:cNvSpPr txBox="1"/>
              <p:nvPr/>
            </p:nvSpPr>
            <p:spPr>
              <a:xfrm>
                <a:off x="2269302" y="5167424"/>
                <a:ext cx="1920910" cy="61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ko-KR" altLang="en-US" sz="1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2F4E01D-2472-4F3B-9299-06CD8835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02" y="5167424"/>
                <a:ext cx="1920910" cy="614079"/>
              </a:xfrm>
              <a:prstGeom prst="rect">
                <a:avLst/>
              </a:prstGeom>
              <a:blipFill>
                <a:blip r:embed="rId5"/>
                <a:stretch>
                  <a:fillRect t="-117000" r="-43810" b="-169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E8739F2C-1B4F-4FB6-A0A2-0DD99FB5C0DB}"/>
              </a:ext>
            </a:extLst>
          </p:cNvPr>
          <p:cNvGrpSpPr/>
          <p:nvPr/>
        </p:nvGrpSpPr>
        <p:grpSpPr>
          <a:xfrm>
            <a:off x="2571432" y="2597289"/>
            <a:ext cx="4001137" cy="692558"/>
            <a:chOff x="2571432" y="2597289"/>
            <a:chExt cx="4001137" cy="692558"/>
          </a:xfrm>
        </p:grpSpPr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F854E6CD-5257-430C-BCEF-BBF91574A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432" y="2617672"/>
              <a:ext cx="1561986" cy="6721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D594CC9A-63D8-4EAE-A1CF-720596F33E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3789" y="2597289"/>
              <a:ext cx="1618780" cy="69167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2685CDD-2C9E-4E8D-9697-6BA9A43227DE}"/>
              </a:ext>
            </a:extLst>
          </p:cNvPr>
          <p:cNvSpPr txBox="1"/>
          <p:nvPr/>
        </p:nvSpPr>
        <p:spPr>
          <a:xfrm>
            <a:off x="2269302" y="479809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ko-KR" altLang="en-US" dirty="0"/>
              <a:t> 오차신호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4FFA817-EE66-420C-9D3B-5F28263E1A06}"/>
                  </a:ext>
                </a:extLst>
              </p:cNvPr>
              <p:cNvSpPr txBox="1"/>
              <p:nvPr/>
            </p:nvSpPr>
            <p:spPr>
              <a:xfrm rot="19913764">
                <a:off x="3085330" y="2714366"/>
                <a:ext cx="594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4FFA817-EE66-420C-9D3B-5F28263E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3764">
                <a:off x="3085330" y="2714366"/>
                <a:ext cx="5948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34C62C9-9E47-4776-ABC5-D9CE0F13BF26}"/>
                  </a:ext>
                </a:extLst>
              </p:cNvPr>
              <p:cNvSpPr txBox="1"/>
              <p:nvPr/>
            </p:nvSpPr>
            <p:spPr>
              <a:xfrm rot="1361927">
                <a:off x="5475400" y="2721852"/>
                <a:ext cx="683419" cy="394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34C62C9-9E47-4776-ABC5-D9CE0F13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1927">
                <a:off x="5475400" y="2721852"/>
                <a:ext cx="683419" cy="394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7F45415-43C6-435A-BB02-140ED0135354}"/>
                  </a:ext>
                </a:extLst>
              </p:cNvPr>
              <p:cNvSpPr txBox="1"/>
              <p:nvPr/>
            </p:nvSpPr>
            <p:spPr>
              <a:xfrm>
                <a:off x="7373813" y="5070401"/>
                <a:ext cx="13936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ko-KR" sz="9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/>
                  <a:t>= </a:t>
                </a:r>
                <a:r>
                  <a:rPr lang="ko-KR" altLang="en-US" sz="900" dirty="0"/>
                  <a:t>목표치</a:t>
                </a: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7F45415-43C6-435A-BB02-140ED0135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13" y="5070401"/>
                <a:ext cx="1393690" cy="230832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6676B6E-51F2-424B-B9ED-9F68DF13902F}"/>
                  </a:ext>
                </a:extLst>
              </p:cNvPr>
              <p:cNvSpPr txBox="1"/>
              <p:nvPr/>
            </p:nvSpPr>
            <p:spPr>
              <a:xfrm>
                <a:off x="7373814" y="5337598"/>
                <a:ext cx="1096778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sz="900" dirty="0"/>
                  <a:t> </a:t>
                </a:r>
                <a:r>
                  <a:rPr lang="en-US" altLang="ko-KR" sz="900" dirty="0"/>
                  <a:t>= </a:t>
                </a:r>
                <a:r>
                  <a:rPr lang="ko-KR" altLang="en-US" sz="900" dirty="0"/>
                  <a:t>최종출력</a:t>
                </a: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6676B6E-51F2-424B-B9ED-9F68DF13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14" y="5337598"/>
                <a:ext cx="1096778" cy="230832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E91D429-910F-4283-A9A2-981C4B6E3E48}"/>
                  </a:ext>
                </a:extLst>
              </p:cNvPr>
              <p:cNvSpPr txBox="1"/>
              <p:nvPr/>
            </p:nvSpPr>
            <p:spPr>
              <a:xfrm>
                <a:off x="7373814" y="5604795"/>
                <a:ext cx="1230128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sz="9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/>
                  <a:t>= </a:t>
                </a:r>
                <a:r>
                  <a:rPr lang="ko-KR" altLang="en-US" sz="900" dirty="0" err="1"/>
                  <a:t>은닉층</a:t>
                </a:r>
                <a:r>
                  <a:rPr lang="ko-KR" altLang="en-US" sz="900" dirty="0"/>
                  <a:t> 출력</a:t>
                </a: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E91D429-910F-4283-A9A2-981C4B6E3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14" y="5604795"/>
                <a:ext cx="1230128" cy="230832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77BE0-C108-481D-B2AB-CB47BAAE018A}"/>
                  </a:ext>
                </a:extLst>
              </p:cNvPr>
              <p:cNvSpPr txBox="1"/>
              <p:nvPr/>
            </p:nvSpPr>
            <p:spPr>
              <a:xfrm>
                <a:off x="7373813" y="5871992"/>
                <a:ext cx="16738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ko-KR" sz="9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/>
                  <a:t>= </a:t>
                </a:r>
                <a:r>
                  <a:rPr lang="ko-KR" altLang="en-US" sz="900" dirty="0" err="1"/>
                  <a:t>은닉층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– </a:t>
                </a:r>
                <a:r>
                  <a:rPr lang="ko-KR" altLang="en-US" sz="900" dirty="0" err="1"/>
                  <a:t>출력층</a:t>
                </a:r>
                <a:r>
                  <a:rPr lang="ko-KR" altLang="en-US" sz="900" dirty="0"/>
                  <a:t> 연결강도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77BE0-C108-481D-B2AB-CB47BAAE0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13" y="5871992"/>
                <a:ext cx="1673856" cy="230832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5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14829-A036-4A68-8CA1-C2A4551884E0}"/>
              </a:ext>
            </a:extLst>
          </p:cNvPr>
          <p:cNvSpPr txBox="1"/>
          <p:nvPr/>
        </p:nvSpPr>
        <p:spPr>
          <a:xfrm>
            <a:off x="1801049" y="301350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+mn-ea"/>
              </a:rPr>
              <a:t>프로그램 기능 설명</a:t>
            </a:r>
          </a:p>
        </p:txBody>
      </p:sp>
    </p:spTree>
    <p:extLst>
      <p:ext uri="{BB962C8B-B14F-4D97-AF65-F5344CB8AC3E}">
        <p14:creationId xmlns:p14="http://schemas.microsoft.com/office/powerpoint/2010/main" val="197307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ECAD1-1285-43D4-8894-6F4B6743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+mn-ea"/>
              </a:rPr>
              <a:t>프로그램 기능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577A4-79A0-4EF7-AEA6-7B50D7EC18F6}"/>
              </a:ext>
            </a:extLst>
          </p:cNvPr>
          <p:cNvSpPr txBox="1"/>
          <p:nvPr/>
        </p:nvSpPr>
        <p:spPr>
          <a:xfrm>
            <a:off x="279629" y="1182440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화면 전환 버튼</a:t>
            </a:r>
            <a:endParaRPr lang="en-US" altLang="ko-KR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59BB2-6189-46DF-A500-0C61C00B6152}"/>
              </a:ext>
            </a:extLst>
          </p:cNvPr>
          <p:cNvSpPr txBox="1"/>
          <p:nvPr/>
        </p:nvSpPr>
        <p:spPr>
          <a:xfrm>
            <a:off x="664831" y="1656086"/>
            <a:ext cx="4136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단계 화면 또는 다음 단계 화면으로 전환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497A79-7D9A-4A19-8578-D38D0C552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98" y="2424552"/>
            <a:ext cx="1574603" cy="87619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6B5BF1-EC89-4A88-ACBC-5EC97B9984F7}"/>
              </a:ext>
            </a:extLst>
          </p:cNvPr>
          <p:cNvGrpSpPr/>
          <p:nvPr/>
        </p:nvGrpSpPr>
        <p:grpSpPr>
          <a:xfrm>
            <a:off x="2331345" y="4709472"/>
            <a:ext cx="2240655" cy="369332"/>
            <a:chOff x="1876425" y="3057525"/>
            <a:chExt cx="224065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DFB0A9-6E53-4ABB-BB9A-2694F3522C88}"/>
                </a:ext>
              </a:extLst>
            </p:cNvPr>
            <p:cNvSpPr txBox="1"/>
            <p:nvPr/>
          </p:nvSpPr>
          <p:spPr>
            <a:xfrm>
              <a:off x="1876425" y="30575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준비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7510B0-5291-49E9-8B7D-DB740F630CCB}"/>
                </a:ext>
              </a:extLst>
            </p:cNvPr>
            <p:cNvSpPr txBox="1"/>
            <p:nvPr/>
          </p:nvSpPr>
          <p:spPr>
            <a:xfrm>
              <a:off x="2962275" y="305752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6DF67F-22EE-4BAE-9279-B80F497DA57F}"/>
                </a:ext>
              </a:extLst>
            </p:cNvPr>
            <p:cNvSpPr txBox="1"/>
            <p:nvPr/>
          </p:nvSpPr>
          <p:spPr>
            <a:xfrm>
              <a:off x="3209459" y="3057525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Ready</a:t>
              </a:r>
              <a:endParaRPr lang="ko-KR" altLang="en-US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FCDF26-2B04-4C47-BD0C-459E69BA9A0E}"/>
              </a:ext>
            </a:extLst>
          </p:cNvPr>
          <p:cNvGrpSpPr/>
          <p:nvPr/>
        </p:nvGrpSpPr>
        <p:grpSpPr>
          <a:xfrm>
            <a:off x="2331345" y="5201914"/>
            <a:ext cx="4034415" cy="369332"/>
            <a:chOff x="1876425" y="3638550"/>
            <a:chExt cx="4034415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251C69-EDF0-45CF-B106-A8993BA85A9D}"/>
                </a:ext>
              </a:extLst>
            </p:cNvPr>
            <p:cNvSpPr txBox="1"/>
            <p:nvPr/>
          </p:nvSpPr>
          <p:spPr>
            <a:xfrm>
              <a:off x="1876425" y="3638550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연결 성공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C77AC0-0478-4868-8B96-4B663D2DC50C}"/>
                </a:ext>
              </a:extLst>
            </p:cNvPr>
            <p:cNvSpPr txBox="1"/>
            <p:nvPr/>
          </p:nvSpPr>
          <p:spPr>
            <a:xfrm>
              <a:off x="2962275" y="363855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E0D9A6-57AD-4AF6-931D-749F8E906D50}"/>
                </a:ext>
              </a:extLst>
            </p:cNvPr>
            <p:cNvSpPr txBox="1"/>
            <p:nvPr/>
          </p:nvSpPr>
          <p:spPr>
            <a:xfrm>
              <a:off x="3209459" y="3638550"/>
              <a:ext cx="270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</a:t>
              </a:r>
              <a:r>
                <a:rPr lang="ko-KR" alt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</a:t>
              </a:r>
              <a:r>
                <a:rPr lang="ko-KR" alt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r>
                <a:rPr lang="ko-KR" alt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Connected</a:t>
              </a:r>
              <a:endParaRPr lang="ko-KR" altLang="en-US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E2C4B52-0016-446D-9FA0-ED9656859DF5}"/>
              </a:ext>
            </a:extLst>
          </p:cNvPr>
          <p:cNvGrpSpPr/>
          <p:nvPr/>
        </p:nvGrpSpPr>
        <p:grpSpPr>
          <a:xfrm>
            <a:off x="2331345" y="5694356"/>
            <a:ext cx="4972172" cy="369332"/>
            <a:chOff x="1876425" y="3638550"/>
            <a:chExt cx="497217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797179-1B91-4BC7-AF4F-BA490C1E0CF3}"/>
                </a:ext>
              </a:extLst>
            </p:cNvPr>
            <p:cNvSpPr txBox="1"/>
            <p:nvPr/>
          </p:nvSpPr>
          <p:spPr>
            <a:xfrm>
              <a:off x="1876425" y="3638550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연결 실패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60270E-C0CF-4116-B893-2077848217D3}"/>
                </a:ext>
              </a:extLst>
            </p:cNvPr>
            <p:cNvSpPr txBox="1"/>
            <p:nvPr/>
          </p:nvSpPr>
          <p:spPr>
            <a:xfrm>
              <a:off x="2962275" y="363855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99989E-FFC6-45FF-A21C-A3CA300D7BBB}"/>
                </a:ext>
              </a:extLst>
            </p:cNvPr>
            <p:cNvSpPr txBox="1"/>
            <p:nvPr/>
          </p:nvSpPr>
          <p:spPr>
            <a:xfrm>
              <a:off x="3209459" y="3638550"/>
              <a:ext cx="3639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</a:t>
              </a:r>
              <a:r>
                <a:rPr lang="ko-KR" altLang="en-US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</a:t>
              </a:r>
              <a:r>
                <a:rPr lang="ko-KR" altLang="en-US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  <a:r>
                <a:rPr lang="ko-KR" altLang="en-US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Connection failure</a:t>
              </a:r>
              <a:endParaRPr lang="ko-KR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1493406-FFC0-44B1-8D66-C430436982BF}"/>
              </a:ext>
            </a:extLst>
          </p:cNvPr>
          <p:cNvSpPr txBox="1"/>
          <p:nvPr/>
        </p:nvSpPr>
        <p:spPr>
          <a:xfrm>
            <a:off x="279629" y="357676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• </a:t>
            </a:r>
            <a:r>
              <a:rPr lang="ko-KR" altLang="en-US" b="1" dirty="0">
                <a:latin typeface="+mn-ea"/>
              </a:rPr>
              <a:t>상태표시창</a:t>
            </a:r>
            <a:endParaRPr lang="en-US" altLang="ko-KR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F3E05-7755-47AD-B3A5-E2BD5E46E08F}"/>
              </a:ext>
            </a:extLst>
          </p:cNvPr>
          <p:cNvSpPr txBox="1"/>
          <p:nvPr/>
        </p:nvSpPr>
        <p:spPr>
          <a:xfrm>
            <a:off x="664831" y="4050411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실로봇과의 연결상태 확인 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578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589</Words>
  <Application>Microsoft Office PowerPoint</Application>
  <PresentationFormat>화면 슬라이드 쇼(4:3)</PresentationFormat>
  <Paragraphs>136</Paragraphs>
  <Slides>25</Slides>
  <Notes>2</Notes>
  <HiddenSlides>0</HiddenSlides>
  <MMClips>5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Cambria Math</vt:lpstr>
      <vt:lpstr>Tahoma</vt:lpstr>
      <vt:lpstr>Office 테마</vt:lpstr>
      <vt:lpstr>PowerPoint 프레젠테이션</vt:lpstr>
      <vt:lpstr>해결 문제</vt:lpstr>
      <vt:lpstr>PowerPoint 프레젠테이션</vt:lpstr>
      <vt:lpstr>신경망 모델 구성</vt:lpstr>
      <vt:lpstr>신경망 모델 구성</vt:lpstr>
      <vt:lpstr>신경망 모델 구성</vt:lpstr>
      <vt:lpstr>신경망 모델 구성</vt:lpstr>
      <vt:lpstr>PowerPoint 프레젠테이션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  <vt:lpstr>프로그램 기능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하권</dc:creator>
  <cp:lastModifiedBy>송 하권</cp:lastModifiedBy>
  <cp:revision>71</cp:revision>
  <dcterms:created xsi:type="dcterms:W3CDTF">2020-12-10T04:51:52Z</dcterms:created>
  <dcterms:modified xsi:type="dcterms:W3CDTF">2021-03-27T14:37:01Z</dcterms:modified>
</cp:coreProperties>
</file>