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hyfun</dc:creator>
  <cp:lastModifiedBy>hyfun</cp:lastModifiedBy>
  <cp:revision>2</cp:revision>
  <dcterms:created xsi:type="dcterms:W3CDTF">2022-04-11T08:53:52Z</dcterms:created>
  <dcterms:modified xsi:type="dcterms:W3CDTF">2022-04-11T08:53:52Z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