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F7B0C-7006-49D2-829E-B4C2F0D4723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09423-CBE8-437F-A9F2-FE6A9BCB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9423-CBE8-437F-A9F2-FE6A9BCBF2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96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9423-CBE8-437F-A9F2-FE6A9BCBF2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9423-CBE8-437F-A9F2-FE6A9BCBF2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5E61EF-5101-4376-AFA5-764D56522A8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074862C-E010-4D63-81A2-869B981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1EF-5101-4376-AFA5-764D56522A8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862C-E010-4D63-81A2-869B981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1EF-5101-4376-AFA5-764D56522A8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862C-E010-4D63-81A2-869B981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05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1EF-5101-4376-AFA5-764D56522A8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862C-E010-4D63-81A2-869B9813B16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0236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1EF-5101-4376-AFA5-764D56522A8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862C-E010-4D63-81A2-869B981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86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1EF-5101-4376-AFA5-764D56522A8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862C-E010-4D63-81A2-869B981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47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1EF-5101-4376-AFA5-764D56522A8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862C-E010-4D63-81A2-869B981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97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1EF-5101-4376-AFA5-764D56522A8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862C-E010-4D63-81A2-869B981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12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1EF-5101-4376-AFA5-764D56522A8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862C-E010-4D63-81A2-869B981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2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1EF-5101-4376-AFA5-764D56522A8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862C-E010-4D63-81A2-869B981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1EF-5101-4376-AFA5-764D56522A8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862C-E010-4D63-81A2-869B981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6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1EF-5101-4376-AFA5-764D56522A8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862C-E010-4D63-81A2-869B981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3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1EF-5101-4376-AFA5-764D56522A8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862C-E010-4D63-81A2-869B981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1EF-5101-4376-AFA5-764D56522A8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862C-E010-4D63-81A2-869B981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0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1EF-5101-4376-AFA5-764D56522A8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862C-E010-4D63-81A2-869B981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9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1EF-5101-4376-AFA5-764D56522A8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862C-E010-4D63-81A2-869B981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4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1EF-5101-4376-AFA5-764D56522A8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862C-E010-4D63-81A2-869B981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E61EF-5101-4376-AFA5-764D56522A8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862C-E010-4D63-81A2-869B9813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51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0F44E-34AC-4AF9-B5C5-B71EB9C49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 dirty="0"/>
              <a:t>EVOLUNTEER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F92EA-9AF3-436F-8A8F-3E30A8F2F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AMIRUL </a:t>
            </a:r>
            <a:r>
              <a:rPr lang="en-US" sz="2400" dirty="0" err="1">
                <a:solidFill>
                  <a:schemeClr val="tx1"/>
                </a:solidFill>
              </a:rPr>
              <a:t>adli</a:t>
            </a:r>
            <a:r>
              <a:rPr lang="en-US" sz="2400" dirty="0">
                <a:solidFill>
                  <a:schemeClr val="tx1"/>
                </a:solidFill>
              </a:rPr>
              <a:t> Fahmi bin </a:t>
            </a:r>
            <a:r>
              <a:rPr lang="en-US" sz="2400" dirty="0" err="1">
                <a:solidFill>
                  <a:schemeClr val="tx1"/>
                </a:solidFill>
              </a:rPr>
              <a:t>azam</a:t>
            </a:r>
            <a:r>
              <a:rPr lang="en-US" sz="2400" dirty="0">
                <a:solidFill>
                  <a:schemeClr val="tx1"/>
                </a:solidFill>
              </a:rPr>
              <a:t> (2019447362)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8944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F392-4EA6-494B-A777-E6111C9D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246B-7E5D-42E0-BDB0-1A41578AC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eVolunteer</a:t>
            </a:r>
            <a:r>
              <a:rPr lang="en-US" dirty="0"/>
              <a:t> System is a web-based application that use XAMPP to host the SQL Database and run Apache Server for PHP.</a:t>
            </a:r>
          </a:p>
          <a:p>
            <a:r>
              <a:rPr lang="en-US" dirty="0"/>
              <a:t>The web system is made from PHP Language, JavaScript and HTML.</a:t>
            </a:r>
          </a:p>
          <a:p>
            <a:r>
              <a:rPr lang="en-US" dirty="0"/>
              <a:t>The system is targeted for user who like to do volunteering program/services and for user who can organize a volunteering program</a:t>
            </a:r>
            <a:r>
              <a:rPr lang="en-US"/>
              <a:t>/services.</a:t>
            </a:r>
            <a:endParaRPr lang="en-US" dirty="0"/>
          </a:p>
          <a:p>
            <a:r>
              <a:rPr lang="en-US" dirty="0"/>
              <a:t>Developed and design by Amirul Adli Fahmi bin Azam.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5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896B-7E29-4A50-AA08-0482663F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FE86-9CD4-4DED-B1F9-17DE90DB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objectives for the system, </a:t>
            </a:r>
            <a:r>
              <a:rPr lang="en-US" dirty="0" err="1"/>
              <a:t>eVolunteer</a:t>
            </a:r>
            <a:r>
              <a:rPr lang="en-US" dirty="0"/>
              <a:t> is to keep help the user to gather and help each others by doing a volunteering services.</a:t>
            </a:r>
          </a:p>
          <a:p>
            <a:r>
              <a:rPr lang="en-US" dirty="0"/>
              <a:t>to help make end user to suggest, participate or organize a volunteering program/services, much easier.</a:t>
            </a:r>
          </a:p>
          <a:p>
            <a:r>
              <a:rPr lang="en-US" dirty="0"/>
              <a:t>to help the user to find the volunteer program they wanted or suggest one if not available.</a:t>
            </a:r>
          </a:p>
          <a:p>
            <a:r>
              <a:rPr lang="en-US" dirty="0"/>
              <a:t>to help awareness among community to help each others more.</a:t>
            </a:r>
          </a:p>
        </p:txBody>
      </p:sp>
    </p:spTree>
    <p:extLst>
      <p:ext uri="{BB962C8B-B14F-4D97-AF65-F5344CB8AC3E}">
        <p14:creationId xmlns:p14="http://schemas.microsoft.com/office/powerpoint/2010/main" val="167618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CDCE-21FB-40DF-9ECF-405AAE5A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24" y="37955"/>
            <a:ext cx="9905998" cy="624057"/>
          </a:xfrm>
        </p:spPr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7B445C-7FE3-4898-8BBF-73250D40D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98" y="662012"/>
            <a:ext cx="8675649" cy="6158033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0521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A2E9-F85C-49BD-9253-6EAADD06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 : USER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EE70788-E86B-4F39-BC6E-E182A7DA7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7" y="619432"/>
            <a:ext cx="11562736" cy="611297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59995D-B361-40DD-B8FC-C87DF355E4F7}"/>
              </a:ext>
            </a:extLst>
          </p:cNvPr>
          <p:cNvSpPr/>
          <p:nvPr/>
        </p:nvSpPr>
        <p:spPr>
          <a:xfrm>
            <a:off x="9833317" y="4445391"/>
            <a:ext cx="337625" cy="1266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A2E9-F85C-49BD-9253-6EAADD06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 : ORGANIZER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9995D-B361-40DD-B8FC-C87DF355E4F7}"/>
              </a:ext>
            </a:extLst>
          </p:cNvPr>
          <p:cNvSpPr/>
          <p:nvPr/>
        </p:nvSpPr>
        <p:spPr>
          <a:xfrm>
            <a:off x="9833317" y="4445391"/>
            <a:ext cx="337625" cy="1266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AB3EAB65-89F8-462C-99E3-6FA43D30C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9" y="448281"/>
            <a:ext cx="11844379" cy="6290144"/>
          </a:xfrm>
        </p:spPr>
      </p:pic>
    </p:spTree>
    <p:extLst>
      <p:ext uri="{BB962C8B-B14F-4D97-AF65-F5344CB8AC3E}">
        <p14:creationId xmlns:p14="http://schemas.microsoft.com/office/powerpoint/2010/main" val="176136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A2E9-F85C-49BD-9253-6EAADD06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 : 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9995D-B361-40DD-B8FC-C87DF355E4F7}"/>
              </a:ext>
            </a:extLst>
          </p:cNvPr>
          <p:cNvSpPr/>
          <p:nvPr/>
        </p:nvSpPr>
        <p:spPr>
          <a:xfrm>
            <a:off x="9833317" y="4445391"/>
            <a:ext cx="337625" cy="1266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56DAC26-1AFB-4D0F-8343-8186EA155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68" y="448281"/>
            <a:ext cx="11783031" cy="6163534"/>
          </a:xfrm>
        </p:spPr>
      </p:pic>
    </p:spTree>
    <p:extLst>
      <p:ext uri="{BB962C8B-B14F-4D97-AF65-F5344CB8AC3E}">
        <p14:creationId xmlns:p14="http://schemas.microsoft.com/office/powerpoint/2010/main" val="3083608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276</TotalTime>
  <Words>174</Words>
  <Application>Microsoft Office PowerPoint</Application>
  <PresentationFormat>Widescreen</PresentationFormat>
  <Paragraphs>19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EVOLUNTEER SYSTEM</vt:lpstr>
      <vt:lpstr>Introduction</vt:lpstr>
      <vt:lpstr>objectives</vt:lpstr>
      <vt:lpstr>Entity Relationship Diagram (ERD)</vt:lpstr>
      <vt:lpstr>Flowchart : USER</vt:lpstr>
      <vt:lpstr>Flowchart : ORGANIZER</vt:lpstr>
      <vt:lpstr>Flowchart :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EVOLUNTEER SYSTEM</dc:title>
  <dc:creator>Amirul Adli Fahmi Azam</dc:creator>
  <cp:lastModifiedBy>Amirul Adli Fahmi Azam</cp:lastModifiedBy>
  <cp:revision>6</cp:revision>
  <dcterms:created xsi:type="dcterms:W3CDTF">2022-01-20T07:14:59Z</dcterms:created>
  <dcterms:modified xsi:type="dcterms:W3CDTF">2022-01-24T04:49:50Z</dcterms:modified>
</cp:coreProperties>
</file>