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39" r:id="rId6"/>
    <p:sldId id="335" r:id="rId7"/>
    <p:sldId id="340" r:id="rId8"/>
    <p:sldId id="336" r:id="rId9"/>
    <p:sldId id="341" r:id="rId10"/>
    <p:sldId id="326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CCCC"/>
    <a:srgbClr val="808080"/>
    <a:srgbClr val="006EBC"/>
    <a:srgbClr val="205885"/>
    <a:srgbClr val="ED6D00"/>
    <a:srgbClr val="9D9D9D"/>
    <a:srgbClr val="969696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7457" autoAdjust="0"/>
  </p:normalViewPr>
  <p:slideViewPr>
    <p:cSldViewPr snapToObjects="1">
      <p:cViewPr varScale="1">
        <p:scale>
          <a:sx n="102" d="100"/>
          <a:sy n="102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FB468F6F-58A6-4B6C-9F86-EA59BA14AE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92BEAB9F-4D05-445F-876E-D79963682F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C2A28-7459-420A-989E-6EE9F333FEB1}" type="slidenum">
              <a:rPr lang="en-US"/>
              <a:pPr/>
              <a:t>0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B09CC-48DE-47E7-9452-7AD65AB91083}" type="slidenum">
              <a:rPr lang="en-US"/>
              <a:pPr/>
              <a:t>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13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98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</p:spPr>
      </p:pic>
      <p:pic>
        <p:nvPicPr>
          <p:cNvPr id="156700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en-US" altLang="zh-TW"/>
          </a:p>
        </p:txBody>
      </p:sp>
      <p:pic>
        <p:nvPicPr>
          <p:cNvPr id="156706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</p:spPr>
      </p:pic>
      <p:pic>
        <p:nvPicPr>
          <p:cNvPr id="156701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charset="-120"/>
            </a:endParaRPr>
          </a:p>
        </p:txBody>
      </p:sp>
      <p:pic>
        <p:nvPicPr>
          <p:cNvPr id="156709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</p:spPr>
      </p:pic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56710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5F309-7019-4A5F-9539-87B7E1E68CED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7CBFD-933B-4D8A-9105-EDE5F0F4E75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02015-3ACB-4E89-93CD-9490454AF4E6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3980C-0E50-4A22-A103-DFF3EE85DF4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E7F5-601B-4811-9288-BE4CA5A62D57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717AE-4EFE-4746-B4C6-961F3D2E150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2747C-47CE-47AE-9884-D5564EEF96EE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B9BBC-714B-4E7F-815C-A3C684C1BE7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27848-3430-4108-A51B-EFAC28973937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DEEF-8B2E-46CF-9E8A-2F5E2698CF3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669A0-55F5-4028-95C6-AA5325E2E4AC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2A70-CB41-4FB6-8E4B-4A772BCD002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2F8AC-DF93-4E1D-9099-BE67295C8EA8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8E911-48E3-4D6F-945E-FB7C81A2DB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CC25D-2C8B-4C94-8923-746A403AAB2B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981A-3A47-4F9F-9B28-37936C7958A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BA89-EAF4-416F-88DF-F1CC907954DE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23577-6E95-4F88-8616-027AB353D13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29C57-A270-41C2-9751-5DF1FEDED948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EFDFE-846D-4488-B865-8707B247D5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 descr="bar_logoc"/>
          <p:cNvPicPr>
            <a:picLocks noChangeAspect="1" noChangeArrowheads="1"/>
          </p:cNvPicPr>
          <p:nvPr/>
        </p:nvPicPr>
        <p:blipFill>
          <a:blip r:embed="rId13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B270F14-2AA2-4E7F-B0A6-D9FAACF09ADE}" type="datetime1">
              <a:rPr lang="ja-JP" altLang="en-US"/>
              <a:pPr/>
              <a:t>2012/12/4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7E91224A-DF25-42F5-A4D1-2AB6A12EF56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</p:spPr>
      </p:pic>
      <p:pic>
        <p:nvPicPr>
          <p:cNvPr id="20891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03838"/>
            <a:ext cx="9163050" cy="1581150"/>
          </a:xfrm>
          <a:prstGeom prst="rect">
            <a:avLst/>
          </a:prstGeom>
          <a:noFill/>
        </p:spPr>
      </p:pic>
      <p:pic>
        <p:nvPicPr>
          <p:cNvPr id="208912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</p:spPr>
      </p:pic>
      <p:sp>
        <p:nvSpPr>
          <p:cNvPr id="208901" name="Rectangle 5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/>
              <a:t>MT6589 </a:t>
            </a:r>
            <a:r>
              <a:rPr lang="en-US" altLang="zh-TW" dirty="0" err="1" smtClean="0"/>
              <a:t>Preloader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DRAM code</a:t>
            </a:r>
            <a:endParaRPr lang="zh-TW" altLang="en-US" dirty="0"/>
          </a:p>
        </p:txBody>
      </p:sp>
      <p:pic>
        <p:nvPicPr>
          <p:cNvPr id="208903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ea typeface="SimHei" pitchFamily="2" charset="-122"/>
              </a:rPr>
              <a:t>Internal Use</a:t>
            </a:r>
            <a:endParaRPr lang="en-US" altLang="zh-TW" sz="1400" b="1">
              <a:ea typeface="新細明體" charset="-12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208907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</p:spPr>
      </p:pic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5724525" y="5621338"/>
            <a:ext cx="3109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>
              <a:spcBef>
                <a:spcPct val="20000"/>
              </a:spcBef>
            </a:pPr>
            <a:r>
              <a:rPr lang="en-US" altLang="zh-TW" sz="1400" dirty="0" smtClean="0">
                <a:ea typeface="SimHei" pitchFamily="2" charset="-122"/>
              </a:rPr>
              <a:t>2012/12/14</a:t>
            </a:r>
            <a:endParaRPr lang="en-US" altLang="zh-TW" sz="1400" dirty="0">
              <a:ea typeface="SimHei" pitchFamily="2" charset="-122"/>
            </a:endParaRPr>
          </a:p>
        </p:txBody>
      </p:sp>
      <p:sp>
        <p:nvSpPr>
          <p:cNvPr id="208910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8919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20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</p:spPr>
      </p:pic>
      <p:pic>
        <p:nvPicPr>
          <p:cNvPr id="208921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</p:spPr>
      </p:pic>
      <p:pic>
        <p:nvPicPr>
          <p:cNvPr id="208922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</p:spPr>
      </p:pic>
      <p:pic>
        <p:nvPicPr>
          <p:cNvPr id="208923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list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7F5-601B-4811-9288-BE4CA5A62D57}" type="datetime1">
              <a:rPr lang="ja-JP" altLang="en-US" smtClean="0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7AE-4EFE-4746-B4C6-961F3D2E1501}" type="slidenum">
              <a:rPr lang="en-US" altLang="ja-JP" smtClean="0"/>
              <a:pPr/>
              <a:t>1</a:t>
            </a:fld>
            <a:endParaRPr lang="en-US" altLang="ja-JP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536" y="1397000"/>
          <a:ext cx="8496944" cy="3261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File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Function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mt_emi.c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mt_set_emi</a:t>
                      </a:r>
                      <a:r>
                        <a:rPr lang="en-US" altLang="zh-TW" sz="1400" dirty="0" smtClean="0"/>
                        <a:t>() is the entry point which will call </a:t>
                      </a:r>
                      <a:r>
                        <a:rPr lang="en-US" altLang="zh-TW" sz="1400" dirty="0" err="1" smtClean="0"/>
                        <a:t>pll</a:t>
                      </a:r>
                      <a:r>
                        <a:rPr lang="en-US" altLang="zh-TW" sz="1400" dirty="0" smtClean="0"/>
                        <a:t> init, dram init, and calibration functions.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This file includes entry point function, dram initialization.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dramc_calib.c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Include the RX DQ/DQS per bit and TX DQ/DQS per byte calibration.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dramc_dle_cal.c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Include the DLE calibration code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dramc_dqs_gw.c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Include the DQS gating window calibration code.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mtk_pll.c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Include the code for </a:t>
                      </a:r>
                      <a:r>
                        <a:rPr lang="en-US" altLang="zh-TW" sz="1400" dirty="0" err="1" smtClean="0"/>
                        <a:t>mempll</a:t>
                      </a:r>
                      <a:r>
                        <a:rPr lang="en-US" altLang="zh-TW" sz="1400" dirty="0" smtClean="0"/>
                        <a:t> init and calibration code.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custom_emi.c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Used to keep the customization settings for different memory part. But now is not using.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cbs</a:t>
            </a:r>
            <a:r>
              <a:rPr lang="en-US" altLang="zh-TW" dirty="0" smtClean="0"/>
              <a:t> (callback structure)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 </a:t>
            </a:r>
            <a:r>
              <a:rPr lang="en-US" altLang="zh-TW" dirty="0" smtClean="0"/>
              <a:t>usage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Before </a:t>
            </a:r>
            <a:r>
              <a:rPr lang="en-US" altLang="zh-TW" dirty="0" smtClean="0"/>
              <a:t>entering recursive call, need to setup the structure with customized routines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Member functions</a:t>
            </a:r>
          </a:p>
          <a:p>
            <a:pPr lvl="2"/>
            <a:r>
              <a:rPr lang="en-US" altLang="zh-TW" dirty="0" err="1" smtClean="0"/>
              <a:t>ett_print_banner</a:t>
            </a:r>
            <a:r>
              <a:rPr lang="en-US" altLang="zh-TW" dirty="0" smtClean="0"/>
              <a:t>(n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</a:t>
            </a:r>
            <a:r>
              <a:rPr lang="en-US" altLang="zh-TW" dirty="0" smtClean="0"/>
              <a:t>in the beginning of every </a:t>
            </a:r>
            <a:r>
              <a:rPr lang="en-US" altLang="zh-TW" dirty="0" smtClean="0"/>
              <a:t>recursive </a:t>
            </a:r>
            <a:r>
              <a:rPr lang="en-US" altLang="zh-TW" dirty="0" smtClean="0"/>
              <a:t>call. In </a:t>
            </a:r>
            <a:r>
              <a:rPr lang="en-US" altLang="zh-TW" dirty="0" smtClean="0"/>
              <a:t>general, it will be used </a:t>
            </a:r>
            <a:r>
              <a:rPr lang="en-US" altLang="zh-TW" dirty="0" smtClean="0"/>
              <a:t>to print the header in </a:t>
            </a:r>
            <a:r>
              <a:rPr lang="en-US" altLang="zh-TW" dirty="0" smtClean="0"/>
              <a:t>case of n==1.</a:t>
            </a:r>
          </a:p>
          <a:p>
            <a:pPr lvl="2"/>
            <a:r>
              <a:rPr lang="en-US" altLang="zh-TW" dirty="0" err="1" smtClean="0"/>
              <a:t>ett_print_before_start_loop_zero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only in the most inner loop (n=0) (before starting loop 0)</a:t>
            </a:r>
          </a:p>
          <a:p>
            <a:pPr lvl="2"/>
            <a:r>
              <a:rPr lang="en-US" altLang="zh-TW" dirty="0" err="1" smtClean="0"/>
              <a:t>ett_print_before_each_round_of_loop_zero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only in the most inner loop (n=0) (before each round of loop 0)</a:t>
            </a:r>
          </a:p>
          <a:p>
            <a:pPr lvl="2"/>
            <a:r>
              <a:rPr lang="en-US" altLang="zh-TW" dirty="0" err="1" smtClean="0"/>
              <a:t>ett_print_result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only in the most inner loop (n=0)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Main </a:t>
            </a:r>
            <a:r>
              <a:rPr lang="en-US" altLang="zh-TW" dirty="0" smtClean="0"/>
              <a:t>routine which is doing the calibration test in loop </a:t>
            </a:r>
            <a:r>
              <a:rPr lang="en-US" altLang="zh-TW" dirty="0" smtClean="0"/>
              <a:t>0.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7F5-601B-4811-9288-BE4CA5A62D57}" type="datetime1">
              <a:rPr lang="ja-JP" altLang="en-US" smtClean="0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7AE-4EFE-4746-B4C6-961F3D2E1501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cbs</a:t>
            </a:r>
            <a:r>
              <a:rPr lang="en-US" altLang="zh-TW" dirty="0" smtClean="0"/>
              <a:t> (callback structure) </a:t>
            </a:r>
            <a:r>
              <a:rPr lang="en-US" altLang="zh-TW" dirty="0" smtClean="0"/>
              <a:t>(cont’)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Member functions (cont’)</a:t>
            </a:r>
          </a:p>
          <a:p>
            <a:pPr lvl="2"/>
            <a:r>
              <a:rPr lang="en-US" altLang="zh-TW" dirty="0" err="1" smtClean="0"/>
              <a:t>ett_print_after_each_round_of_loop_zero</a:t>
            </a:r>
            <a:r>
              <a:rPr lang="en-US" altLang="zh-TW" dirty="0" smtClean="0"/>
              <a:t> </a:t>
            </a:r>
          </a:p>
          <a:p>
            <a:pPr lvl="3"/>
            <a:r>
              <a:rPr lang="en-US" altLang="zh-TW" dirty="0" smtClean="0"/>
              <a:t>Will be called only in the most inner loop (n=0) (after each round of loop 0)</a:t>
            </a:r>
          </a:p>
          <a:p>
            <a:pPr lvl="2"/>
            <a:r>
              <a:rPr lang="en-US" altLang="zh-TW" dirty="0" err="1" smtClean="0"/>
              <a:t>ett_calc_opt_value</a:t>
            </a:r>
            <a:r>
              <a:rPr lang="en-US" altLang="zh-TW" dirty="0" smtClean="0"/>
              <a:t> (n, &amp;score, &amp;</a:t>
            </a:r>
            <a:r>
              <a:rPr lang="en-US" altLang="zh-TW" dirty="0" err="1" smtClean="0"/>
              <a:t>high_score</a:t>
            </a:r>
            <a:r>
              <a:rPr lang="en-US" altLang="zh-TW" dirty="0" smtClean="0"/>
              <a:t>) :  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for every loop.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 smtClean="0"/>
              <a:t>general, it is used for n=1 to choose the optimized settings. score will be accumulated for the return value of </a:t>
            </a:r>
            <a:r>
              <a:rPr lang="en-US" altLang="zh-TW" dirty="0" err="1" smtClean="0"/>
              <a:t>ett_print_result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High_score</a:t>
            </a:r>
            <a:r>
              <a:rPr lang="en-US" altLang="zh-TW" dirty="0" smtClean="0"/>
              <a:t> is used to record the highest score and compared with score.</a:t>
            </a:r>
          </a:p>
          <a:p>
            <a:pPr lvl="2"/>
            <a:r>
              <a:rPr lang="en-US" altLang="zh-TW" dirty="0" err="1" smtClean="0"/>
              <a:t>ett_print_after_finish_loop_n</a:t>
            </a:r>
            <a:r>
              <a:rPr lang="en-US" altLang="zh-TW" dirty="0" smtClean="0"/>
              <a:t>(n)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Will </a:t>
            </a:r>
            <a:r>
              <a:rPr lang="en-US" altLang="zh-TW" dirty="0" smtClean="0"/>
              <a:t>be called for every loop. In general, it is used for print '\n' before leaving a loop for example.</a:t>
            </a:r>
          </a:p>
          <a:p>
            <a:pPr lvl="2"/>
            <a:endParaRPr lang="en-US" altLang="zh-TW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7F5-601B-4811-9288-BE4CA5A62D57}" type="datetime1">
              <a:rPr lang="ja-JP" altLang="en-US" smtClean="0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7AE-4EFE-4746-B4C6-961F3D2E1501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test_case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sz="1800" dirty="0" smtClean="0"/>
              <a:t>Main </a:t>
            </a:r>
            <a:r>
              <a:rPr lang="en-US" altLang="zh-TW" sz="1800" dirty="0" smtClean="0"/>
              <a:t>usage </a:t>
            </a:r>
            <a:endParaRPr lang="en-US" altLang="zh-TW" sz="1800" dirty="0" smtClean="0"/>
          </a:p>
          <a:p>
            <a:pPr lvl="2"/>
            <a:r>
              <a:rPr lang="en-US" altLang="zh-TW" sz="1600" dirty="0" smtClean="0"/>
              <a:t>It </a:t>
            </a:r>
            <a:r>
              <a:rPr lang="en-US" altLang="zh-TW" sz="1600" dirty="0" smtClean="0"/>
              <a:t>is used in </a:t>
            </a:r>
            <a:r>
              <a:rPr lang="en-US" altLang="zh-TW" sz="1600" dirty="0" err="1" smtClean="0"/>
              <a:t>cbs.ett_print_result</a:t>
            </a:r>
            <a:r>
              <a:rPr lang="en-US" altLang="zh-TW" sz="1600" dirty="0" smtClean="0"/>
              <a:t>() for customized calibration testing</a:t>
            </a:r>
            <a:r>
              <a:rPr lang="en-US" altLang="zh-TW" sz="1600" dirty="0" smtClean="0"/>
              <a:t>.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Member functions</a:t>
            </a:r>
          </a:p>
          <a:p>
            <a:pPr lvl="2"/>
            <a:r>
              <a:rPr lang="en-US" altLang="zh-TW" dirty="0" err="1" smtClean="0"/>
              <a:t>test_case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routine </a:t>
            </a:r>
            <a:r>
              <a:rPr lang="en-US" altLang="zh-TW" dirty="0" smtClean="0"/>
              <a:t>to do the test with starting address, range, and </a:t>
            </a:r>
            <a:r>
              <a:rPr lang="en-US" altLang="zh-TW" dirty="0" err="1" smtClean="0"/>
              <a:t>ext_arg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start : starting address.</a:t>
            </a:r>
          </a:p>
          <a:p>
            <a:pPr lvl="2"/>
            <a:r>
              <a:rPr lang="en-US" altLang="zh-TW" dirty="0" smtClean="0"/>
              <a:t>range : testing range.</a:t>
            </a:r>
          </a:p>
          <a:p>
            <a:pPr lvl="2"/>
            <a:r>
              <a:rPr lang="en-US" altLang="zh-TW" dirty="0" err="1" smtClean="0"/>
              <a:t>ext_arg</a:t>
            </a:r>
            <a:r>
              <a:rPr lang="en-US" altLang="zh-TW" dirty="0" smtClean="0"/>
              <a:t> : </a:t>
            </a:r>
            <a:r>
              <a:rPr lang="en-US" altLang="zh-TW" dirty="0" smtClean="0"/>
              <a:t>external </a:t>
            </a:r>
            <a:r>
              <a:rPr lang="en-US" altLang="zh-TW" dirty="0" smtClean="0"/>
              <a:t>argument.</a:t>
            </a:r>
          </a:p>
          <a:p>
            <a:endParaRPr lang="en-US" altLang="zh-TW" sz="1800" dirty="0" smtClean="0"/>
          </a:p>
          <a:p>
            <a:endParaRPr lang="zh-TW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7F5-601B-4811-9288-BE4CA5A62D57}" type="datetime1">
              <a:rPr lang="ja-JP" altLang="en-US" smtClean="0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7AE-4EFE-4746-B4C6-961F3D2E1501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tuning_factors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sz="1800" dirty="0" smtClean="0"/>
              <a:t>Main usage </a:t>
            </a:r>
          </a:p>
          <a:p>
            <a:pPr lvl="2"/>
            <a:r>
              <a:rPr lang="en-US" altLang="zh-TW" sz="1600" dirty="0" smtClean="0"/>
              <a:t>define the dimension of calibrations and the corresponding parameters' settings and method.</a:t>
            </a:r>
          </a:p>
          <a:p>
            <a:pPr lvl="1"/>
            <a:r>
              <a:rPr lang="en-US" altLang="zh-TW" sz="1800" dirty="0" smtClean="0"/>
              <a:t>Member functions</a:t>
            </a:r>
          </a:p>
          <a:p>
            <a:pPr lvl="2"/>
            <a:r>
              <a:rPr lang="en-US" altLang="zh-TW" dirty="0" smtClean="0"/>
              <a:t>name : name of calibration items.</a:t>
            </a:r>
          </a:p>
          <a:p>
            <a:pPr lvl="2"/>
            <a:r>
              <a:rPr lang="en-US" altLang="zh-TW" dirty="0" err="1" smtClean="0"/>
              <a:t>factor_table</a:t>
            </a:r>
            <a:r>
              <a:rPr lang="en-US" altLang="zh-TW" dirty="0" smtClean="0"/>
              <a:t>[] : array of different calibration values.</a:t>
            </a:r>
          </a:p>
          <a:p>
            <a:pPr lvl="2"/>
            <a:r>
              <a:rPr lang="en-US" altLang="zh-TW" dirty="0" err="1" smtClean="0"/>
              <a:t>curr_val</a:t>
            </a:r>
            <a:r>
              <a:rPr lang="en-US" altLang="zh-TW" dirty="0" smtClean="0"/>
              <a:t> : current setting value.</a:t>
            </a:r>
          </a:p>
          <a:p>
            <a:pPr lvl="2"/>
            <a:r>
              <a:rPr lang="en-US" altLang="zh-TW" dirty="0" err="1" smtClean="0"/>
              <a:t>opt_val</a:t>
            </a:r>
            <a:r>
              <a:rPr lang="en-US" altLang="zh-TW" dirty="0" smtClean="0"/>
              <a:t> : optimized setting value.</a:t>
            </a:r>
          </a:p>
          <a:p>
            <a:pPr lvl="2"/>
            <a:r>
              <a:rPr lang="en-US" altLang="zh-TW" dirty="0" err="1" smtClean="0"/>
              <a:t>factor_handler</a:t>
            </a:r>
            <a:r>
              <a:rPr lang="en-US" altLang="zh-TW" dirty="0" smtClean="0"/>
              <a:t>() : method to set the parameter.</a:t>
            </a:r>
            <a:endParaRPr lang="zh-TW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7F5-601B-4811-9288-BE4CA5A62D57}" type="datetime1">
              <a:rPr lang="ja-JP" altLang="en-US" smtClean="0"/>
              <a:pPr/>
              <a:t>2012/12/4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7AE-4EFE-4746-B4C6-961F3D2E1501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</p:spPr>
      </p:pic>
      <p:pic>
        <p:nvPicPr>
          <p:cNvPr id="210965" name="Picture 21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03838"/>
            <a:ext cx="9163050" cy="1581150"/>
          </a:xfrm>
          <a:prstGeom prst="rect">
            <a:avLst/>
          </a:prstGeom>
          <a:noFill/>
        </p:spPr>
      </p:pic>
      <p:pic>
        <p:nvPicPr>
          <p:cNvPr id="210948" name="Picture 4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</p:spPr>
      </p:pic>
      <p:pic>
        <p:nvPicPr>
          <p:cNvPr id="210950" name="Picture 6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210953" name="Picture 9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</p:spPr>
      </p:pic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3078163" y="3282950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ea typeface="SimHei" pitchFamily="2" charset="-122"/>
              </a:rPr>
              <a:t>www.mediatek.com</a:t>
            </a:r>
            <a:endParaRPr lang="en-US" b="1">
              <a:ea typeface="SimHei" pitchFamily="2" charset="-122"/>
            </a:endParaRPr>
          </a:p>
        </p:txBody>
      </p:sp>
      <p:pic>
        <p:nvPicPr>
          <p:cNvPr id="210966" name="Picture 22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967" name="Picture 23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</p:spPr>
      </p:pic>
      <p:pic>
        <p:nvPicPr>
          <p:cNvPr id="210968" name="Picture 24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</p:spPr>
      </p:pic>
      <p:pic>
        <p:nvPicPr>
          <p:cNvPr id="210969" name="Picture 25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</p:spPr>
      </p:pic>
      <p:pic>
        <p:nvPicPr>
          <p:cNvPr id="210970" name="Picture 26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 template_Internal Use">
  <a:themeElements>
    <a:clrScheme name="Corporate ppt templatel_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porate ppt templatel_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ppt templatel_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8D2FE9B55F84C833349DCC39C8F85" ma:contentTypeVersion="2" ma:contentTypeDescription="Create a new document." ma:contentTypeScope="" ma:versionID="bd6afc8dcc59ca5c3861c9624f65007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fb320dd47a3c5f88f165c865f8c54d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Decrypt" minOccurs="0"/>
                <xsd:element ref="ns1:SCEncryptB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SCEnDecrypt" ma:index="8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  <xsd:element name="SCEncryptBy" ma:index="9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2407511-D3C5-417C-A159-EB4C831F9AC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816D47E-10F3-4FCC-ACD4-E438D90D89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D349F-9A4A-4E1D-801B-6129B431E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ppt template_Internal Use</Template>
  <TotalTime>11075</TotalTime>
  <Words>381</Words>
  <Application>Microsoft Office PowerPoint</Application>
  <PresentationFormat>On-screen Show (4:3)</PresentationFormat>
  <Paragraphs>83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Corporate ppt template_Internal Use</vt:lpstr>
      <vt:lpstr>MT6589 Preloader DRAM code</vt:lpstr>
      <vt:lpstr>Files list</vt:lpstr>
      <vt:lpstr>Structure</vt:lpstr>
      <vt:lpstr>Structure</vt:lpstr>
      <vt:lpstr>Structure</vt:lpstr>
      <vt:lpstr>Structure</vt:lpstr>
      <vt:lpstr>Slide 6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DT_SA Monthly report</dc:title>
  <dc:creator>mtk00913</dc:creator>
  <cp:keywords>Internal Use</cp:keywords>
  <dc:description>Internal Use</dc:description>
  <cp:lastModifiedBy>Edward Lin (林奕祥)</cp:lastModifiedBy>
  <cp:revision>439</cp:revision>
  <dcterms:created xsi:type="dcterms:W3CDTF">2011-10-05T14:41:11Z</dcterms:created>
  <dcterms:modified xsi:type="dcterms:W3CDTF">2012-12-04T11:34:34Z</dcterms:modified>
  <cp:category>Internal Use</cp:category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0x0101004148D2FE9B55F84C833349DCC39C8F85</vt:lpwstr>
  </property>
</Properties>
</file>