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3366"/>
  </p:normalViewPr>
  <p:slideViewPr>
    <p:cSldViewPr snapToGrid="0" snapToObjects="1">
      <p:cViewPr varScale="1">
        <p:scale>
          <a:sx n="64" d="100"/>
          <a:sy n="64" d="100"/>
        </p:scale>
        <p:origin x="17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36768-152A-E644-B22E-8EC0F1E6E4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17D53-07AE-B249-91D7-B50F950EC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Programming an epidemic simulator</a:t>
            </a:r>
          </a:p>
        </p:txBody>
      </p:sp>
    </p:spTree>
    <p:extLst>
      <p:ext uri="{BB962C8B-B14F-4D97-AF65-F5344CB8AC3E}">
        <p14:creationId xmlns:p14="http://schemas.microsoft.com/office/powerpoint/2010/main" val="1333999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357C-3CC7-8845-B70F-3F212C19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3B6EA-307E-DC48-87AC-2E40E7024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86599"/>
            <a:ext cx="10131425" cy="364913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48A62F-79BF-814A-AC04-14C0DD968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926" y="2308531"/>
            <a:ext cx="8623300" cy="175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74AB3B-A3FE-0E43-AE36-18E852E17B0C}"/>
              </a:ext>
            </a:extLst>
          </p:cNvPr>
          <p:cNvSpPr txBox="1"/>
          <p:nvPr/>
        </p:nvSpPr>
        <p:spPr>
          <a:xfrm>
            <a:off x="9107695" y="2356836"/>
            <a:ext cx="170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Conditional to change status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EF6600-7E2E-2746-B8B9-954E5075E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95" y="1634953"/>
            <a:ext cx="4586632" cy="485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0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8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3D7522-73E8-5E45-B6A5-D8F28490E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05357C-3CC7-8845-B70F-3F212C19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with numbers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3B6EA-307E-DC48-87AC-2E40E7024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86599"/>
            <a:ext cx="10131425" cy="364913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492788-1CA2-5245-8F78-B6B3BFC98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244531"/>
            <a:ext cx="5488059" cy="286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357C-3CC7-8845-B70F-3F212C19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3B6EA-307E-DC48-87AC-2E40E7024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CBB84B-806B-C647-9CAA-F8FD3D7CA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103" y="1127189"/>
            <a:ext cx="6758609" cy="55073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9E7F53-DDBB-4446-BCCE-5F25DCF57A38}"/>
              </a:ext>
            </a:extLst>
          </p:cNvPr>
          <p:cNvSpPr txBox="1"/>
          <p:nvPr/>
        </p:nvSpPr>
        <p:spPr>
          <a:xfrm>
            <a:off x="8766311" y="2961862"/>
            <a:ext cx="148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Declaration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11FBE-89DF-8642-857B-5FC9E28FC84B}"/>
              </a:ext>
            </a:extLst>
          </p:cNvPr>
          <p:cNvSpPr txBox="1"/>
          <p:nvPr/>
        </p:nvSpPr>
        <p:spPr>
          <a:xfrm>
            <a:off x="8766311" y="5240947"/>
            <a:ext cx="168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Class definition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F96AB2-1B64-0D46-B16F-801B098610E5}"/>
              </a:ext>
            </a:extLst>
          </p:cNvPr>
          <p:cNvSpPr txBox="1"/>
          <p:nvPr/>
        </p:nvSpPr>
        <p:spPr>
          <a:xfrm>
            <a:off x="8766311" y="366411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Global variable</a:t>
            </a:r>
          </a:p>
        </p:txBody>
      </p:sp>
    </p:spTree>
    <p:extLst>
      <p:ext uri="{BB962C8B-B14F-4D97-AF65-F5344CB8AC3E}">
        <p14:creationId xmlns:p14="http://schemas.microsoft.com/office/powerpoint/2010/main" val="397347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  <p:bldP spid="12" grpId="0"/>
      <p:bldP spid="1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357C-3CC7-8845-B70F-3F212C19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Instance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3B6EA-307E-DC48-87AC-2E40E7024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A01475-CBC1-484B-BD4D-A47455C2B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446" y="1152939"/>
            <a:ext cx="4250905" cy="5319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1002F9-AFC3-904C-B6E6-696EF4BBC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1688017"/>
            <a:ext cx="4621695" cy="48625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1DFC34-DB30-3147-82E0-5C06B69DE092}"/>
              </a:ext>
            </a:extLst>
          </p:cNvPr>
          <p:cNvSpPr txBox="1"/>
          <p:nvPr/>
        </p:nvSpPr>
        <p:spPr>
          <a:xfrm>
            <a:off x="8382550" y="4333461"/>
            <a:ext cx="148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Assignment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C6C12-8F1C-F24C-8C78-17627E18ADF3}"/>
              </a:ext>
            </a:extLst>
          </p:cNvPr>
          <p:cNvSpPr txBox="1"/>
          <p:nvPr/>
        </p:nvSpPr>
        <p:spPr>
          <a:xfrm>
            <a:off x="8306075" y="6103527"/>
            <a:ext cx="148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Dot notation</a:t>
            </a:r>
          </a:p>
        </p:txBody>
      </p:sp>
    </p:spTree>
    <p:extLst>
      <p:ext uri="{BB962C8B-B14F-4D97-AF65-F5344CB8AC3E}">
        <p14:creationId xmlns:p14="http://schemas.microsoft.com/office/powerpoint/2010/main" val="200688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357C-3CC7-8845-B70F-3F212C19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 the ball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3B6EA-307E-DC48-87AC-2E40E7024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86599"/>
            <a:ext cx="10131425" cy="364913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4496F-3EAC-4440-9866-D69351B05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902" y="814135"/>
            <a:ext cx="4368800" cy="565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895FF-51B9-BC42-AD3A-04667ADCE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60" y="1756695"/>
            <a:ext cx="4465183" cy="47089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31E384-ADB8-A44B-BEAB-662E09EFD2C6}"/>
              </a:ext>
            </a:extLst>
          </p:cNvPr>
          <p:cNvSpPr txBox="1"/>
          <p:nvPr/>
        </p:nvSpPr>
        <p:spPr>
          <a:xfrm>
            <a:off x="8349951" y="2464905"/>
            <a:ext cx="1481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75255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357C-3CC7-8845-B70F-3F212C19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more balls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3B6EA-307E-DC48-87AC-2E40E7024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86599"/>
            <a:ext cx="10131425" cy="364913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AFCEE-7851-C84A-BA55-4DEAC43A3F94}"/>
              </a:ext>
            </a:extLst>
          </p:cNvPr>
          <p:cNvSpPr txBox="1"/>
          <p:nvPr/>
        </p:nvSpPr>
        <p:spPr>
          <a:xfrm>
            <a:off x="5306943" y="1887919"/>
            <a:ext cx="488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this to the declaration- </a:t>
            </a:r>
            <a:r>
              <a:rPr lang="en-US" dirty="0" err="1"/>
              <a:t>number_of_balls</a:t>
            </a:r>
            <a:r>
              <a:rPr lang="en-US" dirty="0"/>
              <a:t> = 10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979CF6-A35F-C349-86E4-1AD7B8567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500" y="2286599"/>
            <a:ext cx="8194241" cy="4389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455BC4-DAE2-C043-9E50-98D58673D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52" y="1887919"/>
            <a:ext cx="4567403" cy="47838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9F5443-F185-CE4A-B41C-A19B6A19F4D7}"/>
              </a:ext>
            </a:extLst>
          </p:cNvPr>
          <p:cNvSpPr txBox="1"/>
          <p:nvPr/>
        </p:nvSpPr>
        <p:spPr>
          <a:xfrm>
            <a:off x="8708549" y="3021020"/>
            <a:ext cx="1481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Parameters for a ball</a:t>
            </a:r>
          </a:p>
        </p:txBody>
      </p:sp>
    </p:spTree>
    <p:extLst>
      <p:ext uri="{BB962C8B-B14F-4D97-AF65-F5344CB8AC3E}">
        <p14:creationId xmlns:p14="http://schemas.microsoft.com/office/powerpoint/2010/main" val="51342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357C-3CC7-8845-B70F-3F212C19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make people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3B6EA-307E-DC48-87AC-2E40E7024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86599"/>
            <a:ext cx="10131425" cy="364913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EC8D2-F6D9-4E46-B9FE-F9F906653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880" y="1252330"/>
            <a:ext cx="7554319" cy="5419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A3C879-510A-724A-B1B2-C468FF5EF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880" y="555018"/>
            <a:ext cx="2832100" cy="596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7B2C74-3385-9B45-A335-DA8C770C5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2" y="1570383"/>
            <a:ext cx="4822654" cy="5101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10473A-ADD3-D145-AF59-DD3FB3DFDF96}"/>
              </a:ext>
            </a:extLst>
          </p:cNvPr>
          <p:cNvSpPr txBox="1"/>
          <p:nvPr/>
        </p:nvSpPr>
        <p:spPr>
          <a:xfrm>
            <a:off x="9193086" y="2339265"/>
            <a:ext cx="148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Inheritance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876D96-42FA-C84A-AD2A-33AE78371E4B}"/>
              </a:ext>
            </a:extLst>
          </p:cNvPr>
          <p:cNvSpPr txBox="1"/>
          <p:nvPr/>
        </p:nvSpPr>
        <p:spPr>
          <a:xfrm>
            <a:off x="8229600" y="4691270"/>
            <a:ext cx="172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Array of people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AB09E0-DDCC-4048-AF7C-084A330612D6}"/>
              </a:ext>
            </a:extLst>
          </p:cNvPr>
          <p:cNvSpPr txBox="1"/>
          <p:nvPr/>
        </p:nvSpPr>
        <p:spPr>
          <a:xfrm>
            <a:off x="8541658" y="5518666"/>
            <a:ext cx="148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Loop </a:t>
            </a:r>
          </a:p>
        </p:txBody>
      </p:sp>
    </p:spTree>
    <p:extLst>
      <p:ext uri="{BB962C8B-B14F-4D97-AF65-F5344CB8AC3E}">
        <p14:creationId xmlns:p14="http://schemas.microsoft.com/office/powerpoint/2010/main" val="167346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357C-3CC7-8845-B70F-3F212C19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ID and Status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3B6EA-307E-DC48-87AC-2E40E7024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86599"/>
            <a:ext cx="10131425" cy="364913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7FF51E-429A-E645-89CF-D140A058A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36" y="2070099"/>
            <a:ext cx="10310714" cy="28994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4F92A3-A893-B541-98B2-7DC4923AE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1562100"/>
            <a:ext cx="4803300" cy="510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4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357C-3CC7-8845-B70F-3F212C19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Infect person zero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3B6EA-307E-DC48-87AC-2E40E7024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86599"/>
            <a:ext cx="10131425" cy="3649133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B2487A-F5C0-6643-9100-61A09F84E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595" y="2065867"/>
            <a:ext cx="9575800" cy="436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8DE15A-83F6-E342-90BE-168A650E7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36" y="2065867"/>
            <a:ext cx="4037863" cy="4312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735B5C-08CA-F44C-AEE3-14ED343C5994}"/>
              </a:ext>
            </a:extLst>
          </p:cNvPr>
          <p:cNvSpPr txBox="1"/>
          <p:nvPr/>
        </p:nvSpPr>
        <p:spPr>
          <a:xfrm>
            <a:off x="6427915" y="3852774"/>
            <a:ext cx="17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== equality</a:t>
            </a:r>
          </a:p>
        </p:txBody>
      </p:sp>
    </p:spTree>
    <p:extLst>
      <p:ext uri="{BB962C8B-B14F-4D97-AF65-F5344CB8AC3E}">
        <p14:creationId xmlns:p14="http://schemas.microsoft.com/office/powerpoint/2010/main" val="234496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357C-3CC7-8845-B70F-3F212C19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3B6EA-307E-DC48-87AC-2E40E7024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86599"/>
            <a:ext cx="10131425" cy="3649133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2C9548-8EF5-5A43-8DF1-D561EC7A0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948" y="910258"/>
            <a:ext cx="9601200" cy="5753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693C39-6716-6042-AD97-69508DDBB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3" y="1594912"/>
            <a:ext cx="4756909" cy="5068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74AB3B-A3FE-0E43-AE36-18E852E17B0C}"/>
              </a:ext>
            </a:extLst>
          </p:cNvPr>
          <p:cNvSpPr txBox="1"/>
          <p:nvPr/>
        </p:nvSpPr>
        <p:spPr>
          <a:xfrm>
            <a:off x="7600731" y="2366525"/>
            <a:ext cx="1709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Print method outputs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339730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140</TotalTime>
  <Words>79</Words>
  <Application>Microsoft Macintosh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Processing with Python</vt:lpstr>
      <vt:lpstr>Creating an object</vt:lpstr>
      <vt:lpstr>Creating an Instance</vt:lpstr>
      <vt:lpstr>Move  the ball</vt:lpstr>
      <vt:lpstr>Make more balls</vt:lpstr>
      <vt:lpstr>Now make people</vt:lpstr>
      <vt:lpstr>Give ID and Status</vt:lpstr>
      <vt:lpstr>Infect person zero</vt:lpstr>
      <vt:lpstr>Collisions </vt:lpstr>
      <vt:lpstr>Epidemic</vt:lpstr>
      <vt:lpstr>Play with numbers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with Python</dc:title>
  <dc:creator>Microsoft Office User</dc:creator>
  <cp:lastModifiedBy>Microsoft Office User</cp:lastModifiedBy>
  <cp:revision>16</cp:revision>
  <dcterms:created xsi:type="dcterms:W3CDTF">2021-11-06T01:30:34Z</dcterms:created>
  <dcterms:modified xsi:type="dcterms:W3CDTF">2021-11-06T03:51:24Z</dcterms:modified>
</cp:coreProperties>
</file>