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155" y="203200"/>
            <a:ext cx="144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9450" y="1011555"/>
            <a:ext cx="7618730" cy="2970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现有的代码坏味检测方法均采用了或多或少的结构度量指标，然而对于模型用于训练的数据集中的坏味标签信息，无论是通过现有的检测工具还是检测规则，均是对一个或多个度量指标设定阈值。所以，在模型训练阶段加入这些度量指标，会出现模型只关注特定的几个指标，最终造成模型过拟合。</a:t>
            </a:r>
            <a:endParaRPr lang="zh-CN" altLang="en-US"/>
          </a:p>
          <a:p>
            <a:pPr indent="457200" algn="l"/>
            <a:r>
              <a:rPr lang="zh-CN" altLang="en-US"/>
              <a:t>解决办法：不喂入度量特征，通过直接让</a:t>
            </a:r>
            <a:r>
              <a:rPr lang="en-US" altLang="zh-CN"/>
              <a:t>LLM</a:t>
            </a:r>
            <a:r>
              <a:rPr lang="zh-CN" altLang="en-US"/>
              <a:t>模型学习源代码之间的语义和语法特征，最终实现分类。（</a:t>
            </a:r>
            <a:r>
              <a:rPr lang="zh-CN" altLang="en-US">
                <a:sym typeface="+mn-ea"/>
              </a:rPr>
              <a:t>目前首个不适用任何结构信息研究）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对于已有检测方法中所使用的大规模数据集，其制作和收集会耗费大量人力物力，通过使用提示学习技术，使其在小样本的场景下达到良好的性能。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Yzk3OWRjMDRkOWQ0ODIwMDRjMjJlMzRjOTA4ZGJkNz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她</cp:lastModifiedBy>
  <cp:revision>156</cp:revision>
  <dcterms:created xsi:type="dcterms:W3CDTF">2019-06-19T02:08:00Z</dcterms:created>
  <dcterms:modified xsi:type="dcterms:W3CDTF">2023-10-30T00:44:55Z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A9126A36DE68408197B90A5409FF5225_11</vt:lpwstr>
  </property>
</Properties>
</file>