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8">
            <a:extLst>
              <a:ext uri="{FF2B5EF4-FFF2-40B4-BE49-F238E27FC236}">
                <a16:creationId xmlns:a16="http://schemas.microsoft.com/office/drawing/2014/main" id="{AE7446D0-1ECD-41DE-B419-58C86D37EC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6874" y="0"/>
            <a:ext cx="6519834" cy="6858000"/>
          </a:xfrm>
          <a:custGeom>
            <a:avLst/>
            <a:gdLst>
              <a:gd name="connsiteX0" fmla="*/ 3176153 w 6519834"/>
              <a:gd name="connsiteY0" fmla="*/ 0 h 6858000"/>
              <a:gd name="connsiteX1" fmla="*/ 6519834 w 6519834"/>
              <a:gd name="connsiteY1" fmla="*/ 0 h 6858000"/>
              <a:gd name="connsiteX2" fmla="*/ 6519834 w 6519834"/>
              <a:gd name="connsiteY2" fmla="*/ 6858000 h 6858000"/>
              <a:gd name="connsiteX3" fmla="*/ 0 w 651983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9834" h="6858000">
                <a:moveTo>
                  <a:pt x="3176153" y="0"/>
                </a:moveTo>
                <a:lnTo>
                  <a:pt x="6519834" y="0"/>
                </a:lnTo>
                <a:lnTo>
                  <a:pt x="651983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44">
            <a:extLst>
              <a:ext uri="{FF2B5EF4-FFF2-40B4-BE49-F238E27FC236}">
                <a16:creationId xmlns:a16="http://schemas.microsoft.com/office/drawing/2014/main" id="{AC795A7F-5B31-4FB1-B065-3E746F34E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82160" cy="2130951"/>
          </a:xfrm>
          <a:custGeom>
            <a:avLst/>
            <a:gdLst>
              <a:gd name="connsiteX0" fmla="*/ 0 w 8682160"/>
              <a:gd name="connsiteY0" fmla="*/ 0 h 2130951"/>
              <a:gd name="connsiteX1" fmla="*/ 838200 w 8682160"/>
              <a:gd name="connsiteY1" fmla="*/ 0 h 2130951"/>
              <a:gd name="connsiteX2" fmla="*/ 3368820 w 8682160"/>
              <a:gd name="connsiteY2" fmla="*/ 0 h 2130951"/>
              <a:gd name="connsiteX3" fmla="*/ 3581400 w 8682160"/>
              <a:gd name="connsiteY3" fmla="*/ 0 h 2130951"/>
              <a:gd name="connsiteX4" fmla="*/ 4207020 w 8682160"/>
              <a:gd name="connsiteY4" fmla="*/ 0 h 2130951"/>
              <a:gd name="connsiteX5" fmla="*/ 4419600 w 8682160"/>
              <a:gd name="connsiteY5" fmla="*/ 0 h 2130951"/>
              <a:gd name="connsiteX6" fmla="*/ 4443641 w 8682160"/>
              <a:gd name="connsiteY6" fmla="*/ 0 h 2130951"/>
              <a:gd name="connsiteX7" fmla="*/ 5281841 w 8682160"/>
              <a:gd name="connsiteY7" fmla="*/ 0 h 2130951"/>
              <a:gd name="connsiteX8" fmla="*/ 5281841 w 8682160"/>
              <a:gd name="connsiteY8" fmla="*/ 478 h 2130951"/>
              <a:gd name="connsiteX9" fmla="*/ 7843960 w 8682160"/>
              <a:gd name="connsiteY9" fmla="*/ 478 h 2130951"/>
              <a:gd name="connsiteX10" fmla="*/ 8682160 w 8682160"/>
              <a:gd name="connsiteY10" fmla="*/ 478 h 2130951"/>
              <a:gd name="connsiteX11" fmla="*/ 7695472 w 8682160"/>
              <a:gd name="connsiteY11" fmla="*/ 2130951 h 2130951"/>
              <a:gd name="connsiteX12" fmla="*/ 6857272 w 8682160"/>
              <a:gd name="connsiteY12" fmla="*/ 2130951 h 2130951"/>
              <a:gd name="connsiteX13" fmla="*/ 4419600 w 8682160"/>
              <a:gd name="connsiteY13" fmla="*/ 2130951 h 2130951"/>
              <a:gd name="connsiteX14" fmla="*/ 4207020 w 8682160"/>
              <a:gd name="connsiteY14" fmla="*/ 2130951 h 2130951"/>
              <a:gd name="connsiteX15" fmla="*/ 3581400 w 8682160"/>
              <a:gd name="connsiteY15" fmla="*/ 2130951 h 2130951"/>
              <a:gd name="connsiteX16" fmla="*/ 3368820 w 8682160"/>
              <a:gd name="connsiteY16" fmla="*/ 2130951 h 2130951"/>
              <a:gd name="connsiteX17" fmla="*/ 838200 w 8682160"/>
              <a:gd name="connsiteY17" fmla="*/ 2130951 h 2130951"/>
              <a:gd name="connsiteX18" fmla="*/ 0 w 8682160"/>
              <a:gd name="connsiteY18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682160" h="2130951">
                <a:moveTo>
                  <a:pt x="0" y="0"/>
                </a:moveTo>
                <a:lnTo>
                  <a:pt x="838200" y="0"/>
                </a:lnTo>
                <a:lnTo>
                  <a:pt x="3368820" y="0"/>
                </a:lnTo>
                <a:lnTo>
                  <a:pt x="3581400" y="0"/>
                </a:lnTo>
                <a:lnTo>
                  <a:pt x="4207020" y="0"/>
                </a:lnTo>
                <a:lnTo>
                  <a:pt x="4419600" y="0"/>
                </a:lnTo>
                <a:lnTo>
                  <a:pt x="4443641" y="0"/>
                </a:lnTo>
                <a:lnTo>
                  <a:pt x="5281841" y="0"/>
                </a:lnTo>
                <a:lnTo>
                  <a:pt x="5281841" y="478"/>
                </a:lnTo>
                <a:lnTo>
                  <a:pt x="7843960" y="478"/>
                </a:lnTo>
                <a:lnTo>
                  <a:pt x="8682160" y="478"/>
                </a:lnTo>
                <a:lnTo>
                  <a:pt x="7695472" y="2130951"/>
                </a:lnTo>
                <a:lnTo>
                  <a:pt x="6857272" y="2130951"/>
                </a:lnTo>
                <a:lnTo>
                  <a:pt x="4419600" y="2130951"/>
                </a:lnTo>
                <a:lnTo>
                  <a:pt x="4207020" y="2130951"/>
                </a:lnTo>
                <a:lnTo>
                  <a:pt x="3581400" y="2130951"/>
                </a:lnTo>
                <a:lnTo>
                  <a:pt x="3368820" y="2130951"/>
                </a:lnTo>
                <a:lnTo>
                  <a:pt x="838200" y="2130951"/>
                </a:lnTo>
                <a:lnTo>
                  <a:pt x="0" y="213095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45">
            <a:extLst>
              <a:ext uri="{FF2B5EF4-FFF2-40B4-BE49-F238E27FC236}">
                <a16:creationId xmlns:a16="http://schemas.microsoft.com/office/drawing/2014/main" id="{B9D8496E-C924-4F8E-A90C-022E287565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3319"/>
            <a:ext cx="6535924" cy="2174681"/>
          </a:xfrm>
          <a:custGeom>
            <a:avLst/>
            <a:gdLst>
              <a:gd name="connsiteX0" fmla="*/ 0 w 6535924"/>
              <a:gd name="connsiteY0" fmla="*/ 0 h 2174681"/>
              <a:gd name="connsiteX1" fmla="*/ 838200 w 6535924"/>
              <a:gd name="connsiteY1" fmla="*/ 0 h 2174681"/>
              <a:gd name="connsiteX2" fmla="*/ 5697724 w 6535924"/>
              <a:gd name="connsiteY2" fmla="*/ 0 h 2174681"/>
              <a:gd name="connsiteX3" fmla="*/ 6535924 w 6535924"/>
              <a:gd name="connsiteY3" fmla="*/ 0 h 2174681"/>
              <a:gd name="connsiteX4" fmla="*/ 5528762 w 6535924"/>
              <a:gd name="connsiteY4" fmla="*/ 2174681 h 2174681"/>
              <a:gd name="connsiteX5" fmla="*/ 4690562 w 6535924"/>
              <a:gd name="connsiteY5" fmla="*/ 2174681 h 2174681"/>
              <a:gd name="connsiteX6" fmla="*/ 967037 w 6535924"/>
              <a:gd name="connsiteY6" fmla="*/ 2174681 h 2174681"/>
              <a:gd name="connsiteX7" fmla="*/ 838200 w 6535924"/>
              <a:gd name="connsiteY7" fmla="*/ 2174681 h 2174681"/>
              <a:gd name="connsiteX8" fmla="*/ 128837 w 6535924"/>
              <a:gd name="connsiteY8" fmla="*/ 2174681 h 2174681"/>
              <a:gd name="connsiteX9" fmla="*/ 0 w 6535924"/>
              <a:gd name="connsiteY9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35924" h="2174681">
                <a:moveTo>
                  <a:pt x="0" y="0"/>
                </a:moveTo>
                <a:lnTo>
                  <a:pt x="838200" y="0"/>
                </a:lnTo>
                <a:lnTo>
                  <a:pt x="5697724" y="0"/>
                </a:lnTo>
                <a:lnTo>
                  <a:pt x="6535924" y="0"/>
                </a:lnTo>
                <a:lnTo>
                  <a:pt x="5528762" y="2174681"/>
                </a:lnTo>
                <a:lnTo>
                  <a:pt x="4690562" y="2174681"/>
                </a:lnTo>
                <a:lnTo>
                  <a:pt x="967037" y="2174681"/>
                </a:lnTo>
                <a:lnTo>
                  <a:pt x="838200" y="2174681"/>
                </a:lnTo>
                <a:lnTo>
                  <a:pt x="128837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그림 6" descr="실외, 표지판, 개체이(가) 표시된 사진&#10;&#10;매우 높은 신뢰도로 생성된 설명">
            <a:extLst>
              <a:ext uri="{FF2B5EF4-FFF2-40B4-BE49-F238E27FC236}">
                <a16:creationId xmlns:a16="http://schemas.microsoft.com/office/drawing/2014/main" id="{33B49253-2BDC-42F2-BBF7-FFE9DC9C41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24" r="2" b="28101"/>
          <a:stretch/>
        </p:blipFill>
        <p:spPr>
          <a:xfrm>
            <a:off x="8667750" y="1294068"/>
            <a:ext cx="2884169" cy="1403897"/>
          </a:xfrm>
          <a:prstGeom prst="rect">
            <a:avLst/>
          </a:prstGeom>
        </p:spPr>
      </p:pic>
      <p:pic>
        <p:nvPicPr>
          <p:cNvPr id="4" name="그림 4">
            <a:extLst>
              <a:ext uri="{FF2B5EF4-FFF2-40B4-BE49-F238E27FC236}">
                <a16:creationId xmlns:a16="http://schemas.microsoft.com/office/drawing/2014/main" id="{C849B59D-C0C0-46D9-9E92-C73F417191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480" r="1" b="6101"/>
          <a:stretch/>
        </p:blipFill>
        <p:spPr>
          <a:xfrm>
            <a:off x="7613650" y="3778119"/>
            <a:ext cx="3934884" cy="226945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8650" y="2245810"/>
            <a:ext cx="6394450" cy="1355750"/>
          </a:xfrm>
        </p:spPr>
        <p:txBody>
          <a:bodyPr>
            <a:normAutofit/>
          </a:bodyPr>
          <a:lstStyle/>
          <a:p>
            <a:pPr algn="l"/>
            <a:r>
              <a:rPr lang="ko-KR" altLang="en-US" sz="5400">
                <a:ea typeface="맑은 고딕"/>
              </a:rPr>
              <a:t>얼굴 군집화</a:t>
            </a:r>
            <a:endParaRPr lang="ko-KR" altLang="en-US" sz="54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28650" y="3608516"/>
            <a:ext cx="5907274" cy="911117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>
                <a:ea typeface="맑은 고딕"/>
              </a:rPr>
              <a:t>2016025614 원준호 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62366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F38DE-BA5D-4C23-B2E2-546136910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군집화 (</a:t>
            </a:r>
            <a:r>
              <a:rPr lang="ko-KR" altLang="en-US" err="1">
                <a:ea typeface="맑은 고딕"/>
              </a:rPr>
              <a:t>Clustering</a:t>
            </a:r>
            <a:r>
              <a:rPr lang="ko-KR" altLang="en-US">
                <a:ea typeface="맑은 고딕"/>
              </a:rPr>
              <a:t>)</a:t>
            </a:r>
            <a:endParaRPr lang="ko-KR" altLang="en-US"/>
          </a:p>
        </p:txBody>
      </p:sp>
      <p:pic>
        <p:nvPicPr>
          <p:cNvPr id="4" name="그림 4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3EFDC5CB-ED3B-436F-A34B-F5372F259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1934" y="1825625"/>
            <a:ext cx="58081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3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F38DE-BA5D-4C23-B2E2-546136910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153F8E-2239-4881-A0A7-5D03C3208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b="1">
                <a:ea typeface="맑은 고딕"/>
              </a:rPr>
              <a:t>클러스터 분석</a:t>
            </a:r>
            <a:r>
              <a:rPr lang="ko-KR">
                <a:ea typeface="맑은 고딕"/>
              </a:rPr>
              <a:t>(</a:t>
            </a:r>
            <a:r>
              <a:rPr lang="ko-KR" err="1">
                <a:ea typeface="맑은 고딕"/>
              </a:rPr>
              <a:t>Cluster</a:t>
            </a:r>
            <a:r>
              <a:rPr lang="ko-KR">
                <a:ea typeface="맑은 고딕"/>
              </a:rPr>
              <a:t> </a:t>
            </a:r>
            <a:r>
              <a:rPr lang="ko-KR" err="1">
                <a:ea typeface="맑은 고딕"/>
              </a:rPr>
              <a:t>analysis</a:t>
            </a:r>
            <a:r>
              <a:rPr lang="ko-KR">
                <a:ea typeface="맑은 고딕"/>
              </a:rPr>
              <a:t>)이란 주어진 데이터들의 특성을 고려해 데이터 집단(클러스터)을 정의하고 데이터 집단의 대표할 수 있는 대표점을 찾는 것으로 데이터 마이닝의 한 방법이다. 클러스터란 비슷한 특성을 가진 데이터들의 집단이다. 반대로 데이터의 특성이 다르면 다른 클러스터에 속해야 한다.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12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F38DE-BA5D-4C23-B2E2-546136910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아이디어 시초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153F8E-2239-4881-A0A7-5D03C3208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레**</a:t>
            </a:r>
            <a:r>
              <a:rPr lang="ko-KR" altLang="en-US" err="1">
                <a:ea typeface="맑은 고딕"/>
              </a:rPr>
              <a:t>벳</a:t>
            </a:r>
            <a:r>
              <a:rPr lang="ko-KR" altLang="en-US">
                <a:ea typeface="맑은 고딕"/>
              </a:rPr>
              <a:t> 영상 시청 중 *</a:t>
            </a:r>
            <a:r>
              <a:rPr lang="ko-KR" altLang="en-US" err="1">
                <a:ea typeface="맑은 고딕"/>
              </a:rPr>
              <a:t>디님이</a:t>
            </a:r>
            <a:r>
              <a:rPr lang="ko-KR" altLang="en-US">
                <a:ea typeface="맑은 고딕"/>
              </a:rPr>
              <a:t> 나오신 부분의 영상만 추출하고 픔</a:t>
            </a:r>
          </a:p>
          <a:p>
            <a:pPr lvl="1"/>
            <a:r>
              <a:rPr lang="ko-KR" altLang="en-US">
                <a:ea typeface="맑은 고딕"/>
              </a:rPr>
              <a:t>1) 하나하나 돌려가며 자른다 -&gt; 자칫 지루할 수 있다.</a:t>
            </a:r>
          </a:p>
          <a:p>
            <a:pPr lvl="1"/>
            <a:r>
              <a:rPr lang="ko-KR" altLang="en-US">
                <a:ea typeface="맑은 고딕"/>
              </a:rPr>
              <a:t>2) 영상 프레임별로 </a:t>
            </a:r>
            <a:r>
              <a:rPr lang="ko-KR" altLang="en-US" err="1">
                <a:ea typeface="맑은 고딕"/>
              </a:rPr>
              <a:t>얼굴인식시켜서</a:t>
            </a:r>
            <a:r>
              <a:rPr lang="ko-KR" altLang="en-US">
                <a:ea typeface="맑은 고딕"/>
              </a:rPr>
              <a:t> 나오게 한다 -&gt; 이게 될까?</a:t>
            </a:r>
          </a:p>
        </p:txBody>
      </p:sp>
    </p:spTree>
    <p:extLst>
      <p:ext uri="{BB962C8B-B14F-4D97-AF65-F5344CB8AC3E}">
        <p14:creationId xmlns:p14="http://schemas.microsoft.com/office/powerpoint/2010/main" val="150470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F38DE-BA5D-4C23-B2E2-546136910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우선 얼굴 추출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153F8E-2239-4881-A0A7-5D03C3208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err="1">
                <a:ea typeface="맑은 고딕"/>
              </a:rPr>
              <a:t>OpenCV</a:t>
            </a:r>
            <a:r>
              <a:rPr lang="ko-KR" altLang="en-US">
                <a:ea typeface="맑은 고딕"/>
              </a:rPr>
              <a:t> 이용 어찌어찌 해결...</a:t>
            </a:r>
            <a:endParaRPr lang="ko-KR" altLang="en-US"/>
          </a:p>
        </p:txBody>
      </p:sp>
      <p:pic>
        <p:nvPicPr>
          <p:cNvPr id="4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42C9A60-070E-46A4-9111-C6A37E550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7962"/>
            <a:ext cx="3555999" cy="4001031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697F0C9D-9905-4D87-BEA6-67440E2A7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529" y="2714164"/>
            <a:ext cx="5699703" cy="323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5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1B0B1-03F5-4B6B-BF83-E8CF8276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얼굴인식 2가지 방법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9AE2F-4106-445B-9345-F372F1E2D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err="1">
                <a:ea typeface="맑은 고딕"/>
              </a:rPr>
              <a:t>i</a:t>
            </a:r>
            <a:r>
              <a:rPr lang="ko-KR" altLang="en-US">
                <a:ea typeface="맑은 고딕"/>
              </a:rPr>
              <a:t>) 덕후라면 </a:t>
            </a:r>
            <a:r>
              <a:rPr lang="ko-KR" altLang="en-US" err="1">
                <a:ea typeface="맑은 고딕"/>
              </a:rPr>
              <a:t>최애</a:t>
            </a:r>
            <a:r>
              <a:rPr lang="ko-KR" altLang="en-US">
                <a:ea typeface="맑은 고딕"/>
              </a:rPr>
              <a:t> 사진 100장 정도는 가지고 있으므로(?) 그걸 학습 시키고 대조 -&gt; 모으다가 </a:t>
            </a:r>
            <a:r>
              <a:rPr lang="ko-KR" altLang="en-US" err="1">
                <a:ea typeface="맑은 고딕"/>
              </a:rPr>
              <a:t>탈덕</a:t>
            </a:r>
            <a:r>
              <a:rPr lang="ko-KR" altLang="en-US">
                <a:ea typeface="맑은 고딕"/>
              </a:rPr>
              <a:t>(경험담)</a:t>
            </a:r>
          </a:p>
          <a:p>
            <a:r>
              <a:rPr lang="ko-KR" altLang="en-US" err="1">
                <a:ea typeface="맑은 고딕"/>
              </a:rPr>
              <a:t>ii</a:t>
            </a:r>
            <a:r>
              <a:rPr lang="ko-KR" altLang="en-US">
                <a:ea typeface="맑은 고딕"/>
              </a:rPr>
              <a:t>) 어차피 레**</a:t>
            </a:r>
            <a:r>
              <a:rPr lang="ko-KR" altLang="en-US" err="1">
                <a:ea typeface="맑은 고딕"/>
              </a:rPr>
              <a:t>벳은</a:t>
            </a:r>
            <a:r>
              <a:rPr lang="ko-KR" altLang="en-US">
                <a:ea typeface="맑은 고딕"/>
              </a:rPr>
              <a:t> 5명이니 얼굴특성을 가지고 5집합으로 나누자 -&gt; 어떻게? 무엇을 기준으로 나눔?</a:t>
            </a:r>
          </a:p>
        </p:txBody>
      </p:sp>
    </p:spTree>
    <p:extLst>
      <p:ext uri="{BB962C8B-B14F-4D97-AF65-F5344CB8AC3E}">
        <p14:creationId xmlns:p14="http://schemas.microsoft.com/office/powerpoint/2010/main" val="3317686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602DD-28EF-4B29-8652-8EDB11D5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목표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ED6D0-5A99-4F89-B6E8-FDC32EC7B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각자 군집화 방법을 강구하여 API 만들기</a:t>
            </a:r>
            <a:endParaRPr lang="ko-KR" altLang="en-US" err="1">
              <a:ea typeface="맑은 고딕"/>
            </a:endParaRPr>
          </a:p>
          <a:p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85751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B4138-C9BF-4B24-9B00-DBA98921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필요/유의사항 (팀 </a:t>
            </a:r>
            <a:r>
              <a:rPr lang="ko-KR" altLang="en-US" err="1">
                <a:ea typeface="맑은 고딕"/>
              </a:rPr>
              <a:t>빌딩된다면</a:t>
            </a:r>
            <a:r>
              <a:rPr lang="ko-KR" altLang="en-US">
                <a:ea typeface="맑은 고딕"/>
              </a:rPr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F9F039-ABE6-4945-8582-1E050B336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err="1">
                <a:ea typeface="맑은 고딕"/>
              </a:rPr>
              <a:t>Python</a:t>
            </a:r>
            <a:r>
              <a:rPr lang="ko-KR" altLang="en-US">
                <a:ea typeface="맑은 고딕"/>
              </a:rPr>
              <a:t> 문법 (사실 </a:t>
            </a:r>
            <a:r>
              <a:rPr lang="ko-KR" altLang="en-US" err="1">
                <a:ea typeface="맑은 고딕"/>
              </a:rPr>
              <a:t>OpenCV얼굴인식은</a:t>
            </a:r>
            <a:r>
              <a:rPr lang="ko-KR" altLang="en-US">
                <a:ea typeface="맑은 고딕"/>
              </a:rPr>
              <a:t> C++로 짰었는데 </a:t>
            </a:r>
            <a:r>
              <a:rPr lang="ko-KR" altLang="en-US" err="1">
                <a:ea typeface="맑은 고딕"/>
              </a:rPr>
              <a:t>Python으로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바꿀예정</a:t>
            </a:r>
            <a:r>
              <a:rPr lang="ko-KR" altLang="en-US">
                <a:ea typeface="맑은 고딕"/>
              </a:rPr>
              <a:t>) -&gt; 정민님의 강의?</a:t>
            </a:r>
          </a:p>
          <a:p>
            <a:r>
              <a:rPr lang="ko-KR" altLang="en-US" err="1">
                <a:ea typeface="맑은 고딕"/>
              </a:rPr>
              <a:t>OpenCV</a:t>
            </a:r>
            <a:r>
              <a:rPr lang="ko-KR" altLang="en-US">
                <a:ea typeface="맑은 고딕"/>
              </a:rPr>
              <a:t> 라이브러리 지식 -&gt; 초반 몇주간 스터디 예정</a:t>
            </a:r>
            <a:endParaRPr lang="ko-KR">
              <a:ea typeface="맑은 고딕"/>
            </a:endParaRPr>
          </a:p>
          <a:p>
            <a:r>
              <a:rPr lang="ko-KR" altLang="en-US">
                <a:ea typeface="맑은 고딕"/>
              </a:rPr>
              <a:t>열정</a:t>
            </a:r>
          </a:p>
          <a:p>
            <a:r>
              <a:rPr lang="ko-KR" altLang="en-US">
                <a:ea typeface="맑은 고딕"/>
              </a:rPr>
              <a:t>리스크 -&gt; </a:t>
            </a:r>
            <a:r>
              <a:rPr lang="ko-KR" altLang="en-US" err="1">
                <a:ea typeface="맑은 고딕"/>
              </a:rPr>
              <a:t>저두</a:t>
            </a:r>
            <a:r>
              <a:rPr lang="ko-KR" altLang="en-US">
                <a:ea typeface="맑은 고딕"/>
              </a:rPr>
              <a:t> 아직 끝까지 </a:t>
            </a:r>
            <a:r>
              <a:rPr lang="ko-KR" altLang="en-US" err="1">
                <a:ea typeface="맑은 고딕"/>
              </a:rPr>
              <a:t>안해봄</a:t>
            </a:r>
            <a:r>
              <a:rPr lang="ko-KR" altLang="en-US">
                <a:ea typeface="맑은 고딕"/>
              </a:rPr>
              <a:t> (특히 </a:t>
            </a:r>
            <a:r>
              <a:rPr lang="ko-KR" altLang="en-US" err="1">
                <a:ea typeface="맑은 고딕"/>
              </a:rPr>
              <a:t>tensorflow는</a:t>
            </a:r>
            <a:r>
              <a:rPr lang="ko-KR" altLang="en-US">
                <a:ea typeface="맑은 고딕"/>
              </a:rPr>
              <a:t> 예제만 해봄)</a:t>
            </a:r>
          </a:p>
        </p:txBody>
      </p:sp>
    </p:spTree>
    <p:extLst>
      <p:ext uri="{BB962C8B-B14F-4D97-AF65-F5344CB8AC3E}">
        <p14:creationId xmlns:p14="http://schemas.microsoft.com/office/powerpoint/2010/main" val="4208313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21C1F-E828-4606-A221-D6463290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궁금한점?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1D49E-8A31-4E2F-9BA9-4DD45C627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51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테마</vt:lpstr>
      <vt:lpstr>얼굴 군집화</vt:lpstr>
      <vt:lpstr>군집화 (Clustering)</vt:lpstr>
      <vt:lpstr>PowerPoint Presentation</vt:lpstr>
      <vt:lpstr>아이디어 시초</vt:lpstr>
      <vt:lpstr>우선 얼굴 추출</vt:lpstr>
      <vt:lpstr>얼굴인식 2가지 방법</vt:lpstr>
      <vt:lpstr>목표</vt:lpstr>
      <vt:lpstr>필요/유의사항 (팀 빌딩된다면)</vt:lpstr>
      <vt:lpstr>궁금한점?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얼굴 군집화</dc:title>
  <cp:revision>1</cp:revision>
  <dcterms:modified xsi:type="dcterms:W3CDTF">2018-03-29T07:41:20Z</dcterms:modified>
</cp:coreProperties>
</file>