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358" r:id="rId3"/>
    <p:sldId id="374" r:id="rId4"/>
    <p:sldId id="375" r:id="rId5"/>
    <p:sldId id="376" r:id="rId6"/>
    <p:sldId id="377" r:id="rId7"/>
    <p:sldId id="378" r:id="rId8"/>
    <p:sldId id="379" r:id="rId10"/>
    <p:sldId id="380" r:id="rId11"/>
    <p:sldId id="381" r:id="rId12"/>
    <p:sldId id="382" r:id="rId13"/>
    <p:sldId id="383" r:id="rId14"/>
    <p:sldId id="405" r:id="rId15"/>
    <p:sldId id="385" r:id="rId16"/>
    <p:sldId id="386" r:id="rId17"/>
    <p:sldId id="387" r:id="rId18"/>
    <p:sldId id="397" r:id="rId19"/>
    <p:sldId id="388" r:id="rId20"/>
    <p:sldId id="391" r:id="rId21"/>
    <p:sldId id="392" r:id="rId22"/>
    <p:sldId id="393" r:id="rId23"/>
    <p:sldId id="394" r:id="rId24"/>
    <p:sldId id="395" r:id="rId25"/>
    <p:sldId id="39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4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2" d="100"/>
          <a:sy n="62" d="100"/>
        </p:scale>
        <p:origin x="102" y="204"/>
      </p:cViewPr>
      <p:guideLst>
        <p:guide orient="horz" pos="2159"/>
        <p:guide pos="384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17A1C5-95F7-4229-A93B-29F7FF3DA00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729C9-FBBD-4916-93BC-8B48DFD0D00A}"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717A1C5-95F7-4229-A93B-29F7FF3DA00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729C9-FBBD-4916-93BC-8B48DFD0D00A}"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717A1C5-95F7-4229-A93B-29F7FF3DA00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729C9-FBBD-4916-93BC-8B48DFD0D00A}" type="slidenum">
              <a:rPr lang="en-IN" smtClean="0"/>
            </a:fld>
            <a:endParaRPr lang="en-I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17A1C5-95F7-4229-A93B-29F7FF3DA000}"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7729C9-FBBD-4916-93BC-8B48DFD0D00A}" type="slidenum">
              <a:rPr lang="en-IN" smtClean="0"/>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717A1C5-95F7-4229-A93B-29F7FF3DA00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729C9-FBBD-4916-93BC-8B48DFD0D00A}"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3717A1C5-95F7-4229-A93B-29F7FF3DA00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7729C9-FBBD-4916-93BC-8B48DFD0D00A}"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3717A1C5-95F7-4229-A93B-29F7FF3DA000}"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7729C9-FBBD-4916-93BC-8B48DFD0D00A}"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17A1C5-95F7-4229-A93B-29F7FF3DA000}"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7729C9-FBBD-4916-93BC-8B48DFD0D00A}"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7A1C5-95F7-4229-A93B-29F7FF3DA000}"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7729C9-FBBD-4916-93BC-8B48DFD0D00A}"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717A1C5-95F7-4229-A93B-29F7FF3DA00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7729C9-FBBD-4916-93BC-8B48DFD0D00A}"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717A1C5-95F7-4229-A93B-29F7FF3DA00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7729C9-FBBD-4916-93BC-8B48DFD0D00A}" type="slidenum">
              <a:rPr lang="en-IN" smtClean="0"/>
            </a:fld>
            <a:endParaRPr lang="en-IN"/>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mt="29000"/>
          </a:blip>
          <a:tile tx="0" ty="0" sx="100000" sy="100000" flip="none" algn="tl"/>
        </a:blip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3717A1C5-95F7-4229-A93B-29F7FF3DA000}" type="datetimeFigureOut">
              <a:rPr lang="en-IN" smtClean="0"/>
            </a:fld>
            <a:endParaRPr lang="en-IN"/>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IN"/>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F77729C9-FBBD-4916-93BC-8B48DFD0D00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jpe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jpeg"/><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jpeg"/><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jpeg"/><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jpeg"/><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 name="Rectangle 9"/>
          <p:cNvSpPr/>
          <p:nvPr/>
        </p:nvSpPr>
        <p:spPr>
          <a:xfrm>
            <a:off x="45085" y="1396186"/>
            <a:ext cx="11308195" cy="646331"/>
          </a:xfrm>
          <a:prstGeom prst="rect">
            <a:avLst/>
          </a:prstGeom>
        </p:spPr>
        <p:txBody>
          <a:bodyPr wrap="square">
            <a:spAutoFit/>
          </a:bodyPr>
          <a:lstStyle/>
          <a:p>
            <a:r>
              <a:rPr lang="en-US" sz="3600" b="1" cap="all" dirty="0"/>
              <a:t>DATA STRUCTURES AND ITS APPLICATIONS (UE22CS252A)</a:t>
            </a:r>
            <a:endParaRPr lang="en-US" sz="3600" b="1" cap="all" dirty="0"/>
          </a:p>
        </p:txBody>
      </p:sp>
      <p:sp>
        <p:nvSpPr>
          <p:cNvPr id="13" name="Rectangle 12"/>
          <p:cNvSpPr/>
          <p:nvPr/>
        </p:nvSpPr>
        <p:spPr>
          <a:xfrm>
            <a:off x="598883" y="2888778"/>
            <a:ext cx="7497214" cy="646331"/>
          </a:xfrm>
          <a:prstGeom prst="rect">
            <a:avLst/>
          </a:prstGeom>
        </p:spPr>
        <p:txBody>
          <a:bodyPr wrap="square">
            <a:spAutoFit/>
          </a:bodyPr>
          <a:lstStyle/>
          <a:p>
            <a:r>
              <a:rPr lang="en-IN" sz="3600" b="1" dirty="0">
                <a:solidFill>
                  <a:schemeClr val="accent2">
                    <a:lumMod val="75000"/>
                  </a:schemeClr>
                </a:solidFill>
              </a:rPr>
              <a:t>Mini Project </a:t>
            </a:r>
            <a:endParaRPr lang="en-IN" sz="3600" b="1" dirty="0">
              <a:solidFill>
                <a:schemeClr val="accent2">
                  <a:lumMod val="75000"/>
                </a:schemeClr>
              </a:solidFill>
            </a:endParaRPr>
          </a:p>
        </p:txBody>
      </p:sp>
      <p:grpSp>
        <p:nvGrpSpPr>
          <p:cNvPr id="20" name="Group 19"/>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p:cNvCxnSpPr/>
          <p:nvPr/>
        </p:nvCxnSpPr>
        <p:spPr>
          <a:xfrm flipV="1">
            <a:off x="0" y="2652676"/>
            <a:ext cx="11181522" cy="12684"/>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5715" y="1094105"/>
            <a:ext cx="12197715" cy="46691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0" y="280670"/>
            <a:ext cx="12190730" cy="54635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6985" y="716280"/>
            <a:ext cx="12185015" cy="50933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340995" y="0"/>
            <a:ext cx="11327130" cy="685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396240" y="0"/>
            <a:ext cx="11398885" cy="685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0" y="107950"/>
            <a:ext cx="12190730" cy="66421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2989580" y="0"/>
            <a:ext cx="5454650" cy="68573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70485" y="323850"/>
            <a:ext cx="12051030" cy="62096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62000"/>
          </a:blip>
          <a:tile tx="0" ty="0" sx="100000" sy="100000" flip="none" algn="tl"/>
        </a:blipFill>
        <a:effectLst/>
      </p:bgPr>
    </p:bg>
    <p:spTree>
      <p:nvGrpSpPr>
        <p:cNvPr id="1" name=""/>
        <p:cNvGrpSpPr/>
        <p:nvPr/>
      </p:nvGrpSpPr>
      <p:grpSpPr/>
      <p:sp>
        <p:nvSpPr>
          <p:cNvPr id="3" name="Text Box 2"/>
          <p:cNvSpPr txBox="1"/>
          <p:nvPr/>
        </p:nvSpPr>
        <p:spPr>
          <a:xfrm>
            <a:off x="0" y="0"/>
            <a:ext cx="4064000" cy="553085"/>
          </a:xfrm>
          <a:prstGeom prst="rect">
            <a:avLst/>
          </a:prstGeom>
          <a:noFill/>
        </p:spPr>
        <p:txBody>
          <a:bodyPr wrap="square" rtlCol="0">
            <a:spAutoFit/>
          </a:bodyPr>
          <a:p>
            <a:r>
              <a:rPr lang="en-US" sz="3000">
                <a:solidFill>
                  <a:schemeClr val="tx1"/>
                </a:solidFill>
                <a:effectLst>
                  <a:outerShdw blurRad="38100" dist="19050" dir="2700000" algn="tl" rotWithShape="0">
                    <a:schemeClr val="dk1">
                      <a:alpha val="40000"/>
                    </a:schemeClr>
                  </a:outerShdw>
                </a:effectLst>
                <a:latin typeface="Agave Nerd Font" panose="020B0509030604020203" charset="0"/>
                <a:cs typeface="Agave Nerd Font" panose="020B0509030604020203" charset="0"/>
              </a:rPr>
              <a:t>OUTPUTS :</a:t>
            </a:r>
            <a:endParaRPr lang="en-US" sz="3000">
              <a:solidFill>
                <a:schemeClr val="tx1"/>
              </a:solidFill>
              <a:effectLst>
                <a:outerShdw blurRad="38100" dist="19050" dir="2700000" algn="tl" rotWithShape="0">
                  <a:schemeClr val="dk1">
                    <a:alpha val="40000"/>
                  </a:schemeClr>
                </a:outerShdw>
              </a:effectLst>
              <a:latin typeface="Agave Nerd Font" panose="020B0509030604020203" charset="0"/>
              <a:cs typeface="Agave Nerd Font" panose="020B0509030604020203" charset="0"/>
            </a:endParaRPr>
          </a:p>
        </p:txBody>
      </p:sp>
      <p:pic>
        <p:nvPicPr>
          <p:cNvPr id="5" name="Picture 4" descr="dsa1"/>
          <p:cNvPicPr>
            <a:picLocks noChangeAspect="1"/>
          </p:cNvPicPr>
          <p:nvPr/>
        </p:nvPicPr>
        <p:blipFill>
          <a:blip r:embed="rId2"/>
          <a:stretch>
            <a:fillRect/>
          </a:stretch>
        </p:blipFill>
        <p:spPr>
          <a:xfrm>
            <a:off x="1270" y="602615"/>
            <a:ext cx="12190730" cy="60305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62000"/>
          </a:blip>
          <a:tile tx="0" ty="0" sx="100000" sy="100000" flip="none" algn="tl"/>
        </a:blipFill>
        <a:effectLst/>
      </p:bgPr>
    </p:bg>
    <p:spTree>
      <p:nvGrpSpPr>
        <p:cNvPr id="1" name=""/>
        <p:cNvGrpSpPr/>
        <p:nvPr/>
      </p:nvGrpSpPr>
      <p:grpSpPr/>
      <p:pic>
        <p:nvPicPr>
          <p:cNvPr id="2" name="Picture 1" descr="dsa2"/>
          <p:cNvPicPr>
            <a:picLocks noChangeAspect="1"/>
          </p:cNvPicPr>
          <p:nvPr/>
        </p:nvPicPr>
        <p:blipFill>
          <a:blip r:embed="rId2"/>
          <a:stretch>
            <a:fillRect/>
          </a:stretch>
        </p:blipFill>
        <p:spPr>
          <a:xfrm>
            <a:off x="323215" y="0"/>
            <a:ext cx="1154557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2" name="Rectangle 21"/>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Project Title &amp; Team Members</a:t>
            </a:r>
            <a:endParaRPr lang="en-IN" sz="2400" b="1" dirty="0">
              <a:solidFill>
                <a:schemeClr val="accent2">
                  <a:lumMod val="75000"/>
                </a:schemeClr>
              </a:solidFill>
            </a:endParaRPr>
          </a:p>
        </p:txBody>
      </p:sp>
      <p:cxnSp>
        <p:nvCxnSpPr>
          <p:cNvPr id="8" name="Straight Connector 7"/>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08430" y="1681787"/>
            <a:ext cx="10351089" cy="553085"/>
          </a:xfrm>
          <a:prstGeom prst="rect">
            <a:avLst/>
          </a:prstGeom>
          <a:noFill/>
        </p:spPr>
        <p:txBody>
          <a:bodyPr wrap="square" rtlCol="0">
            <a:spAutoFit/>
          </a:bodyPr>
          <a:lstStyle/>
          <a:p>
            <a:pPr algn="just"/>
            <a:r>
              <a:rPr lang="en-US" sz="3000" b="1" dirty="0">
                <a:solidFill>
                  <a:schemeClr val="accent1">
                    <a:lumMod val="75000"/>
                  </a:schemeClr>
                </a:solidFill>
                <a:latin typeface="Times New Roman" panose="02020603050405020304" pitchFamily="18" charset="0"/>
                <a:cs typeface="Times New Roman" panose="02020603050405020304" pitchFamily="18" charset="0"/>
              </a:rPr>
              <a:t>Title</a:t>
            </a:r>
            <a:endParaRPr lang="en-US" sz="3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32839" y="3593413"/>
            <a:ext cx="10351089" cy="553085"/>
          </a:xfrm>
          <a:prstGeom prst="rect">
            <a:avLst/>
          </a:prstGeom>
          <a:noFill/>
        </p:spPr>
        <p:txBody>
          <a:bodyPr wrap="square" rtlCol="0">
            <a:spAutoFit/>
          </a:bodyPr>
          <a:lstStyle/>
          <a:p>
            <a:pPr algn="just"/>
            <a:r>
              <a:rPr lang="en-US" sz="3000" b="1" dirty="0">
                <a:solidFill>
                  <a:schemeClr val="accent1">
                    <a:lumMod val="75000"/>
                  </a:schemeClr>
                </a:solidFill>
                <a:latin typeface="Times New Roman" panose="02020603050405020304" pitchFamily="18" charset="0"/>
                <a:cs typeface="Times New Roman" panose="02020603050405020304" pitchFamily="18" charset="0"/>
              </a:rPr>
              <a:t>Team Members (SRN Name)</a:t>
            </a:r>
            <a:endParaRPr lang="en-IN" sz="3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497497" y="2345212"/>
            <a:ext cx="6874142" cy="629920"/>
          </a:xfrm>
          <a:prstGeom prst="rect">
            <a:avLst/>
          </a:prstGeom>
          <a:noFill/>
        </p:spPr>
        <p:txBody>
          <a:bodyPr wrap="square" rtlCol="0">
            <a:spAutoFit/>
          </a:bodyPr>
          <a:lstStyle/>
          <a:p>
            <a:r>
              <a:rPr lang="en-US" sz="3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Helvetica" panose="020B0604020202020204" pitchFamily="34" charset="0"/>
                <a:cs typeface="Helvetica" panose="020B0604020202020204" pitchFamily="34" charset="0"/>
              </a:rPr>
              <a:t>BANK MANAGEMENT SYSTEM</a:t>
            </a:r>
            <a:endParaRPr lang="en-US" sz="3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Helvetica" panose="020B0604020202020204" pitchFamily="34" charset="0"/>
              <a:cs typeface="Helvetica" panose="020B0604020202020204" pitchFamily="34" charset="0"/>
            </a:endParaRPr>
          </a:p>
        </p:txBody>
      </p:sp>
      <p:sp>
        <p:nvSpPr>
          <p:cNvPr id="5" name="TextBox 4"/>
          <p:cNvSpPr txBox="1"/>
          <p:nvPr/>
        </p:nvSpPr>
        <p:spPr>
          <a:xfrm>
            <a:off x="915287" y="4420406"/>
            <a:ext cx="8786191" cy="2183765"/>
          </a:xfrm>
          <a:prstGeom prst="rect">
            <a:avLst/>
          </a:prstGeom>
          <a:noFill/>
        </p:spPr>
        <p:txBody>
          <a:bodyPr wrap="square" rtlCol="0">
            <a:spAutoFit/>
          </a:bodyPr>
          <a:lstStyle/>
          <a:p>
            <a:pPr marL="457200" indent="-457200">
              <a:buAutoNum type="arabicPeriod"/>
            </a:pPr>
            <a:r>
              <a:rPr lang="en-US" sz="2200" b="1" dirty="0" err="1">
                <a:latin typeface="Arial" panose="020B0604020202020204" pitchFamily="34" charset="0"/>
                <a:cs typeface="Arial" panose="020B0604020202020204" pitchFamily="34" charset="0"/>
              </a:rPr>
              <a:t>Lohit</a:t>
            </a:r>
            <a:r>
              <a:rPr lang="en-US" sz="2200" b="1" dirty="0">
                <a:latin typeface="Arial" panose="020B0604020202020204" pitchFamily="34" charset="0"/>
                <a:cs typeface="Arial" panose="020B0604020202020204" pitchFamily="34" charset="0"/>
              </a:rPr>
              <a:t> K</a:t>
            </a:r>
            <a:r>
              <a:rPr lang="en-US" sz="2200" b="1" dirty="0" err="1">
                <a:latin typeface="Arial" panose="020B0604020202020204" pitchFamily="34" charset="0"/>
                <a:cs typeface="Arial" panose="020B0604020202020204" pitchFamily="34" charset="0"/>
              </a:rPr>
              <a:t>umar</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Nagarur</a:t>
            </a:r>
            <a:r>
              <a:rPr lang="en-US" sz="2200" b="1" dirty="0">
                <a:latin typeface="Arial" panose="020B0604020202020204" pitchFamily="34" charset="0"/>
                <a:cs typeface="Arial" panose="020B0604020202020204" pitchFamily="34" charset="0"/>
              </a:rPr>
              <a:t>                    SRN:  PES2UG22CS280</a:t>
            </a:r>
            <a:endParaRPr lang="en-US" sz="2200" b="1" dirty="0">
              <a:latin typeface="Arial" panose="020B0604020202020204" pitchFamily="34" charset="0"/>
              <a:cs typeface="Arial" panose="020B0604020202020204" pitchFamily="34" charset="0"/>
            </a:endParaRPr>
          </a:p>
          <a:p>
            <a:pPr marL="457200" indent="-457200">
              <a:buAutoNum type="arabicPeriod"/>
            </a:pPr>
            <a:r>
              <a:rPr lang="en-US" sz="2200" b="1" dirty="0">
                <a:latin typeface="Arial" panose="020B0604020202020204" pitchFamily="34" charset="0"/>
                <a:cs typeface="Arial" panose="020B0604020202020204" pitchFamily="34" charset="0"/>
              </a:rPr>
              <a:t>M C Krishna Kumar                       SRN:  PES2UG22CS281</a:t>
            </a:r>
            <a:endParaRPr lang="en-US" sz="2200" b="1" dirty="0">
              <a:latin typeface="Arial" panose="020B0604020202020204" pitchFamily="34" charset="0"/>
              <a:cs typeface="Arial" panose="020B0604020202020204" pitchFamily="34" charset="0"/>
            </a:endParaRPr>
          </a:p>
          <a:p>
            <a:pPr marL="457200" indent="-457200">
              <a:buAutoNum type="arabicPeriod"/>
            </a:pPr>
            <a:r>
              <a:rPr lang="en-US" sz="2200" b="1" dirty="0">
                <a:latin typeface="Arial" panose="020B0604020202020204" pitchFamily="34" charset="0"/>
                <a:cs typeface="Arial" panose="020B0604020202020204" pitchFamily="34" charset="0"/>
              </a:rPr>
              <a:t>Maddinala Venkat Charan	   SRN:  PES2UG22CS289</a:t>
            </a:r>
            <a:endParaRPr lang="en-US" sz="2200" b="1" dirty="0">
              <a:latin typeface="Arial" panose="020B0604020202020204" pitchFamily="34" charset="0"/>
              <a:cs typeface="Arial" panose="020B0604020202020204" pitchFamily="34" charset="0"/>
            </a:endParaRPr>
          </a:p>
          <a:p>
            <a:pPr marL="457200" indent="-457200">
              <a:buAutoNum type="arabicPeriod"/>
            </a:pPr>
            <a:r>
              <a:rPr lang="en-US" sz="2200" b="1" dirty="0">
                <a:latin typeface="Arial" panose="020B0604020202020204" pitchFamily="34" charset="0"/>
                <a:cs typeface="Arial" panose="020B0604020202020204" pitchFamily="34" charset="0"/>
              </a:rPr>
              <a:t>M Sai Nithin			   SRN:  PES2UG22CS284</a:t>
            </a:r>
            <a:endParaRPr lang="en-US" sz="2200" b="1" dirty="0">
              <a:latin typeface="Arial" panose="020B0604020202020204" pitchFamily="34" charset="0"/>
              <a:cs typeface="Arial" panose="020B0604020202020204" pitchFamily="34" charset="0"/>
            </a:endParaRPr>
          </a:p>
          <a:p>
            <a:pPr marL="457200" indent="-457200">
              <a:buAutoNum type="arabicPeriod"/>
            </a:pPr>
            <a:endParaRPr lang="en-US" sz="2400" dirty="0">
              <a:latin typeface="San serif"/>
            </a:endParaRPr>
          </a:p>
          <a:p>
            <a:pPr marL="457200" indent="-457200">
              <a:buAutoNum type="arabicPeriod"/>
            </a:pPr>
            <a:endParaRPr lang="en-IN" sz="2400" dirty="0">
              <a:latin typeface="San serif"/>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62000"/>
          </a:blip>
          <a:tile tx="0" ty="0" sx="100000" sy="100000" flip="none" algn="tl"/>
        </a:blipFill>
        <a:effectLst/>
      </p:bgPr>
    </p:bg>
    <p:spTree>
      <p:nvGrpSpPr>
        <p:cNvPr id="1" name=""/>
        <p:cNvGrpSpPr/>
        <p:nvPr/>
      </p:nvGrpSpPr>
      <p:grpSpPr/>
      <p:pic>
        <p:nvPicPr>
          <p:cNvPr id="2" name="Picture 1" descr="dsa3"/>
          <p:cNvPicPr>
            <a:picLocks noChangeAspect="1"/>
          </p:cNvPicPr>
          <p:nvPr/>
        </p:nvPicPr>
        <p:blipFill>
          <a:blip r:embed="rId2"/>
          <a:stretch>
            <a:fillRect/>
          </a:stretch>
        </p:blipFill>
        <p:spPr>
          <a:xfrm>
            <a:off x="462280" y="0"/>
            <a:ext cx="11268075" cy="6858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62000"/>
          </a:blip>
          <a:tile tx="0" ty="0" sx="100000" sy="100000" flip="none" algn="tl"/>
        </a:blipFill>
        <a:effectLst/>
      </p:bgPr>
    </p:bg>
    <p:spTree>
      <p:nvGrpSpPr>
        <p:cNvPr id="1" name=""/>
        <p:cNvGrpSpPr/>
        <p:nvPr/>
      </p:nvGrpSpPr>
      <p:grpSpPr/>
      <p:pic>
        <p:nvPicPr>
          <p:cNvPr id="2" name="Picture 1" descr="dsa4"/>
          <p:cNvPicPr>
            <a:picLocks noChangeAspect="1"/>
          </p:cNvPicPr>
          <p:nvPr/>
        </p:nvPicPr>
        <p:blipFill>
          <a:blip r:embed="rId2"/>
          <a:stretch>
            <a:fillRect/>
          </a:stretch>
        </p:blipFill>
        <p:spPr>
          <a:xfrm>
            <a:off x="509270" y="0"/>
            <a:ext cx="11173460" cy="6858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62000"/>
          </a:blip>
          <a:tile tx="0" ty="0" sx="100000" sy="100000" flip="none" algn="tl"/>
        </a:blipFill>
        <a:effectLst/>
      </p:bgPr>
    </p:bg>
    <p:spTree>
      <p:nvGrpSpPr>
        <p:cNvPr id="1" name=""/>
        <p:cNvGrpSpPr/>
        <p:nvPr/>
      </p:nvGrpSpPr>
      <p:grpSpPr/>
      <p:pic>
        <p:nvPicPr>
          <p:cNvPr id="2" name="Picture 1" descr="dsa5"/>
          <p:cNvPicPr>
            <a:picLocks noChangeAspect="1"/>
          </p:cNvPicPr>
          <p:nvPr/>
        </p:nvPicPr>
        <p:blipFill>
          <a:blip r:embed="rId2"/>
          <a:stretch>
            <a:fillRect/>
          </a:stretch>
        </p:blipFill>
        <p:spPr>
          <a:xfrm>
            <a:off x="450215" y="0"/>
            <a:ext cx="11292205" cy="6858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62000"/>
          </a:blip>
          <a:tile tx="0" ty="0" sx="100000" sy="100000" flip="none" algn="tl"/>
        </a:blipFill>
        <a:effectLst/>
      </p:bgPr>
    </p:bg>
    <p:spTree>
      <p:nvGrpSpPr>
        <p:cNvPr id="1" name=""/>
        <p:cNvGrpSpPr/>
        <p:nvPr/>
      </p:nvGrpSpPr>
      <p:grpSpPr/>
      <p:pic>
        <p:nvPicPr>
          <p:cNvPr id="2" name="Picture 1" descr="dsa6"/>
          <p:cNvPicPr>
            <a:picLocks noChangeAspect="1"/>
          </p:cNvPicPr>
          <p:nvPr/>
        </p:nvPicPr>
        <p:blipFill>
          <a:blip r:embed="rId2"/>
          <a:stretch>
            <a:fillRect/>
          </a:stretch>
        </p:blipFill>
        <p:spPr>
          <a:xfrm>
            <a:off x="473075" y="0"/>
            <a:ext cx="11245850"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2" name="Rectangle 21"/>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Contribution of each Team Member </a:t>
            </a:r>
            <a:endParaRPr lang="en-IN" sz="2400" b="1" dirty="0">
              <a:solidFill>
                <a:schemeClr val="accent2">
                  <a:lumMod val="75000"/>
                </a:schemeClr>
              </a:solidFill>
            </a:endParaRPr>
          </a:p>
        </p:txBody>
      </p:sp>
      <p:cxnSp>
        <p:nvCxnSpPr>
          <p:cNvPr id="8" name="Straight Connector 7"/>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08430" y="1681787"/>
            <a:ext cx="10351089" cy="460375"/>
          </a:xfrm>
          <a:prstGeom prst="rect">
            <a:avLst/>
          </a:prstGeom>
          <a:noFill/>
        </p:spPr>
        <p:txBody>
          <a:bodyPr wrap="square" rtlCol="0">
            <a:spAutoFit/>
          </a:bodyPr>
          <a:lstStyle/>
          <a:p>
            <a:pPr algn="just"/>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72289" y="1442126"/>
            <a:ext cx="9166874" cy="5507990"/>
          </a:xfrm>
          <a:prstGeom prst="rect">
            <a:avLst/>
          </a:prstGeom>
          <a:noFill/>
        </p:spPr>
        <p:txBody>
          <a:bodyPr wrap="square" rtlCol="0">
            <a:spAutoFit/>
          </a:bodyPr>
          <a:lstStyle/>
          <a:p>
            <a:r>
              <a:rPr lang="en-US" sz="3000" b="1" dirty="0">
                <a:solidFill>
                  <a:schemeClr val="tx1"/>
                </a:solidFill>
                <a:effectLst>
                  <a:outerShdw blurRad="38100" dist="19050" dir="2700000" algn="tl" rotWithShape="0">
                    <a:schemeClr val="dk1">
                      <a:alpha val="40000"/>
                    </a:schemeClr>
                  </a:outerShdw>
                </a:effectLst>
                <a:latin typeface="Agave Nerd Font" panose="020B0509030604020203" charset="0"/>
                <a:cs typeface="Agave Nerd Font" panose="020B0509030604020203" charset="0"/>
              </a:rPr>
              <a:t>INDIVIDUAL CONTRIBUTIONS:</a:t>
            </a:r>
            <a:endParaRPr lang="en-US" sz="3000" b="1" dirty="0">
              <a:solidFill>
                <a:schemeClr val="tx1"/>
              </a:solidFill>
              <a:effectLst>
                <a:outerShdw blurRad="38100" dist="19050" dir="2700000" algn="tl" rotWithShape="0">
                  <a:schemeClr val="dk1">
                    <a:alpha val="40000"/>
                  </a:schemeClr>
                </a:outerShdw>
              </a:effectLst>
              <a:latin typeface="Agave Nerd Font" panose="020B0509030604020203" charset="0"/>
              <a:cs typeface="Agave Nerd Font" panose="020B0509030604020203" charset="0"/>
            </a:endParaRPr>
          </a:p>
          <a:p>
            <a:endParaRPr lang="en-US" sz="2400" b="1" dirty="0">
              <a:latin typeface="San serif"/>
            </a:endParaRPr>
          </a:p>
          <a:p>
            <a:pPr marL="457200" indent="-457200">
              <a:buAutoNum type="arabicPeriod"/>
            </a:pPr>
            <a:r>
              <a:rPr lang="en-US" sz="2400" b="1" dirty="0" err="1">
                <a:solidFill>
                  <a:srgbClr val="002060"/>
                </a:solidFill>
                <a:effectLst>
                  <a:outerShdw blurRad="38100" dist="25400" dir="5400000" algn="ctr" rotWithShape="0">
                    <a:srgbClr val="6E747A">
                      <a:alpha val="43000"/>
                    </a:srgbClr>
                  </a:outerShdw>
                </a:effectLst>
                <a:latin typeface="Lucida Sans" panose="020B0602030504020204" charset="0"/>
                <a:cs typeface="Lucida Sans" panose="020B0602030504020204" charset="0"/>
              </a:rPr>
              <a:t>Lohit Kumar Nagarur</a:t>
            </a:r>
            <a:r>
              <a:rPr lang="en-US" sz="2400" b="1" dirty="0">
                <a:solidFill>
                  <a:srgbClr val="002060"/>
                </a:solidFill>
                <a:effectLst>
                  <a:outerShdw blurRad="38100" dist="25400" dir="5400000" algn="ctr" rotWithShape="0">
                    <a:srgbClr val="6E747A">
                      <a:alpha val="43000"/>
                    </a:srgbClr>
                  </a:outerShdw>
                </a:effectLst>
                <a:latin typeface="Lucida Sans" panose="020B0602030504020204" charset="0"/>
                <a:cs typeface="Lucida Sans" panose="020B0602030504020204" charset="0"/>
              </a:rPr>
              <a:t>  :</a:t>
            </a:r>
            <a:endParaRPr lang="en-US" sz="2400" b="1" dirty="0">
              <a:solidFill>
                <a:srgbClr val="002060"/>
              </a:solidFill>
              <a:effectLst>
                <a:outerShdw blurRad="38100" dist="25400" dir="5400000" algn="ctr" rotWithShape="0">
                  <a:srgbClr val="6E747A">
                    <a:alpha val="43000"/>
                  </a:srgbClr>
                </a:outerShdw>
              </a:effectLst>
              <a:latin typeface="Lucida Sans" panose="020B0602030504020204" charset="0"/>
              <a:cs typeface="Lucida Sans" panose="020B0602030504020204" charset="0"/>
            </a:endParaRPr>
          </a:p>
          <a:p>
            <a:pPr indent="0">
              <a:buNone/>
            </a:pPr>
            <a:endParaRPr lang="en-US" sz="2400" b="1" dirty="0">
              <a:latin typeface="San serif"/>
            </a:endParaRPr>
          </a:p>
          <a:p>
            <a:r>
              <a:rPr lang="en-US" sz="2000" dirty="0">
                <a:latin typeface="San serif"/>
              </a:rPr>
              <a:t>          </a:t>
            </a:r>
            <a:r>
              <a:rPr lang="en-US" sz="2000" dirty="0">
                <a:latin typeface="Arial" panose="020B0604020202020204" pitchFamily="34" charset="0"/>
                <a:cs typeface="Arial" panose="020B0604020202020204" pitchFamily="34" charset="0"/>
              </a:rPr>
              <a:t>Implemented the</a:t>
            </a:r>
            <a:r>
              <a:rPr lang="en-US" sz="2000" dirty="0">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 </a:t>
            </a:r>
            <a:r>
              <a:rPr lang="en-US" sz="2000" b="1" i="1" dirty="0" err="1">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create_account</a:t>
            </a:r>
            <a:r>
              <a:rPr lang="en-US" sz="2000" b="1" i="1" dirty="0">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function and </a:t>
            </a:r>
            <a:r>
              <a:rPr lang="en-US" sz="2000" b="1" i="1" dirty="0">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withdraw</a:t>
            </a:r>
            <a:r>
              <a:rPr lang="en-US" sz="2000" dirty="0">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function, which creates a new bank account, generates a unique account number, and enables account holders to withdraw funds from their bank accounts by deducting a specified amount from the account's balance.</a:t>
            </a:r>
            <a:endParaRPr lang="en-US" sz="2000" dirty="0">
              <a:latin typeface="Arial" panose="020B0604020202020204" pitchFamily="34" charset="0"/>
              <a:cs typeface="Arial" panose="020B0604020202020204" pitchFamily="34" charset="0"/>
            </a:endParaRPr>
          </a:p>
          <a:p>
            <a:endParaRPr lang="en-US" i="1" dirty="0">
              <a:latin typeface="San serif"/>
            </a:endParaRPr>
          </a:p>
          <a:p>
            <a:pPr indent="0" algn="l">
              <a:buClrTx/>
              <a:buSzTx/>
              <a:buFontTx/>
              <a:buNone/>
            </a:pPr>
            <a:r>
              <a:rPr lang="en-US" sz="2400" b="1" dirty="0" err="1">
                <a:solidFill>
                  <a:srgbClr val="002060"/>
                </a:solidFill>
                <a:effectLst>
                  <a:outerShdw blurRad="38100" dist="25400" dir="5400000" algn="ctr" rotWithShape="0">
                    <a:srgbClr val="6E747A">
                      <a:alpha val="43000"/>
                    </a:srgbClr>
                  </a:outerShdw>
                </a:effectLst>
                <a:latin typeface="Lucida Sans" panose="020B0602030504020204" charset="0"/>
                <a:cs typeface="Lucida Sans" panose="020B0602030504020204" charset="0"/>
              </a:rPr>
              <a:t>2. M C Krishna Kumar    :</a:t>
            </a:r>
            <a:endParaRPr lang="en-US" sz="2400" b="1" dirty="0" err="1">
              <a:solidFill>
                <a:srgbClr val="002060"/>
              </a:solidFill>
              <a:effectLst>
                <a:outerShdw blurRad="38100" dist="25400" dir="5400000" algn="ctr" rotWithShape="0">
                  <a:srgbClr val="6E747A">
                    <a:alpha val="43000"/>
                  </a:srgbClr>
                </a:outerShdw>
              </a:effectLst>
              <a:latin typeface="Lucida Sans" panose="020B0602030504020204" charset="0"/>
              <a:cs typeface="Lucida Sans" panose="020B0602030504020204" charset="0"/>
            </a:endParaRPr>
          </a:p>
          <a:p>
            <a:r>
              <a:rPr lang="en-US" sz="2400" b="1" dirty="0">
                <a:latin typeface="San serif"/>
              </a:rPr>
              <a:t>        </a:t>
            </a:r>
            <a:r>
              <a:rPr lang="en-US" sz="2000" dirty="0">
                <a:latin typeface="Arial" panose="020B0604020202020204" pitchFamily="34" charset="0"/>
                <a:cs typeface="Arial" panose="020B0604020202020204" pitchFamily="34" charset="0"/>
              </a:rPr>
              <a:t>Implemented </a:t>
            </a:r>
            <a:r>
              <a:rPr lang="en-US" sz="2000" b="1" i="1" dirty="0">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transfer</a:t>
            </a:r>
            <a:r>
              <a:rPr lang="en-US" sz="2000" dirty="0">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function and </a:t>
            </a:r>
            <a:r>
              <a:rPr lang="en-US" sz="2000" b="1" i="1" dirty="0" err="1">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check_accno</a:t>
            </a:r>
            <a:r>
              <a:rPr lang="en-US" sz="2000" b="1"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function which enables the transfer of funds between two bank accounts, updating their balances and checking the account number if it already exists.</a:t>
            </a:r>
            <a:endParaRPr lang="en-US" sz="2000" dirty="0">
              <a:latin typeface="Arial" panose="020B0604020202020204" pitchFamily="34" charset="0"/>
              <a:cs typeface="Arial" panose="020B0604020202020204" pitchFamily="34" charset="0"/>
            </a:endParaRPr>
          </a:p>
          <a:p>
            <a:endParaRPr lang="en-US" sz="2400" dirty="0">
              <a:latin typeface="San serif"/>
            </a:endParaRPr>
          </a:p>
          <a:p>
            <a:endParaRPr lang="en-US" sz="2000" dirty="0">
              <a:latin typeface="San serif"/>
            </a:endParaRPr>
          </a:p>
          <a:p>
            <a:endParaRPr lang="en-US" sz="2000" dirty="0">
              <a:latin typeface="San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Box 1"/>
          <p:cNvSpPr txBox="1"/>
          <p:nvPr/>
        </p:nvSpPr>
        <p:spPr>
          <a:xfrm>
            <a:off x="380365" y="463550"/>
            <a:ext cx="11506835" cy="5921375"/>
          </a:xfrm>
          <a:prstGeom prst="rect">
            <a:avLst/>
          </a:prstGeom>
          <a:noFill/>
        </p:spPr>
        <p:txBody>
          <a:bodyPr wrap="square" rtlCol="0">
            <a:noAutofit/>
          </a:bodyPr>
          <a:lstStyle/>
          <a:p>
            <a:r>
              <a:rPr lang="en-US" sz="2000" dirty="0">
                <a:latin typeface="San serif"/>
              </a:rPr>
              <a:t> </a:t>
            </a:r>
            <a:endParaRPr lang="en-US" sz="2000" dirty="0">
              <a:latin typeface="San serif"/>
            </a:endParaRPr>
          </a:p>
          <a:p>
            <a:r>
              <a:rPr lang="en-US" sz="2400" b="1" dirty="0" err="1">
                <a:solidFill>
                  <a:srgbClr val="002060"/>
                </a:solidFill>
                <a:effectLst>
                  <a:outerShdw blurRad="38100" dist="25400" dir="5400000" algn="ctr" rotWithShape="0">
                    <a:srgbClr val="6E747A">
                      <a:alpha val="43000"/>
                    </a:srgbClr>
                  </a:outerShdw>
                </a:effectLst>
                <a:latin typeface="Lucida Sans" panose="020B0602030504020204" charset="0"/>
                <a:cs typeface="Lucida Sans" panose="020B0602030504020204" charset="0"/>
              </a:rPr>
              <a:t>3.</a:t>
            </a:r>
            <a:r>
              <a:rPr lang="en-US" sz="2400" b="1" dirty="0" err="1">
                <a:solidFill>
                  <a:schemeClr val="accent1"/>
                </a:solidFill>
                <a:effectLst>
                  <a:outerShdw blurRad="38100" dist="25400" dir="5400000" algn="ctr" rotWithShape="0">
                    <a:srgbClr val="6E747A">
                      <a:alpha val="43000"/>
                    </a:srgbClr>
                  </a:outerShdw>
                </a:effectLst>
                <a:latin typeface="San serif"/>
              </a:rPr>
              <a:t> </a:t>
            </a:r>
            <a:r>
              <a:rPr lang="en-US" sz="2400" b="1" dirty="0" err="1">
                <a:solidFill>
                  <a:srgbClr val="002060"/>
                </a:solidFill>
                <a:effectLst>
                  <a:outerShdw blurRad="38100" dist="25400" dir="5400000" algn="ctr" rotWithShape="0">
                    <a:srgbClr val="6E747A">
                      <a:alpha val="43000"/>
                    </a:srgbClr>
                  </a:outerShdw>
                </a:effectLst>
                <a:latin typeface="Lucida Sans" panose="020B0602030504020204" charset="0"/>
                <a:cs typeface="Lucida Sans" panose="020B0602030504020204" charset="0"/>
              </a:rPr>
              <a:t>MADDINALA VENKAT CHARAN  :</a:t>
            </a:r>
            <a:endParaRPr lang="en-US" sz="2400" b="1" dirty="0" err="1">
              <a:solidFill>
                <a:srgbClr val="002060"/>
              </a:solidFill>
              <a:effectLst>
                <a:outerShdw blurRad="38100" dist="25400" dir="5400000" algn="ctr" rotWithShape="0">
                  <a:srgbClr val="6E747A">
                    <a:alpha val="43000"/>
                  </a:srgbClr>
                </a:outerShdw>
              </a:effectLst>
              <a:latin typeface="Lucida Sans" panose="020B0602030504020204" charset="0"/>
              <a:cs typeface="Lucida Sans" panose="020B0602030504020204" charset="0"/>
            </a:endParaRPr>
          </a:p>
          <a:p>
            <a:endParaRPr lang="en-US" sz="2400" b="1" dirty="0">
              <a:latin typeface="San serif"/>
            </a:endParaRPr>
          </a:p>
          <a:p>
            <a:r>
              <a:rPr lang="en-US" sz="2400" b="1" dirty="0">
                <a:latin typeface="San serif"/>
              </a:rPr>
              <a:t>   </a:t>
            </a:r>
            <a:r>
              <a:rPr lang="en-US" sz="2000" dirty="0">
                <a:latin typeface="Arial" panose="020B0604020202020204" pitchFamily="34" charset="0"/>
                <a:cs typeface="Arial" panose="020B0604020202020204" pitchFamily="34" charset="0"/>
              </a:rPr>
              <a:t>Implemented the </a:t>
            </a:r>
            <a:r>
              <a:rPr lang="en-US" sz="2000" b="1" i="1" dirty="0" err="1">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insert </a:t>
            </a:r>
            <a:r>
              <a:rPr lang="en-US" sz="2000" dirty="0">
                <a:latin typeface="Arial" panose="020B0604020202020204" pitchFamily="34" charset="0"/>
                <a:cs typeface="Arial" panose="020B0604020202020204" pitchFamily="34" charset="0"/>
              </a:rPr>
              <a:t>function and </a:t>
            </a:r>
            <a:r>
              <a:rPr lang="en-US" sz="2000" b="1" i="1" dirty="0" err="1">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check_balance</a:t>
            </a:r>
            <a:r>
              <a:rPr lang="en-US" sz="2000" b="1"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function to add a new account to the bank's data structure, ensuring that accounts remain sorted by their account numbers. The </a:t>
            </a:r>
            <a:r>
              <a:rPr lang="en-US" sz="2000" b="1" i="1" dirty="0" err="1">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check_balance</a:t>
            </a:r>
            <a:r>
              <a:rPr lang="en-US" sz="2000" b="1"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function, allows users to check their account balance. Displays the account holder's name, account number, and balance if found, providing an error message if the account is not located. </a:t>
            </a:r>
            <a:endParaRPr lang="en-US" sz="2000"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a:latin typeface="San serif"/>
            </a:endParaRPr>
          </a:p>
          <a:p>
            <a:pPr algn="l">
              <a:buClrTx/>
              <a:buSzTx/>
              <a:buFontTx/>
            </a:pPr>
            <a:r>
              <a:rPr lang="en-US" sz="2400" b="1" dirty="0" err="1">
                <a:solidFill>
                  <a:srgbClr val="002060"/>
                </a:solidFill>
                <a:effectLst>
                  <a:outerShdw blurRad="38100" dist="25400" dir="5400000" algn="ctr" rotWithShape="0">
                    <a:srgbClr val="6E747A">
                      <a:alpha val="43000"/>
                    </a:srgbClr>
                  </a:outerShdw>
                </a:effectLst>
                <a:latin typeface="Lucida Sans" panose="020B0602030504020204" charset="0"/>
                <a:cs typeface="Lucida Sans" panose="020B0602030504020204" charset="0"/>
              </a:rPr>
              <a:t>4. M SAI NITHIN : </a:t>
            </a:r>
            <a:endParaRPr lang="en-US" sz="2400" b="1" dirty="0" err="1">
              <a:solidFill>
                <a:srgbClr val="002060"/>
              </a:solidFill>
              <a:effectLst>
                <a:outerShdw blurRad="38100" dist="25400" dir="5400000" algn="ctr" rotWithShape="0">
                  <a:srgbClr val="6E747A">
                    <a:alpha val="43000"/>
                  </a:srgbClr>
                </a:outerShdw>
              </a:effectLst>
              <a:latin typeface="Lucida Sans" panose="020B0602030504020204" charset="0"/>
              <a:cs typeface="Lucida Sans" panose="020B0602030504020204" charset="0"/>
            </a:endParaRPr>
          </a:p>
          <a:p>
            <a:endParaRPr lang="en-US" sz="2400" b="1" dirty="0">
              <a:latin typeface="San serif"/>
            </a:endParaRPr>
          </a:p>
          <a:p>
            <a:r>
              <a:rPr lang="en-US" sz="2000" dirty="0">
                <a:latin typeface="Arial" panose="020B0604020202020204" pitchFamily="34" charset="0"/>
                <a:cs typeface="Arial" panose="020B0604020202020204" pitchFamily="34" charset="0"/>
              </a:rPr>
              <a:t>Implemented the </a:t>
            </a:r>
            <a:r>
              <a:rPr lang="en-US" sz="2000" b="1" i="1" dirty="0" err="1">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delete_account</a:t>
            </a:r>
            <a:r>
              <a:rPr lang="en-US" sz="2000" b="1"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and the </a:t>
            </a:r>
            <a:r>
              <a:rPr lang="en-US" sz="2000" b="1" i="1" dirty="0" err="1">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deposit </a:t>
            </a:r>
            <a:r>
              <a:rPr lang="en-US" sz="2000" dirty="0">
                <a:latin typeface="Arial" panose="020B0604020202020204" pitchFamily="34" charset="0"/>
                <a:cs typeface="Arial" panose="020B0604020202020204" pitchFamily="34" charset="0"/>
              </a:rPr>
              <a:t>function that removes a bank account with a specified account number from the data structure. It searches for the account to delete and properly handles cases where the account is found or not found, providing appropriate feedback to the user. The</a:t>
            </a:r>
            <a:r>
              <a:rPr lang="en-US" sz="2000" b="1" i="1" dirty="0" err="1">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 deposit</a:t>
            </a:r>
            <a:r>
              <a:rPr lang="en-US" sz="2000" dirty="0">
                <a:latin typeface="Arial" panose="020B0604020202020204" pitchFamily="34" charset="0"/>
                <a:cs typeface="Arial" panose="020B0604020202020204" pitchFamily="34" charset="0"/>
              </a:rPr>
              <a:t> function allows users to add a specified amount of money to their bank account. </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474345" y="474345"/>
            <a:ext cx="5789930" cy="1504315"/>
          </a:xfrm>
          <a:prstGeom prst="rect">
            <a:avLst/>
          </a:prstGeom>
          <a:noFill/>
        </p:spPr>
        <p:txBody>
          <a:bodyPr wrap="square" rtlCol="0">
            <a:noAutofit/>
          </a:bodyPr>
          <a:p>
            <a:r>
              <a:rPr lang="en-US" sz="3000">
                <a:solidFill>
                  <a:schemeClr val="tx1"/>
                </a:solidFill>
                <a:effectLst>
                  <a:outerShdw blurRad="38100" dist="19050" dir="2700000" algn="tl" rotWithShape="0">
                    <a:schemeClr val="dk1">
                      <a:alpha val="40000"/>
                    </a:schemeClr>
                  </a:outerShdw>
                </a:effectLst>
                <a:latin typeface="Agave Nerd Font" panose="020B0509030604020203" charset="0"/>
                <a:cs typeface="Agave Nerd Font" panose="020B0509030604020203" charset="0"/>
              </a:rPr>
              <a:t>CODE :</a:t>
            </a:r>
            <a:endParaRPr lang="en-US" sz="3000">
              <a:solidFill>
                <a:schemeClr val="tx1"/>
              </a:solidFill>
              <a:effectLst>
                <a:outerShdw blurRad="38100" dist="19050" dir="2700000" algn="tl" rotWithShape="0">
                  <a:schemeClr val="dk1">
                    <a:alpha val="40000"/>
                  </a:schemeClr>
                </a:outerShdw>
              </a:effectLst>
              <a:latin typeface="Agave Nerd Font" panose="020B0509030604020203" charset="0"/>
              <a:cs typeface="Agave Nerd Font" panose="020B0509030604020203" charset="0"/>
            </a:endParaRPr>
          </a:p>
        </p:txBody>
      </p:sp>
      <p:pic>
        <p:nvPicPr>
          <p:cNvPr id="3" name="Picture 2"/>
          <p:cNvPicPr>
            <a:picLocks noChangeAspect="1"/>
          </p:cNvPicPr>
          <p:nvPr/>
        </p:nvPicPr>
        <p:blipFill>
          <a:blip r:embed="rId1"/>
          <a:stretch>
            <a:fillRect/>
          </a:stretch>
        </p:blipFill>
        <p:spPr>
          <a:xfrm>
            <a:off x="0" y="1350645"/>
            <a:ext cx="12192000" cy="44786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2707640" y="-62230"/>
            <a:ext cx="6370955" cy="69500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12700" y="257175"/>
            <a:ext cx="12176125" cy="60890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2377440" y="0"/>
            <a:ext cx="6719570" cy="67627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2576830" y="0"/>
            <a:ext cx="6815455" cy="6858635"/>
          </a:xfrm>
          <a:prstGeom prst="rect">
            <a:avLst/>
          </a:prstGeom>
        </p:spPr>
      </p:pic>
    </p:spTree>
  </p:cSld>
  <p:clrMapOvr>
    <a:masterClrMapping/>
  </p:clrMapOvr>
</p:sld>
</file>

<file path=ppt/theme/theme1.xml><?xml version="1.0" encoding="utf-8"?>
<a:theme xmlns:a="http://schemas.openxmlformats.org/drawingml/2006/main" name="1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1747</Words>
  <Application>WPS Presentation</Application>
  <PresentationFormat>Widescreen</PresentationFormat>
  <Paragraphs>47</Paragraphs>
  <Slides>23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Arial</vt:lpstr>
      <vt:lpstr>SimSun</vt:lpstr>
      <vt:lpstr>Wingdings</vt:lpstr>
      <vt:lpstr>Times New Roman</vt:lpstr>
      <vt:lpstr>Helvetica</vt:lpstr>
      <vt:lpstr>San serif</vt:lpstr>
      <vt:lpstr>Agave Nerd Font</vt:lpstr>
      <vt:lpstr>Lucida Sans</vt:lpstr>
      <vt:lpstr>Segoe Print</vt:lpstr>
      <vt:lpstr>Microsoft YaHei</vt:lpstr>
      <vt:lpstr>Arial Unicode MS</vt:lpstr>
      <vt:lpstr>Calibri</vt:lpstr>
      <vt:lpstr>1_Default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Pro696969</cp:lastModifiedBy>
  <cp:revision>133</cp:revision>
  <dcterms:created xsi:type="dcterms:W3CDTF">2020-06-03T14:19:00Z</dcterms:created>
  <dcterms:modified xsi:type="dcterms:W3CDTF">2023-11-13T09:21:28Z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019784EE8AF4438FB7CF4023B7E5215B_12</vt:lpwstr>
  </property>
  <property fmtid="{D5CDD505-2E9C-101B-9397-08002B2CF9AE}" pid="3" name="KSOProductBuildVer">
    <vt:lpwstr>1033-12.2.0.13306</vt:lpwstr>
  </property>
</Properties>
</file>