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6" r:id="rId4"/>
    <p:sldId id="277" r:id="rId5"/>
    <p:sldId id="283" r:id="rId6"/>
    <p:sldId id="278" r:id="rId7"/>
    <p:sldId id="281" r:id="rId8"/>
    <p:sldId id="285" r:id="rId9"/>
    <p:sldId id="273" r:id="rId10"/>
    <p:sldId id="279" r:id="rId11"/>
    <p:sldId id="272" r:id="rId12"/>
    <p:sldId id="271" r:id="rId13"/>
    <p:sldId id="286" r:id="rId14"/>
    <p:sldId id="288" r:id="rId15"/>
    <p:sldId id="287" r:id="rId16"/>
    <p:sldId id="28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4BD"/>
    <a:srgbClr val="FED149"/>
    <a:srgbClr val="53A399"/>
    <a:srgbClr val="6FB5AD"/>
    <a:srgbClr val="BDC2C5"/>
    <a:srgbClr val="F9B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04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0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7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8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7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8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0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3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9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4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B79-D477-414A-A7B6-254DF6660C3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1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6B79-D477-414A-A7B6-254DF6660C3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/>
        </p:blipFill>
        <p:spPr>
          <a:xfrm>
            <a:off x="1221361" y="1700211"/>
            <a:ext cx="2295525" cy="19431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91722" y="3643312"/>
            <a:ext cx="23695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00" dirty="0" err="1" smtClean="0">
                <a:solidFill>
                  <a:srgbClr val="8BC4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나레</a:t>
            </a:r>
            <a:r>
              <a:rPr lang="en-US" altLang="ko-KR" sz="2800" spc="-100" dirty="0" smtClean="0">
                <a:solidFill>
                  <a:srgbClr val="8BC4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endParaRPr lang="en-US" altLang="ko-KR" sz="2800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나만의 </a:t>
            </a:r>
            <a:r>
              <a:rPr lang="ko-KR" altLang="en-US" sz="2800" spc="-1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레시피</a:t>
            </a:r>
            <a:endParaRPr lang="ko-KR" altLang="en-US" sz="28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898101" y="4734686"/>
            <a:ext cx="587241" cy="587241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48224" y="3859560"/>
            <a:ext cx="587241" cy="587241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1"/>
          <a:stretch/>
        </p:blipFill>
        <p:spPr>
          <a:xfrm rot="6300000">
            <a:off x="2308763" y="4044390"/>
            <a:ext cx="780043" cy="678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00" b="15353"/>
          <a:stretch/>
        </p:blipFill>
        <p:spPr>
          <a:xfrm rot="12600000">
            <a:off x="6303107" y="3962951"/>
            <a:ext cx="513276" cy="908944"/>
          </a:xfrm>
          <a:prstGeom prst="rect">
            <a:avLst/>
          </a:prstGeom>
        </p:spPr>
      </p:pic>
      <p:pic>
        <p:nvPicPr>
          <p:cNvPr id="12" name="Picture 2" descr="C:\Users\HS\Desktop\KakaoTalk_20190124_1609377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689" y="1797978"/>
            <a:ext cx="3908160" cy="175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54193" y="5321927"/>
            <a:ext cx="390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고딕"/>
                <a:ea typeface="나눔고딕 ExtraBold"/>
              </a:rPr>
              <a:t>해커톤</a:t>
            </a:r>
            <a:r>
              <a:rPr lang="ko-KR" altLang="en-US" dirty="0" smtClean="0">
                <a:latin typeface="나눔고딕"/>
                <a:ea typeface="나눔고딕 ExtraBold"/>
              </a:rPr>
              <a:t> </a:t>
            </a:r>
            <a:r>
              <a:rPr lang="en-US" altLang="ko-KR" dirty="0" smtClean="0">
                <a:latin typeface="나눔고딕"/>
                <a:ea typeface="나눔고딕 ExtraBold"/>
              </a:rPr>
              <a:t>7</a:t>
            </a:r>
            <a:r>
              <a:rPr lang="ko-KR" altLang="en-US" dirty="0" smtClean="0">
                <a:latin typeface="나눔고딕"/>
                <a:ea typeface="나눔고딕 ExtraBold"/>
              </a:rPr>
              <a:t>조</a:t>
            </a:r>
            <a:r>
              <a:rPr lang="en-US" altLang="ko-KR" dirty="0" smtClean="0">
                <a:latin typeface="나눔고딕"/>
                <a:ea typeface="나눔고딕 ExtraBold"/>
              </a:rPr>
              <a:t>: </a:t>
            </a:r>
            <a:r>
              <a:rPr lang="ko-KR" altLang="en-US" dirty="0" smtClean="0">
                <a:latin typeface="나눔고딕"/>
                <a:ea typeface="나눔고딕 ExtraBold"/>
              </a:rPr>
              <a:t>박형석</a:t>
            </a:r>
            <a:r>
              <a:rPr lang="en-US" altLang="ko-KR" dirty="0" smtClean="0">
                <a:latin typeface="나눔고딕"/>
                <a:ea typeface="나눔고딕 ExtraBold"/>
              </a:rPr>
              <a:t>, </a:t>
            </a:r>
            <a:r>
              <a:rPr lang="ko-KR" altLang="en-US" dirty="0" smtClean="0">
                <a:latin typeface="나눔고딕"/>
                <a:ea typeface="나눔고딕 ExtraBold"/>
              </a:rPr>
              <a:t>홍연주</a:t>
            </a:r>
            <a:r>
              <a:rPr lang="en-US" altLang="ko-KR" dirty="0" smtClean="0">
                <a:latin typeface="나눔고딕"/>
                <a:ea typeface="나눔고딕 ExtraBold"/>
              </a:rPr>
              <a:t>, </a:t>
            </a:r>
            <a:r>
              <a:rPr lang="ko-KR" altLang="en-US" dirty="0" smtClean="0">
                <a:latin typeface="나눔고딕"/>
                <a:ea typeface="나눔고딕 ExtraBold"/>
              </a:rPr>
              <a:t>김현우</a:t>
            </a:r>
            <a:r>
              <a:rPr lang="en-US" altLang="ko-KR" dirty="0" smtClean="0">
                <a:latin typeface="나눔고딕"/>
                <a:ea typeface="나눔고딕 Extra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21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533775" y="2390775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4422486" y="1560064"/>
            <a:ext cx="139493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Isosceles Triangle 6"/>
          <p:cNvSpPr/>
          <p:nvPr/>
        </p:nvSpPr>
        <p:spPr>
          <a:xfrm rot="13500000">
            <a:off x="2312811" y="3125422"/>
            <a:ext cx="2972411" cy="2159547"/>
          </a:xfrm>
          <a:prstGeom prst="triangle">
            <a:avLst/>
          </a:prstGeom>
          <a:solidFill>
            <a:srgbClr val="FED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78078" y="3408878"/>
            <a:ext cx="264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BUSINESS</a:t>
            </a:r>
            <a:endParaRPr lang="ko-KR" altLang="en-US" sz="28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6454" r="11389" b="19089"/>
          <a:stretch/>
        </p:blipFill>
        <p:spPr>
          <a:xfrm>
            <a:off x="2655131" y="2711957"/>
            <a:ext cx="755294" cy="6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72" b="28721"/>
          <a:stretch/>
        </p:blipFill>
        <p:spPr>
          <a:xfrm>
            <a:off x="1413459" y="3609476"/>
            <a:ext cx="6317080" cy="22935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60225" y="1894147"/>
            <a:ext cx="2479917" cy="842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자취</a:t>
            </a:r>
            <a:r>
              <a:rPr lang="ko-KR" altLang="en-US" sz="28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</a:t>
            </a:r>
            <a:endParaRPr lang="ko-KR" altLang="en-US" sz="28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6845" y="2441182"/>
            <a:ext cx="1984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00" dirty="0" smtClean="0">
                <a:solidFill>
                  <a:schemeClr val="bg1"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편의점 애용자</a:t>
            </a:r>
            <a:endParaRPr lang="ko-KR" altLang="en-US" sz="2000" spc="-100" dirty="0">
              <a:solidFill>
                <a:schemeClr val="bg1">
                  <a:alpha val="53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7972" y="2730661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00" dirty="0" smtClean="0">
                <a:solidFill>
                  <a:schemeClr val="bg1"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2000" spc="-100" dirty="0" smtClean="0">
                <a:solidFill>
                  <a:schemeClr val="bg1"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</a:t>
            </a:r>
            <a:endParaRPr lang="ko-KR" altLang="en-US" sz="2000" spc="-100" dirty="0">
              <a:solidFill>
                <a:schemeClr val="bg1">
                  <a:alpha val="53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84984" y="3063972"/>
            <a:ext cx="2479917" cy="842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00" dirty="0" smtClean="0">
                <a:solidFill>
                  <a:schemeClr val="bg1">
                    <a:alpha val="36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요리 초보자</a:t>
            </a:r>
            <a:endParaRPr lang="ko-KR" altLang="en-US" sz="2800" spc="-100" dirty="0">
              <a:solidFill>
                <a:schemeClr val="bg1">
                  <a:alpha val="36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2096051"/>
            <a:ext cx="1442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사회초년생</a:t>
            </a:r>
            <a:endParaRPr lang="ko-KR" altLang="en-US" sz="1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86859" y="3262242"/>
            <a:ext cx="1442263" cy="44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직장</a:t>
            </a:r>
            <a:r>
              <a:rPr lang="ko-KR" altLang="en-US" sz="12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</a:t>
            </a:r>
            <a:endParaRPr lang="ko-KR" altLang="en-US" sz="12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7972" y="2518126"/>
            <a:ext cx="144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00" dirty="0" err="1" smtClean="0">
                <a:solidFill>
                  <a:schemeClr val="bg1"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혼밥</a:t>
            </a:r>
            <a:endParaRPr lang="ko-KR" altLang="en-US" sz="3600" spc="-100" dirty="0">
              <a:solidFill>
                <a:schemeClr val="bg1">
                  <a:alpha val="53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7241" y="4304872"/>
            <a:ext cx="2247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 smtClean="0">
                <a:solidFill>
                  <a:srgbClr val="8BC4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고객 설정 및</a:t>
            </a:r>
            <a:endParaRPr lang="en-US" altLang="ko-KR" sz="2400" b="1" spc="-100" dirty="0" smtClean="0">
              <a:solidFill>
                <a:srgbClr val="8BC4B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400" b="1" spc="-100" dirty="0" smtClean="0">
                <a:solidFill>
                  <a:srgbClr val="8BC4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시장규</a:t>
            </a:r>
            <a:r>
              <a:rPr lang="ko-KR" altLang="en-US" sz="2400" b="1" spc="-100" dirty="0">
                <a:solidFill>
                  <a:srgbClr val="8BC4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</a:t>
            </a:r>
            <a:endParaRPr lang="ko-KR" altLang="en-US" sz="2400" b="1" spc="-100" dirty="0">
              <a:solidFill>
                <a:srgbClr val="8BC4B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86859" y="487446"/>
            <a:ext cx="528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en-US" altLang="ko-KR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BUSINESS – </a:t>
            </a:r>
            <a:r>
              <a:rPr lang="ko-KR" altLang="en-US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고객 설정 및 시장규모</a:t>
            </a:r>
            <a:endParaRPr lang="ko-KR" altLang="en-US" sz="24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181312" y="413127"/>
            <a:ext cx="485614" cy="388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4724400" y="2841292"/>
            <a:ext cx="1442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 업체</a:t>
            </a:r>
            <a:endParaRPr lang="ko-KR" altLang="en-US" sz="1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4459" y="2342981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00" dirty="0" err="1" smtClean="0">
                <a:solidFill>
                  <a:schemeClr val="tx1">
                    <a:lumMod val="65000"/>
                    <a:lumOff val="35000"/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쉐</a:t>
            </a:r>
            <a:r>
              <a:rPr lang="ko-KR" altLang="en-US" sz="2000" spc="-100" dirty="0" err="1">
                <a:solidFill>
                  <a:schemeClr val="tx1">
                    <a:lumMod val="65000"/>
                    <a:lumOff val="35000"/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</a:t>
            </a:r>
            <a:endParaRPr lang="ko-KR" altLang="en-US" sz="2000" spc="-100" dirty="0">
              <a:solidFill>
                <a:schemeClr val="tx1">
                  <a:lumMod val="65000"/>
                  <a:lumOff val="35000"/>
                  <a:alpha val="53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7948" y="1894147"/>
            <a:ext cx="247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자취</a:t>
            </a:r>
            <a:r>
              <a:rPr lang="ko-KR" altLang="en-US" sz="2800" spc="-1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</a:t>
            </a:r>
            <a:endParaRPr lang="ko-KR" altLang="en-US" sz="2800" spc="-1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64568" y="2441182"/>
            <a:ext cx="1984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00" dirty="0" smtClean="0">
                <a:solidFill>
                  <a:schemeClr val="bg2">
                    <a:lumMod val="10000"/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편의점 애용자</a:t>
            </a:r>
            <a:endParaRPr lang="ko-KR" altLang="en-US" sz="2000" spc="-100" dirty="0">
              <a:solidFill>
                <a:schemeClr val="bg2">
                  <a:lumMod val="10000"/>
                  <a:alpha val="53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65695" y="2730661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00" dirty="0" smtClean="0">
                <a:solidFill>
                  <a:schemeClr val="bg2">
                    <a:lumMod val="10000"/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2000" spc="-100" dirty="0" smtClean="0">
                <a:solidFill>
                  <a:schemeClr val="bg2">
                    <a:lumMod val="10000"/>
                    <a:alpha val="53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</a:t>
            </a:r>
            <a:endParaRPr lang="ko-KR" altLang="en-US" sz="2000" spc="-100" dirty="0">
              <a:solidFill>
                <a:schemeClr val="bg2">
                  <a:lumMod val="10000"/>
                  <a:alpha val="53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02707" y="3063972"/>
            <a:ext cx="247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00" dirty="0" smtClean="0">
                <a:solidFill>
                  <a:schemeClr val="tx1">
                    <a:lumMod val="95000"/>
                    <a:lumOff val="5000"/>
                    <a:alpha val="36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요리 초보자</a:t>
            </a:r>
            <a:endParaRPr lang="ko-KR" altLang="en-US" sz="2800" spc="-100" dirty="0">
              <a:solidFill>
                <a:schemeClr val="tx1">
                  <a:lumMod val="95000"/>
                  <a:lumOff val="5000"/>
                  <a:alpha val="36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89723" y="2096051"/>
            <a:ext cx="1442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사회초년생</a:t>
            </a:r>
            <a:endParaRPr lang="ko-KR" altLang="en-US" sz="1600" spc="-10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04582" y="3262242"/>
            <a:ext cx="1442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직장</a:t>
            </a:r>
            <a:r>
              <a:rPr lang="ko-KR" altLang="en-US" sz="1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</a:t>
            </a:r>
            <a:endParaRPr lang="ko-KR" altLang="en-US" sz="1200" spc="-1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42123" y="2841292"/>
            <a:ext cx="1442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 업체</a:t>
            </a:r>
            <a:endParaRPr lang="ko-KR" altLang="en-US" sz="1600" spc="-100" dirty="0">
              <a:solidFill>
                <a:schemeClr val="tx1">
                  <a:lumMod val="95000"/>
                  <a:lumOff val="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069831" y="401719"/>
            <a:ext cx="528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 BUSINESS – </a:t>
            </a:r>
            <a:r>
              <a:rPr lang="ko-KR" altLang="en-US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수익 모델</a:t>
            </a:r>
            <a:endParaRPr lang="ko-KR" altLang="en-US" sz="24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181312" y="413127"/>
            <a:ext cx="485614" cy="388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298" y="1043037"/>
            <a:ext cx="6527699" cy="546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9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5639" r="27657" b="17138"/>
          <a:stretch/>
        </p:blipFill>
        <p:spPr>
          <a:xfrm>
            <a:off x="1883143" y="3220959"/>
            <a:ext cx="683134" cy="1136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5639" r="27657" b="17138"/>
          <a:stretch/>
        </p:blipFill>
        <p:spPr>
          <a:xfrm>
            <a:off x="3397203" y="3220958"/>
            <a:ext cx="683134" cy="11364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5639" r="27657" b="17138"/>
          <a:stretch/>
        </p:blipFill>
        <p:spPr>
          <a:xfrm>
            <a:off x="4911263" y="3220958"/>
            <a:ext cx="683134" cy="1136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5639" r="27657" b="17138"/>
          <a:stretch/>
        </p:blipFill>
        <p:spPr>
          <a:xfrm>
            <a:off x="6425322" y="3220958"/>
            <a:ext cx="683134" cy="11364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74756" y="1680097"/>
            <a:ext cx="1722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광고 수익</a:t>
            </a:r>
            <a:endParaRPr lang="ko-KR" altLang="en-US" sz="2000" b="1" spc="-1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74756" y="2230369"/>
            <a:ext cx="1931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커뮤니티 내의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광고를 통한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수익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88816" y="4357387"/>
            <a:ext cx="1722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판매</a:t>
            </a:r>
            <a:endParaRPr lang="en-US" altLang="ko-KR" sz="2000" b="1" spc="-1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19637" y="4835741"/>
            <a:ext cx="21787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온라인 구매 기능과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기프티콘을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통한 구매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68412" y="1546535"/>
            <a:ext cx="1722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관련 업체들의</a:t>
            </a:r>
            <a:endParaRPr lang="en-US" altLang="ko-KR" sz="20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</a:t>
            </a:r>
            <a:r>
              <a:rPr lang="ko-KR" altLang="en-US" sz="20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찬</a:t>
            </a:r>
            <a:endParaRPr lang="ko-KR" altLang="en-US" sz="2000" b="1" spc="-1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68412" y="2230369"/>
            <a:ext cx="19173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관련 업체들의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홍보를 위한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행사와 협찬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82887" y="4357387"/>
            <a:ext cx="1722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중개 수수료</a:t>
            </a:r>
            <a:endParaRPr lang="en-US" altLang="ko-KR" sz="20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플랫폼</a:t>
            </a:r>
            <a:r>
              <a:rPr lang="en-US" altLang="ko-KR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en-US" altLang="ko-KR" sz="20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82887" y="5041221"/>
            <a:ext cx="2313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구매자와 판매자가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한곳에서 거래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69831" y="401719"/>
            <a:ext cx="528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 BUSINESS – </a:t>
            </a:r>
            <a:r>
              <a:rPr lang="ko-KR" altLang="en-US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수익 모델</a:t>
            </a:r>
            <a:endParaRPr lang="ko-KR" altLang="en-US" sz="24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181312" y="413127"/>
            <a:ext cx="485614" cy="388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05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533775" y="2390775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4422486" y="1580612"/>
            <a:ext cx="139493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Isosceles Triangle 6"/>
          <p:cNvSpPr/>
          <p:nvPr/>
        </p:nvSpPr>
        <p:spPr>
          <a:xfrm rot="13500000">
            <a:off x="2312811" y="3125422"/>
            <a:ext cx="2972411" cy="2159547"/>
          </a:xfrm>
          <a:prstGeom prst="triangle">
            <a:avLst/>
          </a:prstGeom>
          <a:solidFill>
            <a:srgbClr val="FED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78078" y="3408878"/>
            <a:ext cx="264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TESTING</a:t>
            </a:r>
            <a:endParaRPr lang="ko-KR" altLang="en-US" sz="28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525575" y="2899824"/>
            <a:ext cx="635971" cy="5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69831" y="401719"/>
            <a:ext cx="528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‘NAREA’ </a:t>
            </a:r>
            <a:r>
              <a:rPr lang="ko-KR" altLang="en-US" sz="20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</a:t>
            </a:r>
            <a:endParaRPr lang="ko-KR" altLang="en-US" sz="20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181312" y="413127"/>
            <a:ext cx="485614" cy="388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475710" y="929095"/>
            <a:ext cx="5382290" cy="5751225"/>
            <a:chOff x="2638425" y="1258732"/>
            <a:chExt cx="3463670" cy="389184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71"/>
            <a:stretch/>
          </p:blipFill>
          <p:spPr>
            <a:xfrm rot="2700000">
              <a:off x="2464593" y="1513072"/>
              <a:ext cx="3891841" cy="3383162"/>
            </a:xfrm>
            <a:prstGeom prst="rect">
              <a:avLst/>
            </a:prstGeom>
          </p:spPr>
        </p:pic>
        <p:sp>
          <p:nvSpPr>
            <p:cNvPr id="21" name="Oval 20"/>
            <p:cNvSpPr/>
            <p:nvPr/>
          </p:nvSpPr>
          <p:spPr>
            <a:xfrm>
              <a:off x="2638425" y="2071178"/>
              <a:ext cx="2266950" cy="2266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Picture 2" descr="C:\Users\HS\Desktop\KakaoTalk_20190124_1609377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64" y="3089675"/>
            <a:ext cx="3181166" cy="143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5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25826" y="1752600"/>
            <a:ext cx="3068928" cy="2828925"/>
            <a:chOff x="1870556" y="830102"/>
            <a:chExt cx="4028357" cy="371332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13" t="4854" r="9110" b="19658"/>
            <a:stretch/>
          </p:blipFill>
          <p:spPr>
            <a:xfrm>
              <a:off x="1870556" y="830102"/>
              <a:ext cx="3958744" cy="371332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725694" y="2373437"/>
              <a:ext cx="1173219" cy="52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spc="-100" dirty="0">
                <a:solidFill>
                  <a:srgbClr val="8BC4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024194" y="1896231"/>
              <a:ext cx="1581063" cy="1581063"/>
            </a:xfrm>
            <a:prstGeom prst="ellipse">
              <a:avLst/>
            </a:prstGeom>
            <a:solidFill>
              <a:srgbClr val="FED1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88704" y="2132763"/>
              <a:ext cx="1722447" cy="1090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8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17720" y="2673033"/>
            <a:ext cx="4001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you!</a:t>
            </a:r>
            <a:endParaRPr lang="ko-KR" altLang="en-US" sz="60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0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3"/>
          <a:stretch/>
        </p:blipFill>
        <p:spPr>
          <a:xfrm>
            <a:off x="5038725" y="0"/>
            <a:ext cx="362635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4735" y="339394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63022" y="702853"/>
            <a:ext cx="817599" cy="933450"/>
            <a:chOff x="2719243" y="2390775"/>
            <a:chExt cx="2890982" cy="3300626"/>
          </a:xfrm>
          <a:solidFill>
            <a:srgbClr val="FED149"/>
          </a:solidFill>
        </p:grpSpPr>
        <p:cxnSp>
          <p:nvCxnSpPr>
            <p:cNvPr id="5" name="Straight Connector 4"/>
            <p:cNvCxnSpPr/>
            <p:nvPr/>
          </p:nvCxnSpPr>
          <p:spPr>
            <a:xfrm>
              <a:off x="3533775" y="2390775"/>
              <a:ext cx="2076450" cy="2076450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/>
            <p:cNvSpPr/>
            <p:nvPr/>
          </p:nvSpPr>
          <p:spPr>
            <a:xfrm rot="13500000">
              <a:off x="2312811" y="3125422"/>
              <a:ext cx="2972411" cy="215954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58928" y="895026"/>
            <a:ext cx="2641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INTRODUCE,</a:t>
            </a:r>
          </a:p>
          <a:p>
            <a:r>
              <a:rPr lang="ko-KR" altLang="en-US" sz="2000" b="1" spc="-1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</a:t>
            </a:r>
            <a:r>
              <a:rPr lang="ko-KR" altLang="en-US" sz="2000" b="1" spc="-1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</a:t>
            </a:r>
            <a:endParaRPr lang="en-US" altLang="ko-KR" sz="2000" b="1" spc="-1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4735" y="1935472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63022" y="2298931"/>
            <a:ext cx="817599" cy="933450"/>
            <a:chOff x="2719243" y="2390775"/>
            <a:chExt cx="2890982" cy="3300626"/>
          </a:xfrm>
          <a:solidFill>
            <a:srgbClr val="FED149"/>
          </a:solidFill>
        </p:grpSpPr>
        <p:cxnSp>
          <p:nvCxnSpPr>
            <p:cNvPr id="13" name="Straight Connector 12"/>
            <p:cNvCxnSpPr/>
            <p:nvPr/>
          </p:nvCxnSpPr>
          <p:spPr>
            <a:xfrm>
              <a:off x="3533775" y="2390775"/>
              <a:ext cx="2076450" cy="2076450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 rot="13500000">
              <a:off x="2312811" y="3125422"/>
              <a:ext cx="2972411" cy="215954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658928" y="2491104"/>
            <a:ext cx="2641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</a:t>
            </a:r>
          </a:p>
          <a:p>
            <a:r>
              <a:rPr lang="en-US" altLang="ko-KR" sz="2000" b="1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</a:t>
            </a:r>
          </a:p>
          <a:p>
            <a:r>
              <a:rPr lang="en-US" altLang="ko-KR" sz="2000" b="1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SERVICE</a:t>
            </a:r>
            <a:endParaRPr lang="ko-KR" altLang="en-US" sz="2000" b="1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04735" y="3531550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5400" spc="-1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63022" y="3895009"/>
            <a:ext cx="817599" cy="933450"/>
            <a:chOff x="2719243" y="2390775"/>
            <a:chExt cx="2890982" cy="3300626"/>
          </a:xfrm>
          <a:solidFill>
            <a:srgbClr val="FED149"/>
          </a:solidFill>
        </p:grpSpPr>
        <p:cxnSp>
          <p:nvCxnSpPr>
            <p:cNvPr id="18" name="Straight Connector 17"/>
            <p:cNvCxnSpPr/>
            <p:nvPr/>
          </p:nvCxnSpPr>
          <p:spPr>
            <a:xfrm>
              <a:off x="3533775" y="2390775"/>
              <a:ext cx="2076450" cy="2076450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sosceles Triangle 18"/>
            <p:cNvSpPr/>
            <p:nvPr/>
          </p:nvSpPr>
          <p:spPr>
            <a:xfrm rot="13500000">
              <a:off x="2312811" y="3125422"/>
              <a:ext cx="2972411" cy="215954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58928" y="4087182"/>
            <a:ext cx="2641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BUSINESS</a:t>
            </a:r>
            <a:endParaRPr lang="ko-KR" altLang="en-US" sz="2000" b="1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03025" y="4968200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54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3" name="Group 16"/>
          <p:cNvGrpSpPr/>
          <p:nvPr/>
        </p:nvGrpSpPr>
        <p:grpSpPr>
          <a:xfrm>
            <a:off x="2561312" y="5331659"/>
            <a:ext cx="817599" cy="933450"/>
            <a:chOff x="2719243" y="2390775"/>
            <a:chExt cx="2890982" cy="3300626"/>
          </a:xfrm>
          <a:solidFill>
            <a:srgbClr val="FED149"/>
          </a:solidFill>
        </p:grpSpPr>
        <p:cxnSp>
          <p:nvCxnSpPr>
            <p:cNvPr id="24" name="Straight Connector 17"/>
            <p:cNvCxnSpPr/>
            <p:nvPr/>
          </p:nvCxnSpPr>
          <p:spPr>
            <a:xfrm>
              <a:off x="3533775" y="2390775"/>
              <a:ext cx="2076450" cy="2076450"/>
            </a:xfrm>
            <a:prstGeom prst="lin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18"/>
            <p:cNvSpPr/>
            <p:nvPr/>
          </p:nvSpPr>
          <p:spPr>
            <a:xfrm rot="13500000">
              <a:off x="2312811" y="3125422"/>
              <a:ext cx="2972411" cy="215954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657218" y="5523832"/>
            <a:ext cx="2641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TESTING</a:t>
            </a:r>
            <a:endParaRPr lang="ko-KR" altLang="en-US" sz="2000" b="1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533775" y="2390775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4388823" y="1580612"/>
            <a:ext cx="1462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Isosceles Triangle 6"/>
          <p:cNvSpPr/>
          <p:nvPr/>
        </p:nvSpPr>
        <p:spPr>
          <a:xfrm rot="13500000">
            <a:off x="2312811" y="3125422"/>
            <a:ext cx="2972411" cy="2159547"/>
          </a:xfrm>
          <a:prstGeom prst="triangle">
            <a:avLst/>
          </a:prstGeom>
          <a:solidFill>
            <a:srgbClr val="FED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78078" y="3408878"/>
            <a:ext cx="2641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INTRODUCE,</a:t>
            </a:r>
          </a:p>
          <a:p>
            <a:r>
              <a:rPr lang="ko-KR" altLang="en-US" sz="2800" spc="-1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나레</a:t>
            </a:r>
            <a:endParaRPr lang="ko-KR" altLang="en-US" sz="28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525575" y="2899824"/>
            <a:ext cx="635971" cy="5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69831" y="401719"/>
            <a:ext cx="528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INTRODUCE, </a:t>
            </a:r>
            <a:r>
              <a:rPr lang="ko-KR" altLang="en-US" sz="2400" spc="-1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나레</a:t>
            </a:r>
            <a:endParaRPr lang="ko-KR" altLang="en-US" sz="24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181312" y="413127"/>
            <a:ext cx="485614" cy="388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2078572" y="3938174"/>
            <a:ext cx="51733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8BC4B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나</a:t>
            </a:r>
            <a:r>
              <a:rPr lang="ko-KR" altLang="en-US" sz="3600" b="1" dirty="0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만의 </a:t>
            </a:r>
            <a:r>
              <a:rPr lang="ko-KR" altLang="en-US" sz="3600" b="1" dirty="0" err="1" smtClean="0">
                <a:solidFill>
                  <a:srgbClr val="8BC4BD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레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시피</a:t>
            </a:r>
            <a:endParaRPr lang="en-US" altLang="ko-KR" sz="3600" b="1" dirty="0" smtClean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자신만의 특별한 </a:t>
            </a:r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레시피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공유를 위한 웹 커뮤니티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5" name="Picture 2" descr="C:\Users\HS\Desktop\KakaoTalk_20190124_1609377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49" y="1797977"/>
            <a:ext cx="3908160" cy="175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13667" y="401719"/>
            <a:ext cx="528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INTRODUCE - </a:t>
            </a:r>
            <a:r>
              <a:rPr lang="ko-KR" altLang="en-US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기존의 문제들</a:t>
            </a:r>
            <a:endParaRPr lang="ko-KR" altLang="en-US" sz="24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181312" y="413127"/>
            <a:ext cx="485614" cy="388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58" y="2384471"/>
            <a:ext cx="5142569" cy="235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28" y="1017898"/>
            <a:ext cx="4055917" cy="54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1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533775" y="2390775"/>
            <a:ext cx="2076450" cy="2076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700000">
            <a:off x="4473856" y="1529242"/>
            <a:ext cx="139493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66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Isosceles Triangle 6"/>
          <p:cNvSpPr/>
          <p:nvPr/>
        </p:nvSpPr>
        <p:spPr>
          <a:xfrm rot="13500000">
            <a:off x="2312811" y="3125422"/>
            <a:ext cx="2972411" cy="2159547"/>
          </a:xfrm>
          <a:prstGeom prst="triangle">
            <a:avLst/>
          </a:prstGeom>
          <a:solidFill>
            <a:srgbClr val="FED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78078" y="3408878"/>
            <a:ext cx="2641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</a:t>
            </a:r>
          </a:p>
          <a:p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</a:t>
            </a:r>
          </a:p>
          <a:p>
            <a:r>
              <a:rPr lang="en-US" altLang="ko-KR" sz="2800" spc="-1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SERVICE</a:t>
            </a:r>
            <a:endParaRPr lang="ko-KR" altLang="en-US" sz="2800" spc="-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92"/>
          <a:stretch/>
        </p:blipFill>
        <p:spPr>
          <a:xfrm>
            <a:off x="2433324" y="2636928"/>
            <a:ext cx="1059355" cy="82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60243" y="401719"/>
            <a:ext cx="528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HOW TO SERVICE – </a:t>
            </a:r>
            <a:r>
              <a:rPr lang="ko-KR" altLang="en-US" sz="2400" spc="-1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레시피</a:t>
            </a:r>
            <a:r>
              <a:rPr lang="ko-KR" altLang="en-US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등록</a:t>
            </a:r>
            <a:endParaRPr lang="ko-KR" altLang="en-US" sz="24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181312" y="413127"/>
            <a:ext cx="485614" cy="388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58" y="1329560"/>
            <a:ext cx="8656010" cy="431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8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60243" y="401719"/>
            <a:ext cx="528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HOW TO SERVICE – </a:t>
            </a:r>
            <a:r>
              <a:rPr lang="ko-KR" altLang="en-US" sz="2400" spc="-1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레시피</a:t>
            </a:r>
            <a:r>
              <a:rPr lang="ko-KR" altLang="en-US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등록</a:t>
            </a:r>
            <a:endParaRPr lang="ko-KR" altLang="en-US" sz="24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181312" y="413127"/>
            <a:ext cx="485614" cy="388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92" y="1376970"/>
            <a:ext cx="8547912" cy="476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10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5158" y="146778"/>
            <a:ext cx="8798868" cy="340668"/>
            <a:chOff x="185158" y="146778"/>
            <a:chExt cx="8798868" cy="34066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185158" y="6339651"/>
            <a:ext cx="8798868" cy="340668"/>
            <a:chOff x="185158" y="146778"/>
            <a:chExt cx="8798868" cy="34066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851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43358" y="146778"/>
              <a:ext cx="340668" cy="340668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460243" y="401719"/>
            <a:ext cx="528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en-US" altLang="ko-KR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HOW TO SERVICE – </a:t>
            </a:r>
            <a:r>
              <a:rPr lang="ko-KR" altLang="en-US" sz="24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기능들</a:t>
            </a:r>
            <a:endParaRPr lang="ko-KR" altLang="en-US" sz="24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6"/>
          <a:stretch/>
        </p:blipFill>
        <p:spPr>
          <a:xfrm>
            <a:off x="2181312" y="413127"/>
            <a:ext cx="485614" cy="388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3041673" y="2079231"/>
            <a:ext cx="3060654" cy="3106880"/>
            <a:chOff x="2797221" y="2217474"/>
            <a:chExt cx="3515615" cy="3568712"/>
          </a:xfrm>
        </p:grpSpPr>
        <p:sp>
          <p:nvSpPr>
            <p:cNvPr id="2" name="Oval 1"/>
            <p:cNvSpPr/>
            <p:nvPr/>
          </p:nvSpPr>
          <p:spPr>
            <a:xfrm>
              <a:off x="3162300" y="2590800"/>
              <a:ext cx="2819400" cy="281940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21" t="5639" r="27657" b="17138"/>
            <a:stretch/>
          </p:blipFill>
          <p:spPr>
            <a:xfrm rot="2700000">
              <a:off x="5403055" y="2217473"/>
              <a:ext cx="683134" cy="113642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21" t="5639" r="27657" b="17138"/>
            <a:stretch/>
          </p:blipFill>
          <p:spPr>
            <a:xfrm rot="18900000">
              <a:off x="2968672" y="2217474"/>
              <a:ext cx="683134" cy="113642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21" t="5639" r="27657" b="17138"/>
            <a:stretch/>
          </p:blipFill>
          <p:spPr>
            <a:xfrm rot="13500000">
              <a:off x="3023869" y="4649758"/>
              <a:ext cx="683134" cy="1136429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21" t="5639" r="27657" b="17138"/>
            <a:stretch/>
          </p:blipFill>
          <p:spPr>
            <a:xfrm rot="8100000">
              <a:off x="5458252" y="4649757"/>
              <a:ext cx="683134" cy="113642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6078065" y="2212403"/>
            <a:ext cx="1722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랭킹 기능</a:t>
            </a:r>
            <a:endParaRPr lang="ko-KR" altLang="en-US" sz="2000" b="1" spc="-1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78065" y="2764640"/>
            <a:ext cx="25531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일간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주간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월간 별로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조회수와 추천을 통한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랭킹 시스템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90232" y="4324813"/>
            <a:ext cx="1722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 기능</a:t>
            </a:r>
            <a:endParaRPr lang="ko-KR" altLang="en-US" sz="2000" b="1" spc="-1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0232" y="4802007"/>
            <a:ext cx="2723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재료를 통한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레시피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검색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과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키워드를 통한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레시피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검색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83396" y="2212403"/>
            <a:ext cx="1722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 기능</a:t>
            </a:r>
            <a:endParaRPr lang="ko-KR" altLang="en-US" sz="2000" b="1" spc="-1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5826" y="2682669"/>
            <a:ext cx="2553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레시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피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추천을 통한 평가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83396" y="4324813"/>
            <a:ext cx="1722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동영상 기능</a:t>
            </a:r>
            <a:endParaRPr lang="ko-KR" altLang="en-US" sz="2000" b="1" spc="-1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2171" y="4890562"/>
            <a:ext cx="29362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완성된 요리의 동영상 첨부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62016" y="3308347"/>
            <a:ext cx="204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</a:t>
            </a:r>
          </a:p>
          <a:p>
            <a:pPr algn="ctr"/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SERVICE</a:t>
            </a:r>
            <a:endParaRPr lang="ko-KR" altLang="en-US" spc="-1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208</Words>
  <Application>Microsoft Office PowerPoint</Application>
  <PresentationFormat>화면 슬라이드 쇼(4:3)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Windows 사용자</cp:lastModifiedBy>
  <cp:revision>50</cp:revision>
  <dcterms:created xsi:type="dcterms:W3CDTF">2016-09-06T11:04:42Z</dcterms:created>
  <dcterms:modified xsi:type="dcterms:W3CDTF">2019-01-25T03:25:19Z</dcterms:modified>
</cp:coreProperties>
</file>