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7" r:id="rId3"/>
    <p:sldId id="266" r:id="rId4"/>
    <p:sldId id="268" r:id="rId5"/>
    <p:sldId id="269" r:id="rId6"/>
  </p:sldIdLst>
  <p:sldSz cx="9144000" cy="5143500" type="screen16x9"/>
  <p:notesSz cx="6858000" cy="9144000"/>
  <p:embeddedFontLst>
    <p:embeddedFont>
      <p:font typeface="Poppins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9"/>
    <p:restoredTop sz="95853"/>
  </p:normalViewPr>
  <p:slideViewPr>
    <p:cSldViewPr snapToGrid="0">
      <p:cViewPr varScale="1">
        <p:scale>
          <a:sx n="209" d="100"/>
          <a:sy n="209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04526bb_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e104526bb_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04526bb_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e104526bb_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8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04526bb_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e104526bb_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04526bb_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e104526bb_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90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04526bb_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e104526bb_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3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7650"/>
            <a:ext cx="4449000" cy="48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-8000"/>
            <a:ext cx="9162000" cy="5151600"/>
          </a:xfrm>
          <a:prstGeom prst="frame">
            <a:avLst>
              <a:gd name="adj1" fmla="val 2078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249600" y="4676175"/>
            <a:ext cx="33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latin typeface="Poppins"/>
                <a:ea typeface="Poppins"/>
                <a:cs typeface="Poppins"/>
                <a:sym typeface="Poppins"/>
              </a:rPr>
              <a:t>A2– C&amp;DI – </a:t>
            </a:r>
            <a:r>
              <a:rPr lang="fr" sz="1200" dirty="0" err="1">
                <a:latin typeface="Poppins"/>
                <a:ea typeface="Poppins"/>
                <a:cs typeface="Poppins"/>
                <a:sym typeface="Poppins"/>
              </a:rPr>
              <a:t>Devlab</a:t>
            </a:r>
            <a:r>
              <a:rPr lang="fr" sz="1200" dirty="0">
                <a:latin typeface="Poppins"/>
                <a:ea typeface="Poppins"/>
                <a:cs typeface="Poppins"/>
                <a:sym typeface="Poppins"/>
              </a:rPr>
              <a:t> Back</a:t>
            </a:r>
            <a:endParaRPr sz="1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873139" y="90925"/>
            <a:ext cx="213543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Poppins"/>
                <a:ea typeface="Poppins"/>
                <a:cs typeface="Poppins"/>
                <a:sym typeface="Poppins"/>
              </a:rPr>
              <a:t>Nicolas de Garrigues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019284"/>
            <a:ext cx="8520600" cy="18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/>
              <a:t>Devlab</a:t>
            </a:r>
            <a:r>
              <a:rPr lang="fr" b="1" dirty="0"/>
              <a:t> Back</a:t>
            </a:r>
            <a:endParaRPr b="1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9308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</a:t>
            </a:r>
            <a:r>
              <a:rPr lang="fr" baseline="30000" dirty="0"/>
              <a:t>ème</a:t>
            </a:r>
            <a:r>
              <a:rPr lang="fr" dirty="0"/>
              <a:t> année – C&amp;DI – </a:t>
            </a:r>
            <a:r>
              <a:rPr lang="fr-FR" dirty="0"/>
              <a:t>2022-2023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019284"/>
            <a:ext cx="8520600" cy="340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600" dirty="0"/>
              <a:t>- Réaliser un Wiki de Films avec l’API </a:t>
            </a:r>
            <a:r>
              <a:rPr lang="fr-FR" sz="1600" b="1" dirty="0"/>
              <a:t>The </a:t>
            </a:r>
            <a:r>
              <a:rPr lang="fr-FR" sz="1600" b="1" dirty="0" err="1"/>
              <a:t>Movie</a:t>
            </a:r>
            <a:r>
              <a:rPr lang="fr-FR" sz="1600" b="1" dirty="0"/>
              <a:t> DB</a:t>
            </a: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Les technologies imposées sont :</a:t>
            </a:r>
            <a:br>
              <a:rPr lang="fr-FR" sz="1600" dirty="0"/>
            </a:br>
            <a:r>
              <a:rPr lang="fr-FR" sz="1600" dirty="0"/>
              <a:t>	- PHP Orienté Objet</a:t>
            </a:r>
            <a:br>
              <a:rPr lang="fr-FR" sz="1600" dirty="0"/>
            </a:br>
            <a:r>
              <a:rPr lang="fr-FR" sz="1600" dirty="0"/>
              <a:t>	- </a:t>
            </a:r>
            <a:r>
              <a:rPr lang="fr-FR" sz="1600" dirty="0" err="1"/>
              <a:t>Tailwind</a:t>
            </a:r>
            <a:r>
              <a:rPr lang="fr-FR" sz="1600" dirty="0"/>
              <a:t> CSS = </a:t>
            </a:r>
            <a:r>
              <a:rPr lang="fr-FR" sz="1600" i="1" dirty="0"/>
              <a:t>le front doit être propre </a:t>
            </a:r>
            <a:r>
              <a:rPr lang="fr-FR" sz="1600" dirty="0"/>
              <a:t>👀</a:t>
            </a:r>
            <a:br>
              <a:rPr lang="fr-FR" sz="1600" dirty="0"/>
            </a:br>
            <a:r>
              <a:rPr lang="fr-FR" sz="1600" dirty="0"/>
              <a:t>	- Axios</a:t>
            </a:r>
            <a:br>
              <a:rPr lang="fr-FR" sz="1600" dirty="0"/>
            </a:br>
            <a:r>
              <a:rPr lang="fr-FR" sz="1600" dirty="0"/>
              <a:t>	- l’API </a:t>
            </a:r>
            <a:r>
              <a:rPr lang="fr-FR" sz="1600" b="1" dirty="0"/>
              <a:t>The </a:t>
            </a:r>
            <a:r>
              <a:rPr lang="fr-FR" sz="1600" b="1" dirty="0" err="1"/>
              <a:t>Movie</a:t>
            </a:r>
            <a:r>
              <a:rPr lang="fr-FR" sz="1600" b="1" dirty="0"/>
              <a:t> DB </a:t>
            </a:r>
            <a:r>
              <a:rPr lang="fr-FR" sz="1600" dirty="0"/>
              <a:t>(https://</a:t>
            </a:r>
            <a:r>
              <a:rPr lang="fr-FR" sz="1600" dirty="0" err="1"/>
              <a:t>www.themoviedb.org</a:t>
            </a:r>
            <a:r>
              <a:rPr lang="fr-FR" sz="1600" dirty="0"/>
              <a:t>)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Projet à 2 </a:t>
            </a:r>
            <a:br>
              <a:rPr lang="fr-FR" sz="1600" dirty="0"/>
            </a:br>
            <a:r>
              <a:rPr lang="fr-FR" sz="1600" dirty="0"/>
              <a:t>	– Git propre avec </a:t>
            </a:r>
            <a:r>
              <a:rPr lang="fr-FR" sz="1600" dirty="0" err="1"/>
              <a:t>commits</a:t>
            </a:r>
            <a:r>
              <a:rPr lang="fr-FR" sz="1600" dirty="0"/>
              <a:t> réguliers</a:t>
            </a:r>
            <a:br>
              <a:rPr lang="fr-FR" sz="1600" dirty="0"/>
            </a:br>
            <a:r>
              <a:rPr lang="fr-FR" sz="1600" dirty="0"/>
              <a:t>	- Site sécurisé</a:t>
            </a:r>
            <a:endParaRPr sz="16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5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019284"/>
            <a:ext cx="8520600" cy="36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600" dirty="0"/>
              <a:t>- Fonctionnalités attendues :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Se connecter / S’inscrire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Consulter des films par catégorie(horreur, comédie…)</a:t>
            </a:r>
            <a:br>
              <a:rPr lang="fr-FR" sz="1600" dirty="0"/>
            </a:br>
            <a:r>
              <a:rPr lang="fr-FR" sz="1600" dirty="0"/>
              <a:t>	- Consulter des films par résultat de recherche (recherche avec </a:t>
            </a:r>
            <a:r>
              <a:rPr lang="fr-FR" sz="1600" dirty="0" err="1"/>
              <a:t>axios</a:t>
            </a:r>
            <a:r>
              <a:rPr lang="fr-FR" sz="1600" dirty="0"/>
              <a:t>)</a:t>
            </a:r>
            <a:br>
              <a:rPr lang="fr-FR" sz="1600" dirty="0"/>
            </a:br>
            <a:r>
              <a:rPr lang="fr-FR" sz="1600" dirty="0"/>
              <a:t>	- Consulter un film (single page)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Résultats de recherche triés par </a:t>
            </a:r>
            <a:r>
              <a:rPr lang="fr-FR" sz="1600" b="1" dirty="0"/>
              <a:t>nom</a:t>
            </a:r>
            <a:r>
              <a:rPr lang="fr-FR" sz="1600" dirty="0"/>
              <a:t> / </a:t>
            </a:r>
            <a:r>
              <a:rPr lang="fr-FR" sz="1600" b="1" dirty="0"/>
              <a:t>avis </a:t>
            </a:r>
            <a:r>
              <a:rPr lang="fr-FR" sz="1600" b="1" dirty="0" err="1"/>
              <a:t>imdb</a:t>
            </a:r>
            <a:r>
              <a:rPr lang="fr-FR" sz="1600" b="1" dirty="0"/>
              <a:t> </a:t>
            </a:r>
            <a:r>
              <a:rPr lang="fr-FR" sz="1600" dirty="0"/>
              <a:t>/ </a:t>
            </a:r>
            <a:r>
              <a:rPr lang="fr-FR" sz="1600" b="1" dirty="0"/>
              <a:t>popularité 		</a:t>
            </a:r>
            <a:r>
              <a:rPr lang="fr-FR" sz="1600" dirty="0"/>
              <a:t>(croissant / décroissant)</a:t>
            </a:r>
            <a:br>
              <a:rPr lang="fr-FR" sz="1600" dirty="0"/>
            </a:br>
            <a:br>
              <a:rPr lang="fr-FR" sz="1600" b="1" dirty="0"/>
            </a:br>
            <a:r>
              <a:rPr lang="fr-FR" sz="1600" b="1" dirty="0"/>
              <a:t>	</a:t>
            </a:r>
            <a:r>
              <a:rPr lang="fr-FR" sz="1600" dirty="0"/>
              <a:t>- Résultats de recherche filtrés </a:t>
            </a:r>
            <a:r>
              <a:rPr lang="fr-FR" sz="1600" b="1" dirty="0"/>
              <a:t>visionné </a:t>
            </a:r>
            <a:r>
              <a:rPr lang="fr-FR" sz="1600" dirty="0"/>
              <a:t>/</a:t>
            </a:r>
            <a:r>
              <a:rPr lang="fr-FR" sz="1600" b="1" dirty="0"/>
              <a:t> classification d’âge</a:t>
            </a:r>
            <a:endParaRPr sz="1600" b="1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1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019284"/>
            <a:ext cx="8520600" cy="36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600" dirty="0"/>
              <a:t>- Fonctionnalités attendues :</a:t>
            </a:r>
            <a:br>
              <a:rPr lang="fr-FR" sz="1600" dirty="0"/>
            </a:br>
            <a:br>
              <a:rPr lang="fr-FR" sz="1600" b="1" dirty="0"/>
            </a:br>
            <a:r>
              <a:rPr lang="fr-FR" sz="1600" b="1" dirty="0"/>
              <a:t>	</a:t>
            </a:r>
            <a:r>
              <a:rPr lang="fr-FR" sz="1600" dirty="0"/>
              <a:t>- Créer des albums (les albums « visionnés » et « liste d’envies » sont 	créés par défaut et sont visibles par tout le monde)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Un album peut être public ou privé (hors les deux cités au-dessus) et 		donc apparait ou non sur un profil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Ajouter/Retirer des films dans ces albums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Liker les albums publics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- Consulter les profils des autres utilisateurs (un profil contient des infos, 	des albums publics, des albums likés)</a:t>
            </a:r>
            <a:endParaRPr sz="1600" b="1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1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019284"/>
            <a:ext cx="8520600" cy="36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600" dirty="0"/>
              <a:t>- Fonctionnalités attendues :</a:t>
            </a:r>
            <a:br>
              <a:rPr lang="fr-FR" sz="1600" dirty="0"/>
            </a:br>
            <a:br>
              <a:rPr lang="fr-FR" sz="1600" b="1" dirty="0"/>
            </a:br>
            <a:r>
              <a:rPr lang="fr-FR" sz="1600" b="1" dirty="0"/>
              <a:t>	</a:t>
            </a:r>
            <a:r>
              <a:rPr lang="fr-FR" sz="1600" dirty="0"/>
              <a:t>- Albums partagés : </a:t>
            </a:r>
            <a:br>
              <a:rPr lang="fr-FR" sz="1600" dirty="0"/>
            </a:br>
            <a:r>
              <a:rPr lang="fr-FR" sz="1600" dirty="0"/>
              <a:t>		Un utilisateur peut envoyer une invitation à un autre utilisateur 			pour accéder à son album.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	Si l’utilisateur invité accepte l’invitation, l’album apparait 			également sur son profil et il peut désormais interagir avec 			(ajouter/supprimer)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		Si il refuse l’invitation, l’album n’est pas partagé</a:t>
            </a:r>
            <a:endParaRPr sz="1600" b="1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010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G" id="{28882280-6E57-7845-9A46-5D03070DC592}" vid="{7FE2CEBB-2AD2-B542-9A61-122DB02824D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114</TotalTime>
  <Words>363</Words>
  <Application>Microsoft Macintosh PowerPoint</Application>
  <PresentationFormat>Affichage à l'écran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Poppins</vt:lpstr>
      <vt:lpstr>Arial</vt:lpstr>
      <vt:lpstr>Simple Light</vt:lpstr>
      <vt:lpstr>Devlab Back</vt:lpstr>
      <vt:lpstr>- Réaliser un Wiki de Films avec l’API The Movie DB   Les technologies imposées sont :  - PHP Orienté Objet  - Tailwind CSS = le front doit être propre 👀  - Axios  - l’API The Movie DB (https://www.themoviedb.org)  Projet à 2   – Git propre avec commits réguliers  - Site sécurisé</vt:lpstr>
      <vt:lpstr>- Fonctionnalités attendues :   - Se connecter / S’inscrire   - Consulter des films par catégorie(horreur, comédie…)  - Consulter des films par résultat de recherche (recherche avec axios)  - Consulter un film (single page)   - Résultats de recherche triés par nom / avis imdb / popularité   (croissant / décroissant)   - Résultats de recherche filtrés visionné / classification d’âge</vt:lpstr>
      <vt:lpstr>- Fonctionnalités attendues :   - Créer des albums (les albums « visionnés » et « liste d’envies » sont  créés par défaut et sont visibles par tout le monde)   - Un album peut être public ou privé (hors les deux cités au-dessus) et   donc apparait ou non sur un profil   - Ajouter/Retirer des films dans ces albums   - Liker les albums publics   - Consulter les profils des autres utilisateurs (un profil contient des infos,  des albums publics, des albums likés)</vt:lpstr>
      <vt:lpstr>- Fonctionnalités attendues :   - Albums partagés :    Un utilisateur peut envoyer une invitation à un autre utilisateur    pour accéder à son album.    Si l’utilisateur invité accepte l’invitation, l’album apparait    également sur son profil et il peut désormais interagir avec    (ajouter/supprimer)    Si il refuse l’invitation, l’album n’est pas partagé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Devlab Back</dc:title>
  <dc:creator>DE GARRIGUES Nicolas</dc:creator>
  <cp:lastModifiedBy>DE GARRIGUES Nicolas</cp:lastModifiedBy>
  <cp:revision>1</cp:revision>
  <dcterms:created xsi:type="dcterms:W3CDTF">2022-11-15T07:02:33Z</dcterms:created>
  <dcterms:modified xsi:type="dcterms:W3CDTF">2022-11-15T08:57:09Z</dcterms:modified>
</cp:coreProperties>
</file>