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1D69B-5A2C-43B8-8C68-B8F74A0783DD}" v="82" dt="2025-06-18T10:03:12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2EF6-D179-4021-900B-8F8A65D5240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B425-B875-43AF-810F-288E197C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7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0B425-B875-43AF-810F-288E197C4FB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5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E833-0EE3-27AD-80AA-CB5C99D14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54" y="1122363"/>
            <a:ext cx="9292045" cy="2387600"/>
          </a:xfrm>
        </p:spPr>
        <p:txBody>
          <a:bodyPr/>
          <a:lstStyle/>
          <a:p>
            <a:r>
              <a:rPr lang="en-IN" b="1" i="1" dirty="0" err="1"/>
              <a:t>StreetsmartIndia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B868-45B4-CED1-2C24-50FADF21E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Andrdoid</a:t>
            </a:r>
            <a:r>
              <a:rPr lang="en-IN" dirty="0"/>
              <a:t> app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E3A6E-9B8C-4F4A-045B-A1A86595A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5382" b="4099"/>
          <a:stretch>
            <a:fillRect/>
          </a:stretch>
        </p:blipFill>
        <p:spPr bwMode="auto">
          <a:xfrm>
            <a:off x="6845416" y="0"/>
            <a:ext cx="53465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6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6DD4-7258-58CD-FA59-F4AA9F11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83" y="213360"/>
            <a:ext cx="9814228" cy="1883728"/>
          </a:xfrm>
        </p:spPr>
        <p:txBody>
          <a:bodyPr/>
          <a:lstStyle/>
          <a:p>
            <a:r>
              <a:rPr lang="en-IN" dirty="0"/>
              <a:t>Team details </a:t>
            </a:r>
            <a:br>
              <a:rPr lang="en-IN" dirty="0"/>
            </a:br>
            <a:r>
              <a:rPr lang="en-IN" sz="2800" dirty="0">
                <a:solidFill>
                  <a:schemeClr val="tx2"/>
                </a:solidFill>
              </a:rPr>
              <a:t>team name </a:t>
            </a:r>
            <a:r>
              <a:rPr lang="en-IN" sz="2800" dirty="0"/>
              <a:t>- </a:t>
            </a:r>
            <a:r>
              <a:rPr lang="en-IN" sz="2800" dirty="0">
                <a:solidFill>
                  <a:srgbClr val="C00000"/>
                </a:solidFill>
              </a:rPr>
              <a:t>Delta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E57ED54-C408-4533-6563-251936340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362048"/>
              </p:ext>
            </p:extLst>
          </p:nvPr>
        </p:nvGraphicFramePr>
        <p:xfrm>
          <a:off x="1144590" y="1661159"/>
          <a:ext cx="10436739" cy="5196841"/>
        </p:xfrm>
        <a:graphic>
          <a:graphicData uri="http://schemas.openxmlformats.org/drawingml/2006/table">
            <a:tbl>
              <a:tblPr/>
              <a:tblGrid>
                <a:gridCol w="1280892">
                  <a:extLst>
                    <a:ext uri="{9D8B030D-6E8A-4147-A177-3AD203B41FA5}">
                      <a16:colId xmlns:a16="http://schemas.microsoft.com/office/drawing/2014/main" val="2371816364"/>
                    </a:ext>
                  </a:extLst>
                </a:gridCol>
                <a:gridCol w="2363806">
                  <a:extLst>
                    <a:ext uri="{9D8B030D-6E8A-4147-A177-3AD203B41FA5}">
                      <a16:colId xmlns:a16="http://schemas.microsoft.com/office/drawing/2014/main" val="2420049211"/>
                    </a:ext>
                  </a:extLst>
                </a:gridCol>
                <a:gridCol w="4883218">
                  <a:extLst>
                    <a:ext uri="{9D8B030D-6E8A-4147-A177-3AD203B41FA5}">
                      <a16:colId xmlns:a16="http://schemas.microsoft.com/office/drawing/2014/main" val="1182634531"/>
                    </a:ext>
                  </a:extLst>
                </a:gridCol>
                <a:gridCol w="1908823">
                  <a:extLst>
                    <a:ext uri="{9D8B030D-6E8A-4147-A177-3AD203B41FA5}">
                      <a16:colId xmlns:a16="http://schemas.microsoft.com/office/drawing/2014/main" val="942975278"/>
                    </a:ext>
                  </a:extLst>
                </a:gridCol>
              </a:tblGrid>
              <a:tr h="81252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</a:rPr>
                        <a:t>Member</a:t>
                      </a:r>
                      <a:endParaRPr lang="en-IN" sz="1800" dirty="0">
                        <a:solidFill>
                          <a:schemeClr val="tx2"/>
                        </a:solidFill>
                      </a:endParaRP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</a:rPr>
                        <a:t>Role</a:t>
                      </a:r>
                      <a:endParaRPr lang="en-IN" sz="1800" dirty="0">
                        <a:solidFill>
                          <a:schemeClr val="tx2"/>
                        </a:solidFill>
                      </a:endParaRP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</a:rPr>
                        <a:t>Key Contributions</a:t>
                      </a:r>
                      <a:endParaRPr lang="en-IN" sz="1800" dirty="0">
                        <a:solidFill>
                          <a:schemeClr val="tx2"/>
                        </a:solidFill>
                      </a:endParaRP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</a:rPr>
                        <a:t>Technologies/Tools Used</a:t>
                      </a:r>
                      <a:endParaRPr lang="en-IN" sz="1800" dirty="0">
                        <a:solidFill>
                          <a:schemeClr val="tx2"/>
                        </a:solidFill>
                      </a:endParaRP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41801"/>
                  </a:ext>
                </a:extLst>
              </a:tr>
              <a:tr h="1399212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M.Tharun</a:t>
                      </a:r>
                      <a:endParaRPr lang="en-IN" sz="1800" dirty="0"/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Android UI &amp; Navigation Lead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Designed UI screens with </a:t>
                      </a:r>
                      <a:r>
                        <a:rPr lang="en-US" sz="1800" dirty="0" err="1"/>
                        <a:t>ScrollView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LinearLayout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RecyclerView</a:t>
                      </a:r>
                      <a:r>
                        <a:rPr lang="en-US" sz="1800" dirty="0"/>
                        <a:t>- Set up Fragment–Activity navigation- Applied Material 3 themes &amp; toolbar- Integrated </a:t>
                      </a:r>
                      <a:r>
                        <a:rPr lang="en-US" sz="1800" dirty="0" err="1"/>
                        <a:t>LiveData</a:t>
                      </a:r>
                      <a:r>
                        <a:rPr lang="en-US" sz="1800" dirty="0"/>
                        <a:t> for dynamic UI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XML, Java, Android Studio, LiveData, Material 3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557063"/>
                  </a:ext>
                </a:extLst>
              </a:tr>
              <a:tr h="1399212">
                <a:tc>
                  <a:txBody>
                    <a:bodyPr/>
                    <a:lstStyle/>
                    <a:p>
                      <a:r>
                        <a:rPr lang="en-IN" sz="1800" dirty="0" err="1"/>
                        <a:t>Y.Sumasree</a:t>
                      </a:r>
                      <a:endParaRPr lang="en-IN" sz="1800" dirty="0"/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Firebase &amp; Backend Integration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Set up </a:t>
                      </a:r>
                      <a:r>
                        <a:rPr lang="en-US" sz="1800" dirty="0" err="1"/>
                        <a:t>FirebaseAuth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/>
                        <a:t>Firestore</a:t>
                      </a:r>
                      <a:r>
                        <a:rPr lang="en-US" sz="1800" dirty="0"/>
                        <a:t>- Handled </a:t>
                      </a:r>
                      <a:r>
                        <a:rPr lang="en-US" sz="1800" dirty="0" err="1"/>
                        <a:t>Firestore</a:t>
                      </a:r>
                      <a:r>
                        <a:rPr lang="en-US" sz="1800" dirty="0"/>
                        <a:t> queries for reports/votes- Integrated </a:t>
                      </a:r>
                      <a:r>
                        <a:rPr lang="en-US" sz="1800" dirty="0" err="1"/>
                        <a:t>Cloudinary</a:t>
                      </a:r>
                      <a:r>
                        <a:rPr lang="en-US" sz="1800" dirty="0"/>
                        <a:t> for image upload- Used </a:t>
                      </a:r>
                      <a:r>
                        <a:rPr lang="en-US" sz="1800" dirty="0" err="1"/>
                        <a:t>OkHttp</a:t>
                      </a:r>
                      <a:r>
                        <a:rPr lang="en-US" sz="1800" dirty="0"/>
                        <a:t> to send image data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Firebase, Firestore, OkHttp, Cloudinary, Java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83971"/>
                  </a:ext>
                </a:extLst>
              </a:tr>
              <a:tr h="1585892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P.SriRamanan</a:t>
                      </a:r>
                      <a:endParaRPr lang="en-IN" sz="1800" dirty="0"/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Location &amp; Permissions Handling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Integrated GPS via </a:t>
                      </a:r>
                      <a:r>
                        <a:rPr lang="en-US" sz="1800" dirty="0" err="1"/>
                        <a:t>FusedLocationProviderClient</a:t>
                      </a:r>
                      <a:r>
                        <a:rPr lang="en-US" sz="1800" dirty="0"/>
                        <a:t>- Used Geocoder for address conversion- Managed runtime permissions- Handled image intents &amp; </a:t>
                      </a:r>
                      <a:r>
                        <a:rPr lang="en-US" sz="1800" dirty="0" err="1"/>
                        <a:t>FileProvider</a:t>
                      </a:r>
                      <a:endParaRPr lang="en-US" sz="1800" dirty="0"/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FusedLocationProviderClient</a:t>
                      </a:r>
                      <a:r>
                        <a:rPr lang="en-IN" sz="1800" dirty="0"/>
                        <a:t>, Geocoder, </a:t>
                      </a:r>
                      <a:r>
                        <a:rPr lang="en-IN" sz="1800" dirty="0" err="1"/>
                        <a:t>FileProvider</a:t>
                      </a:r>
                      <a:r>
                        <a:rPr lang="en-IN" sz="1800" dirty="0"/>
                        <a:t>, Java</a:t>
                      </a:r>
                    </a:p>
                  </a:txBody>
                  <a:tcPr marL="41667" marR="41667" marT="20834" marB="20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0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844D-1F42-AE6D-B840-981DDEBB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Street issues like potholes, broken lights, and water leaks often go unnoticed or unreported.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7446-1C9D-0781-EC3B-CFB808BA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Solution:</a:t>
            </a:r>
            <a:br>
              <a:rPr lang="en-US" dirty="0"/>
            </a:br>
            <a:r>
              <a:rPr lang="en-US" dirty="0"/>
              <a:t>Create an app that lets users </a:t>
            </a:r>
            <a:r>
              <a:rPr lang="en-US" b="1" dirty="0"/>
              <a:t>report street issues instantly</a:t>
            </a:r>
            <a:r>
              <a:rPr lang="en-US" dirty="0"/>
              <a:t> by snapping a photo, automatically tagging location, and sending it to the concerned civic body.</a:t>
            </a:r>
          </a:p>
          <a:p>
            <a:r>
              <a:rPr lang="en-US" b="1" dirty="0">
                <a:solidFill>
                  <a:schemeClr val="tx2"/>
                </a:solidFill>
              </a:rPr>
              <a:t>Vision:</a:t>
            </a:r>
            <a:br>
              <a:rPr lang="en-US" dirty="0"/>
            </a:br>
            <a:r>
              <a:rPr lang="en-US" dirty="0"/>
              <a:t>Empower citizens to become active participants in improving urban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05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A6FE-F4A7-D541-EA8E-D223C5EC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C030-1BCA-6DAB-7A19-6C7F13C49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2"/>
                </a:solidFill>
              </a:rPr>
              <a:t>StreetSmartIndia</a:t>
            </a:r>
            <a:r>
              <a:rPr lang="en-IN" b="1" dirty="0">
                <a:solidFill>
                  <a:schemeClr val="tx2"/>
                </a:solidFill>
              </a:rPr>
              <a:t> App Features: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/>
              <a:t>📸 Take/Upload Photo of issue</a:t>
            </a:r>
          </a:p>
          <a:p>
            <a:r>
              <a:rPr lang="en-IN" dirty="0"/>
              <a:t>📍 Auto-detect GPS Location</a:t>
            </a:r>
          </a:p>
          <a:p>
            <a:r>
              <a:rPr lang="en-IN" dirty="0"/>
              <a:t>📝 Short Description Input</a:t>
            </a:r>
          </a:p>
          <a:p>
            <a:r>
              <a:rPr lang="en-IN" dirty="0"/>
              <a:t>☁️ Save to Firebase backend</a:t>
            </a:r>
          </a:p>
          <a:p>
            <a:r>
              <a:rPr lang="en-IN" dirty="0"/>
              <a:t>📬 </a:t>
            </a:r>
            <a:r>
              <a:rPr lang="en-IN" b="1" dirty="0"/>
              <a:t>Send Report to Civic Body (via Email/API)</a:t>
            </a:r>
            <a:r>
              <a:rPr lang="en-IN" dirty="0"/>
              <a:t> </a:t>
            </a:r>
            <a:r>
              <a:rPr lang="en-IN" i="1" dirty="0"/>
              <a:t>(optional)</a:t>
            </a:r>
            <a:endParaRPr lang="en-IN" dirty="0"/>
          </a:p>
          <a:p>
            <a:r>
              <a:rPr lang="en-IN" dirty="0"/>
              <a:t>📊 Display Public Reports and Voting to prioritize issues</a:t>
            </a: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8E4FF4-1C4B-4E9F-8AEC-483E0095746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8EDBB2-7F4E-1A0C-E7D2-CA1141A94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6" t="11930" r="23727" b="12515"/>
          <a:stretch>
            <a:fillRect/>
          </a:stretch>
        </p:blipFill>
        <p:spPr bwMode="auto">
          <a:xfrm>
            <a:off x="7380721" y="609600"/>
            <a:ext cx="366669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9920A-EE92-F949-4361-47F6CD3A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92" y="2358698"/>
            <a:ext cx="673839" cy="6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6721-182B-FEB6-53C1-36A51CBC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AAB19-D8B9-FBA6-03D5-1DE2C002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11" y="1"/>
            <a:ext cx="2072589" cy="425156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5125BA3-AE3E-6F53-1AEB-D6133E6DC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43852"/>
            <a:ext cx="611964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Frontend – UI &amp; 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UI &amp; Layouts: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ScrollView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RecyclerView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Toolbar,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Material 3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 &amp; Activity-based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UI updates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LiveData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Media Handling: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Camera/Gallery access using Intents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image sharing via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FileProvider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image input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onActivityResult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25455-50D5-9B95-BC3C-27EEF598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753" y="1510938"/>
            <a:ext cx="2072589" cy="4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5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BA02-D59D-5F2E-4F57-0F0374FE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96240"/>
            <a:ext cx="9889171" cy="1700848"/>
          </a:xfrm>
        </p:spPr>
        <p:txBody>
          <a:bodyPr/>
          <a:lstStyle/>
          <a:p>
            <a:r>
              <a:rPr lang="en-IN" dirty="0"/>
              <a:t>Concepts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6440B0-B26B-65DE-9B5C-4AF0DD22D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7240" y="1662332"/>
            <a:ext cx="7625709" cy="547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Location &amp; Permissions</a:t>
            </a:r>
            <a:endParaRPr lang="en-IN" sz="4000" b="1" dirty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chemeClr val="accent3"/>
                </a:solidFill>
              </a:rPr>
              <a:t>Location Services:</a:t>
            </a:r>
            <a:endParaRPr lang="en-IN" dirty="0">
              <a:solidFill>
                <a:schemeClr val="accent3"/>
              </a:solidFill>
            </a:endParaRPr>
          </a:p>
          <a:p>
            <a:r>
              <a:rPr lang="en-IN" dirty="0" err="1"/>
              <a:t>FusedLocationProviderClient</a:t>
            </a:r>
            <a:r>
              <a:rPr lang="en-IN" dirty="0"/>
              <a:t> for accurate GPS</a:t>
            </a:r>
          </a:p>
          <a:p>
            <a:r>
              <a:rPr lang="en-IN" dirty="0"/>
              <a:t>Lat/</a:t>
            </a:r>
            <a:r>
              <a:rPr lang="en-IN" dirty="0" err="1"/>
              <a:t>Lng</a:t>
            </a:r>
            <a:r>
              <a:rPr lang="en-IN" dirty="0"/>
              <a:t> + Geocoder for address mapping</a:t>
            </a:r>
          </a:p>
          <a:p>
            <a:r>
              <a:rPr lang="en-IN" dirty="0"/>
              <a:t>Real-time updates using </a:t>
            </a:r>
            <a:r>
              <a:rPr lang="en-IN" dirty="0" err="1"/>
              <a:t>LiveData</a:t>
            </a:r>
            <a:endParaRPr lang="en-IN" dirty="0"/>
          </a:p>
          <a:p>
            <a:r>
              <a:rPr lang="en-IN" b="1" dirty="0">
                <a:solidFill>
                  <a:schemeClr val="accent3"/>
                </a:solidFill>
              </a:rPr>
              <a:t>Permissions:</a:t>
            </a:r>
            <a:endParaRPr lang="en-IN" dirty="0">
              <a:solidFill>
                <a:schemeClr val="accent3"/>
              </a:solidFill>
            </a:endParaRPr>
          </a:p>
          <a:p>
            <a:r>
              <a:rPr lang="en-IN" dirty="0"/>
              <a:t>Runtime permissions for Location, Camera, Storage</a:t>
            </a:r>
          </a:p>
          <a:p>
            <a:r>
              <a:rPr lang="en-IN" dirty="0"/>
              <a:t>Manual checks and requests with system prompts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B1DCD-A33B-3BBF-4DBB-F29B53DE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43" y="285216"/>
            <a:ext cx="2206306" cy="3623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7F260-057D-7D04-930A-6DF088E0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34" y="2336864"/>
            <a:ext cx="2374086" cy="42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C5AE-CADB-3AB0-57DC-C09C3FBB1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06EF-9224-6375-CED9-44A339D3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24800"/>
            <a:ext cx="9905998" cy="1478570"/>
          </a:xfrm>
        </p:spPr>
        <p:txBody>
          <a:bodyPr/>
          <a:lstStyle/>
          <a:p>
            <a:r>
              <a:rPr lang="en-IN" dirty="0"/>
              <a:t>Concepts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51F13-0A34-3EF8-A929-17B3292BD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3" y="1961412"/>
            <a:ext cx="7493137" cy="653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Backend – Firebase &amp; Upload</a:t>
            </a:r>
          </a:p>
          <a:p>
            <a:r>
              <a:rPr lang="en-IN" b="1" dirty="0">
                <a:solidFill>
                  <a:schemeClr val="accent3"/>
                </a:solidFill>
              </a:rPr>
              <a:t>Firebase Integration:</a:t>
            </a:r>
            <a:endParaRPr lang="en-IN" dirty="0">
              <a:solidFill>
                <a:schemeClr val="accent3"/>
              </a:solidFill>
            </a:endParaRPr>
          </a:p>
          <a:p>
            <a:r>
              <a:rPr lang="en-IN" dirty="0" err="1"/>
              <a:t>FirebaseAuth</a:t>
            </a:r>
            <a:r>
              <a:rPr lang="en-IN" dirty="0"/>
              <a:t> for user login/signup</a:t>
            </a:r>
          </a:p>
          <a:p>
            <a:r>
              <a:rPr lang="en-IN" dirty="0" err="1"/>
              <a:t>Firestore</a:t>
            </a:r>
            <a:r>
              <a:rPr lang="en-IN" dirty="0"/>
              <a:t> to store reports and user votes</a:t>
            </a:r>
          </a:p>
          <a:p>
            <a:r>
              <a:rPr lang="en-IN" dirty="0"/>
              <a:t>Subcollections to track user-specific voting</a:t>
            </a:r>
          </a:p>
          <a:p>
            <a:r>
              <a:rPr lang="en-IN" b="1" dirty="0">
                <a:solidFill>
                  <a:schemeClr val="accent3"/>
                </a:solidFill>
              </a:rPr>
              <a:t>Image Upload:</a:t>
            </a:r>
            <a:endParaRPr lang="en-IN" dirty="0">
              <a:solidFill>
                <a:schemeClr val="accent3"/>
              </a:solidFill>
            </a:endParaRPr>
          </a:p>
          <a:p>
            <a:r>
              <a:rPr lang="en-IN" dirty="0"/>
              <a:t>Used </a:t>
            </a:r>
            <a:r>
              <a:rPr lang="en-IN" dirty="0" err="1"/>
              <a:t>Cloudinary</a:t>
            </a:r>
            <a:r>
              <a:rPr lang="en-IN" dirty="0"/>
              <a:t> with </a:t>
            </a:r>
            <a:r>
              <a:rPr lang="en-IN" dirty="0" err="1"/>
              <a:t>OkHttp</a:t>
            </a:r>
            <a:r>
              <a:rPr lang="en-IN" dirty="0"/>
              <a:t> (Multipart POST)</a:t>
            </a:r>
          </a:p>
          <a:p>
            <a:r>
              <a:rPr lang="en-IN" dirty="0"/>
              <a:t>Stored secure image URLs in </a:t>
            </a:r>
            <a:r>
              <a:rPr lang="en-IN" dirty="0" err="1"/>
              <a:t>Firestore</a:t>
            </a:r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2000" dirty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>
                <a:latin typeface="Arial Unicode MS"/>
              </a:rPr>
              <a:t>     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b="1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A8ED7-6D0D-50D3-640D-EFE36150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6" r="1053"/>
          <a:stretch>
            <a:fillRect/>
          </a:stretch>
        </p:blipFill>
        <p:spPr>
          <a:xfrm>
            <a:off x="8356606" y="69669"/>
            <a:ext cx="3151181" cy="67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392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Tw Cen MT</vt:lpstr>
      <vt:lpstr>Circuit</vt:lpstr>
      <vt:lpstr>StreetsmartIndia</vt:lpstr>
      <vt:lpstr>Team details  team name - Delta</vt:lpstr>
      <vt:lpstr>Problem: Street issues like potholes, broken lights, and water leaks often go unnoticed or unreported.</vt:lpstr>
      <vt:lpstr>Solution</vt:lpstr>
      <vt:lpstr>Concepts used</vt:lpstr>
      <vt:lpstr>Concepts used</vt:lpstr>
      <vt:lpstr>Concepts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sumasree yempuluru</dc:creator>
  <cp:lastModifiedBy>sumasree yempuluru</cp:lastModifiedBy>
  <cp:revision>3</cp:revision>
  <dcterms:created xsi:type="dcterms:W3CDTF">2025-06-18T07:40:30Z</dcterms:created>
  <dcterms:modified xsi:type="dcterms:W3CDTF">2025-06-19T12:50:44Z</dcterms:modified>
</cp:coreProperties>
</file>