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755121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a755121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a7551215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a7551215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756e70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756e70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a7551215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a755121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a7551215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a755121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7551215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7551215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a755121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a755121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7551215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7551215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a7551215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a7551215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a7551215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a7551215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a756e70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a756e7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1975" y="532825"/>
            <a:ext cx="8520600" cy="27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Transmisión de Imagen comprimida a través de un canal con ruido AWGN utilizando cuantización 256-PAM, Differential encoding y modulación 8PSK. </a:t>
            </a:r>
            <a:endParaRPr sz="3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1975" y="415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Christian Martinez 1067005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Codificacion Diferencial	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63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Es una tecnica </a:t>
            </a:r>
            <a:r>
              <a:rPr lang="es" sz="1400">
                <a:solidFill>
                  <a:srgbClr val="FFFFFF"/>
                </a:solidFill>
              </a:rPr>
              <a:t>qué</a:t>
            </a:r>
            <a:r>
              <a:rPr lang="es" sz="1400">
                <a:solidFill>
                  <a:srgbClr val="FFFFFF"/>
                </a:solidFill>
              </a:rPr>
              <a:t> provee corrección de ambiguedad de fase para señales cuyas fases son moduladas.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169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</a:t>
            </a:r>
            <a:r>
              <a:rPr lang="es"/>
              <a:t> es la ambiguedad de fase?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2355625"/>
            <a:ext cx="8520600" cy="63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FFFFFF"/>
                </a:solidFill>
              </a:rPr>
              <a:t>Cuando el receptor recibe la señal </a:t>
            </a:r>
            <a:r>
              <a:rPr lang="es" sz="1400">
                <a:solidFill>
                  <a:srgbClr val="FFFFFF"/>
                </a:solidFill>
              </a:rPr>
              <a:t>que ocurre?</a:t>
            </a:r>
            <a:endParaRPr sz="14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47" y="3080822"/>
            <a:ext cx="3439230" cy="18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50" y="3035925"/>
            <a:ext cx="4131100" cy="19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1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final de la imagen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144" y="943700"/>
            <a:ext cx="4355855" cy="362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00" y="873600"/>
            <a:ext cx="4215650" cy="36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33613"/>
            <a:ext cx="4338726" cy="392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555550"/>
            <a:ext cx="4025974" cy="3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81425" y="146200"/>
            <a:ext cx="85206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objetivo: Transmitir una imagen utilizando </a:t>
            </a:r>
            <a:r>
              <a:rPr lang="es"/>
              <a:t>métodos</a:t>
            </a:r>
            <a:r>
              <a:rPr lang="es"/>
              <a:t> de comunicación digital a </a:t>
            </a:r>
            <a:r>
              <a:rPr lang="es"/>
              <a:t>través</a:t>
            </a:r>
            <a:r>
              <a:rPr lang="es"/>
              <a:t> de un canal con ruido estadístico.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Método</a:t>
            </a:r>
            <a:r>
              <a:rPr lang="es"/>
              <a:t>:</a:t>
            </a:r>
            <a:br>
              <a:rPr lang="es"/>
            </a:br>
            <a:r>
              <a:rPr lang="es"/>
              <a:t>Compresión de la imagen usando SVD.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Transmisión de Imagen por capas.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Presentación de la imagen.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388775" y="1862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&gt;&gt; tasaDs = tasaDb 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tasaDs =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3.5067e+03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&gt;&gt; tasaDb = tasaDs * 8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tasaDb =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  2.8053e+04</a:t>
            </a:r>
            <a:endParaRPr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Compresion de la imagen usando SVD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350" y="1152475"/>
            <a:ext cx="4651650" cy="3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49235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37821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Transmisión</a:t>
            </a:r>
            <a:r>
              <a:rPr lang="es"/>
              <a:t> de la imagen por capas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20875" y="1540950"/>
            <a:ext cx="32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divide la imagen en tres capas distintas y se transmiten como señales divididas, se multiplexan antes de llegar al canal y se procesan por separado al salir.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488" y="445025"/>
            <a:ext cx="387667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Marco Teórico de los Componentes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bloques Simulación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bloques utilizados fueron :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75" y="1821150"/>
            <a:ext cx="352372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950" y="796497"/>
            <a:ext cx="3123250" cy="177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8100" y="3122625"/>
            <a:ext cx="4014201" cy="15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 Simulink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17725"/>
            <a:ext cx="86928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Se utilizaron 6 modelos distintos:</a:t>
            </a:r>
            <a:br>
              <a:rPr lang="es" sz="2800">
                <a:solidFill>
                  <a:schemeClr val="dk1"/>
                </a:solidFill>
              </a:rPr>
            </a:br>
            <a:r>
              <a:rPr lang="es" sz="2800">
                <a:solidFill>
                  <a:schemeClr val="dk1"/>
                </a:solidFill>
              </a:rPr>
              <a:t>Modulación PSK con y sin Differential Coding</a:t>
            </a:r>
            <a:br>
              <a:rPr lang="es" sz="2800">
                <a:solidFill>
                  <a:schemeClr val="dk1"/>
                </a:solidFill>
              </a:rPr>
            </a:br>
            <a:br>
              <a:rPr lang="es" sz="2800">
                <a:solidFill>
                  <a:schemeClr val="dk1"/>
                </a:solidFill>
              </a:rPr>
            </a:br>
            <a:r>
              <a:rPr lang="es" sz="2800">
                <a:solidFill>
                  <a:schemeClr val="dk1"/>
                </a:solidFill>
              </a:rPr>
              <a:t>2 Por cada Rango de SNR</a:t>
            </a:r>
            <a:br>
              <a:rPr lang="es" sz="2800">
                <a:solidFill>
                  <a:schemeClr val="dk1"/>
                </a:solidFill>
              </a:rPr>
            </a:br>
            <a:r>
              <a:rPr lang="es" sz="2800">
                <a:solidFill>
                  <a:schemeClr val="dk1"/>
                </a:solidFill>
              </a:rPr>
              <a:t>100 dB SNR</a:t>
            </a:r>
            <a:endParaRPr sz="28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65 dB  SNR</a:t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800">
                <a:solidFill>
                  <a:schemeClr val="dk1"/>
                </a:solidFill>
              </a:rPr>
              <a:t>10 dB  SNR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SNR 65 db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PSK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217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Hace uso de cambios de fase para representar los distintos bits.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725" y="240025"/>
            <a:ext cx="5524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