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AB24D-A8FB-46D0-99DC-2FC65336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D8C52-B9FA-4CE8-BCD6-7E4DDCD5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9D466-E3B6-4E40-AC41-343B6FD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705EA-4F8D-4EF9-8F67-80C05B8F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D14DF-2E5E-45F5-9E9A-D6BA41FF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D2E8-3896-4EB2-ACA7-AE174C80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3C736-B3BB-4454-B82F-0396BD8B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7AD5F-5D5E-4876-A1F6-ABD9F4ED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8B030-25CC-4E00-9B86-774571B3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DECB1-1CBE-419A-8ADD-6ABAF2F5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EF599-11DE-4350-8178-CB2F9970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C3F589-9CD4-432F-935B-5954EDA05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1F24F-67B9-4E5D-BC7A-6B908CBB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04093-385C-4029-B3ED-0C8ECC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F373-1903-495F-926B-C5845516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E5BC-C27A-4DFD-BA71-232DFE08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D5329-09CE-40C5-B7C1-A4F77D2D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38458-6473-47E1-9167-75387550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4E8-287D-46B0-99B0-7343F578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B329-9AF0-44B3-9631-6EFEF268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5B9B-B901-4EA3-B7CD-9DA80739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805D2-E228-454F-AA6A-FAD8B29C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D99BB-D173-4C2C-85BA-948C4AC1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B759-CEF9-4B93-B63C-427640C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8B1-2904-4D2F-AA03-E74A285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0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1A84-3878-4035-A400-32274577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DB9E7-55B0-4ECA-B8DA-CF30DB8D0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551FC-97F9-4C02-8050-2747B240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B96DD-0E2B-4CBE-AD95-73BB1668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5CE0A-F333-492C-893E-4C30F09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46737-41AC-4427-8D42-2735131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90F8-B194-4485-BD36-34DF012B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A65FB-8437-4373-975D-6C9688DF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7A52A-2092-4AC4-AFFA-8066D68C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4C8F9D-589C-4FDD-9FC3-63B433BA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E4C5F-52E5-4B3F-A057-B344FECF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0BFC5-A34D-4969-8761-90EAB48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37DF5-5485-4FF4-9789-CC8527DF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B75208-39F7-4EF6-BF33-9B33FA9B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CBB2-CDB3-4761-A561-82B13DFA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17C-ABF9-441C-AEF1-A9D85BB0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73C9E-5D37-4F01-A70F-7184702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DF58E-247C-4894-B65A-E53272B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6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C69A7-355F-4210-AE32-6134CB3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D6938-A1DE-43E4-BD11-799BC6D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02780-6CA8-42AB-A2EE-A6E51B9F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06E3D-E133-4FE1-9EE5-43855C66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11CD5-2B78-400F-8340-C3EFA153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6B491-11B4-41F2-AB74-BEA162B6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B107-75FC-4BE8-8593-211F532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11EA4-A334-4D19-83E6-B652CBBC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FC67E-05E8-47BE-8276-714E01E7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3F30-D59B-472E-BE09-FC116CD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0309E-9C70-4F45-A32F-D7FBC0BAC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BF652-0E9E-4330-9CE4-F2F235B1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9219-B192-45CE-82E6-58DEB7C8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ACF0-0A42-4A6E-A6B5-8195A47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9120-176E-4781-8CE9-A23D2EB9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FB80D-8CCD-4EB0-B734-8C1EEE61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4F913-E8EF-40FF-A82C-53B0CDB3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B1B99-EE4E-40D2-AB71-7B54027EC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A2BC-1CA3-4333-BA3A-BA313741D01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E5172-29E6-4B23-B9F3-AECCCD801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4EFA-E337-49EA-9F2F-224092EC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07D4-7607-44FB-94B4-06AFB1B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0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3F02D80A-6F5B-4D46-A511-0228831B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2" b="15102"/>
          <a:stretch/>
        </p:blipFill>
        <p:spPr>
          <a:xfrm rot="16200000">
            <a:off x="5676123" y="342118"/>
            <a:ext cx="6858000" cy="617376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2C33B9-0246-4B88-AA54-0556AB646100}"/>
              </a:ext>
            </a:extLst>
          </p:cNvPr>
          <p:cNvGrpSpPr/>
          <p:nvPr/>
        </p:nvGrpSpPr>
        <p:grpSpPr>
          <a:xfrm>
            <a:off x="1" y="0"/>
            <a:ext cx="6021359" cy="6871996"/>
            <a:chOff x="1" y="0"/>
            <a:chExt cx="6021359" cy="687199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FB39EB3-9936-4906-B6EB-009C47CC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26876" y="426877"/>
              <a:ext cx="6871996" cy="6018241"/>
            </a:xfrm>
            <a:prstGeom prst="rect">
              <a:avLst/>
            </a:prstGeom>
          </p:spPr>
        </p:pic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91B3E41-D37A-4C30-A7A0-AF4071F942B4}"/>
                </a:ext>
              </a:extLst>
            </p:cNvPr>
            <p:cNvSpPr/>
            <p:nvPr/>
          </p:nvSpPr>
          <p:spPr>
            <a:xfrm>
              <a:off x="3118" y="5952931"/>
              <a:ext cx="6018242" cy="23326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18D9988-8601-47CD-8A12-601BD52DD795}"/>
                </a:ext>
              </a:extLst>
            </p:cNvPr>
            <p:cNvSpPr/>
            <p:nvPr/>
          </p:nvSpPr>
          <p:spPr>
            <a:xfrm>
              <a:off x="2258015" y="5355772"/>
              <a:ext cx="1380930" cy="1380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C94EA82-989E-4CA0-9AD0-21AA42800C6C}"/>
                </a:ext>
              </a:extLst>
            </p:cNvPr>
            <p:cNvSpPr/>
            <p:nvPr/>
          </p:nvSpPr>
          <p:spPr>
            <a:xfrm>
              <a:off x="2435296" y="5533053"/>
              <a:ext cx="1026368" cy="10263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0A5F0C-9785-4C4C-99DD-3F1CF4BB9C87}"/>
                </a:ext>
              </a:extLst>
            </p:cNvPr>
            <p:cNvSpPr/>
            <p:nvPr/>
          </p:nvSpPr>
          <p:spPr>
            <a:xfrm>
              <a:off x="4251655" y="5355772"/>
              <a:ext cx="1380930" cy="1380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5E5EB59-D900-40DB-8F11-E5E371DD3B9D}"/>
                </a:ext>
              </a:extLst>
            </p:cNvPr>
            <p:cNvSpPr/>
            <p:nvPr/>
          </p:nvSpPr>
          <p:spPr>
            <a:xfrm>
              <a:off x="259711" y="5355772"/>
              <a:ext cx="1380930" cy="1380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0197A7-4DCE-4EE0-8196-C19CAE03BC92}"/>
                </a:ext>
              </a:extLst>
            </p:cNvPr>
            <p:cNvSpPr/>
            <p:nvPr/>
          </p:nvSpPr>
          <p:spPr>
            <a:xfrm>
              <a:off x="4428936" y="5533053"/>
              <a:ext cx="1026368" cy="10263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4C8D30-5900-4D37-98A9-A92BC8EBA982}"/>
                </a:ext>
              </a:extLst>
            </p:cNvPr>
            <p:cNvSpPr/>
            <p:nvPr/>
          </p:nvSpPr>
          <p:spPr>
            <a:xfrm>
              <a:off x="441656" y="5533053"/>
              <a:ext cx="1026368" cy="10263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68286B-56E2-487E-8613-B634227DA4DE}"/>
              </a:ext>
            </a:extLst>
          </p:cNvPr>
          <p:cNvSpPr/>
          <p:nvPr/>
        </p:nvSpPr>
        <p:spPr>
          <a:xfrm>
            <a:off x="6018240" y="5952931"/>
            <a:ext cx="6173760" cy="23326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FE0785-A9C6-4921-B761-7E4D39457FDE}"/>
              </a:ext>
            </a:extLst>
          </p:cNvPr>
          <p:cNvSpPr/>
          <p:nvPr/>
        </p:nvSpPr>
        <p:spPr>
          <a:xfrm>
            <a:off x="6714934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8D58BA0-B8BF-41D9-A4F7-A4D3DE061FB9}"/>
              </a:ext>
            </a:extLst>
          </p:cNvPr>
          <p:cNvSpPr/>
          <p:nvPr/>
        </p:nvSpPr>
        <p:spPr>
          <a:xfrm>
            <a:off x="6892215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49CD1DA-277D-4678-8542-FD5419F64CAC}"/>
              </a:ext>
            </a:extLst>
          </p:cNvPr>
          <p:cNvSpPr/>
          <p:nvPr/>
        </p:nvSpPr>
        <p:spPr>
          <a:xfrm>
            <a:off x="8612161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64D1E1E-477B-4423-A642-837343CB4565}"/>
              </a:ext>
            </a:extLst>
          </p:cNvPr>
          <p:cNvSpPr/>
          <p:nvPr/>
        </p:nvSpPr>
        <p:spPr>
          <a:xfrm>
            <a:off x="8789442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C2A6B9-1C8A-4C7E-BCE1-ED959DD9FDA7}"/>
              </a:ext>
            </a:extLst>
          </p:cNvPr>
          <p:cNvSpPr/>
          <p:nvPr/>
        </p:nvSpPr>
        <p:spPr>
          <a:xfrm>
            <a:off x="10601134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89ACCE-9973-4282-9E24-7C00E9234E97}"/>
              </a:ext>
            </a:extLst>
          </p:cNvPr>
          <p:cNvSpPr/>
          <p:nvPr/>
        </p:nvSpPr>
        <p:spPr>
          <a:xfrm>
            <a:off x="10778415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09B16-8E16-4E4A-A959-059ECAAAC8D4}"/>
              </a:ext>
            </a:extLst>
          </p:cNvPr>
          <p:cNvSpPr/>
          <p:nvPr/>
        </p:nvSpPr>
        <p:spPr>
          <a:xfrm>
            <a:off x="265063" y="298579"/>
            <a:ext cx="23405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KYOTO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6E2B23-E383-46B7-B1F8-BE2DCBA69553}"/>
              </a:ext>
            </a:extLst>
          </p:cNvPr>
          <p:cNvSpPr/>
          <p:nvPr/>
        </p:nvSpPr>
        <p:spPr>
          <a:xfrm>
            <a:off x="6180555" y="303530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OSAKA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BCE00-456E-45DF-90BE-DD7F97FC3246}"/>
              </a:ext>
            </a:extLst>
          </p:cNvPr>
          <p:cNvSpPr txBox="1"/>
          <p:nvPr/>
        </p:nvSpPr>
        <p:spPr>
          <a:xfrm>
            <a:off x="359231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교토 마을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CBDF5-E207-4AE0-BE9F-4F84FB393EEA}"/>
              </a:ext>
            </a:extLst>
          </p:cNvPr>
          <p:cNvSpPr txBox="1"/>
          <p:nvPr/>
        </p:nvSpPr>
        <p:spPr>
          <a:xfrm>
            <a:off x="2324893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교토 거리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7E75D1-A634-4322-87C7-388507D37941}"/>
              </a:ext>
            </a:extLst>
          </p:cNvPr>
          <p:cNvSpPr txBox="1"/>
          <p:nvPr/>
        </p:nvSpPr>
        <p:spPr>
          <a:xfrm>
            <a:off x="4332519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여우 신사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D3A4C8-CB38-4EB0-80A0-B5047B707D3F}"/>
              </a:ext>
            </a:extLst>
          </p:cNvPr>
          <p:cNvSpPr txBox="1"/>
          <p:nvPr/>
        </p:nvSpPr>
        <p:spPr>
          <a:xfrm>
            <a:off x="6816029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오사카 성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C6E94D-CA4E-4285-A844-AAF112B1E681}"/>
              </a:ext>
            </a:extLst>
          </p:cNvPr>
          <p:cNvSpPr txBox="1"/>
          <p:nvPr/>
        </p:nvSpPr>
        <p:spPr>
          <a:xfrm>
            <a:off x="8646370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수족관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8395C2-F3C0-4B0F-A0E2-DC2939F0943D}"/>
              </a:ext>
            </a:extLst>
          </p:cNvPr>
          <p:cNvSpPr txBox="1"/>
          <p:nvPr/>
        </p:nvSpPr>
        <p:spPr>
          <a:xfrm>
            <a:off x="10706876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유니버셜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4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37EB3E1-A5D3-435B-9EF9-E376B892E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33844" r="737" b="11358"/>
          <a:stretch/>
        </p:blipFill>
        <p:spPr>
          <a:xfrm rot="16200000">
            <a:off x="2733871" y="923731"/>
            <a:ext cx="6857997" cy="501053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61665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교토 마을</a:t>
            </a: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A8825C10-140F-4294-83A6-464F97F64A39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D584C7B2-AB46-43D3-AEEC-8126D4103532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9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8B2E1C-DC74-4747-A896-F747624D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4" y="0"/>
            <a:ext cx="4805266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61665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교토 거리</a:t>
            </a: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19510FC4-8148-41EB-BAFF-33EEFD3D9C71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69C9AE32-7A9F-45C1-ADD0-D187A5C1EEE0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0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6ADDA65-7D64-4368-864E-4EEE6F1F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05" y="0"/>
            <a:ext cx="5138390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61665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여우 신사</a:t>
            </a: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FFB62887-5EBC-49EA-9413-7B3FB2D97B40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91E7DA5E-28FE-43DF-91AE-72A760A5AA1D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4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77D135-8277-4484-A089-551BA13B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61665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오사카 성</a:t>
            </a:r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9AEB2EF1-03E8-4ACF-B8DB-15FD2922437E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D761C209-6000-4CF5-92E5-1235C7FFB995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0114A7-F51D-408B-96FF-B484206E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52334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수족관</a:t>
            </a: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C947D7DB-7BAA-45BF-A0C4-FE1634EBC180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A492AC7C-A661-46D6-BF87-658D79DF1B79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497E41-1FE9-4960-8824-36B43C966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BCF1CC2-169B-4BF3-85F7-E6A60ED262BA}"/>
              </a:ext>
            </a:extLst>
          </p:cNvPr>
          <p:cNvSpPr/>
          <p:nvPr/>
        </p:nvSpPr>
        <p:spPr>
          <a:xfrm>
            <a:off x="5660570" y="5355772"/>
            <a:ext cx="1380930" cy="13809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1AE72C9-1671-45CF-AF02-7833672A4C8F}"/>
              </a:ext>
            </a:extLst>
          </p:cNvPr>
          <p:cNvSpPr/>
          <p:nvPr/>
        </p:nvSpPr>
        <p:spPr>
          <a:xfrm>
            <a:off x="5837851" y="5533053"/>
            <a:ext cx="1026368" cy="1026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7312-BCA3-4630-B0C6-D81960890FD8}"/>
              </a:ext>
            </a:extLst>
          </p:cNvPr>
          <p:cNvSpPr txBox="1"/>
          <p:nvPr/>
        </p:nvSpPr>
        <p:spPr>
          <a:xfrm>
            <a:off x="5761665" y="5859625"/>
            <a:ext cx="12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유니버셜</a:t>
            </a:r>
            <a:endParaRPr lang="ko-KR" altLang="en-US" dirty="0"/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AD9E71DD-8EFB-4B4F-A219-A5E19AC6A178}"/>
              </a:ext>
            </a:extLst>
          </p:cNvPr>
          <p:cNvSpPr/>
          <p:nvPr/>
        </p:nvSpPr>
        <p:spPr>
          <a:xfrm rot="7993731">
            <a:off x="10123714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5B532A02-8EF6-41BE-A09E-0F25CE69742F}"/>
              </a:ext>
            </a:extLst>
          </p:cNvPr>
          <p:cNvSpPr/>
          <p:nvPr/>
        </p:nvSpPr>
        <p:spPr>
          <a:xfrm rot="18937271">
            <a:off x="1362269" y="3032448"/>
            <a:ext cx="475862" cy="485191"/>
          </a:xfrm>
          <a:prstGeom prst="halfFrame">
            <a:avLst>
              <a:gd name="adj1" fmla="val 19608"/>
              <a:gd name="adj2" fmla="val 19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RHOE</dc:creator>
  <cp:lastModifiedBy>RHOE</cp:lastModifiedBy>
  <cp:revision>5</cp:revision>
  <dcterms:created xsi:type="dcterms:W3CDTF">2022-05-28T02:41:44Z</dcterms:created>
  <dcterms:modified xsi:type="dcterms:W3CDTF">2022-05-28T04:33:48Z</dcterms:modified>
</cp:coreProperties>
</file>