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0E4B7-2EEC-4807-B5BE-6F6C58AC7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CFCB19-50CD-4076-B163-2FA6E9F3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E1CDB-12FA-4296-B420-AF0F1E04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F5516-12F9-4B4F-BFC2-3C3AF2A4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9D2AA-719F-46AA-842A-D410A24E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5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07F35-BC85-4E65-9C35-D20649FB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74B3B-1E53-4956-BAB8-92864A5E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5D7AB-A9BD-443C-A8F8-67D8E7E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269E7-CFB6-41AD-A26B-E353BB8F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9C62C-8024-4A8A-8822-1AB6C3B2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6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68438-740A-4906-86F1-879B9AE85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15E2BE-8E6A-40D1-BD2A-7E28109F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9C13C-07B1-4637-BCE4-76BB5D20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D7AE1-9FA0-4903-A262-2D699B06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37BD0-2D6B-4A97-80F0-A65D774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71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B9F2-7D10-4C7F-9242-7B49B72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31B52-BD52-43C9-B658-29369D0E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1BFA2-7ADE-457F-A1EC-8CEAFF53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26484-478F-4600-9744-45274A85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B58E8-6A4B-49FD-AD0B-1A258B1E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114F2-AF0E-4D79-8383-E3657798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8F62-1DA1-48C1-8B67-64D78C2A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41CCC-EBAF-48D9-A35F-4C77327C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5F273-8157-44C0-9565-3A7C60C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7F967-9564-4379-915B-9FEB39B4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77B86-F19D-4D72-B2AA-88DABC1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5EB85-B476-4EC4-BB8C-174D88560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4D5F2-2785-4A2D-9E1D-A356F0A9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E0165-6481-4202-9A50-D7B0EB80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941EF-E2CE-4A06-8D19-0F000661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EFB64-6D42-485C-82F6-B029D222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44BF-67B5-4D93-B489-1F635741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5A52F2-14A0-466B-A573-CBA73929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EBEC1-1B13-4C97-8D28-1661BAF27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22EEAB-42A3-4273-8C68-C66B9FDF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ACA25D-E2A4-4EB1-9513-F2A78B02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A1FFA-72B3-482A-871E-F8587966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F75A1D-3937-4A93-8FBD-7F331291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774CA9-FA69-4C9A-8A7C-DD37063F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93E4F-1DC6-4CEA-B37E-5F4B9439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96FE09-FC4A-42EB-9AFE-6488A87C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B6F888-9421-4E8B-AF1C-08D4FD5C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56524-8B54-4C78-8C95-7560145B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47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20D6E3-7128-40FE-9598-12CB350E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B50900-FC6C-4349-915F-A717DA6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8435E-47B9-47CC-8E50-8BB95D0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F17D-C331-46A9-8A52-D1462E42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9CD7-1F59-4693-8275-451E678A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382974-74FA-4DB6-A2E0-7D32DFE7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F70E8-114E-4FA6-89C7-B35D71C9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38CD49-9DF3-4601-80AA-C39C5861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96BC8-FADC-4339-9FD7-322000A0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2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A8E71-F9EA-4260-8A9A-8383D0A1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925F1-9217-4BA1-8F8C-774D3F71D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30B9A-000D-4D0E-8AC4-AE440589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38E96-80D3-45DD-90A9-898AC511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279CC-57ED-4612-AF65-520612CD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E9D82-EDCE-4535-87B3-EFA9E4F2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5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395DEC-BCF9-4890-8DFB-0446C7FE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E3A4D-2B59-4A59-9834-EF788B316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19A3D-846E-48BA-A9E2-42F45DCD4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9164-D432-4722-B22A-43876F610782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46271-4B8F-4701-B914-644454E1B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915B9-0055-49FE-9120-A7EE0C927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DC91-7B52-4302-AF0A-E1FB200B3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B60E13-0D03-46DE-8F8A-AAA0717D9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030" y="0"/>
            <a:ext cx="7341940" cy="73419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AFD1CC-1C32-4021-AD30-FE96551BD4B8}"/>
              </a:ext>
            </a:extLst>
          </p:cNvPr>
          <p:cNvSpPr/>
          <p:nvPr/>
        </p:nvSpPr>
        <p:spPr>
          <a:xfrm>
            <a:off x="222502" y="4997471"/>
            <a:ext cx="8149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KYOTO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6BC99A-7505-4C71-B709-EB55B8546692}"/>
              </a:ext>
            </a:extLst>
          </p:cNvPr>
          <p:cNvSpPr/>
          <p:nvPr/>
        </p:nvSpPr>
        <p:spPr>
          <a:xfrm>
            <a:off x="3938825" y="4997471"/>
            <a:ext cx="81497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OSAKA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786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409350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교토마을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36C43A-5E41-4301-9170-967BDAB6B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35" b="16567"/>
          <a:stretch/>
        </p:blipFill>
        <p:spPr>
          <a:xfrm rot="16200000">
            <a:off x="828416" y="2235212"/>
            <a:ext cx="4962088" cy="338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409350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교토거리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E7FCE-0362-446D-9531-E3F9E20EE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3" y="1444554"/>
            <a:ext cx="3481431" cy="49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409350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여우신사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BB9515-A3EF-4E21-83D0-BC09E46A3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964" y="1327829"/>
            <a:ext cx="3650097" cy="48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8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384183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오사카성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2DDD5-4E07-4734-BEFF-E38D190F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60" y="1444554"/>
            <a:ext cx="3629100" cy="48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409350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수족관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290EA-2AF2-487D-BC95-78294BCFF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8" y="1444554"/>
            <a:ext cx="3602023" cy="48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1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공 다이어리 속지 주간노트 A6/A5 - 와우숍">
            <a:extLst>
              <a:ext uri="{FF2B5EF4-FFF2-40B4-BE49-F238E27FC236}">
                <a16:creationId xmlns:a16="http://schemas.microsoft.com/office/drawing/2014/main" id="{BE7F3151-C985-42D0-AE42-F71CAE060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2" t="22000" r="12226" b="22220"/>
          <a:stretch/>
        </p:blipFill>
        <p:spPr bwMode="auto">
          <a:xfrm>
            <a:off x="1409350" y="94826"/>
            <a:ext cx="9076889" cy="6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51E8CEE-6371-4C15-B809-75EB8BD804B1}"/>
              </a:ext>
            </a:extLst>
          </p:cNvPr>
          <p:cNvSpPr/>
          <p:nvPr/>
        </p:nvSpPr>
        <p:spPr>
          <a:xfrm>
            <a:off x="1481190" y="308025"/>
            <a:ext cx="29546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유니버셜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6073DE-4E58-492D-B162-E1554272A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50" y="1568742"/>
            <a:ext cx="3460458" cy="46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6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와이드스크린</PresentationFormat>
  <Paragraphs>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RHOE</dc:creator>
  <cp:lastModifiedBy>RHOE</cp:lastModifiedBy>
  <cp:revision>2</cp:revision>
  <dcterms:created xsi:type="dcterms:W3CDTF">2022-05-28T04:40:59Z</dcterms:created>
  <dcterms:modified xsi:type="dcterms:W3CDTF">2022-05-28T04:45:12Z</dcterms:modified>
</cp:coreProperties>
</file>