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67" r:id="rId7"/>
    <p:sldId id="271" r:id="rId8"/>
    <p:sldId id="272" r:id="rId9"/>
    <p:sldId id="273" r:id="rId10"/>
    <p:sldId id="274" r:id="rId11"/>
    <p:sldId id="275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4285" y="327640"/>
            <a:ext cx="155542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673" y="-58102"/>
            <a:ext cx="6816898" cy="146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673" y="1527549"/>
            <a:ext cx="8222615" cy="359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371599" y="4019550"/>
            <a:ext cx="6400800" cy="102912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4400" b="1" dirty="0">
                <a:solidFill>
                  <a:srgbClr val="FFFFFF"/>
                </a:solidFill>
                <a:latin typeface="Carlito"/>
                <a:cs typeface="Carlito"/>
              </a:rPr>
              <a:t>Aula</a:t>
            </a:r>
            <a:r>
              <a:rPr sz="4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4400" b="1" spc="-2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44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rlito"/>
                <a:cs typeface="Carlito"/>
              </a:rPr>
              <a:t>- </a:t>
            </a:r>
            <a:r>
              <a:rPr sz="4400" b="1" spc="-95" dirty="0">
                <a:solidFill>
                  <a:srgbClr val="FFFFFF"/>
                </a:solidFill>
                <a:latin typeface="Carlito"/>
                <a:cs typeface="Carlito"/>
              </a:rPr>
              <a:t>JAVA</a:t>
            </a:r>
            <a:endParaRPr sz="4400" dirty="0">
              <a:latin typeface="Carlito"/>
              <a:cs typeface="Carlito"/>
            </a:endParaRPr>
          </a:p>
          <a:p>
            <a:pPr marR="39370" algn="ctr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Roberto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Silva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Araújo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Assis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6168" y="327640"/>
            <a:ext cx="838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" dirty="0">
                <a:latin typeface="Arial"/>
                <a:cs typeface="Arial"/>
              </a:rPr>
              <a:t>for</a:t>
            </a:r>
            <a:endParaRPr sz="4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2871" y="2009770"/>
            <a:ext cx="5019664" cy="11239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443" rIns="0" bIns="0" rtlCol="0">
            <a:spAutoFit/>
          </a:bodyPr>
          <a:lstStyle/>
          <a:p>
            <a:pPr marL="26276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exercícios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B6C88C-C39A-4E73-8FA3-3F8E2A5F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286" y="1047750"/>
            <a:ext cx="8222615" cy="4093428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14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que peça dois números e imprima o maior deles.</a:t>
            </a:r>
          </a:p>
          <a:p>
            <a:pPr algn="just">
              <a:buFont typeface="+mj-lt"/>
              <a:buAutoNum type="arabicPeriod" startAt="14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que peça um valor e mostre na tela se o valor é positivo ou negativo.</a:t>
            </a:r>
          </a:p>
          <a:p>
            <a:pPr algn="just">
              <a:buFont typeface="+mj-lt"/>
              <a:buAutoNum type="arabicPeriod" startAt="14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que verifique se uma letra digitada é "F" ou "M". Conforme a letra escrever: F - Feminino, M - Masculino, Sexo Inválido.</a:t>
            </a:r>
          </a:p>
          <a:p>
            <a:pPr algn="just">
              <a:buFont typeface="+mj-lt"/>
              <a:buAutoNum type="arabicPeriod" startAt="14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que verifique se uma letra digitada é vogal ou consoante.</a:t>
            </a:r>
          </a:p>
          <a:p>
            <a:pPr algn="just">
              <a:buFont typeface="+mj-lt"/>
              <a:buAutoNum type="arabicPeriod" startAt="14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para a leitura de duas notas parciais de um aluno. O programa deve calcular a média alcançada por aluno e apresentar: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mensagem "Aprovado", se a média alcançada for maior ou igual a sete;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mensagem "Reprovado", se a média for menor do que sete;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mensagem "Aprovado com Distinção", se a média for igual a dez.</a:t>
            </a:r>
          </a:p>
          <a:p>
            <a:pPr algn="just">
              <a:buFont typeface="+mj-lt"/>
              <a:buAutoNum type="arabicPeriod" startAt="14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que leia três números e mostre o maior deles.</a:t>
            </a:r>
          </a:p>
          <a:p>
            <a:pPr algn="just">
              <a:buFont typeface="+mj-lt"/>
              <a:buAutoNum type="arabicPeriod" startAt="14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que leia três números e mostre o maior e o menor deles.</a:t>
            </a:r>
          </a:p>
          <a:p>
            <a:pPr algn="just">
              <a:buFont typeface="+mj-lt"/>
              <a:buAutoNum type="arabicPeriod" startAt="14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que pergunte o preço de três produtos e informe qual produto você deve comprar, sabendo que a decisão é sempre pelo mais barato.</a:t>
            </a:r>
          </a:p>
          <a:p>
            <a:pPr algn="just">
              <a:buFont typeface="+mj-lt"/>
              <a:buAutoNum type="arabicPeriod" startAt="14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que leia três números e mostre-os em ordem decrescente.</a:t>
            </a:r>
          </a:p>
          <a:p>
            <a:pPr algn="just">
              <a:buFont typeface="+mj-lt"/>
              <a:buAutoNum type="arabicPeriod" startAt="14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que pergunte em que turno você estuda. Peça para digitar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M-matutino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V-Vespertino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ou N- Noturno. Imprima a mensagem "Bom Dia!", "Boa Tarde!" ou "Boa Noite!" ou "Valor Inválido!", conforme o caso.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7613" rIns="0" bIns="0" rtlCol="0">
            <a:spAutoFit/>
          </a:bodyPr>
          <a:lstStyle/>
          <a:p>
            <a:pPr marL="2192655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Operadores</a:t>
            </a:r>
            <a:r>
              <a:rPr sz="3000" spc="-50" dirty="0"/>
              <a:t> </a:t>
            </a:r>
            <a:r>
              <a:rPr sz="3000" dirty="0"/>
              <a:t>Bit-a-</a:t>
            </a:r>
            <a:r>
              <a:rPr sz="3000" spc="-20" dirty="0"/>
              <a:t>Bit: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698" y="1425074"/>
            <a:ext cx="7600934" cy="32099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7613" rIns="0" bIns="0" rtlCol="0">
            <a:spAutoFit/>
          </a:bodyPr>
          <a:lstStyle/>
          <a:p>
            <a:pPr marL="159893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Precedência</a:t>
            </a:r>
            <a:r>
              <a:rPr sz="3000" spc="-45" dirty="0"/>
              <a:t> </a:t>
            </a:r>
            <a:r>
              <a:rPr sz="3000" dirty="0"/>
              <a:t>de</a:t>
            </a:r>
            <a:r>
              <a:rPr sz="3000" spc="-30" dirty="0"/>
              <a:t> </a:t>
            </a:r>
            <a:r>
              <a:rPr sz="3000" spc="-10" dirty="0"/>
              <a:t>Operadores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773" y="962748"/>
            <a:ext cx="7734284" cy="4114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044" y="2164358"/>
            <a:ext cx="326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Controle</a:t>
            </a:r>
            <a:r>
              <a:rPr sz="3000" spc="-90" dirty="0"/>
              <a:t> </a:t>
            </a:r>
            <a:r>
              <a:rPr sz="3000" dirty="0"/>
              <a:t>de</a:t>
            </a:r>
            <a:r>
              <a:rPr sz="3000" spc="-85" dirty="0"/>
              <a:t> </a:t>
            </a:r>
            <a:r>
              <a:rPr sz="3000" spc="-10" dirty="0"/>
              <a:t>Fluxo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443" rIns="0" bIns="0" rtlCol="0">
            <a:spAutoFit/>
          </a:bodyPr>
          <a:lstStyle/>
          <a:p>
            <a:pPr marL="32385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if-</a:t>
            </a:r>
            <a:r>
              <a:rPr spc="-20" dirty="0"/>
              <a:t>else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122" y="2038920"/>
            <a:ext cx="2828919" cy="8000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2113" y="2705719"/>
            <a:ext cx="2381245" cy="971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7613" rIns="0" bIns="0" rtlCol="0">
            <a:spAutoFit/>
          </a:bodyPr>
          <a:lstStyle/>
          <a:p>
            <a:pPr marL="1430655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Operador</a:t>
            </a:r>
            <a:r>
              <a:rPr sz="3000" spc="-20" dirty="0"/>
              <a:t> </a:t>
            </a:r>
            <a:r>
              <a:rPr sz="3000" spc="-10" dirty="0"/>
              <a:t>if-then-</a:t>
            </a:r>
            <a:r>
              <a:rPr sz="3000" dirty="0"/>
              <a:t>else</a:t>
            </a:r>
            <a:r>
              <a:rPr sz="3000" spc="-10" dirty="0"/>
              <a:t> ternário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5" y="1995621"/>
            <a:ext cx="7486622" cy="1590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599" y="378349"/>
            <a:ext cx="5667363" cy="46577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443" rIns="0" bIns="0" rtlCol="0">
            <a:spAutoFit/>
          </a:bodyPr>
          <a:lstStyle/>
          <a:p>
            <a:pPr marL="38442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switch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29" y="217460"/>
            <a:ext cx="3786928" cy="20884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443" rIns="0" bIns="0" rtlCol="0">
            <a:spAutoFit/>
          </a:bodyPr>
          <a:lstStyle/>
          <a:p>
            <a:pPr marL="38442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switch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637" y="2448477"/>
            <a:ext cx="5459431" cy="2547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6447" y="2321756"/>
            <a:ext cx="2496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5" dirty="0">
                <a:latin typeface="Arial"/>
                <a:cs typeface="Arial"/>
              </a:rPr>
              <a:t>do-</a:t>
            </a:r>
            <a:r>
              <a:rPr sz="4800" b="1" spc="-10" dirty="0">
                <a:latin typeface="Arial"/>
                <a:cs typeface="Arial"/>
              </a:rPr>
              <a:t>while</a:t>
            </a:r>
            <a:endParaRPr sz="4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874" y="3439693"/>
            <a:ext cx="4667240" cy="12953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29F4EA-6A39-452A-B152-A75BD999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12518"/>
            <a:ext cx="5114195" cy="13663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293</Words>
  <Application>Microsoft Office PowerPoint</Application>
  <PresentationFormat>Apresentação na tela (16:9)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Carlito</vt:lpstr>
      <vt:lpstr>Office Theme</vt:lpstr>
      <vt:lpstr>Apresentação do PowerPoint</vt:lpstr>
      <vt:lpstr>Operadores Bit-a-Bit:</vt:lpstr>
      <vt:lpstr>Precedência de Operadores</vt:lpstr>
      <vt:lpstr>Controle de Fluxo</vt:lpstr>
      <vt:lpstr>if-else</vt:lpstr>
      <vt:lpstr>Operador if-then-else ternário</vt:lpstr>
      <vt:lpstr>switch</vt:lpstr>
      <vt:lpstr>switch</vt:lpstr>
      <vt:lpstr>while</vt:lpstr>
      <vt:lpstr>Apresentação do PowerPoint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Silva Araujo Assis</dc:creator>
  <cp:lastModifiedBy>Roberto Silva Araujo Assis</cp:lastModifiedBy>
  <cp:revision>3</cp:revision>
  <dcterms:created xsi:type="dcterms:W3CDTF">2024-02-29T23:13:50Z</dcterms:created>
  <dcterms:modified xsi:type="dcterms:W3CDTF">2024-08-20T22:47:53Z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2024-02-29T00:00:00Z</vt:filetime>
  </property>
  <property fmtid="{D5CDD505-2E9C-101B-9397-08002B2CF9AE}" pid="4" name="Producer">
    <vt:lpwstr>3-Heights(TM) PDF Security Shell 4.8.25.2 (http://www.pdf-tools.com)</vt:lpwstr>
  </property>
</Properties>
</file>