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3" r:id="rId4"/>
    <p:sldMasterId id="2147483718" r:id="rId5"/>
  </p:sldMasterIdLst>
  <p:notesMasterIdLst>
    <p:notesMasterId r:id="rId72"/>
  </p:notesMasterIdLst>
  <p:handoutMasterIdLst>
    <p:handoutMasterId r:id="rId73"/>
  </p:handoutMasterIdLst>
  <p:sldIdLst>
    <p:sldId id="256" r:id="rId6"/>
    <p:sldId id="287" r:id="rId7"/>
    <p:sldId id="360" r:id="rId8"/>
    <p:sldId id="295" r:id="rId9"/>
    <p:sldId id="294" r:id="rId10"/>
    <p:sldId id="296" r:id="rId11"/>
    <p:sldId id="297" r:id="rId12"/>
    <p:sldId id="298" r:id="rId13"/>
    <p:sldId id="304" r:id="rId14"/>
    <p:sldId id="305" r:id="rId15"/>
    <p:sldId id="306" r:id="rId16"/>
    <p:sldId id="299" r:id="rId17"/>
    <p:sldId id="308" r:id="rId18"/>
    <p:sldId id="310" r:id="rId19"/>
    <p:sldId id="309" r:id="rId20"/>
    <p:sldId id="312" r:id="rId21"/>
    <p:sldId id="311" r:id="rId22"/>
    <p:sldId id="307" r:id="rId23"/>
    <p:sldId id="300" r:id="rId24"/>
    <p:sldId id="302" r:id="rId25"/>
    <p:sldId id="303" r:id="rId26"/>
    <p:sldId id="313" r:id="rId27"/>
    <p:sldId id="314" r:id="rId28"/>
    <p:sldId id="315" r:id="rId29"/>
    <p:sldId id="319" r:id="rId30"/>
    <p:sldId id="322" r:id="rId31"/>
    <p:sldId id="321" r:id="rId32"/>
    <p:sldId id="320" r:id="rId33"/>
    <p:sldId id="323" r:id="rId34"/>
    <p:sldId id="330" r:id="rId35"/>
    <p:sldId id="331" r:id="rId36"/>
    <p:sldId id="324" r:id="rId37"/>
    <p:sldId id="317" r:id="rId38"/>
    <p:sldId id="325" r:id="rId39"/>
    <p:sldId id="327" r:id="rId40"/>
    <p:sldId id="328" r:id="rId41"/>
    <p:sldId id="329" r:id="rId42"/>
    <p:sldId id="326" r:id="rId43"/>
    <p:sldId id="332" r:id="rId44"/>
    <p:sldId id="333" r:id="rId45"/>
    <p:sldId id="337" r:id="rId46"/>
    <p:sldId id="338" r:id="rId47"/>
    <p:sldId id="339" r:id="rId48"/>
    <p:sldId id="336" r:id="rId49"/>
    <p:sldId id="340" r:id="rId50"/>
    <p:sldId id="334" r:id="rId51"/>
    <p:sldId id="335" r:id="rId52"/>
    <p:sldId id="341" r:id="rId53"/>
    <p:sldId id="342" r:id="rId54"/>
    <p:sldId id="343" r:id="rId55"/>
    <p:sldId id="344" r:id="rId56"/>
    <p:sldId id="349" r:id="rId57"/>
    <p:sldId id="345" r:id="rId58"/>
    <p:sldId id="346" r:id="rId59"/>
    <p:sldId id="348" r:id="rId60"/>
    <p:sldId id="350" r:id="rId61"/>
    <p:sldId id="351" r:id="rId62"/>
    <p:sldId id="352" r:id="rId63"/>
    <p:sldId id="353" r:id="rId64"/>
    <p:sldId id="354" r:id="rId65"/>
    <p:sldId id="355" r:id="rId66"/>
    <p:sldId id="356" r:id="rId67"/>
    <p:sldId id="357" r:id="rId68"/>
    <p:sldId id="358" r:id="rId69"/>
    <p:sldId id="361" r:id="rId70"/>
    <p:sldId id="359" r:id="rId71"/>
  </p:sldIdLst>
  <p:sldSz cx="9144000" cy="5143500" type="screen16x9"/>
  <p:notesSz cx="6858000" cy="9144000"/>
  <p:custDataLst>
    <p:tags r:id="rId74"/>
  </p:custDataLst>
  <p:defaultTextStyle>
    <a:defPPr>
      <a:defRPr lang="nl-NL"/>
    </a:defPPr>
    <a:lvl1pPr marL="0" algn="l" defTabSz="456999" rtl="0" eaLnBrk="1" latinLnBrk="0" hangingPunct="1">
      <a:defRPr sz="1800" kern="1200">
        <a:solidFill>
          <a:schemeClr val="tx1"/>
        </a:solidFill>
        <a:latin typeface="+mn-lt"/>
        <a:ea typeface="+mn-ea"/>
        <a:cs typeface="+mn-cs"/>
      </a:defRPr>
    </a:lvl1pPr>
    <a:lvl2pPr marL="456999" algn="l" defTabSz="456999" rtl="0" eaLnBrk="1" latinLnBrk="0" hangingPunct="1">
      <a:defRPr sz="1800" kern="1200">
        <a:solidFill>
          <a:schemeClr val="tx1"/>
        </a:solidFill>
        <a:latin typeface="+mn-lt"/>
        <a:ea typeface="+mn-ea"/>
        <a:cs typeface="+mn-cs"/>
      </a:defRPr>
    </a:lvl2pPr>
    <a:lvl3pPr marL="913999" algn="l" defTabSz="456999" rtl="0" eaLnBrk="1" latinLnBrk="0" hangingPunct="1">
      <a:defRPr sz="1800" kern="1200">
        <a:solidFill>
          <a:schemeClr val="tx1"/>
        </a:solidFill>
        <a:latin typeface="+mn-lt"/>
        <a:ea typeface="+mn-ea"/>
        <a:cs typeface="+mn-cs"/>
      </a:defRPr>
    </a:lvl3pPr>
    <a:lvl4pPr marL="1370998" algn="l" defTabSz="456999" rtl="0" eaLnBrk="1" latinLnBrk="0" hangingPunct="1">
      <a:defRPr sz="1800" kern="1200">
        <a:solidFill>
          <a:schemeClr val="tx1"/>
        </a:solidFill>
        <a:latin typeface="+mn-lt"/>
        <a:ea typeface="+mn-ea"/>
        <a:cs typeface="+mn-cs"/>
      </a:defRPr>
    </a:lvl4pPr>
    <a:lvl5pPr marL="1827997" algn="l" defTabSz="456999" rtl="0" eaLnBrk="1" latinLnBrk="0" hangingPunct="1">
      <a:defRPr sz="1800" kern="1200">
        <a:solidFill>
          <a:schemeClr val="tx1"/>
        </a:solidFill>
        <a:latin typeface="+mn-lt"/>
        <a:ea typeface="+mn-ea"/>
        <a:cs typeface="+mn-cs"/>
      </a:defRPr>
    </a:lvl5pPr>
    <a:lvl6pPr marL="2284997" algn="l" defTabSz="456999" rtl="0" eaLnBrk="1" latinLnBrk="0" hangingPunct="1">
      <a:defRPr sz="1800" kern="1200">
        <a:solidFill>
          <a:schemeClr val="tx1"/>
        </a:solidFill>
        <a:latin typeface="+mn-lt"/>
        <a:ea typeface="+mn-ea"/>
        <a:cs typeface="+mn-cs"/>
      </a:defRPr>
    </a:lvl6pPr>
    <a:lvl7pPr marL="2741997" algn="l" defTabSz="456999" rtl="0" eaLnBrk="1" latinLnBrk="0" hangingPunct="1">
      <a:defRPr sz="1800" kern="1200">
        <a:solidFill>
          <a:schemeClr val="tx1"/>
        </a:solidFill>
        <a:latin typeface="+mn-lt"/>
        <a:ea typeface="+mn-ea"/>
        <a:cs typeface="+mn-cs"/>
      </a:defRPr>
    </a:lvl7pPr>
    <a:lvl8pPr marL="3198995" algn="l" defTabSz="456999" rtl="0" eaLnBrk="1" latinLnBrk="0" hangingPunct="1">
      <a:defRPr sz="1800" kern="1200">
        <a:solidFill>
          <a:schemeClr val="tx1"/>
        </a:solidFill>
        <a:latin typeface="+mn-lt"/>
        <a:ea typeface="+mn-ea"/>
        <a:cs typeface="+mn-cs"/>
      </a:defRPr>
    </a:lvl8pPr>
    <a:lvl9pPr marL="3655995" algn="l" defTabSz="456999"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2">
          <p15:clr>
            <a:srgbClr val="A4A3A4"/>
          </p15:clr>
        </p15:guide>
        <p15:guide id="2" orient="horz" pos="586">
          <p15:clr>
            <a:srgbClr val="A4A3A4"/>
          </p15:clr>
        </p15:guide>
        <p15:guide id="3" orient="horz" pos="830">
          <p15:clr>
            <a:srgbClr val="A4A3A4"/>
          </p15:clr>
        </p15:guide>
        <p15:guide id="4" pos="2885">
          <p15:clr>
            <a:srgbClr val="A4A3A4"/>
          </p15:clr>
        </p15:guide>
        <p15:guide id="5" pos="294">
          <p15:clr>
            <a:srgbClr val="A4A3A4"/>
          </p15:clr>
        </p15:guide>
        <p15:guide id="6" pos="538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6A71"/>
    <a:srgbClr val="B01717"/>
    <a:srgbClr val="D6083B"/>
    <a:srgbClr val="000099"/>
    <a:srgbClr val="DCDDDE"/>
    <a:srgbClr val="262626"/>
    <a:srgbClr val="0000BD"/>
    <a:srgbClr val="EBEBEB"/>
    <a:srgbClr val="EAEAEA"/>
    <a:srgbClr val="C800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7865C6-B5A2-E844-858B-6CF005257F0C}" v="279" dt="2022-10-03T17:01:34.683"/>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Stijl, gemiddeld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660B408-B3CF-4A94-85FC-2B1E0A45F4A2}" styleName="Stijl, donker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Stijl, gemiddeld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Geen stijl, tabel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Stijl, licht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E9639D4-E3E2-4D34-9284-5A2195B3D0D7}" styleName="Stijl, licht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Stijl, licht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16DA210-FB5B-4158-B5E0-FEB733F419BA}" styleName="Stijl, licht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Stijl, gemiddeld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8D230F3-CF80-4859-8CE7-A43EE81993B5}" styleName="Stijl, licht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F2DE63D5-997A-4646-A377-4702673A728D}" styleName="Stijl, licht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Stijl, licht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Stijl, licht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B1032C-EA38-4F05-BA0D-38AFFFC7BED3}" styleName="Stijl, licht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84E427A-3D55-4303-BF80-6455036E1DE7}" styleName="Stijl, thema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Stijl, thema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Stijl, thema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113A9D2-9D6B-4929-AA2D-F23B5EE8CBE7}" styleName="Stijl, thema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Stijl, thema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27102A9-8310-4765-A935-A1911B00CA55}" styleName="Stijl, licht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DA37D80-6434-44D0-A028-1B22A696006F}" styleName="Stijl, licht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FECB4D8-DB02-4DC6-A0A2-4F2EBAE1DC90}" styleName="Stijl, gemiddeld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DBED569-4797-4DF1-A0F4-6AAB3CD982D8}" styleName="Stijl, licht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93D81CF-94F2-401A-BA57-92F5A7B2D0C5}" styleName="Stijl, gemiddeld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Stijl, licht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8034E78-7F5D-4C2E-B375-FC64B27BC917}" styleName="Stijl, donker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2C8C85-51F0-491E-9774-3900AFEF0FD7}" styleName="Stijl, licht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94675"/>
  </p:normalViewPr>
  <p:slideViewPr>
    <p:cSldViewPr snapToGrid="0">
      <p:cViewPr varScale="1">
        <p:scale>
          <a:sx n="187" d="100"/>
          <a:sy n="187" d="100"/>
        </p:scale>
        <p:origin x="1448" y="184"/>
      </p:cViewPr>
      <p:guideLst>
        <p:guide orient="horz" pos="3002"/>
        <p:guide orient="horz" pos="586"/>
        <p:guide orient="horz" pos="830"/>
        <p:guide pos="2885"/>
        <p:guide pos="294"/>
        <p:guide pos="5387"/>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16" Type="http://schemas.openxmlformats.org/officeDocument/2006/relationships/slide" Target="slides/slide1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tags" Target="tags/tag1.xml"/><Relationship Id="rId79" Type="http://schemas.microsoft.com/office/2015/10/relationships/revisionInfo" Target="revisionInfo.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handoutMaster" Target="handoutMasters/handoutMaster1.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viewProps" Target="viewProps.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4904838" cy="457200"/>
          </a:xfrm>
          <a:prstGeom prst="rect">
            <a:avLst/>
          </a:prstGeom>
        </p:spPr>
        <p:txBody>
          <a:bodyPr vert="horz" lIns="91440" tIns="45720" rIns="91440" bIns="45720" rtlCol="0"/>
          <a:lstStyle>
            <a:lvl1pPr algn="l">
              <a:defRPr sz="1200"/>
            </a:lvl1pPr>
          </a:lstStyle>
          <a:p>
            <a:endParaRPr lang="nl-NL" b="1">
              <a:latin typeface="Corbel"/>
              <a:cs typeface="Corbel"/>
            </a:endParaRPr>
          </a:p>
        </p:txBody>
      </p:sp>
      <p:sp>
        <p:nvSpPr>
          <p:cNvPr id="3" name="Tijdelijke aanduiding voor datum 2"/>
          <p:cNvSpPr>
            <a:spLocks noGrp="1"/>
          </p:cNvSpPr>
          <p:nvPr>
            <p:ph type="dt" sz="quarter" idx="1"/>
          </p:nvPr>
        </p:nvSpPr>
        <p:spPr>
          <a:xfrm>
            <a:off x="5372761" y="0"/>
            <a:ext cx="1483652" cy="457200"/>
          </a:xfrm>
          <a:prstGeom prst="rect">
            <a:avLst/>
          </a:prstGeom>
        </p:spPr>
        <p:txBody>
          <a:bodyPr vert="horz" lIns="91440" tIns="45720" rIns="91440" bIns="45720" rtlCol="0"/>
          <a:lstStyle>
            <a:lvl1pPr algn="r">
              <a:defRPr sz="1200"/>
            </a:lvl1pPr>
          </a:lstStyle>
          <a:p>
            <a:fld id="{1DFF1D61-6A12-B148-B795-5CBE2F827FD7}" type="datetime3">
              <a:rPr lang="nl-NL">
                <a:latin typeface="Corbel"/>
                <a:cs typeface="Corbel"/>
              </a:rPr>
              <a:t>29/10/22</a:t>
            </a:fld>
            <a:endParaRPr lang="nl-NL">
              <a:latin typeface="Corbel"/>
              <a:cs typeface="Corbel"/>
            </a:endParaRPr>
          </a:p>
        </p:txBody>
      </p:sp>
      <p:sp>
        <p:nvSpPr>
          <p:cNvPr id="4" name="Tijdelijke aanduiding voor voettekst 3"/>
          <p:cNvSpPr>
            <a:spLocks noGrp="1"/>
          </p:cNvSpPr>
          <p:nvPr>
            <p:ph type="ftr" sz="quarter" idx="2"/>
          </p:nvPr>
        </p:nvSpPr>
        <p:spPr>
          <a:xfrm>
            <a:off x="-1" y="8685213"/>
            <a:ext cx="5740415" cy="457200"/>
          </a:xfrm>
          <a:prstGeom prst="rect">
            <a:avLst/>
          </a:prstGeom>
        </p:spPr>
        <p:txBody>
          <a:bodyPr vert="horz" lIns="91440" tIns="45720" rIns="91440" bIns="45720" rtlCol="0" anchor="b"/>
          <a:lstStyle>
            <a:lvl1pPr algn="l">
              <a:defRPr sz="1200"/>
            </a:lvl1pPr>
          </a:lstStyle>
          <a:p>
            <a:endParaRPr lang="nl-NL">
              <a:latin typeface="Corbel"/>
              <a:cs typeface="Corbel"/>
            </a:endParaRPr>
          </a:p>
        </p:txBody>
      </p:sp>
      <p:sp>
        <p:nvSpPr>
          <p:cNvPr id="5" name="Tijdelijke aanduiding voor dianummer 4"/>
          <p:cNvSpPr>
            <a:spLocks noGrp="1"/>
          </p:cNvSpPr>
          <p:nvPr>
            <p:ph type="sldNum" sz="quarter" idx="3"/>
          </p:nvPr>
        </p:nvSpPr>
        <p:spPr>
          <a:xfrm>
            <a:off x="6091357" y="8685213"/>
            <a:ext cx="765055" cy="457200"/>
          </a:xfrm>
          <a:prstGeom prst="rect">
            <a:avLst/>
          </a:prstGeom>
        </p:spPr>
        <p:txBody>
          <a:bodyPr vert="horz" lIns="91440" tIns="45720" rIns="91440" bIns="45720" rtlCol="0" anchor="b"/>
          <a:lstStyle>
            <a:lvl1pPr algn="r">
              <a:defRPr sz="1200"/>
            </a:lvl1pPr>
          </a:lstStyle>
          <a:p>
            <a:fld id="{59E047AC-04BA-824E-9526-AEF0380CB1CE}" type="slidenum">
              <a:rPr>
                <a:latin typeface="Corbel"/>
                <a:cs typeface="Corbel"/>
              </a:rPr>
              <a:pPr/>
              <a:t>‹#›</a:t>
            </a:fld>
            <a:endParaRPr lang="nl-NL">
              <a:latin typeface="Corbel"/>
              <a:cs typeface="Corbel"/>
            </a:endParaRPr>
          </a:p>
        </p:txBody>
      </p:sp>
    </p:spTree>
    <p:extLst>
      <p:ext uri="{BB962C8B-B14F-4D97-AF65-F5344CB8AC3E}">
        <p14:creationId xmlns:p14="http://schemas.microsoft.com/office/powerpoint/2010/main" val="17018190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1" y="0"/>
            <a:ext cx="5058969" cy="457200"/>
          </a:xfrm>
          <a:prstGeom prst="rect">
            <a:avLst/>
          </a:prstGeom>
        </p:spPr>
        <p:txBody>
          <a:bodyPr vert="horz" lIns="91440" tIns="45720" rIns="91440" bIns="45720" rtlCol="0"/>
          <a:lstStyle>
            <a:lvl1pPr algn="l">
              <a:defRPr sz="1200" b="1" i="0">
                <a:latin typeface="Corbel"/>
                <a:cs typeface="Corbel"/>
              </a:defRPr>
            </a:lvl1pPr>
          </a:lstStyle>
          <a:p>
            <a:endParaRPr lang="nl-NL"/>
          </a:p>
        </p:txBody>
      </p:sp>
      <p:sp>
        <p:nvSpPr>
          <p:cNvPr id="3" name="Tijdelijke aanduiding voor datum 2"/>
          <p:cNvSpPr>
            <a:spLocks noGrp="1"/>
          </p:cNvSpPr>
          <p:nvPr>
            <p:ph type="dt" idx="1"/>
          </p:nvPr>
        </p:nvSpPr>
        <p:spPr>
          <a:xfrm>
            <a:off x="5358377" y="0"/>
            <a:ext cx="1498036" cy="457200"/>
          </a:xfrm>
          <a:prstGeom prst="rect">
            <a:avLst/>
          </a:prstGeom>
        </p:spPr>
        <p:txBody>
          <a:bodyPr vert="horz" lIns="91440" tIns="45720" rIns="91440" bIns="45720" rtlCol="0"/>
          <a:lstStyle>
            <a:lvl1pPr algn="r">
              <a:defRPr sz="1200">
                <a:latin typeface="Corbel"/>
                <a:cs typeface="Corbel"/>
              </a:defRPr>
            </a:lvl1pPr>
          </a:lstStyle>
          <a:p>
            <a:fld id="{301EDAA2-3DF6-7940-91E3-A225DE787136}" type="datetime3">
              <a:t>29 October 2022</a:t>
            </a:fld>
            <a:endParaRPr lang="nl-NL"/>
          </a:p>
        </p:txBody>
      </p:sp>
      <p:sp>
        <p:nvSpPr>
          <p:cNvPr id="4" name="Tijdelijke aanduiding voor dia-afbeelding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Klik om de tekststijl van het model te bewerken</a:t>
            </a:r>
          </a:p>
          <a:p>
            <a:pPr lvl="1"/>
            <a:r>
              <a:rPr lang="en-US"/>
              <a:t>Tweede niveau</a:t>
            </a:r>
          </a:p>
          <a:p>
            <a:pPr lvl="2"/>
            <a:r>
              <a:rPr lang="en-US"/>
              <a:t>Derde niveau</a:t>
            </a:r>
          </a:p>
          <a:p>
            <a:pPr lvl="3"/>
            <a:r>
              <a:rPr lang="en-US"/>
              <a:t>Vierde niveau</a:t>
            </a:r>
          </a:p>
          <a:p>
            <a:pPr lvl="4"/>
            <a:r>
              <a:rPr lang="en-US"/>
              <a:t>Vijfde niveau</a:t>
            </a:r>
            <a:endParaRPr lang="nl-NL"/>
          </a:p>
        </p:txBody>
      </p:sp>
      <p:sp>
        <p:nvSpPr>
          <p:cNvPr id="6" name="Tijdelijke aanduiding voor voettekst 5"/>
          <p:cNvSpPr>
            <a:spLocks noGrp="1"/>
          </p:cNvSpPr>
          <p:nvPr>
            <p:ph type="ftr" sz="quarter" idx="4"/>
          </p:nvPr>
        </p:nvSpPr>
        <p:spPr>
          <a:xfrm>
            <a:off x="0" y="8685213"/>
            <a:ext cx="5715000" cy="457200"/>
          </a:xfrm>
          <a:prstGeom prst="rect">
            <a:avLst/>
          </a:prstGeom>
        </p:spPr>
        <p:txBody>
          <a:bodyPr vert="horz" lIns="91440" tIns="45720" rIns="91440" bIns="45720" rtlCol="0" anchor="b"/>
          <a:lstStyle>
            <a:lvl1pPr algn="l">
              <a:defRPr sz="1200">
                <a:latin typeface="Corbel"/>
                <a:cs typeface="Corbel"/>
              </a:defRPr>
            </a:lvl1pPr>
          </a:lstStyle>
          <a:p>
            <a:endParaRPr lang="nl-NL"/>
          </a:p>
        </p:txBody>
      </p:sp>
      <p:sp>
        <p:nvSpPr>
          <p:cNvPr id="7" name="Tijdelijke aanduiding voor dianummer 6"/>
          <p:cNvSpPr>
            <a:spLocks noGrp="1"/>
          </p:cNvSpPr>
          <p:nvPr>
            <p:ph type="sldNum" sz="quarter" idx="5"/>
          </p:nvPr>
        </p:nvSpPr>
        <p:spPr>
          <a:xfrm>
            <a:off x="6070763" y="8685213"/>
            <a:ext cx="785650" cy="457200"/>
          </a:xfrm>
          <a:prstGeom prst="rect">
            <a:avLst/>
          </a:prstGeom>
        </p:spPr>
        <p:txBody>
          <a:bodyPr vert="horz" lIns="91440" tIns="45720" rIns="91440" bIns="45720" rtlCol="0" anchor="b"/>
          <a:lstStyle>
            <a:lvl1pPr algn="r">
              <a:defRPr sz="1200">
                <a:latin typeface="Corbel"/>
                <a:cs typeface="Corbel"/>
              </a:defRPr>
            </a:lvl1pPr>
          </a:lstStyle>
          <a:p>
            <a:fld id="{1CB5D99F-C216-8C4C-B398-F06F7517D80F}" type="slidenum">
              <a:rPr lang="nl-NL"/>
              <a:pPr/>
              <a:t>‹#›</a:t>
            </a:fld>
            <a:endParaRPr lang="nl-NL"/>
          </a:p>
        </p:txBody>
      </p:sp>
    </p:spTree>
    <p:extLst>
      <p:ext uri="{BB962C8B-B14F-4D97-AF65-F5344CB8AC3E}">
        <p14:creationId xmlns:p14="http://schemas.microsoft.com/office/powerpoint/2010/main" val="328618843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lnSpc>
        <a:spcPct val="100000"/>
      </a:lnSpc>
      <a:defRPr sz="1200" kern="1200">
        <a:solidFill>
          <a:schemeClr val="tx1"/>
        </a:solidFill>
        <a:latin typeface="Corbel"/>
        <a:ea typeface="+mn-ea"/>
        <a:cs typeface="Corbel"/>
      </a:defRPr>
    </a:lvl1pPr>
    <a:lvl2pPr marL="176213" indent="-176213" algn="l" defTabSz="457200" rtl="0" eaLnBrk="1" latinLnBrk="0" hangingPunct="1">
      <a:lnSpc>
        <a:spcPct val="100000"/>
      </a:lnSpc>
      <a:buFont typeface="Arial"/>
      <a:buChar char="•"/>
      <a:defRPr sz="1200" kern="1200">
        <a:solidFill>
          <a:schemeClr val="tx1"/>
        </a:solidFill>
        <a:latin typeface="Corbel"/>
        <a:ea typeface="+mn-ea"/>
        <a:cs typeface="Corbel"/>
      </a:defRPr>
    </a:lvl2pPr>
    <a:lvl3pPr marL="361950" indent="-185738" algn="l" defTabSz="457200" rtl="0" eaLnBrk="1" latinLnBrk="0" hangingPunct="1">
      <a:lnSpc>
        <a:spcPct val="100000"/>
      </a:lnSpc>
      <a:buFont typeface="Arial"/>
      <a:buChar char="•"/>
      <a:defRPr sz="1100" kern="1200">
        <a:solidFill>
          <a:schemeClr val="tx1"/>
        </a:solidFill>
        <a:latin typeface="Corbel"/>
        <a:ea typeface="+mn-ea"/>
        <a:cs typeface="Corbel"/>
      </a:defRPr>
    </a:lvl3pPr>
    <a:lvl4pPr marL="536575" indent="-174625" algn="l" defTabSz="457200" rtl="0" eaLnBrk="1" latinLnBrk="0" hangingPunct="1">
      <a:lnSpc>
        <a:spcPct val="100000"/>
      </a:lnSpc>
      <a:buFont typeface="Arial"/>
      <a:buChar char="•"/>
      <a:defRPr sz="1000" kern="1200">
        <a:solidFill>
          <a:schemeClr val="tx1"/>
        </a:solidFill>
        <a:latin typeface="Corbel"/>
        <a:ea typeface="+mn-ea"/>
        <a:cs typeface="Corbel"/>
      </a:defRPr>
    </a:lvl4pPr>
    <a:lvl5pPr marL="712788" indent="-176213" algn="l" defTabSz="457200" rtl="0" eaLnBrk="1" latinLnBrk="0" hangingPunct="1">
      <a:lnSpc>
        <a:spcPct val="100000"/>
      </a:lnSpc>
      <a:buFont typeface="Arial"/>
      <a:buChar char="•"/>
      <a:defRPr sz="1000" kern="1200">
        <a:solidFill>
          <a:schemeClr val="tx1"/>
        </a:solidFill>
        <a:latin typeface="Corbel"/>
        <a:ea typeface="+mn-ea"/>
        <a:cs typeface="Corbel"/>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Calibri"/>
              <a:cs typeface="Calibri"/>
            </a:endParaRPr>
          </a:p>
        </p:txBody>
      </p:sp>
      <p:sp>
        <p:nvSpPr>
          <p:cNvPr id="4" name="Slide Number Placeholder 3"/>
          <p:cNvSpPr>
            <a:spLocks noGrp="1"/>
          </p:cNvSpPr>
          <p:nvPr>
            <p:ph type="sldNum" sz="quarter" idx="5"/>
          </p:nvPr>
        </p:nvSpPr>
        <p:spPr/>
        <p:txBody>
          <a:bodyPr/>
          <a:lstStyle/>
          <a:p>
            <a:fld id="{1CB5D99F-C216-8C4C-B398-F06F7517D80F}" type="slidenum">
              <a:rPr lang="nl-NL"/>
              <a:pPr/>
              <a:t>2</a:t>
            </a:fld>
            <a:endParaRPr lang="nl-NL"/>
          </a:p>
        </p:txBody>
      </p:sp>
    </p:spTree>
    <p:extLst>
      <p:ext uri="{BB962C8B-B14F-4D97-AF65-F5344CB8AC3E}">
        <p14:creationId xmlns:p14="http://schemas.microsoft.com/office/powerpoint/2010/main" val="3746214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Calibri"/>
              <a:cs typeface="Calibri"/>
            </a:endParaRPr>
          </a:p>
        </p:txBody>
      </p:sp>
      <p:sp>
        <p:nvSpPr>
          <p:cNvPr id="4" name="Slide Number Placeholder 3"/>
          <p:cNvSpPr>
            <a:spLocks noGrp="1"/>
          </p:cNvSpPr>
          <p:nvPr>
            <p:ph type="sldNum" sz="quarter" idx="5"/>
          </p:nvPr>
        </p:nvSpPr>
        <p:spPr/>
        <p:txBody>
          <a:bodyPr/>
          <a:lstStyle/>
          <a:p>
            <a:fld id="{1CB5D99F-C216-8C4C-B398-F06F7517D80F}" type="slidenum">
              <a:rPr lang="nl-NL"/>
              <a:pPr/>
              <a:t>3</a:t>
            </a:fld>
            <a:endParaRPr lang="nl-NL"/>
          </a:p>
        </p:txBody>
      </p:sp>
    </p:spTree>
    <p:extLst>
      <p:ext uri="{BB962C8B-B14F-4D97-AF65-F5344CB8AC3E}">
        <p14:creationId xmlns:p14="http://schemas.microsoft.com/office/powerpoint/2010/main" val="28225612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Rechthoek 1"/>
          <p:cNvSpPr/>
          <p:nvPr/>
        </p:nvSpPr>
        <p:spPr>
          <a:xfrm>
            <a:off x="7735330" y="115330"/>
            <a:ext cx="1002982" cy="1186248"/>
          </a:xfrm>
          <a:prstGeom prst="rect">
            <a:avLst/>
          </a:prstGeom>
          <a:solidFill>
            <a:schemeClr val="bg1"/>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indent="0" algn="ctr" defTabSz="914400" eaLnBrk="1" fontAlgn="auto" latinLnBrk="0" hangingPunct="1">
              <a:lnSpc>
                <a:spcPct val="110000"/>
              </a:lnSpc>
              <a:spcBef>
                <a:spcPts val="0"/>
              </a:spcBef>
              <a:spcAft>
                <a:spcPts val="0"/>
              </a:spcAft>
              <a:buClrTx/>
              <a:buSzTx/>
              <a:buFontTx/>
              <a:buNone/>
              <a:tabLst/>
            </a:pPr>
            <a:endParaRPr kumimoji="0" lang="nl-NL" sz="1800" b="0" i="0" u="none" strike="noStrike" kern="0" cap="none" spc="0" normalizeH="0" baseline="0" noProof="0">
              <a:ln>
                <a:noFill/>
              </a:ln>
              <a:solidFill>
                <a:srgbClr val="000000"/>
              </a:solidFill>
              <a:effectLst/>
              <a:uLnTx/>
              <a:uFillTx/>
              <a:ea typeface="+mn-ea"/>
              <a:cs typeface="Myriad Pro"/>
            </a:endParaRPr>
          </a:p>
        </p:txBody>
      </p:sp>
      <p:sp>
        <p:nvSpPr>
          <p:cNvPr id="5" name="Picture Placeholder 4"/>
          <p:cNvSpPr>
            <a:spLocks noGrp="1"/>
          </p:cNvSpPr>
          <p:nvPr>
            <p:ph type="pic" sz="quarter" idx="13" hasCustomPrompt="1"/>
          </p:nvPr>
        </p:nvSpPr>
        <p:spPr>
          <a:xfrm>
            <a:off x="0" y="0"/>
            <a:ext cx="9149638" cy="3411061"/>
          </a:xfrm>
          <a:solidFill>
            <a:srgbClr val="EAEAEA"/>
          </a:solidFill>
        </p:spPr>
        <p:txBody>
          <a:bodyPr/>
          <a:lstStyle>
            <a:lvl1pPr marL="0" indent="0" algn="ctr">
              <a:buNone/>
              <a:defRPr sz="1200">
                <a:solidFill>
                  <a:schemeClr val="bg1">
                    <a:lumMod val="50000"/>
                  </a:schemeClr>
                </a:solidFill>
                <a:latin typeface="+mj-lt"/>
              </a:defRPr>
            </a:lvl1pPr>
          </a:lstStyle>
          <a:p>
            <a:r>
              <a:rPr lang="nl-NL"/>
              <a:t>Click icon to insert photo and send it to background.</a:t>
            </a:r>
            <a:br>
              <a:rPr lang="nl-NL"/>
            </a:br>
            <a:r>
              <a:rPr lang="nl-NL"/>
              <a:t>The photo will be centred automatically inside this grey box.</a:t>
            </a:r>
            <a:endParaRPr lang="en-US"/>
          </a:p>
        </p:txBody>
      </p:sp>
      <p:sp>
        <p:nvSpPr>
          <p:cNvPr id="3" name="Subtitel 2"/>
          <p:cNvSpPr>
            <a:spLocks noGrp="1"/>
          </p:cNvSpPr>
          <p:nvPr>
            <p:ph type="subTitle" idx="1" hasCustomPrompt="1"/>
          </p:nvPr>
        </p:nvSpPr>
        <p:spPr>
          <a:xfrm>
            <a:off x="1920875" y="3428327"/>
            <a:ext cx="4166260" cy="474109"/>
          </a:xfrm>
          <a:prstGeom prst="roundRect">
            <a:avLst>
              <a:gd name="adj" fmla="val 21895"/>
            </a:avLst>
          </a:prstGeom>
          <a:gradFill flip="none" rotWithShape="0">
            <a:gsLst>
              <a:gs pos="0">
                <a:srgbClr val="FF8000"/>
              </a:gs>
              <a:gs pos="94000">
                <a:srgbClr val="FF4D00"/>
              </a:gs>
            </a:gsLst>
            <a:lin ang="1320000" scaled="0"/>
            <a:tileRect/>
          </a:gradFill>
          <a:ln w="19050" cmpd="sng">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44000" tIns="36000" rIns="108000" bIns="54000" numCol="1" spcCol="0" rtlCol="0" fromWordArt="0" anchor="t" anchorCtr="0" forceAA="0" compatLnSpc="1">
            <a:prstTxWarp prst="textNoShape">
              <a:avLst/>
            </a:prstTxWarp>
            <a:spAutoFit/>
          </a:bodyPr>
          <a:lstStyle>
            <a:lvl1pPr marL="0" indent="0" algn="l" defTabSz="456999" rtl="0" eaLnBrk="1" latinLnBrk="0" hangingPunct="1">
              <a:lnSpc>
                <a:spcPct val="100000"/>
              </a:lnSpc>
              <a:spcBef>
                <a:spcPct val="0"/>
              </a:spcBef>
              <a:buNone/>
              <a:defRPr lang="nl-NL" sz="2000" b="1" i="1" kern="1200" dirty="0">
                <a:solidFill>
                  <a:schemeClr val="bg1"/>
                </a:solidFill>
                <a:latin typeface="+mj-lt"/>
                <a:ea typeface="+mn-ea"/>
                <a:cs typeface="+mn-cs"/>
              </a:defRPr>
            </a:lvl1pPr>
            <a:lvl2pPr marL="456999" indent="0" algn="ctr">
              <a:buNone/>
              <a:defRPr>
                <a:solidFill>
                  <a:schemeClr val="tx1">
                    <a:tint val="75000"/>
                  </a:schemeClr>
                </a:solidFill>
              </a:defRPr>
            </a:lvl2pPr>
            <a:lvl3pPr marL="913999" indent="0" algn="ctr">
              <a:buNone/>
              <a:defRPr>
                <a:solidFill>
                  <a:schemeClr val="tx1">
                    <a:tint val="75000"/>
                  </a:schemeClr>
                </a:solidFill>
              </a:defRPr>
            </a:lvl3pPr>
            <a:lvl4pPr marL="1370998" indent="0" algn="ctr">
              <a:buNone/>
              <a:defRPr>
                <a:solidFill>
                  <a:schemeClr val="tx1">
                    <a:tint val="75000"/>
                  </a:schemeClr>
                </a:solidFill>
              </a:defRPr>
            </a:lvl4pPr>
            <a:lvl5pPr marL="1827997" indent="0" algn="ctr">
              <a:buNone/>
              <a:defRPr>
                <a:solidFill>
                  <a:schemeClr val="tx1">
                    <a:tint val="75000"/>
                  </a:schemeClr>
                </a:solidFill>
              </a:defRPr>
            </a:lvl5pPr>
            <a:lvl6pPr marL="2284997" indent="0" algn="ctr">
              <a:buNone/>
              <a:defRPr>
                <a:solidFill>
                  <a:schemeClr val="tx1">
                    <a:tint val="75000"/>
                  </a:schemeClr>
                </a:solidFill>
              </a:defRPr>
            </a:lvl6pPr>
            <a:lvl7pPr marL="2741997" indent="0" algn="ctr">
              <a:buNone/>
              <a:defRPr>
                <a:solidFill>
                  <a:schemeClr val="tx1">
                    <a:tint val="75000"/>
                  </a:schemeClr>
                </a:solidFill>
              </a:defRPr>
            </a:lvl7pPr>
            <a:lvl8pPr marL="3198995" indent="0" algn="ctr">
              <a:buNone/>
              <a:defRPr>
                <a:solidFill>
                  <a:schemeClr val="tx1">
                    <a:tint val="75000"/>
                  </a:schemeClr>
                </a:solidFill>
              </a:defRPr>
            </a:lvl8pPr>
            <a:lvl9pPr marL="3655995" indent="0" algn="ctr">
              <a:buNone/>
              <a:defRPr>
                <a:solidFill>
                  <a:schemeClr val="tx1">
                    <a:tint val="75000"/>
                  </a:schemeClr>
                </a:solidFill>
              </a:defRPr>
            </a:lvl9pPr>
          </a:lstStyle>
          <a:p>
            <a:r>
              <a:rPr lang="en-GB" noProof="0"/>
              <a:t>Click to add subtitle</a:t>
            </a:r>
          </a:p>
        </p:txBody>
      </p:sp>
      <p:sp>
        <p:nvSpPr>
          <p:cNvPr id="8" name="Tijdelijke aanduiding voor tekst 7"/>
          <p:cNvSpPr>
            <a:spLocks noGrp="1"/>
          </p:cNvSpPr>
          <p:nvPr>
            <p:ph type="body" sz="quarter" idx="11" hasCustomPrompt="1"/>
          </p:nvPr>
        </p:nvSpPr>
        <p:spPr>
          <a:xfrm flipH="1">
            <a:off x="1943997" y="4507589"/>
            <a:ext cx="4068003" cy="349702"/>
          </a:xfrm>
          <a:prstGeom prst="rect">
            <a:avLst/>
          </a:prstGeom>
        </p:spPr>
        <p:txBody>
          <a:bodyPr wrap="square" lIns="144000" tIns="36000" rIns="144000" bIns="36000" anchor="b">
            <a:spAutoFit/>
          </a:bodyPr>
          <a:lstStyle>
            <a:lvl1pPr marL="0" indent="0">
              <a:spcBef>
                <a:spcPts val="0"/>
              </a:spcBef>
              <a:buNone/>
              <a:defRPr sz="1800" b="0" i="0" baseline="0">
                <a:solidFill>
                  <a:srgbClr val="5E6A71"/>
                </a:solidFill>
                <a:latin typeface="+mn-lt"/>
                <a:cs typeface="Myriad Pro" pitchFamily="34" charset="0"/>
              </a:defRPr>
            </a:lvl1pPr>
          </a:lstStyle>
          <a:p>
            <a:pPr lvl="0"/>
            <a:r>
              <a:rPr lang="en-GB" noProof="0"/>
              <a:t>Speaker’s name  –  Date</a:t>
            </a:r>
          </a:p>
        </p:txBody>
      </p:sp>
      <p:sp>
        <p:nvSpPr>
          <p:cNvPr id="13" name="Rechthoek 12"/>
          <p:cNvSpPr/>
          <p:nvPr/>
        </p:nvSpPr>
        <p:spPr>
          <a:xfrm>
            <a:off x="5892801" y="3302973"/>
            <a:ext cx="194334" cy="409137"/>
          </a:xfrm>
          <a:prstGeom prst="rect">
            <a:avLst/>
          </a:prstGeom>
          <a:solidFill>
            <a:srgbClr val="FF4D00"/>
          </a:solidFill>
          <a:ln w="19050" cap="flat" cmpd="sng" algn="ctr">
            <a:noFill/>
            <a:prstDash val="solid"/>
          </a:ln>
          <a:effectLst/>
        </p:spPr>
        <p:txBody>
          <a:bodyPr rot="0" spcFirstLastPara="0" vertOverflow="overflow" horzOverflow="overflow" vert="horz" wrap="square" lIns="91440" tIns="36000" rIns="91440" bIns="72000" numCol="1" spcCol="0" rtlCol="0" fromWordArt="0" anchor="ctr" anchorCtr="0" forceAA="0" compatLnSpc="1">
            <a:prstTxWarp prst="textNoShape">
              <a:avLst/>
            </a:prstTxWarp>
            <a:spAutoFit/>
          </a:bodyPr>
          <a:lstStyle/>
          <a:p>
            <a:pPr marL="0" marR="0" indent="0" algn="ctr" defTabSz="914400" eaLnBrk="1" fontAlgn="auto" latinLnBrk="0" hangingPunct="1">
              <a:lnSpc>
                <a:spcPct val="110000"/>
              </a:lnSpc>
              <a:spcBef>
                <a:spcPts val="0"/>
              </a:spcBef>
              <a:spcAft>
                <a:spcPts val="0"/>
              </a:spcAft>
              <a:buClrTx/>
              <a:buSzTx/>
              <a:buFontTx/>
              <a:buNone/>
              <a:tabLst/>
            </a:pPr>
            <a:endParaRPr kumimoji="0" lang="nl-NL" sz="1800" b="0" i="0" u="none" strike="noStrike" kern="0" cap="none" spc="0" normalizeH="0" baseline="0" noProof="0">
              <a:ln>
                <a:noFill/>
              </a:ln>
              <a:solidFill>
                <a:srgbClr val="000000"/>
              </a:solidFill>
              <a:effectLst/>
              <a:uLnTx/>
              <a:uFillTx/>
              <a:latin typeface="Myriad Pro"/>
              <a:ea typeface="+mn-ea"/>
              <a:cs typeface="Myriad Pro"/>
            </a:endParaRPr>
          </a:p>
        </p:txBody>
      </p:sp>
      <p:sp>
        <p:nvSpPr>
          <p:cNvPr id="15" name="Titel 14"/>
          <p:cNvSpPr>
            <a:spLocks noGrp="1"/>
          </p:cNvSpPr>
          <p:nvPr>
            <p:ph type="title" hasCustomPrompt="1"/>
          </p:nvPr>
        </p:nvSpPr>
        <p:spPr>
          <a:xfrm>
            <a:off x="-57149" y="2141521"/>
            <a:ext cx="6151950" cy="1279066"/>
          </a:xfrm>
          <a:prstGeom prst="round1Rect">
            <a:avLst>
              <a:gd name="adj" fmla="val 11967"/>
            </a:avLst>
          </a:prstGeom>
          <a:solidFill>
            <a:schemeClr val="accent1"/>
          </a:solidFill>
          <a:ln w="19050" cmpd="sng">
            <a:solidFill>
              <a:schemeClr val="bg1"/>
            </a:solidFill>
          </a:ln>
        </p:spPr>
        <p:txBody>
          <a:bodyPr wrap="square" lIns="504000" tIns="126000" rIns="108000" bIns="144000" anchor="b">
            <a:spAutoFit/>
          </a:bodyPr>
          <a:lstStyle>
            <a:lvl1pPr>
              <a:defRPr sz="3600" baseline="0">
                <a:solidFill>
                  <a:srgbClr val="FFFFFF"/>
                </a:solidFill>
              </a:defRPr>
            </a:lvl1pPr>
          </a:lstStyle>
          <a:p>
            <a:br>
              <a:rPr lang="en-GB" noProof="0"/>
            </a:br>
            <a:r>
              <a:rPr lang="en-US"/>
              <a:t>Click to add title</a:t>
            </a:r>
            <a:endParaRPr lang="en-GB" noProof="0"/>
          </a:p>
        </p:txBody>
      </p:sp>
      <p:pic>
        <p:nvPicPr>
          <p:cNvPr id="9" name="Afbeelding 9" descr="RB_logo_rgb.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841538" y="3835989"/>
            <a:ext cx="896774" cy="1073211"/>
          </a:xfrm>
          <a:prstGeom prst="rect">
            <a:avLst/>
          </a:prstGeom>
        </p:spPr>
      </p:pic>
      <p:sp>
        <p:nvSpPr>
          <p:cNvPr id="10" name="Rechthoek 9"/>
          <p:cNvSpPr/>
          <p:nvPr userDrawn="1"/>
        </p:nvSpPr>
        <p:spPr>
          <a:xfrm>
            <a:off x="7735330" y="115330"/>
            <a:ext cx="1002982" cy="1186248"/>
          </a:xfrm>
          <a:prstGeom prst="rect">
            <a:avLst/>
          </a:prstGeom>
          <a:solidFill>
            <a:schemeClr val="bg1"/>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indent="0" algn="ctr" defTabSz="914400" eaLnBrk="1" fontAlgn="auto" latinLnBrk="0" hangingPunct="1">
              <a:lnSpc>
                <a:spcPct val="110000"/>
              </a:lnSpc>
              <a:spcBef>
                <a:spcPts val="0"/>
              </a:spcBef>
              <a:spcAft>
                <a:spcPts val="0"/>
              </a:spcAft>
              <a:buClrTx/>
              <a:buSzTx/>
              <a:buFontTx/>
              <a:buNone/>
              <a:tabLst/>
            </a:pPr>
            <a:endParaRPr kumimoji="0" lang="en-GB" sz="1800" b="0" i="0" u="none" strike="noStrike" kern="0" cap="none" spc="0" normalizeH="0" baseline="0" noProof="0">
              <a:ln>
                <a:noFill/>
              </a:ln>
              <a:solidFill>
                <a:srgbClr val="000000"/>
              </a:solidFill>
              <a:effectLst/>
              <a:uLnTx/>
              <a:uFillTx/>
              <a:ea typeface="+mn-ea"/>
              <a:cs typeface="Myriad Pro"/>
            </a:endParaRPr>
          </a:p>
        </p:txBody>
      </p:sp>
      <p:sp>
        <p:nvSpPr>
          <p:cNvPr id="11" name="Rechthoek 10"/>
          <p:cNvSpPr/>
          <p:nvPr userDrawn="1"/>
        </p:nvSpPr>
        <p:spPr>
          <a:xfrm>
            <a:off x="5892801" y="3302973"/>
            <a:ext cx="194334" cy="409137"/>
          </a:xfrm>
          <a:prstGeom prst="rect">
            <a:avLst/>
          </a:prstGeom>
          <a:solidFill>
            <a:srgbClr val="FF4D00"/>
          </a:solidFill>
          <a:ln w="19050" cap="flat" cmpd="sng" algn="ctr">
            <a:noFill/>
            <a:prstDash val="solid"/>
          </a:ln>
          <a:effectLst/>
        </p:spPr>
        <p:txBody>
          <a:bodyPr rot="0" spcFirstLastPara="0" vertOverflow="overflow" horzOverflow="overflow" vert="horz" wrap="square" lIns="91440" tIns="36000" rIns="91440" bIns="72000" numCol="1" spcCol="0" rtlCol="0" fromWordArt="0" anchor="ctr" anchorCtr="0" forceAA="0" compatLnSpc="1">
            <a:prstTxWarp prst="textNoShape">
              <a:avLst/>
            </a:prstTxWarp>
            <a:spAutoFit/>
          </a:bodyPr>
          <a:lstStyle/>
          <a:p>
            <a:pPr marL="0" marR="0" indent="0" algn="ctr" defTabSz="914400" eaLnBrk="1" fontAlgn="auto" latinLnBrk="0" hangingPunct="1">
              <a:lnSpc>
                <a:spcPct val="110000"/>
              </a:lnSpc>
              <a:spcBef>
                <a:spcPts val="0"/>
              </a:spcBef>
              <a:spcAft>
                <a:spcPts val="0"/>
              </a:spcAft>
              <a:buClrTx/>
              <a:buSzTx/>
              <a:buFontTx/>
              <a:buNone/>
              <a:tabLst/>
            </a:pPr>
            <a:endParaRPr kumimoji="0" lang="nl-NL" sz="1800" b="0" i="0" u="none" strike="noStrike" kern="0" cap="none" spc="0" normalizeH="0" baseline="0" noProof="0">
              <a:ln>
                <a:noFill/>
              </a:ln>
              <a:solidFill>
                <a:srgbClr val="000000"/>
              </a:solidFill>
              <a:effectLst/>
              <a:uLnTx/>
              <a:uFillTx/>
              <a:latin typeface="Myriad Pro"/>
              <a:ea typeface="+mn-ea"/>
              <a:cs typeface="Myriad Pro"/>
            </a:endParaRPr>
          </a:p>
        </p:txBody>
      </p:sp>
      <p:pic>
        <p:nvPicPr>
          <p:cNvPr id="12" name="Afbeelding 9" descr="RB_logo_rgb.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841538" y="3835989"/>
            <a:ext cx="896774" cy="1073211"/>
          </a:xfrm>
          <a:prstGeom prst="rect">
            <a:avLst/>
          </a:prstGeom>
        </p:spPr>
      </p:pic>
    </p:spTree>
    <p:extLst>
      <p:ext uri="{BB962C8B-B14F-4D97-AF65-F5344CB8AC3E}">
        <p14:creationId xmlns:p14="http://schemas.microsoft.com/office/powerpoint/2010/main" val="15476598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ransition slide">
    <p:spTree>
      <p:nvGrpSpPr>
        <p:cNvPr id="1" name=""/>
        <p:cNvGrpSpPr/>
        <p:nvPr/>
      </p:nvGrpSpPr>
      <p:grpSpPr>
        <a:xfrm>
          <a:off x="0" y="0"/>
          <a:ext cx="0" cy="0"/>
          <a:chOff x="0" y="0"/>
          <a:chExt cx="0" cy="0"/>
        </a:xfrm>
      </p:grpSpPr>
      <p:sp>
        <p:nvSpPr>
          <p:cNvPr id="2" name="Rechthoek 1"/>
          <p:cNvSpPr/>
          <p:nvPr/>
        </p:nvSpPr>
        <p:spPr>
          <a:xfrm>
            <a:off x="7703818" y="4158802"/>
            <a:ext cx="1153160" cy="394596"/>
          </a:xfrm>
          <a:prstGeom prst="rect">
            <a:avLst/>
          </a:prstGeom>
          <a:solidFill>
            <a:schemeClr val="bg1"/>
          </a:solidFill>
          <a:ln w="6350" cap="flat" cmpd="sng" algn="ctr">
            <a:noFill/>
            <a:prstDash val="solid"/>
          </a:ln>
          <a:effectLst/>
        </p:spPr>
        <p:txBody>
          <a:bodyPr rot="0" spcFirstLastPara="0" vertOverflow="overflow" horzOverflow="overflow" vert="horz" wrap="square" lIns="0" tIns="46800" rIns="0" bIns="46800" numCol="1" spcCol="0" rtlCol="0" fromWordArt="0" anchor="ctr" anchorCtr="0" forceAA="0" compatLnSpc="1">
            <a:prstTxWarp prst="textNoShape">
              <a:avLst/>
            </a:prstTxWarp>
            <a:spAutoFit/>
          </a:bodyPr>
          <a:lstStyle/>
          <a:p>
            <a:pPr marL="0" marR="0" indent="0" algn="ctr" defTabSz="914400" eaLnBrk="1" fontAlgn="auto" latinLnBrk="0" hangingPunct="1">
              <a:lnSpc>
                <a:spcPct val="110000"/>
              </a:lnSpc>
              <a:spcBef>
                <a:spcPts val="0"/>
              </a:spcBef>
              <a:spcAft>
                <a:spcPts val="0"/>
              </a:spcAft>
              <a:buClrTx/>
              <a:buSzTx/>
              <a:buFontTx/>
              <a:buNone/>
              <a:tabLst/>
            </a:pPr>
            <a:endParaRPr kumimoji="0" lang="nl-NL" sz="1800" b="0" i="0" u="none" strike="noStrike" kern="0" cap="none" spc="0" normalizeH="0" baseline="0" noProof="0">
              <a:ln>
                <a:noFill/>
              </a:ln>
              <a:solidFill>
                <a:srgbClr val="000000"/>
              </a:solidFill>
              <a:effectLst/>
              <a:uLnTx/>
              <a:uFillTx/>
              <a:latin typeface="Myriad Pro"/>
              <a:ea typeface="+mn-ea"/>
              <a:cs typeface="Myriad Pro"/>
            </a:endParaRPr>
          </a:p>
        </p:txBody>
      </p:sp>
      <p:sp>
        <p:nvSpPr>
          <p:cNvPr id="5" name="Tijdelijke aanduiding voor dianummer 4"/>
          <p:cNvSpPr>
            <a:spLocks noGrp="1"/>
          </p:cNvSpPr>
          <p:nvPr>
            <p:ph type="sldNum" sz="quarter" idx="10"/>
          </p:nvPr>
        </p:nvSpPr>
        <p:spPr/>
        <p:txBody>
          <a:bodyPr/>
          <a:lstStyle>
            <a:lvl1pPr>
              <a:defRPr>
                <a:solidFill>
                  <a:srgbClr val="5E6A71"/>
                </a:solidFill>
              </a:defRPr>
            </a:lvl1pPr>
          </a:lstStyle>
          <a:p>
            <a:fld id="{4821C4A5-98F2-7545-875B-39B2F4500447}" type="slidenum">
              <a:rPr lang="en-GB" noProof="0" smtClean="0"/>
              <a:pPr/>
              <a:t>‹#›</a:t>
            </a:fld>
            <a:endParaRPr lang="en-GB" noProof="0"/>
          </a:p>
        </p:txBody>
      </p:sp>
      <p:sp>
        <p:nvSpPr>
          <p:cNvPr id="9" name="Titel 1"/>
          <p:cNvSpPr>
            <a:spLocks noGrp="1"/>
          </p:cNvSpPr>
          <p:nvPr>
            <p:ph type="title"/>
          </p:nvPr>
        </p:nvSpPr>
        <p:spPr>
          <a:xfrm>
            <a:off x="475814" y="1777271"/>
            <a:ext cx="7804586" cy="564257"/>
          </a:xfrm>
          <a:effectLst/>
        </p:spPr>
        <p:txBody>
          <a:bodyPr anchor="b">
            <a:spAutoFit/>
          </a:bodyPr>
          <a:lstStyle>
            <a:lvl1pPr>
              <a:defRPr sz="4000" b="0" i="0">
                <a:solidFill>
                  <a:schemeClr val="accent2"/>
                </a:solidFill>
              </a:defRPr>
            </a:lvl1pPr>
          </a:lstStyle>
          <a:p>
            <a:r>
              <a:rPr lang="en-US" noProof="0"/>
              <a:t>Click to edit Master title style</a:t>
            </a:r>
            <a:endParaRPr lang="en-GB" noProof="0"/>
          </a:p>
        </p:txBody>
      </p:sp>
      <p:sp>
        <p:nvSpPr>
          <p:cNvPr id="6" name="Tijdelijke aanduiding voor tekst 5"/>
          <p:cNvSpPr>
            <a:spLocks noGrp="1"/>
          </p:cNvSpPr>
          <p:nvPr>
            <p:ph type="body" sz="quarter" idx="11" hasCustomPrompt="1"/>
          </p:nvPr>
        </p:nvSpPr>
        <p:spPr>
          <a:xfrm>
            <a:off x="501650" y="2430031"/>
            <a:ext cx="7778749" cy="461665"/>
          </a:xfrm>
        </p:spPr>
        <p:txBody>
          <a:bodyPr wrap="square">
            <a:spAutoFit/>
          </a:bodyPr>
          <a:lstStyle>
            <a:lvl1pPr marL="0" indent="0">
              <a:lnSpc>
                <a:spcPct val="100000"/>
              </a:lnSpc>
              <a:spcBef>
                <a:spcPts val="0"/>
              </a:spcBef>
              <a:buNone/>
              <a:defRPr sz="2400" b="1" i="1" baseline="0">
                <a:solidFill>
                  <a:schemeClr val="tx2"/>
                </a:solidFill>
              </a:defRPr>
            </a:lvl1pPr>
          </a:lstStyle>
          <a:p>
            <a:pPr lvl="0"/>
            <a:r>
              <a:rPr lang="en-GB" noProof="0"/>
              <a:t>Click to add subtitle</a:t>
            </a:r>
          </a:p>
        </p:txBody>
      </p:sp>
      <p:sp>
        <p:nvSpPr>
          <p:cNvPr id="7" name="Tijdelijke aanduiding voor voettekst 3"/>
          <p:cNvSpPr>
            <a:spLocks noGrp="1"/>
          </p:cNvSpPr>
          <p:nvPr>
            <p:ph type="ftr" sz="quarter" idx="3"/>
          </p:nvPr>
        </p:nvSpPr>
        <p:spPr>
          <a:xfrm>
            <a:off x="475812" y="4862517"/>
            <a:ext cx="7042588" cy="204788"/>
          </a:xfrm>
          <a:prstGeom prst="rect">
            <a:avLst/>
          </a:prstGeom>
        </p:spPr>
        <p:txBody>
          <a:bodyPr vert="horz" lIns="0" tIns="45720" rIns="0" bIns="45720" rtlCol="0" anchor="ctr"/>
          <a:lstStyle>
            <a:lvl1pPr algn="l">
              <a:defRPr sz="1200">
                <a:solidFill>
                  <a:srgbClr val="5E6A71"/>
                </a:solidFill>
              </a:defRPr>
            </a:lvl1pPr>
          </a:lstStyle>
          <a:p>
            <a:endParaRPr lang="en-GB" noProof="0"/>
          </a:p>
        </p:txBody>
      </p:sp>
      <p:sp>
        <p:nvSpPr>
          <p:cNvPr id="8" name="Rechthoek 7"/>
          <p:cNvSpPr/>
          <p:nvPr userDrawn="1"/>
        </p:nvSpPr>
        <p:spPr>
          <a:xfrm>
            <a:off x="7703818" y="4158802"/>
            <a:ext cx="1153160" cy="394596"/>
          </a:xfrm>
          <a:prstGeom prst="rect">
            <a:avLst/>
          </a:prstGeom>
          <a:solidFill>
            <a:schemeClr val="bg1"/>
          </a:solidFill>
          <a:ln w="6350" cap="flat" cmpd="sng" algn="ctr">
            <a:noFill/>
            <a:prstDash val="solid"/>
          </a:ln>
          <a:effectLst/>
        </p:spPr>
        <p:txBody>
          <a:bodyPr rot="0" spcFirstLastPara="0" vertOverflow="overflow" horzOverflow="overflow" vert="horz" wrap="square" lIns="0" tIns="46800" rIns="0" bIns="46800" numCol="1" spcCol="0" rtlCol="0" fromWordArt="0" anchor="ctr" anchorCtr="0" forceAA="0" compatLnSpc="1">
            <a:prstTxWarp prst="textNoShape">
              <a:avLst/>
            </a:prstTxWarp>
            <a:spAutoFit/>
          </a:bodyPr>
          <a:lstStyle/>
          <a:p>
            <a:pPr marL="0" marR="0" indent="0" algn="ctr" defTabSz="914400" eaLnBrk="1" fontAlgn="auto" latinLnBrk="0" hangingPunct="1">
              <a:lnSpc>
                <a:spcPct val="110000"/>
              </a:lnSpc>
              <a:spcBef>
                <a:spcPts val="0"/>
              </a:spcBef>
              <a:spcAft>
                <a:spcPts val="0"/>
              </a:spcAft>
              <a:buClrTx/>
              <a:buSzTx/>
              <a:buFontTx/>
              <a:buNone/>
              <a:tabLst/>
            </a:pPr>
            <a:endParaRPr kumimoji="0" lang="nl-NL" sz="1800" b="0" i="0" u="none" strike="noStrike" kern="0" cap="none" spc="0" normalizeH="0" baseline="0" noProof="0">
              <a:ln>
                <a:noFill/>
              </a:ln>
              <a:solidFill>
                <a:srgbClr val="000000"/>
              </a:solidFill>
              <a:effectLst/>
              <a:uLnTx/>
              <a:uFillTx/>
              <a:latin typeface="Myriad Pro"/>
              <a:ea typeface="+mn-ea"/>
              <a:cs typeface="Myriad Pro"/>
            </a:endParaRPr>
          </a:p>
        </p:txBody>
      </p:sp>
    </p:spTree>
    <p:extLst>
      <p:ext uri="{BB962C8B-B14F-4D97-AF65-F5344CB8AC3E}">
        <p14:creationId xmlns:p14="http://schemas.microsoft.com/office/powerpoint/2010/main" val="89275651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ransition slide with full-screen image">
    <p:spTree>
      <p:nvGrpSpPr>
        <p:cNvPr id="1" name=""/>
        <p:cNvGrpSpPr/>
        <p:nvPr/>
      </p:nvGrpSpPr>
      <p:grpSpPr>
        <a:xfrm>
          <a:off x="0" y="0"/>
          <a:ext cx="0" cy="0"/>
          <a:chOff x="0" y="0"/>
          <a:chExt cx="0" cy="0"/>
        </a:xfrm>
      </p:grpSpPr>
      <p:sp>
        <p:nvSpPr>
          <p:cNvPr id="12" name="Picture Placeholder 4"/>
          <p:cNvSpPr>
            <a:spLocks noGrp="1"/>
          </p:cNvSpPr>
          <p:nvPr>
            <p:ph type="pic" sz="quarter" idx="13" hasCustomPrompt="1"/>
          </p:nvPr>
        </p:nvSpPr>
        <p:spPr>
          <a:xfrm>
            <a:off x="0" y="0"/>
            <a:ext cx="9149638" cy="5143500"/>
          </a:xfrm>
          <a:noFill/>
        </p:spPr>
        <p:txBody>
          <a:bodyPr/>
          <a:lstStyle>
            <a:lvl1pPr marL="0" marR="0" indent="0" algn="ctr" defTabSz="914400" rtl="0" eaLnBrk="1" fontAlgn="auto" latinLnBrk="0" hangingPunct="1">
              <a:lnSpc>
                <a:spcPct val="100000"/>
              </a:lnSpc>
              <a:spcBef>
                <a:spcPct val="20000"/>
              </a:spcBef>
              <a:spcAft>
                <a:spcPts val="0"/>
              </a:spcAft>
              <a:buClr>
                <a:schemeClr val="accent2"/>
              </a:buClr>
              <a:buSzPct val="90000"/>
              <a:buFont typeface="Arial"/>
              <a:buNone/>
              <a:tabLst/>
              <a:defRPr sz="1200" baseline="0">
                <a:solidFill>
                  <a:schemeClr val="bg1">
                    <a:lumMod val="50000"/>
                  </a:schemeClr>
                </a:solidFill>
                <a:latin typeface="+mj-lt"/>
              </a:defRPr>
            </a:lvl1pPr>
          </a:lstStyle>
          <a:p>
            <a:r>
              <a:rPr lang="en-GB" noProof="0"/>
              <a:t>Click icon to insert photo and send it to background.</a:t>
            </a:r>
            <a:br>
              <a:rPr lang="en-GB" noProof="0"/>
            </a:br>
            <a:r>
              <a:rPr lang="en-GB" noProof="0"/>
              <a:t>The photo will be scaled automatically to full size, the Rabobank logo hidden automatically.</a:t>
            </a:r>
          </a:p>
        </p:txBody>
      </p:sp>
      <p:sp>
        <p:nvSpPr>
          <p:cNvPr id="2" name="Titel 1"/>
          <p:cNvSpPr>
            <a:spLocks noGrp="1"/>
          </p:cNvSpPr>
          <p:nvPr>
            <p:ph type="title"/>
          </p:nvPr>
        </p:nvSpPr>
        <p:spPr>
          <a:xfrm>
            <a:off x="475814" y="1436845"/>
            <a:ext cx="7804586" cy="564257"/>
          </a:xfrm>
          <a:effectLst>
            <a:outerShdw blurRad="63500" dist="25400" dir="5400000" algn="tl" rotWithShape="0">
              <a:schemeClr val="tx1">
                <a:lumMod val="50000"/>
                <a:lumOff val="50000"/>
                <a:alpha val="60000"/>
              </a:schemeClr>
            </a:outerShdw>
          </a:effectLst>
        </p:spPr>
        <p:txBody>
          <a:bodyPr anchor="b">
            <a:spAutoFit/>
          </a:bodyPr>
          <a:lstStyle>
            <a:lvl1pPr>
              <a:defRPr sz="4000">
                <a:solidFill>
                  <a:schemeClr val="bg1"/>
                </a:solidFill>
              </a:defRPr>
            </a:lvl1pPr>
          </a:lstStyle>
          <a:p>
            <a:r>
              <a:rPr lang="en-US" noProof="0"/>
              <a:t>Click to edit Master title style</a:t>
            </a:r>
            <a:endParaRPr lang="en-GB" noProof="0"/>
          </a:p>
        </p:txBody>
      </p:sp>
      <p:sp>
        <p:nvSpPr>
          <p:cNvPr id="5" name="Tijdelijke aanduiding voor tekst 5"/>
          <p:cNvSpPr>
            <a:spLocks noGrp="1"/>
          </p:cNvSpPr>
          <p:nvPr>
            <p:ph type="body" sz="quarter" idx="11" hasCustomPrompt="1"/>
          </p:nvPr>
        </p:nvSpPr>
        <p:spPr>
          <a:xfrm>
            <a:off x="501651" y="2095645"/>
            <a:ext cx="7778749" cy="461665"/>
          </a:xfrm>
          <a:effectLst>
            <a:outerShdw blurRad="63500" dist="25400" dir="5400000" algn="tl" rotWithShape="0">
              <a:schemeClr val="tx1">
                <a:lumMod val="50000"/>
                <a:lumOff val="50000"/>
                <a:alpha val="60000"/>
              </a:schemeClr>
            </a:outerShdw>
          </a:effectLst>
        </p:spPr>
        <p:txBody>
          <a:bodyPr wrap="square">
            <a:spAutoFit/>
          </a:bodyPr>
          <a:lstStyle>
            <a:lvl1pPr marL="0" indent="0">
              <a:lnSpc>
                <a:spcPct val="100000"/>
              </a:lnSpc>
              <a:spcBef>
                <a:spcPts val="0"/>
              </a:spcBef>
              <a:buNone/>
              <a:defRPr sz="2400" b="1" i="1" baseline="0">
                <a:solidFill>
                  <a:schemeClr val="bg1"/>
                </a:solidFill>
              </a:defRPr>
            </a:lvl1pPr>
          </a:lstStyle>
          <a:p>
            <a:pPr lvl="0"/>
            <a:r>
              <a:rPr lang="en-GB" noProof="0"/>
              <a:t>Click to add subtitle</a:t>
            </a:r>
          </a:p>
        </p:txBody>
      </p:sp>
      <p:sp>
        <p:nvSpPr>
          <p:cNvPr id="3" name="Tijdelijke aanduiding voor dianummer 2"/>
          <p:cNvSpPr>
            <a:spLocks noGrp="1"/>
          </p:cNvSpPr>
          <p:nvPr>
            <p:ph type="sldNum" sz="quarter" idx="14"/>
          </p:nvPr>
        </p:nvSpPr>
        <p:spPr/>
        <p:txBody>
          <a:bodyPr/>
          <a:lstStyle/>
          <a:p>
            <a:fld id="{4821C4A5-98F2-7545-875B-39B2F4500447}" type="slidenum">
              <a:rPr lang="en-GB" noProof="0" smtClean="0"/>
              <a:pPr/>
              <a:t>‹#›</a:t>
            </a:fld>
            <a:endParaRPr lang="en-GB" noProof="0"/>
          </a:p>
        </p:txBody>
      </p:sp>
      <p:sp>
        <p:nvSpPr>
          <p:cNvPr id="6" name="Tijdelijke aanduiding voor voettekst 3"/>
          <p:cNvSpPr>
            <a:spLocks noGrp="1"/>
          </p:cNvSpPr>
          <p:nvPr>
            <p:ph type="ftr" sz="quarter" idx="3"/>
          </p:nvPr>
        </p:nvSpPr>
        <p:spPr>
          <a:xfrm>
            <a:off x="475812" y="4862517"/>
            <a:ext cx="7042588" cy="204788"/>
          </a:xfrm>
          <a:prstGeom prst="rect">
            <a:avLst/>
          </a:prstGeom>
        </p:spPr>
        <p:txBody>
          <a:bodyPr vert="horz" lIns="0" tIns="45720" rIns="0" bIns="45720" rtlCol="0" anchor="ctr"/>
          <a:lstStyle>
            <a:lvl1pPr algn="l">
              <a:defRPr sz="1200">
                <a:solidFill>
                  <a:srgbClr val="7F7F7F"/>
                </a:solidFill>
              </a:defRPr>
            </a:lvl1pPr>
          </a:lstStyle>
          <a:p>
            <a:endParaRPr lang="en-GB" noProof="0"/>
          </a:p>
        </p:txBody>
      </p:sp>
    </p:spTree>
    <p:extLst>
      <p:ext uri="{BB962C8B-B14F-4D97-AF65-F5344CB8AC3E}">
        <p14:creationId xmlns:p14="http://schemas.microsoft.com/office/powerpoint/2010/main" val="59764963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8" name="Rechthoek 7"/>
          <p:cNvSpPr/>
          <p:nvPr/>
        </p:nvSpPr>
        <p:spPr>
          <a:xfrm>
            <a:off x="7735330" y="115330"/>
            <a:ext cx="1002982" cy="1186248"/>
          </a:xfrm>
          <a:prstGeom prst="rect">
            <a:avLst/>
          </a:prstGeom>
          <a:solidFill>
            <a:schemeClr val="bg1"/>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indent="0" algn="ctr" defTabSz="914400" eaLnBrk="1" fontAlgn="auto" latinLnBrk="0" hangingPunct="1">
              <a:lnSpc>
                <a:spcPct val="110000"/>
              </a:lnSpc>
              <a:spcBef>
                <a:spcPts val="0"/>
              </a:spcBef>
              <a:spcAft>
                <a:spcPts val="0"/>
              </a:spcAft>
              <a:buClrTx/>
              <a:buSzTx/>
              <a:buFontTx/>
              <a:buNone/>
              <a:tabLst/>
            </a:pPr>
            <a:endParaRPr kumimoji="0" lang="nl-NL" sz="1800" b="0" i="0" u="none" strike="noStrike" kern="0" cap="none" spc="0" normalizeH="0" baseline="0" noProof="0">
              <a:ln>
                <a:noFill/>
              </a:ln>
              <a:solidFill>
                <a:srgbClr val="000000"/>
              </a:solidFill>
              <a:effectLst/>
              <a:uLnTx/>
              <a:uFillTx/>
              <a:ea typeface="+mn-ea"/>
              <a:cs typeface="Myriad Pro"/>
            </a:endParaRPr>
          </a:p>
        </p:txBody>
      </p:sp>
      <p:sp>
        <p:nvSpPr>
          <p:cNvPr id="23" name="Picture Placeholder 4"/>
          <p:cNvSpPr>
            <a:spLocks noGrp="1"/>
          </p:cNvSpPr>
          <p:nvPr>
            <p:ph type="pic" sz="quarter" idx="13" hasCustomPrompt="1"/>
          </p:nvPr>
        </p:nvSpPr>
        <p:spPr>
          <a:xfrm>
            <a:off x="0" y="0"/>
            <a:ext cx="9144000" cy="3582557"/>
          </a:xfrm>
          <a:solidFill>
            <a:srgbClr val="EAEAEA"/>
          </a:solidFill>
        </p:spPr>
        <p:txBody>
          <a:bodyPr/>
          <a:lstStyle>
            <a:lvl1pPr marL="0" indent="0" algn="ctr">
              <a:buNone/>
              <a:defRPr sz="1200">
                <a:solidFill>
                  <a:schemeClr val="bg1">
                    <a:lumMod val="50000"/>
                  </a:schemeClr>
                </a:solidFill>
                <a:latin typeface="+mj-lt"/>
              </a:defRPr>
            </a:lvl1pPr>
          </a:lstStyle>
          <a:p>
            <a:r>
              <a:rPr lang="en-GB" noProof="0"/>
              <a:t>Click icon to insert photo and send it to background.</a:t>
            </a:r>
            <a:br>
              <a:rPr lang="en-GB" noProof="0"/>
            </a:br>
            <a:r>
              <a:rPr lang="en-GB" noProof="0"/>
              <a:t>The photo will be centred automatically inside this grey box.</a:t>
            </a:r>
          </a:p>
        </p:txBody>
      </p:sp>
      <p:sp>
        <p:nvSpPr>
          <p:cNvPr id="21" name="Titel 14"/>
          <p:cNvSpPr>
            <a:spLocks noGrp="1"/>
          </p:cNvSpPr>
          <p:nvPr>
            <p:ph type="title" hasCustomPrompt="1"/>
          </p:nvPr>
        </p:nvSpPr>
        <p:spPr>
          <a:xfrm>
            <a:off x="1" y="2042914"/>
            <a:ext cx="6096069" cy="1279066"/>
          </a:xfrm>
          <a:custGeom>
            <a:avLst/>
            <a:gdLst>
              <a:gd name="connsiteX0" fmla="*/ 0 w 6151950"/>
              <a:gd name="connsiteY0" fmla="*/ 0 h 1269833"/>
              <a:gd name="connsiteX1" fmla="*/ 5999989 w 6151950"/>
              <a:gd name="connsiteY1" fmla="*/ 0 h 1269833"/>
              <a:gd name="connsiteX2" fmla="*/ 6151950 w 6151950"/>
              <a:gd name="connsiteY2" fmla="*/ 151961 h 1269833"/>
              <a:gd name="connsiteX3" fmla="*/ 6151950 w 6151950"/>
              <a:gd name="connsiteY3" fmla="*/ 1269833 h 1269833"/>
              <a:gd name="connsiteX4" fmla="*/ 0 w 6151950"/>
              <a:gd name="connsiteY4" fmla="*/ 1269833 h 1269833"/>
              <a:gd name="connsiteX5" fmla="*/ 0 w 6151950"/>
              <a:gd name="connsiteY5" fmla="*/ 0 h 1269833"/>
              <a:gd name="connsiteX0" fmla="*/ 0 w 6151950"/>
              <a:gd name="connsiteY0" fmla="*/ 0 h 1278300"/>
              <a:gd name="connsiteX1" fmla="*/ 5999989 w 6151950"/>
              <a:gd name="connsiteY1" fmla="*/ 0 h 1278300"/>
              <a:gd name="connsiteX2" fmla="*/ 6151950 w 6151950"/>
              <a:gd name="connsiteY2" fmla="*/ 151961 h 1278300"/>
              <a:gd name="connsiteX3" fmla="*/ 5999550 w 6151950"/>
              <a:gd name="connsiteY3" fmla="*/ 1278300 h 1278300"/>
              <a:gd name="connsiteX4" fmla="*/ 0 w 6151950"/>
              <a:gd name="connsiteY4" fmla="*/ 1269833 h 1278300"/>
              <a:gd name="connsiteX5" fmla="*/ 0 w 6151950"/>
              <a:gd name="connsiteY5" fmla="*/ 0 h 1278300"/>
              <a:gd name="connsiteX0" fmla="*/ 0 w 6151950"/>
              <a:gd name="connsiteY0" fmla="*/ 0 h 1278300"/>
              <a:gd name="connsiteX1" fmla="*/ 5999989 w 6151950"/>
              <a:gd name="connsiteY1" fmla="*/ 0 h 1278300"/>
              <a:gd name="connsiteX2" fmla="*/ 6151950 w 6151950"/>
              <a:gd name="connsiteY2" fmla="*/ 151961 h 1278300"/>
              <a:gd name="connsiteX3" fmla="*/ 6026149 w 6151950"/>
              <a:gd name="connsiteY3" fmla="*/ 1052450 h 1278300"/>
              <a:gd name="connsiteX4" fmla="*/ 5999550 w 6151950"/>
              <a:gd name="connsiteY4" fmla="*/ 1278300 h 1278300"/>
              <a:gd name="connsiteX5" fmla="*/ 0 w 6151950"/>
              <a:gd name="connsiteY5" fmla="*/ 1269833 h 1278300"/>
              <a:gd name="connsiteX6" fmla="*/ 0 w 6151950"/>
              <a:gd name="connsiteY6" fmla="*/ 0 h 1278300"/>
              <a:gd name="connsiteX0" fmla="*/ 0 w 6153149"/>
              <a:gd name="connsiteY0" fmla="*/ 0 h 1278300"/>
              <a:gd name="connsiteX1" fmla="*/ 5999989 w 6153149"/>
              <a:gd name="connsiteY1" fmla="*/ 0 h 1278300"/>
              <a:gd name="connsiteX2" fmla="*/ 6151950 w 6153149"/>
              <a:gd name="connsiteY2" fmla="*/ 151961 h 1278300"/>
              <a:gd name="connsiteX3" fmla="*/ 6153149 w 6153149"/>
              <a:gd name="connsiteY3" fmla="*/ 1103250 h 1278300"/>
              <a:gd name="connsiteX4" fmla="*/ 5999550 w 6153149"/>
              <a:gd name="connsiteY4" fmla="*/ 1278300 h 1278300"/>
              <a:gd name="connsiteX5" fmla="*/ 0 w 6153149"/>
              <a:gd name="connsiteY5" fmla="*/ 1269833 h 1278300"/>
              <a:gd name="connsiteX6" fmla="*/ 0 w 6153149"/>
              <a:gd name="connsiteY6" fmla="*/ 0 h 1278300"/>
              <a:gd name="connsiteX0" fmla="*/ 0 w 6153149"/>
              <a:gd name="connsiteY0" fmla="*/ 0 h 1278300"/>
              <a:gd name="connsiteX1" fmla="*/ 5999989 w 6153149"/>
              <a:gd name="connsiteY1" fmla="*/ 0 h 1278300"/>
              <a:gd name="connsiteX2" fmla="*/ 6151950 w 6153149"/>
              <a:gd name="connsiteY2" fmla="*/ 151961 h 1278300"/>
              <a:gd name="connsiteX3" fmla="*/ 6153149 w 6153149"/>
              <a:gd name="connsiteY3" fmla="*/ 1103250 h 1278300"/>
              <a:gd name="connsiteX4" fmla="*/ 5999550 w 6153149"/>
              <a:gd name="connsiteY4" fmla="*/ 1278300 h 1278300"/>
              <a:gd name="connsiteX5" fmla="*/ 0 w 6153149"/>
              <a:gd name="connsiteY5" fmla="*/ 1269833 h 1278300"/>
              <a:gd name="connsiteX6" fmla="*/ 0 w 6153149"/>
              <a:gd name="connsiteY6" fmla="*/ 0 h 1278300"/>
              <a:gd name="connsiteX0" fmla="*/ 0 w 6153149"/>
              <a:gd name="connsiteY0" fmla="*/ 0 h 1278300"/>
              <a:gd name="connsiteX1" fmla="*/ 5999989 w 6153149"/>
              <a:gd name="connsiteY1" fmla="*/ 0 h 1278300"/>
              <a:gd name="connsiteX2" fmla="*/ 6151950 w 6153149"/>
              <a:gd name="connsiteY2" fmla="*/ 151961 h 1278300"/>
              <a:gd name="connsiteX3" fmla="*/ 6153149 w 6153149"/>
              <a:gd name="connsiteY3" fmla="*/ 1103250 h 1278300"/>
              <a:gd name="connsiteX4" fmla="*/ 5999550 w 6153149"/>
              <a:gd name="connsiteY4" fmla="*/ 1278300 h 1278300"/>
              <a:gd name="connsiteX5" fmla="*/ 0 w 6153149"/>
              <a:gd name="connsiteY5" fmla="*/ 1269833 h 1278300"/>
              <a:gd name="connsiteX6" fmla="*/ 0 w 6153149"/>
              <a:gd name="connsiteY6" fmla="*/ 0 h 1278300"/>
              <a:gd name="connsiteX0" fmla="*/ 0 w 6153229"/>
              <a:gd name="connsiteY0" fmla="*/ 0 h 1278300"/>
              <a:gd name="connsiteX1" fmla="*/ 5999989 w 6153229"/>
              <a:gd name="connsiteY1" fmla="*/ 0 h 1278300"/>
              <a:gd name="connsiteX2" fmla="*/ 6151950 w 6153229"/>
              <a:gd name="connsiteY2" fmla="*/ 151961 h 1278300"/>
              <a:gd name="connsiteX3" fmla="*/ 6153149 w 6153229"/>
              <a:gd name="connsiteY3" fmla="*/ 1103250 h 1278300"/>
              <a:gd name="connsiteX4" fmla="*/ 5999550 w 6153229"/>
              <a:gd name="connsiteY4" fmla="*/ 1278300 h 1278300"/>
              <a:gd name="connsiteX5" fmla="*/ 0 w 6153229"/>
              <a:gd name="connsiteY5" fmla="*/ 1269833 h 1278300"/>
              <a:gd name="connsiteX6" fmla="*/ 0 w 6153229"/>
              <a:gd name="connsiteY6" fmla="*/ 0 h 1278300"/>
              <a:gd name="connsiteX0" fmla="*/ 0 w 6153219"/>
              <a:gd name="connsiteY0" fmla="*/ 0 h 1278300"/>
              <a:gd name="connsiteX1" fmla="*/ 5999989 w 6153219"/>
              <a:gd name="connsiteY1" fmla="*/ 0 h 1278300"/>
              <a:gd name="connsiteX2" fmla="*/ 6151950 w 6153219"/>
              <a:gd name="connsiteY2" fmla="*/ 151961 h 1278300"/>
              <a:gd name="connsiteX3" fmla="*/ 6153149 w 6153219"/>
              <a:gd name="connsiteY3" fmla="*/ 1103250 h 1278300"/>
              <a:gd name="connsiteX4" fmla="*/ 5999550 w 6153219"/>
              <a:gd name="connsiteY4" fmla="*/ 1278300 h 1278300"/>
              <a:gd name="connsiteX5" fmla="*/ 0 w 6153219"/>
              <a:gd name="connsiteY5" fmla="*/ 1269833 h 1278300"/>
              <a:gd name="connsiteX6" fmla="*/ 0 w 6153219"/>
              <a:gd name="connsiteY6" fmla="*/ 0 h 1278300"/>
              <a:gd name="connsiteX0" fmla="*/ 4233 w 6157452"/>
              <a:gd name="connsiteY0" fmla="*/ 0 h 1282533"/>
              <a:gd name="connsiteX1" fmla="*/ 6004222 w 6157452"/>
              <a:gd name="connsiteY1" fmla="*/ 0 h 1282533"/>
              <a:gd name="connsiteX2" fmla="*/ 6156183 w 6157452"/>
              <a:gd name="connsiteY2" fmla="*/ 151961 h 1282533"/>
              <a:gd name="connsiteX3" fmla="*/ 6157382 w 6157452"/>
              <a:gd name="connsiteY3" fmla="*/ 1103250 h 1282533"/>
              <a:gd name="connsiteX4" fmla="*/ 6003783 w 6157452"/>
              <a:gd name="connsiteY4" fmla="*/ 1278300 h 1282533"/>
              <a:gd name="connsiteX5" fmla="*/ 0 w 6157452"/>
              <a:gd name="connsiteY5" fmla="*/ 1282533 h 1282533"/>
              <a:gd name="connsiteX6" fmla="*/ 4233 w 6157452"/>
              <a:gd name="connsiteY6" fmla="*/ 0 h 1282533"/>
              <a:gd name="connsiteX0" fmla="*/ 0 w 6153219"/>
              <a:gd name="connsiteY0" fmla="*/ 0 h 1291000"/>
              <a:gd name="connsiteX1" fmla="*/ 5999989 w 6153219"/>
              <a:gd name="connsiteY1" fmla="*/ 0 h 1291000"/>
              <a:gd name="connsiteX2" fmla="*/ 6151950 w 6153219"/>
              <a:gd name="connsiteY2" fmla="*/ 151961 h 1291000"/>
              <a:gd name="connsiteX3" fmla="*/ 6153149 w 6153219"/>
              <a:gd name="connsiteY3" fmla="*/ 1103250 h 1291000"/>
              <a:gd name="connsiteX4" fmla="*/ 5999550 w 6153219"/>
              <a:gd name="connsiteY4" fmla="*/ 1278300 h 1291000"/>
              <a:gd name="connsiteX5" fmla="*/ 8467 w 6153219"/>
              <a:gd name="connsiteY5" fmla="*/ 1291000 h 1291000"/>
              <a:gd name="connsiteX6" fmla="*/ 0 w 6153219"/>
              <a:gd name="connsiteY6" fmla="*/ 0 h 1291000"/>
              <a:gd name="connsiteX0" fmla="*/ 0 w 6156424"/>
              <a:gd name="connsiteY0" fmla="*/ 0 h 1291000"/>
              <a:gd name="connsiteX1" fmla="*/ 6003194 w 6156424"/>
              <a:gd name="connsiteY1" fmla="*/ 0 h 1291000"/>
              <a:gd name="connsiteX2" fmla="*/ 6155155 w 6156424"/>
              <a:gd name="connsiteY2" fmla="*/ 151961 h 1291000"/>
              <a:gd name="connsiteX3" fmla="*/ 6156354 w 6156424"/>
              <a:gd name="connsiteY3" fmla="*/ 1103250 h 1291000"/>
              <a:gd name="connsiteX4" fmla="*/ 6002755 w 6156424"/>
              <a:gd name="connsiteY4" fmla="*/ 1278300 h 1291000"/>
              <a:gd name="connsiteX5" fmla="*/ 11672 w 6156424"/>
              <a:gd name="connsiteY5" fmla="*/ 1291000 h 1291000"/>
              <a:gd name="connsiteX6" fmla="*/ 0 w 6156424"/>
              <a:gd name="connsiteY6" fmla="*/ 0 h 1291000"/>
              <a:gd name="connsiteX0" fmla="*/ 0 w 6156424"/>
              <a:gd name="connsiteY0" fmla="*/ 0 h 1291000"/>
              <a:gd name="connsiteX1" fmla="*/ 6003194 w 6156424"/>
              <a:gd name="connsiteY1" fmla="*/ 0 h 1291000"/>
              <a:gd name="connsiteX2" fmla="*/ 6155155 w 6156424"/>
              <a:gd name="connsiteY2" fmla="*/ 151961 h 1291000"/>
              <a:gd name="connsiteX3" fmla="*/ 6156354 w 6156424"/>
              <a:gd name="connsiteY3" fmla="*/ 1103250 h 1291000"/>
              <a:gd name="connsiteX4" fmla="*/ 6002755 w 6156424"/>
              <a:gd name="connsiteY4" fmla="*/ 1278300 h 1291000"/>
              <a:gd name="connsiteX5" fmla="*/ 2058 w 6156424"/>
              <a:gd name="connsiteY5" fmla="*/ 1291000 h 1291000"/>
              <a:gd name="connsiteX6" fmla="*/ 0 w 6156424"/>
              <a:gd name="connsiteY6" fmla="*/ 0 h 12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6424" h="1291000">
                <a:moveTo>
                  <a:pt x="0" y="0"/>
                </a:moveTo>
                <a:lnTo>
                  <a:pt x="6003194" y="0"/>
                </a:lnTo>
                <a:cubicBezTo>
                  <a:pt x="6087120" y="0"/>
                  <a:pt x="6155155" y="68035"/>
                  <a:pt x="6155155" y="151961"/>
                </a:cubicBezTo>
                <a:cubicBezTo>
                  <a:pt x="6155555" y="469057"/>
                  <a:pt x="6152521" y="930600"/>
                  <a:pt x="6156354" y="1103250"/>
                </a:cubicBezTo>
                <a:cubicBezTo>
                  <a:pt x="6160187" y="1275900"/>
                  <a:pt x="6007388" y="1270750"/>
                  <a:pt x="6002755" y="1278300"/>
                </a:cubicBezTo>
                <a:lnTo>
                  <a:pt x="2058" y="1291000"/>
                </a:lnTo>
                <a:cubicBezTo>
                  <a:pt x="-764" y="860667"/>
                  <a:pt x="2822" y="430333"/>
                  <a:pt x="0" y="0"/>
                </a:cubicBezTo>
                <a:close/>
              </a:path>
            </a:pathLst>
          </a:custGeom>
          <a:solidFill>
            <a:schemeClr val="bg1">
              <a:alpha val="87000"/>
            </a:schemeClr>
          </a:solidFill>
          <a:ln w="19050" cmpd="sng">
            <a:noFill/>
          </a:ln>
        </p:spPr>
        <p:txBody>
          <a:bodyPr wrap="square" lIns="504000" tIns="126000" rIns="108000" bIns="144000" anchor="b">
            <a:spAutoFit/>
          </a:bodyPr>
          <a:lstStyle>
            <a:lvl1pPr>
              <a:defRPr sz="3600">
                <a:solidFill>
                  <a:schemeClr val="tx2"/>
                </a:solidFill>
              </a:defRPr>
            </a:lvl1pPr>
          </a:lstStyle>
          <a:p>
            <a:br>
              <a:rPr lang="en-GB" noProof="0"/>
            </a:br>
            <a:r>
              <a:rPr lang="en-GB" noProof="0"/>
              <a:t>Click to add title</a:t>
            </a:r>
          </a:p>
        </p:txBody>
      </p:sp>
      <p:sp>
        <p:nvSpPr>
          <p:cNvPr id="26" name="Tijdelijke aanduiding voor dianummer 4"/>
          <p:cNvSpPr txBox="1">
            <a:spLocks/>
          </p:cNvSpPr>
          <p:nvPr/>
        </p:nvSpPr>
        <p:spPr>
          <a:xfrm>
            <a:off x="7637464" y="4862517"/>
            <a:ext cx="642937" cy="204788"/>
          </a:xfrm>
          <a:prstGeom prst="rect">
            <a:avLst/>
          </a:prstGeom>
        </p:spPr>
        <p:txBody>
          <a:bodyPr vert="horz" lIns="91440" tIns="45720" rIns="0" bIns="45720" rtlCol="0" anchor="ctr"/>
          <a:lstStyle>
            <a:defPPr>
              <a:defRPr lang="nl-NL"/>
            </a:defPPr>
            <a:lvl1pPr marL="0" algn="r" defTabSz="456999" rtl="0" eaLnBrk="1" latinLnBrk="0" hangingPunct="1">
              <a:defRPr sz="1200" kern="1200">
                <a:solidFill>
                  <a:schemeClr val="tx1">
                    <a:lumMod val="50000"/>
                    <a:lumOff val="50000"/>
                  </a:schemeClr>
                </a:solidFill>
                <a:latin typeface="+mn-lt"/>
                <a:ea typeface="+mn-ea"/>
                <a:cs typeface="+mn-cs"/>
              </a:defRPr>
            </a:lvl1pPr>
            <a:lvl2pPr marL="456999" algn="l" defTabSz="456999" rtl="0" eaLnBrk="1" latinLnBrk="0" hangingPunct="1">
              <a:defRPr sz="1800" kern="1200">
                <a:solidFill>
                  <a:schemeClr val="tx1"/>
                </a:solidFill>
                <a:latin typeface="+mn-lt"/>
                <a:ea typeface="+mn-ea"/>
                <a:cs typeface="+mn-cs"/>
              </a:defRPr>
            </a:lvl2pPr>
            <a:lvl3pPr marL="913999" algn="l" defTabSz="456999" rtl="0" eaLnBrk="1" latinLnBrk="0" hangingPunct="1">
              <a:defRPr sz="1800" kern="1200">
                <a:solidFill>
                  <a:schemeClr val="tx1"/>
                </a:solidFill>
                <a:latin typeface="+mn-lt"/>
                <a:ea typeface="+mn-ea"/>
                <a:cs typeface="+mn-cs"/>
              </a:defRPr>
            </a:lvl3pPr>
            <a:lvl4pPr marL="1370998" algn="l" defTabSz="456999" rtl="0" eaLnBrk="1" latinLnBrk="0" hangingPunct="1">
              <a:defRPr sz="1800" kern="1200">
                <a:solidFill>
                  <a:schemeClr val="tx1"/>
                </a:solidFill>
                <a:latin typeface="+mn-lt"/>
                <a:ea typeface="+mn-ea"/>
                <a:cs typeface="+mn-cs"/>
              </a:defRPr>
            </a:lvl4pPr>
            <a:lvl5pPr marL="1827997" algn="l" defTabSz="456999" rtl="0" eaLnBrk="1" latinLnBrk="0" hangingPunct="1">
              <a:defRPr sz="1800" kern="1200">
                <a:solidFill>
                  <a:schemeClr val="tx1"/>
                </a:solidFill>
                <a:latin typeface="+mn-lt"/>
                <a:ea typeface="+mn-ea"/>
                <a:cs typeface="+mn-cs"/>
              </a:defRPr>
            </a:lvl5pPr>
            <a:lvl6pPr marL="2284997" algn="l" defTabSz="456999" rtl="0" eaLnBrk="1" latinLnBrk="0" hangingPunct="1">
              <a:defRPr sz="1800" kern="1200">
                <a:solidFill>
                  <a:schemeClr val="tx1"/>
                </a:solidFill>
                <a:latin typeface="+mn-lt"/>
                <a:ea typeface="+mn-ea"/>
                <a:cs typeface="+mn-cs"/>
              </a:defRPr>
            </a:lvl6pPr>
            <a:lvl7pPr marL="2741997" algn="l" defTabSz="456999" rtl="0" eaLnBrk="1" latinLnBrk="0" hangingPunct="1">
              <a:defRPr sz="1800" kern="1200">
                <a:solidFill>
                  <a:schemeClr val="tx1"/>
                </a:solidFill>
                <a:latin typeface="+mn-lt"/>
                <a:ea typeface="+mn-ea"/>
                <a:cs typeface="+mn-cs"/>
              </a:defRPr>
            </a:lvl7pPr>
            <a:lvl8pPr marL="3198995" algn="l" defTabSz="456999" rtl="0" eaLnBrk="1" latinLnBrk="0" hangingPunct="1">
              <a:defRPr sz="1800" kern="1200">
                <a:solidFill>
                  <a:schemeClr val="tx1"/>
                </a:solidFill>
                <a:latin typeface="+mn-lt"/>
                <a:ea typeface="+mn-ea"/>
                <a:cs typeface="+mn-cs"/>
              </a:defRPr>
            </a:lvl8pPr>
            <a:lvl9pPr marL="3655995" algn="l" defTabSz="456999" rtl="0" eaLnBrk="1" latinLnBrk="0" hangingPunct="1">
              <a:defRPr sz="1800" kern="1200">
                <a:solidFill>
                  <a:schemeClr val="tx1"/>
                </a:solidFill>
                <a:latin typeface="+mn-lt"/>
                <a:ea typeface="+mn-ea"/>
                <a:cs typeface="+mn-cs"/>
              </a:defRPr>
            </a:lvl9pPr>
          </a:lstStyle>
          <a:p>
            <a:fld id="{4821C4A5-98F2-7545-875B-39B2F4500447}" type="slidenum">
              <a:rPr lang="nl-NL">
                <a:solidFill>
                  <a:schemeClr val="bg1"/>
                </a:solidFill>
              </a:rPr>
              <a:pPr/>
              <a:t>‹#›</a:t>
            </a:fld>
            <a:endParaRPr lang="nl-NL">
              <a:solidFill>
                <a:schemeClr val="bg1"/>
              </a:solidFill>
            </a:endParaRPr>
          </a:p>
        </p:txBody>
      </p:sp>
      <p:pic>
        <p:nvPicPr>
          <p:cNvPr id="7" name="Afbeelding 9" descr="RB_logo_rgb.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841538" y="3835989"/>
            <a:ext cx="896774" cy="1073211"/>
          </a:xfrm>
          <a:prstGeom prst="rect">
            <a:avLst/>
          </a:prstGeom>
        </p:spPr>
      </p:pic>
      <p:sp>
        <p:nvSpPr>
          <p:cNvPr id="9" name="Tijdelijke aanduiding voor dianummer 4"/>
          <p:cNvSpPr>
            <a:spLocks noGrp="1"/>
          </p:cNvSpPr>
          <p:nvPr>
            <p:ph type="sldNum" sz="quarter" idx="10"/>
          </p:nvPr>
        </p:nvSpPr>
        <p:spPr>
          <a:xfrm>
            <a:off x="6910633" y="4731985"/>
            <a:ext cx="642937" cy="204788"/>
          </a:xfrm>
        </p:spPr>
        <p:txBody>
          <a:bodyPr/>
          <a:lstStyle>
            <a:lvl1pPr>
              <a:defRPr>
                <a:solidFill>
                  <a:schemeClr val="bg1"/>
                </a:solidFill>
              </a:defRPr>
            </a:lvl1pPr>
          </a:lstStyle>
          <a:p>
            <a:fld id="{4821C4A5-98F2-7545-875B-39B2F4500447}" type="slidenum">
              <a:rPr lang="en-GB" noProof="0" smtClean="0"/>
              <a:pPr/>
              <a:t>‹#›</a:t>
            </a:fld>
            <a:endParaRPr lang="en-GB" noProof="0"/>
          </a:p>
        </p:txBody>
      </p:sp>
      <p:sp>
        <p:nvSpPr>
          <p:cNvPr id="10" name="Rechthoek 9"/>
          <p:cNvSpPr/>
          <p:nvPr userDrawn="1"/>
        </p:nvSpPr>
        <p:spPr>
          <a:xfrm>
            <a:off x="7735330" y="115330"/>
            <a:ext cx="1002982" cy="1186248"/>
          </a:xfrm>
          <a:prstGeom prst="rect">
            <a:avLst/>
          </a:prstGeom>
          <a:solidFill>
            <a:schemeClr val="bg1"/>
          </a:solidFill>
          <a:ln w="6350" cap="flat" cmpd="sng" algn="ctr">
            <a:noFill/>
            <a:prstDash val="solid"/>
          </a:ln>
          <a:effectLst/>
        </p:spPr>
        <p:txBody>
          <a:bodyPr rot="0" spcFirstLastPara="0" vertOverflow="overflow" horzOverflow="overflow" vert="horz" wrap="square" lIns="72000" tIns="90000" rIns="72000" bIns="90000" numCol="1" spcCol="0" rtlCol="0" fromWordArt="0" anchor="ctr" anchorCtr="0" forceAA="0" compatLnSpc="1">
            <a:prstTxWarp prst="textNoShape">
              <a:avLst/>
            </a:prstTxWarp>
            <a:noAutofit/>
          </a:bodyPr>
          <a:lstStyle/>
          <a:p>
            <a:pPr marL="0" marR="0" indent="0" algn="ctr" defTabSz="914400" eaLnBrk="1" fontAlgn="auto" latinLnBrk="0" hangingPunct="1">
              <a:lnSpc>
                <a:spcPct val="110000"/>
              </a:lnSpc>
              <a:spcBef>
                <a:spcPts val="0"/>
              </a:spcBef>
              <a:spcAft>
                <a:spcPts val="0"/>
              </a:spcAft>
              <a:buClrTx/>
              <a:buSzTx/>
              <a:buFontTx/>
              <a:buNone/>
              <a:tabLst/>
            </a:pPr>
            <a:endParaRPr kumimoji="0" lang="en-GB" sz="1800" b="0" i="0" u="none" strike="noStrike" kern="0" cap="none" spc="0" normalizeH="0" baseline="0" noProof="0">
              <a:ln>
                <a:noFill/>
              </a:ln>
              <a:solidFill>
                <a:srgbClr val="000000"/>
              </a:solidFill>
              <a:effectLst/>
              <a:uLnTx/>
              <a:uFillTx/>
              <a:ea typeface="+mn-ea"/>
              <a:cs typeface="Myriad Pro"/>
            </a:endParaRPr>
          </a:p>
        </p:txBody>
      </p:sp>
      <p:sp>
        <p:nvSpPr>
          <p:cNvPr id="11" name="Tijdelijke aanduiding voor dianummer 4"/>
          <p:cNvSpPr txBox="1">
            <a:spLocks/>
          </p:cNvSpPr>
          <p:nvPr userDrawn="1"/>
        </p:nvSpPr>
        <p:spPr>
          <a:xfrm>
            <a:off x="7637464" y="4862517"/>
            <a:ext cx="642937" cy="204788"/>
          </a:xfrm>
          <a:prstGeom prst="rect">
            <a:avLst/>
          </a:prstGeom>
        </p:spPr>
        <p:txBody>
          <a:bodyPr vert="horz" lIns="91440" tIns="45720" rIns="0" bIns="45720" rtlCol="0" anchor="ctr"/>
          <a:lstStyle>
            <a:defPPr>
              <a:defRPr lang="nl-NL"/>
            </a:defPPr>
            <a:lvl1pPr marL="0" algn="r" defTabSz="456999" rtl="0" eaLnBrk="1" latinLnBrk="0" hangingPunct="1">
              <a:defRPr sz="1200" kern="1200">
                <a:solidFill>
                  <a:schemeClr val="tx1">
                    <a:lumMod val="50000"/>
                    <a:lumOff val="50000"/>
                  </a:schemeClr>
                </a:solidFill>
                <a:latin typeface="+mn-lt"/>
                <a:ea typeface="+mn-ea"/>
                <a:cs typeface="+mn-cs"/>
              </a:defRPr>
            </a:lvl1pPr>
            <a:lvl2pPr marL="456999" algn="l" defTabSz="456999" rtl="0" eaLnBrk="1" latinLnBrk="0" hangingPunct="1">
              <a:defRPr sz="1800" kern="1200">
                <a:solidFill>
                  <a:schemeClr val="tx1"/>
                </a:solidFill>
                <a:latin typeface="+mn-lt"/>
                <a:ea typeface="+mn-ea"/>
                <a:cs typeface="+mn-cs"/>
              </a:defRPr>
            </a:lvl2pPr>
            <a:lvl3pPr marL="913999" algn="l" defTabSz="456999" rtl="0" eaLnBrk="1" latinLnBrk="0" hangingPunct="1">
              <a:defRPr sz="1800" kern="1200">
                <a:solidFill>
                  <a:schemeClr val="tx1"/>
                </a:solidFill>
                <a:latin typeface="+mn-lt"/>
                <a:ea typeface="+mn-ea"/>
                <a:cs typeface="+mn-cs"/>
              </a:defRPr>
            </a:lvl3pPr>
            <a:lvl4pPr marL="1370998" algn="l" defTabSz="456999" rtl="0" eaLnBrk="1" latinLnBrk="0" hangingPunct="1">
              <a:defRPr sz="1800" kern="1200">
                <a:solidFill>
                  <a:schemeClr val="tx1"/>
                </a:solidFill>
                <a:latin typeface="+mn-lt"/>
                <a:ea typeface="+mn-ea"/>
                <a:cs typeface="+mn-cs"/>
              </a:defRPr>
            </a:lvl4pPr>
            <a:lvl5pPr marL="1827997" algn="l" defTabSz="456999" rtl="0" eaLnBrk="1" latinLnBrk="0" hangingPunct="1">
              <a:defRPr sz="1800" kern="1200">
                <a:solidFill>
                  <a:schemeClr val="tx1"/>
                </a:solidFill>
                <a:latin typeface="+mn-lt"/>
                <a:ea typeface="+mn-ea"/>
                <a:cs typeface="+mn-cs"/>
              </a:defRPr>
            </a:lvl5pPr>
            <a:lvl6pPr marL="2284997" algn="l" defTabSz="456999" rtl="0" eaLnBrk="1" latinLnBrk="0" hangingPunct="1">
              <a:defRPr sz="1800" kern="1200">
                <a:solidFill>
                  <a:schemeClr val="tx1"/>
                </a:solidFill>
                <a:latin typeface="+mn-lt"/>
                <a:ea typeface="+mn-ea"/>
                <a:cs typeface="+mn-cs"/>
              </a:defRPr>
            </a:lvl6pPr>
            <a:lvl7pPr marL="2741997" algn="l" defTabSz="456999" rtl="0" eaLnBrk="1" latinLnBrk="0" hangingPunct="1">
              <a:defRPr sz="1800" kern="1200">
                <a:solidFill>
                  <a:schemeClr val="tx1"/>
                </a:solidFill>
                <a:latin typeface="+mn-lt"/>
                <a:ea typeface="+mn-ea"/>
                <a:cs typeface="+mn-cs"/>
              </a:defRPr>
            </a:lvl7pPr>
            <a:lvl8pPr marL="3198995" algn="l" defTabSz="456999" rtl="0" eaLnBrk="1" latinLnBrk="0" hangingPunct="1">
              <a:defRPr sz="1800" kern="1200">
                <a:solidFill>
                  <a:schemeClr val="tx1"/>
                </a:solidFill>
                <a:latin typeface="+mn-lt"/>
                <a:ea typeface="+mn-ea"/>
                <a:cs typeface="+mn-cs"/>
              </a:defRPr>
            </a:lvl8pPr>
            <a:lvl9pPr marL="3655995" algn="l" defTabSz="456999" rtl="0" eaLnBrk="1" latinLnBrk="0" hangingPunct="1">
              <a:defRPr sz="1800" kern="1200">
                <a:solidFill>
                  <a:schemeClr val="tx1"/>
                </a:solidFill>
                <a:latin typeface="+mn-lt"/>
                <a:ea typeface="+mn-ea"/>
                <a:cs typeface="+mn-cs"/>
              </a:defRPr>
            </a:lvl9pPr>
          </a:lstStyle>
          <a:p>
            <a:fld id="{4821C4A5-98F2-7545-875B-39B2F4500447}" type="slidenum">
              <a:rPr lang="nl-NL">
                <a:solidFill>
                  <a:schemeClr val="bg1"/>
                </a:solidFill>
              </a:rPr>
              <a:pPr/>
              <a:t>‹#›</a:t>
            </a:fld>
            <a:endParaRPr lang="nl-NL">
              <a:solidFill>
                <a:schemeClr val="bg1"/>
              </a:solidFill>
            </a:endParaRPr>
          </a:p>
        </p:txBody>
      </p:sp>
      <p:pic>
        <p:nvPicPr>
          <p:cNvPr id="12" name="Afbeelding 9" descr="RB_logo_rgb.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841538" y="3835989"/>
            <a:ext cx="896774" cy="1073211"/>
          </a:xfrm>
          <a:prstGeom prst="rect">
            <a:avLst/>
          </a:prstGeom>
        </p:spPr>
      </p:pic>
    </p:spTree>
    <p:extLst>
      <p:ext uri="{BB962C8B-B14F-4D97-AF65-F5344CB8AC3E}">
        <p14:creationId xmlns:p14="http://schemas.microsoft.com/office/powerpoint/2010/main" val="118767217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parating Slide">
    <p:bg>
      <p:bgPr>
        <a:solidFill>
          <a:schemeClr val="accent1"/>
        </a:solidFill>
        <a:effectLst/>
      </p:bgPr>
    </p:bg>
    <p:spTree>
      <p:nvGrpSpPr>
        <p:cNvPr id="1" name=""/>
        <p:cNvGrpSpPr/>
        <p:nvPr/>
      </p:nvGrpSpPr>
      <p:grpSpPr>
        <a:xfrm>
          <a:off x="0" y="0"/>
          <a:ext cx="0" cy="0"/>
          <a:chOff x="0" y="0"/>
          <a:chExt cx="0" cy="0"/>
        </a:xfrm>
      </p:grpSpPr>
      <p:sp>
        <p:nvSpPr>
          <p:cNvPr id="7" name="Titel 1">
            <a:extLst>
              <a:ext uri="{FF2B5EF4-FFF2-40B4-BE49-F238E27FC236}">
                <a16:creationId xmlns:a16="http://schemas.microsoft.com/office/drawing/2014/main" id="{28F46AEA-7DC5-49CE-8BFE-71954F1B1C32}"/>
              </a:ext>
            </a:extLst>
          </p:cNvPr>
          <p:cNvSpPr>
            <a:spLocks noGrp="1"/>
          </p:cNvSpPr>
          <p:nvPr>
            <p:ph type="title"/>
          </p:nvPr>
        </p:nvSpPr>
        <p:spPr>
          <a:xfrm>
            <a:off x="471600" y="1652400"/>
            <a:ext cx="6858000" cy="1296000"/>
          </a:xfrm>
        </p:spPr>
        <p:txBody>
          <a:bodyPr/>
          <a:lstStyle>
            <a:lvl1pPr>
              <a:lnSpc>
                <a:spcPct val="80000"/>
              </a:lnSpc>
              <a:defRPr sz="4690" b="0" i="0">
                <a:solidFill>
                  <a:schemeClr val="bg1"/>
                </a:solidFill>
                <a:latin typeface="Myriad for Rabobank Bd It" panose="020B0703030403090204" pitchFamily="34" charset="0"/>
              </a:defRPr>
            </a:lvl1pPr>
          </a:lstStyle>
          <a:p>
            <a:r>
              <a:rPr lang="en-GB" noProof="0"/>
              <a:t>Click to edit Master title style</a:t>
            </a:r>
            <a:endParaRPr lang="en-US" noProof="0"/>
          </a:p>
        </p:txBody>
      </p:sp>
      <p:sp>
        <p:nvSpPr>
          <p:cNvPr id="8" name="Tijdelijke aanduiding voor tekst 5">
            <a:extLst>
              <a:ext uri="{FF2B5EF4-FFF2-40B4-BE49-F238E27FC236}">
                <a16:creationId xmlns:a16="http://schemas.microsoft.com/office/drawing/2014/main" id="{EE09DE58-CE57-4730-853B-343A871CF0B0}"/>
              </a:ext>
            </a:extLst>
          </p:cNvPr>
          <p:cNvSpPr>
            <a:spLocks noGrp="1"/>
          </p:cNvSpPr>
          <p:nvPr>
            <p:ph type="body" sz="quarter" idx="12"/>
          </p:nvPr>
        </p:nvSpPr>
        <p:spPr>
          <a:xfrm>
            <a:off x="471600" y="3091256"/>
            <a:ext cx="6858000" cy="626400"/>
          </a:xfrm>
        </p:spPr>
        <p:txBody>
          <a:bodyPr/>
          <a:lstStyle>
            <a:lvl1pPr marL="0" indent="0">
              <a:lnSpc>
                <a:spcPct val="80000"/>
              </a:lnSpc>
              <a:buNone/>
              <a:defRPr sz="1880" b="0" i="0">
                <a:solidFill>
                  <a:schemeClr val="bg1"/>
                </a:solidFill>
                <a:latin typeface="Myriad for Rabobank It" panose="020B0503030403090204" pitchFamily="34" charset="0"/>
              </a:defRPr>
            </a:lvl1pPr>
          </a:lstStyle>
          <a:p>
            <a:pPr lvl="0"/>
            <a:r>
              <a:rPr lang="en-GB"/>
              <a:t>Click to edit Master text styles</a:t>
            </a:r>
          </a:p>
        </p:txBody>
      </p:sp>
      <p:sp>
        <p:nvSpPr>
          <p:cNvPr id="16" name="text" descr="{&quot;templafy&quot;:{&quot;type&quot;:&quot;text&quot;,&quot;binding&quot;:&quot;Translations.Background_Colour&quot;}}" title="Translations.Background_Colour">
            <a:extLst>
              <a:ext uri="{FF2B5EF4-FFF2-40B4-BE49-F238E27FC236}">
                <a16:creationId xmlns:a16="http://schemas.microsoft.com/office/drawing/2014/main" id="{137A5C93-B761-4EDB-B022-CB5CA6AB95B5}"/>
              </a:ext>
            </a:extLst>
          </p:cNvPr>
          <p:cNvSpPr/>
          <p:nvPr userDrawn="1"/>
        </p:nvSpPr>
        <p:spPr>
          <a:xfrm>
            <a:off x="0" y="-362020"/>
            <a:ext cx="9144000" cy="276999"/>
          </a:xfrm>
          <a:prstGeom prst="rect">
            <a:avLst/>
          </a:prstGeom>
          <a:noFill/>
          <a:ln w="12700">
            <a:noFill/>
          </a:ln>
        </p:spPr>
        <p:txBody>
          <a:bodyPr wrap="square" lIns="0" rIns="0" rtlCol="0" anchor="b" anchorCtr="0">
            <a:spAutoFit/>
          </a:bodyPr>
          <a:lstStyle/>
          <a:p>
            <a:pPr marL="171450" marR="0" lvl="0" indent="-171450" algn="l" defTabSz="45698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noProof="0">
                <a:solidFill>
                  <a:schemeClr val="bg2">
                    <a:lumMod val="50000"/>
                  </a:schemeClr>
                </a:solidFill>
                <a:latin typeface="Myriad for Rabobank" panose="020B0503030403020204" pitchFamily="34" charset="0"/>
              </a:rPr>
              <a:t>To change background colour: select </a:t>
            </a:r>
            <a:r>
              <a:rPr lang="en-US" sz="1200" b="0" i="0" noProof="0">
                <a:solidFill>
                  <a:schemeClr val="bg2">
                    <a:lumMod val="50000"/>
                  </a:schemeClr>
                </a:solidFill>
                <a:latin typeface="Myriad for Rabobank Bd" panose="020B0703030403020204" pitchFamily="34" charset="0"/>
              </a:rPr>
              <a:t>Design, Format Background, Fill, Solid Fill, </a:t>
            </a:r>
            <a:r>
              <a:rPr lang="en-US" sz="1200" b="0" i="0" noProof="0">
                <a:solidFill>
                  <a:schemeClr val="bg2">
                    <a:lumMod val="50000"/>
                  </a:schemeClr>
                </a:solidFill>
                <a:latin typeface="Myriad for Rabobank Bd It" panose="020B0703030403090204" pitchFamily="34" charset="0"/>
              </a:rPr>
              <a:t>Choose one of the Accent colours</a:t>
            </a:r>
          </a:p>
        </p:txBody>
      </p:sp>
      <p:sp>
        <p:nvSpPr>
          <p:cNvPr id="2" name="image" descr="{&quot;templafy&quot;:{&quot;type&quot;:&quot;image&quot;,&quot;width&quot;:&quot;{{UserProfile.Logo.LogoPowerPointWhiteWidth}}&quot;,&quot;binding&quot;:&quot;UserProfile.Logo.LogoPowerPointWhite&quot;}}" title="UserProfile.Logo.LogoPowerPointWhite">
            <a:extLst>
              <a:ext uri="{FF2B5EF4-FFF2-40B4-BE49-F238E27FC236}">
                <a16:creationId xmlns:a16="http://schemas.microsoft.com/office/drawing/2014/main" id="{28FA6C94-1E34-4243-B777-E72C6C80E37F}"/>
              </a:ext>
            </a:extLst>
          </p:cNvPr>
          <p:cNvSpPr/>
          <p:nvPr userDrawn="1"/>
        </p:nvSpPr>
        <p:spPr>
          <a:xfrm>
            <a:off x="8017200" y="4784400"/>
            <a:ext cx="655200" cy="120272"/>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w="12700" cap="rnd" cmpd="sng" algn="ctr">
            <a:noFill/>
            <a:prstDash val="solid"/>
          </a:ln>
          <a:effectLst/>
        </p:spPr>
        <p:txBody>
          <a:bodyPr rtlCol="0" anchor="ctr"/>
          <a:lstStyle/>
          <a:p>
            <a:pPr algn="ctr"/>
            <a:endParaRPr lang="en-US">
              <a:solidFill>
                <a:srgbClr val="5E6A71"/>
              </a:solidFill>
              <a:latin typeface="Myriad for Rabobank" panose="020B0503030403020204" pitchFamily="34" charset="0"/>
            </a:endParaRPr>
          </a:p>
        </p:txBody>
      </p:sp>
    </p:spTree>
    <p:extLst>
      <p:ext uri="{BB962C8B-B14F-4D97-AF65-F5344CB8AC3E}">
        <p14:creationId xmlns:p14="http://schemas.microsoft.com/office/powerpoint/2010/main" val="214099105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asic slid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en-US" noProof="0"/>
              <a:t>Click to edit Master title style</a:t>
            </a:r>
            <a:endParaRPr lang="en-GB" noProof="0"/>
          </a:p>
        </p:txBody>
      </p:sp>
      <p:sp>
        <p:nvSpPr>
          <p:cNvPr id="3" name="Tijdelijke aanduiding voor dianummer 2"/>
          <p:cNvSpPr>
            <a:spLocks noGrp="1"/>
          </p:cNvSpPr>
          <p:nvPr>
            <p:ph type="sldNum" sz="quarter" idx="10"/>
          </p:nvPr>
        </p:nvSpPr>
        <p:spPr/>
        <p:txBody>
          <a:bodyPr/>
          <a:lstStyle>
            <a:lvl1pPr>
              <a:defRPr>
                <a:solidFill>
                  <a:srgbClr val="5E6A71"/>
                </a:solidFill>
              </a:defRPr>
            </a:lvl1pPr>
          </a:lstStyle>
          <a:p>
            <a:fld id="{4821C4A5-98F2-7545-875B-39B2F4500447}" type="slidenum">
              <a:rPr lang="en-GB" noProof="0" smtClean="0"/>
              <a:pPr/>
              <a:t>‹#›</a:t>
            </a:fld>
            <a:endParaRPr lang="en-GB" noProof="0"/>
          </a:p>
        </p:txBody>
      </p:sp>
      <p:sp>
        <p:nvSpPr>
          <p:cNvPr id="5" name="Tijdelijke aanduiding voor inhoud 4"/>
          <p:cNvSpPr>
            <a:spLocks noGrp="1"/>
          </p:cNvSpPr>
          <p:nvPr>
            <p:ph sz="quarter" idx="11"/>
          </p:nvPr>
        </p:nvSpPr>
        <p:spPr>
          <a:xfrm>
            <a:off x="475814" y="1336196"/>
            <a:ext cx="7804586" cy="3429000"/>
          </a:xfrm>
        </p:spPr>
        <p:txBody>
          <a:bodyPr/>
          <a:lstStyle>
            <a:lvl2pPr>
              <a:lnSpc>
                <a:spcPct val="100000"/>
              </a:lnSpc>
              <a:defRPr/>
            </a:lvl2pPr>
            <a:lvl3pPr>
              <a:lnSpc>
                <a:spcPct val="100000"/>
              </a:lnSpc>
              <a:defRPr/>
            </a:lvl3pPr>
            <a:lvl4pPr marL="933750" indent="-285750">
              <a:lnSpc>
                <a:spcPct val="100000"/>
              </a:lnSpc>
              <a:buFont typeface="Arial" panose="020B0604020202020204" pitchFamily="34" charset="0"/>
              <a:buChar char="•"/>
              <a:defRPr/>
            </a:lvl4pPr>
            <a:lvl5pPr>
              <a:lnSpc>
                <a:spcPct val="100000"/>
              </a:lnSpc>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Tijdelijke aanduiding voor voettekst 3"/>
          <p:cNvSpPr>
            <a:spLocks noGrp="1"/>
          </p:cNvSpPr>
          <p:nvPr>
            <p:ph type="ftr" sz="quarter" idx="3"/>
          </p:nvPr>
        </p:nvSpPr>
        <p:spPr>
          <a:xfrm>
            <a:off x="475812" y="4862517"/>
            <a:ext cx="7042588" cy="204788"/>
          </a:xfrm>
          <a:prstGeom prst="rect">
            <a:avLst/>
          </a:prstGeom>
        </p:spPr>
        <p:txBody>
          <a:bodyPr vert="horz" lIns="0" tIns="45720" rIns="0" bIns="45720" rtlCol="0" anchor="ctr"/>
          <a:lstStyle>
            <a:lvl1pPr algn="l">
              <a:defRPr sz="1200">
                <a:solidFill>
                  <a:srgbClr val="5E6A71"/>
                </a:solidFill>
              </a:defRPr>
            </a:lvl1pPr>
          </a:lstStyle>
          <a:p>
            <a:endParaRPr lang="en-GB" noProof="0"/>
          </a:p>
        </p:txBody>
      </p:sp>
    </p:spTree>
    <p:extLst>
      <p:ext uri="{BB962C8B-B14F-4D97-AF65-F5344CB8AC3E}">
        <p14:creationId xmlns:p14="http://schemas.microsoft.com/office/powerpoint/2010/main" val="96131335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Object slide with subtitl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a:t>Click to edit Master title style</a:t>
            </a:r>
            <a:endParaRPr lang="nl-NL"/>
          </a:p>
        </p:txBody>
      </p:sp>
      <p:sp>
        <p:nvSpPr>
          <p:cNvPr id="3" name="Tijdelijke aanduiding voor dianummer 2"/>
          <p:cNvSpPr>
            <a:spLocks noGrp="1"/>
          </p:cNvSpPr>
          <p:nvPr>
            <p:ph type="sldNum" sz="quarter" idx="10"/>
          </p:nvPr>
        </p:nvSpPr>
        <p:spPr/>
        <p:txBody>
          <a:bodyPr/>
          <a:lstStyle>
            <a:lvl1pPr>
              <a:defRPr>
                <a:solidFill>
                  <a:srgbClr val="5E6A71"/>
                </a:solidFill>
              </a:defRPr>
            </a:lvl1pPr>
          </a:lstStyle>
          <a:p>
            <a:fld id="{4821C4A5-98F2-7545-875B-39B2F4500447}" type="slidenum">
              <a:rPr lang="nl-NL" smtClean="0"/>
              <a:pPr/>
              <a:t>‹#›</a:t>
            </a:fld>
            <a:endParaRPr lang="nl-NL"/>
          </a:p>
        </p:txBody>
      </p:sp>
      <p:sp>
        <p:nvSpPr>
          <p:cNvPr id="6" name="Tijdelijke aanduiding voor tekst 5"/>
          <p:cNvSpPr>
            <a:spLocks noGrp="1"/>
          </p:cNvSpPr>
          <p:nvPr>
            <p:ph type="body" sz="quarter" idx="12" hasCustomPrompt="1"/>
          </p:nvPr>
        </p:nvSpPr>
        <p:spPr>
          <a:xfrm>
            <a:off x="476250" y="1346200"/>
            <a:ext cx="7804151" cy="330200"/>
          </a:xfrm>
        </p:spPr>
        <p:txBody>
          <a:bodyPr/>
          <a:lstStyle>
            <a:lvl1pPr marL="0" indent="0">
              <a:buNone/>
              <a:defRPr b="1" i="1">
                <a:solidFill>
                  <a:schemeClr val="accent2"/>
                </a:solidFill>
              </a:defRPr>
            </a:lvl1pPr>
          </a:lstStyle>
          <a:p>
            <a:pPr lvl="0"/>
            <a:r>
              <a:rPr lang="en-US"/>
              <a:t>Click to add subtitle</a:t>
            </a:r>
          </a:p>
        </p:txBody>
      </p:sp>
      <p:sp>
        <p:nvSpPr>
          <p:cNvPr id="7" name="Content Placeholder 6"/>
          <p:cNvSpPr>
            <a:spLocks noGrp="1"/>
          </p:cNvSpPr>
          <p:nvPr>
            <p:ph sz="quarter" idx="13"/>
          </p:nvPr>
        </p:nvSpPr>
        <p:spPr>
          <a:xfrm>
            <a:off x="476250" y="1677600"/>
            <a:ext cx="7804800" cy="3078000"/>
          </a:xfrm>
        </p:spPr>
        <p:txBody>
          <a:bodyPr/>
          <a:lstStyle>
            <a:lvl4pPr marL="933750" indent="-285750">
              <a:buFont typeface="Arial" panose="020B0604020202020204" pitchFamily="34" charset="0"/>
              <a:buChar char="•"/>
              <a:defRPr/>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noProof="0"/>
          </a:p>
        </p:txBody>
      </p:sp>
      <p:sp>
        <p:nvSpPr>
          <p:cNvPr id="8" name="Tijdelijke aanduiding voor voettekst 3"/>
          <p:cNvSpPr>
            <a:spLocks noGrp="1"/>
          </p:cNvSpPr>
          <p:nvPr>
            <p:ph type="ftr" sz="quarter" idx="3"/>
          </p:nvPr>
        </p:nvSpPr>
        <p:spPr>
          <a:xfrm>
            <a:off x="475812" y="4862517"/>
            <a:ext cx="7042588" cy="204788"/>
          </a:xfrm>
          <a:prstGeom prst="rect">
            <a:avLst/>
          </a:prstGeom>
        </p:spPr>
        <p:txBody>
          <a:bodyPr vert="horz" lIns="0" tIns="45720" rIns="0" bIns="45720" rtlCol="0" anchor="ctr"/>
          <a:lstStyle>
            <a:lvl1pPr algn="l">
              <a:defRPr sz="1200">
                <a:solidFill>
                  <a:srgbClr val="5E6A71"/>
                </a:solidFill>
              </a:defRPr>
            </a:lvl1pPr>
          </a:lstStyle>
          <a:p>
            <a:endParaRPr lang="nl-NL"/>
          </a:p>
        </p:txBody>
      </p:sp>
    </p:spTree>
    <p:extLst>
      <p:ext uri="{BB962C8B-B14F-4D97-AF65-F5344CB8AC3E}">
        <p14:creationId xmlns:p14="http://schemas.microsoft.com/office/powerpoint/2010/main" val="145181830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lumn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a:t>Click to edit Master title style</a:t>
            </a:r>
            <a:endParaRPr lang="nl-NL"/>
          </a:p>
        </p:txBody>
      </p:sp>
      <p:sp>
        <p:nvSpPr>
          <p:cNvPr id="3" name="Tijdelijke aanduiding voor dianummer 2"/>
          <p:cNvSpPr>
            <a:spLocks noGrp="1"/>
          </p:cNvSpPr>
          <p:nvPr>
            <p:ph type="sldNum" sz="quarter" idx="10"/>
          </p:nvPr>
        </p:nvSpPr>
        <p:spPr/>
        <p:txBody>
          <a:bodyPr/>
          <a:lstStyle>
            <a:lvl1pPr>
              <a:defRPr>
                <a:solidFill>
                  <a:srgbClr val="5E6A71"/>
                </a:solidFill>
              </a:defRPr>
            </a:lvl1pPr>
          </a:lstStyle>
          <a:p>
            <a:fld id="{4821C4A5-98F2-7545-875B-39B2F4500447}" type="slidenum">
              <a:rPr lang="en-GB" noProof="0" smtClean="0"/>
              <a:pPr/>
              <a:t>‹#›</a:t>
            </a:fld>
            <a:endParaRPr lang="en-GB" noProof="0"/>
          </a:p>
        </p:txBody>
      </p:sp>
      <p:sp>
        <p:nvSpPr>
          <p:cNvPr id="5" name="Tijdelijke aanduiding voor inhoud 4"/>
          <p:cNvSpPr>
            <a:spLocks noGrp="1"/>
          </p:cNvSpPr>
          <p:nvPr>
            <p:ph sz="quarter" idx="11"/>
          </p:nvPr>
        </p:nvSpPr>
        <p:spPr>
          <a:xfrm>
            <a:off x="475815" y="1329929"/>
            <a:ext cx="3782918" cy="3436144"/>
          </a:xfrm>
        </p:spPr>
        <p:txBody>
          <a:bodyPr/>
          <a:lstStyle>
            <a:lvl1pPr>
              <a:defRPr sz="2000"/>
            </a:lvl1pPr>
            <a:lvl2pPr>
              <a:defRPr sz="1800"/>
            </a:lvl2pPr>
            <a:lvl3pPr>
              <a:defRPr sz="1600"/>
            </a:lvl3pPr>
            <a:lvl4pPr marL="933750" indent="-285750">
              <a:buFont typeface="Arial" panose="020B0604020202020204" pitchFamily="34" charset="0"/>
              <a:buChar cha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noProof="0"/>
          </a:p>
        </p:txBody>
      </p:sp>
      <p:sp>
        <p:nvSpPr>
          <p:cNvPr id="7" name="Tijdelijke aanduiding voor inhoud 6"/>
          <p:cNvSpPr>
            <a:spLocks noGrp="1"/>
          </p:cNvSpPr>
          <p:nvPr>
            <p:ph sz="quarter" idx="12"/>
          </p:nvPr>
        </p:nvSpPr>
        <p:spPr>
          <a:xfrm>
            <a:off x="4487334" y="1329929"/>
            <a:ext cx="3793067" cy="3436144"/>
          </a:xfrm>
        </p:spPr>
        <p:txBody>
          <a:bodyPr/>
          <a:lstStyle>
            <a:lvl1pPr>
              <a:defRPr sz="2000"/>
            </a:lvl1pPr>
            <a:lvl2pPr>
              <a:defRPr sz="1800"/>
            </a:lvl2pPr>
            <a:lvl3pPr>
              <a:defRPr sz="16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Tijdelijke aanduiding voor voettekst 3"/>
          <p:cNvSpPr>
            <a:spLocks noGrp="1"/>
          </p:cNvSpPr>
          <p:nvPr>
            <p:ph type="ftr" sz="quarter" idx="3"/>
          </p:nvPr>
        </p:nvSpPr>
        <p:spPr>
          <a:xfrm>
            <a:off x="475812" y="4862517"/>
            <a:ext cx="7042588" cy="204788"/>
          </a:xfrm>
          <a:prstGeom prst="rect">
            <a:avLst/>
          </a:prstGeom>
        </p:spPr>
        <p:txBody>
          <a:bodyPr vert="horz" lIns="0" tIns="45720" rIns="0" bIns="45720" rtlCol="0" anchor="ctr"/>
          <a:lstStyle>
            <a:lvl1pPr algn="l">
              <a:defRPr sz="1200">
                <a:solidFill>
                  <a:srgbClr val="5E6A71"/>
                </a:solidFill>
              </a:defRPr>
            </a:lvl1pPr>
          </a:lstStyle>
          <a:p>
            <a:endParaRPr lang="en-GB" noProof="0"/>
          </a:p>
        </p:txBody>
      </p:sp>
    </p:spTree>
    <p:extLst>
      <p:ext uri="{BB962C8B-B14F-4D97-AF65-F5344CB8AC3E}">
        <p14:creationId xmlns:p14="http://schemas.microsoft.com/office/powerpoint/2010/main" val="124522774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 columns with captio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a:t>Click to edit Master title style</a:t>
            </a:r>
            <a:endParaRPr lang="nl-NL"/>
          </a:p>
        </p:txBody>
      </p:sp>
      <p:sp>
        <p:nvSpPr>
          <p:cNvPr id="3" name="Tijdelijke aanduiding voor dianummer 2"/>
          <p:cNvSpPr>
            <a:spLocks noGrp="1"/>
          </p:cNvSpPr>
          <p:nvPr>
            <p:ph type="sldNum" sz="quarter" idx="10"/>
          </p:nvPr>
        </p:nvSpPr>
        <p:spPr/>
        <p:txBody>
          <a:bodyPr/>
          <a:lstStyle>
            <a:lvl1pPr>
              <a:defRPr>
                <a:solidFill>
                  <a:srgbClr val="5E6A71"/>
                </a:solidFill>
              </a:defRPr>
            </a:lvl1pPr>
          </a:lstStyle>
          <a:p>
            <a:fld id="{4821C4A5-98F2-7545-875B-39B2F4500447}" type="slidenum">
              <a:rPr lang="en-GB" noProof="0" smtClean="0"/>
              <a:pPr/>
              <a:t>‹#›</a:t>
            </a:fld>
            <a:endParaRPr lang="en-GB" noProof="0"/>
          </a:p>
        </p:txBody>
      </p:sp>
      <p:sp>
        <p:nvSpPr>
          <p:cNvPr id="5" name="Tijdelijke aanduiding voor inhoud 4"/>
          <p:cNvSpPr>
            <a:spLocks noGrp="1"/>
          </p:cNvSpPr>
          <p:nvPr>
            <p:ph sz="quarter" idx="11"/>
          </p:nvPr>
        </p:nvSpPr>
        <p:spPr>
          <a:xfrm>
            <a:off x="475815" y="1663700"/>
            <a:ext cx="3782918" cy="3102372"/>
          </a:xfrm>
        </p:spPr>
        <p:txBody>
          <a:bodyPr/>
          <a:lstStyle>
            <a:lvl1pPr>
              <a:defRPr sz="2000"/>
            </a:lvl1pPr>
            <a:lvl2pPr>
              <a:defRPr sz="1800"/>
            </a:lvl2pPr>
            <a:lvl3pPr>
              <a:defRPr sz="16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7" name="Tijdelijke aanduiding voor inhoud 6"/>
          <p:cNvSpPr>
            <a:spLocks noGrp="1"/>
          </p:cNvSpPr>
          <p:nvPr>
            <p:ph sz="quarter" idx="12"/>
          </p:nvPr>
        </p:nvSpPr>
        <p:spPr>
          <a:xfrm>
            <a:off x="4487334" y="1663700"/>
            <a:ext cx="3793067" cy="3102372"/>
          </a:xfrm>
        </p:spPr>
        <p:txBody>
          <a:bodyPr/>
          <a:lstStyle>
            <a:lvl1pPr>
              <a:defRPr sz="2000"/>
            </a:lvl1pPr>
            <a:lvl2pPr>
              <a:defRPr sz="1800"/>
            </a:lvl2pPr>
            <a:lvl3pPr>
              <a:defRPr sz="16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Tijdelijke aanduiding voor tekst 5"/>
          <p:cNvSpPr>
            <a:spLocks noGrp="1"/>
          </p:cNvSpPr>
          <p:nvPr>
            <p:ph type="body" sz="quarter" idx="13" hasCustomPrompt="1"/>
          </p:nvPr>
        </p:nvSpPr>
        <p:spPr>
          <a:xfrm>
            <a:off x="475815" y="1346598"/>
            <a:ext cx="3783448" cy="316706"/>
          </a:xfrm>
        </p:spPr>
        <p:txBody>
          <a:bodyPr>
            <a:noAutofit/>
          </a:bodyPr>
          <a:lstStyle>
            <a:lvl1pPr marL="0" indent="0">
              <a:buNone/>
              <a:defRPr sz="1800" b="1" i="1">
                <a:solidFill>
                  <a:srgbClr val="FF6600"/>
                </a:solidFill>
              </a:defRPr>
            </a:lvl1pPr>
          </a:lstStyle>
          <a:p>
            <a:pPr lvl="0"/>
            <a:r>
              <a:rPr lang="en-GB" noProof="0"/>
              <a:t>Click to add column title</a:t>
            </a:r>
          </a:p>
        </p:txBody>
      </p:sp>
      <p:sp>
        <p:nvSpPr>
          <p:cNvPr id="8" name="Tijdelijke aanduiding voor tekst 5"/>
          <p:cNvSpPr>
            <a:spLocks noGrp="1"/>
          </p:cNvSpPr>
          <p:nvPr>
            <p:ph type="body" sz="quarter" idx="14" hasCustomPrompt="1"/>
          </p:nvPr>
        </p:nvSpPr>
        <p:spPr>
          <a:xfrm>
            <a:off x="4487334" y="1346598"/>
            <a:ext cx="3793067" cy="316706"/>
          </a:xfrm>
        </p:spPr>
        <p:txBody>
          <a:bodyPr>
            <a:noAutofit/>
          </a:bodyPr>
          <a:lstStyle>
            <a:lvl1pPr marL="0" indent="0">
              <a:buNone/>
              <a:defRPr sz="1800" b="1" i="1">
                <a:solidFill>
                  <a:srgbClr val="FF6600"/>
                </a:solidFill>
              </a:defRPr>
            </a:lvl1pPr>
          </a:lstStyle>
          <a:p>
            <a:pPr lvl="0"/>
            <a:r>
              <a:rPr lang="en-GB" noProof="0"/>
              <a:t>Click to add column title</a:t>
            </a:r>
          </a:p>
        </p:txBody>
      </p:sp>
      <p:sp>
        <p:nvSpPr>
          <p:cNvPr id="9" name="Tijdelijke aanduiding voor voettekst 3"/>
          <p:cNvSpPr>
            <a:spLocks noGrp="1"/>
          </p:cNvSpPr>
          <p:nvPr>
            <p:ph type="ftr" sz="quarter" idx="3"/>
          </p:nvPr>
        </p:nvSpPr>
        <p:spPr>
          <a:xfrm>
            <a:off x="475812" y="4862517"/>
            <a:ext cx="7042588" cy="204788"/>
          </a:xfrm>
          <a:prstGeom prst="rect">
            <a:avLst/>
          </a:prstGeom>
        </p:spPr>
        <p:txBody>
          <a:bodyPr vert="horz" lIns="0" tIns="45720" rIns="0" bIns="45720" rtlCol="0" anchor="ctr"/>
          <a:lstStyle>
            <a:lvl1pPr algn="l">
              <a:defRPr sz="1200">
                <a:solidFill>
                  <a:srgbClr val="5E6A71"/>
                </a:solidFill>
              </a:defRPr>
            </a:lvl1pPr>
          </a:lstStyle>
          <a:p>
            <a:endParaRPr lang="en-GB" noProof="0"/>
          </a:p>
        </p:txBody>
      </p:sp>
    </p:spTree>
    <p:extLst>
      <p:ext uri="{BB962C8B-B14F-4D97-AF65-F5344CB8AC3E}">
        <p14:creationId xmlns:p14="http://schemas.microsoft.com/office/powerpoint/2010/main" val="240222584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lumns wide/narrow">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a:t>Click to edit Master title style</a:t>
            </a:r>
            <a:endParaRPr lang="nl-NL"/>
          </a:p>
        </p:txBody>
      </p:sp>
      <p:sp>
        <p:nvSpPr>
          <p:cNvPr id="3" name="Tijdelijke aanduiding voor dianummer 2"/>
          <p:cNvSpPr>
            <a:spLocks noGrp="1"/>
          </p:cNvSpPr>
          <p:nvPr>
            <p:ph type="sldNum" sz="quarter" idx="10"/>
          </p:nvPr>
        </p:nvSpPr>
        <p:spPr/>
        <p:txBody>
          <a:bodyPr/>
          <a:lstStyle>
            <a:lvl1pPr>
              <a:defRPr>
                <a:solidFill>
                  <a:srgbClr val="5E6A71"/>
                </a:solidFill>
              </a:defRPr>
            </a:lvl1pPr>
          </a:lstStyle>
          <a:p>
            <a:fld id="{4821C4A5-98F2-7545-875B-39B2F4500447}" type="slidenum">
              <a:rPr lang="en-GB" noProof="0" smtClean="0"/>
              <a:pPr/>
              <a:t>‹#›</a:t>
            </a:fld>
            <a:endParaRPr lang="en-GB" noProof="0"/>
          </a:p>
        </p:txBody>
      </p:sp>
      <p:sp>
        <p:nvSpPr>
          <p:cNvPr id="5" name="Tijdelijke aanduiding voor inhoud 4"/>
          <p:cNvSpPr>
            <a:spLocks noGrp="1"/>
          </p:cNvSpPr>
          <p:nvPr>
            <p:ph sz="quarter" idx="11"/>
          </p:nvPr>
        </p:nvSpPr>
        <p:spPr>
          <a:xfrm>
            <a:off x="475815" y="1329929"/>
            <a:ext cx="5019052" cy="3436144"/>
          </a:xfrm>
        </p:spPr>
        <p:txBody>
          <a:bodyPr/>
          <a:lstStyle>
            <a:lvl1pPr>
              <a:defRPr sz="2000"/>
            </a:lvl1pPr>
            <a:lvl2pPr>
              <a:defRPr sz="1800"/>
            </a:lvl2pPr>
            <a:lvl3pPr>
              <a:defRPr sz="16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7" name="Tijdelijke aanduiding voor inhoud 6"/>
          <p:cNvSpPr>
            <a:spLocks noGrp="1"/>
          </p:cNvSpPr>
          <p:nvPr>
            <p:ph sz="quarter" idx="12"/>
          </p:nvPr>
        </p:nvSpPr>
        <p:spPr>
          <a:xfrm>
            <a:off x="5731934" y="1329929"/>
            <a:ext cx="2548466" cy="3436144"/>
          </a:xfrm>
        </p:spPr>
        <p:txBody>
          <a:bodyPr/>
          <a:lstStyle>
            <a:lvl1pPr>
              <a:defRPr sz="2000"/>
            </a:lvl1pPr>
            <a:lvl2pPr>
              <a:defRPr sz="1800"/>
            </a:lvl2pPr>
            <a:lvl3pPr>
              <a:defRPr sz="16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Tijdelijke aanduiding voor voettekst 3"/>
          <p:cNvSpPr>
            <a:spLocks noGrp="1"/>
          </p:cNvSpPr>
          <p:nvPr>
            <p:ph type="ftr" sz="quarter" idx="3"/>
          </p:nvPr>
        </p:nvSpPr>
        <p:spPr>
          <a:xfrm>
            <a:off x="475812" y="4862517"/>
            <a:ext cx="7042588" cy="204788"/>
          </a:xfrm>
          <a:prstGeom prst="rect">
            <a:avLst/>
          </a:prstGeom>
        </p:spPr>
        <p:txBody>
          <a:bodyPr vert="horz" lIns="0" tIns="45720" rIns="0" bIns="45720" rtlCol="0" anchor="ctr"/>
          <a:lstStyle>
            <a:lvl1pPr algn="l">
              <a:defRPr sz="1200">
                <a:solidFill>
                  <a:srgbClr val="5E6A71"/>
                </a:solidFill>
              </a:defRPr>
            </a:lvl1pPr>
          </a:lstStyle>
          <a:p>
            <a:endParaRPr lang="en-GB" noProof="0"/>
          </a:p>
        </p:txBody>
      </p:sp>
    </p:spTree>
    <p:extLst>
      <p:ext uri="{BB962C8B-B14F-4D97-AF65-F5344CB8AC3E}">
        <p14:creationId xmlns:p14="http://schemas.microsoft.com/office/powerpoint/2010/main" val="26860462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lumns narrow/wid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a:t>Click to edit Master title style</a:t>
            </a:r>
            <a:endParaRPr lang="nl-NL"/>
          </a:p>
        </p:txBody>
      </p:sp>
      <p:sp>
        <p:nvSpPr>
          <p:cNvPr id="3" name="Tijdelijke aanduiding voor dianummer 2"/>
          <p:cNvSpPr>
            <a:spLocks noGrp="1"/>
          </p:cNvSpPr>
          <p:nvPr>
            <p:ph type="sldNum" sz="quarter" idx="10"/>
          </p:nvPr>
        </p:nvSpPr>
        <p:spPr/>
        <p:txBody>
          <a:bodyPr/>
          <a:lstStyle>
            <a:lvl1pPr>
              <a:defRPr>
                <a:solidFill>
                  <a:srgbClr val="5E6A71"/>
                </a:solidFill>
              </a:defRPr>
            </a:lvl1pPr>
          </a:lstStyle>
          <a:p>
            <a:fld id="{4821C4A5-98F2-7545-875B-39B2F4500447}" type="slidenum">
              <a:rPr lang="en-GB" noProof="0" smtClean="0"/>
              <a:pPr/>
              <a:t>‹#›</a:t>
            </a:fld>
            <a:endParaRPr lang="en-GB" noProof="0"/>
          </a:p>
        </p:txBody>
      </p:sp>
      <p:sp>
        <p:nvSpPr>
          <p:cNvPr id="5" name="Tijdelijke aanduiding voor inhoud 4"/>
          <p:cNvSpPr>
            <a:spLocks noGrp="1"/>
          </p:cNvSpPr>
          <p:nvPr>
            <p:ph sz="quarter" idx="11"/>
          </p:nvPr>
        </p:nvSpPr>
        <p:spPr>
          <a:xfrm>
            <a:off x="475815" y="1329929"/>
            <a:ext cx="2538318" cy="3436144"/>
          </a:xfrm>
        </p:spPr>
        <p:txBody>
          <a:bodyPr/>
          <a:lstStyle>
            <a:lvl1pPr>
              <a:defRPr sz="2000"/>
            </a:lvl1pPr>
            <a:lvl2pPr>
              <a:defRPr sz="1800"/>
            </a:lvl2pPr>
            <a:lvl3pPr>
              <a:defRPr sz="16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7" name="Tijdelijke aanduiding voor inhoud 6"/>
          <p:cNvSpPr>
            <a:spLocks noGrp="1"/>
          </p:cNvSpPr>
          <p:nvPr>
            <p:ph sz="quarter" idx="12"/>
          </p:nvPr>
        </p:nvSpPr>
        <p:spPr>
          <a:xfrm>
            <a:off x="3259668" y="1329929"/>
            <a:ext cx="5020733" cy="3436144"/>
          </a:xfrm>
        </p:spPr>
        <p:txBody>
          <a:bodyPr/>
          <a:lstStyle>
            <a:lvl1pPr>
              <a:defRPr sz="2000"/>
            </a:lvl1pPr>
            <a:lvl2pPr>
              <a:defRPr sz="1800"/>
            </a:lvl2pPr>
            <a:lvl3pPr>
              <a:defRPr sz="16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Tijdelijke aanduiding voor voettekst 3"/>
          <p:cNvSpPr>
            <a:spLocks noGrp="1"/>
          </p:cNvSpPr>
          <p:nvPr>
            <p:ph type="ftr" sz="quarter" idx="3"/>
          </p:nvPr>
        </p:nvSpPr>
        <p:spPr>
          <a:xfrm>
            <a:off x="475812" y="4862517"/>
            <a:ext cx="7042588" cy="204788"/>
          </a:xfrm>
          <a:prstGeom prst="rect">
            <a:avLst/>
          </a:prstGeom>
        </p:spPr>
        <p:txBody>
          <a:bodyPr vert="horz" lIns="0" tIns="45720" rIns="0" bIns="45720" rtlCol="0" anchor="ctr"/>
          <a:lstStyle>
            <a:lvl1pPr algn="l">
              <a:defRPr sz="1200">
                <a:solidFill>
                  <a:srgbClr val="5E6A71"/>
                </a:solidFill>
              </a:defRPr>
            </a:lvl1pPr>
          </a:lstStyle>
          <a:p>
            <a:endParaRPr lang="en-GB" noProof="0"/>
          </a:p>
        </p:txBody>
      </p:sp>
    </p:spTree>
    <p:extLst>
      <p:ext uri="{BB962C8B-B14F-4D97-AF65-F5344CB8AC3E}">
        <p14:creationId xmlns:p14="http://schemas.microsoft.com/office/powerpoint/2010/main" val="26127144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column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a:t>Click to edit Master title style</a:t>
            </a:r>
            <a:endParaRPr lang="nl-NL"/>
          </a:p>
        </p:txBody>
      </p:sp>
      <p:sp>
        <p:nvSpPr>
          <p:cNvPr id="3" name="Tijdelijke aanduiding voor dianummer 2"/>
          <p:cNvSpPr>
            <a:spLocks noGrp="1"/>
          </p:cNvSpPr>
          <p:nvPr>
            <p:ph type="sldNum" sz="quarter" idx="10"/>
          </p:nvPr>
        </p:nvSpPr>
        <p:spPr/>
        <p:txBody>
          <a:bodyPr/>
          <a:lstStyle/>
          <a:p>
            <a:fld id="{4821C4A5-98F2-7545-875B-39B2F4500447}" type="slidenum">
              <a:rPr lang="en-GB" noProof="0" smtClean="0"/>
              <a:pPr/>
              <a:t>‹#›</a:t>
            </a:fld>
            <a:endParaRPr lang="en-GB" noProof="0"/>
          </a:p>
        </p:txBody>
      </p:sp>
      <p:sp>
        <p:nvSpPr>
          <p:cNvPr id="7" name="Tijdelijke aanduiding voor inhoud 6"/>
          <p:cNvSpPr>
            <a:spLocks noGrp="1"/>
          </p:cNvSpPr>
          <p:nvPr>
            <p:ph sz="quarter" idx="12"/>
          </p:nvPr>
        </p:nvSpPr>
        <p:spPr>
          <a:xfrm>
            <a:off x="3150466" y="1329929"/>
            <a:ext cx="2448000" cy="3436144"/>
          </a:xfrm>
        </p:spPr>
        <p:txBody>
          <a:bodyPr/>
          <a:lstStyle>
            <a:lvl1pPr>
              <a:defRPr sz="2000"/>
            </a:lvl1pPr>
            <a:lvl2pPr>
              <a:defRPr sz="1800"/>
            </a:lvl2pPr>
            <a:lvl3pPr>
              <a:defRPr sz="16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Tijdelijke aanduiding voor inhoud 6"/>
          <p:cNvSpPr>
            <a:spLocks noGrp="1"/>
          </p:cNvSpPr>
          <p:nvPr>
            <p:ph sz="quarter" idx="13"/>
          </p:nvPr>
        </p:nvSpPr>
        <p:spPr>
          <a:xfrm>
            <a:off x="5832400" y="1329929"/>
            <a:ext cx="2448000" cy="3436144"/>
          </a:xfrm>
        </p:spPr>
        <p:txBody>
          <a:bodyPr/>
          <a:lstStyle>
            <a:lvl1pPr>
              <a:defRPr sz="2000"/>
            </a:lvl1pPr>
            <a:lvl2pPr>
              <a:defRPr sz="1800"/>
            </a:lvl2pPr>
            <a:lvl3pPr>
              <a:defRPr sz="16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8" name="Tijdelijke aanduiding voor inhoud 6"/>
          <p:cNvSpPr>
            <a:spLocks noGrp="1"/>
          </p:cNvSpPr>
          <p:nvPr>
            <p:ph sz="quarter" idx="14"/>
          </p:nvPr>
        </p:nvSpPr>
        <p:spPr>
          <a:xfrm>
            <a:off x="475815" y="1329929"/>
            <a:ext cx="2448000" cy="3436144"/>
          </a:xfrm>
        </p:spPr>
        <p:txBody>
          <a:bodyPr/>
          <a:lstStyle>
            <a:lvl1pPr>
              <a:defRPr sz="2000"/>
            </a:lvl1pPr>
            <a:lvl2pPr>
              <a:defRPr sz="1800"/>
            </a:lvl2pPr>
            <a:lvl3pPr>
              <a:defRPr sz="16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9" name="Tijdelijke aanduiding voor voettekst 3"/>
          <p:cNvSpPr>
            <a:spLocks noGrp="1"/>
          </p:cNvSpPr>
          <p:nvPr>
            <p:ph type="ftr" sz="quarter" idx="3"/>
          </p:nvPr>
        </p:nvSpPr>
        <p:spPr>
          <a:xfrm>
            <a:off x="475812" y="4862517"/>
            <a:ext cx="7042588" cy="204788"/>
          </a:xfrm>
          <a:prstGeom prst="rect">
            <a:avLst/>
          </a:prstGeom>
        </p:spPr>
        <p:txBody>
          <a:bodyPr vert="horz" lIns="0" tIns="45720" rIns="0" bIns="45720" rtlCol="0" anchor="ctr"/>
          <a:lstStyle>
            <a:lvl1pPr algn="l">
              <a:defRPr sz="1200">
                <a:solidFill>
                  <a:srgbClr val="7F7F7F"/>
                </a:solidFill>
              </a:defRPr>
            </a:lvl1pPr>
          </a:lstStyle>
          <a:p>
            <a:endParaRPr lang="en-GB" noProof="0"/>
          </a:p>
        </p:txBody>
      </p:sp>
    </p:spTree>
    <p:extLst>
      <p:ext uri="{BB962C8B-B14F-4D97-AF65-F5344CB8AC3E}">
        <p14:creationId xmlns:p14="http://schemas.microsoft.com/office/powerpoint/2010/main" val="369601930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noProof="0"/>
              <a:t>Click to edit Master title style</a:t>
            </a:r>
            <a:endParaRPr lang="nl-NL"/>
          </a:p>
        </p:txBody>
      </p:sp>
      <p:sp>
        <p:nvSpPr>
          <p:cNvPr id="3" name="Tijdelijke aanduiding voor dianummer 2"/>
          <p:cNvSpPr>
            <a:spLocks noGrp="1"/>
          </p:cNvSpPr>
          <p:nvPr>
            <p:ph type="sldNum" sz="quarter" idx="10"/>
          </p:nvPr>
        </p:nvSpPr>
        <p:spPr>
          <a:xfrm>
            <a:off x="7637464" y="4862517"/>
            <a:ext cx="642937" cy="204788"/>
          </a:xfrm>
        </p:spPr>
        <p:txBody>
          <a:bodyPr/>
          <a:lstStyle>
            <a:lvl1pPr>
              <a:defRPr>
                <a:solidFill>
                  <a:srgbClr val="5E6A71"/>
                </a:solidFill>
              </a:defRPr>
            </a:lvl1pPr>
          </a:lstStyle>
          <a:p>
            <a:fld id="{4821C4A5-98F2-7545-875B-39B2F4500447}" type="slidenum">
              <a:rPr lang="en-GB" noProof="0" smtClean="0"/>
              <a:pPr/>
              <a:t>‹#›</a:t>
            </a:fld>
            <a:endParaRPr lang="en-GB" noProof="0"/>
          </a:p>
        </p:txBody>
      </p:sp>
      <p:sp>
        <p:nvSpPr>
          <p:cNvPr id="4" name="Tijdelijke aanduiding voor voettekst 3"/>
          <p:cNvSpPr>
            <a:spLocks noGrp="1"/>
          </p:cNvSpPr>
          <p:nvPr>
            <p:ph type="ftr" sz="quarter" idx="3"/>
          </p:nvPr>
        </p:nvSpPr>
        <p:spPr>
          <a:xfrm>
            <a:off x="475812" y="4862517"/>
            <a:ext cx="7042588" cy="204788"/>
          </a:xfrm>
          <a:prstGeom prst="rect">
            <a:avLst/>
          </a:prstGeom>
        </p:spPr>
        <p:txBody>
          <a:bodyPr vert="horz" lIns="0" tIns="45720" rIns="0" bIns="45720" rtlCol="0" anchor="ctr"/>
          <a:lstStyle>
            <a:lvl1pPr algn="l">
              <a:defRPr sz="1200">
                <a:solidFill>
                  <a:srgbClr val="5E6A71"/>
                </a:solidFill>
              </a:defRPr>
            </a:lvl1pPr>
          </a:lstStyle>
          <a:p>
            <a:endParaRPr lang="en-GB" noProof="0"/>
          </a:p>
        </p:txBody>
      </p:sp>
    </p:spTree>
    <p:extLst>
      <p:ext uri="{BB962C8B-B14F-4D97-AF65-F5344CB8AC3E}">
        <p14:creationId xmlns:p14="http://schemas.microsoft.com/office/powerpoint/2010/main" val="199234228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75814" y="191292"/>
            <a:ext cx="7042586" cy="875509"/>
          </a:xfrm>
          <a:prstGeom prst="rect">
            <a:avLst/>
          </a:prstGeom>
        </p:spPr>
        <p:txBody>
          <a:bodyPr vert="horz" lIns="0" tIns="0" rIns="0" bIns="0" rtlCol="0" anchor="ctr">
            <a:noAutofit/>
          </a:bodyPr>
          <a:lstStyle/>
          <a:p>
            <a:r>
              <a:rPr lang="en-US"/>
              <a:t>Click to edit Master title style</a:t>
            </a:r>
            <a:endParaRPr lang="en-GB" noProof="0"/>
          </a:p>
        </p:txBody>
      </p:sp>
      <p:sp>
        <p:nvSpPr>
          <p:cNvPr id="5" name="Kader 4" hidden="1"/>
          <p:cNvSpPr/>
          <p:nvPr/>
        </p:nvSpPr>
        <p:spPr>
          <a:xfrm>
            <a:off x="-540568" y="-408592"/>
            <a:ext cx="10225136" cy="5960686"/>
          </a:xfrm>
          <a:prstGeom prst="frame">
            <a:avLst>
              <a:gd name="adj1" fmla="val 6674"/>
            </a:avLst>
          </a:prstGeom>
          <a:noFill/>
          <a:ln w="6350" cap="flat" cmpd="sng" algn="ctr">
            <a:solidFill>
              <a:schemeClr val="accent2"/>
            </a:solidFill>
            <a:prstDash val="solid"/>
          </a:ln>
          <a:effectLst/>
        </p:spPr>
        <p:txBody>
          <a:bodyPr rot="0" spcFirstLastPara="0" vertOverflow="overflow" horzOverflow="overflow" vert="horz" wrap="square" lIns="91440" tIns="36000" rIns="91440" bIns="72000" numCol="1" spcCol="0" rtlCol="0" fromWordArt="0" anchor="ctr" anchorCtr="0" forceAA="0" compatLnSpc="1">
            <a:prstTxWarp prst="textNoShape">
              <a:avLst/>
            </a:prstTxWarp>
            <a:noAutofit/>
          </a:bodyPr>
          <a:lstStyle/>
          <a:p>
            <a:pPr marL="0" marR="0" indent="0" algn="ctr" defTabSz="914400" eaLnBrk="1" fontAlgn="auto" latinLnBrk="0" hangingPunct="1">
              <a:lnSpc>
                <a:spcPct val="110000"/>
              </a:lnSpc>
              <a:spcBef>
                <a:spcPts val="0"/>
              </a:spcBef>
              <a:spcAft>
                <a:spcPts val="0"/>
              </a:spcAft>
              <a:buClrTx/>
              <a:buSzTx/>
              <a:buFontTx/>
              <a:buNone/>
              <a:tabLst/>
            </a:pPr>
            <a:endParaRPr kumimoji="0" lang="nl-NL" sz="1800" b="0" i="0" u="none" strike="noStrike" kern="0" cap="none" spc="0" normalizeH="0" baseline="0" noProof="0">
              <a:ln>
                <a:noFill/>
              </a:ln>
              <a:solidFill>
                <a:srgbClr val="000000"/>
              </a:solidFill>
              <a:effectLst/>
              <a:uLnTx/>
              <a:uFillTx/>
              <a:latin typeface="Myriad Pro"/>
              <a:ea typeface="+mn-ea"/>
              <a:cs typeface="Myriad Pro"/>
            </a:endParaRPr>
          </a:p>
        </p:txBody>
      </p:sp>
      <p:sp>
        <p:nvSpPr>
          <p:cNvPr id="7" name="Tijdelijke aanduiding voor dianummer 6"/>
          <p:cNvSpPr>
            <a:spLocks noGrp="1"/>
          </p:cNvSpPr>
          <p:nvPr>
            <p:ph type="sldNum" sz="quarter" idx="4"/>
          </p:nvPr>
        </p:nvSpPr>
        <p:spPr>
          <a:xfrm>
            <a:off x="7637464" y="4862517"/>
            <a:ext cx="642937" cy="204788"/>
          </a:xfrm>
          <a:prstGeom prst="rect">
            <a:avLst/>
          </a:prstGeom>
        </p:spPr>
        <p:txBody>
          <a:bodyPr vert="horz" lIns="91440" tIns="45720" rIns="0" bIns="45720" rtlCol="0" anchor="ctr"/>
          <a:lstStyle>
            <a:lvl1pPr algn="r">
              <a:defRPr sz="1200">
                <a:solidFill>
                  <a:srgbClr val="5E6A71"/>
                </a:solidFill>
              </a:defRPr>
            </a:lvl1pPr>
          </a:lstStyle>
          <a:p>
            <a:fld id="{4821C4A5-98F2-7545-875B-39B2F4500447}" type="slidenum">
              <a:rPr lang="en-GB" noProof="0" smtClean="0"/>
              <a:pPr/>
              <a:t>‹#›</a:t>
            </a:fld>
            <a:endParaRPr lang="en-GB" noProof="0"/>
          </a:p>
        </p:txBody>
      </p:sp>
      <p:sp>
        <p:nvSpPr>
          <p:cNvPr id="8" name="Tijdelijke aanduiding voor tekst 7"/>
          <p:cNvSpPr>
            <a:spLocks noGrp="1"/>
          </p:cNvSpPr>
          <p:nvPr>
            <p:ph type="body" idx="1"/>
          </p:nvPr>
        </p:nvSpPr>
        <p:spPr>
          <a:xfrm>
            <a:off x="475812" y="1337072"/>
            <a:ext cx="7804588" cy="3429000"/>
          </a:xfrm>
          <a:prstGeom prst="rect">
            <a:avLst/>
          </a:prstGeom>
        </p:spPr>
        <p:txBody>
          <a:bodyPr vert="horz" lIns="0" tIns="45720" rIns="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noProof="0"/>
          </a:p>
        </p:txBody>
      </p:sp>
      <p:pic>
        <p:nvPicPr>
          <p:cNvPr id="3" name="Afbeelding 2" descr="RB_logo_rgb.png"/>
          <p:cNvPicPr>
            <a:picLocks/>
          </p:cNvPicPr>
          <p:nvPr/>
        </p:nvPicPr>
        <p:blipFill>
          <a:blip r:embed="rId14" cstate="screen">
            <a:extLst>
              <a:ext uri="{28A0092B-C50C-407E-A947-70E740481C1C}">
                <a14:useLocalDpi xmlns:a14="http://schemas.microsoft.com/office/drawing/2010/main"/>
              </a:ext>
            </a:extLst>
          </a:blip>
          <a:stretch>
            <a:fillRect/>
          </a:stretch>
        </p:blipFill>
        <p:spPr>
          <a:xfrm>
            <a:off x="7939840" y="273600"/>
            <a:ext cx="612000" cy="755999"/>
          </a:xfrm>
          <a:prstGeom prst="rect">
            <a:avLst/>
          </a:prstGeom>
        </p:spPr>
      </p:pic>
      <p:sp>
        <p:nvSpPr>
          <p:cNvPr id="4" name="Tijdelijke aanduiding voor voettekst 3"/>
          <p:cNvSpPr>
            <a:spLocks noGrp="1"/>
          </p:cNvSpPr>
          <p:nvPr>
            <p:ph type="ftr" sz="quarter" idx="3"/>
          </p:nvPr>
        </p:nvSpPr>
        <p:spPr>
          <a:xfrm>
            <a:off x="475812" y="4862517"/>
            <a:ext cx="7042588" cy="204788"/>
          </a:xfrm>
          <a:prstGeom prst="rect">
            <a:avLst/>
          </a:prstGeom>
        </p:spPr>
        <p:txBody>
          <a:bodyPr vert="horz" lIns="0" tIns="45720" rIns="0" bIns="45720" rtlCol="0" anchor="ctr"/>
          <a:lstStyle>
            <a:lvl1pPr algn="l">
              <a:defRPr sz="1200">
                <a:solidFill>
                  <a:srgbClr val="5E6A71"/>
                </a:solidFill>
              </a:defRPr>
            </a:lvl1pPr>
          </a:lstStyle>
          <a:p>
            <a:endParaRPr lang="en-GB" noProof="0"/>
          </a:p>
        </p:txBody>
      </p:sp>
    </p:spTree>
    <p:extLst>
      <p:ext uri="{BB962C8B-B14F-4D97-AF65-F5344CB8AC3E}">
        <p14:creationId xmlns:p14="http://schemas.microsoft.com/office/powerpoint/2010/main" val="377206159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ransition>
    <p:fade/>
  </p:transition>
  <p:hf hdr="0" ftr="0" dt="0"/>
  <p:txStyles>
    <p:titleStyle>
      <a:lvl1pPr algn="l" defTabSz="456999" rtl="0" eaLnBrk="1" latinLnBrk="0" hangingPunct="1">
        <a:lnSpc>
          <a:spcPct val="90000"/>
        </a:lnSpc>
        <a:spcBef>
          <a:spcPct val="0"/>
        </a:spcBef>
        <a:buNone/>
        <a:defRPr sz="3600" b="0" i="0" kern="1200">
          <a:solidFill>
            <a:schemeClr val="tx2"/>
          </a:solidFill>
          <a:latin typeface="+mj-lt"/>
          <a:ea typeface="+mj-ea"/>
          <a:cs typeface="Myriad Pro Light"/>
        </a:defRPr>
      </a:lvl1pPr>
    </p:titleStyle>
    <p:bodyStyle>
      <a:lvl1pPr marL="216000" marR="0" indent="-216000" algn="l" defTabSz="914400" rtl="0" eaLnBrk="1" fontAlgn="auto" latinLnBrk="0" hangingPunct="1">
        <a:lnSpc>
          <a:spcPct val="100000"/>
        </a:lnSpc>
        <a:spcBef>
          <a:spcPct val="20000"/>
        </a:spcBef>
        <a:spcAft>
          <a:spcPts val="0"/>
        </a:spcAft>
        <a:buClr>
          <a:schemeClr val="accent2"/>
        </a:buClr>
        <a:buSzPct val="90000"/>
        <a:buFont typeface="Lucida Grande"/>
        <a:buChar char="•"/>
        <a:tabLst/>
        <a:defRPr kumimoji="0" lang="nl-NL" sz="2000" b="0" i="0" u="none" strike="noStrike" kern="1200" cap="none" spc="0" normalizeH="0" baseline="0" noProof="0">
          <a:ln>
            <a:noFill/>
          </a:ln>
          <a:solidFill>
            <a:schemeClr val="tx1"/>
          </a:solidFill>
          <a:effectLst/>
          <a:uLnTx/>
          <a:uFillTx/>
          <a:latin typeface="+mn-lt"/>
          <a:ea typeface="+mn-ea"/>
          <a:cs typeface="Myriad Pro Light" pitchFamily="34" charset="0"/>
        </a:defRPr>
      </a:lvl1pPr>
      <a:lvl2pPr marL="432000" marR="0" indent="-216000" algn="l" defTabSz="914400" rtl="0" eaLnBrk="1" fontAlgn="auto" latinLnBrk="0" hangingPunct="1">
        <a:lnSpc>
          <a:spcPct val="100000"/>
        </a:lnSpc>
        <a:spcBef>
          <a:spcPct val="20000"/>
        </a:spcBef>
        <a:spcAft>
          <a:spcPts val="0"/>
        </a:spcAft>
        <a:buClr>
          <a:schemeClr val="tx2"/>
        </a:buClr>
        <a:buSzPct val="90000"/>
        <a:buFont typeface="Lucida Grande"/>
        <a:buChar char="•"/>
        <a:tabLst/>
        <a:defRPr kumimoji="0" lang="nl-NL" sz="1800" b="0" i="0" u="none" strike="noStrike" kern="1200" cap="none" spc="0" normalizeH="0" baseline="0" noProof="0">
          <a:ln>
            <a:noFill/>
          </a:ln>
          <a:solidFill>
            <a:srgbClr val="000000"/>
          </a:solidFill>
          <a:effectLst/>
          <a:uLnTx/>
          <a:uFillTx/>
          <a:latin typeface="+mn-lt"/>
          <a:ea typeface="+mn-ea"/>
          <a:cs typeface="Myriad Pro Light" pitchFamily="34" charset="0"/>
        </a:defRPr>
      </a:lvl2pPr>
      <a:lvl3pPr marL="648000" marR="0" indent="-216000" algn="l" defTabSz="914400" rtl="0" eaLnBrk="1" fontAlgn="auto" latinLnBrk="0" hangingPunct="1">
        <a:lnSpc>
          <a:spcPct val="100000"/>
        </a:lnSpc>
        <a:spcBef>
          <a:spcPct val="20000"/>
        </a:spcBef>
        <a:spcAft>
          <a:spcPts val="0"/>
        </a:spcAft>
        <a:buClr>
          <a:schemeClr val="accent2"/>
        </a:buClr>
        <a:buSzPct val="90000"/>
        <a:buFont typeface="Lucida Grande"/>
        <a:buChar char="•"/>
        <a:tabLst/>
        <a:defRPr kumimoji="0" lang="nl-NL" sz="1600" b="0" i="0" u="none" strike="noStrike" kern="1200" cap="none" spc="0" normalizeH="0" baseline="0" noProof="0">
          <a:ln>
            <a:noFill/>
          </a:ln>
          <a:solidFill>
            <a:prstClr val="black"/>
          </a:solidFill>
          <a:effectLst/>
          <a:uLnTx/>
          <a:uFillTx/>
          <a:latin typeface="+mn-lt"/>
          <a:ea typeface="+mn-ea"/>
          <a:cs typeface="Mongolian Baiti" pitchFamily="66" charset="0"/>
        </a:defRPr>
      </a:lvl3pPr>
      <a:lvl4pPr marL="864000" marR="0" indent="-216000" algn="l" defTabSz="914400" rtl="0" eaLnBrk="1" fontAlgn="auto" latinLnBrk="0" hangingPunct="1">
        <a:lnSpc>
          <a:spcPct val="100000"/>
        </a:lnSpc>
        <a:spcBef>
          <a:spcPct val="20000"/>
        </a:spcBef>
        <a:spcAft>
          <a:spcPts val="0"/>
        </a:spcAft>
        <a:buClr>
          <a:srgbClr val="5E6A71"/>
        </a:buClr>
        <a:buSzPct val="80000"/>
        <a:buFont typeface="Arial" pitchFamily="34" charset="0"/>
        <a:buChar char="•"/>
        <a:tabLst/>
        <a:defRPr kumimoji="0" lang="nl-NL" sz="1600" b="0" i="0" u="none" strike="noStrike" kern="1200" cap="none" spc="0" normalizeH="0" baseline="0" noProof="0">
          <a:ln>
            <a:noFill/>
          </a:ln>
          <a:solidFill>
            <a:schemeClr val="tx1"/>
          </a:solidFill>
          <a:effectLst/>
          <a:uLnTx/>
          <a:uFillTx/>
          <a:latin typeface="+mn-lt"/>
          <a:ea typeface="+mn-ea"/>
          <a:cs typeface="Mongolian Baiti" pitchFamily="66" charset="0"/>
        </a:defRPr>
      </a:lvl4pPr>
      <a:lvl5pPr marL="1588" marR="0" indent="0" algn="l" defTabSz="914400" rtl="0" eaLnBrk="1" fontAlgn="auto" latinLnBrk="0" hangingPunct="1">
        <a:lnSpc>
          <a:spcPct val="100000"/>
        </a:lnSpc>
        <a:spcBef>
          <a:spcPct val="20000"/>
        </a:spcBef>
        <a:spcAft>
          <a:spcPts val="0"/>
        </a:spcAft>
        <a:buClrTx/>
        <a:buSzTx/>
        <a:buFont typeface="Arial"/>
        <a:buNone/>
        <a:tabLst/>
        <a:defRPr kumimoji="0" lang="nl-NL" sz="1800" b="1" i="1" u="none" strike="noStrike" kern="1200" cap="none" spc="0" normalizeH="0" baseline="0" noProof="0">
          <a:ln>
            <a:noFill/>
          </a:ln>
          <a:solidFill>
            <a:schemeClr val="tx2"/>
          </a:solidFill>
          <a:effectLst/>
          <a:uLnTx/>
          <a:uFillTx/>
          <a:latin typeface="+mn-lt"/>
          <a:ea typeface="+mn-ea"/>
          <a:cs typeface="Mongolian Baiti" pitchFamily="66" charset="0"/>
        </a:defRPr>
      </a:lvl5pPr>
      <a:lvl6pPr marL="177800" indent="-177800" algn="l" defTabSz="456999" rtl="0" eaLnBrk="1" latinLnBrk="0" hangingPunct="1">
        <a:lnSpc>
          <a:spcPct val="90000"/>
        </a:lnSpc>
        <a:spcBef>
          <a:spcPct val="20000"/>
        </a:spcBef>
        <a:buFont typeface="Arial"/>
        <a:buChar char="•"/>
        <a:defRPr sz="1600" kern="1200">
          <a:solidFill>
            <a:schemeClr val="tx1"/>
          </a:solidFill>
          <a:latin typeface="+mn-lt"/>
          <a:ea typeface="+mn-ea"/>
          <a:cs typeface="+mn-cs"/>
        </a:defRPr>
      </a:lvl6pPr>
      <a:lvl7pPr marL="177800" indent="-177800" algn="l" defTabSz="456999" rtl="0" eaLnBrk="1" latinLnBrk="0" hangingPunct="1">
        <a:lnSpc>
          <a:spcPct val="90000"/>
        </a:lnSpc>
        <a:spcBef>
          <a:spcPct val="20000"/>
        </a:spcBef>
        <a:buFont typeface="Arial"/>
        <a:buChar char="•"/>
        <a:defRPr sz="1600" kern="1200">
          <a:solidFill>
            <a:schemeClr val="tx1"/>
          </a:solidFill>
          <a:latin typeface="+mn-lt"/>
          <a:ea typeface="+mn-ea"/>
          <a:cs typeface="+mn-cs"/>
        </a:defRPr>
      </a:lvl7pPr>
      <a:lvl8pPr marL="3427495" indent="-228500" algn="l" defTabSz="456999" rtl="0" eaLnBrk="1" latinLnBrk="0" hangingPunct="1">
        <a:spcBef>
          <a:spcPct val="20000"/>
        </a:spcBef>
        <a:buFont typeface="Arial"/>
        <a:buChar char="•"/>
        <a:defRPr sz="2000" kern="1200">
          <a:solidFill>
            <a:schemeClr val="tx1"/>
          </a:solidFill>
          <a:latin typeface="+mn-lt"/>
          <a:ea typeface="+mn-ea"/>
          <a:cs typeface="+mn-cs"/>
        </a:defRPr>
      </a:lvl8pPr>
      <a:lvl9pPr marL="3884495" indent="-228500" algn="l" defTabSz="45699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6999" rtl="0" eaLnBrk="1" latinLnBrk="0" hangingPunct="1">
        <a:defRPr sz="1800" kern="1200">
          <a:solidFill>
            <a:schemeClr val="tx1"/>
          </a:solidFill>
          <a:latin typeface="+mn-lt"/>
          <a:ea typeface="+mn-ea"/>
          <a:cs typeface="+mn-cs"/>
        </a:defRPr>
      </a:lvl1pPr>
      <a:lvl2pPr marL="456999" algn="l" defTabSz="456999" rtl="0" eaLnBrk="1" latinLnBrk="0" hangingPunct="1">
        <a:defRPr sz="1800" kern="1200">
          <a:solidFill>
            <a:schemeClr val="tx1"/>
          </a:solidFill>
          <a:latin typeface="+mn-lt"/>
          <a:ea typeface="+mn-ea"/>
          <a:cs typeface="+mn-cs"/>
        </a:defRPr>
      </a:lvl2pPr>
      <a:lvl3pPr marL="913999" algn="l" defTabSz="456999" rtl="0" eaLnBrk="1" latinLnBrk="0" hangingPunct="1">
        <a:defRPr sz="1800" kern="1200">
          <a:solidFill>
            <a:schemeClr val="tx1"/>
          </a:solidFill>
          <a:latin typeface="+mn-lt"/>
          <a:ea typeface="+mn-ea"/>
          <a:cs typeface="+mn-cs"/>
        </a:defRPr>
      </a:lvl3pPr>
      <a:lvl4pPr marL="1370998" algn="l" defTabSz="456999" rtl="0" eaLnBrk="1" latinLnBrk="0" hangingPunct="1">
        <a:defRPr sz="1800" kern="1200">
          <a:solidFill>
            <a:schemeClr val="tx1"/>
          </a:solidFill>
          <a:latin typeface="+mn-lt"/>
          <a:ea typeface="+mn-ea"/>
          <a:cs typeface="+mn-cs"/>
        </a:defRPr>
      </a:lvl4pPr>
      <a:lvl5pPr marL="1827997" algn="l" defTabSz="456999" rtl="0" eaLnBrk="1" latinLnBrk="0" hangingPunct="1">
        <a:defRPr sz="1800" kern="1200">
          <a:solidFill>
            <a:schemeClr val="tx1"/>
          </a:solidFill>
          <a:latin typeface="+mn-lt"/>
          <a:ea typeface="+mn-ea"/>
          <a:cs typeface="+mn-cs"/>
        </a:defRPr>
      </a:lvl5pPr>
      <a:lvl6pPr marL="2284997" algn="l" defTabSz="456999" rtl="0" eaLnBrk="1" latinLnBrk="0" hangingPunct="1">
        <a:defRPr sz="1800" kern="1200">
          <a:solidFill>
            <a:schemeClr val="tx1"/>
          </a:solidFill>
          <a:latin typeface="+mn-lt"/>
          <a:ea typeface="+mn-ea"/>
          <a:cs typeface="+mn-cs"/>
        </a:defRPr>
      </a:lvl6pPr>
      <a:lvl7pPr marL="2741997" algn="l" defTabSz="456999" rtl="0" eaLnBrk="1" latinLnBrk="0" hangingPunct="1">
        <a:defRPr sz="1800" kern="1200">
          <a:solidFill>
            <a:schemeClr val="tx1"/>
          </a:solidFill>
          <a:latin typeface="+mn-lt"/>
          <a:ea typeface="+mn-ea"/>
          <a:cs typeface="+mn-cs"/>
        </a:defRPr>
      </a:lvl7pPr>
      <a:lvl8pPr marL="3198995" algn="l" defTabSz="456999" rtl="0" eaLnBrk="1" latinLnBrk="0" hangingPunct="1">
        <a:defRPr sz="1800" kern="1200">
          <a:solidFill>
            <a:schemeClr val="tx1"/>
          </a:solidFill>
          <a:latin typeface="+mn-lt"/>
          <a:ea typeface="+mn-ea"/>
          <a:cs typeface="+mn-cs"/>
        </a:defRPr>
      </a:lvl8pPr>
      <a:lvl9pPr marL="3655995" algn="l" defTabSz="45699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71600" y="353833"/>
            <a:ext cx="8197200" cy="507474"/>
          </a:xfrm>
          <a:prstGeom prst="rect">
            <a:avLst/>
          </a:prstGeom>
        </p:spPr>
        <p:txBody>
          <a:bodyPr vert="horz" lIns="0" tIns="0" rIns="0" bIns="0" rtlCol="0" anchor="b" anchorCtr="0">
            <a:noAutofit/>
          </a:bodyPr>
          <a:lstStyle/>
          <a:p>
            <a:r>
              <a:rPr lang="en-US" noProof="0"/>
              <a:t>Click to add title</a:t>
            </a:r>
          </a:p>
        </p:txBody>
      </p:sp>
      <p:sp>
        <p:nvSpPr>
          <p:cNvPr id="5" name="Kader 4" hidden="1"/>
          <p:cNvSpPr/>
          <p:nvPr/>
        </p:nvSpPr>
        <p:spPr>
          <a:xfrm>
            <a:off x="-540568" y="-408592"/>
            <a:ext cx="10225136" cy="5960686"/>
          </a:xfrm>
          <a:prstGeom prst="frame">
            <a:avLst>
              <a:gd name="adj1" fmla="val 6674"/>
            </a:avLst>
          </a:prstGeom>
          <a:noFill/>
          <a:ln w="6350" cap="flat" cmpd="sng" algn="ctr">
            <a:solidFill>
              <a:schemeClr val="accent2"/>
            </a:solidFill>
            <a:prstDash val="solid"/>
          </a:ln>
          <a:effectLst/>
        </p:spPr>
        <p:txBody>
          <a:bodyPr rot="0" spcFirstLastPara="0" vertOverflow="overflow" horzOverflow="overflow" vert="horz" wrap="square" lIns="91440" tIns="36000" rIns="91440" bIns="72000" numCol="1" spcCol="0" rtlCol="0" fromWordArt="0" anchor="ctr" anchorCtr="0" forceAA="0" compatLnSpc="1">
            <a:prstTxWarp prst="textNoShape">
              <a:avLst/>
            </a:prstTxWarp>
            <a:noAutofit/>
          </a:bodyPr>
          <a:lstStyle/>
          <a:p>
            <a:pPr marL="0" marR="0" indent="0" algn="ctr" defTabSz="914378" eaLnBrk="1" fontAlgn="auto" latinLnBrk="0" hangingPunct="1">
              <a:lnSpc>
                <a:spcPct val="110000"/>
              </a:lnSpc>
              <a:spcBef>
                <a:spcPts val="0"/>
              </a:spcBef>
              <a:spcAft>
                <a:spcPts val="0"/>
              </a:spcAft>
              <a:buClrTx/>
              <a:buSzTx/>
              <a:buFontTx/>
              <a:buNone/>
              <a:tabLst/>
            </a:pPr>
            <a:endParaRPr kumimoji="0" lang="en-US" sz="1800" b="0" i="0" u="none" strike="noStrike" kern="0" cap="none" spc="0" normalizeH="0" baseline="0" noProof="0">
              <a:ln>
                <a:noFill/>
              </a:ln>
              <a:solidFill>
                <a:srgbClr val="000000"/>
              </a:solidFill>
              <a:effectLst/>
              <a:uLnTx/>
              <a:uFillTx/>
              <a:latin typeface="Myriad for Rabobank Lt" panose="020B0403030403020204" pitchFamily="34" charset="0"/>
              <a:ea typeface="+mn-ea"/>
              <a:cs typeface="Myriad for Rabobank"/>
            </a:endParaRPr>
          </a:p>
        </p:txBody>
      </p:sp>
      <p:sp>
        <p:nvSpPr>
          <p:cNvPr id="8" name="Tijdelijke aanduiding voor tekst 7"/>
          <p:cNvSpPr>
            <a:spLocks noGrp="1"/>
          </p:cNvSpPr>
          <p:nvPr>
            <p:ph type="body" idx="1"/>
          </p:nvPr>
        </p:nvSpPr>
        <p:spPr>
          <a:xfrm>
            <a:off x="471600" y="1288800"/>
            <a:ext cx="8197200" cy="3240000"/>
          </a:xfrm>
          <a:prstGeom prst="rect">
            <a:avLst/>
          </a:prstGeom>
        </p:spPr>
        <p:txBody>
          <a:bodyPr vert="horz" lIns="0" tIns="0" rIns="0" bIns="0" rtlCol="0">
            <a:noAutofit/>
          </a:bodyPr>
          <a:lstStyle/>
          <a:p>
            <a:pPr lvl="0"/>
            <a:endParaRPr lang="en-US" noProof="0"/>
          </a:p>
          <a:p>
            <a:pPr lvl="1"/>
            <a:endParaRPr lang="en-US"/>
          </a:p>
          <a:p>
            <a:pPr lvl="2"/>
            <a:endParaRPr lang="en-US"/>
          </a:p>
          <a:p>
            <a:pPr lvl="3"/>
            <a:endParaRPr lang="en-US"/>
          </a:p>
          <a:p>
            <a:pPr lvl="4"/>
            <a:endParaRPr lang="en-US"/>
          </a:p>
        </p:txBody>
      </p:sp>
      <p:sp>
        <p:nvSpPr>
          <p:cNvPr id="3" name="Rechthoek 2" hidden="1">
            <a:extLst>
              <a:ext uri="{FF2B5EF4-FFF2-40B4-BE49-F238E27FC236}">
                <a16:creationId xmlns:a16="http://schemas.microsoft.com/office/drawing/2014/main" id="{C8922F52-36AC-45F9-9D88-0FD0E4028866}"/>
              </a:ext>
            </a:extLst>
          </p:cNvPr>
          <p:cNvSpPr/>
          <p:nvPr userDrawn="1"/>
        </p:nvSpPr>
        <p:spPr>
          <a:xfrm>
            <a:off x="471600" y="483398"/>
            <a:ext cx="8197200" cy="298800"/>
          </a:xfrm>
          <a:prstGeom prst="rect">
            <a:avLst/>
          </a:prstGeom>
          <a:noFill/>
          <a:ln w="3175" cap="rnd" cmpd="sng" algn="ctr">
            <a:solidFill>
              <a:srgbClr val="FF0000"/>
            </a:solidFill>
            <a:prstDash val="solid"/>
          </a:ln>
          <a:effectLst/>
        </p:spPr>
        <p:txBody>
          <a:bodyPr rtlCol="0" anchor="ctr"/>
          <a:lstStyle/>
          <a:p>
            <a:pPr algn="ctr"/>
            <a:endParaRPr lang="en-US" sz="2400" b="0" i="0">
              <a:solidFill>
                <a:srgbClr val="5E6A71"/>
              </a:solidFill>
              <a:latin typeface="Myriad for Rabobank Lt" panose="020B0403030403020204" pitchFamily="34" charset="0"/>
            </a:endParaRPr>
          </a:p>
        </p:txBody>
      </p:sp>
      <p:sp>
        <p:nvSpPr>
          <p:cNvPr id="9" name="Rechthoek 8" hidden="1">
            <a:extLst>
              <a:ext uri="{FF2B5EF4-FFF2-40B4-BE49-F238E27FC236}">
                <a16:creationId xmlns:a16="http://schemas.microsoft.com/office/drawing/2014/main" id="{4E5A4722-5CC1-44E4-95F1-AD539B9EF72E}"/>
              </a:ext>
            </a:extLst>
          </p:cNvPr>
          <p:cNvSpPr/>
          <p:nvPr userDrawn="1"/>
        </p:nvSpPr>
        <p:spPr>
          <a:xfrm>
            <a:off x="471600" y="1285200"/>
            <a:ext cx="8197200" cy="3240000"/>
          </a:xfrm>
          <a:prstGeom prst="rect">
            <a:avLst/>
          </a:prstGeom>
          <a:noFill/>
          <a:ln w="3175" cap="rnd" cmpd="sng" algn="ctr">
            <a:solidFill>
              <a:srgbClr val="FF0000"/>
            </a:solidFill>
            <a:prstDash val="solid"/>
          </a:ln>
          <a:effectLst/>
        </p:spPr>
        <p:txBody>
          <a:bodyPr rtlCol="0" anchor="ctr"/>
          <a:lstStyle/>
          <a:p>
            <a:pPr algn="ctr">
              <a:lnSpc>
                <a:spcPct val="100000"/>
              </a:lnSpc>
            </a:pPr>
            <a:endParaRPr lang="en-US" sz="2400" b="0" i="0">
              <a:solidFill>
                <a:srgbClr val="5E6A71"/>
              </a:solidFill>
              <a:latin typeface="Myriad for Rabobank Lt" panose="020B0403030403020204" pitchFamily="34" charset="0"/>
            </a:endParaRPr>
          </a:p>
        </p:txBody>
      </p:sp>
      <p:sp>
        <p:nvSpPr>
          <p:cNvPr id="10" name="Rechthoek 9" hidden="1">
            <a:extLst>
              <a:ext uri="{FF2B5EF4-FFF2-40B4-BE49-F238E27FC236}">
                <a16:creationId xmlns:a16="http://schemas.microsoft.com/office/drawing/2014/main" id="{0469A1D3-5796-42A4-9335-8BEAF291514B}"/>
              </a:ext>
            </a:extLst>
          </p:cNvPr>
          <p:cNvSpPr/>
          <p:nvPr userDrawn="1"/>
        </p:nvSpPr>
        <p:spPr>
          <a:xfrm>
            <a:off x="470988" y="4891581"/>
            <a:ext cx="8197200" cy="251920"/>
          </a:xfrm>
          <a:prstGeom prst="rect">
            <a:avLst/>
          </a:prstGeom>
          <a:noFill/>
          <a:ln w="3175" cap="rnd" cmpd="sng" algn="ctr">
            <a:solidFill>
              <a:srgbClr val="FF0000"/>
            </a:solidFill>
            <a:prstDash val="solid"/>
          </a:ln>
          <a:effectLst/>
        </p:spPr>
        <p:txBody>
          <a:bodyPr rtlCol="0" anchor="ctr"/>
          <a:lstStyle/>
          <a:p>
            <a:pPr algn="ctr"/>
            <a:endParaRPr lang="en-US" sz="2400" b="0" i="0">
              <a:solidFill>
                <a:srgbClr val="5E6A71"/>
              </a:solidFill>
              <a:latin typeface="Myriad for Rabobank Lt" panose="020B0403030403020204" pitchFamily="34" charset="0"/>
            </a:endParaRPr>
          </a:p>
        </p:txBody>
      </p:sp>
      <p:sp>
        <p:nvSpPr>
          <p:cNvPr id="14" name="Slide Number Placeholder 10">
            <a:extLst>
              <a:ext uri="{FF2B5EF4-FFF2-40B4-BE49-F238E27FC236}">
                <a16:creationId xmlns:a16="http://schemas.microsoft.com/office/drawing/2014/main" id="{F31BD96B-CAD5-463A-9D5B-99DED7E4AC5C}"/>
              </a:ext>
            </a:extLst>
          </p:cNvPr>
          <p:cNvSpPr>
            <a:spLocks noGrp="1"/>
          </p:cNvSpPr>
          <p:nvPr>
            <p:ph type="sldNum" sz="quarter" idx="4"/>
          </p:nvPr>
        </p:nvSpPr>
        <p:spPr>
          <a:xfrm>
            <a:off x="470988" y="4757730"/>
            <a:ext cx="2057400" cy="204788"/>
          </a:xfrm>
          <a:prstGeom prst="rect">
            <a:avLst/>
          </a:prstGeom>
        </p:spPr>
        <p:txBody>
          <a:bodyPr vert="horz" lIns="0" tIns="45720" rIns="0" bIns="45720" rtlCol="0" anchor="ctr"/>
          <a:lstStyle>
            <a:lvl1pPr>
              <a:defRPr lang="en-US" sz="940" smtClean="0">
                <a:solidFill>
                  <a:srgbClr val="CCCCCC"/>
                </a:solidFill>
                <a:latin typeface="Myriad for Rabobank" panose="02000503050000020004" pitchFamily="2" charset="0"/>
              </a:defRPr>
            </a:lvl1pPr>
          </a:lstStyle>
          <a:p>
            <a:fld id="{14A8E892-9D3D-449A-93AD-1E7955DBB18F}" type="slidenum">
              <a:rPr lang="en-US" noProof="0" smtClean="0"/>
              <a:pPr/>
              <a:t>‹#›</a:t>
            </a:fld>
            <a:endParaRPr lang="en-US" noProof="0"/>
          </a:p>
        </p:txBody>
      </p:sp>
    </p:spTree>
    <p:extLst>
      <p:ext uri="{BB962C8B-B14F-4D97-AF65-F5344CB8AC3E}">
        <p14:creationId xmlns:p14="http://schemas.microsoft.com/office/powerpoint/2010/main" val="3772061598"/>
      </p:ext>
    </p:extLst>
  </p:cSld>
  <p:clrMap bg1="lt1" tx1="dk1" bg2="lt2" tx2="dk2" accent1="accent1" accent2="accent2" accent3="accent3" accent4="accent4" accent5="accent5" accent6="accent6" hlink="hlink" folHlink="folHlink"/>
  <p:sldLayoutIdLst>
    <p:sldLayoutId id="2147483717" r:id="rId1"/>
  </p:sldLayoutIdLst>
  <p:transition>
    <p:fade/>
  </p:transition>
  <p:hf hdr="0" ftr="0" dt="0"/>
  <p:txStyles>
    <p:titleStyle>
      <a:lvl1pPr algn="l" defTabSz="456988" rtl="0" eaLnBrk="1" latinLnBrk="0" hangingPunct="1">
        <a:lnSpc>
          <a:spcPct val="80000"/>
        </a:lnSpc>
        <a:spcBef>
          <a:spcPct val="0"/>
        </a:spcBef>
        <a:buNone/>
        <a:defRPr sz="2800" b="0" i="0" kern="1200">
          <a:solidFill>
            <a:schemeClr val="tx2"/>
          </a:solidFill>
          <a:latin typeface="Myriad for Rabobank Bd It" panose="020B0703030403090204" pitchFamily="34" charset="0"/>
          <a:ea typeface="+mj-ea"/>
          <a:cs typeface="Myriad for Rabobank Bd It" panose="020B0703030403090204" pitchFamily="34" charset="0"/>
        </a:defRPr>
      </a:lvl1pPr>
    </p:titleStyle>
    <p:bodyStyle>
      <a:lvl1pPr marL="215995" marR="0" indent="-215995" algn="l" defTabSz="914378" rtl="0" eaLnBrk="1" fontAlgn="auto" latinLnBrk="0" hangingPunct="1">
        <a:lnSpc>
          <a:spcPct val="100000"/>
        </a:lnSpc>
        <a:spcBef>
          <a:spcPts val="0"/>
        </a:spcBef>
        <a:spcAft>
          <a:spcPts val="0"/>
        </a:spcAft>
        <a:buClr>
          <a:schemeClr val="accent2"/>
        </a:buClr>
        <a:buSzPct val="90000"/>
        <a:buFont typeface="Myriad for Rabobank"/>
        <a:buChar char="•"/>
        <a:tabLst/>
        <a:defRPr kumimoji="0" lang="en-US" sz="1310" b="0" i="0" u="none" strike="noStrike" kern="1200" cap="none" spc="0" normalizeH="0" baseline="0" noProof="0">
          <a:ln>
            <a:noFill/>
          </a:ln>
          <a:solidFill>
            <a:srgbClr val="333333"/>
          </a:solidFill>
          <a:effectLst/>
          <a:uLnTx/>
          <a:uFillTx/>
          <a:latin typeface="Myriad for Rabobank Lt" panose="020B0403030403020204" pitchFamily="34" charset="0"/>
          <a:ea typeface="+mn-ea"/>
          <a:cs typeface="Arial" panose="020B0604020202020204" pitchFamily="34" charset="0"/>
        </a:defRPr>
      </a:lvl1pPr>
      <a:lvl2pPr marL="431990" marR="0" indent="-215995" algn="l" defTabSz="914378" rtl="0" eaLnBrk="1" fontAlgn="auto" latinLnBrk="0" hangingPunct="1">
        <a:lnSpc>
          <a:spcPct val="100000"/>
        </a:lnSpc>
        <a:spcBef>
          <a:spcPts val="0"/>
        </a:spcBef>
        <a:spcAft>
          <a:spcPts val="0"/>
        </a:spcAft>
        <a:buClr>
          <a:schemeClr val="tx2"/>
        </a:buClr>
        <a:buSzPct val="90000"/>
        <a:buFont typeface="Myriad for Rabobank"/>
        <a:buChar char="•"/>
        <a:tabLst/>
        <a:defRPr kumimoji="0" lang="en-US" sz="1310" b="0" i="0" u="none" strike="noStrike" kern="1200" cap="none" spc="0" normalizeH="0" baseline="0" noProof="0">
          <a:ln>
            <a:noFill/>
          </a:ln>
          <a:solidFill>
            <a:srgbClr val="333333"/>
          </a:solidFill>
          <a:effectLst/>
          <a:uLnTx/>
          <a:uFillTx/>
          <a:latin typeface="Myriad for Rabobank Lt" panose="020B0403030403020204" pitchFamily="34" charset="0"/>
          <a:ea typeface="+mn-ea"/>
          <a:cs typeface="Arial" panose="020B0604020202020204" pitchFamily="34" charset="0"/>
        </a:defRPr>
      </a:lvl2pPr>
      <a:lvl3pPr marL="647984" marR="0" indent="-215995" algn="l" defTabSz="914378" rtl="0" eaLnBrk="1" fontAlgn="auto" latinLnBrk="0" hangingPunct="1">
        <a:lnSpc>
          <a:spcPct val="100000"/>
        </a:lnSpc>
        <a:spcBef>
          <a:spcPts val="0"/>
        </a:spcBef>
        <a:spcAft>
          <a:spcPts val="0"/>
        </a:spcAft>
        <a:buClr>
          <a:schemeClr val="accent2"/>
        </a:buClr>
        <a:buSzPct val="90000"/>
        <a:buFont typeface="Myriad for Rabobank"/>
        <a:buChar char="•"/>
        <a:tabLst/>
        <a:defRPr kumimoji="0" lang="en-US" sz="1310" b="0" i="0" u="none" strike="noStrike" kern="1200" cap="none" spc="0" normalizeH="0" baseline="0" noProof="0">
          <a:ln>
            <a:noFill/>
          </a:ln>
          <a:solidFill>
            <a:srgbClr val="333333"/>
          </a:solidFill>
          <a:effectLst/>
          <a:uLnTx/>
          <a:uFillTx/>
          <a:latin typeface="Myriad for Rabobank Lt" panose="020B0403030403020204" pitchFamily="34" charset="0"/>
          <a:ea typeface="+mn-ea"/>
          <a:cs typeface="Mongolian Baiti" pitchFamily="66" charset="0"/>
        </a:defRPr>
      </a:lvl3pPr>
      <a:lvl4pPr marL="863978" marR="0" indent="-215995" algn="l" defTabSz="914378" rtl="0" eaLnBrk="1" fontAlgn="auto" latinLnBrk="0" hangingPunct="1">
        <a:lnSpc>
          <a:spcPct val="100000"/>
        </a:lnSpc>
        <a:spcBef>
          <a:spcPts val="0"/>
        </a:spcBef>
        <a:spcAft>
          <a:spcPts val="0"/>
        </a:spcAft>
        <a:buClr>
          <a:srgbClr val="5E6A71"/>
        </a:buClr>
        <a:buSzPct val="90000"/>
        <a:buFont typeface="Myriad for Rabobank" pitchFamily="34" charset="0"/>
        <a:buChar char="•"/>
        <a:tabLst/>
        <a:defRPr kumimoji="0" lang="en-US" sz="1310" b="0" i="0" u="none" strike="noStrike" kern="1200" cap="none" spc="0" normalizeH="0" baseline="0" noProof="0">
          <a:ln>
            <a:noFill/>
          </a:ln>
          <a:solidFill>
            <a:srgbClr val="333333"/>
          </a:solidFill>
          <a:effectLst/>
          <a:uLnTx/>
          <a:uFillTx/>
          <a:latin typeface="Myriad for Rabobank Lt" panose="020B0403030403020204" pitchFamily="34" charset="0"/>
          <a:ea typeface="+mn-ea"/>
          <a:cs typeface="Mongolian Baiti" pitchFamily="66" charset="0"/>
        </a:defRPr>
      </a:lvl4pPr>
      <a:lvl5pPr marL="1588" marR="0" indent="0" algn="l" defTabSz="914378" rtl="0" eaLnBrk="1" fontAlgn="auto" latinLnBrk="0" hangingPunct="1">
        <a:lnSpc>
          <a:spcPct val="100000"/>
        </a:lnSpc>
        <a:spcBef>
          <a:spcPts val="0"/>
        </a:spcBef>
        <a:spcAft>
          <a:spcPts val="0"/>
        </a:spcAft>
        <a:buClrTx/>
        <a:buSzTx/>
        <a:buFont typeface="Myriad for Rabobank"/>
        <a:buNone/>
        <a:tabLst/>
        <a:defRPr kumimoji="0" lang="en-US" sz="1310" b="0" i="0" u="none" strike="noStrike" kern="1200" cap="none" spc="0" normalizeH="0" baseline="0" noProof="0">
          <a:ln>
            <a:noFill/>
          </a:ln>
          <a:solidFill>
            <a:schemeClr val="tx2"/>
          </a:solidFill>
          <a:effectLst/>
          <a:uLnTx/>
          <a:uFillTx/>
          <a:latin typeface="Myriad for Rabobank Bd It" panose="020B0703030403090204" pitchFamily="34" charset="0"/>
          <a:ea typeface="+mn-ea"/>
          <a:cs typeface="Mongolian Baiti" pitchFamily="66" charset="0"/>
        </a:defRPr>
      </a:lvl5pPr>
      <a:lvl6pPr marL="177796" indent="-177796" algn="l" defTabSz="456988" rtl="0" eaLnBrk="1" latinLnBrk="0" hangingPunct="1">
        <a:lnSpc>
          <a:spcPct val="90000"/>
        </a:lnSpc>
        <a:spcBef>
          <a:spcPct val="20000"/>
        </a:spcBef>
        <a:buFont typeface="Myriad for Rabobank"/>
        <a:buChar char="•"/>
        <a:defRPr sz="1600" kern="1200">
          <a:solidFill>
            <a:schemeClr val="tx1"/>
          </a:solidFill>
          <a:latin typeface="+mn-lt"/>
          <a:ea typeface="+mn-ea"/>
          <a:cs typeface="+mn-cs"/>
        </a:defRPr>
      </a:lvl6pPr>
      <a:lvl7pPr marL="177796" indent="-177796" algn="l" defTabSz="456988" rtl="0" eaLnBrk="1" latinLnBrk="0" hangingPunct="1">
        <a:lnSpc>
          <a:spcPct val="90000"/>
        </a:lnSpc>
        <a:spcBef>
          <a:spcPct val="20000"/>
        </a:spcBef>
        <a:buFont typeface="Myriad for Rabobank"/>
        <a:buChar char="•"/>
        <a:defRPr sz="1600" kern="1200">
          <a:solidFill>
            <a:schemeClr val="tx1"/>
          </a:solidFill>
          <a:latin typeface="+mn-lt"/>
          <a:ea typeface="+mn-ea"/>
          <a:cs typeface="+mn-cs"/>
        </a:defRPr>
      </a:lvl7pPr>
      <a:lvl8pPr marL="3427409" indent="-228494" algn="l" defTabSz="456988" rtl="0" eaLnBrk="1" latinLnBrk="0" hangingPunct="1">
        <a:spcBef>
          <a:spcPct val="20000"/>
        </a:spcBef>
        <a:buFont typeface="Myriad for Rabobank"/>
        <a:buChar char="•"/>
        <a:defRPr sz="2000" kern="1200">
          <a:solidFill>
            <a:schemeClr val="tx1"/>
          </a:solidFill>
          <a:latin typeface="+mn-lt"/>
          <a:ea typeface="+mn-ea"/>
          <a:cs typeface="+mn-cs"/>
        </a:defRPr>
      </a:lvl8pPr>
      <a:lvl9pPr marL="3884398" indent="-228494" algn="l" defTabSz="456988" rtl="0" eaLnBrk="1" latinLnBrk="0" hangingPunct="1">
        <a:spcBef>
          <a:spcPct val="20000"/>
        </a:spcBef>
        <a:buFont typeface="Myriad for Rabobank"/>
        <a:buChar char="•"/>
        <a:defRPr sz="2000" kern="1200">
          <a:solidFill>
            <a:schemeClr val="tx1"/>
          </a:solidFill>
          <a:latin typeface="+mn-lt"/>
          <a:ea typeface="+mn-ea"/>
          <a:cs typeface="+mn-cs"/>
        </a:defRPr>
      </a:lvl9pPr>
    </p:bodyStyle>
    <p:otherStyle>
      <a:defPPr>
        <a:defRPr lang="en-US"/>
      </a:defPPr>
      <a:lvl1pPr marL="0" algn="l" defTabSz="456988" rtl="0" eaLnBrk="1" latinLnBrk="0" hangingPunct="1">
        <a:defRPr sz="1800" kern="1200">
          <a:solidFill>
            <a:schemeClr val="tx1"/>
          </a:solidFill>
          <a:latin typeface="+mn-lt"/>
          <a:ea typeface="+mn-ea"/>
          <a:cs typeface="+mn-cs"/>
        </a:defRPr>
      </a:lvl1pPr>
      <a:lvl2pPr marL="456988" algn="l" defTabSz="456988" rtl="0" eaLnBrk="1" latinLnBrk="0" hangingPunct="1">
        <a:defRPr sz="1800" kern="1200">
          <a:solidFill>
            <a:schemeClr val="tx1"/>
          </a:solidFill>
          <a:latin typeface="+mn-lt"/>
          <a:ea typeface="+mn-ea"/>
          <a:cs typeface="+mn-cs"/>
        </a:defRPr>
      </a:lvl2pPr>
      <a:lvl3pPr marL="913976" algn="l" defTabSz="456988" rtl="0" eaLnBrk="1" latinLnBrk="0" hangingPunct="1">
        <a:defRPr sz="1800" kern="1200">
          <a:solidFill>
            <a:schemeClr val="tx1"/>
          </a:solidFill>
          <a:latin typeface="+mn-lt"/>
          <a:ea typeface="+mn-ea"/>
          <a:cs typeface="+mn-cs"/>
        </a:defRPr>
      </a:lvl3pPr>
      <a:lvl4pPr marL="1370964" algn="l" defTabSz="456988" rtl="0" eaLnBrk="1" latinLnBrk="0" hangingPunct="1">
        <a:defRPr sz="1800" kern="1200">
          <a:solidFill>
            <a:schemeClr val="tx1"/>
          </a:solidFill>
          <a:latin typeface="+mn-lt"/>
          <a:ea typeface="+mn-ea"/>
          <a:cs typeface="+mn-cs"/>
        </a:defRPr>
      </a:lvl4pPr>
      <a:lvl5pPr marL="1827951" algn="l" defTabSz="456988" rtl="0" eaLnBrk="1" latinLnBrk="0" hangingPunct="1">
        <a:defRPr sz="1800" kern="1200">
          <a:solidFill>
            <a:schemeClr val="tx1"/>
          </a:solidFill>
          <a:latin typeface="+mn-lt"/>
          <a:ea typeface="+mn-ea"/>
          <a:cs typeface="+mn-cs"/>
        </a:defRPr>
      </a:lvl5pPr>
      <a:lvl6pPr marL="2284940" algn="l" defTabSz="456988" rtl="0" eaLnBrk="1" latinLnBrk="0" hangingPunct="1">
        <a:defRPr sz="1800" kern="1200">
          <a:solidFill>
            <a:schemeClr val="tx1"/>
          </a:solidFill>
          <a:latin typeface="+mn-lt"/>
          <a:ea typeface="+mn-ea"/>
          <a:cs typeface="+mn-cs"/>
        </a:defRPr>
      </a:lvl6pPr>
      <a:lvl7pPr marL="2741929" algn="l" defTabSz="456988" rtl="0" eaLnBrk="1" latinLnBrk="0" hangingPunct="1">
        <a:defRPr sz="1800" kern="1200">
          <a:solidFill>
            <a:schemeClr val="tx1"/>
          </a:solidFill>
          <a:latin typeface="+mn-lt"/>
          <a:ea typeface="+mn-ea"/>
          <a:cs typeface="+mn-cs"/>
        </a:defRPr>
      </a:lvl7pPr>
      <a:lvl8pPr marL="3198915" algn="l" defTabSz="456988" rtl="0" eaLnBrk="1" latinLnBrk="0" hangingPunct="1">
        <a:defRPr sz="1800" kern="1200">
          <a:solidFill>
            <a:schemeClr val="tx1"/>
          </a:solidFill>
          <a:latin typeface="+mn-lt"/>
          <a:ea typeface="+mn-ea"/>
          <a:cs typeface="+mn-cs"/>
        </a:defRPr>
      </a:lvl8pPr>
      <a:lvl9pPr marL="3655904" algn="l" defTabSz="45698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6.sv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2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1.sv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4.gif"/><Relationship Id="rId5" Type="http://schemas.openxmlformats.org/officeDocument/2006/relationships/image" Target="../media/image21.sv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1.sv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5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52.sv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0" descr="A screen shot of a window&#10;&#10;Description generated with high confidence">
            <a:extLst>
              <a:ext uri="{FF2B5EF4-FFF2-40B4-BE49-F238E27FC236}">
                <a16:creationId xmlns:a16="http://schemas.microsoft.com/office/drawing/2014/main" id="{BE281F74-0B8B-410D-AA59-757224D6417F}"/>
              </a:ext>
            </a:extLst>
          </p:cNvPr>
          <p:cNvPicPr>
            <a:picLocks noGrp="1" noChangeAspect="1"/>
          </p:cNvPicPr>
          <p:nvPr>
            <p:ph type="pic" sz="quarter" idx="13"/>
          </p:nvPr>
        </p:nvPicPr>
        <p:blipFill rotWithShape="1">
          <a:blip r:embed="rId2"/>
          <a:srcRect t="16820" b="16820"/>
          <a:stretch/>
        </p:blipFill>
        <p:spPr>
          <a:xfrm>
            <a:off x="0" y="9525"/>
            <a:ext cx="9144000" cy="3411538"/>
          </a:xfrm>
        </p:spPr>
      </p:pic>
      <p:sp>
        <p:nvSpPr>
          <p:cNvPr id="3" name="Ondertitel 2"/>
          <p:cNvSpPr>
            <a:spLocks noGrp="1"/>
          </p:cNvSpPr>
          <p:nvPr>
            <p:ph type="subTitle" idx="1"/>
          </p:nvPr>
        </p:nvSpPr>
        <p:spPr/>
        <p:txBody>
          <a:bodyPr/>
          <a:lstStyle/>
          <a:p>
            <a:r>
              <a:rPr lang="nl-NL"/>
              <a:t>Results of our experiments</a:t>
            </a:r>
          </a:p>
        </p:txBody>
      </p:sp>
      <p:sp>
        <p:nvSpPr>
          <p:cNvPr id="4" name="Tijdelijke aanduiding voor tekst 3"/>
          <p:cNvSpPr>
            <a:spLocks noGrp="1"/>
          </p:cNvSpPr>
          <p:nvPr>
            <p:ph type="body" sz="quarter" idx="11"/>
          </p:nvPr>
        </p:nvSpPr>
        <p:spPr/>
        <p:txBody>
          <a:bodyPr/>
          <a:lstStyle/>
          <a:p>
            <a:r>
              <a:rPr lang="nl-NL" dirty="0" err="1"/>
              <a:t>October</a:t>
            </a:r>
            <a:r>
              <a:rPr lang="nl-NL" dirty="0"/>
              <a:t> 4th, 2022</a:t>
            </a:r>
          </a:p>
        </p:txBody>
      </p:sp>
      <p:sp>
        <p:nvSpPr>
          <p:cNvPr id="2" name="Titel 1"/>
          <p:cNvSpPr>
            <a:spLocks noGrp="1"/>
          </p:cNvSpPr>
          <p:nvPr>
            <p:ph type="title"/>
          </p:nvPr>
        </p:nvSpPr>
        <p:spPr>
          <a:xfrm>
            <a:off x="-57149" y="2649352"/>
            <a:ext cx="6151950" cy="771235"/>
          </a:xfrm>
        </p:spPr>
        <p:txBody>
          <a:bodyPr/>
          <a:lstStyle/>
          <a:p>
            <a:r>
              <a:rPr lang="nl-NL"/>
              <a:t>Module </a:t>
            </a:r>
            <a:r>
              <a:rPr lang="nl-NL" err="1"/>
              <a:t>Federation</a:t>
            </a:r>
          </a:p>
        </p:txBody>
      </p:sp>
    </p:spTree>
    <p:extLst>
      <p:ext uri="{BB962C8B-B14F-4D97-AF65-F5344CB8AC3E}">
        <p14:creationId xmlns:p14="http://schemas.microsoft.com/office/powerpoint/2010/main" val="327903553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C6189-2648-7B1D-4472-1D2B8E2DB925}"/>
              </a:ext>
            </a:extLst>
          </p:cNvPr>
          <p:cNvSpPr>
            <a:spLocks noGrp="1"/>
          </p:cNvSpPr>
          <p:nvPr>
            <p:ph type="title"/>
          </p:nvPr>
        </p:nvSpPr>
        <p:spPr>
          <a:xfrm>
            <a:off x="471600" y="1652400"/>
            <a:ext cx="7625686" cy="1296000"/>
          </a:xfrm>
        </p:spPr>
        <p:txBody>
          <a:bodyPr/>
          <a:lstStyle/>
          <a:p>
            <a:r>
              <a:rPr lang="en-NL" sz="4650" i="1" dirty="0">
                <a:latin typeface="Myriad for Rabobank Bd It"/>
              </a:rPr>
              <a:t>Shared dependencies</a:t>
            </a:r>
            <a:endParaRPr lang="en-US" sz="4650" i="1" dirty="0"/>
          </a:p>
        </p:txBody>
      </p:sp>
      <p:sp>
        <p:nvSpPr>
          <p:cNvPr id="3" name="Text Placeholder 2">
            <a:extLst>
              <a:ext uri="{FF2B5EF4-FFF2-40B4-BE49-F238E27FC236}">
                <a16:creationId xmlns:a16="http://schemas.microsoft.com/office/drawing/2014/main" id="{164DDCBD-26B8-3F9A-9765-C03142E8E420}"/>
              </a:ext>
            </a:extLst>
          </p:cNvPr>
          <p:cNvSpPr>
            <a:spLocks noGrp="1"/>
          </p:cNvSpPr>
          <p:nvPr>
            <p:ph type="body" sz="quarter" idx="12"/>
          </p:nvPr>
        </p:nvSpPr>
        <p:spPr/>
        <p:txBody>
          <a:bodyPr/>
          <a:lstStyle/>
          <a:p>
            <a:endParaRPr lang="en-NL"/>
          </a:p>
        </p:txBody>
      </p:sp>
    </p:spTree>
    <p:extLst>
      <p:ext uri="{BB962C8B-B14F-4D97-AF65-F5344CB8AC3E}">
        <p14:creationId xmlns:p14="http://schemas.microsoft.com/office/powerpoint/2010/main" val="341903199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Elbow Connector 34">
            <a:extLst>
              <a:ext uri="{FF2B5EF4-FFF2-40B4-BE49-F238E27FC236}">
                <a16:creationId xmlns:a16="http://schemas.microsoft.com/office/drawing/2014/main" id="{E73A19CA-B82C-A43C-937F-110CBBD57CD9}"/>
              </a:ext>
            </a:extLst>
          </p:cNvPr>
          <p:cNvCxnSpPr>
            <a:stCxn id="31" idx="2"/>
            <a:endCxn id="32" idx="0"/>
          </p:cNvCxnSpPr>
          <p:nvPr/>
        </p:nvCxnSpPr>
        <p:spPr>
          <a:xfrm rot="5400000">
            <a:off x="6987882" y="3284988"/>
            <a:ext cx="305696" cy="584209"/>
          </a:xfrm>
          <a:prstGeom prst="bentConnector3">
            <a:avLst/>
          </a:prstGeom>
          <a:ln w="12700" cap="rnd">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A750F804-016D-C42A-1DF0-D174F09BB391}"/>
              </a:ext>
            </a:extLst>
          </p:cNvPr>
          <p:cNvSpPr>
            <a:spLocks noGrp="1"/>
          </p:cNvSpPr>
          <p:nvPr>
            <p:ph type="title"/>
          </p:nvPr>
        </p:nvSpPr>
        <p:spPr/>
        <p:txBody>
          <a:bodyPr/>
          <a:lstStyle/>
          <a:p>
            <a:r>
              <a:rPr lang="en-US" dirty="0"/>
              <a:t>Shared dependencies</a:t>
            </a:r>
          </a:p>
        </p:txBody>
      </p:sp>
      <p:sp>
        <p:nvSpPr>
          <p:cNvPr id="3" name="Slide Number Placeholder 2">
            <a:extLst>
              <a:ext uri="{FF2B5EF4-FFF2-40B4-BE49-F238E27FC236}">
                <a16:creationId xmlns:a16="http://schemas.microsoft.com/office/drawing/2014/main" id="{9D430333-901B-D3E8-9F70-3FB5D32486AE}"/>
              </a:ext>
            </a:extLst>
          </p:cNvPr>
          <p:cNvSpPr>
            <a:spLocks noGrp="1"/>
          </p:cNvSpPr>
          <p:nvPr>
            <p:ph type="sldNum" sz="quarter" idx="10"/>
          </p:nvPr>
        </p:nvSpPr>
        <p:spPr/>
        <p:txBody>
          <a:bodyPr/>
          <a:lstStyle/>
          <a:p>
            <a:fld id="{4821C4A5-98F2-7545-875B-39B2F4500447}" type="slidenum">
              <a:rPr lang="en-GB" noProof="0" smtClean="0"/>
              <a:pPr/>
              <a:t>11</a:t>
            </a:fld>
            <a:endParaRPr lang="en-GB" noProof="0"/>
          </a:p>
        </p:txBody>
      </p:sp>
      <p:sp>
        <p:nvSpPr>
          <p:cNvPr id="15" name="TextBox 14">
            <a:extLst>
              <a:ext uri="{FF2B5EF4-FFF2-40B4-BE49-F238E27FC236}">
                <a16:creationId xmlns:a16="http://schemas.microsoft.com/office/drawing/2014/main" id="{5634C683-CE81-DCA2-E90C-3A63F26E7A58}"/>
              </a:ext>
            </a:extLst>
          </p:cNvPr>
          <p:cNvSpPr txBox="1"/>
          <p:nvPr/>
        </p:nvSpPr>
        <p:spPr>
          <a:xfrm>
            <a:off x="475815" y="1385537"/>
            <a:ext cx="2933964" cy="400110"/>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2000" spc="-150" dirty="0">
                <a:solidFill>
                  <a:schemeClr val="tx2"/>
                </a:solidFill>
                <a:latin typeface="Dreaming Outloud Pro" panose="03050502040302030504" pitchFamily="66" charset="77"/>
                <a:ea typeface="Noteworthy Light" panose="02000400000000000000" pitchFamily="2" charset="77"/>
                <a:cs typeface="Dreaming Outloud Pro" panose="03050502040302030504" pitchFamily="66" charset="77"/>
              </a:rPr>
              <a:t>Application (shell)</a:t>
            </a:r>
          </a:p>
        </p:txBody>
      </p:sp>
      <p:sp>
        <p:nvSpPr>
          <p:cNvPr id="6" name="Rectangle 5">
            <a:extLst>
              <a:ext uri="{FF2B5EF4-FFF2-40B4-BE49-F238E27FC236}">
                <a16:creationId xmlns:a16="http://schemas.microsoft.com/office/drawing/2014/main" id="{6F2B8EE3-443F-EDF7-D5B5-683EC8BFC731}"/>
              </a:ext>
            </a:extLst>
          </p:cNvPr>
          <p:cNvSpPr/>
          <p:nvPr/>
        </p:nvSpPr>
        <p:spPr>
          <a:xfrm>
            <a:off x="475816" y="1923393"/>
            <a:ext cx="2933964" cy="2520000"/>
          </a:xfrm>
          <a:prstGeom prst="rect">
            <a:avLst/>
          </a:prstGeom>
          <a:noFill/>
          <a:ln w="28575" cap="rnd" cmpd="sng" algn="ctr">
            <a:solidFill>
              <a:schemeClr val="tx2"/>
            </a:solidFill>
            <a:prstDash val="dash"/>
            <a:extLst>
              <a:ext uri="{C807C97D-BFC1-408E-A445-0C87EB9F89A2}">
                <ask:lineSketchStyleProps xmlns:ask="http://schemas.microsoft.com/office/drawing/2018/sketchyshapes" sd="1219033472">
                  <a:custGeom>
                    <a:avLst/>
                    <a:gdLst>
                      <a:gd name="connsiteX0" fmla="*/ 0 w 8132158"/>
                      <a:gd name="connsiteY0" fmla="*/ 0 h 2520000"/>
                      <a:gd name="connsiteX1" fmla="*/ 8132158 w 8132158"/>
                      <a:gd name="connsiteY1" fmla="*/ 0 h 2520000"/>
                      <a:gd name="connsiteX2" fmla="*/ 8132158 w 8132158"/>
                      <a:gd name="connsiteY2" fmla="*/ 2520000 h 2520000"/>
                      <a:gd name="connsiteX3" fmla="*/ 0 w 8132158"/>
                      <a:gd name="connsiteY3" fmla="*/ 2520000 h 2520000"/>
                      <a:gd name="connsiteX4" fmla="*/ 0 w 8132158"/>
                      <a:gd name="connsiteY4" fmla="*/ 0 h 25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2158" h="2520000" extrusionOk="0">
                        <a:moveTo>
                          <a:pt x="0" y="0"/>
                        </a:moveTo>
                        <a:cubicBezTo>
                          <a:pt x="3487166" y="118645"/>
                          <a:pt x="6134919" y="116012"/>
                          <a:pt x="8132158" y="0"/>
                        </a:cubicBezTo>
                        <a:cubicBezTo>
                          <a:pt x="7999276" y="962862"/>
                          <a:pt x="8217109" y="1720368"/>
                          <a:pt x="8132158" y="2520000"/>
                        </a:cubicBezTo>
                        <a:cubicBezTo>
                          <a:pt x="5047923" y="2654600"/>
                          <a:pt x="1843019" y="2362804"/>
                          <a:pt x="0" y="2520000"/>
                        </a:cubicBezTo>
                        <a:cubicBezTo>
                          <a:pt x="-20187" y="1978423"/>
                          <a:pt x="-152480" y="928655"/>
                          <a:pt x="0" y="0"/>
                        </a:cubicBezTo>
                        <a:close/>
                      </a:path>
                    </a:pathLst>
                  </a:custGeom>
                  <ask:type>
                    <ask:lineSketchNone/>
                  </ask:type>
                </ask:lineSketchStyleProps>
              </a:ext>
            </a:extLst>
          </a:ln>
          <a:effectLst/>
        </p:spPr>
        <p:txBody>
          <a:bodyPr rtlCol="0" anchor="ctr"/>
          <a:lstStyle/>
          <a:p>
            <a:pPr algn="ctr"/>
            <a:endParaRPr lang="en-NL">
              <a:solidFill>
                <a:srgbClr val="5E6A71"/>
              </a:solidFill>
            </a:endParaRPr>
          </a:p>
        </p:txBody>
      </p:sp>
      <p:sp>
        <p:nvSpPr>
          <p:cNvPr id="7" name="Rectangle 6">
            <a:extLst>
              <a:ext uri="{FF2B5EF4-FFF2-40B4-BE49-F238E27FC236}">
                <a16:creationId xmlns:a16="http://schemas.microsoft.com/office/drawing/2014/main" id="{5912131B-8F67-7ED0-BB5F-EA297C17225D}"/>
              </a:ext>
            </a:extLst>
          </p:cNvPr>
          <p:cNvSpPr/>
          <p:nvPr/>
        </p:nvSpPr>
        <p:spPr>
          <a:xfrm>
            <a:off x="1360001" y="2879346"/>
            <a:ext cx="544898" cy="544898"/>
          </a:xfrm>
          <a:custGeom>
            <a:avLst/>
            <a:gdLst>
              <a:gd name="connsiteX0" fmla="*/ 0 w 544898"/>
              <a:gd name="connsiteY0" fmla="*/ 0 h 544898"/>
              <a:gd name="connsiteX1" fmla="*/ 544898 w 544898"/>
              <a:gd name="connsiteY1" fmla="*/ 0 h 544898"/>
              <a:gd name="connsiteX2" fmla="*/ 544898 w 544898"/>
              <a:gd name="connsiteY2" fmla="*/ 544898 h 544898"/>
              <a:gd name="connsiteX3" fmla="*/ 0 w 544898"/>
              <a:gd name="connsiteY3" fmla="*/ 544898 h 544898"/>
              <a:gd name="connsiteX4" fmla="*/ 0 w 544898"/>
              <a:gd name="connsiteY4" fmla="*/ 0 h 544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98" h="544898" fill="none" extrusionOk="0">
                <a:moveTo>
                  <a:pt x="0" y="0"/>
                </a:moveTo>
                <a:cubicBezTo>
                  <a:pt x="255582" y="-16752"/>
                  <a:pt x="348470" y="6887"/>
                  <a:pt x="544898" y="0"/>
                </a:cubicBezTo>
                <a:cubicBezTo>
                  <a:pt x="519350" y="149110"/>
                  <a:pt x="519381" y="353728"/>
                  <a:pt x="544898" y="544898"/>
                </a:cubicBezTo>
                <a:cubicBezTo>
                  <a:pt x="393197" y="549163"/>
                  <a:pt x="188100" y="536345"/>
                  <a:pt x="0" y="544898"/>
                </a:cubicBezTo>
                <a:cubicBezTo>
                  <a:pt x="11218" y="403712"/>
                  <a:pt x="-24932" y="148953"/>
                  <a:pt x="0" y="0"/>
                </a:cubicBezTo>
                <a:close/>
              </a:path>
              <a:path w="544898" h="544898" stroke="0" extrusionOk="0">
                <a:moveTo>
                  <a:pt x="0" y="0"/>
                </a:moveTo>
                <a:cubicBezTo>
                  <a:pt x="251532" y="-11230"/>
                  <a:pt x="424971" y="6470"/>
                  <a:pt x="544898" y="0"/>
                </a:cubicBezTo>
                <a:cubicBezTo>
                  <a:pt x="557108" y="222091"/>
                  <a:pt x="529715" y="290459"/>
                  <a:pt x="544898" y="544898"/>
                </a:cubicBezTo>
                <a:cubicBezTo>
                  <a:pt x="306287" y="531903"/>
                  <a:pt x="208212" y="557841"/>
                  <a:pt x="0" y="544898"/>
                </a:cubicBezTo>
                <a:cubicBezTo>
                  <a:pt x="-14003" y="401050"/>
                  <a:pt x="8951" y="198372"/>
                  <a:pt x="0" y="0"/>
                </a:cubicBezTo>
                <a:close/>
              </a:path>
            </a:pathLst>
          </a:custGeom>
          <a:pattFill prst="ltDnDiag">
            <a:fgClr>
              <a:schemeClr val="bg1">
                <a:lumMod val="75000"/>
              </a:schemeClr>
            </a:fgClr>
            <a:bgClr>
              <a:schemeClr val="bg1"/>
            </a:bgClr>
          </a:pattFill>
          <a:ln w="19050" cap="rnd" cmpd="sng" algn="ctr">
            <a:solidFill>
              <a:schemeClr val="bg1">
                <a:lumMod val="75000"/>
              </a:schemeClr>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2000" dirty="0">
                <a:solidFill>
                  <a:schemeClr val="bg1">
                    <a:lumMod val="75000"/>
                  </a:schemeClr>
                </a:solidFill>
                <a:latin typeface="Dreaming Outloud Pro" panose="03050502040302030504" pitchFamily="66" charset="77"/>
                <a:cs typeface="Dreaming Outloud Pro" panose="03050502040302030504" pitchFamily="66" charset="77"/>
              </a:rPr>
              <a:t>{1}</a:t>
            </a:r>
          </a:p>
        </p:txBody>
      </p:sp>
      <p:sp>
        <p:nvSpPr>
          <p:cNvPr id="9" name="Rectangle 8">
            <a:extLst>
              <a:ext uri="{FF2B5EF4-FFF2-40B4-BE49-F238E27FC236}">
                <a16:creationId xmlns:a16="http://schemas.microsoft.com/office/drawing/2014/main" id="{185961C0-12AE-CAA3-2201-86A1688903EF}"/>
              </a:ext>
            </a:extLst>
          </p:cNvPr>
          <p:cNvSpPr/>
          <p:nvPr/>
        </p:nvSpPr>
        <p:spPr>
          <a:xfrm>
            <a:off x="850241" y="3728836"/>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bg1">
                <a:lumMod val="75000"/>
              </a:schemeClr>
            </a:fgClr>
            <a:bgClr>
              <a:schemeClr val="bg1"/>
            </a:bgClr>
          </a:pattFill>
          <a:ln w="19050" cap="rnd" cmpd="sng" algn="ctr">
            <a:solidFill>
              <a:schemeClr val="bg1">
                <a:lumMod val="75000"/>
              </a:schemeClr>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bg1">
                    <a:lumMod val="75000"/>
                  </a:schemeClr>
                </a:solidFill>
                <a:latin typeface="Dreaming Outloud Pro" panose="03050502040302030504" pitchFamily="66" charset="77"/>
                <a:cs typeface="Dreaming Outloud Pro" panose="03050502040302030504" pitchFamily="66" charset="77"/>
              </a:rPr>
              <a:t>1.1</a:t>
            </a:r>
          </a:p>
        </p:txBody>
      </p:sp>
      <p:sp>
        <p:nvSpPr>
          <p:cNvPr id="13" name="Rectangle 12">
            <a:extLst>
              <a:ext uri="{FF2B5EF4-FFF2-40B4-BE49-F238E27FC236}">
                <a16:creationId xmlns:a16="http://schemas.microsoft.com/office/drawing/2014/main" id="{4A0199B4-5F07-929C-79B7-42F9BCD0BD06}"/>
              </a:ext>
            </a:extLst>
          </p:cNvPr>
          <p:cNvSpPr/>
          <p:nvPr/>
        </p:nvSpPr>
        <p:spPr>
          <a:xfrm>
            <a:off x="1438717" y="3724237"/>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bg1">
                <a:lumMod val="75000"/>
              </a:schemeClr>
            </a:fgClr>
            <a:bgClr>
              <a:schemeClr val="bg1"/>
            </a:bgClr>
          </a:pattFill>
          <a:ln w="19050" cap="rnd" cmpd="sng" algn="ctr">
            <a:solidFill>
              <a:schemeClr val="bg1">
                <a:lumMod val="75000"/>
              </a:schemeClr>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bg1">
                    <a:lumMod val="75000"/>
                  </a:schemeClr>
                </a:solidFill>
                <a:latin typeface="Dreaming Outloud Pro" panose="03050502040302030504" pitchFamily="66" charset="77"/>
                <a:cs typeface="Dreaming Outloud Pro" panose="03050502040302030504" pitchFamily="66" charset="77"/>
              </a:rPr>
              <a:t>1.2</a:t>
            </a:r>
            <a:endParaRPr lang="en-NL" sz="1200" dirty="0">
              <a:solidFill>
                <a:schemeClr val="bg1">
                  <a:lumMod val="75000"/>
                </a:schemeClr>
              </a:solidFill>
              <a:latin typeface="Consolas" panose="020B0609020204030204" pitchFamily="49" charset="0"/>
              <a:cs typeface="Consolas" panose="020B0609020204030204" pitchFamily="49" charset="0"/>
            </a:endParaRPr>
          </a:p>
        </p:txBody>
      </p:sp>
      <p:cxnSp>
        <p:nvCxnSpPr>
          <p:cNvPr id="16" name="Elbow Connector 15">
            <a:extLst>
              <a:ext uri="{FF2B5EF4-FFF2-40B4-BE49-F238E27FC236}">
                <a16:creationId xmlns:a16="http://schemas.microsoft.com/office/drawing/2014/main" id="{7EA73C58-6798-F7D8-2346-EF911463862A}"/>
              </a:ext>
            </a:extLst>
          </p:cNvPr>
          <p:cNvCxnSpPr>
            <a:cxnSpLocks/>
            <a:stCxn id="7" idx="2"/>
            <a:endCxn id="13" idx="0"/>
          </p:cNvCxnSpPr>
          <p:nvPr/>
        </p:nvCxnSpPr>
        <p:spPr>
          <a:xfrm rot="16200000" flipH="1">
            <a:off x="1484587" y="3572106"/>
            <a:ext cx="299993" cy="4267"/>
          </a:xfrm>
          <a:prstGeom prst="bentConnector3">
            <a:avLst/>
          </a:prstGeom>
          <a:ln w="12700" cap="rnd">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27" name="Elbow Connector 26">
            <a:extLst>
              <a:ext uri="{FF2B5EF4-FFF2-40B4-BE49-F238E27FC236}">
                <a16:creationId xmlns:a16="http://schemas.microsoft.com/office/drawing/2014/main" id="{9236816B-110E-E33E-4530-103C9BF1A98D}"/>
              </a:ext>
            </a:extLst>
          </p:cNvPr>
          <p:cNvCxnSpPr>
            <a:stCxn id="7" idx="2"/>
            <a:endCxn id="9" idx="0"/>
          </p:cNvCxnSpPr>
          <p:nvPr/>
        </p:nvCxnSpPr>
        <p:spPr>
          <a:xfrm rot="5400000">
            <a:off x="1188050" y="3284436"/>
            <a:ext cx="304592" cy="584209"/>
          </a:xfrm>
          <a:prstGeom prst="bentConnector3">
            <a:avLst/>
          </a:prstGeom>
          <a:ln w="12700" cap="rnd">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29" name="Elbow Connector 28">
            <a:extLst>
              <a:ext uri="{FF2B5EF4-FFF2-40B4-BE49-F238E27FC236}">
                <a16:creationId xmlns:a16="http://schemas.microsoft.com/office/drawing/2014/main" id="{3C1A7A1D-BE30-A406-A095-95212A3F35DB}"/>
              </a:ext>
            </a:extLst>
          </p:cNvPr>
          <p:cNvCxnSpPr>
            <a:cxnSpLocks/>
            <a:stCxn id="7" idx="2"/>
            <a:endCxn id="28" idx="0"/>
          </p:cNvCxnSpPr>
          <p:nvPr/>
        </p:nvCxnSpPr>
        <p:spPr>
          <a:xfrm rot="16200000" flipH="1">
            <a:off x="1776486" y="3280208"/>
            <a:ext cx="305233" cy="593304"/>
          </a:xfrm>
          <a:prstGeom prst="bentConnector3">
            <a:avLst/>
          </a:prstGeom>
          <a:ln w="12700" cap="rnd">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F88CBA9D-52B7-89EF-91C5-BB121FD13854}"/>
              </a:ext>
            </a:extLst>
          </p:cNvPr>
          <p:cNvSpPr/>
          <p:nvPr/>
        </p:nvSpPr>
        <p:spPr>
          <a:xfrm>
            <a:off x="2027754" y="3729477"/>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tx2"/>
            </a:fgClr>
            <a:bgClr>
              <a:schemeClr val="bg1"/>
            </a:bgClr>
          </a:pattFill>
          <a:ln w="1905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tx2"/>
                </a:solidFill>
                <a:latin typeface="Dreaming Outloud Pro" panose="03050502040302030504" pitchFamily="66" charset="77"/>
                <a:cs typeface="Dreaming Outloud Pro" panose="03050502040302030504" pitchFamily="66" charset="77"/>
              </a:rPr>
              <a:t>1.3</a:t>
            </a:r>
          </a:p>
        </p:txBody>
      </p:sp>
      <p:sp>
        <p:nvSpPr>
          <p:cNvPr id="31" name="Rectangle 30">
            <a:extLst>
              <a:ext uri="{FF2B5EF4-FFF2-40B4-BE49-F238E27FC236}">
                <a16:creationId xmlns:a16="http://schemas.microsoft.com/office/drawing/2014/main" id="{971A5DD4-6B53-3DA2-ACDF-C749EF55332A}"/>
              </a:ext>
            </a:extLst>
          </p:cNvPr>
          <p:cNvSpPr/>
          <p:nvPr/>
        </p:nvSpPr>
        <p:spPr>
          <a:xfrm>
            <a:off x="7160385" y="2879346"/>
            <a:ext cx="544898" cy="544898"/>
          </a:xfrm>
          <a:custGeom>
            <a:avLst/>
            <a:gdLst>
              <a:gd name="connsiteX0" fmla="*/ 0 w 544898"/>
              <a:gd name="connsiteY0" fmla="*/ 0 h 544898"/>
              <a:gd name="connsiteX1" fmla="*/ 544898 w 544898"/>
              <a:gd name="connsiteY1" fmla="*/ 0 h 544898"/>
              <a:gd name="connsiteX2" fmla="*/ 544898 w 544898"/>
              <a:gd name="connsiteY2" fmla="*/ 544898 h 544898"/>
              <a:gd name="connsiteX3" fmla="*/ 0 w 544898"/>
              <a:gd name="connsiteY3" fmla="*/ 544898 h 544898"/>
              <a:gd name="connsiteX4" fmla="*/ 0 w 544898"/>
              <a:gd name="connsiteY4" fmla="*/ 0 h 544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98" h="544898" fill="none" extrusionOk="0">
                <a:moveTo>
                  <a:pt x="0" y="0"/>
                </a:moveTo>
                <a:cubicBezTo>
                  <a:pt x="255582" y="-16752"/>
                  <a:pt x="348470" y="6887"/>
                  <a:pt x="544898" y="0"/>
                </a:cubicBezTo>
                <a:cubicBezTo>
                  <a:pt x="519350" y="149110"/>
                  <a:pt x="519381" y="353728"/>
                  <a:pt x="544898" y="544898"/>
                </a:cubicBezTo>
                <a:cubicBezTo>
                  <a:pt x="393197" y="549163"/>
                  <a:pt x="188100" y="536345"/>
                  <a:pt x="0" y="544898"/>
                </a:cubicBezTo>
                <a:cubicBezTo>
                  <a:pt x="11218" y="403712"/>
                  <a:pt x="-24932" y="148953"/>
                  <a:pt x="0" y="0"/>
                </a:cubicBezTo>
                <a:close/>
              </a:path>
              <a:path w="544898" h="544898" stroke="0" extrusionOk="0">
                <a:moveTo>
                  <a:pt x="0" y="0"/>
                </a:moveTo>
                <a:cubicBezTo>
                  <a:pt x="251532" y="-11230"/>
                  <a:pt x="424971" y="6470"/>
                  <a:pt x="544898" y="0"/>
                </a:cubicBezTo>
                <a:cubicBezTo>
                  <a:pt x="557108" y="222091"/>
                  <a:pt x="529715" y="290459"/>
                  <a:pt x="544898" y="544898"/>
                </a:cubicBezTo>
                <a:cubicBezTo>
                  <a:pt x="306287" y="531903"/>
                  <a:pt x="208212" y="557841"/>
                  <a:pt x="0" y="544898"/>
                </a:cubicBezTo>
                <a:cubicBezTo>
                  <a:pt x="-14003" y="401050"/>
                  <a:pt x="8951" y="198372"/>
                  <a:pt x="0" y="0"/>
                </a:cubicBezTo>
                <a:close/>
              </a:path>
            </a:pathLst>
          </a:custGeom>
          <a:pattFill prst="ltDnDiag">
            <a:fgClr>
              <a:schemeClr val="bg1">
                <a:lumMod val="75000"/>
              </a:schemeClr>
            </a:fgClr>
            <a:bgClr>
              <a:schemeClr val="bg1"/>
            </a:bgClr>
          </a:pattFill>
          <a:ln w="19050" cap="rnd" cmpd="sng" algn="ctr">
            <a:solidFill>
              <a:schemeClr val="bg1">
                <a:lumMod val="75000"/>
              </a:schemeClr>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2000" dirty="0">
                <a:solidFill>
                  <a:schemeClr val="bg1">
                    <a:lumMod val="75000"/>
                  </a:schemeClr>
                </a:solidFill>
                <a:latin typeface="Dreaming Outloud Pro" panose="03050502040302030504" pitchFamily="66" charset="77"/>
                <a:cs typeface="Dreaming Outloud Pro" panose="03050502040302030504" pitchFamily="66" charset="77"/>
              </a:rPr>
              <a:t>{2}</a:t>
            </a:r>
          </a:p>
        </p:txBody>
      </p:sp>
      <p:sp>
        <p:nvSpPr>
          <p:cNvPr id="32" name="Rectangle 31">
            <a:extLst>
              <a:ext uri="{FF2B5EF4-FFF2-40B4-BE49-F238E27FC236}">
                <a16:creationId xmlns:a16="http://schemas.microsoft.com/office/drawing/2014/main" id="{1DA8C27C-3A2F-B836-E8F5-1FE5DA642968}"/>
              </a:ext>
            </a:extLst>
          </p:cNvPr>
          <p:cNvSpPr/>
          <p:nvPr/>
        </p:nvSpPr>
        <p:spPr>
          <a:xfrm>
            <a:off x="6650625" y="3729940"/>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accent2"/>
            </a:fgClr>
            <a:bgClr>
              <a:schemeClr val="bg1"/>
            </a:bgClr>
          </a:pattFill>
          <a:ln w="19050" cap="rnd" cmpd="sng" algn="ctr">
            <a:solidFill>
              <a:schemeClr val="accent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accent2"/>
                </a:solidFill>
                <a:latin typeface="Dreaming Outloud Pro" panose="03050502040302030504" pitchFamily="66" charset="77"/>
                <a:cs typeface="Dreaming Outloud Pro" panose="03050502040302030504" pitchFamily="66" charset="77"/>
              </a:rPr>
              <a:t>2.1</a:t>
            </a:r>
          </a:p>
        </p:txBody>
      </p:sp>
      <p:sp>
        <p:nvSpPr>
          <p:cNvPr id="33" name="Rectangle 32">
            <a:extLst>
              <a:ext uri="{FF2B5EF4-FFF2-40B4-BE49-F238E27FC236}">
                <a16:creationId xmlns:a16="http://schemas.microsoft.com/office/drawing/2014/main" id="{696FE732-ACDB-FF9B-F537-C5352505C8CE}"/>
              </a:ext>
            </a:extLst>
          </p:cNvPr>
          <p:cNvSpPr/>
          <p:nvPr/>
        </p:nvSpPr>
        <p:spPr>
          <a:xfrm>
            <a:off x="7239101" y="3724237"/>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bg1">
                <a:lumMod val="75000"/>
              </a:schemeClr>
            </a:fgClr>
            <a:bgClr>
              <a:schemeClr val="bg1"/>
            </a:bgClr>
          </a:pattFill>
          <a:ln w="19050" cap="rnd" cmpd="sng" algn="ctr">
            <a:solidFill>
              <a:schemeClr val="bg1">
                <a:lumMod val="75000"/>
              </a:schemeClr>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bg1">
                    <a:lumMod val="75000"/>
                  </a:schemeClr>
                </a:solidFill>
                <a:latin typeface="Dreaming Outloud Pro" panose="03050502040302030504" pitchFamily="66" charset="77"/>
                <a:cs typeface="Dreaming Outloud Pro" panose="03050502040302030504" pitchFamily="66" charset="77"/>
              </a:rPr>
              <a:t>2.2</a:t>
            </a:r>
          </a:p>
        </p:txBody>
      </p:sp>
      <p:cxnSp>
        <p:nvCxnSpPr>
          <p:cNvPr id="34" name="Elbow Connector 33">
            <a:extLst>
              <a:ext uri="{FF2B5EF4-FFF2-40B4-BE49-F238E27FC236}">
                <a16:creationId xmlns:a16="http://schemas.microsoft.com/office/drawing/2014/main" id="{84B736ED-1B06-7AFD-9182-583A5AC3F0C3}"/>
              </a:ext>
            </a:extLst>
          </p:cNvPr>
          <p:cNvCxnSpPr>
            <a:cxnSpLocks/>
            <a:stCxn id="31" idx="2"/>
            <a:endCxn id="33" idx="0"/>
          </p:cNvCxnSpPr>
          <p:nvPr/>
        </p:nvCxnSpPr>
        <p:spPr>
          <a:xfrm rot="16200000" flipH="1">
            <a:off x="7284971" y="3572106"/>
            <a:ext cx="299993" cy="4267"/>
          </a:xfrm>
          <a:prstGeom prst="bentConnector3">
            <a:avLst/>
          </a:prstGeom>
          <a:ln w="12700" cap="rnd">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9959175A-2BD0-5FA7-0933-5A3082EDD80E}"/>
              </a:ext>
            </a:extLst>
          </p:cNvPr>
          <p:cNvSpPr/>
          <p:nvPr/>
        </p:nvSpPr>
        <p:spPr>
          <a:xfrm>
            <a:off x="7828138" y="3729477"/>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bg1">
                <a:lumMod val="75000"/>
              </a:schemeClr>
            </a:fgClr>
            <a:bgClr>
              <a:schemeClr val="bg1"/>
            </a:bgClr>
          </a:pattFill>
          <a:ln w="19050" cap="rnd" cmpd="sng" algn="ctr">
            <a:solidFill>
              <a:schemeClr val="bg1">
                <a:lumMod val="75000"/>
              </a:schemeClr>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bg1">
                    <a:lumMod val="75000"/>
                  </a:schemeClr>
                </a:solidFill>
                <a:latin typeface="Dreaming Outloud Pro" panose="03050502040302030504" pitchFamily="66" charset="77"/>
                <a:cs typeface="Dreaming Outloud Pro" panose="03050502040302030504" pitchFamily="66" charset="77"/>
              </a:rPr>
              <a:t>2.3</a:t>
            </a:r>
          </a:p>
        </p:txBody>
      </p:sp>
      <p:cxnSp>
        <p:nvCxnSpPr>
          <p:cNvPr id="37" name="Elbow Connector 36">
            <a:extLst>
              <a:ext uri="{FF2B5EF4-FFF2-40B4-BE49-F238E27FC236}">
                <a16:creationId xmlns:a16="http://schemas.microsoft.com/office/drawing/2014/main" id="{101DFD1E-689B-CB25-50C4-C08690964C0A}"/>
              </a:ext>
            </a:extLst>
          </p:cNvPr>
          <p:cNvCxnSpPr>
            <a:cxnSpLocks/>
            <a:stCxn id="31" idx="2"/>
            <a:endCxn id="36" idx="0"/>
          </p:cNvCxnSpPr>
          <p:nvPr/>
        </p:nvCxnSpPr>
        <p:spPr>
          <a:xfrm rot="16200000" flipH="1">
            <a:off x="7576870" y="3280208"/>
            <a:ext cx="305233" cy="593304"/>
          </a:xfrm>
          <a:prstGeom prst="bentConnector3">
            <a:avLst/>
          </a:prstGeom>
          <a:ln w="12700" cap="rnd">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38" name="Rectangle 37">
            <a:extLst>
              <a:ext uri="{FF2B5EF4-FFF2-40B4-BE49-F238E27FC236}">
                <a16:creationId xmlns:a16="http://schemas.microsoft.com/office/drawing/2014/main" id="{E5F6E773-7682-72F4-64CC-6FAFEC9B880A}"/>
              </a:ext>
            </a:extLst>
          </p:cNvPr>
          <p:cNvSpPr/>
          <p:nvPr/>
        </p:nvSpPr>
        <p:spPr>
          <a:xfrm>
            <a:off x="4392000" y="3724973"/>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accent6">
                <a:lumMod val="75000"/>
              </a:schemeClr>
            </a:fgClr>
            <a:bgClr>
              <a:schemeClr val="bg1"/>
            </a:bgClr>
          </a:pattFill>
          <a:ln w="19050" cap="rnd" cmpd="sng" algn="ctr">
            <a:solidFill>
              <a:schemeClr val="accent6">
                <a:lumMod val="75000"/>
              </a:schemeClr>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dirty="0">
                <a:solidFill>
                  <a:schemeClr val="accent6">
                    <a:lumMod val="75000"/>
                  </a:schemeClr>
                </a:solidFill>
                <a:latin typeface="Dreaming Outloud Pro" panose="03050502040302030504" pitchFamily="66" charset="77"/>
                <a:cs typeface="Dreaming Outloud Pro" panose="03050502040302030504" pitchFamily="66" charset="77"/>
              </a:rPr>
              <a:t>A</a:t>
            </a:r>
            <a:endParaRPr lang="en-NL" sz="1200" dirty="0">
              <a:solidFill>
                <a:schemeClr val="accent6">
                  <a:lumMod val="75000"/>
                </a:schemeClr>
              </a:solidFill>
              <a:latin typeface="Dreaming Outloud Pro" panose="03050502040302030504" pitchFamily="66" charset="77"/>
              <a:cs typeface="Dreaming Outloud Pro" panose="03050502040302030504" pitchFamily="66" charset="77"/>
            </a:endParaRPr>
          </a:p>
        </p:txBody>
      </p:sp>
      <p:sp>
        <p:nvSpPr>
          <p:cNvPr id="39" name="TextBox 38">
            <a:extLst>
              <a:ext uri="{FF2B5EF4-FFF2-40B4-BE49-F238E27FC236}">
                <a16:creationId xmlns:a16="http://schemas.microsoft.com/office/drawing/2014/main" id="{E33235B5-FE13-A733-A8F6-88CDDB3FBF1C}"/>
              </a:ext>
            </a:extLst>
          </p:cNvPr>
          <p:cNvSpPr txBox="1"/>
          <p:nvPr/>
        </p:nvSpPr>
        <p:spPr>
          <a:xfrm>
            <a:off x="3476220" y="4125131"/>
            <a:ext cx="2191560"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200" spc="-15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Shared dependency</a:t>
            </a:r>
          </a:p>
        </p:txBody>
      </p:sp>
      <p:cxnSp>
        <p:nvCxnSpPr>
          <p:cNvPr id="41" name="Elbow Connector 40">
            <a:extLst>
              <a:ext uri="{FF2B5EF4-FFF2-40B4-BE49-F238E27FC236}">
                <a16:creationId xmlns:a16="http://schemas.microsoft.com/office/drawing/2014/main" id="{B9F2A3EC-F73C-AAFF-F03D-4347685DC3DC}"/>
              </a:ext>
            </a:extLst>
          </p:cNvPr>
          <p:cNvCxnSpPr>
            <a:cxnSpLocks/>
            <a:stCxn id="28" idx="3"/>
            <a:endCxn id="38" idx="1"/>
          </p:cNvCxnSpPr>
          <p:nvPr/>
        </p:nvCxnSpPr>
        <p:spPr>
          <a:xfrm flipV="1">
            <a:off x="2423754" y="3922973"/>
            <a:ext cx="1968246" cy="4504"/>
          </a:xfrm>
          <a:prstGeom prst="bentConnector3">
            <a:avLst>
              <a:gd name="adj1" fmla="val 50000"/>
            </a:avLst>
          </a:prstGeom>
          <a:ln w="12700" cap="rnd">
            <a:prstDash val="sysDot"/>
            <a:tailEnd type="none"/>
          </a:ln>
          <a:effectLst/>
        </p:spPr>
        <p:style>
          <a:lnRef idx="2">
            <a:schemeClr val="accent1"/>
          </a:lnRef>
          <a:fillRef idx="0">
            <a:schemeClr val="accent1"/>
          </a:fillRef>
          <a:effectRef idx="1">
            <a:schemeClr val="accent1"/>
          </a:effectRef>
          <a:fontRef idx="minor">
            <a:schemeClr val="tx1"/>
          </a:fontRef>
        </p:style>
      </p:cxnSp>
      <p:cxnSp>
        <p:nvCxnSpPr>
          <p:cNvPr id="43" name="Elbow Connector 42">
            <a:extLst>
              <a:ext uri="{FF2B5EF4-FFF2-40B4-BE49-F238E27FC236}">
                <a16:creationId xmlns:a16="http://schemas.microsoft.com/office/drawing/2014/main" id="{EDA4D268-0164-691C-8DAF-4D0BAE4AAF7E}"/>
              </a:ext>
            </a:extLst>
          </p:cNvPr>
          <p:cNvCxnSpPr>
            <a:cxnSpLocks/>
            <a:stCxn id="32" idx="1"/>
            <a:endCxn id="38" idx="3"/>
          </p:cNvCxnSpPr>
          <p:nvPr/>
        </p:nvCxnSpPr>
        <p:spPr>
          <a:xfrm rot="10800000">
            <a:off x="4788001" y="3922974"/>
            <a:ext cx="1862625" cy="4967"/>
          </a:xfrm>
          <a:prstGeom prst="bentConnector3">
            <a:avLst>
              <a:gd name="adj1" fmla="val 50000"/>
            </a:avLst>
          </a:prstGeom>
          <a:ln w="12700" cap="rnd">
            <a:solidFill>
              <a:schemeClr val="accent2"/>
            </a:solidFill>
            <a:prstDash val="sysDot"/>
            <a:tailEnd type="none"/>
          </a:ln>
          <a:effectLst/>
        </p:spPr>
        <p:style>
          <a:lnRef idx="2">
            <a:schemeClr val="accent1"/>
          </a:lnRef>
          <a:fillRef idx="0">
            <a:schemeClr val="accent1"/>
          </a:fillRef>
          <a:effectRef idx="1">
            <a:schemeClr val="accent1"/>
          </a:effectRef>
          <a:fontRef idx="minor">
            <a:schemeClr val="tx1"/>
          </a:fontRef>
        </p:style>
      </p:cxnSp>
      <p:sp>
        <p:nvSpPr>
          <p:cNvPr id="4" name="Rectangle 3">
            <a:extLst>
              <a:ext uri="{FF2B5EF4-FFF2-40B4-BE49-F238E27FC236}">
                <a16:creationId xmlns:a16="http://schemas.microsoft.com/office/drawing/2014/main" id="{4FC37BE8-04DD-9D18-D2A0-304768F00650}"/>
              </a:ext>
            </a:extLst>
          </p:cNvPr>
          <p:cNvSpPr/>
          <p:nvPr/>
        </p:nvSpPr>
        <p:spPr>
          <a:xfrm>
            <a:off x="5667780" y="1923393"/>
            <a:ext cx="2938510" cy="2520000"/>
          </a:xfrm>
          <a:prstGeom prst="rect">
            <a:avLst/>
          </a:prstGeom>
          <a:noFill/>
          <a:ln w="28575" cap="rnd" cmpd="sng" algn="ctr">
            <a:solidFill>
              <a:schemeClr val="accent2"/>
            </a:solidFill>
            <a:prstDash val="dash"/>
            <a:extLst>
              <a:ext uri="{C807C97D-BFC1-408E-A445-0C87EB9F89A2}">
                <ask:lineSketchStyleProps xmlns:ask="http://schemas.microsoft.com/office/drawing/2018/sketchyshapes" sd="1219033472">
                  <a:custGeom>
                    <a:avLst/>
                    <a:gdLst>
                      <a:gd name="connsiteX0" fmla="*/ 0 w 8132158"/>
                      <a:gd name="connsiteY0" fmla="*/ 0 h 2520000"/>
                      <a:gd name="connsiteX1" fmla="*/ 8132158 w 8132158"/>
                      <a:gd name="connsiteY1" fmla="*/ 0 h 2520000"/>
                      <a:gd name="connsiteX2" fmla="*/ 8132158 w 8132158"/>
                      <a:gd name="connsiteY2" fmla="*/ 2520000 h 2520000"/>
                      <a:gd name="connsiteX3" fmla="*/ 0 w 8132158"/>
                      <a:gd name="connsiteY3" fmla="*/ 2520000 h 2520000"/>
                      <a:gd name="connsiteX4" fmla="*/ 0 w 8132158"/>
                      <a:gd name="connsiteY4" fmla="*/ 0 h 25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2158" h="2520000" extrusionOk="0">
                        <a:moveTo>
                          <a:pt x="0" y="0"/>
                        </a:moveTo>
                        <a:cubicBezTo>
                          <a:pt x="3487166" y="118645"/>
                          <a:pt x="6134919" y="116012"/>
                          <a:pt x="8132158" y="0"/>
                        </a:cubicBezTo>
                        <a:cubicBezTo>
                          <a:pt x="7999276" y="962862"/>
                          <a:pt x="8217109" y="1720368"/>
                          <a:pt x="8132158" y="2520000"/>
                        </a:cubicBezTo>
                        <a:cubicBezTo>
                          <a:pt x="5047923" y="2654600"/>
                          <a:pt x="1843019" y="2362804"/>
                          <a:pt x="0" y="2520000"/>
                        </a:cubicBezTo>
                        <a:cubicBezTo>
                          <a:pt x="-20187" y="1978423"/>
                          <a:pt x="-152480" y="928655"/>
                          <a:pt x="0" y="0"/>
                        </a:cubicBezTo>
                        <a:close/>
                      </a:path>
                    </a:pathLst>
                  </a:custGeom>
                  <ask:type>
                    <ask:lineSketchNone/>
                  </ask:type>
                </ask:lineSketchStyleProps>
              </a:ext>
            </a:extLst>
          </a:ln>
          <a:effectLst/>
        </p:spPr>
        <p:txBody>
          <a:bodyPr rtlCol="0" anchor="ctr"/>
          <a:lstStyle/>
          <a:p>
            <a:pPr algn="ctr"/>
            <a:endParaRPr lang="en-NL">
              <a:solidFill>
                <a:srgbClr val="5E6A71"/>
              </a:solidFill>
            </a:endParaRPr>
          </a:p>
        </p:txBody>
      </p:sp>
      <p:sp>
        <p:nvSpPr>
          <p:cNvPr id="12" name="TextBox 11">
            <a:extLst>
              <a:ext uri="{FF2B5EF4-FFF2-40B4-BE49-F238E27FC236}">
                <a16:creationId xmlns:a16="http://schemas.microsoft.com/office/drawing/2014/main" id="{BAA14F83-BF22-01C5-EB65-EA93959D816C}"/>
              </a:ext>
            </a:extLst>
          </p:cNvPr>
          <p:cNvSpPr txBox="1"/>
          <p:nvPr/>
        </p:nvSpPr>
        <p:spPr>
          <a:xfrm>
            <a:off x="5663365" y="1385537"/>
            <a:ext cx="2938510" cy="400110"/>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2000" spc="-150" dirty="0">
                <a:solidFill>
                  <a:schemeClr val="accent2"/>
                </a:solidFill>
                <a:latin typeface="Dreaming Outloud Pro" panose="03050502040302030504" pitchFamily="66" charset="77"/>
                <a:ea typeface="Noteworthy Light" panose="02000400000000000000" pitchFamily="2" charset="77"/>
                <a:cs typeface="Dreaming Outloud Pro" panose="03050502040302030504" pitchFamily="66" charset="77"/>
              </a:rPr>
              <a:t>Federated Module (remote)</a:t>
            </a:r>
          </a:p>
        </p:txBody>
      </p:sp>
      <p:sp>
        <p:nvSpPr>
          <p:cNvPr id="20" name="Rectangle 19">
            <a:extLst>
              <a:ext uri="{FF2B5EF4-FFF2-40B4-BE49-F238E27FC236}">
                <a16:creationId xmlns:a16="http://schemas.microsoft.com/office/drawing/2014/main" id="{231637D5-E612-3C3A-6C8C-1FFE7C1C076B}"/>
              </a:ext>
            </a:extLst>
          </p:cNvPr>
          <p:cNvSpPr/>
          <p:nvPr/>
        </p:nvSpPr>
        <p:spPr>
          <a:xfrm>
            <a:off x="784481" y="2155244"/>
            <a:ext cx="1695939" cy="396000"/>
          </a:xfrm>
          <a:custGeom>
            <a:avLst/>
            <a:gdLst>
              <a:gd name="connsiteX0" fmla="*/ 0 w 1695939"/>
              <a:gd name="connsiteY0" fmla="*/ 0 h 396000"/>
              <a:gd name="connsiteX1" fmla="*/ 599232 w 1695939"/>
              <a:gd name="connsiteY1" fmla="*/ 0 h 396000"/>
              <a:gd name="connsiteX2" fmla="*/ 1181504 w 1695939"/>
              <a:gd name="connsiteY2" fmla="*/ 0 h 396000"/>
              <a:gd name="connsiteX3" fmla="*/ 1695939 w 1695939"/>
              <a:gd name="connsiteY3" fmla="*/ 0 h 396000"/>
              <a:gd name="connsiteX4" fmla="*/ 1695939 w 1695939"/>
              <a:gd name="connsiteY4" fmla="*/ 396000 h 396000"/>
              <a:gd name="connsiteX5" fmla="*/ 1164545 w 1695939"/>
              <a:gd name="connsiteY5" fmla="*/ 396000 h 396000"/>
              <a:gd name="connsiteX6" fmla="*/ 599232 w 1695939"/>
              <a:gd name="connsiteY6" fmla="*/ 396000 h 396000"/>
              <a:gd name="connsiteX7" fmla="*/ 0 w 1695939"/>
              <a:gd name="connsiteY7" fmla="*/ 396000 h 396000"/>
              <a:gd name="connsiteX8" fmla="*/ 0 w 1695939"/>
              <a:gd name="connsiteY8" fmla="*/ 0 h 3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5939" h="396000" fill="none" extrusionOk="0">
                <a:moveTo>
                  <a:pt x="0" y="0"/>
                </a:moveTo>
                <a:cubicBezTo>
                  <a:pt x="284858" y="-5921"/>
                  <a:pt x="393378" y="21665"/>
                  <a:pt x="599232" y="0"/>
                </a:cubicBezTo>
                <a:cubicBezTo>
                  <a:pt x="805086" y="-21665"/>
                  <a:pt x="1003809" y="-4570"/>
                  <a:pt x="1181504" y="0"/>
                </a:cubicBezTo>
                <a:cubicBezTo>
                  <a:pt x="1359199" y="4570"/>
                  <a:pt x="1475803" y="-16478"/>
                  <a:pt x="1695939" y="0"/>
                </a:cubicBezTo>
                <a:cubicBezTo>
                  <a:pt x="1698100" y="103908"/>
                  <a:pt x="1715218" y="242397"/>
                  <a:pt x="1695939" y="396000"/>
                </a:cubicBezTo>
                <a:cubicBezTo>
                  <a:pt x="1533657" y="419844"/>
                  <a:pt x="1300995" y="407657"/>
                  <a:pt x="1164545" y="396000"/>
                </a:cubicBezTo>
                <a:cubicBezTo>
                  <a:pt x="1028095" y="384343"/>
                  <a:pt x="758682" y="373859"/>
                  <a:pt x="599232" y="396000"/>
                </a:cubicBezTo>
                <a:cubicBezTo>
                  <a:pt x="439782" y="418141"/>
                  <a:pt x="177236" y="393752"/>
                  <a:pt x="0" y="396000"/>
                </a:cubicBezTo>
                <a:cubicBezTo>
                  <a:pt x="19656" y="310178"/>
                  <a:pt x="10393" y="120726"/>
                  <a:pt x="0" y="0"/>
                </a:cubicBezTo>
                <a:close/>
              </a:path>
              <a:path w="1695939" h="396000" stroke="0" extrusionOk="0">
                <a:moveTo>
                  <a:pt x="0" y="0"/>
                </a:moveTo>
                <a:cubicBezTo>
                  <a:pt x="235711" y="-14133"/>
                  <a:pt x="362863" y="-18754"/>
                  <a:pt x="548354" y="0"/>
                </a:cubicBezTo>
                <a:cubicBezTo>
                  <a:pt x="733845" y="18754"/>
                  <a:pt x="840026" y="1661"/>
                  <a:pt x="1062788" y="0"/>
                </a:cubicBezTo>
                <a:cubicBezTo>
                  <a:pt x="1285550" y="-1661"/>
                  <a:pt x="1507478" y="-26899"/>
                  <a:pt x="1695939" y="0"/>
                </a:cubicBezTo>
                <a:cubicBezTo>
                  <a:pt x="1678326" y="170917"/>
                  <a:pt x="1701419" y="247262"/>
                  <a:pt x="1695939" y="396000"/>
                </a:cubicBezTo>
                <a:cubicBezTo>
                  <a:pt x="1454451" y="379659"/>
                  <a:pt x="1289821" y="370957"/>
                  <a:pt x="1164545" y="396000"/>
                </a:cubicBezTo>
                <a:cubicBezTo>
                  <a:pt x="1039269" y="421043"/>
                  <a:pt x="704392" y="397580"/>
                  <a:pt x="565313" y="396000"/>
                </a:cubicBezTo>
                <a:cubicBezTo>
                  <a:pt x="426234" y="394420"/>
                  <a:pt x="145709" y="394259"/>
                  <a:pt x="0" y="396000"/>
                </a:cubicBezTo>
                <a:cubicBezTo>
                  <a:pt x="-2781" y="289517"/>
                  <a:pt x="14341" y="111999"/>
                  <a:pt x="0" y="0"/>
                </a:cubicBezTo>
                <a:close/>
              </a:path>
            </a:pathLst>
          </a:custGeom>
          <a:pattFill prst="ltDnDiag">
            <a:fgClr>
              <a:schemeClr val="bg1">
                <a:lumMod val="75000"/>
              </a:schemeClr>
            </a:fgClr>
            <a:bgClr>
              <a:schemeClr val="bg1"/>
            </a:bgClr>
          </a:pattFill>
          <a:ln w="19050" cap="rnd" cmpd="sng" algn="ctr">
            <a:solidFill>
              <a:schemeClr val="bg1">
                <a:lumMod val="75000"/>
              </a:schemeClr>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nl-NL" sz="1200" dirty="0">
                <a:solidFill>
                  <a:schemeClr val="bg1">
                    <a:lumMod val="75000"/>
                  </a:schemeClr>
                </a:solidFill>
                <a:latin typeface="Dreaming Outloud Pro" panose="03050502040302030504" pitchFamily="66" charset="77"/>
                <a:cs typeface="Dreaming Outloud Pro" panose="03050502040302030504" pitchFamily="66" charset="77"/>
              </a:rPr>
              <a:t>App routing</a:t>
            </a:r>
            <a:endParaRPr lang="en-NL" sz="1200" dirty="0">
              <a:solidFill>
                <a:schemeClr val="bg1">
                  <a:lumMod val="75000"/>
                </a:schemeClr>
              </a:solidFill>
              <a:latin typeface="Dreaming Outloud Pro" panose="03050502040302030504" pitchFamily="66" charset="77"/>
              <a:cs typeface="Dreaming Outloud Pro" panose="03050502040302030504" pitchFamily="66" charset="77"/>
            </a:endParaRPr>
          </a:p>
        </p:txBody>
      </p:sp>
      <p:sp>
        <p:nvSpPr>
          <p:cNvPr id="24" name="Rectangle 23">
            <a:extLst>
              <a:ext uri="{FF2B5EF4-FFF2-40B4-BE49-F238E27FC236}">
                <a16:creationId xmlns:a16="http://schemas.microsoft.com/office/drawing/2014/main" id="{9F3A52A2-78DC-D888-C6DE-0385FB41E8CE}"/>
              </a:ext>
            </a:extLst>
          </p:cNvPr>
          <p:cNvSpPr/>
          <p:nvPr/>
        </p:nvSpPr>
        <p:spPr>
          <a:xfrm>
            <a:off x="6584801" y="2157184"/>
            <a:ext cx="1695600" cy="396791"/>
          </a:xfrm>
          <a:custGeom>
            <a:avLst/>
            <a:gdLst>
              <a:gd name="connsiteX0" fmla="*/ 0 w 1695600"/>
              <a:gd name="connsiteY0" fmla="*/ 0 h 396791"/>
              <a:gd name="connsiteX1" fmla="*/ 599112 w 1695600"/>
              <a:gd name="connsiteY1" fmla="*/ 0 h 396791"/>
              <a:gd name="connsiteX2" fmla="*/ 1181268 w 1695600"/>
              <a:gd name="connsiteY2" fmla="*/ 0 h 396791"/>
              <a:gd name="connsiteX3" fmla="*/ 1695600 w 1695600"/>
              <a:gd name="connsiteY3" fmla="*/ 0 h 396791"/>
              <a:gd name="connsiteX4" fmla="*/ 1695600 w 1695600"/>
              <a:gd name="connsiteY4" fmla="*/ 396791 h 396791"/>
              <a:gd name="connsiteX5" fmla="*/ 1164312 w 1695600"/>
              <a:gd name="connsiteY5" fmla="*/ 396791 h 396791"/>
              <a:gd name="connsiteX6" fmla="*/ 599112 w 1695600"/>
              <a:gd name="connsiteY6" fmla="*/ 396791 h 396791"/>
              <a:gd name="connsiteX7" fmla="*/ 0 w 1695600"/>
              <a:gd name="connsiteY7" fmla="*/ 396791 h 396791"/>
              <a:gd name="connsiteX8" fmla="*/ 0 w 1695600"/>
              <a:gd name="connsiteY8" fmla="*/ 0 h 39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5600" h="396791" fill="none" extrusionOk="0">
                <a:moveTo>
                  <a:pt x="0" y="0"/>
                </a:moveTo>
                <a:cubicBezTo>
                  <a:pt x="259926" y="-10041"/>
                  <a:pt x="446674" y="-17245"/>
                  <a:pt x="599112" y="0"/>
                </a:cubicBezTo>
                <a:cubicBezTo>
                  <a:pt x="751550" y="17245"/>
                  <a:pt x="976548" y="-4535"/>
                  <a:pt x="1181268" y="0"/>
                </a:cubicBezTo>
                <a:cubicBezTo>
                  <a:pt x="1385988" y="4535"/>
                  <a:pt x="1558648" y="7628"/>
                  <a:pt x="1695600" y="0"/>
                </a:cubicBezTo>
                <a:cubicBezTo>
                  <a:pt x="1696929" y="170122"/>
                  <a:pt x="1682649" y="316571"/>
                  <a:pt x="1695600" y="396791"/>
                </a:cubicBezTo>
                <a:cubicBezTo>
                  <a:pt x="1483297" y="394004"/>
                  <a:pt x="1386211" y="413192"/>
                  <a:pt x="1164312" y="396791"/>
                </a:cubicBezTo>
                <a:cubicBezTo>
                  <a:pt x="942413" y="380390"/>
                  <a:pt x="798331" y="421831"/>
                  <a:pt x="599112" y="396791"/>
                </a:cubicBezTo>
                <a:cubicBezTo>
                  <a:pt x="399893" y="371751"/>
                  <a:pt x="262897" y="406554"/>
                  <a:pt x="0" y="396791"/>
                </a:cubicBezTo>
                <a:cubicBezTo>
                  <a:pt x="-1659" y="249933"/>
                  <a:pt x="-7477" y="142112"/>
                  <a:pt x="0" y="0"/>
                </a:cubicBezTo>
                <a:close/>
              </a:path>
              <a:path w="1695600" h="396791" stroke="0" extrusionOk="0">
                <a:moveTo>
                  <a:pt x="0" y="0"/>
                </a:moveTo>
                <a:cubicBezTo>
                  <a:pt x="157013" y="8409"/>
                  <a:pt x="358480" y="22806"/>
                  <a:pt x="548244" y="0"/>
                </a:cubicBezTo>
                <a:cubicBezTo>
                  <a:pt x="738008" y="-22806"/>
                  <a:pt x="857307" y="12099"/>
                  <a:pt x="1062576" y="0"/>
                </a:cubicBezTo>
                <a:cubicBezTo>
                  <a:pt x="1267845" y="-12099"/>
                  <a:pt x="1434396" y="21058"/>
                  <a:pt x="1695600" y="0"/>
                </a:cubicBezTo>
                <a:cubicBezTo>
                  <a:pt x="1699304" y="160461"/>
                  <a:pt x="1677954" y="314317"/>
                  <a:pt x="1695600" y="396791"/>
                </a:cubicBezTo>
                <a:cubicBezTo>
                  <a:pt x="1554187" y="410697"/>
                  <a:pt x="1343141" y="385570"/>
                  <a:pt x="1164312" y="396791"/>
                </a:cubicBezTo>
                <a:cubicBezTo>
                  <a:pt x="985483" y="408012"/>
                  <a:pt x="825512" y="405961"/>
                  <a:pt x="565200" y="396791"/>
                </a:cubicBezTo>
                <a:cubicBezTo>
                  <a:pt x="304888" y="387621"/>
                  <a:pt x="138228" y="418956"/>
                  <a:pt x="0" y="396791"/>
                </a:cubicBezTo>
                <a:cubicBezTo>
                  <a:pt x="-12389" y="268103"/>
                  <a:pt x="16444" y="119579"/>
                  <a:pt x="0" y="0"/>
                </a:cubicBezTo>
                <a:close/>
              </a:path>
            </a:pathLst>
          </a:custGeom>
          <a:pattFill prst="ltDnDiag">
            <a:fgClr>
              <a:schemeClr val="bg1">
                <a:lumMod val="75000"/>
              </a:schemeClr>
            </a:fgClr>
            <a:bgClr>
              <a:schemeClr val="bg1"/>
            </a:bgClr>
          </a:pattFill>
          <a:ln w="19050" cap="rnd" cmpd="sng" algn="ctr">
            <a:solidFill>
              <a:schemeClr val="bg1">
                <a:lumMod val="75000"/>
              </a:schemeClr>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bg1">
                    <a:lumMod val="75000"/>
                  </a:schemeClr>
                </a:solidFill>
                <a:latin typeface="Dreaming Outloud Pro" panose="03050502040302030504" pitchFamily="66" charset="77"/>
                <a:cs typeface="Dreaming Outloud Pro" panose="03050502040302030504" pitchFamily="66" charset="77"/>
              </a:rPr>
              <a:t>Remote entry module</a:t>
            </a:r>
          </a:p>
        </p:txBody>
      </p:sp>
      <p:cxnSp>
        <p:nvCxnSpPr>
          <p:cNvPr id="25" name="Elbow Connector 24">
            <a:extLst>
              <a:ext uri="{FF2B5EF4-FFF2-40B4-BE49-F238E27FC236}">
                <a16:creationId xmlns:a16="http://schemas.microsoft.com/office/drawing/2014/main" id="{571C2D15-2DE5-FE0E-CB53-52D142145A80}"/>
              </a:ext>
            </a:extLst>
          </p:cNvPr>
          <p:cNvCxnSpPr>
            <a:cxnSpLocks/>
            <a:stCxn id="24" idx="2"/>
            <a:endCxn id="31" idx="0"/>
          </p:cNvCxnSpPr>
          <p:nvPr/>
        </p:nvCxnSpPr>
        <p:spPr>
          <a:xfrm rot="16200000" flipH="1">
            <a:off x="7270032" y="2716543"/>
            <a:ext cx="325371" cy="233"/>
          </a:xfrm>
          <a:prstGeom prst="bentConnector3">
            <a:avLst>
              <a:gd name="adj1" fmla="val 50000"/>
            </a:avLst>
          </a:prstGeom>
          <a:ln w="12700" cap="rnd">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6" name="Elbow Connector 45">
            <a:extLst>
              <a:ext uri="{FF2B5EF4-FFF2-40B4-BE49-F238E27FC236}">
                <a16:creationId xmlns:a16="http://schemas.microsoft.com/office/drawing/2014/main" id="{88ABBA61-AA74-08E7-714D-7B0F8938122F}"/>
              </a:ext>
            </a:extLst>
          </p:cNvPr>
          <p:cNvCxnSpPr>
            <a:cxnSpLocks/>
            <a:stCxn id="20" idx="2"/>
            <a:endCxn id="7" idx="0"/>
          </p:cNvCxnSpPr>
          <p:nvPr/>
        </p:nvCxnSpPr>
        <p:spPr>
          <a:xfrm rot="5400000">
            <a:off x="1468400" y="2715295"/>
            <a:ext cx="328102" cy="1"/>
          </a:xfrm>
          <a:prstGeom prst="bentConnector3">
            <a:avLst/>
          </a:prstGeom>
          <a:ln w="12700" cap="rnd">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62" name="Rectangle 61">
            <a:extLst>
              <a:ext uri="{FF2B5EF4-FFF2-40B4-BE49-F238E27FC236}">
                <a16:creationId xmlns:a16="http://schemas.microsoft.com/office/drawing/2014/main" id="{28575C03-BCE9-7FBF-B949-601767F16015}"/>
              </a:ext>
            </a:extLst>
          </p:cNvPr>
          <p:cNvSpPr/>
          <p:nvPr/>
        </p:nvSpPr>
        <p:spPr>
          <a:xfrm>
            <a:off x="5954627" y="2155844"/>
            <a:ext cx="396000" cy="396791"/>
          </a:xfrm>
          <a:custGeom>
            <a:avLst/>
            <a:gdLst>
              <a:gd name="connsiteX0" fmla="*/ 0 w 396000"/>
              <a:gd name="connsiteY0" fmla="*/ 0 h 396791"/>
              <a:gd name="connsiteX1" fmla="*/ 396000 w 396000"/>
              <a:gd name="connsiteY1" fmla="*/ 0 h 396791"/>
              <a:gd name="connsiteX2" fmla="*/ 396000 w 396000"/>
              <a:gd name="connsiteY2" fmla="*/ 396791 h 396791"/>
              <a:gd name="connsiteX3" fmla="*/ 0 w 396000"/>
              <a:gd name="connsiteY3" fmla="*/ 396791 h 396791"/>
              <a:gd name="connsiteX4" fmla="*/ 0 w 396000"/>
              <a:gd name="connsiteY4" fmla="*/ 0 h 396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791" fill="none" extrusionOk="0">
                <a:moveTo>
                  <a:pt x="0" y="0"/>
                </a:moveTo>
                <a:cubicBezTo>
                  <a:pt x="120584" y="-1773"/>
                  <a:pt x="271416" y="-14231"/>
                  <a:pt x="396000" y="0"/>
                </a:cubicBezTo>
                <a:cubicBezTo>
                  <a:pt x="391176" y="161456"/>
                  <a:pt x="408389" y="247726"/>
                  <a:pt x="396000" y="396791"/>
                </a:cubicBezTo>
                <a:cubicBezTo>
                  <a:pt x="311243" y="414084"/>
                  <a:pt x="189016" y="378842"/>
                  <a:pt x="0" y="396791"/>
                </a:cubicBezTo>
                <a:cubicBezTo>
                  <a:pt x="19499" y="298674"/>
                  <a:pt x="-8873" y="191182"/>
                  <a:pt x="0" y="0"/>
                </a:cubicBezTo>
                <a:close/>
              </a:path>
              <a:path w="396000" h="396791" stroke="0" extrusionOk="0">
                <a:moveTo>
                  <a:pt x="0" y="0"/>
                </a:moveTo>
                <a:cubicBezTo>
                  <a:pt x="179743" y="-12613"/>
                  <a:pt x="236790" y="-8293"/>
                  <a:pt x="396000" y="0"/>
                </a:cubicBezTo>
                <a:cubicBezTo>
                  <a:pt x="408395" y="122053"/>
                  <a:pt x="401080" y="211132"/>
                  <a:pt x="396000" y="396791"/>
                </a:cubicBezTo>
                <a:cubicBezTo>
                  <a:pt x="267546" y="391990"/>
                  <a:pt x="81476" y="389151"/>
                  <a:pt x="0" y="396791"/>
                </a:cubicBezTo>
                <a:cubicBezTo>
                  <a:pt x="-10659" y="250113"/>
                  <a:pt x="11353" y="170545"/>
                  <a:pt x="0" y="0"/>
                </a:cubicBezTo>
                <a:close/>
              </a:path>
            </a:pathLst>
          </a:custGeom>
          <a:pattFill prst="ltDnDiag">
            <a:fgClr>
              <a:schemeClr val="accent2"/>
            </a:fgClr>
            <a:bgClr>
              <a:schemeClr val="bg1"/>
            </a:bgClr>
          </a:pattFill>
          <a:ln w="19050" cap="rnd" cmpd="sng" algn="ctr">
            <a:solidFill>
              <a:schemeClr val="accent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accent2"/>
              </a:solidFill>
              <a:latin typeface="Dreaming Outloud Pro" panose="03050502040302030504" pitchFamily="66" charset="77"/>
              <a:cs typeface="Dreaming Outloud Pro" panose="03050502040302030504" pitchFamily="66" charset="77"/>
            </a:endParaRPr>
          </a:p>
        </p:txBody>
      </p:sp>
      <p:sp>
        <p:nvSpPr>
          <p:cNvPr id="63" name="TextBox 62">
            <a:extLst>
              <a:ext uri="{FF2B5EF4-FFF2-40B4-BE49-F238E27FC236}">
                <a16:creationId xmlns:a16="http://schemas.microsoft.com/office/drawing/2014/main" id="{D3219E1F-2A23-E8A8-C151-EA8415588460}"/>
              </a:ext>
            </a:extLst>
          </p:cNvPr>
          <p:cNvSpPr txBox="1"/>
          <p:nvPr/>
        </p:nvSpPr>
        <p:spPr>
          <a:xfrm>
            <a:off x="5046687" y="2529463"/>
            <a:ext cx="2191560"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200" spc="-15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webpack config</a:t>
            </a:r>
          </a:p>
        </p:txBody>
      </p:sp>
      <p:pic>
        <p:nvPicPr>
          <p:cNvPr id="65" name="Graphic 64">
            <a:extLst>
              <a:ext uri="{FF2B5EF4-FFF2-40B4-BE49-F238E27FC236}">
                <a16:creationId xmlns:a16="http://schemas.microsoft.com/office/drawing/2014/main" id="{714A38D9-6AA4-59B2-BA25-FA3825CA276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13919" y="2201639"/>
            <a:ext cx="277415" cy="307882"/>
          </a:xfrm>
          <a:prstGeom prst="rect">
            <a:avLst/>
          </a:prstGeom>
        </p:spPr>
      </p:pic>
      <p:cxnSp>
        <p:nvCxnSpPr>
          <p:cNvPr id="68" name="Elbow Connector 67">
            <a:extLst>
              <a:ext uri="{FF2B5EF4-FFF2-40B4-BE49-F238E27FC236}">
                <a16:creationId xmlns:a16="http://schemas.microsoft.com/office/drawing/2014/main" id="{CE38BD45-484A-D0A5-FF58-5DD698F68DC8}"/>
              </a:ext>
            </a:extLst>
          </p:cNvPr>
          <p:cNvCxnSpPr>
            <a:cxnSpLocks/>
            <a:stCxn id="24" idx="1"/>
            <a:endCxn id="62" idx="3"/>
          </p:cNvCxnSpPr>
          <p:nvPr/>
        </p:nvCxnSpPr>
        <p:spPr>
          <a:xfrm rot="10800000">
            <a:off x="6350627" y="2354240"/>
            <a:ext cx="234174" cy="1340"/>
          </a:xfrm>
          <a:prstGeom prst="bentConnector3">
            <a:avLst>
              <a:gd name="adj1" fmla="val 50000"/>
            </a:avLst>
          </a:prstGeom>
          <a:ln w="12700" cap="rnd">
            <a:solidFill>
              <a:schemeClr val="bg1">
                <a:lumMod val="75000"/>
              </a:schemeClr>
            </a:solidFill>
            <a:prstDash val="sysDot"/>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5" name="Rectangle 4">
            <a:extLst>
              <a:ext uri="{FF2B5EF4-FFF2-40B4-BE49-F238E27FC236}">
                <a16:creationId xmlns:a16="http://schemas.microsoft.com/office/drawing/2014/main" id="{256E49C7-BBC8-D021-01B0-573964149245}"/>
              </a:ext>
            </a:extLst>
          </p:cNvPr>
          <p:cNvSpPr/>
          <p:nvPr/>
        </p:nvSpPr>
        <p:spPr>
          <a:xfrm>
            <a:off x="2746211" y="2151078"/>
            <a:ext cx="396000" cy="396791"/>
          </a:xfrm>
          <a:custGeom>
            <a:avLst/>
            <a:gdLst>
              <a:gd name="connsiteX0" fmla="*/ 0 w 396000"/>
              <a:gd name="connsiteY0" fmla="*/ 0 h 396791"/>
              <a:gd name="connsiteX1" fmla="*/ 396000 w 396000"/>
              <a:gd name="connsiteY1" fmla="*/ 0 h 396791"/>
              <a:gd name="connsiteX2" fmla="*/ 396000 w 396000"/>
              <a:gd name="connsiteY2" fmla="*/ 396791 h 396791"/>
              <a:gd name="connsiteX3" fmla="*/ 0 w 396000"/>
              <a:gd name="connsiteY3" fmla="*/ 396791 h 396791"/>
              <a:gd name="connsiteX4" fmla="*/ 0 w 396000"/>
              <a:gd name="connsiteY4" fmla="*/ 0 h 396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791" fill="none" extrusionOk="0">
                <a:moveTo>
                  <a:pt x="0" y="0"/>
                </a:moveTo>
                <a:cubicBezTo>
                  <a:pt x="120584" y="-1773"/>
                  <a:pt x="271416" y="-14231"/>
                  <a:pt x="396000" y="0"/>
                </a:cubicBezTo>
                <a:cubicBezTo>
                  <a:pt x="391176" y="161456"/>
                  <a:pt x="408389" y="247726"/>
                  <a:pt x="396000" y="396791"/>
                </a:cubicBezTo>
                <a:cubicBezTo>
                  <a:pt x="311243" y="414084"/>
                  <a:pt x="189016" y="378842"/>
                  <a:pt x="0" y="396791"/>
                </a:cubicBezTo>
                <a:cubicBezTo>
                  <a:pt x="19499" y="298674"/>
                  <a:pt x="-8873" y="191182"/>
                  <a:pt x="0" y="0"/>
                </a:cubicBezTo>
                <a:close/>
              </a:path>
              <a:path w="396000" h="396791" stroke="0" extrusionOk="0">
                <a:moveTo>
                  <a:pt x="0" y="0"/>
                </a:moveTo>
                <a:cubicBezTo>
                  <a:pt x="179743" y="-12613"/>
                  <a:pt x="236790" y="-8293"/>
                  <a:pt x="396000" y="0"/>
                </a:cubicBezTo>
                <a:cubicBezTo>
                  <a:pt x="408395" y="122053"/>
                  <a:pt x="401080" y="211132"/>
                  <a:pt x="396000" y="396791"/>
                </a:cubicBezTo>
                <a:cubicBezTo>
                  <a:pt x="267546" y="391990"/>
                  <a:pt x="81476" y="389151"/>
                  <a:pt x="0" y="396791"/>
                </a:cubicBezTo>
                <a:cubicBezTo>
                  <a:pt x="-10659" y="250113"/>
                  <a:pt x="11353" y="170545"/>
                  <a:pt x="0" y="0"/>
                </a:cubicBezTo>
                <a:close/>
              </a:path>
            </a:pathLst>
          </a:custGeom>
          <a:pattFill prst="ltDnDiag">
            <a:fgClr>
              <a:schemeClr val="tx2"/>
            </a:fgClr>
            <a:bgClr>
              <a:schemeClr val="bg1"/>
            </a:bgClr>
          </a:pattFill>
          <a:ln w="1905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accent2"/>
              </a:solidFill>
              <a:latin typeface="Dreaming Outloud Pro" panose="03050502040302030504" pitchFamily="66" charset="77"/>
              <a:cs typeface="Dreaming Outloud Pro" panose="03050502040302030504" pitchFamily="66" charset="77"/>
            </a:endParaRPr>
          </a:p>
        </p:txBody>
      </p:sp>
      <p:sp>
        <p:nvSpPr>
          <p:cNvPr id="8" name="TextBox 7">
            <a:extLst>
              <a:ext uri="{FF2B5EF4-FFF2-40B4-BE49-F238E27FC236}">
                <a16:creationId xmlns:a16="http://schemas.microsoft.com/office/drawing/2014/main" id="{3547D618-D90C-6787-9A8C-C73D3392CE72}"/>
              </a:ext>
            </a:extLst>
          </p:cNvPr>
          <p:cNvSpPr txBox="1"/>
          <p:nvPr/>
        </p:nvSpPr>
        <p:spPr>
          <a:xfrm>
            <a:off x="1838271" y="2524697"/>
            <a:ext cx="2191560"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200" spc="-15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webpack config</a:t>
            </a:r>
          </a:p>
        </p:txBody>
      </p:sp>
      <p:pic>
        <p:nvPicPr>
          <p:cNvPr id="10" name="Graphic 9">
            <a:extLst>
              <a:ext uri="{FF2B5EF4-FFF2-40B4-BE49-F238E27FC236}">
                <a16:creationId xmlns:a16="http://schemas.microsoft.com/office/drawing/2014/main" id="{D94DFC56-2181-137C-08A4-539EC60D951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805503" y="2196873"/>
            <a:ext cx="277415" cy="307882"/>
          </a:xfrm>
          <a:prstGeom prst="rect">
            <a:avLst/>
          </a:prstGeom>
        </p:spPr>
      </p:pic>
      <p:sp>
        <p:nvSpPr>
          <p:cNvPr id="11" name="Freeform 10">
            <a:extLst>
              <a:ext uri="{FF2B5EF4-FFF2-40B4-BE49-F238E27FC236}">
                <a16:creationId xmlns:a16="http://schemas.microsoft.com/office/drawing/2014/main" id="{B4F552FF-0CE4-36CE-FB20-A5DEF718E965}"/>
              </a:ext>
            </a:extLst>
          </p:cNvPr>
          <p:cNvSpPr/>
          <p:nvPr/>
        </p:nvSpPr>
        <p:spPr>
          <a:xfrm>
            <a:off x="3222356" y="2350372"/>
            <a:ext cx="1274754" cy="1265747"/>
          </a:xfrm>
          <a:custGeom>
            <a:avLst/>
            <a:gdLst>
              <a:gd name="connsiteX0" fmla="*/ 0 w 1765738"/>
              <a:gd name="connsiteY0" fmla="*/ 139637 h 439192"/>
              <a:gd name="connsiteX1" fmla="*/ 1067550 w 1765738"/>
              <a:gd name="connsiteY1" fmla="*/ 436930 h 439192"/>
              <a:gd name="connsiteX2" fmla="*/ 1765738 w 1765738"/>
              <a:gd name="connsiteY2" fmla="*/ 0 h 439192"/>
              <a:gd name="connsiteX0" fmla="*/ 0 w 1765738"/>
              <a:gd name="connsiteY0" fmla="*/ 139637 h 448095"/>
              <a:gd name="connsiteX1" fmla="*/ 990975 w 1765738"/>
              <a:gd name="connsiteY1" fmla="*/ 445939 h 448095"/>
              <a:gd name="connsiteX2" fmla="*/ 1765738 w 1765738"/>
              <a:gd name="connsiteY2" fmla="*/ 0 h 448095"/>
              <a:gd name="connsiteX0" fmla="*/ 0 w 1765738"/>
              <a:gd name="connsiteY0" fmla="*/ 139637 h 448095"/>
              <a:gd name="connsiteX1" fmla="*/ 990975 w 1765738"/>
              <a:gd name="connsiteY1" fmla="*/ 445939 h 448095"/>
              <a:gd name="connsiteX2" fmla="*/ 1765738 w 1765738"/>
              <a:gd name="connsiteY2" fmla="*/ 0 h 448095"/>
              <a:gd name="connsiteX0" fmla="*/ 0 w 1765738"/>
              <a:gd name="connsiteY0" fmla="*/ 139637 h 445941"/>
              <a:gd name="connsiteX1" fmla="*/ 990975 w 1765738"/>
              <a:gd name="connsiteY1" fmla="*/ 445939 h 445941"/>
              <a:gd name="connsiteX2" fmla="*/ 1765738 w 1765738"/>
              <a:gd name="connsiteY2" fmla="*/ 0 h 445941"/>
              <a:gd name="connsiteX0" fmla="*/ 0 w 1765738"/>
              <a:gd name="connsiteY0" fmla="*/ 139637 h 445939"/>
              <a:gd name="connsiteX1" fmla="*/ 990975 w 1765738"/>
              <a:gd name="connsiteY1" fmla="*/ 445939 h 445939"/>
              <a:gd name="connsiteX2" fmla="*/ 1765738 w 1765738"/>
              <a:gd name="connsiteY2" fmla="*/ 0 h 445939"/>
              <a:gd name="connsiteX0" fmla="*/ 0 w 1765738"/>
              <a:gd name="connsiteY0" fmla="*/ 139637 h 445939"/>
              <a:gd name="connsiteX1" fmla="*/ 990975 w 1765738"/>
              <a:gd name="connsiteY1" fmla="*/ 445939 h 445939"/>
              <a:gd name="connsiteX2" fmla="*/ 1765738 w 1765738"/>
              <a:gd name="connsiteY2" fmla="*/ 0 h 445939"/>
              <a:gd name="connsiteX0" fmla="*/ 0 w 1765738"/>
              <a:gd name="connsiteY0" fmla="*/ 139637 h 445939"/>
              <a:gd name="connsiteX1" fmla="*/ 990975 w 1765738"/>
              <a:gd name="connsiteY1" fmla="*/ 445939 h 445939"/>
              <a:gd name="connsiteX2" fmla="*/ 1765738 w 1765738"/>
              <a:gd name="connsiteY2" fmla="*/ 0 h 445939"/>
              <a:gd name="connsiteX0" fmla="*/ 0 w 1747720"/>
              <a:gd name="connsiteY0" fmla="*/ 130628 h 436930"/>
              <a:gd name="connsiteX1" fmla="*/ 990975 w 1747720"/>
              <a:gd name="connsiteY1" fmla="*/ 436930 h 436930"/>
              <a:gd name="connsiteX2" fmla="*/ 1747720 w 1747720"/>
              <a:gd name="connsiteY2" fmla="*/ 0 h 436930"/>
              <a:gd name="connsiteX0" fmla="*/ 0 w 1747720"/>
              <a:gd name="connsiteY0" fmla="*/ 130628 h 436930"/>
              <a:gd name="connsiteX1" fmla="*/ 990975 w 1747720"/>
              <a:gd name="connsiteY1" fmla="*/ 436930 h 436930"/>
              <a:gd name="connsiteX2" fmla="*/ 1747720 w 1747720"/>
              <a:gd name="connsiteY2" fmla="*/ 0 h 436930"/>
              <a:gd name="connsiteX0" fmla="*/ 0 w 1747720"/>
              <a:gd name="connsiteY0" fmla="*/ 130628 h 437290"/>
              <a:gd name="connsiteX1" fmla="*/ 990975 w 1747720"/>
              <a:gd name="connsiteY1" fmla="*/ 436930 h 437290"/>
              <a:gd name="connsiteX2" fmla="*/ 1747720 w 1747720"/>
              <a:gd name="connsiteY2" fmla="*/ 0 h 437290"/>
              <a:gd name="connsiteX0" fmla="*/ 0 w 1747720"/>
              <a:gd name="connsiteY0" fmla="*/ 130628 h 437290"/>
              <a:gd name="connsiteX1" fmla="*/ 990975 w 1747720"/>
              <a:gd name="connsiteY1" fmla="*/ 436930 h 437290"/>
              <a:gd name="connsiteX2" fmla="*/ 1747720 w 1747720"/>
              <a:gd name="connsiteY2" fmla="*/ 0 h 437290"/>
              <a:gd name="connsiteX0" fmla="*/ 0 w 1747720"/>
              <a:gd name="connsiteY0" fmla="*/ 130628 h 437290"/>
              <a:gd name="connsiteX1" fmla="*/ 990975 w 1747720"/>
              <a:gd name="connsiteY1" fmla="*/ 436930 h 437290"/>
              <a:gd name="connsiteX2" fmla="*/ 1747720 w 1747720"/>
              <a:gd name="connsiteY2" fmla="*/ 0 h 437290"/>
              <a:gd name="connsiteX0" fmla="*/ 0 w 1747720"/>
              <a:gd name="connsiteY0" fmla="*/ 130628 h 437290"/>
              <a:gd name="connsiteX1" fmla="*/ 990975 w 1747720"/>
              <a:gd name="connsiteY1" fmla="*/ 436930 h 437290"/>
              <a:gd name="connsiteX2" fmla="*/ 1747720 w 1747720"/>
              <a:gd name="connsiteY2" fmla="*/ 0 h 437290"/>
              <a:gd name="connsiteX0" fmla="*/ 0 w 1334625"/>
              <a:gd name="connsiteY0" fmla="*/ 0 h 1226052"/>
              <a:gd name="connsiteX1" fmla="*/ 990975 w 1334625"/>
              <a:gd name="connsiteY1" fmla="*/ 306302 h 1226052"/>
              <a:gd name="connsiteX2" fmla="*/ 1324303 w 1334625"/>
              <a:gd name="connsiteY2" fmla="*/ 1216197 h 1226052"/>
              <a:gd name="connsiteX0" fmla="*/ 0 w 1389672"/>
              <a:gd name="connsiteY0" fmla="*/ 0 h 1216197"/>
              <a:gd name="connsiteX1" fmla="*/ 990975 w 1389672"/>
              <a:gd name="connsiteY1" fmla="*/ 306302 h 1216197"/>
              <a:gd name="connsiteX2" fmla="*/ 1324303 w 1389672"/>
              <a:gd name="connsiteY2" fmla="*/ 1216197 h 1216197"/>
              <a:gd name="connsiteX0" fmla="*/ 0 w 1336459"/>
              <a:gd name="connsiteY0" fmla="*/ 0 h 1216197"/>
              <a:gd name="connsiteX1" fmla="*/ 990975 w 1336459"/>
              <a:gd name="connsiteY1" fmla="*/ 306302 h 1216197"/>
              <a:gd name="connsiteX2" fmla="*/ 1324303 w 1336459"/>
              <a:gd name="connsiteY2" fmla="*/ 1216197 h 1216197"/>
              <a:gd name="connsiteX0" fmla="*/ 0 w 1324303"/>
              <a:gd name="connsiteY0" fmla="*/ 0 h 1216197"/>
              <a:gd name="connsiteX1" fmla="*/ 774762 w 1324303"/>
              <a:gd name="connsiteY1" fmla="*/ 315311 h 1216197"/>
              <a:gd name="connsiteX2" fmla="*/ 1324303 w 1324303"/>
              <a:gd name="connsiteY2" fmla="*/ 1216197 h 1216197"/>
              <a:gd name="connsiteX0" fmla="*/ 0 w 1324303"/>
              <a:gd name="connsiteY0" fmla="*/ 0 h 1216197"/>
              <a:gd name="connsiteX1" fmla="*/ 774762 w 1324303"/>
              <a:gd name="connsiteY1" fmla="*/ 315311 h 1216197"/>
              <a:gd name="connsiteX2" fmla="*/ 1324303 w 1324303"/>
              <a:gd name="connsiteY2" fmla="*/ 1216197 h 1216197"/>
              <a:gd name="connsiteX0" fmla="*/ 0 w 1324303"/>
              <a:gd name="connsiteY0" fmla="*/ 0 h 1216197"/>
              <a:gd name="connsiteX1" fmla="*/ 774762 w 1324303"/>
              <a:gd name="connsiteY1" fmla="*/ 315311 h 1216197"/>
              <a:gd name="connsiteX2" fmla="*/ 1324303 w 1324303"/>
              <a:gd name="connsiteY2" fmla="*/ 1216197 h 1216197"/>
              <a:gd name="connsiteX0" fmla="*/ 0 w 1324303"/>
              <a:gd name="connsiteY0" fmla="*/ 2452 h 1218649"/>
              <a:gd name="connsiteX1" fmla="*/ 774762 w 1324303"/>
              <a:gd name="connsiteY1" fmla="*/ 317763 h 1218649"/>
              <a:gd name="connsiteX2" fmla="*/ 1324303 w 1324303"/>
              <a:gd name="connsiteY2" fmla="*/ 1218649 h 1218649"/>
              <a:gd name="connsiteX0" fmla="*/ 0 w 1324303"/>
              <a:gd name="connsiteY0" fmla="*/ 225 h 1216422"/>
              <a:gd name="connsiteX1" fmla="*/ 774762 w 1324303"/>
              <a:gd name="connsiteY1" fmla="*/ 315536 h 1216422"/>
              <a:gd name="connsiteX2" fmla="*/ 1324303 w 1324303"/>
              <a:gd name="connsiteY2" fmla="*/ 1216422 h 1216422"/>
              <a:gd name="connsiteX0" fmla="*/ 0 w 1324303"/>
              <a:gd name="connsiteY0" fmla="*/ 0 h 1216197"/>
              <a:gd name="connsiteX1" fmla="*/ 774762 w 1324303"/>
              <a:gd name="connsiteY1" fmla="*/ 315311 h 1216197"/>
              <a:gd name="connsiteX2" fmla="*/ 1324303 w 1324303"/>
              <a:gd name="connsiteY2" fmla="*/ 1216197 h 1216197"/>
              <a:gd name="connsiteX0" fmla="*/ 0 w 1337816"/>
              <a:gd name="connsiteY0" fmla="*/ 0 h 1261242"/>
              <a:gd name="connsiteX1" fmla="*/ 788275 w 1337816"/>
              <a:gd name="connsiteY1" fmla="*/ 360356 h 1261242"/>
              <a:gd name="connsiteX2" fmla="*/ 1337816 w 1337816"/>
              <a:gd name="connsiteY2" fmla="*/ 1261242 h 1261242"/>
              <a:gd name="connsiteX0" fmla="*/ 0 w 1274754"/>
              <a:gd name="connsiteY0" fmla="*/ 0 h 1265747"/>
              <a:gd name="connsiteX1" fmla="*/ 788275 w 1274754"/>
              <a:gd name="connsiteY1" fmla="*/ 360356 h 1265747"/>
              <a:gd name="connsiteX2" fmla="*/ 1274754 w 1274754"/>
              <a:gd name="connsiteY2" fmla="*/ 1265747 h 1265747"/>
            </a:gdLst>
            <a:ahLst/>
            <a:cxnLst>
              <a:cxn ang="0">
                <a:pos x="connsiteX0" y="connsiteY0"/>
              </a:cxn>
              <a:cxn ang="0">
                <a:pos x="connsiteX1" y="connsiteY1"/>
              </a:cxn>
              <a:cxn ang="0">
                <a:pos x="connsiteX2" y="connsiteY2"/>
              </a:cxn>
            </a:cxnLst>
            <a:rect l="l" t="t" r="r" b="b"/>
            <a:pathLst>
              <a:path w="1274754" h="1265747">
                <a:moveTo>
                  <a:pt x="0" y="0"/>
                </a:moveTo>
                <a:cubicBezTo>
                  <a:pt x="183930" y="20645"/>
                  <a:pt x="435429" y="45797"/>
                  <a:pt x="788275" y="360356"/>
                </a:cubicBezTo>
                <a:cubicBezTo>
                  <a:pt x="1010493" y="566808"/>
                  <a:pt x="1219198" y="1039025"/>
                  <a:pt x="1274754" y="1265747"/>
                </a:cubicBezTo>
              </a:path>
            </a:pathLst>
          </a:custGeom>
          <a:noFill/>
          <a:ln w="12700" cap="rnd" cmpd="sng" algn="ctr">
            <a:solidFill>
              <a:schemeClr val="tx1">
                <a:lumMod val="85000"/>
                <a:lumOff val="15000"/>
              </a:schemeClr>
            </a:solidFill>
            <a:prstDash val="solid"/>
            <a:headEnd type="none"/>
            <a:tailEnd type="arrow"/>
            <a:extLst>
              <a:ext uri="{C807C97D-BFC1-408E-A445-0C87EB9F89A2}">
                <ask:lineSketchStyleProps xmlns:ask="http://schemas.microsoft.com/office/drawing/2018/sketchyshapes" sd="1219033472">
                  <a:custGeom>
                    <a:avLst/>
                    <a:gdLst>
                      <a:gd name="connsiteX0" fmla="*/ 0 w 1765738"/>
                      <a:gd name="connsiteY0" fmla="*/ 139637 h 439192"/>
                      <a:gd name="connsiteX1" fmla="*/ 1067550 w 1765738"/>
                      <a:gd name="connsiteY1" fmla="*/ 436930 h 439192"/>
                      <a:gd name="connsiteX2" fmla="*/ 1765738 w 1765738"/>
                      <a:gd name="connsiteY2" fmla="*/ 0 h 439192"/>
                    </a:gdLst>
                    <a:ahLst/>
                    <a:cxnLst>
                      <a:cxn ang="0">
                        <a:pos x="connsiteX0" y="connsiteY0"/>
                      </a:cxn>
                      <a:cxn ang="0">
                        <a:pos x="connsiteX1" y="connsiteY1"/>
                      </a:cxn>
                      <a:cxn ang="0">
                        <a:pos x="connsiteX2" y="connsiteY2"/>
                      </a:cxn>
                    </a:cxnLst>
                    <a:rect l="l" t="t" r="r" b="b"/>
                    <a:pathLst>
                      <a:path w="1765738" h="439192" extrusionOk="0">
                        <a:moveTo>
                          <a:pt x="0" y="139637"/>
                        </a:moveTo>
                        <a:cubicBezTo>
                          <a:pt x="378909" y="295158"/>
                          <a:pt x="748513" y="469491"/>
                          <a:pt x="1067550" y="436930"/>
                        </a:cubicBezTo>
                        <a:cubicBezTo>
                          <a:pt x="1397274" y="421117"/>
                          <a:pt x="1608441" y="85170"/>
                          <a:pt x="1765738" y="0"/>
                        </a:cubicBezTo>
                      </a:path>
                    </a:pathLst>
                  </a:custGeom>
                  <ask:type>
                    <ask:lineSketchNone/>
                  </ask:type>
                </ask:lineSketchStyleProps>
              </a:ext>
            </a:extLst>
          </a:ln>
          <a:effectLst/>
        </p:spPr>
        <p:txBody>
          <a:bodyPr rtlCol="0" anchor="ctr"/>
          <a:lstStyle/>
          <a:p>
            <a:pPr algn="ctr"/>
            <a:endParaRPr lang="en-NL"/>
          </a:p>
        </p:txBody>
      </p:sp>
      <p:sp>
        <p:nvSpPr>
          <p:cNvPr id="14" name="Freeform 13">
            <a:extLst>
              <a:ext uri="{FF2B5EF4-FFF2-40B4-BE49-F238E27FC236}">
                <a16:creationId xmlns:a16="http://schemas.microsoft.com/office/drawing/2014/main" id="{EE60A971-B3AD-C4CF-EF08-10755A2E7B57}"/>
              </a:ext>
            </a:extLst>
          </p:cNvPr>
          <p:cNvSpPr/>
          <p:nvPr/>
        </p:nvSpPr>
        <p:spPr>
          <a:xfrm flipH="1">
            <a:off x="4697155" y="2364731"/>
            <a:ext cx="1198179" cy="1256738"/>
          </a:xfrm>
          <a:custGeom>
            <a:avLst/>
            <a:gdLst>
              <a:gd name="connsiteX0" fmla="*/ 0 w 1765738"/>
              <a:gd name="connsiteY0" fmla="*/ 139637 h 439192"/>
              <a:gd name="connsiteX1" fmla="*/ 1067550 w 1765738"/>
              <a:gd name="connsiteY1" fmla="*/ 436930 h 439192"/>
              <a:gd name="connsiteX2" fmla="*/ 1765738 w 1765738"/>
              <a:gd name="connsiteY2" fmla="*/ 0 h 439192"/>
              <a:gd name="connsiteX0" fmla="*/ 0 w 1765738"/>
              <a:gd name="connsiteY0" fmla="*/ 139637 h 448095"/>
              <a:gd name="connsiteX1" fmla="*/ 990975 w 1765738"/>
              <a:gd name="connsiteY1" fmla="*/ 445939 h 448095"/>
              <a:gd name="connsiteX2" fmla="*/ 1765738 w 1765738"/>
              <a:gd name="connsiteY2" fmla="*/ 0 h 448095"/>
              <a:gd name="connsiteX0" fmla="*/ 0 w 1765738"/>
              <a:gd name="connsiteY0" fmla="*/ 139637 h 448095"/>
              <a:gd name="connsiteX1" fmla="*/ 990975 w 1765738"/>
              <a:gd name="connsiteY1" fmla="*/ 445939 h 448095"/>
              <a:gd name="connsiteX2" fmla="*/ 1765738 w 1765738"/>
              <a:gd name="connsiteY2" fmla="*/ 0 h 448095"/>
              <a:gd name="connsiteX0" fmla="*/ 0 w 1765738"/>
              <a:gd name="connsiteY0" fmla="*/ 139637 h 445941"/>
              <a:gd name="connsiteX1" fmla="*/ 990975 w 1765738"/>
              <a:gd name="connsiteY1" fmla="*/ 445939 h 445941"/>
              <a:gd name="connsiteX2" fmla="*/ 1765738 w 1765738"/>
              <a:gd name="connsiteY2" fmla="*/ 0 h 445941"/>
              <a:gd name="connsiteX0" fmla="*/ 0 w 1765738"/>
              <a:gd name="connsiteY0" fmla="*/ 139637 h 445939"/>
              <a:gd name="connsiteX1" fmla="*/ 990975 w 1765738"/>
              <a:gd name="connsiteY1" fmla="*/ 445939 h 445939"/>
              <a:gd name="connsiteX2" fmla="*/ 1765738 w 1765738"/>
              <a:gd name="connsiteY2" fmla="*/ 0 h 445939"/>
              <a:gd name="connsiteX0" fmla="*/ 0 w 1765738"/>
              <a:gd name="connsiteY0" fmla="*/ 139637 h 445939"/>
              <a:gd name="connsiteX1" fmla="*/ 990975 w 1765738"/>
              <a:gd name="connsiteY1" fmla="*/ 445939 h 445939"/>
              <a:gd name="connsiteX2" fmla="*/ 1765738 w 1765738"/>
              <a:gd name="connsiteY2" fmla="*/ 0 h 445939"/>
              <a:gd name="connsiteX0" fmla="*/ 0 w 1765738"/>
              <a:gd name="connsiteY0" fmla="*/ 139637 h 445939"/>
              <a:gd name="connsiteX1" fmla="*/ 990975 w 1765738"/>
              <a:gd name="connsiteY1" fmla="*/ 445939 h 445939"/>
              <a:gd name="connsiteX2" fmla="*/ 1765738 w 1765738"/>
              <a:gd name="connsiteY2" fmla="*/ 0 h 445939"/>
              <a:gd name="connsiteX0" fmla="*/ 0 w 1747720"/>
              <a:gd name="connsiteY0" fmla="*/ 130628 h 436930"/>
              <a:gd name="connsiteX1" fmla="*/ 990975 w 1747720"/>
              <a:gd name="connsiteY1" fmla="*/ 436930 h 436930"/>
              <a:gd name="connsiteX2" fmla="*/ 1747720 w 1747720"/>
              <a:gd name="connsiteY2" fmla="*/ 0 h 436930"/>
              <a:gd name="connsiteX0" fmla="*/ 0 w 1747720"/>
              <a:gd name="connsiteY0" fmla="*/ 130628 h 436930"/>
              <a:gd name="connsiteX1" fmla="*/ 990975 w 1747720"/>
              <a:gd name="connsiteY1" fmla="*/ 436930 h 436930"/>
              <a:gd name="connsiteX2" fmla="*/ 1747720 w 1747720"/>
              <a:gd name="connsiteY2" fmla="*/ 0 h 436930"/>
              <a:gd name="connsiteX0" fmla="*/ 0 w 1747720"/>
              <a:gd name="connsiteY0" fmla="*/ 130628 h 437290"/>
              <a:gd name="connsiteX1" fmla="*/ 990975 w 1747720"/>
              <a:gd name="connsiteY1" fmla="*/ 436930 h 437290"/>
              <a:gd name="connsiteX2" fmla="*/ 1747720 w 1747720"/>
              <a:gd name="connsiteY2" fmla="*/ 0 h 437290"/>
              <a:gd name="connsiteX0" fmla="*/ 0 w 1747720"/>
              <a:gd name="connsiteY0" fmla="*/ 130628 h 437290"/>
              <a:gd name="connsiteX1" fmla="*/ 990975 w 1747720"/>
              <a:gd name="connsiteY1" fmla="*/ 436930 h 437290"/>
              <a:gd name="connsiteX2" fmla="*/ 1747720 w 1747720"/>
              <a:gd name="connsiteY2" fmla="*/ 0 h 437290"/>
              <a:gd name="connsiteX0" fmla="*/ 0 w 1747720"/>
              <a:gd name="connsiteY0" fmla="*/ 130628 h 437290"/>
              <a:gd name="connsiteX1" fmla="*/ 990975 w 1747720"/>
              <a:gd name="connsiteY1" fmla="*/ 436930 h 437290"/>
              <a:gd name="connsiteX2" fmla="*/ 1747720 w 1747720"/>
              <a:gd name="connsiteY2" fmla="*/ 0 h 437290"/>
              <a:gd name="connsiteX0" fmla="*/ 0 w 1747720"/>
              <a:gd name="connsiteY0" fmla="*/ 130628 h 437290"/>
              <a:gd name="connsiteX1" fmla="*/ 990975 w 1747720"/>
              <a:gd name="connsiteY1" fmla="*/ 436930 h 437290"/>
              <a:gd name="connsiteX2" fmla="*/ 1747720 w 1747720"/>
              <a:gd name="connsiteY2" fmla="*/ 0 h 437290"/>
              <a:gd name="connsiteX0" fmla="*/ 0 w 1334625"/>
              <a:gd name="connsiteY0" fmla="*/ 0 h 1226052"/>
              <a:gd name="connsiteX1" fmla="*/ 990975 w 1334625"/>
              <a:gd name="connsiteY1" fmla="*/ 306302 h 1226052"/>
              <a:gd name="connsiteX2" fmla="*/ 1324303 w 1334625"/>
              <a:gd name="connsiteY2" fmla="*/ 1216197 h 1226052"/>
              <a:gd name="connsiteX0" fmla="*/ 0 w 1389672"/>
              <a:gd name="connsiteY0" fmla="*/ 0 h 1216197"/>
              <a:gd name="connsiteX1" fmla="*/ 990975 w 1389672"/>
              <a:gd name="connsiteY1" fmla="*/ 306302 h 1216197"/>
              <a:gd name="connsiteX2" fmla="*/ 1324303 w 1389672"/>
              <a:gd name="connsiteY2" fmla="*/ 1216197 h 1216197"/>
              <a:gd name="connsiteX0" fmla="*/ 0 w 1336459"/>
              <a:gd name="connsiteY0" fmla="*/ 0 h 1216197"/>
              <a:gd name="connsiteX1" fmla="*/ 990975 w 1336459"/>
              <a:gd name="connsiteY1" fmla="*/ 306302 h 1216197"/>
              <a:gd name="connsiteX2" fmla="*/ 1324303 w 1336459"/>
              <a:gd name="connsiteY2" fmla="*/ 1216197 h 1216197"/>
              <a:gd name="connsiteX0" fmla="*/ 0 w 1324303"/>
              <a:gd name="connsiteY0" fmla="*/ 0 h 1216197"/>
              <a:gd name="connsiteX1" fmla="*/ 774762 w 1324303"/>
              <a:gd name="connsiteY1" fmla="*/ 315311 h 1216197"/>
              <a:gd name="connsiteX2" fmla="*/ 1324303 w 1324303"/>
              <a:gd name="connsiteY2" fmla="*/ 1216197 h 1216197"/>
              <a:gd name="connsiteX0" fmla="*/ 0 w 1324303"/>
              <a:gd name="connsiteY0" fmla="*/ 0 h 1216197"/>
              <a:gd name="connsiteX1" fmla="*/ 774762 w 1324303"/>
              <a:gd name="connsiteY1" fmla="*/ 315311 h 1216197"/>
              <a:gd name="connsiteX2" fmla="*/ 1324303 w 1324303"/>
              <a:gd name="connsiteY2" fmla="*/ 1216197 h 1216197"/>
              <a:gd name="connsiteX0" fmla="*/ 0 w 1324303"/>
              <a:gd name="connsiteY0" fmla="*/ 0 h 1216197"/>
              <a:gd name="connsiteX1" fmla="*/ 774762 w 1324303"/>
              <a:gd name="connsiteY1" fmla="*/ 315311 h 1216197"/>
              <a:gd name="connsiteX2" fmla="*/ 1324303 w 1324303"/>
              <a:gd name="connsiteY2" fmla="*/ 1216197 h 1216197"/>
              <a:gd name="connsiteX0" fmla="*/ 0 w 1324303"/>
              <a:gd name="connsiteY0" fmla="*/ 2452 h 1218649"/>
              <a:gd name="connsiteX1" fmla="*/ 774762 w 1324303"/>
              <a:gd name="connsiteY1" fmla="*/ 317763 h 1218649"/>
              <a:gd name="connsiteX2" fmla="*/ 1324303 w 1324303"/>
              <a:gd name="connsiteY2" fmla="*/ 1218649 h 1218649"/>
              <a:gd name="connsiteX0" fmla="*/ 0 w 1324303"/>
              <a:gd name="connsiteY0" fmla="*/ 225 h 1216422"/>
              <a:gd name="connsiteX1" fmla="*/ 774762 w 1324303"/>
              <a:gd name="connsiteY1" fmla="*/ 315536 h 1216422"/>
              <a:gd name="connsiteX2" fmla="*/ 1324303 w 1324303"/>
              <a:gd name="connsiteY2" fmla="*/ 1216422 h 1216422"/>
              <a:gd name="connsiteX0" fmla="*/ 0 w 1324303"/>
              <a:gd name="connsiteY0" fmla="*/ 0 h 1216197"/>
              <a:gd name="connsiteX1" fmla="*/ 774762 w 1324303"/>
              <a:gd name="connsiteY1" fmla="*/ 315311 h 1216197"/>
              <a:gd name="connsiteX2" fmla="*/ 1324303 w 1324303"/>
              <a:gd name="connsiteY2" fmla="*/ 1216197 h 1216197"/>
              <a:gd name="connsiteX0" fmla="*/ 0 w 1337816"/>
              <a:gd name="connsiteY0" fmla="*/ 0 h 1261242"/>
              <a:gd name="connsiteX1" fmla="*/ 788275 w 1337816"/>
              <a:gd name="connsiteY1" fmla="*/ 360356 h 1261242"/>
              <a:gd name="connsiteX2" fmla="*/ 1337816 w 1337816"/>
              <a:gd name="connsiteY2" fmla="*/ 1261242 h 1261242"/>
              <a:gd name="connsiteX0" fmla="*/ 0 w 1198179"/>
              <a:gd name="connsiteY0" fmla="*/ 0 h 1256738"/>
              <a:gd name="connsiteX1" fmla="*/ 788275 w 1198179"/>
              <a:gd name="connsiteY1" fmla="*/ 360356 h 1256738"/>
              <a:gd name="connsiteX2" fmla="*/ 1198179 w 1198179"/>
              <a:gd name="connsiteY2" fmla="*/ 1256738 h 1256738"/>
            </a:gdLst>
            <a:ahLst/>
            <a:cxnLst>
              <a:cxn ang="0">
                <a:pos x="connsiteX0" y="connsiteY0"/>
              </a:cxn>
              <a:cxn ang="0">
                <a:pos x="connsiteX1" y="connsiteY1"/>
              </a:cxn>
              <a:cxn ang="0">
                <a:pos x="connsiteX2" y="connsiteY2"/>
              </a:cxn>
            </a:cxnLst>
            <a:rect l="l" t="t" r="r" b="b"/>
            <a:pathLst>
              <a:path w="1198179" h="1256738">
                <a:moveTo>
                  <a:pt x="0" y="0"/>
                </a:moveTo>
                <a:cubicBezTo>
                  <a:pt x="183930" y="20645"/>
                  <a:pt x="435429" y="45797"/>
                  <a:pt x="788275" y="360356"/>
                </a:cubicBezTo>
                <a:cubicBezTo>
                  <a:pt x="1010493" y="566808"/>
                  <a:pt x="1142623" y="1030016"/>
                  <a:pt x="1198179" y="1256738"/>
                </a:cubicBezTo>
              </a:path>
            </a:pathLst>
          </a:custGeom>
          <a:noFill/>
          <a:ln w="12700" cap="rnd" cmpd="sng" algn="ctr">
            <a:solidFill>
              <a:schemeClr val="tx1">
                <a:lumMod val="85000"/>
                <a:lumOff val="15000"/>
              </a:schemeClr>
            </a:solidFill>
            <a:prstDash val="solid"/>
            <a:headEnd type="none"/>
            <a:tailEnd type="arrow"/>
            <a:extLst>
              <a:ext uri="{C807C97D-BFC1-408E-A445-0C87EB9F89A2}">
                <ask:lineSketchStyleProps xmlns:ask="http://schemas.microsoft.com/office/drawing/2018/sketchyshapes" sd="1219033472">
                  <a:custGeom>
                    <a:avLst/>
                    <a:gdLst>
                      <a:gd name="connsiteX0" fmla="*/ 0 w 1765738"/>
                      <a:gd name="connsiteY0" fmla="*/ 139637 h 439192"/>
                      <a:gd name="connsiteX1" fmla="*/ 1067550 w 1765738"/>
                      <a:gd name="connsiteY1" fmla="*/ 436930 h 439192"/>
                      <a:gd name="connsiteX2" fmla="*/ 1765738 w 1765738"/>
                      <a:gd name="connsiteY2" fmla="*/ 0 h 439192"/>
                    </a:gdLst>
                    <a:ahLst/>
                    <a:cxnLst>
                      <a:cxn ang="0">
                        <a:pos x="connsiteX0" y="connsiteY0"/>
                      </a:cxn>
                      <a:cxn ang="0">
                        <a:pos x="connsiteX1" y="connsiteY1"/>
                      </a:cxn>
                      <a:cxn ang="0">
                        <a:pos x="connsiteX2" y="connsiteY2"/>
                      </a:cxn>
                    </a:cxnLst>
                    <a:rect l="l" t="t" r="r" b="b"/>
                    <a:pathLst>
                      <a:path w="1765738" h="439192" extrusionOk="0">
                        <a:moveTo>
                          <a:pt x="0" y="139637"/>
                        </a:moveTo>
                        <a:cubicBezTo>
                          <a:pt x="378909" y="295158"/>
                          <a:pt x="748513" y="469491"/>
                          <a:pt x="1067550" y="436930"/>
                        </a:cubicBezTo>
                        <a:cubicBezTo>
                          <a:pt x="1397274" y="421117"/>
                          <a:pt x="1608441" y="85170"/>
                          <a:pt x="1765738" y="0"/>
                        </a:cubicBezTo>
                      </a:path>
                    </a:pathLst>
                  </a:custGeom>
                  <ask:type>
                    <ask:lineSketchNone/>
                  </ask:type>
                </ask:lineSketchStyleProps>
              </a:ext>
            </a:extLst>
          </a:ln>
          <a:effectLst/>
        </p:spPr>
        <p:txBody>
          <a:bodyPr rtlCol="0" anchor="ctr"/>
          <a:lstStyle/>
          <a:p>
            <a:pPr algn="ctr"/>
            <a:endParaRPr lang="en-NL"/>
          </a:p>
        </p:txBody>
      </p:sp>
    </p:spTree>
    <p:extLst>
      <p:ext uri="{BB962C8B-B14F-4D97-AF65-F5344CB8AC3E}">
        <p14:creationId xmlns:p14="http://schemas.microsoft.com/office/powerpoint/2010/main" val="255231406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ounded Rectangle 44">
            <a:extLst>
              <a:ext uri="{FF2B5EF4-FFF2-40B4-BE49-F238E27FC236}">
                <a16:creationId xmlns:a16="http://schemas.microsoft.com/office/drawing/2014/main" id="{DAD8E228-D724-5D7D-5BE3-C5F6C2F88E55}"/>
              </a:ext>
            </a:extLst>
          </p:cNvPr>
          <p:cNvSpPr/>
          <p:nvPr/>
        </p:nvSpPr>
        <p:spPr>
          <a:xfrm>
            <a:off x="835228" y="3283187"/>
            <a:ext cx="1085352" cy="1203693"/>
          </a:xfrm>
          <a:prstGeom prst="roundRect">
            <a:avLst/>
          </a:prstGeom>
          <a:solidFill>
            <a:schemeClr val="bg1">
              <a:lumMod val="95000"/>
            </a:schemeClr>
          </a:solidFill>
          <a:ln w="19050" cap="rnd" cmpd="sng" algn="ctr">
            <a:solidFill>
              <a:schemeClr val="tx1">
                <a:lumMod val="85000"/>
                <a:lumOff val="15000"/>
              </a:schemeClr>
            </a:solidFill>
            <a:prstDash val="sysDash"/>
          </a:ln>
          <a:effectLst/>
        </p:spPr>
        <p:txBody>
          <a:bodyPr rtlCol="0" anchor="ctr"/>
          <a:lstStyle/>
          <a:p>
            <a:pPr algn="ctr"/>
            <a:endParaRPr lang="en-NL" spc="-100">
              <a:solidFill>
                <a:srgbClr val="5E6A71"/>
              </a:solidFill>
            </a:endParaRPr>
          </a:p>
        </p:txBody>
      </p:sp>
      <p:sp>
        <p:nvSpPr>
          <p:cNvPr id="23" name="Rounded Rectangle 22">
            <a:extLst>
              <a:ext uri="{FF2B5EF4-FFF2-40B4-BE49-F238E27FC236}">
                <a16:creationId xmlns:a16="http://schemas.microsoft.com/office/drawing/2014/main" id="{ABE916CD-B329-DDCA-D26C-7A0EE69E9386}"/>
              </a:ext>
            </a:extLst>
          </p:cNvPr>
          <p:cNvSpPr/>
          <p:nvPr/>
        </p:nvSpPr>
        <p:spPr>
          <a:xfrm>
            <a:off x="3326665" y="2131534"/>
            <a:ext cx="2502261" cy="402945"/>
          </a:xfrm>
          <a:prstGeom prst="roundRect">
            <a:avLst/>
          </a:prstGeom>
          <a:solidFill>
            <a:schemeClr val="bg1">
              <a:lumMod val="95000"/>
            </a:schemeClr>
          </a:solidFill>
          <a:ln w="19050" cap="rnd" cmpd="sng" algn="ctr">
            <a:solidFill>
              <a:schemeClr val="tx2"/>
            </a:solidFill>
            <a:prstDash val="solid"/>
          </a:ln>
          <a:effectLst/>
        </p:spPr>
        <p:txBody>
          <a:bodyPr rtlCol="0" anchor="ctr"/>
          <a:lstStyle/>
          <a:p>
            <a:pPr algn="ctr"/>
            <a:endParaRPr lang="en-NL" spc="-100">
              <a:solidFill>
                <a:srgbClr val="5E6A71"/>
              </a:solidFill>
            </a:endParaRPr>
          </a:p>
        </p:txBody>
      </p:sp>
      <p:sp>
        <p:nvSpPr>
          <p:cNvPr id="2" name="Title 1">
            <a:extLst>
              <a:ext uri="{FF2B5EF4-FFF2-40B4-BE49-F238E27FC236}">
                <a16:creationId xmlns:a16="http://schemas.microsoft.com/office/drawing/2014/main" id="{A750F804-016D-C42A-1DF0-D174F09BB391}"/>
              </a:ext>
            </a:extLst>
          </p:cNvPr>
          <p:cNvSpPr>
            <a:spLocks noGrp="1"/>
          </p:cNvSpPr>
          <p:nvPr>
            <p:ph type="title"/>
          </p:nvPr>
        </p:nvSpPr>
        <p:spPr/>
        <p:txBody>
          <a:bodyPr/>
          <a:lstStyle/>
          <a:p>
            <a:r>
              <a:rPr lang="en-US" dirty="0"/>
              <a:t>Shared dependencies - Properties</a:t>
            </a:r>
          </a:p>
        </p:txBody>
      </p:sp>
      <p:sp>
        <p:nvSpPr>
          <p:cNvPr id="3" name="Slide Number Placeholder 2">
            <a:extLst>
              <a:ext uri="{FF2B5EF4-FFF2-40B4-BE49-F238E27FC236}">
                <a16:creationId xmlns:a16="http://schemas.microsoft.com/office/drawing/2014/main" id="{9D430333-901B-D3E8-9F70-3FB5D32486AE}"/>
              </a:ext>
            </a:extLst>
          </p:cNvPr>
          <p:cNvSpPr>
            <a:spLocks noGrp="1"/>
          </p:cNvSpPr>
          <p:nvPr>
            <p:ph type="sldNum" sz="quarter" idx="10"/>
          </p:nvPr>
        </p:nvSpPr>
        <p:spPr/>
        <p:txBody>
          <a:bodyPr/>
          <a:lstStyle/>
          <a:p>
            <a:fld id="{4821C4A5-98F2-7545-875B-39B2F4500447}" type="slidenum">
              <a:rPr lang="en-GB" noProof="0" smtClean="0"/>
              <a:pPr/>
              <a:t>12</a:t>
            </a:fld>
            <a:endParaRPr lang="en-GB" noProof="0"/>
          </a:p>
        </p:txBody>
      </p:sp>
      <p:sp>
        <p:nvSpPr>
          <p:cNvPr id="5" name="Rectangle 4">
            <a:extLst>
              <a:ext uri="{FF2B5EF4-FFF2-40B4-BE49-F238E27FC236}">
                <a16:creationId xmlns:a16="http://schemas.microsoft.com/office/drawing/2014/main" id="{256E49C7-BBC8-D021-01B0-573964149245}"/>
              </a:ext>
            </a:extLst>
          </p:cNvPr>
          <p:cNvSpPr/>
          <p:nvPr/>
        </p:nvSpPr>
        <p:spPr>
          <a:xfrm>
            <a:off x="4374000" y="1327814"/>
            <a:ext cx="396000" cy="396791"/>
          </a:xfrm>
          <a:custGeom>
            <a:avLst/>
            <a:gdLst>
              <a:gd name="connsiteX0" fmla="*/ 0 w 396000"/>
              <a:gd name="connsiteY0" fmla="*/ 0 h 396791"/>
              <a:gd name="connsiteX1" fmla="*/ 396000 w 396000"/>
              <a:gd name="connsiteY1" fmla="*/ 0 h 396791"/>
              <a:gd name="connsiteX2" fmla="*/ 396000 w 396000"/>
              <a:gd name="connsiteY2" fmla="*/ 396791 h 396791"/>
              <a:gd name="connsiteX3" fmla="*/ 0 w 396000"/>
              <a:gd name="connsiteY3" fmla="*/ 396791 h 396791"/>
              <a:gd name="connsiteX4" fmla="*/ 0 w 396000"/>
              <a:gd name="connsiteY4" fmla="*/ 0 h 396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791" fill="none" extrusionOk="0">
                <a:moveTo>
                  <a:pt x="0" y="0"/>
                </a:moveTo>
                <a:cubicBezTo>
                  <a:pt x="120584" y="-1773"/>
                  <a:pt x="271416" y="-14231"/>
                  <a:pt x="396000" y="0"/>
                </a:cubicBezTo>
                <a:cubicBezTo>
                  <a:pt x="391176" y="161456"/>
                  <a:pt x="408389" y="247726"/>
                  <a:pt x="396000" y="396791"/>
                </a:cubicBezTo>
                <a:cubicBezTo>
                  <a:pt x="311243" y="414084"/>
                  <a:pt x="189016" y="378842"/>
                  <a:pt x="0" y="396791"/>
                </a:cubicBezTo>
                <a:cubicBezTo>
                  <a:pt x="19499" y="298674"/>
                  <a:pt x="-8873" y="191182"/>
                  <a:pt x="0" y="0"/>
                </a:cubicBezTo>
                <a:close/>
              </a:path>
              <a:path w="396000" h="396791" stroke="0" extrusionOk="0">
                <a:moveTo>
                  <a:pt x="0" y="0"/>
                </a:moveTo>
                <a:cubicBezTo>
                  <a:pt x="179743" y="-12613"/>
                  <a:pt x="236790" y="-8293"/>
                  <a:pt x="396000" y="0"/>
                </a:cubicBezTo>
                <a:cubicBezTo>
                  <a:pt x="408395" y="122053"/>
                  <a:pt x="401080" y="211132"/>
                  <a:pt x="396000" y="396791"/>
                </a:cubicBezTo>
                <a:cubicBezTo>
                  <a:pt x="267546" y="391990"/>
                  <a:pt x="81476" y="389151"/>
                  <a:pt x="0" y="396791"/>
                </a:cubicBezTo>
                <a:cubicBezTo>
                  <a:pt x="-10659" y="250113"/>
                  <a:pt x="11353" y="170545"/>
                  <a:pt x="0" y="0"/>
                </a:cubicBezTo>
                <a:close/>
              </a:path>
            </a:pathLst>
          </a:custGeom>
          <a:pattFill prst="ltDnDiag">
            <a:fgClr>
              <a:schemeClr val="tx2"/>
            </a:fgClr>
            <a:bgClr>
              <a:schemeClr val="bg1"/>
            </a:bgClr>
          </a:pattFill>
          <a:ln w="1905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spc="-100" dirty="0">
              <a:solidFill>
                <a:schemeClr val="accent2"/>
              </a:solidFill>
              <a:latin typeface="Dreaming Outloud Pro" panose="03050502040302030504" pitchFamily="66" charset="77"/>
              <a:cs typeface="Dreaming Outloud Pro" panose="03050502040302030504" pitchFamily="66" charset="77"/>
            </a:endParaRPr>
          </a:p>
        </p:txBody>
      </p:sp>
      <p:sp>
        <p:nvSpPr>
          <p:cNvPr id="8" name="TextBox 7">
            <a:extLst>
              <a:ext uri="{FF2B5EF4-FFF2-40B4-BE49-F238E27FC236}">
                <a16:creationId xmlns:a16="http://schemas.microsoft.com/office/drawing/2014/main" id="{3547D618-D90C-6787-9A8C-C73D3392CE72}"/>
              </a:ext>
            </a:extLst>
          </p:cNvPr>
          <p:cNvSpPr txBox="1"/>
          <p:nvPr/>
        </p:nvSpPr>
        <p:spPr>
          <a:xfrm>
            <a:off x="4829292" y="1381841"/>
            <a:ext cx="864418"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200" spc="-10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webpack config</a:t>
            </a:r>
          </a:p>
        </p:txBody>
      </p:sp>
      <p:pic>
        <p:nvPicPr>
          <p:cNvPr id="10" name="Graphic 9">
            <a:extLst>
              <a:ext uri="{FF2B5EF4-FFF2-40B4-BE49-F238E27FC236}">
                <a16:creationId xmlns:a16="http://schemas.microsoft.com/office/drawing/2014/main" id="{D94DFC56-2181-137C-08A4-539EC60D95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33292" y="1373609"/>
            <a:ext cx="277415" cy="307882"/>
          </a:xfrm>
          <a:prstGeom prst="rect">
            <a:avLst/>
          </a:prstGeom>
        </p:spPr>
      </p:pic>
      <p:sp>
        <p:nvSpPr>
          <p:cNvPr id="19" name="TextBox 18">
            <a:extLst>
              <a:ext uri="{FF2B5EF4-FFF2-40B4-BE49-F238E27FC236}">
                <a16:creationId xmlns:a16="http://schemas.microsoft.com/office/drawing/2014/main" id="{7CA15874-77A7-C6B0-1D33-B3FAFD810C58}"/>
              </a:ext>
            </a:extLst>
          </p:cNvPr>
          <p:cNvSpPr txBox="1"/>
          <p:nvPr/>
        </p:nvSpPr>
        <p:spPr>
          <a:xfrm>
            <a:off x="3468476" y="2191786"/>
            <a:ext cx="2292884"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spc="-10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shared : { “&lt; </a:t>
            </a:r>
            <a:r>
              <a:rPr lang="en-US" sz="1200" spc="-100" dirty="0" err="1">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importPathToModule</a:t>
            </a:r>
            <a:r>
              <a:rPr lang="en-US" sz="1200" spc="-10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 &gt;”: </a:t>
            </a:r>
            <a:r>
              <a:rPr lang="en-US" sz="1200" spc="-100" dirty="0">
                <a:solidFill>
                  <a:schemeClr val="accent2"/>
                </a:solidFill>
                <a:latin typeface="Dreaming Outloud Pro" panose="03050502040302030504" pitchFamily="66" charset="77"/>
                <a:ea typeface="Noteworthy Light" panose="02000400000000000000" pitchFamily="2" charset="77"/>
                <a:cs typeface="Dreaming Outloud Pro" panose="03050502040302030504" pitchFamily="66" charset="77"/>
              </a:rPr>
              <a:t>{…} </a:t>
            </a:r>
            <a:r>
              <a:rPr lang="en-US" sz="1200" spc="-10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 </a:t>
            </a:r>
          </a:p>
        </p:txBody>
      </p:sp>
      <p:sp>
        <p:nvSpPr>
          <p:cNvPr id="42" name="Rounded Rectangle 41">
            <a:extLst>
              <a:ext uri="{FF2B5EF4-FFF2-40B4-BE49-F238E27FC236}">
                <a16:creationId xmlns:a16="http://schemas.microsoft.com/office/drawing/2014/main" id="{D40485F5-A61C-3613-95E4-21C98A370CCE}"/>
              </a:ext>
            </a:extLst>
          </p:cNvPr>
          <p:cNvSpPr/>
          <p:nvPr/>
        </p:nvSpPr>
        <p:spPr>
          <a:xfrm>
            <a:off x="835228" y="3283188"/>
            <a:ext cx="1085352" cy="402945"/>
          </a:xfrm>
          <a:prstGeom prst="roundRect">
            <a:avLst/>
          </a:prstGeom>
          <a:solidFill>
            <a:schemeClr val="accent2">
              <a:lumMod val="20000"/>
              <a:lumOff val="80000"/>
            </a:schemeClr>
          </a:solidFill>
          <a:ln w="19050" cap="rnd" cmpd="sng" algn="ctr">
            <a:solidFill>
              <a:schemeClr val="accent2"/>
            </a:solidFill>
            <a:prstDash val="solid"/>
          </a:ln>
          <a:effectLst>
            <a:outerShdw blurRad="50800" dist="38100" dir="5400000" sx="93000" sy="93000" algn="t" rotWithShape="0">
              <a:prstClr val="black">
                <a:alpha val="32072"/>
              </a:prstClr>
            </a:outerShdw>
          </a:effectLst>
        </p:spPr>
        <p:txBody>
          <a:bodyPr rtlCol="0" anchor="ctr"/>
          <a:lstStyle/>
          <a:p>
            <a:pPr algn="ctr"/>
            <a:endParaRPr lang="en-NL" spc="-100">
              <a:solidFill>
                <a:srgbClr val="5E6A71"/>
              </a:solidFill>
            </a:endParaRPr>
          </a:p>
        </p:txBody>
      </p:sp>
      <p:sp>
        <p:nvSpPr>
          <p:cNvPr id="44" name="TextBox 43">
            <a:extLst>
              <a:ext uri="{FF2B5EF4-FFF2-40B4-BE49-F238E27FC236}">
                <a16:creationId xmlns:a16="http://schemas.microsoft.com/office/drawing/2014/main" id="{CE265DDD-0340-9C9F-7D49-2DFB4EAD1FDC}"/>
              </a:ext>
            </a:extLst>
          </p:cNvPr>
          <p:cNvSpPr txBox="1"/>
          <p:nvPr/>
        </p:nvSpPr>
        <p:spPr>
          <a:xfrm>
            <a:off x="947008" y="3346160"/>
            <a:ext cx="875188" cy="307777"/>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400" b="1"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version</a:t>
            </a:r>
            <a:r>
              <a:rPr lang="en-US" sz="1200"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 </a:t>
            </a:r>
          </a:p>
        </p:txBody>
      </p:sp>
      <p:sp>
        <p:nvSpPr>
          <p:cNvPr id="47" name="TextBox 46">
            <a:extLst>
              <a:ext uri="{FF2B5EF4-FFF2-40B4-BE49-F238E27FC236}">
                <a16:creationId xmlns:a16="http://schemas.microsoft.com/office/drawing/2014/main" id="{52E986BE-35F6-D927-BC96-DC89F45D2764}"/>
              </a:ext>
            </a:extLst>
          </p:cNvPr>
          <p:cNvSpPr txBox="1"/>
          <p:nvPr/>
        </p:nvSpPr>
        <p:spPr>
          <a:xfrm>
            <a:off x="887253" y="3725729"/>
            <a:ext cx="973572" cy="461665"/>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The version of the shared module</a:t>
            </a:r>
          </a:p>
        </p:txBody>
      </p:sp>
      <p:sp>
        <p:nvSpPr>
          <p:cNvPr id="48" name="Rounded Rectangle 47">
            <a:extLst>
              <a:ext uri="{FF2B5EF4-FFF2-40B4-BE49-F238E27FC236}">
                <a16:creationId xmlns:a16="http://schemas.microsoft.com/office/drawing/2014/main" id="{DB020FDA-F454-0E9B-4956-3C75E548F51F}"/>
              </a:ext>
            </a:extLst>
          </p:cNvPr>
          <p:cNvSpPr/>
          <p:nvPr/>
        </p:nvSpPr>
        <p:spPr>
          <a:xfrm>
            <a:off x="7235560" y="3283187"/>
            <a:ext cx="1085352" cy="1203693"/>
          </a:xfrm>
          <a:prstGeom prst="roundRect">
            <a:avLst/>
          </a:prstGeom>
          <a:solidFill>
            <a:schemeClr val="bg1">
              <a:lumMod val="95000"/>
            </a:schemeClr>
          </a:solidFill>
          <a:ln w="19050" cap="rnd" cmpd="sng" algn="ctr">
            <a:solidFill>
              <a:schemeClr val="tx1">
                <a:lumMod val="85000"/>
                <a:lumOff val="15000"/>
              </a:schemeClr>
            </a:solidFill>
            <a:prstDash val="sysDash"/>
            <a:miter lim="800000"/>
            <a:extLst>
              <a:ext uri="{C807C97D-BFC1-408E-A445-0C87EB9F89A2}">
                <ask:lineSketchStyleProps xmlns:ask="http://schemas.microsoft.com/office/drawing/2018/sketchyshapes" sd="1219033472">
                  <a:custGeom>
                    <a:avLst/>
                    <a:gdLst>
                      <a:gd name="connsiteX0" fmla="*/ 0 w 1085352"/>
                      <a:gd name="connsiteY0" fmla="*/ 180896 h 1203693"/>
                      <a:gd name="connsiteX1" fmla="*/ 180896 w 1085352"/>
                      <a:gd name="connsiteY1" fmla="*/ 0 h 1203693"/>
                      <a:gd name="connsiteX2" fmla="*/ 549912 w 1085352"/>
                      <a:gd name="connsiteY2" fmla="*/ 0 h 1203693"/>
                      <a:gd name="connsiteX3" fmla="*/ 904456 w 1085352"/>
                      <a:gd name="connsiteY3" fmla="*/ 0 h 1203693"/>
                      <a:gd name="connsiteX4" fmla="*/ 1085352 w 1085352"/>
                      <a:gd name="connsiteY4" fmla="*/ 180896 h 1203693"/>
                      <a:gd name="connsiteX5" fmla="*/ 1085352 w 1085352"/>
                      <a:gd name="connsiteY5" fmla="*/ 585008 h 1203693"/>
                      <a:gd name="connsiteX6" fmla="*/ 1085352 w 1085352"/>
                      <a:gd name="connsiteY6" fmla="*/ 1022797 h 1203693"/>
                      <a:gd name="connsiteX7" fmla="*/ 904456 w 1085352"/>
                      <a:gd name="connsiteY7" fmla="*/ 1203693 h 1203693"/>
                      <a:gd name="connsiteX8" fmla="*/ 535440 w 1085352"/>
                      <a:gd name="connsiteY8" fmla="*/ 1203693 h 1203693"/>
                      <a:gd name="connsiteX9" fmla="*/ 180896 w 1085352"/>
                      <a:gd name="connsiteY9" fmla="*/ 1203693 h 1203693"/>
                      <a:gd name="connsiteX10" fmla="*/ 0 w 1085352"/>
                      <a:gd name="connsiteY10" fmla="*/ 1022797 h 1203693"/>
                      <a:gd name="connsiteX11" fmla="*/ 0 w 1085352"/>
                      <a:gd name="connsiteY11" fmla="*/ 593427 h 1203693"/>
                      <a:gd name="connsiteX12" fmla="*/ 0 w 1085352"/>
                      <a:gd name="connsiteY12" fmla="*/ 180896 h 1203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5352" h="1203693" fill="none" extrusionOk="0">
                        <a:moveTo>
                          <a:pt x="0" y="180896"/>
                        </a:moveTo>
                        <a:cubicBezTo>
                          <a:pt x="-16663" y="83726"/>
                          <a:pt x="69900" y="-7652"/>
                          <a:pt x="180896" y="0"/>
                        </a:cubicBezTo>
                        <a:cubicBezTo>
                          <a:pt x="347341" y="8393"/>
                          <a:pt x="444084" y="-13667"/>
                          <a:pt x="549912" y="0"/>
                        </a:cubicBezTo>
                        <a:cubicBezTo>
                          <a:pt x="655740" y="13667"/>
                          <a:pt x="791466" y="-14042"/>
                          <a:pt x="904456" y="0"/>
                        </a:cubicBezTo>
                        <a:cubicBezTo>
                          <a:pt x="999283" y="9081"/>
                          <a:pt x="1098349" y="90648"/>
                          <a:pt x="1085352" y="180896"/>
                        </a:cubicBezTo>
                        <a:cubicBezTo>
                          <a:pt x="1065770" y="301062"/>
                          <a:pt x="1103116" y="421379"/>
                          <a:pt x="1085352" y="585008"/>
                        </a:cubicBezTo>
                        <a:cubicBezTo>
                          <a:pt x="1067588" y="748637"/>
                          <a:pt x="1071379" y="894278"/>
                          <a:pt x="1085352" y="1022797"/>
                        </a:cubicBezTo>
                        <a:cubicBezTo>
                          <a:pt x="1090002" y="1131911"/>
                          <a:pt x="991700" y="1210370"/>
                          <a:pt x="904456" y="1203693"/>
                        </a:cubicBezTo>
                        <a:cubicBezTo>
                          <a:pt x="767993" y="1214175"/>
                          <a:pt x="698342" y="1206424"/>
                          <a:pt x="535440" y="1203693"/>
                        </a:cubicBezTo>
                        <a:cubicBezTo>
                          <a:pt x="372538" y="1200962"/>
                          <a:pt x="355723" y="1187242"/>
                          <a:pt x="180896" y="1203693"/>
                        </a:cubicBezTo>
                        <a:cubicBezTo>
                          <a:pt x="72336" y="1221066"/>
                          <a:pt x="-6926" y="1113513"/>
                          <a:pt x="0" y="1022797"/>
                        </a:cubicBezTo>
                        <a:cubicBezTo>
                          <a:pt x="15749" y="828898"/>
                          <a:pt x="3159" y="690092"/>
                          <a:pt x="0" y="593427"/>
                        </a:cubicBezTo>
                        <a:cubicBezTo>
                          <a:pt x="-3159" y="496762"/>
                          <a:pt x="10739" y="298222"/>
                          <a:pt x="0" y="180896"/>
                        </a:cubicBezTo>
                        <a:close/>
                      </a:path>
                      <a:path w="1085352" h="1203693" stroke="0" extrusionOk="0">
                        <a:moveTo>
                          <a:pt x="0" y="180896"/>
                        </a:moveTo>
                        <a:cubicBezTo>
                          <a:pt x="-3519" y="78819"/>
                          <a:pt x="61938" y="7151"/>
                          <a:pt x="180896" y="0"/>
                        </a:cubicBezTo>
                        <a:cubicBezTo>
                          <a:pt x="360789" y="2223"/>
                          <a:pt x="433727" y="13936"/>
                          <a:pt x="557147" y="0"/>
                        </a:cubicBezTo>
                        <a:cubicBezTo>
                          <a:pt x="680567" y="-13936"/>
                          <a:pt x="747895" y="-11132"/>
                          <a:pt x="904456" y="0"/>
                        </a:cubicBezTo>
                        <a:cubicBezTo>
                          <a:pt x="986587" y="-9725"/>
                          <a:pt x="1105894" y="90805"/>
                          <a:pt x="1085352" y="180896"/>
                        </a:cubicBezTo>
                        <a:cubicBezTo>
                          <a:pt x="1074263" y="315228"/>
                          <a:pt x="1104427" y="486257"/>
                          <a:pt x="1085352" y="585008"/>
                        </a:cubicBezTo>
                        <a:cubicBezTo>
                          <a:pt x="1066277" y="683759"/>
                          <a:pt x="1090724" y="932518"/>
                          <a:pt x="1085352" y="1022797"/>
                        </a:cubicBezTo>
                        <a:cubicBezTo>
                          <a:pt x="1084721" y="1116687"/>
                          <a:pt x="995403" y="1216144"/>
                          <a:pt x="904456" y="1203693"/>
                        </a:cubicBezTo>
                        <a:cubicBezTo>
                          <a:pt x="809423" y="1220735"/>
                          <a:pt x="694337" y="1193702"/>
                          <a:pt x="557147" y="1203693"/>
                        </a:cubicBezTo>
                        <a:cubicBezTo>
                          <a:pt x="419957" y="1213684"/>
                          <a:pt x="364847" y="1205907"/>
                          <a:pt x="180896" y="1203693"/>
                        </a:cubicBezTo>
                        <a:cubicBezTo>
                          <a:pt x="82250" y="1205568"/>
                          <a:pt x="2251" y="1146018"/>
                          <a:pt x="0" y="1022797"/>
                        </a:cubicBezTo>
                        <a:cubicBezTo>
                          <a:pt x="-7232" y="932909"/>
                          <a:pt x="10094" y="752360"/>
                          <a:pt x="0" y="627104"/>
                        </a:cubicBezTo>
                        <a:cubicBezTo>
                          <a:pt x="-10094" y="501848"/>
                          <a:pt x="3756" y="317324"/>
                          <a:pt x="0" y="180896"/>
                        </a:cubicBezTo>
                        <a:close/>
                      </a:path>
                    </a:pathLst>
                  </a:custGeom>
                  <ask:type>
                    <ask:lineSketchNone/>
                  </ask:type>
                </ask:lineSketchStyleProps>
              </a:ext>
            </a:extLst>
          </a:ln>
          <a:effectLst/>
        </p:spPr>
        <p:txBody>
          <a:bodyPr rtlCol="0" anchor="ctr"/>
          <a:lstStyle/>
          <a:p>
            <a:pPr algn="ctr"/>
            <a:endParaRPr lang="en-NL" spc="-100">
              <a:solidFill>
                <a:srgbClr val="5E6A71"/>
              </a:solidFill>
            </a:endParaRPr>
          </a:p>
        </p:txBody>
      </p:sp>
      <p:sp>
        <p:nvSpPr>
          <p:cNvPr id="49" name="Rounded Rectangle 48">
            <a:extLst>
              <a:ext uri="{FF2B5EF4-FFF2-40B4-BE49-F238E27FC236}">
                <a16:creationId xmlns:a16="http://schemas.microsoft.com/office/drawing/2014/main" id="{8B3474B3-63DA-6D7D-D43C-FFFEB0FB5695}"/>
              </a:ext>
            </a:extLst>
          </p:cNvPr>
          <p:cNvSpPr/>
          <p:nvPr/>
        </p:nvSpPr>
        <p:spPr>
          <a:xfrm>
            <a:off x="7235560" y="3283188"/>
            <a:ext cx="1085352" cy="402945"/>
          </a:xfrm>
          <a:prstGeom prst="roundRect">
            <a:avLst/>
          </a:prstGeom>
          <a:solidFill>
            <a:schemeClr val="accent2">
              <a:lumMod val="20000"/>
              <a:lumOff val="80000"/>
            </a:schemeClr>
          </a:solidFill>
          <a:ln w="19050" cap="rnd" cmpd="sng" algn="ctr">
            <a:solidFill>
              <a:schemeClr val="accent2"/>
            </a:solidFill>
            <a:prstDash val="solid"/>
          </a:ln>
          <a:effectLst>
            <a:outerShdw blurRad="50800" dist="38100" dir="5400000" sx="93000" sy="93000" algn="t" rotWithShape="0">
              <a:prstClr val="black">
                <a:alpha val="32072"/>
              </a:prstClr>
            </a:outerShdw>
          </a:effectLst>
        </p:spPr>
        <p:txBody>
          <a:bodyPr rtlCol="0" anchor="ctr"/>
          <a:lstStyle/>
          <a:p>
            <a:pPr algn="ctr"/>
            <a:endParaRPr lang="en-NL" spc="-100">
              <a:solidFill>
                <a:srgbClr val="5E6A71"/>
              </a:solidFill>
            </a:endParaRPr>
          </a:p>
        </p:txBody>
      </p:sp>
      <p:sp>
        <p:nvSpPr>
          <p:cNvPr id="50" name="TextBox 49">
            <a:extLst>
              <a:ext uri="{FF2B5EF4-FFF2-40B4-BE49-F238E27FC236}">
                <a16:creationId xmlns:a16="http://schemas.microsoft.com/office/drawing/2014/main" id="{ABDFD32A-DDE1-BD11-1F23-766F6473406A}"/>
              </a:ext>
            </a:extLst>
          </p:cNvPr>
          <p:cNvSpPr txBox="1"/>
          <p:nvPr/>
        </p:nvSpPr>
        <p:spPr>
          <a:xfrm>
            <a:off x="7298982" y="3346160"/>
            <a:ext cx="940882" cy="307777"/>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400" b="1"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eager + pinned</a:t>
            </a:r>
            <a:r>
              <a:rPr lang="en-US" sz="1200" b="1"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 </a:t>
            </a:r>
          </a:p>
        </p:txBody>
      </p:sp>
      <p:sp>
        <p:nvSpPr>
          <p:cNvPr id="51" name="TextBox 50">
            <a:extLst>
              <a:ext uri="{FF2B5EF4-FFF2-40B4-BE49-F238E27FC236}">
                <a16:creationId xmlns:a16="http://schemas.microsoft.com/office/drawing/2014/main" id="{2ACE83F8-72DB-1BC8-EDD4-175A9AAA2841}"/>
              </a:ext>
            </a:extLst>
          </p:cNvPr>
          <p:cNvSpPr txBox="1"/>
          <p:nvPr/>
        </p:nvSpPr>
        <p:spPr>
          <a:xfrm>
            <a:off x="7291450" y="3725448"/>
            <a:ext cx="973572" cy="646331"/>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Preload a shared module in the main bundle</a:t>
            </a:r>
          </a:p>
        </p:txBody>
      </p:sp>
      <p:sp>
        <p:nvSpPr>
          <p:cNvPr id="52" name="Rounded Rectangle 51">
            <a:extLst>
              <a:ext uri="{FF2B5EF4-FFF2-40B4-BE49-F238E27FC236}">
                <a16:creationId xmlns:a16="http://schemas.microsoft.com/office/drawing/2014/main" id="{CD5F4BA6-90B6-FE70-20A9-3E58BE28E4CB}"/>
              </a:ext>
            </a:extLst>
          </p:cNvPr>
          <p:cNvSpPr/>
          <p:nvPr/>
        </p:nvSpPr>
        <p:spPr>
          <a:xfrm>
            <a:off x="2435311" y="3283187"/>
            <a:ext cx="1085352" cy="1203693"/>
          </a:xfrm>
          <a:prstGeom prst="roundRect">
            <a:avLst/>
          </a:prstGeom>
          <a:solidFill>
            <a:schemeClr val="bg1">
              <a:lumMod val="95000"/>
            </a:schemeClr>
          </a:solidFill>
          <a:ln w="19050" cap="rnd" cmpd="sng" algn="ctr">
            <a:solidFill>
              <a:schemeClr val="tx1">
                <a:lumMod val="85000"/>
                <a:lumOff val="15000"/>
              </a:schemeClr>
            </a:solidFill>
            <a:prstDash val="sysDash"/>
            <a:miter lim="800000"/>
            <a:extLst>
              <a:ext uri="{C807C97D-BFC1-408E-A445-0C87EB9F89A2}">
                <ask:lineSketchStyleProps xmlns:ask="http://schemas.microsoft.com/office/drawing/2018/sketchyshapes" sd="1219033472">
                  <a:custGeom>
                    <a:avLst/>
                    <a:gdLst>
                      <a:gd name="connsiteX0" fmla="*/ 0 w 1085352"/>
                      <a:gd name="connsiteY0" fmla="*/ 180896 h 1203693"/>
                      <a:gd name="connsiteX1" fmla="*/ 180896 w 1085352"/>
                      <a:gd name="connsiteY1" fmla="*/ 0 h 1203693"/>
                      <a:gd name="connsiteX2" fmla="*/ 549912 w 1085352"/>
                      <a:gd name="connsiteY2" fmla="*/ 0 h 1203693"/>
                      <a:gd name="connsiteX3" fmla="*/ 904456 w 1085352"/>
                      <a:gd name="connsiteY3" fmla="*/ 0 h 1203693"/>
                      <a:gd name="connsiteX4" fmla="*/ 1085352 w 1085352"/>
                      <a:gd name="connsiteY4" fmla="*/ 180896 h 1203693"/>
                      <a:gd name="connsiteX5" fmla="*/ 1085352 w 1085352"/>
                      <a:gd name="connsiteY5" fmla="*/ 585008 h 1203693"/>
                      <a:gd name="connsiteX6" fmla="*/ 1085352 w 1085352"/>
                      <a:gd name="connsiteY6" fmla="*/ 1022797 h 1203693"/>
                      <a:gd name="connsiteX7" fmla="*/ 904456 w 1085352"/>
                      <a:gd name="connsiteY7" fmla="*/ 1203693 h 1203693"/>
                      <a:gd name="connsiteX8" fmla="*/ 535440 w 1085352"/>
                      <a:gd name="connsiteY8" fmla="*/ 1203693 h 1203693"/>
                      <a:gd name="connsiteX9" fmla="*/ 180896 w 1085352"/>
                      <a:gd name="connsiteY9" fmla="*/ 1203693 h 1203693"/>
                      <a:gd name="connsiteX10" fmla="*/ 0 w 1085352"/>
                      <a:gd name="connsiteY10" fmla="*/ 1022797 h 1203693"/>
                      <a:gd name="connsiteX11" fmla="*/ 0 w 1085352"/>
                      <a:gd name="connsiteY11" fmla="*/ 593427 h 1203693"/>
                      <a:gd name="connsiteX12" fmla="*/ 0 w 1085352"/>
                      <a:gd name="connsiteY12" fmla="*/ 180896 h 1203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5352" h="1203693" fill="none" extrusionOk="0">
                        <a:moveTo>
                          <a:pt x="0" y="180896"/>
                        </a:moveTo>
                        <a:cubicBezTo>
                          <a:pt x="-16663" y="83726"/>
                          <a:pt x="69900" y="-7652"/>
                          <a:pt x="180896" y="0"/>
                        </a:cubicBezTo>
                        <a:cubicBezTo>
                          <a:pt x="347341" y="8393"/>
                          <a:pt x="444084" y="-13667"/>
                          <a:pt x="549912" y="0"/>
                        </a:cubicBezTo>
                        <a:cubicBezTo>
                          <a:pt x="655740" y="13667"/>
                          <a:pt x="791466" y="-14042"/>
                          <a:pt x="904456" y="0"/>
                        </a:cubicBezTo>
                        <a:cubicBezTo>
                          <a:pt x="999283" y="9081"/>
                          <a:pt x="1098349" y="90648"/>
                          <a:pt x="1085352" y="180896"/>
                        </a:cubicBezTo>
                        <a:cubicBezTo>
                          <a:pt x="1065770" y="301062"/>
                          <a:pt x="1103116" y="421379"/>
                          <a:pt x="1085352" y="585008"/>
                        </a:cubicBezTo>
                        <a:cubicBezTo>
                          <a:pt x="1067588" y="748637"/>
                          <a:pt x="1071379" y="894278"/>
                          <a:pt x="1085352" y="1022797"/>
                        </a:cubicBezTo>
                        <a:cubicBezTo>
                          <a:pt x="1090002" y="1131911"/>
                          <a:pt x="991700" y="1210370"/>
                          <a:pt x="904456" y="1203693"/>
                        </a:cubicBezTo>
                        <a:cubicBezTo>
                          <a:pt x="767993" y="1214175"/>
                          <a:pt x="698342" y="1206424"/>
                          <a:pt x="535440" y="1203693"/>
                        </a:cubicBezTo>
                        <a:cubicBezTo>
                          <a:pt x="372538" y="1200962"/>
                          <a:pt x="355723" y="1187242"/>
                          <a:pt x="180896" y="1203693"/>
                        </a:cubicBezTo>
                        <a:cubicBezTo>
                          <a:pt x="72336" y="1221066"/>
                          <a:pt x="-6926" y="1113513"/>
                          <a:pt x="0" y="1022797"/>
                        </a:cubicBezTo>
                        <a:cubicBezTo>
                          <a:pt x="15749" y="828898"/>
                          <a:pt x="3159" y="690092"/>
                          <a:pt x="0" y="593427"/>
                        </a:cubicBezTo>
                        <a:cubicBezTo>
                          <a:pt x="-3159" y="496762"/>
                          <a:pt x="10739" y="298222"/>
                          <a:pt x="0" y="180896"/>
                        </a:cubicBezTo>
                        <a:close/>
                      </a:path>
                      <a:path w="1085352" h="1203693" stroke="0" extrusionOk="0">
                        <a:moveTo>
                          <a:pt x="0" y="180896"/>
                        </a:moveTo>
                        <a:cubicBezTo>
                          <a:pt x="-3519" y="78819"/>
                          <a:pt x="61938" y="7151"/>
                          <a:pt x="180896" y="0"/>
                        </a:cubicBezTo>
                        <a:cubicBezTo>
                          <a:pt x="360789" y="2223"/>
                          <a:pt x="433727" y="13936"/>
                          <a:pt x="557147" y="0"/>
                        </a:cubicBezTo>
                        <a:cubicBezTo>
                          <a:pt x="680567" y="-13936"/>
                          <a:pt x="747895" y="-11132"/>
                          <a:pt x="904456" y="0"/>
                        </a:cubicBezTo>
                        <a:cubicBezTo>
                          <a:pt x="986587" y="-9725"/>
                          <a:pt x="1105894" y="90805"/>
                          <a:pt x="1085352" y="180896"/>
                        </a:cubicBezTo>
                        <a:cubicBezTo>
                          <a:pt x="1074263" y="315228"/>
                          <a:pt x="1104427" y="486257"/>
                          <a:pt x="1085352" y="585008"/>
                        </a:cubicBezTo>
                        <a:cubicBezTo>
                          <a:pt x="1066277" y="683759"/>
                          <a:pt x="1090724" y="932518"/>
                          <a:pt x="1085352" y="1022797"/>
                        </a:cubicBezTo>
                        <a:cubicBezTo>
                          <a:pt x="1084721" y="1116687"/>
                          <a:pt x="995403" y="1216144"/>
                          <a:pt x="904456" y="1203693"/>
                        </a:cubicBezTo>
                        <a:cubicBezTo>
                          <a:pt x="809423" y="1220735"/>
                          <a:pt x="694337" y="1193702"/>
                          <a:pt x="557147" y="1203693"/>
                        </a:cubicBezTo>
                        <a:cubicBezTo>
                          <a:pt x="419957" y="1213684"/>
                          <a:pt x="364847" y="1205907"/>
                          <a:pt x="180896" y="1203693"/>
                        </a:cubicBezTo>
                        <a:cubicBezTo>
                          <a:pt x="82250" y="1205568"/>
                          <a:pt x="2251" y="1146018"/>
                          <a:pt x="0" y="1022797"/>
                        </a:cubicBezTo>
                        <a:cubicBezTo>
                          <a:pt x="-7232" y="932909"/>
                          <a:pt x="10094" y="752360"/>
                          <a:pt x="0" y="627104"/>
                        </a:cubicBezTo>
                        <a:cubicBezTo>
                          <a:pt x="-10094" y="501848"/>
                          <a:pt x="3756" y="317324"/>
                          <a:pt x="0" y="180896"/>
                        </a:cubicBezTo>
                        <a:close/>
                      </a:path>
                    </a:pathLst>
                  </a:custGeom>
                  <ask:type>
                    <ask:lineSketchNone/>
                  </ask:type>
                </ask:lineSketchStyleProps>
              </a:ext>
            </a:extLst>
          </a:ln>
          <a:effectLst/>
        </p:spPr>
        <p:txBody>
          <a:bodyPr rtlCol="0" anchor="ctr"/>
          <a:lstStyle/>
          <a:p>
            <a:pPr algn="ctr"/>
            <a:endParaRPr lang="en-NL" spc="-100">
              <a:solidFill>
                <a:srgbClr val="5E6A71"/>
              </a:solidFill>
            </a:endParaRPr>
          </a:p>
        </p:txBody>
      </p:sp>
      <p:sp>
        <p:nvSpPr>
          <p:cNvPr id="53" name="Rounded Rectangle 52">
            <a:extLst>
              <a:ext uri="{FF2B5EF4-FFF2-40B4-BE49-F238E27FC236}">
                <a16:creationId xmlns:a16="http://schemas.microsoft.com/office/drawing/2014/main" id="{266CF5B7-93AC-1BE9-EF83-AC6E20A34F84}"/>
              </a:ext>
            </a:extLst>
          </p:cNvPr>
          <p:cNvSpPr/>
          <p:nvPr/>
        </p:nvSpPr>
        <p:spPr>
          <a:xfrm>
            <a:off x="2435311" y="3283188"/>
            <a:ext cx="1085352" cy="402945"/>
          </a:xfrm>
          <a:prstGeom prst="roundRect">
            <a:avLst/>
          </a:prstGeom>
          <a:solidFill>
            <a:schemeClr val="accent2">
              <a:lumMod val="20000"/>
              <a:lumOff val="80000"/>
            </a:schemeClr>
          </a:solidFill>
          <a:ln w="19050" cap="rnd" cmpd="sng" algn="ctr">
            <a:solidFill>
              <a:schemeClr val="accent2"/>
            </a:solidFill>
            <a:prstDash val="solid"/>
          </a:ln>
          <a:effectLst>
            <a:outerShdw blurRad="50800" dist="38100" dir="5400000" sx="93000" sy="93000" algn="t" rotWithShape="0">
              <a:prstClr val="black">
                <a:alpha val="32072"/>
              </a:prstClr>
            </a:outerShdw>
          </a:effectLst>
        </p:spPr>
        <p:txBody>
          <a:bodyPr rtlCol="0" anchor="ctr"/>
          <a:lstStyle/>
          <a:p>
            <a:pPr algn="ctr"/>
            <a:endParaRPr lang="en-NL" spc="-100">
              <a:solidFill>
                <a:srgbClr val="5E6A71"/>
              </a:solidFill>
            </a:endParaRPr>
          </a:p>
        </p:txBody>
      </p:sp>
      <p:sp>
        <p:nvSpPr>
          <p:cNvPr id="54" name="TextBox 53">
            <a:extLst>
              <a:ext uri="{FF2B5EF4-FFF2-40B4-BE49-F238E27FC236}">
                <a16:creationId xmlns:a16="http://schemas.microsoft.com/office/drawing/2014/main" id="{3CA54194-720E-A94A-43F3-B07C4FD356C9}"/>
              </a:ext>
            </a:extLst>
          </p:cNvPr>
          <p:cNvSpPr txBox="1"/>
          <p:nvPr/>
        </p:nvSpPr>
        <p:spPr>
          <a:xfrm>
            <a:off x="2491992" y="3346160"/>
            <a:ext cx="977902" cy="307777"/>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400" b="1" spc="-100" dirty="0" err="1">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requiredVersion</a:t>
            </a:r>
            <a:r>
              <a:rPr lang="en-US" sz="1200"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 </a:t>
            </a:r>
          </a:p>
        </p:txBody>
      </p:sp>
      <p:sp>
        <p:nvSpPr>
          <p:cNvPr id="55" name="TextBox 54">
            <a:extLst>
              <a:ext uri="{FF2B5EF4-FFF2-40B4-BE49-F238E27FC236}">
                <a16:creationId xmlns:a16="http://schemas.microsoft.com/office/drawing/2014/main" id="{2B14EB72-34C6-3428-1FDF-0B1A382D4E4B}"/>
              </a:ext>
            </a:extLst>
          </p:cNvPr>
          <p:cNvSpPr txBox="1"/>
          <p:nvPr/>
        </p:nvSpPr>
        <p:spPr>
          <a:xfrm>
            <a:off x="2491201" y="3725448"/>
            <a:ext cx="973572" cy="646331"/>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The required version of the shared module</a:t>
            </a:r>
          </a:p>
        </p:txBody>
      </p:sp>
      <p:sp>
        <p:nvSpPr>
          <p:cNvPr id="56" name="Rounded Rectangle 55">
            <a:extLst>
              <a:ext uri="{FF2B5EF4-FFF2-40B4-BE49-F238E27FC236}">
                <a16:creationId xmlns:a16="http://schemas.microsoft.com/office/drawing/2014/main" id="{781F5DF2-F71F-DBC2-C7B5-A34B5E53253C}"/>
              </a:ext>
            </a:extLst>
          </p:cNvPr>
          <p:cNvSpPr/>
          <p:nvPr/>
        </p:nvSpPr>
        <p:spPr>
          <a:xfrm>
            <a:off x="5635477" y="3283187"/>
            <a:ext cx="1085352" cy="1203693"/>
          </a:xfrm>
          <a:prstGeom prst="roundRect">
            <a:avLst/>
          </a:prstGeom>
          <a:solidFill>
            <a:schemeClr val="bg1">
              <a:lumMod val="95000"/>
            </a:schemeClr>
          </a:solidFill>
          <a:ln w="19050" cap="rnd" cmpd="sng" algn="ctr">
            <a:solidFill>
              <a:schemeClr val="tx1">
                <a:lumMod val="85000"/>
                <a:lumOff val="15000"/>
              </a:schemeClr>
            </a:solidFill>
            <a:prstDash val="sysDash"/>
            <a:miter lim="800000"/>
            <a:extLst>
              <a:ext uri="{C807C97D-BFC1-408E-A445-0C87EB9F89A2}">
                <ask:lineSketchStyleProps xmlns:ask="http://schemas.microsoft.com/office/drawing/2018/sketchyshapes" sd="1219033472">
                  <a:custGeom>
                    <a:avLst/>
                    <a:gdLst>
                      <a:gd name="connsiteX0" fmla="*/ 0 w 1085352"/>
                      <a:gd name="connsiteY0" fmla="*/ 180896 h 1203693"/>
                      <a:gd name="connsiteX1" fmla="*/ 180896 w 1085352"/>
                      <a:gd name="connsiteY1" fmla="*/ 0 h 1203693"/>
                      <a:gd name="connsiteX2" fmla="*/ 549912 w 1085352"/>
                      <a:gd name="connsiteY2" fmla="*/ 0 h 1203693"/>
                      <a:gd name="connsiteX3" fmla="*/ 904456 w 1085352"/>
                      <a:gd name="connsiteY3" fmla="*/ 0 h 1203693"/>
                      <a:gd name="connsiteX4" fmla="*/ 1085352 w 1085352"/>
                      <a:gd name="connsiteY4" fmla="*/ 180896 h 1203693"/>
                      <a:gd name="connsiteX5" fmla="*/ 1085352 w 1085352"/>
                      <a:gd name="connsiteY5" fmla="*/ 585008 h 1203693"/>
                      <a:gd name="connsiteX6" fmla="*/ 1085352 w 1085352"/>
                      <a:gd name="connsiteY6" fmla="*/ 1022797 h 1203693"/>
                      <a:gd name="connsiteX7" fmla="*/ 904456 w 1085352"/>
                      <a:gd name="connsiteY7" fmla="*/ 1203693 h 1203693"/>
                      <a:gd name="connsiteX8" fmla="*/ 535440 w 1085352"/>
                      <a:gd name="connsiteY8" fmla="*/ 1203693 h 1203693"/>
                      <a:gd name="connsiteX9" fmla="*/ 180896 w 1085352"/>
                      <a:gd name="connsiteY9" fmla="*/ 1203693 h 1203693"/>
                      <a:gd name="connsiteX10" fmla="*/ 0 w 1085352"/>
                      <a:gd name="connsiteY10" fmla="*/ 1022797 h 1203693"/>
                      <a:gd name="connsiteX11" fmla="*/ 0 w 1085352"/>
                      <a:gd name="connsiteY11" fmla="*/ 593427 h 1203693"/>
                      <a:gd name="connsiteX12" fmla="*/ 0 w 1085352"/>
                      <a:gd name="connsiteY12" fmla="*/ 180896 h 1203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5352" h="1203693" fill="none" extrusionOk="0">
                        <a:moveTo>
                          <a:pt x="0" y="180896"/>
                        </a:moveTo>
                        <a:cubicBezTo>
                          <a:pt x="-16663" y="83726"/>
                          <a:pt x="69900" y="-7652"/>
                          <a:pt x="180896" y="0"/>
                        </a:cubicBezTo>
                        <a:cubicBezTo>
                          <a:pt x="347341" y="8393"/>
                          <a:pt x="444084" y="-13667"/>
                          <a:pt x="549912" y="0"/>
                        </a:cubicBezTo>
                        <a:cubicBezTo>
                          <a:pt x="655740" y="13667"/>
                          <a:pt x="791466" y="-14042"/>
                          <a:pt x="904456" y="0"/>
                        </a:cubicBezTo>
                        <a:cubicBezTo>
                          <a:pt x="999283" y="9081"/>
                          <a:pt x="1098349" y="90648"/>
                          <a:pt x="1085352" y="180896"/>
                        </a:cubicBezTo>
                        <a:cubicBezTo>
                          <a:pt x="1065770" y="301062"/>
                          <a:pt x="1103116" y="421379"/>
                          <a:pt x="1085352" y="585008"/>
                        </a:cubicBezTo>
                        <a:cubicBezTo>
                          <a:pt x="1067588" y="748637"/>
                          <a:pt x="1071379" y="894278"/>
                          <a:pt x="1085352" y="1022797"/>
                        </a:cubicBezTo>
                        <a:cubicBezTo>
                          <a:pt x="1090002" y="1131911"/>
                          <a:pt x="991700" y="1210370"/>
                          <a:pt x="904456" y="1203693"/>
                        </a:cubicBezTo>
                        <a:cubicBezTo>
                          <a:pt x="767993" y="1214175"/>
                          <a:pt x="698342" y="1206424"/>
                          <a:pt x="535440" y="1203693"/>
                        </a:cubicBezTo>
                        <a:cubicBezTo>
                          <a:pt x="372538" y="1200962"/>
                          <a:pt x="355723" y="1187242"/>
                          <a:pt x="180896" y="1203693"/>
                        </a:cubicBezTo>
                        <a:cubicBezTo>
                          <a:pt x="72336" y="1221066"/>
                          <a:pt x="-6926" y="1113513"/>
                          <a:pt x="0" y="1022797"/>
                        </a:cubicBezTo>
                        <a:cubicBezTo>
                          <a:pt x="15749" y="828898"/>
                          <a:pt x="3159" y="690092"/>
                          <a:pt x="0" y="593427"/>
                        </a:cubicBezTo>
                        <a:cubicBezTo>
                          <a:pt x="-3159" y="496762"/>
                          <a:pt x="10739" y="298222"/>
                          <a:pt x="0" y="180896"/>
                        </a:cubicBezTo>
                        <a:close/>
                      </a:path>
                      <a:path w="1085352" h="1203693" stroke="0" extrusionOk="0">
                        <a:moveTo>
                          <a:pt x="0" y="180896"/>
                        </a:moveTo>
                        <a:cubicBezTo>
                          <a:pt x="-3519" y="78819"/>
                          <a:pt x="61938" y="7151"/>
                          <a:pt x="180896" y="0"/>
                        </a:cubicBezTo>
                        <a:cubicBezTo>
                          <a:pt x="360789" y="2223"/>
                          <a:pt x="433727" y="13936"/>
                          <a:pt x="557147" y="0"/>
                        </a:cubicBezTo>
                        <a:cubicBezTo>
                          <a:pt x="680567" y="-13936"/>
                          <a:pt x="747895" y="-11132"/>
                          <a:pt x="904456" y="0"/>
                        </a:cubicBezTo>
                        <a:cubicBezTo>
                          <a:pt x="986587" y="-9725"/>
                          <a:pt x="1105894" y="90805"/>
                          <a:pt x="1085352" y="180896"/>
                        </a:cubicBezTo>
                        <a:cubicBezTo>
                          <a:pt x="1074263" y="315228"/>
                          <a:pt x="1104427" y="486257"/>
                          <a:pt x="1085352" y="585008"/>
                        </a:cubicBezTo>
                        <a:cubicBezTo>
                          <a:pt x="1066277" y="683759"/>
                          <a:pt x="1090724" y="932518"/>
                          <a:pt x="1085352" y="1022797"/>
                        </a:cubicBezTo>
                        <a:cubicBezTo>
                          <a:pt x="1084721" y="1116687"/>
                          <a:pt x="995403" y="1216144"/>
                          <a:pt x="904456" y="1203693"/>
                        </a:cubicBezTo>
                        <a:cubicBezTo>
                          <a:pt x="809423" y="1220735"/>
                          <a:pt x="694337" y="1193702"/>
                          <a:pt x="557147" y="1203693"/>
                        </a:cubicBezTo>
                        <a:cubicBezTo>
                          <a:pt x="419957" y="1213684"/>
                          <a:pt x="364847" y="1205907"/>
                          <a:pt x="180896" y="1203693"/>
                        </a:cubicBezTo>
                        <a:cubicBezTo>
                          <a:pt x="82250" y="1205568"/>
                          <a:pt x="2251" y="1146018"/>
                          <a:pt x="0" y="1022797"/>
                        </a:cubicBezTo>
                        <a:cubicBezTo>
                          <a:pt x="-7232" y="932909"/>
                          <a:pt x="10094" y="752360"/>
                          <a:pt x="0" y="627104"/>
                        </a:cubicBezTo>
                        <a:cubicBezTo>
                          <a:pt x="-10094" y="501848"/>
                          <a:pt x="3756" y="317324"/>
                          <a:pt x="0" y="180896"/>
                        </a:cubicBezTo>
                        <a:close/>
                      </a:path>
                    </a:pathLst>
                  </a:custGeom>
                  <ask:type>
                    <ask:lineSketchNone/>
                  </ask:type>
                </ask:lineSketchStyleProps>
              </a:ext>
            </a:extLst>
          </a:ln>
          <a:effectLst/>
        </p:spPr>
        <p:txBody>
          <a:bodyPr rtlCol="0" anchor="ctr"/>
          <a:lstStyle/>
          <a:p>
            <a:pPr algn="ctr"/>
            <a:endParaRPr lang="en-NL" spc="-100">
              <a:solidFill>
                <a:srgbClr val="5E6A71"/>
              </a:solidFill>
            </a:endParaRPr>
          </a:p>
        </p:txBody>
      </p:sp>
      <p:sp>
        <p:nvSpPr>
          <p:cNvPr id="57" name="Rounded Rectangle 56">
            <a:extLst>
              <a:ext uri="{FF2B5EF4-FFF2-40B4-BE49-F238E27FC236}">
                <a16:creationId xmlns:a16="http://schemas.microsoft.com/office/drawing/2014/main" id="{6CA9D006-E344-A643-E9D2-A72AEEC7FA31}"/>
              </a:ext>
            </a:extLst>
          </p:cNvPr>
          <p:cNvSpPr/>
          <p:nvPr/>
        </p:nvSpPr>
        <p:spPr>
          <a:xfrm>
            <a:off x="5635477" y="3283188"/>
            <a:ext cx="1085352" cy="402945"/>
          </a:xfrm>
          <a:prstGeom prst="roundRect">
            <a:avLst/>
          </a:prstGeom>
          <a:solidFill>
            <a:schemeClr val="accent2">
              <a:lumMod val="20000"/>
              <a:lumOff val="80000"/>
            </a:schemeClr>
          </a:solidFill>
          <a:ln w="19050" cap="rnd" cmpd="sng" algn="ctr">
            <a:solidFill>
              <a:schemeClr val="accent2"/>
            </a:solidFill>
            <a:prstDash val="solid"/>
          </a:ln>
          <a:effectLst>
            <a:outerShdw blurRad="50800" dist="38100" dir="5400000" sx="93000" sy="93000" algn="t" rotWithShape="0">
              <a:prstClr val="black">
                <a:alpha val="32072"/>
              </a:prstClr>
            </a:outerShdw>
          </a:effectLst>
        </p:spPr>
        <p:txBody>
          <a:bodyPr rtlCol="0" anchor="ctr"/>
          <a:lstStyle/>
          <a:p>
            <a:pPr algn="ctr"/>
            <a:endParaRPr lang="en-NL" spc="-100">
              <a:solidFill>
                <a:srgbClr val="5E6A71"/>
              </a:solidFill>
            </a:endParaRPr>
          </a:p>
        </p:txBody>
      </p:sp>
      <p:sp>
        <p:nvSpPr>
          <p:cNvPr id="58" name="TextBox 57">
            <a:extLst>
              <a:ext uri="{FF2B5EF4-FFF2-40B4-BE49-F238E27FC236}">
                <a16:creationId xmlns:a16="http://schemas.microsoft.com/office/drawing/2014/main" id="{5FC0D2A0-DE08-EAD4-A21A-08BD1BF8EFC1}"/>
              </a:ext>
            </a:extLst>
          </p:cNvPr>
          <p:cNvSpPr txBox="1"/>
          <p:nvPr/>
        </p:nvSpPr>
        <p:spPr>
          <a:xfrm>
            <a:off x="5747257" y="3346160"/>
            <a:ext cx="873258" cy="307777"/>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400" b="1"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singleton</a:t>
            </a:r>
            <a:r>
              <a:rPr lang="en-US" sz="1200"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 </a:t>
            </a:r>
          </a:p>
        </p:txBody>
      </p:sp>
      <p:sp>
        <p:nvSpPr>
          <p:cNvPr id="59" name="TextBox 58">
            <a:extLst>
              <a:ext uri="{FF2B5EF4-FFF2-40B4-BE49-F238E27FC236}">
                <a16:creationId xmlns:a16="http://schemas.microsoft.com/office/drawing/2014/main" id="{35FA3C09-31EA-AD33-FDE3-7013CDB7E394}"/>
              </a:ext>
            </a:extLst>
          </p:cNvPr>
          <p:cNvSpPr txBox="1"/>
          <p:nvPr/>
        </p:nvSpPr>
        <p:spPr>
          <a:xfrm>
            <a:off x="5691367" y="3725448"/>
            <a:ext cx="973572" cy="646331"/>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Only allow a single version of the shared module</a:t>
            </a:r>
          </a:p>
        </p:txBody>
      </p:sp>
      <p:sp>
        <p:nvSpPr>
          <p:cNvPr id="60" name="Rounded Rectangle 59">
            <a:extLst>
              <a:ext uri="{FF2B5EF4-FFF2-40B4-BE49-F238E27FC236}">
                <a16:creationId xmlns:a16="http://schemas.microsoft.com/office/drawing/2014/main" id="{EE56406F-3286-C151-BAFB-EC1EBA442FD4}"/>
              </a:ext>
            </a:extLst>
          </p:cNvPr>
          <p:cNvSpPr/>
          <p:nvPr/>
        </p:nvSpPr>
        <p:spPr>
          <a:xfrm>
            <a:off x="4035394" y="3283187"/>
            <a:ext cx="1085352" cy="1203693"/>
          </a:xfrm>
          <a:prstGeom prst="roundRect">
            <a:avLst/>
          </a:prstGeom>
          <a:solidFill>
            <a:schemeClr val="bg1">
              <a:lumMod val="95000"/>
            </a:schemeClr>
          </a:solidFill>
          <a:ln w="19050" cap="rnd" cmpd="sng" algn="ctr">
            <a:solidFill>
              <a:schemeClr val="tx1">
                <a:lumMod val="85000"/>
                <a:lumOff val="15000"/>
              </a:schemeClr>
            </a:solidFill>
            <a:prstDash val="sysDash"/>
            <a:miter lim="800000"/>
            <a:extLst>
              <a:ext uri="{C807C97D-BFC1-408E-A445-0C87EB9F89A2}">
                <ask:lineSketchStyleProps xmlns:ask="http://schemas.microsoft.com/office/drawing/2018/sketchyshapes" sd="1219033472">
                  <a:custGeom>
                    <a:avLst/>
                    <a:gdLst>
                      <a:gd name="connsiteX0" fmla="*/ 0 w 1085352"/>
                      <a:gd name="connsiteY0" fmla="*/ 180896 h 1203693"/>
                      <a:gd name="connsiteX1" fmla="*/ 180896 w 1085352"/>
                      <a:gd name="connsiteY1" fmla="*/ 0 h 1203693"/>
                      <a:gd name="connsiteX2" fmla="*/ 549912 w 1085352"/>
                      <a:gd name="connsiteY2" fmla="*/ 0 h 1203693"/>
                      <a:gd name="connsiteX3" fmla="*/ 904456 w 1085352"/>
                      <a:gd name="connsiteY3" fmla="*/ 0 h 1203693"/>
                      <a:gd name="connsiteX4" fmla="*/ 1085352 w 1085352"/>
                      <a:gd name="connsiteY4" fmla="*/ 180896 h 1203693"/>
                      <a:gd name="connsiteX5" fmla="*/ 1085352 w 1085352"/>
                      <a:gd name="connsiteY5" fmla="*/ 585008 h 1203693"/>
                      <a:gd name="connsiteX6" fmla="*/ 1085352 w 1085352"/>
                      <a:gd name="connsiteY6" fmla="*/ 1022797 h 1203693"/>
                      <a:gd name="connsiteX7" fmla="*/ 904456 w 1085352"/>
                      <a:gd name="connsiteY7" fmla="*/ 1203693 h 1203693"/>
                      <a:gd name="connsiteX8" fmla="*/ 535440 w 1085352"/>
                      <a:gd name="connsiteY8" fmla="*/ 1203693 h 1203693"/>
                      <a:gd name="connsiteX9" fmla="*/ 180896 w 1085352"/>
                      <a:gd name="connsiteY9" fmla="*/ 1203693 h 1203693"/>
                      <a:gd name="connsiteX10" fmla="*/ 0 w 1085352"/>
                      <a:gd name="connsiteY10" fmla="*/ 1022797 h 1203693"/>
                      <a:gd name="connsiteX11" fmla="*/ 0 w 1085352"/>
                      <a:gd name="connsiteY11" fmla="*/ 593427 h 1203693"/>
                      <a:gd name="connsiteX12" fmla="*/ 0 w 1085352"/>
                      <a:gd name="connsiteY12" fmla="*/ 180896 h 1203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5352" h="1203693" fill="none" extrusionOk="0">
                        <a:moveTo>
                          <a:pt x="0" y="180896"/>
                        </a:moveTo>
                        <a:cubicBezTo>
                          <a:pt x="-16663" y="83726"/>
                          <a:pt x="69900" y="-7652"/>
                          <a:pt x="180896" y="0"/>
                        </a:cubicBezTo>
                        <a:cubicBezTo>
                          <a:pt x="347341" y="8393"/>
                          <a:pt x="444084" y="-13667"/>
                          <a:pt x="549912" y="0"/>
                        </a:cubicBezTo>
                        <a:cubicBezTo>
                          <a:pt x="655740" y="13667"/>
                          <a:pt x="791466" y="-14042"/>
                          <a:pt x="904456" y="0"/>
                        </a:cubicBezTo>
                        <a:cubicBezTo>
                          <a:pt x="999283" y="9081"/>
                          <a:pt x="1098349" y="90648"/>
                          <a:pt x="1085352" y="180896"/>
                        </a:cubicBezTo>
                        <a:cubicBezTo>
                          <a:pt x="1065770" y="301062"/>
                          <a:pt x="1103116" y="421379"/>
                          <a:pt x="1085352" y="585008"/>
                        </a:cubicBezTo>
                        <a:cubicBezTo>
                          <a:pt x="1067588" y="748637"/>
                          <a:pt x="1071379" y="894278"/>
                          <a:pt x="1085352" y="1022797"/>
                        </a:cubicBezTo>
                        <a:cubicBezTo>
                          <a:pt x="1090002" y="1131911"/>
                          <a:pt x="991700" y="1210370"/>
                          <a:pt x="904456" y="1203693"/>
                        </a:cubicBezTo>
                        <a:cubicBezTo>
                          <a:pt x="767993" y="1214175"/>
                          <a:pt x="698342" y="1206424"/>
                          <a:pt x="535440" y="1203693"/>
                        </a:cubicBezTo>
                        <a:cubicBezTo>
                          <a:pt x="372538" y="1200962"/>
                          <a:pt x="355723" y="1187242"/>
                          <a:pt x="180896" y="1203693"/>
                        </a:cubicBezTo>
                        <a:cubicBezTo>
                          <a:pt x="72336" y="1221066"/>
                          <a:pt x="-6926" y="1113513"/>
                          <a:pt x="0" y="1022797"/>
                        </a:cubicBezTo>
                        <a:cubicBezTo>
                          <a:pt x="15749" y="828898"/>
                          <a:pt x="3159" y="690092"/>
                          <a:pt x="0" y="593427"/>
                        </a:cubicBezTo>
                        <a:cubicBezTo>
                          <a:pt x="-3159" y="496762"/>
                          <a:pt x="10739" y="298222"/>
                          <a:pt x="0" y="180896"/>
                        </a:cubicBezTo>
                        <a:close/>
                      </a:path>
                      <a:path w="1085352" h="1203693" stroke="0" extrusionOk="0">
                        <a:moveTo>
                          <a:pt x="0" y="180896"/>
                        </a:moveTo>
                        <a:cubicBezTo>
                          <a:pt x="-3519" y="78819"/>
                          <a:pt x="61938" y="7151"/>
                          <a:pt x="180896" y="0"/>
                        </a:cubicBezTo>
                        <a:cubicBezTo>
                          <a:pt x="360789" y="2223"/>
                          <a:pt x="433727" y="13936"/>
                          <a:pt x="557147" y="0"/>
                        </a:cubicBezTo>
                        <a:cubicBezTo>
                          <a:pt x="680567" y="-13936"/>
                          <a:pt x="747895" y="-11132"/>
                          <a:pt x="904456" y="0"/>
                        </a:cubicBezTo>
                        <a:cubicBezTo>
                          <a:pt x="986587" y="-9725"/>
                          <a:pt x="1105894" y="90805"/>
                          <a:pt x="1085352" y="180896"/>
                        </a:cubicBezTo>
                        <a:cubicBezTo>
                          <a:pt x="1074263" y="315228"/>
                          <a:pt x="1104427" y="486257"/>
                          <a:pt x="1085352" y="585008"/>
                        </a:cubicBezTo>
                        <a:cubicBezTo>
                          <a:pt x="1066277" y="683759"/>
                          <a:pt x="1090724" y="932518"/>
                          <a:pt x="1085352" y="1022797"/>
                        </a:cubicBezTo>
                        <a:cubicBezTo>
                          <a:pt x="1084721" y="1116687"/>
                          <a:pt x="995403" y="1216144"/>
                          <a:pt x="904456" y="1203693"/>
                        </a:cubicBezTo>
                        <a:cubicBezTo>
                          <a:pt x="809423" y="1220735"/>
                          <a:pt x="694337" y="1193702"/>
                          <a:pt x="557147" y="1203693"/>
                        </a:cubicBezTo>
                        <a:cubicBezTo>
                          <a:pt x="419957" y="1213684"/>
                          <a:pt x="364847" y="1205907"/>
                          <a:pt x="180896" y="1203693"/>
                        </a:cubicBezTo>
                        <a:cubicBezTo>
                          <a:pt x="82250" y="1205568"/>
                          <a:pt x="2251" y="1146018"/>
                          <a:pt x="0" y="1022797"/>
                        </a:cubicBezTo>
                        <a:cubicBezTo>
                          <a:pt x="-7232" y="932909"/>
                          <a:pt x="10094" y="752360"/>
                          <a:pt x="0" y="627104"/>
                        </a:cubicBezTo>
                        <a:cubicBezTo>
                          <a:pt x="-10094" y="501848"/>
                          <a:pt x="3756" y="317324"/>
                          <a:pt x="0" y="180896"/>
                        </a:cubicBezTo>
                        <a:close/>
                      </a:path>
                    </a:pathLst>
                  </a:custGeom>
                  <ask:type>
                    <ask:lineSketchNone/>
                  </ask:type>
                </ask:lineSketchStyleProps>
              </a:ext>
            </a:extLst>
          </a:ln>
          <a:effectLst/>
        </p:spPr>
        <p:txBody>
          <a:bodyPr rtlCol="0" anchor="ctr"/>
          <a:lstStyle/>
          <a:p>
            <a:pPr algn="ctr"/>
            <a:endParaRPr lang="en-NL" spc="-100">
              <a:solidFill>
                <a:srgbClr val="5E6A71"/>
              </a:solidFill>
            </a:endParaRPr>
          </a:p>
        </p:txBody>
      </p:sp>
      <p:sp>
        <p:nvSpPr>
          <p:cNvPr id="61" name="Rounded Rectangle 60">
            <a:extLst>
              <a:ext uri="{FF2B5EF4-FFF2-40B4-BE49-F238E27FC236}">
                <a16:creationId xmlns:a16="http://schemas.microsoft.com/office/drawing/2014/main" id="{D5ECD8CC-95CC-70C5-AA69-EA12EBEC37F8}"/>
              </a:ext>
            </a:extLst>
          </p:cNvPr>
          <p:cNvSpPr/>
          <p:nvPr/>
        </p:nvSpPr>
        <p:spPr>
          <a:xfrm>
            <a:off x="4035394" y="3283188"/>
            <a:ext cx="1085352" cy="402945"/>
          </a:xfrm>
          <a:prstGeom prst="roundRect">
            <a:avLst/>
          </a:prstGeom>
          <a:solidFill>
            <a:schemeClr val="accent2">
              <a:lumMod val="20000"/>
              <a:lumOff val="80000"/>
            </a:schemeClr>
          </a:solidFill>
          <a:ln w="19050" cap="rnd" cmpd="sng" algn="ctr">
            <a:solidFill>
              <a:schemeClr val="accent2"/>
            </a:solidFill>
            <a:prstDash val="solid"/>
          </a:ln>
          <a:effectLst>
            <a:outerShdw blurRad="50800" dist="38100" dir="5400000" sx="93000" sy="93000" algn="t" rotWithShape="0">
              <a:prstClr val="black">
                <a:alpha val="32072"/>
              </a:prstClr>
            </a:outerShdw>
          </a:effectLst>
        </p:spPr>
        <p:txBody>
          <a:bodyPr rtlCol="0" anchor="ctr"/>
          <a:lstStyle/>
          <a:p>
            <a:pPr algn="ctr"/>
            <a:endParaRPr lang="en-NL" spc="-100">
              <a:solidFill>
                <a:srgbClr val="5E6A71"/>
              </a:solidFill>
            </a:endParaRPr>
          </a:p>
        </p:txBody>
      </p:sp>
      <p:sp>
        <p:nvSpPr>
          <p:cNvPr id="64" name="TextBox 63">
            <a:extLst>
              <a:ext uri="{FF2B5EF4-FFF2-40B4-BE49-F238E27FC236}">
                <a16:creationId xmlns:a16="http://schemas.microsoft.com/office/drawing/2014/main" id="{73125CEE-722D-5A9D-4BE8-423A0D49E861}"/>
              </a:ext>
            </a:extLst>
          </p:cNvPr>
          <p:cNvSpPr txBox="1"/>
          <p:nvPr/>
        </p:nvSpPr>
        <p:spPr>
          <a:xfrm>
            <a:off x="4147174" y="3346160"/>
            <a:ext cx="873258" cy="307777"/>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400" b="1" spc="-100" dirty="0" err="1">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strictVersion</a:t>
            </a:r>
            <a:r>
              <a:rPr lang="en-US" sz="1200"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 </a:t>
            </a:r>
          </a:p>
        </p:txBody>
      </p:sp>
      <p:sp>
        <p:nvSpPr>
          <p:cNvPr id="66" name="TextBox 65">
            <a:extLst>
              <a:ext uri="{FF2B5EF4-FFF2-40B4-BE49-F238E27FC236}">
                <a16:creationId xmlns:a16="http://schemas.microsoft.com/office/drawing/2014/main" id="{976895C8-6F2F-FBCA-5360-F2017CA485A6}"/>
              </a:ext>
            </a:extLst>
          </p:cNvPr>
          <p:cNvSpPr txBox="1"/>
          <p:nvPr/>
        </p:nvSpPr>
        <p:spPr>
          <a:xfrm>
            <a:off x="4091284" y="3725448"/>
            <a:ext cx="980708" cy="646331"/>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Throws an error if the shared module version is not valid</a:t>
            </a:r>
          </a:p>
        </p:txBody>
      </p:sp>
      <p:cxnSp>
        <p:nvCxnSpPr>
          <p:cNvPr id="85" name="Elbow Connector 84">
            <a:extLst>
              <a:ext uri="{FF2B5EF4-FFF2-40B4-BE49-F238E27FC236}">
                <a16:creationId xmlns:a16="http://schemas.microsoft.com/office/drawing/2014/main" id="{0246A6F1-2A11-5E45-9B40-3AC6AE9557BE}"/>
              </a:ext>
            </a:extLst>
          </p:cNvPr>
          <p:cNvCxnSpPr>
            <a:cxnSpLocks/>
            <a:stCxn id="23" idx="2"/>
            <a:endCxn id="61" idx="0"/>
          </p:cNvCxnSpPr>
          <p:nvPr/>
        </p:nvCxnSpPr>
        <p:spPr>
          <a:xfrm rot="16200000" flipH="1">
            <a:off x="4203579" y="2908696"/>
            <a:ext cx="748709" cy="274"/>
          </a:xfrm>
          <a:prstGeom prst="bentConnector3">
            <a:avLst>
              <a:gd name="adj1" fmla="val 50000"/>
            </a:avLst>
          </a:prstGeom>
          <a:ln w="19050" cap="rnd">
            <a:prstDash val="sysDot"/>
            <a:tailEnd type="arrow"/>
          </a:ln>
          <a:effectLst/>
        </p:spPr>
        <p:style>
          <a:lnRef idx="2">
            <a:schemeClr val="accent1"/>
          </a:lnRef>
          <a:fillRef idx="0">
            <a:schemeClr val="accent1"/>
          </a:fillRef>
          <a:effectRef idx="1">
            <a:schemeClr val="accent1"/>
          </a:effectRef>
          <a:fontRef idx="minor">
            <a:schemeClr val="tx1"/>
          </a:fontRef>
        </p:style>
      </p:cxnSp>
      <p:cxnSp>
        <p:nvCxnSpPr>
          <p:cNvPr id="108" name="Elbow Connector 107">
            <a:extLst>
              <a:ext uri="{FF2B5EF4-FFF2-40B4-BE49-F238E27FC236}">
                <a16:creationId xmlns:a16="http://schemas.microsoft.com/office/drawing/2014/main" id="{80F3FE94-F1BD-5F50-44BB-03F36AF9C31F}"/>
              </a:ext>
            </a:extLst>
          </p:cNvPr>
          <p:cNvCxnSpPr>
            <a:cxnSpLocks/>
            <a:stCxn id="23" idx="2"/>
            <a:endCxn id="49" idx="0"/>
          </p:cNvCxnSpPr>
          <p:nvPr/>
        </p:nvCxnSpPr>
        <p:spPr>
          <a:xfrm rot="16200000" flipH="1">
            <a:off x="5803662" y="1308613"/>
            <a:ext cx="748709" cy="3200440"/>
          </a:xfrm>
          <a:prstGeom prst="bentConnector3">
            <a:avLst>
              <a:gd name="adj1" fmla="val 50000"/>
            </a:avLst>
          </a:prstGeom>
          <a:ln w="19050" cap="rnd">
            <a:prstDash val="sysDot"/>
            <a:tailEnd type="arrow"/>
          </a:ln>
          <a:effectLst/>
        </p:spPr>
        <p:style>
          <a:lnRef idx="2">
            <a:schemeClr val="accent1"/>
          </a:lnRef>
          <a:fillRef idx="0">
            <a:schemeClr val="accent1"/>
          </a:fillRef>
          <a:effectRef idx="1">
            <a:schemeClr val="accent1"/>
          </a:effectRef>
          <a:fontRef idx="minor">
            <a:schemeClr val="tx1"/>
          </a:fontRef>
        </p:style>
      </p:cxnSp>
      <p:cxnSp>
        <p:nvCxnSpPr>
          <p:cNvPr id="111" name="Elbow Connector 110">
            <a:extLst>
              <a:ext uri="{FF2B5EF4-FFF2-40B4-BE49-F238E27FC236}">
                <a16:creationId xmlns:a16="http://schemas.microsoft.com/office/drawing/2014/main" id="{E4F2FD36-216A-4134-9F81-D6F184BB1D16}"/>
              </a:ext>
            </a:extLst>
          </p:cNvPr>
          <p:cNvCxnSpPr>
            <a:cxnSpLocks/>
            <a:stCxn id="23" idx="2"/>
            <a:endCxn id="57" idx="0"/>
          </p:cNvCxnSpPr>
          <p:nvPr/>
        </p:nvCxnSpPr>
        <p:spPr>
          <a:xfrm rot="16200000" flipH="1">
            <a:off x="5003620" y="2108654"/>
            <a:ext cx="748709" cy="1600357"/>
          </a:xfrm>
          <a:prstGeom prst="bentConnector3">
            <a:avLst>
              <a:gd name="adj1" fmla="val 50000"/>
            </a:avLst>
          </a:prstGeom>
          <a:ln w="19050" cap="rnd">
            <a:prstDash val="sysDot"/>
            <a:tailEnd type="arrow"/>
          </a:ln>
          <a:effectLst/>
        </p:spPr>
        <p:style>
          <a:lnRef idx="2">
            <a:schemeClr val="accent1"/>
          </a:lnRef>
          <a:fillRef idx="0">
            <a:schemeClr val="accent1"/>
          </a:fillRef>
          <a:effectRef idx="1">
            <a:schemeClr val="accent1"/>
          </a:effectRef>
          <a:fontRef idx="minor">
            <a:schemeClr val="tx1"/>
          </a:fontRef>
        </p:style>
      </p:cxnSp>
      <p:cxnSp>
        <p:nvCxnSpPr>
          <p:cNvPr id="114" name="Elbow Connector 113">
            <a:extLst>
              <a:ext uri="{FF2B5EF4-FFF2-40B4-BE49-F238E27FC236}">
                <a16:creationId xmlns:a16="http://schemas.microsoft.com/office/drawing/2014/main" id="{35ECFCB1-A421-095F-1C9B-0B15B4B00CB6}"/>
              </a:ext>
            </a:extLst>
          </p:cNvPr>
          <p:cNvCxnSpPr>
            <a:cxnSpLocks/>
            <a:stCxn id="23" idx="2"/>
            <a:endCxn id="53" idx="0"/>
          </p:cNvCxnSpPr>
          <p:nvPr/>
        </p:nvCxnSpPr>
        <p:spPr>
          <a:xfrm rot="5400000">
            <a:off x="3403538" y="2108929"/>
            <a:ext cx="748709" cy="1599809"/>
          </a:xfrm>
          <a:prstGeom prst="bentConnector3">
            <a:avLst>
              <a:gd name="adj1" fmla="val 50000"/>
            </a:avLst>
          </a:prstGeom>
          <a:ln w="19050" cap="rnd">
            <a:prstDash val="sysDot"/>
            <a:tailEnd type="arrow"/>
          </a:ln>
          <a:effectLst/>
        </p:spPr>
        <p:style>
          <a:lnRef idx="2">
            <a:schemeClr val="accent1"/>
          </a:lnRef>
          <a:fillRef idx="0">
            <a:schemeClr val="accent1"/>
          </a:fillRef>
          <a:effectRef idx="1">
            <a:schemeClr val="accent1"/>
          </a:effectRef>
          <a:fontRef idx="minor">
            <a:schemeClr val="tx1"/>
          </a:fontRef>
        </p:style>
      </p:cxnSp>
      <p:cxnSp>
        <p:nvCxnSpPr>
          <p:cNvPr id="117" name="Elbow Connector 116">
            <a:extLst>
              <a:ext uri="{FF2B5EF4-FFF2-40B4-BE49-F238E27FC236}">
                <a16:creationId xmlns:a16="http://schemas.microsoft.com/office/drawing/2014/main" id="{13E6C659-E7BC-B53B-1BE4-D25D33DF9930}"/>
              </a:ext>
            </a:extLst>
          </p:cNvPr>
          <p:cNvCxnSpPr>
            <a:cxnSpLocks/>
            <a:stCxn id="23" idx="2"/>
            <a:endCxn id="42" idx="0"/>
          </p:cNvCxnSpPr>
          <p:nvPr/>
        </p:nvCxnSpPr>
        <p:spPr>
          <a:xfrm rot="5400000">
            <a:off x="2603496" y="1308887"/>
            <a:ext cx="748709" cy="3199892"/>
          </a:xfrm>
          <a:prstGeom prst="bentConnector3">
            <a:avLst>
              <a:gd name="adj1" fmla="val 50000"/>
            </a:avLst>
          </a:prstGeom>
          <a:ln w="19050" cap="rnd">
            <a:prstDash val="sysDot"/>
            <a:tailEnd type="arrow"/>
          </a:ln>
          <a:effectLst/>
        </p:spPr>
        <p:style>
          <a:lnRef idx="2">
            <a:schemeClr val="accent1"/>
          </a:lnRef>
          <a:fillRef idx="0">
            <a:schemeClr val="accent1"/>
          </a:fillRef>
          <a:effectRef idx="1">
            <a:schemeClr val="accent1"/>
          </a:effectRef>
          <a:fontRef idx="minor">
            <a:schemeClr val="tx1"/>
          </a:fontRef>
        </p:style>
      </p:cxnSp>
      <p:cxnSp>
        <p:nvCxnSpPr>
          <p:cNvPr id="122" name="Elbow Connector 121">
            <a:extLst>
              <a:ext uri="{FF2B5EF4-FFF2-40B4-BE49-F238E27FC236}">
                <a16:creationId xmlns:a16="http://schemas.microsoft.com/office/drawing/2014/main" id="{6544C423-424F-CF82-82CE-3522044BFDD1}"/>
              </a:ext>
            </a:extLst>
          </p:cNvPr>
          <p:cNvCxnSpPr>
            <a:cxnSpLocks/>
            <a:stCxn id="5" idx="2"/>
            <a:endCxn id="23" idx="0"/>
          </p:cNvCxnSpPr>
          <p:nvPr/>
        </p:nvCxnSpPr>
        <p:spPr>
          <a:xfrm rot="16200000" flipH="1">
            <a:off x="4371434" y="1925171"/>
            <a:ext cx="406929" cy="5796"/>
          </a:xfrm>
          <a:prstGeom prst="bentConnector3">
            <a:avLst>
              <a:gd name="adj1" fmla="val 50000"/>
            </a:avLst>
          </a:prstGeom>
          <a:ln w="19050" cap="rnd">
            <a:prstDash val="sysDot"/>
            <a:tailEnd type="none"/>
          </a:ln>
          <a:effectLst/>
        </p:spPr>
        <p:style>
          <a:lnRef idx="2">
            <a:schemeClr val="accent1"/>
          </a:lnRef>
          <a:fillRef idx="0">
            <a:schemeClr val="accent1"/>
          </a:fillRef>
          <a:effectRef idx="1">
            <a:schemeClr val="accent1"/>
          </a:effectRef>
          <a:fontRef idx="minor">
            <a:schemeClr val="tx1"/>
          </a:fontRef>
        </p:style>
      </p:cxnSp>
      <p:sp>
        <p:nvSpPr>
          <p:cNvPr id="125" name="Rectangle 124">
            <a:extLst>
              <a:ext uri="{FF2B5EF4-FFF2-40B4-BE49-F238E27FC236}">
                <a16:creationId xmlns:a16="http://schemas.microsoft.com/office/drawing/2014/main" id="{167C4859-8075-20A5-B488-7D84160FD519}"/>
              </a:ext>
            </a:extLst>
          </p:cNvPr>
          <p:cNvSpPr/>
          <p:nvPr/>
        </p:nvSpPr>
        <p:spPr>
          <a:xfrm>
            <a:off x="4437687" y="1833195"/>
            <a:ext cx="277000" cy="180517"/>
          </a:xfrm>
          <a:custGeom>
            <a:avLst/>
            <a:gdLst>
              <a:gd name="connsiteX0" fmla="*/ 0 w 277000"/>
              <a:gd name="connsiteY0" fmla="*/ 0 h 180517"/>
              <a:gd name="connsiteX1" fmla="*/ 277000 w 277000"/>
              <a:gd name="connsiteY1" fmla="*/ 0 h 180517"/>
              <a:gd name="connsiteX2" fmla="*/ 277000 w 277000"/>
              <a:gd name="connsiteY2" fmla="*/ 180517 h 180517"/>
              <a:gd name="connsiteX3" fmla="*/ 0 w 277000"/>
              <a:gd name="connsiteY3" fmla="*/ 180517 h 180517"/>
              <a:gd name="connsiteX4" fmla="*/ 0 w 277000"/>
              <a:gd name="connsiteY4" fmla="*/ 0 h 180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000" h="180517" fill="none" extrusionOk="0">
                <a:moveTo>
                  <a:pt x="0" y="0"/>
                </a:moveTo>
                <a:cubicBezTo>
                  <a:pt x="74237" y="-12123"/>
                  <a:pt x="219235" y="-13081"/>
                  <a:pt x="277000" y="0"/>
                </a:cubicBezTo>
                <a:cubicBezTo>
                  <a:pt x="276170" y="48275"/>
                  <a:pt x="271190" y="127439"/>
                  <a:pt x="277000" y="180517"/>
                </a:cubicBezTo>
                <a:cubicBezTo>
                  <a:pt x="164422" y="172060"/>
                  <a:pt x="90203" y="180818"/>
                  <a:pt x="0" y="180517"/>
                </a:cubicBezTo>
                <a:cubicBezTo>
                  <a:pt x="7596" y="94434"/>
                  <a:pt x="8071" y="70863"/>
                  <a:pt x="0" y="0"/>
                </a:cubicBezTo>
                <a:close/>
              </a:path>
              <a:path w="277000" h="180517" stroke="0" extrusionOk="0">
                <a:moveTo>
                  <a:pt x="0" y="0"/>
                </a:moveTo>
                <a:cubicBezTo>
                  <a:pt x="125631" y="7737"/>
                  <a:pt x="175638" y="-13243"/>
                  <a:pt x="277000" y="0"/>
                </a:cubicBezTo>
                <a:cubicBezTo>
                  <a:pt x="273901" y="57512"/>
                  <a:pt x="282579" y="140151"/>
                  <a:pt x="277000" y="180517"/>
                </a:cubicBezTo>
                <a:cubicBezTo>
                  <a:pt x="196930" y="174666"/>
                  <a:pt x="85615" y="170527"/>
                  <a:pt x="0" y="180517"/>
                </a:cubicBezTo>
                <a:cubicBezTo>
                  <a:pt x="6770" y="110330"/>
                  <a:pt x="-6334" y="83344"/>
                  <a:pt x="0" y="0"/>
                </a:cubicBezTo>
                <a:close/>
              </a:path>
            </a:pathLst>
          </a:custGeom>
          <a:solidFill>
            <a:schemeClr val="bg1"/>
          </a:solidFill>
          <a:ln w="19050" cap="rnd" cmpd="sng" algn="ctr">
            <a:no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spc="-100" dirty="0">
              <a:solidFill>
                <a:schemeClr val="accent2"/>
              </a:solidFill>
              <a:latin typeface="Dreaming Outloud Pro" panose="03050502040302030504" pitchFamily="66" charset="77"/>
              <a:cs typeface="Dreaming Outloud Pro" panose="03050502040302030504" pitchFamily="66" charset="77"/>
            </a:endParaRPr>
          </a:p>
        </p:txBody>
      </p:sp>
      <p:pic>
        <p:nvPicPr>
          <p:cNvPr id="121" name="Graphic 120" descr="Magnifying glass with solid fill">
            <a:extLst>
              <a:ext uri="{FF2B5EF4-FFF2-40B4-BE49-F238E27FC236}">
                <a16:creationId xmlns:a16="http://schemas.microsoft.com/office/drawing/2014/main" id="{17CB5195-C2F6-947F-7470-189DEEDB0F4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447787" y="1800440"/>
            <a:ext cx="242847" cy="242847"/>
          </a:xfrm>
          <a:prstGeom prst="rect">
            <a:avLst/>
          </a:prstGeom>
        </p:spPr>
      </p:pic>
    </p:spTree>
    <p:extLst>
      <p:ext uri="{BB962C8B-B14F-4D97-AF65-F5344CB8AC3E}">
        <p14:creationId xmlns:p14="http://schemas.microsoft.com/office/powerpoint/2010/main" val="342398399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ounded Rectangle 44">
            <a:extLst>
              <a:ext uri="{FF2B5EF4-FFF2-40B4-BE49-F238E27FC236}">
                <a16:creationId xmlns:a16="http://schemas.microsoft.com/office/drawing/2014/main" id="{DAD8E228-D724-5D7D-5BE3-C5F6C2F88E55}"/>
              </a:ext>
            </a:extLst>
          </p:cNvPr>
          <p:cNvSpPr/>
          <p:nvPr/>
        </p:nvSpPr>
        <p:spPr>
          <a:xfrm>
            <a:off x="3353705" y="3265169"/>
            <a:ext cx="1085352" cy="1203693"/>
          </a:xfrm>
          <a:prstGeom prst="roundRect">
            <a:avLst/>
          </a:prstGeom>
          <a:solidFill>
            <a:schemeClr val="bg1">
              <a:lumMod val="95000"/>
            </a:schemeClr>
          </a:solidFill>
          <a:ln w="19050" cap="rnd" cmpd="sng" algn="ctr">
            <a:solidFill>
              <a:schemeClr val="tx1">
                <a:lumMod val="85000"/>
                <a:lumOff val="15000"/>
              </a:schemeClr>
            </a:solidFill>
            <a:prstDash val="sysDash"/>
          </a:ln>
          <a:effectLst/>
        </p:spPr>
        <p:txBody>
          <a:bodyPr rtlCol="0" anchor="ctr"/>
          <a:lstStyle/>
          <a:p>
            <a:pPr algn="ctr"/>
            <a:endParaRPr lang="en-NL" spc="-100">
              <a:solidFill>
                <a:srgbClr val="5E6A71"/>
              </a:solidFill>
            </a:endParaRPr>
          </a:p>
        </p:txBody>
      </p:sp>
      <p:sp>
        <p:nvSpPr>
          <p:cNvPr id="23" name="Rounded Rectangle 22">
            <a:extLst>
              <a:ext uri="{FF2B5EF4-FFF2-40B4-BE49-F238E27FC236}">
                <a16:creationId xmlns:a16="http://schemas.microsoft.com/office/drawing/2014/main" id="{ABE916CD-B329-DDCA-D26C-7A0EE69E9386}"/>
              </a:ext>
            </a:extLst>
          </p:cNvPr>
          <p:cNvSpPr/>
          <p:nvPr/>
        </p:nvSpPr>
        <p:spPr>
          <a:xfrm>
            <a:off x="2779281" y="1383421"/>
            <a:ext cx="3675572" cy="791572"/>
          </a:xfrm>
          <a:prstGeom prst="roundRect">
            <a:avLst/>
          </a:prstGeom>
          <a:solidFill>
            <a:schemeClr val="bg1">
              <a:lumMod val="95000"/>
            </a:schemeClr>
          </a:solidFill>
          <a:ln w="19050" cap="rnd" cmpd="sng" algn="ctr">
            <a:solidFill>
              <a:schemeClr val="tx2"/>
            </a:solidFill>
            <a:prstDash val="solid"/>
          </a:ln>
          <a:effectLst/>
        </p:spPr>
        <p:txBody>
          <a:bodyPr rtlCol="0" anchor="ctr"/>
          <a:lstStyle/>
          <a:p>
            <a:pPr algn="ctr"/>
            <a:endParaRPr lang="en-NL">
              <a:solidFill>
                <a:srgbClr val="5E6A71"/>
              </a:solidFill>
            </a:endParaRPr>
          </a:p>
        </p:txBody>
      </p:sp>
      <p:sp>
        <p:nvSpPr>
          <p:cNvPr id="2" name="Title 1">
            <a:extLst>
              <a:ext uri="{FF2B5EF4-FFF2-40B4-BE49-F238E27FC236}">
                <a16:creationId xmlns:a16="http://schemas.microsoft.com/office/drawing/2014/main" id="{A750F804-016D-C42A-1DF0-D174F09BB391}"/>
              </a:ext>
            </a:extLst>
          </p:cNvPr>
          <p:cNvSpPr>
            <a:spLocks noGrp="1"/>
          </p:cNvSpPr>
          <p:nvPr>
            <p:ph type="title"/>
          </p:nvPr>
        </p:nvSpPr>
        <p:spPr/>
        <p:txBody>
          <a:bodyPr/>
          <a:lstStyle/>
          <a:p>
            <a:r>
              <a:rPr lang="en-US" dirty="0"/>
              <a:t>version &amp; </a:t>
            </a:r>
            <a:r>
              <a:rPr lang="en-US" dirty="0" err="1"/>
              <a:t>requiredVersion</a:t>
            </a:r>
            <a:endParaRPr lang="en-US" dirty="0"/>
          </a:p>
        </p:txBody>
      </p:sp>
      <p:sp>
        <p:nvSpPr>
          <p:cNvPr id="3" name="Slide Number Placeholder 2">
            <a:extLst>
              <a:ext uri="{FF2B5EF4-FFF2-40B4-BE49-F238E27FC236}">
                <a16:creationId xmlns:a16="http://schemas.microsoft.com/office/drawing/2014/main" id="{9D430333-901B-D3E8-9F70-3FB5D32486AE}"/>
              </a:ext>
            </a:extLst>
          </p:cNvPr>
          <p:cNvSpPr>
            <a:spLocks noGrp="1"/>
          </p:cNvSpPr>
          <p:nvPr>
            <p:ph type="sldNum" sz="quarter" idx="10"/>
          </p:nvPr>
        </p:nvSpPr>
        <p:spPr/>
        <p:txBody>
          <a:bodyPr/>
          <a:lstStyle/>
          <a:p>
            <a:fld id="{4821C4A5-98F2-7545-875B-39B2F4500447}" type="slidenum">
              <a:rPr lang="en-GB" noProof="0" smtClean="0"/>
              <a:pPr/>
              <a:t>13</a:t>
            </a:fld>
            <a:endParaRPr lang="en-GB" noProof="0"/>
          </a:p>
        </p:txBody>
      </p:sp>
      <p:sp>
        <p:nvSpPr>
          <p:cNvPr id="19" name="TextBox 18">
            <a:extLst>
              <a:ext uri="{FF2B5EF4-FFF2-40B4-BE49-F238E27FC236}">
                <a16:creationId xmlns:a16="http://schemas.microsoft.com/office/drawing/2014/main" id="{7CA15874-77A7-C6B0-1D33-B3FAFD810C58}"/>
              </a:ext>
            </a:extLst>
          </p:cNvPr>
          <p:cNvSpPr txBox="1"/>
          <p:nvPr/>
        </p:nvSpPr>
        <p:spPr>
          <a:xfrm>
            <a:off x="2907769" y="1446392"/>
            <a:ext cx="3475014" cy="646331"/>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spc="-10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shared : {</a:t>
            </a:r>
          </a:p>
          <a:p>
            <a:r>
              <a:rPr lang="en-US" sz="1200" spc="-10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    “@angular/core”: </a:t>
            </a:r>
            <a:r>
              <a:rPr lang="en-US" sz="1200" spc="-100" dirty="0">
                <a:solidFill>
                  <a:schemeClr val="accent2"/>
                </a:solidFill>
                <a:latin typeface="Dreaming Outloud Pro" panose="03050502040302030504" pitchFamily="66" charset="77"/>
                <a:ea typeface="Noteworthy Light" panose="02000400000000000000" pitchFamily="2" charset="77"/>
                <a:cs typeface="Dreaming Outloud Pro" panose="03050502040302030504" pitchFamily="66" charset="77"/>
              </a:rPr>
              <a:t>{ “version”: “12.1.3”, “</a:t>
            </a:r>
            <a:r>
              <a:rPr lang="en-US" sz="1200" spc="-100" dirty="0" err="1">
                <a:solidFill>
                  <a:schemeClr val="accent2"/>
                </a:solidFill>
                <a:latin typeface="Dreaming Outloud Pro" panose="03050502040302030504" pitchFamily="66" charset="77"/>
                <a:ea typeface="Noteworthy Light" panose="02000400000000000000" pitchFamily="2" charset="77"/>
                <a:cs typeface="Dreaming Outloud Pro" panose="03050502040302030504" pitchFamily="66" charset="77"/>
              </a:rPr>
              <a:t>requiredVersion</a:t>
            </a:r>
            <a:r>
              <a:rPr lang="en-US" sz="1200" spc="-100" dirty="0">
                <a:solidFill>
                  <a:schemeClr val="accent2"/>
                </a:solidFill>
                <a:latin typeface="Dreaming Outloud Pro" panose="03050502040302030504" pitchFamily="66" charset="77"/>
                <a:ea typeface="Noteworthy Light" panose="02000400000000000000" pitchFamily="2" charset="77"/>
                <a:cs typeface="Dreaming Outloud Pro" panose="03050502040302030504" pitchFamily="66" charset="77"/>
              </a:rPr>
              <a:t>”: ”^12.0.0”}</a:t>
            </a:r>
          </a:p>
          <a:p>
            <a:r>
              <a:rPr lang="en-US" sz="1200" spc="-10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 </a:t>
            </a:r>
          </a:p>
        </p:txBody>
      </p:sp>
      <p:sp>
        <p:nvSpPr>
          <p:cNvPr id="42" name="Rounded Rectangle 41">
            <a:extLst>
              <a:ext uri="{FF2B5EF4-FFF2-40B4-BE49-F238E27FC236}">
                <a16:creationId xmlns:a16="http://schemas.microsoft.com/office/drawing/2014/main" id="{D40485F5-A61C-3613-95E4-21C98A370CCE}"/>
              </a:ext>
            </a:extLst>
          </p:cNvPr>
          <p:cNvSpPr/>
          <p:nvPr/>
        </p:nvSpPr>
        <p:spPr>
          <a:xfrm>
            <a:off x="3353705" y="3265170"/>
            <a:ext cx="1085352" cy="402945"/>
          </a:xfrm>
          <a:prstGeom prst="roundRect">
            <a:avLst/>
          </a:prstGeom>
          <a:solidFill>
            <a:schemeClr val="accent2">
              <a:lumMod val="20000"/>
              <a:lumOff val="80000"/>
            </a:schemeClr>
          </a:solidFill>
          <a:ln w="19050" cap="rnd" cmpd="sng" algn="ctr">
            <a:solidFill>
              <a:schemeClr val="accent2"/>
            </a:solidFill>
            <a:prstDash val="solid"/>
          </a:ln>
          <a:effectLst>
            <a:outerShdw blurRad="50800" dist="38100" dir="5400000" sx="93000" sy="93000" algn="t" rotWithShape="0">
              <a:prstClr val="black">
                <a:alpha val="32072"/>
              </a:prstClr>
            </a:outerShdw>
          </a:effectLst>
        </p:spPr>
        <p:txBody>
          <a:bodyPr rtlCol="0" anchor="ctr"/>
          <a:lstStyle/>
          <a:p>
            <a:pPr algn="ctr"/>
            <a:endParaRPr lang="en-NL" spc="-100">
              <a:solidFill>
                <a:srgbClr val="5E6A71"/>
              </a:solidFill>
            </a:endParaRPr>
          </a:p>
        </p:txBody>
      </p:sp>
      <p:sp>
        <p:nvSpPr>
          <p:cNvPr id="44" name="TextBox 43">
            <a:extLst>
              <a:ext uri="{FF2B5EF4-FFF2-40B4-BE49-F238E27FC236}">
                <a16:creationId xmlns:a16="http://schemas.microsoft.com/office/drawing/2014/main" id="{CE265DDD-0340-9C9F-7D49-2DFB4EAD1FDC}"/>
              </a:ext>
            </a:extLst>
          </p:cNvPr>
          <p:cNvSpPr txBox="1"/>
          <p:nvPr/>
        </p:nvSpPr>
        <p:spPr>
          <a:xfrm>
            <a:off x="3465485" y="3328142"/>
            <a:ext cx="875188" cy="307777"/>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400" b="1"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version</a:t>
            </a:r>
            <a:r>
              <a:rPr lang="en-US" sz="1200"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 </a:t>
            </a:r>
          </a:p>
        </p:txBody>
      </p:sp>
      <p:sp>
        <p:nvSpPr>
          <p:cNvPr id="47" name="TextBox 46">
            <a:extLst>
              <a:ext uri="{FF2B5EF4-FFF2-40B4-BE49-F238E27FC236}">
                <a16:creationId xmlns:a16="http://schemas.microsoft.com/office/drawing/2014/main" id="{52E986BE-35F6-D927-BC96-DC89F45D2764}"/>
              </a:ext>
            </a:extLst>
          </p:cNvPr>
          <p:cNvSpPr txBox="1"/>
          <p:nvPr/>
        </p:nvSpPr>
        <p:spPr>
          <a:xfrm>
            <a:off x="3405730" y="3707711"/>
            <a:ext cx="973572" cy="461665"/>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The version of the shared module</a:t>
            </a:r>
          </a:p>
        </p:txBody>
      </p:sp>
      <p:sp>
        <p:nvSpPr>
          <p:cNvPr id="52" name="Rounded Rectangle 51">
            <a:extLst>
              <a:ext uri="{FF2B5EF4-FFF2-40B4-BE49-F238E27FC236}">
                <a16:creationId xmlns:a16="http://schemas.microsoft.com/office/drawing/2014/main" id="{CD5F4BA6-90B6-FE70-20A9-3E58BE28E4CB}"/>
              </a:ext>
            </a:extLst>
          </p:cNvPr>
          <p:cNvSpPr/>
          <p:nvPr/>
        </p:nvSpPr>
        <p:spPr>
          <a:xfrm>
            <a:off x="4953788" y="3265169"/>
            <a:ext cx="1085352" cy="1203693"/>
          </a:xfrm>
          <a:prstGeom prst="roundRect">
            <a:avLst/>
          </a:prstGeom>
          <a:solidFill>
            <a:schemeClr val="bg1">
              <a:lumMod val="95000"/>
            </a:schemeClr>
          </a:solidFill>
          <a:ln w="19050" cap="rnd" cmpd="sng" algn="ctr">
            <a:solidFill>
              <a:schemeClr val="tx1">
                <a:lumMod val="85000"/>
                <a:lumOff val="15000"/>
              </a:schemeClr>
            </a:solidFill>
            <a:prstDash val="sysDash"/>
            <a:miter lim="800000"/>
            <a:extLst>
              <a:ext uri="{C807C97D-BFC1-408E-A445-0C87EB9F89A2}">
                <ask:lineSketchStyleProps xmlns:ask="http://schemas.microsoft.com/office/drawing/2018/sketchyshapes" sd="1219033472">
                  <a:custGeom>
                    <a:avLst/>
                    <a:gdLst>
                      <a:gd name="connsiteX0" fmla="*/ 0 w 1085352"/>
                      <a:gd name="connsiteY0" fmla="*/ 180896 h 1203693"/>
                      <a:gd name="connsiteX1" fmla="*/ 180896 w 1085352"/>
                      <a:gd name="connsiteY1" fmla="*/ 0 h 1203693"/>
                      <a:gd name="connsiteX2" fmla="*/ 549912 w 1085352"/>
                      <a:gd name="connsiteY2" fmla="*/ 0 h 1203693"/>
                      <a:gd name="connsiteX3" fmla="*/ 904456 w 1085352"/>
                      <a:gd name="connsiteY3" fmla="*/ 0 h 1203693"/>
                      <a:gd name="connsiteX4" fmla="*/ 1085352 w 1085352"/>
                      <a:gd name="connsiteY4" fmla="*/ 180896 h 1203693"/>
                      <a:gd name="connsiteX5" fmla="*/ 1085352 w 1085352"/>
                      <a:gd name="connsiteY5" fmla="*/ 585008 h 1203693"/>
                      <a:gd name="connsiteX6" fmla="*/ 1085352 w 1085352"/>
                      <a:gd name="connsiteY6" fmla="*/ 1022797 h 1203693"/>
                      <a:gd name="connsiteX7" fmla="*/ 904456 w 1085352"/>
                      <a:gd name="connsiteY7" fmla="*/ 1203693 h 1203693"/>
                      <a:gd name="connsiteX8" fmla="*/ 535440 w 1085352"/>
                      <a:gd name="connsiteY8" fmla="*/ 1203693 h 1203693"/>
                      <a:gd name="connsiteX9" fmla="*/ 180896 w 1085352"/>
                      <a:gd name="connsiteY9" fmla="*/ 1203693 h 1203693"/>
                      <a:gd name="connsiteX10" fmla="*/ 0 w 1085352"/>
                      <a:gd name="connsiteY10" fmla="*/ 1022797 h 1203693"/>
                      <a:gd name="connsiteX11" fmla="*/ 0 w 1085352"/>
                      <a:gd name="connsiteY11" fmla="*/ 593427 h 1203693"/>
                      <a:gd name="connsiteX12" fmla="*/ 0 w 1085352"/>
                      <a:gd name="connsiteY12" fmla="*/ 180896 h 1203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5352" h="1203693" fill="none" extrusionOk="0">
                        <a:moveTo>
                          <a:pt x="0" y="180896"/>
                        </a:moveTo>
                        <a:cubicBezTo>
                          <a:pt x="-16663" y="83726"/>
                          <a:pt x="69900" y="-7652"/>
                          <a:pt x="180896" y="0"/>
                        </a:cubicBezTo>
                        <a:cubicBezTo>
                          <a:pt x="347341" y="8393"/>
                          <a:pt x="444084" y="-13667"/>
                          <a:pt x="549912" y="0"/>
                        </a:cubicBezTo>
                        <a:cubicBezTo>
                          <a:pt x="655740" y="13667"/>
                          <a:pt x="791466" y="-14042"/>
                          <a:pt x="904456" y="0"/>
                        </a:cubicBezTo>
                        <a:cubicBezTo>
                          <a:pt x="999283" y="9081"/>
                          <a:pt x="1098349" y="90648"/>
                          <a:pt x="1085352" y="180896"/>
                        </a:cubicBezTo>
                        <a:cubicBezTo>
                          <a:pt x="1065770" y="301062"/>
                          <a:pt x="1103116" y="421379"/>
                          <a:pt x="1085352" y="585008"/>
                        </a:cubicBezTo>
                        <a:cubicBezTo>
                          <a:pt x="1067588" y="748637"/>
                          <a:pt x="1071379" y="894278"/>
                          <a:pt x="1085352" y="1022797"/>
                        </a:cubicBezTo>
                        <a:cubicBezTo>
                          <a:pt x="1090002" y="1131911"/>
                          <a:pt x="991700" y="1210370"/>
                          <a:pt x="904456" y="1203693"/>
                        </a:cubicBezTo>
                        <a:cubicBezTo>
                          <a:pt x="767993" y="1214175"/>
                          <a:pt x="698342" y="1206424"/>
                          <a:pt x="535440" y="1203693"/>
                        </a:cubicBezTo>
                        <a:cubicBezTo>
                          <a:pt x="372538" y="1200962"/>
                          <a:pt x="355723" y="1187242"/>
                          <a:pt x="180896" y="1203693"/>
                        </a:cubicBezTo>
                        <a:cubicBezTo>
                          <a:pt x="72336" y="1221066"/>
                          <a:pt x="-6926" y="1113513"/>
                          <a:pt x="0" y="1022797"/>
                        </a:cubicBezTo>
                        <a:cubicBezTo>
                          <a:pt x="15749" y="828898"/>
                          <a:pt x="3159" y="690092"/>
                          <a:pt x="0" y="593427"/>
                        </a:cubicBezTo>
                        <a:cubicBezTo>
                          <a:pt x="-3159" y="496762"/>
                          <a:pt x="10739" y="298222"/>
                          <a:pt x="0" y="180896"/>
                        </a:cubicBezTo>
                        <a:close/>
                      </a:path>
                      <a:path w="1085352" h="1203693" stroke="0" extrusionOk="0">
                        <a:moveTo>
                          <a:pt x="0" y="180896"/>
                        </a:moveTo>
                        <a:cubicBezTo>
                          <a:pt x="-3519" y="78819"/>
                          <a:pt x="61938" y="7151"/>
                          <a:pt x="180896" y="0"/>
                        </a:cubicBezTo>
                        <a:cubicBezTo>
                          <a:pt x="360789" y="2223"/>
                          <a:pt x="433727" y="13936"/>
                          <a:pt x="557147" y="0"/>
                        </a:cubicBezTo>
                        <a:cubicBezTo>
                          <a:pt x="680567" y="-13936"/>
                          <a:pt x="747895" y="-11132"/>
                          <a:pt x="904456" y="0"/>
                        </a:cubicBezTo>
                        <a:cubicBezTo>
                          <a:pt x="986587" y="-9725"/>
                          <a:pt x="1105894" y="90805"/>
                          <a:pt x="1085352" y="180896"/>
                        </a:cubicBezTo>
                        <a:cubicBezTo>
                          <a:pt x="1074263" y="315228"/>
                          <a:pt x="1104427" y="486257"/>
                          <a:pt x="1085352" y="585008"/>
                        </a:cubicBezTo>
                        <a:cubicBezTo>
                          <a:pt x="1066277" y="683759"/>
                          <a:pt x="1090724" y="932518"/>
                          <a:pt x="1085352" y="1022797"/>
                        </a:cubicBezTo>
                        <a:cubicBezTo>
                          <a:pt x="1084721" y="1116687"/>
                          <a:pt x="995403" y="1216144"/>
                          <a:pt x="904456" y="1203693"/>
                        </a:cubicBezTo>
                        <a:cubicBezTo>
                          <a:pt x="809423" y="1220735"/>
                          <a:pt x="694337" y="1193702"/>
                          <a:pt x="557147" y="1203693"/>
                        </a:cubicBezTo>
                        <a:cubicBezTo>
                          <a:pt x="419957" y="1213684"/>
                          <a:pt x="364847" y="1205907"/>
                          <a:pt x="180896" y="1203693"/>
                        </a:cubicBezTo>
                        <a:cubicBezTo>
                          <a:pt x="82250" y="1205568"/>
                          <a:pt x="2251" y="1146018"/>
                          <a:pt x="0" y="1022797"/>
                        </a:cubicBezTo>
                        <a:cubicBezTo>
                          <a:pt x="-7232" y="932909"/>
                          <a:pt x="10094" y="752360"/>
                          <a:pt x="0" y="627104"/>
                        </a:cubicBezTo>
                        <a:cubicBezTo>
                          <a:pt x="-10094" y="501848"/>
                          <a:pt x="3756" y="317324"/>
                          <a:pt x="0" y="180896"/>
                        </a:cubicBezTo>
                        <a:close/>
                      </a:path>
                    </a:pathLst>
                  </a:custGeom>
                  <ask:type>
                    <ask:lineSketchNone/>
                  </ask:type>
                </ask:lineSketchStyleProps>
              </a:ext>
            </a:extLst>
          </a:ln>
          <a:effectLst/>
        </p:spPr>
        <p:txBody>
          <a:bodyPr rtlCol="0" anchor="ctr"/>
          <a:lstStyle/>
          <a:p>
            <a:pPr algn="ctr"/>
            <a:endParaRPr lang="en-NL" spc="-100">
              <a:solidFill>
                <a:srgbClr val="5E6A71"/>
              </a:solidFill>
            </a:endParaRPr>
          </a:p>
        </p:txBody>
      </p:sp>
      <p:sp>
        <p:nvSpPr>
          <p:cNvPr id="53" name="Rounded Rectangle 52">
            <a:extLst>
              <a:ext uri="{FF2B5EF4-FFF2-40B4-BE49-F238E27FC236}">
                <a16:creationId xmlns:a16="http://schemas.microsoft.com/office/drawing/2014/main" id="{266CF5B7-93AC-1BE9-EF83-AC6E20A34F84}"/>
              </a:ext>
            </a:extLst>
          </p:cNvPr>
          <p:cNvSpPr/>
          <p:nvPr/>
        </p:nvSpPr>
        <p:spPr>
          <a:xfrm>
            <a:off x="4953788" y="3265170"/>
            <a:ext cx="1085352" cy="402945"/>
          </a:xfrm>
          <a:prstGeom prst="roundRect">
            <a:avLst/>
          </a:prstGeom>
          <a:solidFill>
            <a:schemeClr val="accent2">
              <a:lumMod val="20000"/>
              <a:lumOff val="80000"/>
            </a:schemeClr>
          </a:solidFill>
          <a:ln w="19050" cap="rnd" cmpd="sng" algn="ctr">
            <a:solidFill>
              <a:schemeClr val="accent2"/>
            </a:solidFill>
            <a:prstDash val="solid"/>
          </a:ln>
          <a:effectLst>
            <a:outerShdw blurRad="50800" dist="38100" dir="5400000" sx="93000" sy="93000" algn="t" rotWithShape="0">
              <a:prstClr val="black">
                <a:alpha val="32072"/>
              </a:prstClr>
            </a:outerShdw>
          </a:effectLst>
        </p:spPr>
        <p:txBody>
          <a:bodyPr rtlCol="0" anchor="ctr"/>
          <a:lstStyle/>
          <a:p>
            <a:pPr algn="ctr"/>
            <a:endParaRPr lang="en-NL" spc="-100">
              <a:solidFill>
                <a:srgbClr val="5E6A71"/>
              </a:solidFill>
            </a:endParaRPr>
          </a:p>
        </p:txBody>
      </p:sp>
      <p:sp>
        <p:nvSpPr>
          <p:cNvPr id="54" name="TextBox 53">
            <a:extLst>
              <a:ext uri="{FF2B5EF4-FFF2-40B4-BE49-F238E27FC236}">
                <a16:creationId xmlns:a16="http://schemas.microsoft.com/office/drawing/2014/main" id="{3CA54194-720E-A94A-43F3-B07C4FD356C9}"/>
              </a:ext>
            </a:extLst>
          </p:cNvPr>
          <p:cNvSpPr txBox="1"/>
          <p:nvPr/>
        </p:nvSpPr>
        <p:spPr>
          <a:xfrm>
            <a:off x="5023809" y="3328142"/>
            <a:ext cx="973572" cy="307777"/>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400" b="1" spc="-100" dirty="0" err="1">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requiredVersion</a:t>
            </a:r>
            <a:r>
              <a:rPr lang="en-US" sz="1200"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 </a:t>
            </a:r>
          </a:p>
        </p:txBody>
      </p:sp>
      <p:sp>
        <p:nvSpPr>
          <p:cNvPr id="55" name="TextBox 54">
            <a:extLst>
              <a:ext uri="{FF2B5EF4-FFF2-40B4-BE49-F238E27FC236}">
                <a16:creationId xmlns:a16="http://schemas.microsoft.com/office/drawing/2014/main" id="{2B14EB72-34C6-3428-1FDF-0B1A382D4E4B}"/>
              </a:ext>
            </a:extLst>
          </p:cNvPr>
          <p:cNvSpPr txBox="1"/>
          <p:nvPr/>
        </p:nvSpPr>
        <p:spPr>
          <a:xfrm>
            <a:off x="5009678" y="3707430"/>
            <a:ext cx="973572" cy="646331"/>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The required version of the shared module</a:t>
            </a:r>
          </a:p>
        </p:txBody>
      </p:sp>
    </p:spTree>
    <p:extLst>
      <p:ext uri="{BB962C8B-B14F-4D97-AF65-F5344CB8AC3E}">
        <p14:creationId xmlns:p14="http://schemas.microsoft.com/office/powerpoint/2010/main" val="124067633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a:extLst>
              <a:ext uri="{FF2B5EF4-FFF2-40B4-BE49-F238E27FC236}">
                <a16:creationId xmlns:a16="http://schemas.microsoft.com/office/drawing/2014/main" id="{ABE916CD-B329-DDCA-D26C-7A0EE69E9386}"/>
              </a:ext>
            </a:extLst>
          </p:cNvPr>
          <p:cNvSpPr/>
          <p:nvPr/>
        </p:nvSpPr>
        <p:spPr>
          <a:xfrm>
            <a:off x="2779283" y="1383421"/>
            <a:ext cx="3684581" cy="791572"/>
          </a:xfrm>
          <a:prstGeom prst="roundRect">
            <a:avLst/>
          </a:prstGeom>
          <a:solidFill>
            <a:schemeClr val="bg1">
              <a:lumMod val="95000"/>
            </a:schemeClr>
          </a:solidFill>
          <a:ln w="19050" cap="rnd" cmpd="sng" algn="ctr">
            <a:solidFill>
              <a:schemeClr val="tx2"/>
            </a:solidFill>
            <a:prstDash val="solid"/>
          </a:ln>
          <a:effectLst/>
        </p:spPr>
        <p:txBody>
          <a:bodyPr rtlCol="0" anchor="ctr"/>
          <a:lstStyle/>
          <a:p>
            <a:pPr algn="ctr"/>
            <a:endParaRPr lang="en-NL">
              <a:solidFill>
                <a:srgbClr val="5E6A71"/>
              </a:solidFill>
            </a:endParaRPr>
          </a:p>
        </p:txBody>
      </p:sp>
      <p:sp>
        <p:nvSpPr>
          <p:cNvPr id="2" name="Title 1">
            <a:extLst>
              <a:ext uri="{FF2B5EF4-FFF2-40B4-BE49-F238E27FC236}">
                <a16:creationId xmlns:a16="http://schemas.microsoft.com/office/drawing/2014/main" id="{A750F804-016D-C42A-1DF0-D174F09BB391}"/>
              </a:ext>
            </a:extLst>
          </p:cNvPr>
          <p:cNvSpPr>
            <a:spLocks noGrp="1"/>
          </p:cNvSpPr>
          <p:nvPr>
            <p:ph type="title"/>
          </p:nvPr>
        </p:nvSpPr>
        <p:spPr/>
        <p:txBody>
          <a:bodyPr/>
          <a:lstStyle/>
          <a:p>
            <a:r>
              <a:rPr lang="en-US" dirty="0"/>
              <a:t>version &amp; </a:t>
            </a:r>
            <a:r>
              <a:rPr lang="en-US" dirty="0" err="1"/>
              <a:t>requiredVersion</a:t>
            </a:r>
            <a:endParaRPr lang="en-US" dirty="0"/>
          </a:p>
        </p:txBody>
      </p:sp>
      <p:sp>
        <p:nvSpPr>
          <p:cNvPr id="3" name="Slide Number Placeholder 2">
            <a:extLst>
              <a:ext uri="{FF2B5EF4-FFF2-40B4-BE49-F238E27FC236}">
                <a16:creationId xmlns:a16="http://schemas.microsoft.com/office/drawing/2014/main" id="{9D430333-901B-D3E8-9F70-3FB5D32486AE}"/>
              </a:ext>
            </a:extLst>
          </p:cNvPr>
          <p:cNvSpPr>
            <a:spLocks noGrp="1"/>
          </p:cNvSpPr>
          <p:nvPr>
            <p:ph type="sldNum" sz="quarter" idx="10"/>
          </p:nvPr>
        </p:nvSpPr>
        <p:spPr/>
        <p:txBody>
          <a:bodyPr/>
          <a:lstStyle/>
          <a:p>
            <a:fld id="{4821C4A5-98F2-7545-875B-39B2F4500447}" type="slidenum">
              <a:rPr lang="en-GB" noProof="0" smtClean="0"/>
              <a:pPr/>
              <a:t>14</a:t>
            </a:fld>
            <a:endParaRPr lang="en-GB" noProof="0"/>
          </a:p>
        </p:txBody>
      </p:sp>
      <p:sp>
        <p:nvSpPr>
          <p:cNvPr id="19" name="TextBox 18">
            <a:extLst>
              <a:ext uri="{FF2B5EF4-FFF2-40B4-BE49-F238E27FC236}">
                <a16:creationId xmlns:a16="http://schemas.microsoft.com/office/drawing/2014/main" id="{7CA15874-77A7-C6B0-1D33-B3FAFD810C58}"/>
              </a:ext>
            </a:extLst>
          </p:cNvPr>
          <p:cNvSpPr txBox="1"/>
          <p:nvPr/>
        </p:nvSpPr>
        <p:spPr>
          <a:xfrm>
            <a:off x="2907771" y="1446392"/>
            <a:ext cx="3452492" cy="646331"/>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spc="-10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shared : {</a:t>
            </a:r>
          </a:p>
          <a:p>
            <a:r>
              <a:rPr lang="en-US" sz="1200" spc="-10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    “@angular/core”: </a:t>
            </a:r>
            <a:r>
              <a:rPr lang="en-US" sz="1200" spc="-100" dirty="0">
                <a:solidFill>
                  <a:schemeClr val="accent2"/>
                </a:solidFill>
                <a:latin typeface="Dreaming Outloud Pro" panose="03050502040302030504" pitchFamily="66" charset="77"/>
                <a:ea typeface="Noteworthy Light" panose="02000400000000000000" pitchFamily="2" charset="77"/>
                <a:cs typeface="Dreaming Outloud Pro" panose="03050502040302030504" pitchFamily="66" charset="77"/>
              </a:rPr>
              <a:t>{ </a:t>
            </a:r>
            <a:r>
              <a:rPr lang="en-US" sz="1200" strike="sngStrike" spc="-100" dirty="0">
                <a:solidFill>
                  <a:schemeClr val="accent2"/>
                </a:solidFill>
                <a:latin typeface="Dreaming Outloud Pro" panose="03050502040302030504" pitchFamily="66" charset="77"/>
                <a:ea typeface="Noteworthy Light" panose="02000400000000000000" pitchFamily="2" charset="77"/>
                <a:cs typeface="Dreaming Outloud Pro" panose="03050502040302030504" pitchFamily="66" charset="77"/>
              </a:rPr>
              <a:t>“version”: “12.1.3”,</a:t>
            </a:r>
            <a:r>
              <a:rPr lang="en-US" sz="1200" spc="-100" dirty="0">
                <a:solidFill>
                  <a:schemeClr val="accent2"/>
                </a:solidFill>
                <a:latin typeface="Dreaming Outloud Pro" panose="03050502040302030504" pitchFamily="66" charset="77"/>
                <a:ea typeface="Noteworthy Light" panose="02000400000000000000" pitchFamily="2" charset="77"/>
                <a:cs typeface="Dreaming Outloud Pro" panose="03050502040302030504" pitchFamily="66" charset="77"/>
              </a:rPr>
              <a:t> “</a:t>
            </a:r>
            <a:r>
              <a:rPr lang="en-US" sz="1200" spc="-100" dirty="0" err="1">
                <a:solidFill>
                  <a:schemeClr val="accent2"/>
                </a:solidFill>
                <a:latin typeface="Dreaming Outloud Pro" panose="03050502040302030504" pitchFamily="66" charset="77"/>
                <a:ea typeface="Noteworthy Light" panose="02000400000000000000" pitchFamily="2" charset="77"/>
                <a:cs typeface="Dreaming Outloud Pro" panose="03050502040302030504" pitchFamily="66" charset="77"/>
              </a:rPr>
              <a:t>requiredVersion</a:t>
            </a:r>
            <a:r>
              <a:rPr lang="en-US" sz="1200" spc="-100" dirty="0">
                <a:solidFill>
                  <a:schemeClr val="accent2"/>
                </a:solidFill>
                <a:latin typeface="Dreaming Outloud Pro" panose="03050502040302030504" pitchFamily="66" charset="77"/>
                <a:ea typeface="Noteworthy Light" panose="02000400000000000000" pitchFamily="2" charset="77"/>
                <a:cs typeface="Dreaming Outloud Pro" panose="03050502040302030504" pitchFamily="66" charset="77"/>
              </a:rPr>
              <a:t>”: ”^12.0.0”}</a:t>
            </a:r>
          </a:p>
          <a:p>
            <a:r>
              <a:rPr lang="en-US" sz="1200" spc="-10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 </a:t>
            </a:r>
          </a:p>
        </p:txBody>
      </p:sp>
      <p:sp>
        <p:nvSpPr>
          <p:cNvPr id="4" name="Freeform 3">
            <a:extLst>
              <a:ext uri="{FF2B5EF4-FFF2-40B4-BE49-F238E27FC236}">
                <a16:creationId xmlns:a16="http://schemas.microsoft.com/office/drawing/2014/main" id="{ADF10493-A5BA-5672-3E54-CE45975ACE8B}"/>
              </a:ext>
            </a:extLst>
          </p:cNvPr>
          <p:cNvSpPr/>
          <p:nvPr/>
        </p:nvSpPr>
        <p:spPr>
          <a:xfrm>
            <a:off x="4280899" y="1899928"/>
            <a:ext cx="135131" cy="536029"/>
          </a:xfrm>
          <a:custGeom>
            <a:avLst/>
            <a:gdLst>
              <a:gd name="connsiteX0" fmla="*/ 0 w 1765738"/>
              <a:gd name="connsiteY0" fmla="*/ 139637 h 439192"/>
              <a:gd name="connsiteX1" fmla="*/ 1067550 w 1765738"/>
              <a:gd name="connsiteY1" fmla="*/ 436930 h 439192"/>
              <a:gd name="connsiteX2" fmla="*/ 1765738 w 1765738"/>
              <a:gd name="connsiteY2" fmla="*/ 0 h 439192"/>
              <a:gd name="connsiteX0" fmla="*/ 0 w 1765738"/>
              <a:gd name="connsiteY0" fmla="*/ 139637 h 448095"/>
              <a:gd name="connsiteX1" fmla="*/ 990975 w 1765738"/>
              <a:gd name="connsiteY1" fmla="*/ 445939 h 448095"/>
              <a:gd name="connsiteX2" fmla="*/ 1765738 w 1765738"/>
              <a:gd name="connsiteY2" fmla="*/ 0 h 448095"/>
              <a:gd name="connsiteX0" fmla="*/ 0 w 1765738"/>
              <a:gd name="connsiteY0" fmla="*/ 139637 h 448095"/>
              <a:gd name="connsiteX1" fmla="*/ 990975 w 1765738"/>
              <a:gd name="connsiteY1" fmla="*/ 445939 h 448095"/>
              <a:gd name="connsiteX2" fmla="*/ 1765738 w 1765738"/>
              <a:gd name="connsiteY2" fmla="*/ 0 h 448095"/>
              <a:gd name="connsiteX0" fmla="*/ 0 w 1765738"/>
              <a:gd name="connsiteY0" fmla="*/ 139637 h 445941"/>
              <a:gd name="connsiteX1" fmla="*/ 990975 w 1765738"/>
              <a:gd name="connsiteY1" fmla="*/ 445939 h 445941"/>
              <a:gd name="connsiteX2" fmla="*/ 1765738 w 1765738"/>
              <a:gd name="connsiteY2" fmla="*/ 0 h 445941"/>
              <a:gd name="connsiteX0" fmla="*/ 0 w 1765738"/>
              <a:gd name="connsiteY0" fmla="*/ 139637 h 445939"/>
              <a:gd name="connsiteX1" fmla="*/ 990975 w 1765738"/>
              <a:gd name="connsiteY1" fmla="*/ 445939 h 445939"/>
              <a:gd name="connsiteX2" fmla="*/ 1765738 w 1765738"/>
              <a:gd name="connsiteY2" fmla="*/ 0 h 445939"/>
              <a:gd name="connsiteX0" fmla="*/ 0 w 1765738"/>
              <a:gd name="connsiteY0" fmla="*/ 139637 h 445939"/>
              <a:gd name="connsiteX1" fmla="*/ 990975 w 1765738"/>
              <a:gd name="connsiteY1" fmla="*/ 445939 h 445939"/>
              <a:gd name="connsiteX2" fmla="*/ 1765738 w 1765738"/>
              <a:gd name="connsiteY2" fmla="*/ 0 h 445939"/>
              <a:gd name="connsiteX0" fmla="*/ 0 w 1765738"/>
              <a:gd name="connsiteY0" fmla="*/ 139637 h 445939"/>
              <a:gd name="connsiteX1" fmla="*/ 990975 w 1765738"/>
              <a:gd name="connsiteY1" fmla="*/ 445939 h 445939"/>
              <a:gd name="connsiteX2" fmla="*/ 1765738 w 1765738"/>
              <a:gd name="connsiteY2" fmla="*/ 0 h 445939"/>
              <a:gd name="connsiteX0" fmla="*/ 0 w 1747720"/>
              <a:gd name="connsiteY0" fmla="*/ 130628 h 436930"/>
              <a:gd name="connsiteX1" fmla="*/ 990975 w 1747720"/>
              <a:gd name="connsiteY1" fmla="*/ 436930 h 436930"/>
              <a:gd name="connsiteX2" fmla="*/ 1747720 w 1747720"/>
              <a:gd name="connsiteY2" fmla="*/ 0 h 436930"/>
              <a:gd name="connsiteX0" fmla="*/ 0 w 1747720"/>
              <a:gd name="connsiteY0" fmla="*/ 130628 h 436930"/>
              <a:gd name="connsiteX1" fmla="*/ 990975 w 1747720"/>
              <a:gd name="connsiteY1" fmla="*/ 436930 h 436930"/>
              <a:gd name="connsiteX2" fmla="*/ 1747720 w 1747720"/>
              <a:gd name="connsiteY2" fmla="*/ 0 h 436930"/>
              <a:gd name="connsiteX0" fmla="*/ 0 w 1747720"/>
              <a:gd name="connsiteY0" fmla="*/ 130628 h 437290"/>
              <a:gd name="connsiteX1" fmla="*/ 990975 w 1747720"/>
              <a:gd name="connsiteY1" fmla="*/ 436930 h 437290"/>
              <a:gd name="connsiteX2" fmla="*/ 1747720 w 1747720"/>
              <a:gd name="connsiteY2" fmla="*/ 0 h 437290"/>
              <a:gd name="connsiteX0" fmla="*/ 0 w 1747720"/>
              <a:gd name="connsiteY0" fmla="*/ 130628 h 437290"/>
              <a:gd name="connsiteX1" fmla="*/ 990975 w 1747720"/>
              <a:gd name="connsiteY1" fmla="*/ 436930 h 437290"/>
              <a:gd name="connsiteX2" fmla="*/ 1747720 w 1747720"/>
              <a:gd name="connsiteY2" fmla="*/ 0 h 437290"/>
              <a:gd name="connsiteX0" fmla="*/ 0 w 1747720"/>
              <a:gd name="connsiteY0" fmla="*/ 130628 h 437290"/>
              <a:gd name="connsiteX1" fmla="*/ 990975 w 1747720"/>
              <a:gd name="connsiteY1" fmla="*/ 436930 h 437290"/>
              <a:gd name="connsiteX2" fmla="*/ 1747720 w 1747720"/>
              <a:gd name="connsiteY2" fmla="*/ 0 h 437290"/>
              <a:gd name="connsiteX0" fmla="*/ 0 w 1747720"/>
              <a:gd name="connsiteY0" fmla="*/ 130628 h 437290"/>
              <a:gd name="connsiteX1" fmla="*/ 990975 w 1747720"/>
              <a:gd name="connsiteY1" fmla="*/ 436930 h 437290"/>
              <a:gd name="connsiteX2" fmla="*/ 1747720 w 1747720"/>
              <a:gd name="connsiteY2" fmla="*/ 0 h 437290"/>
              <a:gd name="connsiteX0" fmla="*/ 0 w 1334625"/>
              <a:gd name="connsiteY0" fmla="*/ 0 h 1226052"/>
              <a:gd name="connsiteX1" fmla="*/ 990975 w 1334625"/>
              <a:gd name="connsiteY1" fmla="*/ 306302 h 1226052"/>
              <a:gd name="connsiteX2" fmla="*/ 1324303 w 1334625"/>
              <a:gd name="connsiteY2" fmla="*/ 1216197 h 1226052"/>
              <a:gd name="connsiteX0" fmla="*/ 0 w 1389672"/>
              <a:gd name="connsiteY0" fmla="*/ 0 h 1216197"/>
              <a:gd name="connsiteX1" fmla="*/ 990975 w 1389672"/>
              <a:gd name="connsiteY1" fmla="*/ 306302 h 1216197"/>
              <a:gd name="connsiteX2" fmla="*/ 1324303 w 1389672"/>
              <a:gd name="connsiteY2" fmla="*/ 1216197 h 1216197"/>
              <a:gd name="connsiteX0" fmla="*/ 0 w 1336459"/>
              <a:gd name="connsiteY0" fmla="*/ 0 h 1216197"/>
              <a:gd name="connsiteX1" fmla="*/ 990975 w 1336459"/>
              <a:gd name="connsiteY1" fmla="*/ 306302 h 1216197"/>
              <a:gd name="connsiteX2" fmla="*/ 1324303 w 1336459"/>
              <a:gd name="connsiteY2" fmla="*/ 1216197 h 1216197"/>
              <a:gd name="connsiteX0" fmla="*/ 0 w 1324303"/>
              <a:gd name="connsiteY0" fmla="*/ 0 h 1216197"/>
              <a:gd name="connsiteX1" fmla="*/ 774762 w 1324303"/>
              <a:gd name="connsiteY1" fmla="*/ 315311 h 1216197"/>
              <a:gd name="connsiteX2" fmla="*/ 1324303 w 1324303"/>
              <a:gd name="connsiteY2" fmla="*/ 1216197 h 1216197"/>
              <a:gd name="connsiteX0" fmla="*/ 0 w 1324303"/>
              <a:gd name="connsiteY0" fmla="*/ 0 h 1216197"/>
              <a:gd name="connsiteX1" fmla="*/ 774762 w 1324303"/>
              <a:gd name="connsiteY1" fmla="*/ 315311 h 1216197"/>
              <a:gd name="connsiteX2" fmla="*/ 1324303 w 1324303"/>
              <a:gd name="connsiteY2" fmla="*/ 1216197 h 1216197"/>
              <a:gd name="connsiteX0" fmla="*/ 0 w 1324303"/>
              <a:gd name="connsiteY0" fmla="*/ 0 h 1216197"/>
              <a:gd name="connsiteX1" fmla="*/ 774762 w 1324303"/>
              <a:gd name="connsiteY1" fmla="*/ 315311 h 1216197"/>
              <a:gd name="connsiteX2" fmla="*/ 1324303 w 1324303"/>
              <a:gd name="connsiteY2" fmla="*/ 1216197 h 1216197"/>
              <a:gd name="connsiteX0" fmla="*/ 0 w 1324303"/>
              <a:gd name="connsiteY0" fmla="*/ 2452 h 1218649"/>
              <a:gd name="connsiteX1" fmla="*/ 774762 w 1324303"/>
              <a:gd name="connsiteY1" fmla="*/ 317763 h 1218649"/>
              <a:gd name="connsiteX2" fmla="*/ 1324303 w 1324303"/>
              <a:gd name="connsiteY2" fmla="*/ 1218649 h 1218649"/>
              <a:gd name="connsiteX0" fmla="*/ 0 w 1324303"/>
              <a:gd name="connsiteY0" fmla="*/ 225 h 1216422"/>
              <a:gd name="connsiteX1" fmla="*/ 774762 w 1324303"/>
              <a:gd name="connsiteY1" fmla="*/ 315536 h 1216422"/>
              <a:gd name="connsiteX2" fmla="*/ 1324303 w 1324303"/>
              <a:gd name="connsiteY2" fmla="*/ 1216422 h 1216422"/>
              <a:gd name="connsiteX0" fmla="*/ 0 w 1324303"/>
              <a:gd name="connsiteY0" fmla="*/ 0 h 1216197"/>
              <a:gd name="connsiteX1" fmla="*/ 774762 w 1324303"/>
              <a:gd name="connsiteY1" fmla="*/ 315311 h 1216197"/>
              <a:gd name="connsiteX2" fmla="*/ 1324303 w 1324303"/>
              <a:gd name="connsiteY2" fmla="*/ 1216197 h 1216197"/>
              <a:gd name="connsiteX0" fmla="*/ 0 w 1337816"/>
              <a:gd name="connsiteY0" fmla="*/ 0 h 1261242"/>
              <a:gd name="connsiteX1" fmla="*/ 788275 w 1337816"/>
              <a:gd name="connsiteY1" fmla="*/ 360356 h 1261242"/>
              <a:gd name="connsiteX2" fmla="*/ 1337816 w 1337816"/>
              <a:gd name="connsiteY2" fmla="*/ 1261242 h 1261242"/>
              <a:gd name="connsiteX0" fmla="*/ 0 w 1274754"/>
              <a:gd name="connsiteY0" fmla="*/ 0 h 1265747"/>
              <a:gd name="connsiteX1" fmla="*/ 788275 w 1274754"/>
              <a:gd name="connsiteY1" fmla="*/ 360356 h 1265747"/>
              <a:gd name="connsiteX2" fmla="*/ 1274754 w 1274754"/>
              <a:gd name="connsiteY2" fmla="*/ 1265747 h 1265747"/>
              <a:gd name="connsiteX0" fmla="*/ 29397 w 632990"/>
              <a:gd name="connsiteY0" fmla="*/ 0 h 1734208"/>
              <a:gd name="connsiteX1" fmla="*/ 146511 w 632990"/>
              <a:gd name="connsiteY1" fmla="*/ 828817 h 1734208"/>
              <a:gd name="connsiteX2" fmla="*/ 632990 w 632990"/>
              <a:gd name="connsiteY2" fmla="*/ 1734208 h 1734208"/>
              <a:gd name="connsiteX0" fmla="*/ 58704 w 662297"/>
              <a:gd name="connsiteY0" fmla="*/ 0 h 1734208"/>
              <a:gd name="connsiteX1" fmla="*/ 175818 w 662297"/>
              <a:gd name="connsiteY1" fmla="*/ 828817 h 1734208"/>
              <a:gd name="connsiteX2" fmla="*/ 662297 w 662297"/>
              <a:gd name="connsiteY2" fmla="*/ 1734208 h 1734208"/>
              <a:gd name="connsiteX0" fmla="*/ 58704 w 263339"/>
              <a:gd name="connsiteY0" fmla="*/ 0 h 873658"/>
              <a:gd name="connsiteX1" fmla="*/ 175818 w 263339"/>
              <a:gd name="connsiteY1" fmla="*/ 828817 h 873658"/>
              <a:gd name="connsiteX2" fmla="*/ 175818 w 263339"/>
              <a:gd name="connsiteY2" fmla="*/ 675666 h 873658"/>
              <a:gd name="connsiteX0" fmla="*/ 96382 w 259987"/>
              <a:gd name="connsiteY0" fmla="*/ 0 h 675666"/>
              <a:gd name="connsiteX1" fmla="*/ 159443 w 259987"/>
              <a:gd name="connsiteY1" fmla="*/ 427922 h 675666"/>
              <a:gd name="connsiteX2" fmla="*/ 213496 w 259987"/>
              <a:gd name="connsiteY2" fmla="*/ 675666 h 675666"/>
              <a:gd name="connsiteX0" fmla="*/ 0 w 163605"/>
              <a:gd name="connsiteY0" fmla="*/ 0 h 675666"/>
              <a:gd name="connsiteX1" fmla="*/ 63061 w 163605"/>
              <a:gd name="connsiteY1" fmla="*/ 427922 h 675666"/>
              <a:gd name="connsiteX2" fmla="*/ 117114 w 163605"/>
              <a:gd name="connsiteY2" fmla="*/ 675666 h 675666"/>
              <a:gd name="connsiteX0" fmla="*/ 9931 w 173536"/>
              <a:gd name="connsiteY0" fmla="*/ 0 h 675666"/>
              <a:gd name="connsiteX1" fmla="*/ 72992 w 173536"/>
              <a:gd name="connsiteY1" fmla="*/ 427922 h 675666"/>
              <a:gd name="connsiteX2" fmla="*/ 127045 w 173536"/>
              <a:gd name="connsiteY2" fmla="*/ 675666 h 675666"/>
              <a:gd name="connsiteX0" fmla="*/ 0 w 325764"/>
              <a:gd name="connsiteY0" fmla="*/ 0 h 657648"/>
              <a:gd name="connsiteX1" fmla="*/ 225220 w 325764"/>
              <a:gd name="connsiteY1" fmla="*/ 409904 h 657648"/>
              <a:gd name="connsiteX2" fmla="*/ 279273 w 325764"/>
              <a:gd name="connsiteY2" fmla="*/ 657648 h 657648"/>
              <a:gd name="connsiteX0" fmla="*/ 0 w 279273"/>
              <a:gd name="connsiteY0" fmla="*/ 0 h 657648"/>
              <a:gd name="connsiteX1" fmla="*/ 225220 w 279273"/>
              <a:gd name="connsiteY1" fmla="*/ 409904 h 657648"/>
              <a:gd name="connsiteX2" fmla="*/ 279273 w 279273"/>
              <a:gd name="connsiteY2" fmla="*/ 657648 h 657648"/>
              <a:gd name="connsiteX0" fmla="*/ 1497 w 280770"/>
              <a:gd name="connsiteY0" fmla="*/ 0 h 657648"/>
              <a:gd name="connsiteX1" fmla="*/ 82575 w 280770"/>
              <a:gd name="connsiteY1" fmla="*/ 328824 h 657648"/>
              <a:gd name="connsiteX2" fmla="*/ 280770 w 280770"/>
              <a:gd name="connsiteY2" fmla="*/ 657648 h 657648"/>
              <a:gd name="connsiteX0" fmla="*/ 0 w 279273"/>
              <a:gd name="connsiteY0" fmla="*/ 0 h 657648"/>
              <a:gd name="connsiteX1" fmla="*/ 81078 w 279273"/>
              <a:gd name="connsiteY1" fmla="*/ 328824 h 657648"/>
              <a:gd name="connsiteX2" fmla="*/ 279273 w 279273"/>
              <a:gd name="connsiteY2" fmla="*/ 657648 h 657648"/>
              <a:gd name="connsiteX0" fmla="*/ 0 w 279273"/>
              <a:gd name="connsiteY0" fmla="*/ 0 h 657648"/>
              <a:gd name="connsiteX1" fmla="*/ 81078 w 279273"/>
              <a:gd name="connsiteY1" fmla="*/ 328824 h 657648"/>
              <a:gd name="connsiteX2" fmla="*/ 279273 w 279273"/>
              <a:gd name="connsiteY2" fmla="*/ 657648 h 657648"/>
              <a:gd name="connsiteX0" fmla="*/ 0 w 279273"/>
              <a:gd name="connsiteY0" fmla="*/ 0 h 657648"/>
              <a:gd name="connsiteX1" fmla="*/ 81078 w 279273"/>
              <a:gd name="connsiteY1" fmla="*/ 328824 h 657648"/>
              <a:gd name="connsiteX2" fmla="*/ 279273 w 279273"/>
              <a:gd name="connsiteY2" fmla="*/ 657648 h 657648"/>
              <a:gd name="connsiteX0" fmla="*/ 0 w 279273"/>
              <a:gd name="connsiteY0" fmla="*/ 0 h 657648"/>
              <a:gd name="connsiteX1" fmla="*/ 81078 w 279273"/>
              <a:gd name="connsiteY1" fmla="*/ 328824 h 657648"/>
              <a:gd name="connsiteX2" fmla="*/ 279273 w 279273"/>
              <a:gd name="connsiteY2" fmla="*/ 657648 h 657648"/>
              <a:gd name="connsiteX0" fmla="*/ 0 w 279273"/>
              <a:gd name="connsiteY0" fmla="*/ 0 h 657648"/>
              <a:gd name="connsiteX1" fmla="*/ 81078 w 279273"/>
              <a:gd name="connsiteY1" fmla="*/ 328824 h 657648"/>
              <a:gd name="connsiteX2" fmla="*/ 279273 w 279273"/>
              <a:gd name="connsiteY2" fmla="*/ 657648 h 657648"/>
              <a:gd name="connsiteX0" fmla="*/ 0 w 135131"/>
              <a:gd name="connsiteY0" fmla="*/ 0 h 536029"/>
              <a:gd name="connsiteX1" fmla="*/ 81078 w 135131"/>
              <a:gd name="connsiteY1" fmla="*/ 328824 h 536029"/>
              <a:gd name="connsiteX2" fmla="*/ 135131 w 135131"/>
              <a:gd name="connsiteY2" fmla="*/ 536029 h 536029"/>
              <a:gd name="connsiteX0" fmla="*/ 0 w 135131"/>
              <a:gd name="connsiteY0" fmla="*/ 0 h 536029"/>
              <a:gd name="connsiteX1" fmla="*/ 81078 w 135131"/>
              <a:gd name="connsiteY1" fmla="*/ 328824 h 536029"/>
              <a:gd name="connsiteX2" fmla="*/ 135131 w 135131"/>
              <a:gd name="connsiteY2" fmla="*/ 536029 h 536029"/>
              <a:gd name="connsiteX0" fmla="*/ 0 w 135131"/>
              <a:gd name="connsiteY0" fmla="*/ 0 h 536029"/>
              <a:gd name="connsiteX1" fmla="*/ 45043 w 135131"/>
              <a:gd name="connsiteY1" fmla="*/ 319815 h 536029"/>
              <a:gd name="connsiteX2" fmla="*/ 135131 w 135131"/>
              <a:gd name="connsiteY2" fmla="*/ 536029 h 536029"/>
              <a:gd name="connsiteX0" fmla="*/ 0 w 135131"/>
              <a:gd name="connsiteY0" fmla="*/ 0 h 536029"/>
              <a:gd name="connsiteX1" fmla="*/ 45043 w 135131"/>
              <a:gd name="connsiteY1" fmla="*/ 319815 h 536029"/>
              <a:gd name="connsiteX2" fmla="*/ 135131 w 135131"/>
              <a:gd name="connsiteY2" fmla="*/ 536029 h 536029"/>
              <a:gd name="connsiteX0" fmla="*/ 0 w 135131"/>
              <a:gd name="connsiteY0" fmla="*/ 0 h 536029"/>
              <a:gd name="connsiteX1" fmla="*/ 45043 w 135131"/>
              <a:gd name="connsiteY1" fmla="*/ 319815 h 536029"/>
              <a:gd name="connsiteX2" fmla="*/ 135131 w 135131"/>
              <a:gd name="connsiteY2" fmla="*/ 536029 h 536029"/>
              <a:gd name="connsiteX0" fmla="*/ 0 w 135131"/>
              <a:gd name="connsiteY0" fmla="*/ 0 h 536029"/>
              <a:gd name="connsiteX1" fmla="*/ 45043 w 135131"/>
              <a:gd name="connsiteY1" fmla="*/ 319815 h 536029"/>
              <a:gd name="connsiteX2" fmla="*/ 135131 w 135131"/>
              <a:gd name="connsiteY2" fmla="*/ 536029 h 536029"/>
            </a:gdLst>
            <a:ahLst/>
            <a:cxnLst>
              <a:cxn ang="0">
                <a:pos x="connsiteX0" y="connsiteY0"/>
              </a:cxn>
              <a:cxn ang="0">
                <a:pos x="connsiteX1" y="connsiteY1"/>
              </a:cxn>
              <a:cxn ang="0">
                <a:pos x="connsiteX2" y="connsiteY2"/>
              </a:cxn>
            </a:cxnLst>
            <a:rect l="l" t="t" r="r" b="b"/>
            <a:pathLst>
              <a:path w="135131" h="536029">
                <a:moveTo>
                  <a:pt x="0" y="0"/>
                </a:moveTo>
                <a:cubicBezTo>
                  <a:pt x="12762" y="110734"/>
                  <a:pt x="3002" y="149398"/>
                  <a:pt x="45043" y="319815"/>
                </a:cubicBezTo>
                <a:cubicBezTo>
                  <a:pt x="78077" y="427169"/>
                  <a:pt x="88584" y="426422"/>
                  <a:pt x="135131" y="536029"/>
                </a:cubicBezTo>
              </a:path>
            </a:pathLst>
          </a:custGeom>
          <a:noFill/>
          <a:ln w="12700" cap="rnd" cmpd="sng" algn="ctr">
            <a:solidFill>
              <a:schemeClr val="tx1">
                <a:lumMod val="85000"/>
                <a:lumOff val="15000"/>
              </a:schemeClr>
            </a:solidFill>
            <a:prstDash val="solid"/>
            <a:headEnd type="none"/>
            <a:tailEnd type="arrow"/>
            <a:extLst>
              <a:ext uri="{C807C97D-BFC1-408E-A445-0C87EB9F89A2}">
                <ask:lineSketchStyleProps xmlns:ask="http://schemas.microsoft.com/office/drawing/2018/sketchyshapes" sd="1219033472">
                  <a:custGeom>
                    <a:avLst/>
                    <a:gdLst>
                      <a:gd name="connsiteX0" fmla="*/ 0 w 1765738"/>
                      <a:gd name="connsiteY0" fmla="*/ 139637 h 439192"/>
                      <a:gd name="connsiteX1" fmla="*/ 1067550 w 1765738"/>
                      <a:gd name="connsiteY1" fmla="*/ 436930 h 439192"/>
                      <a:gd name="connsiteX2" fmla="*/ 1765738 w 1765738"/>
                      <a:gd name="connsiteY2" fmla="*/ 0 h 439192"/>
                    </a:gdLst>
                    <a:ahLst/>
                    <a:cxnLst>
                      <a:cxn ang="0">
                        <a:pos x="connsiteX0" y="connsiteY0"/>
                      </a:cxn>
                      <a:cxn ang="0">
                        <a:pos x="connsiteX1" y="connsiteY1"/>
                      </a:cxn>
                      <a:cxn ang="0">
                        <a:pos x="connsiteX2" y="connsiteY2"/>
                      </a:cxn>
                    </a:cxnLst>
                    <a:rect l="l" t="t" r="r" b="b"/>
                    <a:pathLst>
                      <a:path w="1765738" h="439192" extrusionOk="0">
                        <a:moveTo>
                          <a:pt x="0" y="139637"/>
                        </a:moveTo>
                        <a:cubicBezTo>
                          <a:pt x="378909" y="295158"/>
                          <a:pt x="748513" y="469491"/>
                          <a:pt x="1067550" y="436930"/>
                        </a:cubicBezTo>
                        <a:cubicBezTo>
                          <a:pt x="1397274" y="421117"/>
                          <a:pt x="1608441" y="85170"/>
                          <a:pt x="1765738" y="0"/>
                        </a:cubicBezTo>
                      </a:path>
                    </a:pathLst>
                  </a:custGeom>
                  <ask:type>
                    <ask:lineSketchNone/>
                  </ask:type>
                </ask:lineSketchStyleProps>
              </a:ext>
            </a:extLst>
          </a:ln>
          <a:effectLst/>
        </p:spPr>
        <p:txBody>
          <a:bodyPr rtlCol="0" anchor="ctr"/>
          <a:lstStyle/>
          <a:p>
            <a:pPr algn="ctr"/>
            <a:endParaRPr lang="en-NL"/>
          </a:p>
        </p:txBody>
      </p:sp>
      <p:sp>
        <p:nvSpPr>
          <p:cNvPr id="6" name="TextBox 5">
            <a:extLst>
              <a:ext uri="{FF2B5EF4-FFF2-40B4-BE49-F238E27FC236}">
                <a16:creationId xmlns:a16="http://schemas.microsoft.com/office/drawing/2014/main" id="{15951EA4-9928-185A-2F9A-446F5ABD2926}"/>
              </a:ext>
            </a:extLst>
          </p:cNvPr>
          <p:cNvSpPr txBox="1"/>
          <p:nvPr/>
        </p:nvSpPr>
        <p:spPr>
          <a:xfrm>
            <a:off x="3869752" y="2498929"/>
            <a:ext cx="1595182"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Inferred from </a:t>
            </a:r>
            <a:r>
              <a:rPr lang="en-US" sz="1200" spc="-100" dirty="0" err="1">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package.json</a:t>
            </a:r>
            <a:r>
              <a:rPr lang="en-US" sz="1200"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 </a:t>
            </a:r>
          </a:p>
        </p:txBody>
      </p:sp>
      <p:sp>
        <p:nvSpPr>
          <p:cNvPr id="7" name="Rounded Rectangle 6">
            <a:extLst>
              <a:ext uri="{FF2B5EF4-FFF2-40B4-BE49-F238E27FC236}">
                <a16:creationId xmlns:a16="http://schemas.microsoft.com/office/drawing/2014/main" id="{8F815A1C-A8FA-9491-76DC-1AA58233CCC1}"/>
              </a:ext>
            </a:extLst>
          </p:cNvPr>
          <p:cNvSpPr/>
          <p:nvPr/>
        </p:nvSpPr>
        <p:spPr>
          <a:xfrm>
            <a:off x="3353705" y="3265169"/>
            <a:ext cx="1085352" cy="1203693"/>
          </a:xfrm>
          <a:prstGeom prst="roundRect">
            <a:avLst/>
          </a:prstGeom>
          <a:solidFill>
            <a:schemeClr val="bg1">
              <a:lumMod val="95000"/>
            </a:schemeClr>
          </a:solidFill>
          <a:ln w="19050" cap="rnd" cmpd="sng" algn="ctr">
            <a:solidFill>
              <a:schemeClr val="tx1">
                <a:lumMod val="85000"/>
                <a:lumOff val="15000"/>
              </a:schemeClr>
            </a:solidFill>
            <a:prstDash val="sysDash"/>
          </a:ln>
          <a:effectLst/>
        </p:spPr>
        <p:txBody>
          <a:bodyPr rtlCol="0" anchor="ctr"/>
          <a:lstStyle/>
          <a:p>
            <a:pPr algn="ctr"/>
            <a:endParaRPr lang="en-NL" spc="-100">
              <a:solidFill>
                <a:srgbClr val="5E6A71"/>
              </a:solidFill>
            </a:endParaRPr>
          </a:p>
        </p:txBody>
      </p:sp>
      <p:sp>
        <p:nvSpPr>
          <p:cNvPr id="8" name="Rounded Rectangle 7">
            <a:extLst>
              <a:ext uri="{FF2B5EF4-FFF2-40B4-BE49-F238E27FC236}">
                <a16:creationId xmlns:a16="http://schemas.microsoft.com/office/drawing/2014/main" id="{20EFA088-EF2C-D9D9-225C-173334645C5C}"/>
              </a:ext>
            </a:extLst>
          </p:cNvPr>
          <p:cNvSpPr/>
          <p:nvPr/>
        </p:nvSpPr>
        <p:spPr>
          <a:xfrm>
            <a:off x="3353705" y="3265170"/>
            <a:ext cx="1085352" cy="402945"/>
          </a:xfrm>
          <a:prstGeom prst="roundRect">
            <a:avLst/>
          </a:prstGeom>
          <a:solidFill>
            <a:schemeClr val="accent2">
              <a:lumMod val="20000"/>
              <a:lumOff val="80000"/>
            </a:schemeClr>
          </a:solidFill>
          <a:ln w="19050" cap="rnd" cmpd="sng" algn="ctr">
            <a:solidFill>
              <a:schemeClr val="accent2"/>
            </a:solidFill>
            <a:prstDash val="solid"/>
          </a:ln>
          <a:effectLst>
            <a:outerShdw blurRad="50800" dist="38100" dir="5400000" sx="93000" sy="93000" algn="t" rotWithShape="0">
              <a:prstClr val="black">
                <a:alpha val="32072"/>
              </a:prstClr>
            </a:outerShdw>
          </a:effectLst>
        </p:spPr>
        <p:txBody>
          <a:bodyPr rtlCol="0" anchor="ctr"/>
          <a:lstStyle/>
          <a:p>
            <a:pPr algn="ctr"/>
            <a:endParaRPr lang="en-NL" spc="-100">
              <a:solidFill>
                <a:srgbClr val="5E6A71"/>
              </a:solidFill>
            </a:endParaRPr>
          </a:p>
        </p:txBody>
      </p:sp>
      <p:sp>
        <p:nvSpPr>
          <p:cNvPr id="9" name="TextBox 8">
            <a:extLst>
              <a:ext uri="{FF2B5EF4-FFF2-40B4-BE49-F238E27FC236}">
                <a16:creationId xmlns:a16="http://schemas.microsoft.com/office/drawing/2014/main" id="{B53E94B7-CE74-236E-663E-4BF91B79EE3D}"/>
              </a:ext>
            </a:extLst>
          </p:cNvPr>
          <p:cNvSpPr txBox="1"/>
          <p:nvPr/>
        </p:nvSpPr>
        <p:spPr>
          <a:xfrm>
            <a:off x="3465485" y="3328142"/>
            <a:ext cx="875188" cy="307777"/>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400" b="1"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version</a:t>
            </a:r>
            <a:r>
              <a:rPr lang="en-US" sz="1200"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 </a:t>
            </a:r>
          </a:p>
        </p:txBody>
      </p:sp>
      <p:sp>
        <p:nvSpPr>
          <p:cNvPr id="10" name="TextBox 9">
            <a:extLst>
              <a:ext uri="{FF2B5EF4-FFF2-40B4-BE49-F238E27FC236}">
                <a16:creationId xmlns:a16="http://schemas.microsoft.com/office/drawing/2014/main" id="{70BF3F2F-D284-FD6F-0A60-FEA234868A7A}"/>
              </a:ext>
            </a:extLst>
          </p:cNvPr>
          <p:cNvSpPr txBox="1"/>
          <p:nvPr/>
        </p:nvSpPr>
        <p:spPr>
          <a:xfrm>
            <a:off x="3405730" y="3707711"/>
            <a:ext cx="973572" cy="461665"/>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The version of the shared module</a:t>
            </a:r>
          </a:p>
        </p:txBody>
      </p:sp>
      <p:sp>
        <p:nvSpPr>
          <p:cNvPr id="11" name="Rounded Rectangle 10">
            <a:extLst>
              <a:ext uri="{FF2B5EF4-FFF2-40B4-BE49-F238E27FC236}">
                <a16:creationId xmlns:a16="http://schemas.microsoft.com/office/drawing/2014/main" id="{D4908AFF-D04A-D4FC-6682-6254BCEB8E6B}"/>
              </a:ext>
            </a:extLst>
          </p:cNvPr>
          <p:cNvSpPr/>
          <p:nvPr/>
        </p:nvSpPr>
        <p:spPr>
          <a:xfrm>
            <a:off x="4953788" y="3265169"/>
            <a:ext cx="1085352" cy="1203693"/>
          </a:xfrm>
          <a:prstGeom prst="roundRect">
            <a:avLst/>
          </a:prstGeom>
          <a:solidFill>
            <a:schemeClr val="bg1">
              <a:lumMod val="95000"/>
            </a:schemeClr>
          </a:solidFill>
          <a:ln w="19050" cap="rnd" cmpd="sng" algn="ctr">
            <a:solidFill>
              <a:schemeClr val="tx1">
                <a:lumMod val="85000"/>
                <a:lumOff val="15000"/>
              </a:schemeClr>
            </a:solidFill>
            <a:prstDash val="sysDash"/>
            <a:miter lim="800000"/>
            <a:extLst>
              <a:ext uri="{C807C97D-BFC1-408E-A445-0C87EB9F89A2}">
                <ask:lineSketchStyleProps xmlns:ask="http://schemas.microsoft.com/office/drawing/2018/sketchyshapes" sd="1219033472">
                  <a:custGeom>
                    <a:avLst/>
                    <a:gdLst>
                      <a:gd name="connsiteX0" fmla="*/ 0 w 1085352"/>
                      <a:gd name="connsiteY0" fmla="*/ 180896 h 1203693"/>
                      <a:gd name="connsiteX1" fmla="*/ 180896 w 1085352"/>
                      <a:gd name="connsiteY1" fmla="*/ 0 h 1203693"/>
                      <a:gd name="connsiteX2" fmla="*/ 549912 w 1085352"/>
                      <a:gd name="connsiteY2" fmla="*/ 0 h 1203693"/>
                      <a:gd name="connsiteX3" fmla="*/ 904456 w 1085352"/>
                      <a:gd name="connsiteY3" fmla="*/ 0 h 1203693"/>
                      <a:gd name="connsiteX4" fmla="*/ 1085352 w 1085352"/>
                      <a:gd name="connsiteY4" fmla="*/ 180896 h 1203693"/>
                      <a:gd name="connsiteX5" fmla="*/ 1085352 w 1085352"/>
                      <a:gd name="connsiteY5" fmla="*/ 585008 h 1203693"/>
                      <a:gd name="connsiteX6" fmla="*/ 1085352 w 1085352"/>
                      <a:gd name="connsiteY6" fmla="*/ 1022797 h 1203693"/>
                      <a:gd name="connsiteX7" fmla="*/ 904456 w 1085352"/>
                      <a:gd name="connsiteY7" fmla="*/ 1203693 h 1203693"/>
                      <a:gd name="connsiteX8" fmla="*/ 535440 w 1085352"/>
                      <a:gd name="connsiteY8" fmla="*/ 1203693 h 1203693"/>
                      <a:gd name="connsiteX9" fmla="*/ 180896 w 1085352"/>
                      <a:gd name="connsiteY9" fmla="*/ 1203693 h 1203693"/>
                      <a:gd name="connsiteX10" fmla="*/ 0 w 1085352"/>
                      <a:gd name="connsiteY10" fmla="*/ 1022797 h 1203693"/>
                      <a:gd name="connsiteX11" fmla="*/ 0 w 1085352"/>
                      <a:gd name="connsiteY11" fmla="*/ 593427 h 1203693"/>
                      <a:gd name="connsiteX12" fmla="*/ 0 w 1085352"/>
                      <a:gd name="connsiteY12" fmla="*/ 180896 h 1203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5352" h="1203693" fill="none" extrusionOk="0">
                        <a:moveTo>
                          <a:pt x="0" y="180896"/>
                        </a:moveTo>
                        <a:cubicBezTo>
                          <a:pt x="-16663" y="83726"/>
                          <a:pt x="69900" y="-7652"/>
                          <a:pt x="180896" y="0"/>
                        </a:cubicBezTo>
                        <a:cubicBezTo>
                          <a:pt x="347341" y="8393"/>
                          <a:pt x="444084" y="-13667"/>
                          <a:pt x="549912" y="0"/>
                        </a:cubicBezTo>
                        <a:cubicBezTo>
                          <a:pt x="655740" y="13667"/>
                          <a:pt x="791466" y="-14042"/>
                          <a:pt x="904456" y="0"/>
                        </a:cubicBezTo>
                        <a:cubicBezTo>
                          <a:pt x="999283" y="9081"/>
                          <a:pt x="1098349" y="90648"/>
                          <a:pt x="1085352" y="180896"/>
                        </a:cubicBezTo>
                        <a:cubicBezTo>
                          <a:pt x="1065770" y="301062"/>
                          <a:pt x="1103116" y="421379"/>
                          <a:pt x="1085352" y="585008"/>
                        </a:cubicBezTo>
                        <a:cubicBezTo>
                          <a:pt x="1067588" y="748637"/>
                          <a:pt x="1071379" y="894278"/>
                          <a:pt x="1085352" y="1022797"/>
                        </a:cubicBezTo>
                        <a:cubicBezTo>
                          <a:pt x="1090002" y="1131911"/>
                          <a:pt x="991700" y="1210370"/>
                          <a:pt x="904456" y="1203693"/>
                        </a:cubicBezTo>
                        <a:cubicBezTo>
                          <a:pt x="767993" y="1214175"/>
                          <a:pt x="698342" y="1206424"/>
                          <a:pt x="535440" y="1203693"/>
                        </a:cubicBezTo>
                        <a:cubicBezTo>
                          <a:pt x="372538" y="1200962"/>
                          <a:pt x="355723" y="1187242"/>
                          <a:pt x="180896" y="1203693"/>
                        </a:cubicBezTo>
                        <a:cubicBezTo>
                          <a:pt x="72336" y="1221066"/>
                          <a:pt x="-6926" y="1113513"/>
                          <a:pt x="0" y="1022797"/>
                        </a:cubicBezTo>
                        <a:cubicBezTo>
                          <a:pt x="15749" y="828898"/>
                          <a:pt x="3159" y="690092"/>
                          <a:pt x="0" y="593427"/>
                        </a:cubicBezTo>
                        <a:cubicBezTo>
                          <a:pt x="-3159" y="496762"/>
                          <a:pt x="10739" y="298222"/>
                          <a:pt x="0" y="180896"/>
                        </a:cubicBezTo>
                        <a:close/>
                      </a:path>
                      <a:path w="1085352" h="1203693" stroke="0" extrusionOk="0">
                        <a:moveTo>
                          <a:pt x="0" y="180896"/>
                        </a:moveTo>
                        <a:cubicBezTo>
                          <a:pt x="-3519" y="78819"/>
                          <a:pt x="61938" y="7151"/>
                          <a:pt x="180896" y="0"/>
                        </a:cubicBezTo>
                        <a:cubicBezTo>
                          <a:pt x="360789" y="2223"/>
                          <a:pt x="433727" y="13936"/>
                          <a:pt x="557147" y="0"/>
                        </a:cubicBezTo>
                        <a:cubicBezTo>
                          <a:pt x="680567" y="-13936"/>
                          <a:pt x="747895" y="-11132"/>
                          <a:pt x="904456" y="0"/>
                        </a:cubicBezTo>
                        <a:cubicBezTo>
                          <a:pt x="986587" y="-9725"/>
                          <a:pt x="1105894" y="90805"/>
                          <a:pt x="1085352" y="180896"/>
                        </a:cubicBezTo>
                        <a:cubicBezTo>
                          <a:pt x="1074263" y="315228"/>
                          <a:pt x="1104427" y="486257"/>
                          <a:pt x="1085352" y="585008"/>
                        </a:cubicBezTo>
                        <a:cubicBezTo>
                          <a:pt x="1066277" y="683759"/>
                          <a:pt x="1090724" y="932518"/>
                          <a:pt x="1085352" y="1022797"/>
                        </a:cubicBezTo>
                        <a:cubicBezTo>
                          <a:pt x="1084721" y="1116687"/>
                          <a:pt x="995403" y="1216144"/>
                          <a:pt x="904456" y="1203693"/>
                        </a:cubicBezTo>
                        <a:cubicBezTo>
                          <a:pt x="809423" y="1220735"/>
                          <a:pt x="694337" y="1193702"/>
                          <a:pt x="557147" y="1203693"/>
                        </a:cubicBezTo>
                        <a:cubicBezTo>
                          <a:pt x="419957" y="1213684"/>
                          <a:pt x="364847" y="1205907"/>
                          <a:pt x="180896" y="1203693"/>
                        </a:cubicBezTo>
                        <a:cubicBezTo>
                          <a:pt x="82250" y="1205568"/>
                          <a:pt x="2251" y="1146018"/>
                          <a:pt x="0" y="1022797"/>
                        </a:cubicBezTo>
                        <a:cubicBezTo>
                          <a:pt x="-7232" y="932909"/>
                          <a:pt x="10094" y="752360"/>
                          <a:pt x="0" y="627104"/>
                        </a:cubicBezTo>
                        <a:cubicBezTo>
                          <a:pt x="-10094" y="501848"/>
                          <a:pt x="3756" y="317324"/>
                          <a:pt x="0" y="180896"/>
                        </a:cubicBezTo>
                        <a:close/>
                      </a:path>
                    </a:pathLst>
                  </a:custGeom>
                  <ask:type>
                    <ask:lineSketchNone/>
                  </ask:type>
                </ask:lineSketchStyleProps>
              </a:ext>
            </a:extLst>
          </a:ln>
          <a:effectLst/>
        </p:spPr>
        <p:txBody>
          <a:bodyPr rtlCol="0" anchor="ctr"/>
          <a:lstStyle/>
          <a:p>
            <a:pPr algn="ctr"/>
            <a:endParaRPr lang="en-NL" spc="-100">
              <a:solidFill>
                <a:srgbClr val="5E6A71"/>
              </a:solidFill>
            </a:endParaRPr>
          </a:p>
        </p:txBody>
      </p:sp>
      <p:sp>
        <p:nvSpPr>
          <p:cNvPr id="12" name="Rounded Rectangle 11">
            <a:extLst>
              <a:ext uri="{FF2B5EF4-FFF2-40B4-BE49-F238E27FC236}">
                <a16:creationId xmlns:a16="http://schemas.microsoft.com/office/drawing/2014/main" id="{1555504E-CCCB-101C-53FE-A730F92C8A03}"/>
              </a:ext>
            </a:extLst>
          </p:cNvPr>
          <p:cNvSpPr/>
          <p:nvPr/>
        </p:nvSpPr>
        <p:spPr>
          <a:xfrm>
            <a:off x="4953788" y="3265170"/>
            <a:ext cx="1085352" cy="402945"/>
          </a:xfrm>
          <a:prstGeom prst="roundRect">
            <a:avLst/>
          </a:prstGeom>
          <a:solidFill>
            <a:schemeClr val="accent2">
              <a:lumMod val="20000"/>
              <a:lumOff val="80000"/>
            </a:schemeClr>
          </a:solidFill>
          <a:ln w="19050" cap="rnd" cmpd="sng" algn="ctr">
            <a:solidFill>
              <a:schemeClr val="accent2"/>
            </a:solidFill>
            <a:prstDash val="solid"/>
          </a:ln>
          <a:effectLst>
            <a:outerShdw blurRad="50800" dist="38100" dir="5400000" sx="93000" sy="93000" algn="t" rotWithShape="0">
              <a:prstClr val="black">
                <a:alpha val="32072"/>
              </a:prstClr>
            </a:outerShdw>
          </a:effectLst>
        </p:spPr>
        <p:txBody>
          <a:bodyPr rtlCol="0" anchor="ctr"/>
          <a:lstStyle/>
          <a:p>
            <a:pPr algn="ctr"/>
            <a:endParaRPr lang="en-NL" spc="-100">
              <a:solidFill>
                <a:srgbClr val="5E6A71"/>
              </a:solidFill>
            </a:endParaRPr>
          </a:p>
        </p:txBody>
      </p:sp>
      <p:sp>
        <p:nvSpPr>
          <p:cNvPr id="13" name="TextBox 12">
            <a:extLst>
              <a:ext uri="{FF2B5EF4-FFF2-40B4-BE49-F238E27FC236}">
                <a16:creationId xmlns:a16="http://schemas.microsoft.com/office/drawing/2014/main" id="{333C6A35-6DE3-E09E-5AF6-ADF90570D16E}"/>
              </a:ext>
            </a:extLst>
          </p:cNvPr>
          <p:cNvSpPr txBox="1"/>
          <p:nvPr/>
        </p:nvSpPr>
        <p:spPr>
          <a:xfrm>
            <a:off x="5023809" y="3328142"/>
            <a:ext cx="973572" cy="307777"/>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400" b="1" spc="-100" dirty="0" err="1">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requiredVersion</a:t>
            </a:r>
            <a:r>
              <a:rPr lang="en-US" sz="1200"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 </a:t>
            </a:r>
          </a:p>
        </p:txBody>
      </p:sp>
      <p:sp>
        <p:nvSpPr>
          <p:cNvPr id="14" name="TextBox 13">
            <a:extLst>
              <a:ext uri="{FF2B5EF4-FFF2-40B4-BE49-F238E27FC236}">
                <a16:creationId xmlns:a16="http://schemas.microsoft.com/office/drawing/2014/main" id="{D907B2EE-7BCF-0CEE-DFF2-4DB179CE39C0}"/>
              </a:ext>
            </a:extLst>
          </p:cNvPr>
          <p:cNvSpPr txBox="1"/>
          <p:nvPr/>
        </p:nvSpPr>
        <p:spPr>
          <a:xfrm>
            <a:off x="5009678" y="3707430"/>
            <a:ext cx="973572" cy="646331"/>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The required version of the shared module</a:t>
            </a:r>
          </a:p>
        </p:txBody>
      </p:sp>
    </p:spTree>
    <p:extLst>
      <p:ext uri="{BB962C8B-B14F-4D97-AF65-F5344CB8AC3E}">
        <p14:creationId xmlns:p14="http://schemas.microsoft.com/office/powerpoint/2010/main" val="189899877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a:extLst>
              <a:ext uri="{FF2B5EF4-FFF2-40B4-BE49-F238E27FC236}">
                <a16:creationId xmlns:a16="http://schemas.microsoft.com/office/drawing/2014/main" id="{ABE916CD-B329-DDCA-D26C-7A0EE69E9386}"/>
              </a:ext>
            </a:extLst>
          </p:cNvPr>
          <p:cNvSpPr/>
          <p:nvPr/>
        </p:nvSpPr>
        <p:spPr>
          <a:xfrm>
            <a:off x="3056274" y="1064790"/>
            <a:ext cx="2808498" cy="791572"/>
          </a:xfrm>
          <a:prstGeom prst="roundRect">
            <a:avLst/>
          </a:prstGeom>
          <a:solidFill>
            <a:schemeClr val="bg1">
              <a:lumMod val="95000"/>
            </a:schemeClr>
          </a:solidFill>
          <a:ln w="19050" cap="rnd" cmpd="sng" algn="ctr">
            <a:solidFill>
              <a:schemeClr val="tx2"/>
            </a:solidFill>
            <a:prstDash val="solid"/>
          </a:ln>
          <a:effectLst/>
        </p:spPr>
        <p:txBody>
          <a:bodyPr rtlCol="0" anchor="ctr"/>
          <a:lstStyle/>
          <a:p>
            <a:pPr algn="ctr"/>
            <a:endParaRPr lang="en-NL">
              <a:solidFill>
                <a:srgbClr val="5E6A71"/>
              </a:solidFill>
            </a:endParaRPr>
          </a:p>
        </p:txBody>
      </p:sp>
      <p:sp>
        <p:nvSpPr>
          <p:cNvPr id="2" name="Title 1">
            <a:extLst>
              <a:ext uri="{FF2B5EF4-FFF2-40B4-BE49-F238E27FC236}">
                <a16:creationId xmlns:a16="http://schemas.microsoft.com/office/drawing/2014/main" id="{A750F804-016D-C42A-1DF0-D174F09BB391}"/>
              </a:ext>
            </a:extLst>
          </p:cNvPr>
          <p:cNvSpPr>
            <a:spLocks noGrp="1"/>
          </p:cNvSpPr>
          <p:nvPr>
            <p:ph type="title"/>
          </p:nvPr>
        </p:nvSpPr>
        <p:spPr/>
        <p:txBody>
          <a:bodyPr/>
          <a:lstStyle/>
          <a:p>
            <a:r>
              <a:rPr lang="en-US" dirty="0"/>
              <a:t>version &amp; </a:t>
            </a:r>
            <a:r>
              <a:rPr lang="en-US" dirty="0" err="1"/>
              <a:t>requiredVersion</a:t>
            </a:r>
            <a:endParaRPr lang="en-US" dirty="0"/>
          </a:p>
        </p:txBody>
      </p:sp>
      <p:sp>
        <p:nvSpPr>
          <p:cNvPr id="3" name="Slide Number Placeholder 2">
            <a:extLst>
              <a:ext uri="{FF2B5EF4-FFF2-40B4-BE49-F238E27FC236}">
                <a16:creationId xmlns:a16="http://schemas.microsoft.com/office/drawing/2014/main" id="{9D430333-901B-D3E8-9F70-3FB5D32486AE}"/>
              </a:ext>
            </a:extLst>
          </p:cNvPr>
          <p:cNvSpPr>
            <a:spLocks noGrp="1"/>
          </p:cNvSpPr>
          <p:nvPr>
            <p:ph type="sldNum" sz="quarter" idx="10"/>
          </p:nvPr>
        </p:nvSpPr>
        <p:spPr/>
        <p:txBody>
          <a:bodyPr/>
          <a:lstStyle/>
          <a:p>
            <a:fld id="{4821C4A5-98F2-7545-875B-39B2F4500447}" type="slidenum">
              <a:rPr lang="en-GB" noProof="0" smtClean="0"/>
              <a:pPr/>
              <a:t>15</a:t>
            </a:fld>
            <a:endParaRPr lang="en-GB" noProof="0"/>
          </a:p>
        </p:txBody>
      </p:sp>
      <p:sp>
        <p:nvSpPr>
          <p:cNvPr id="19" name="TextBox 18">
            <a:extLst>
              <a:ext uri="{FF2B5EF4-FFF2-40B4-BE49-F238E27FC236}">
                <a16:creationId xmlns:a16="http://schemas.microsoft.com/office/drawing/2014/main" id="{7CA15874-77A7-C6B0-1D33-B3FAFD810C58}"/>
              </a:ext>
            </a:extLst>
          </p:cNvPr>
          <p:cNvSpPr txBox="1"/>
          <p:nvPr/>
        </p:nvSpPr>
        <p:spPr>
          <a:xfrm>
            <a:off x="3184761" y="1127761"/>
            <a:ext cx="2595120" cy="646331"/>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spc="-10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shared : {</a:t>
            </a:r>
          </a:p>
          <a:p>
            <a:r>
              <a:rPr lang="en-US" sz="1200" spc="-10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    “@angular/core”: </a:t>
            </a:r>
            <a:r>
              <a:rPr lang="en-US" sz="1200" spc="-100" dirty="0">
                <a:solidFill>
                  <a:schemeClr val="accent2"/>
                </a:solidFill>
                <a:latin typeface="Dreaming Outloud Pro" panose="03050502040302030504" pitchFamily="66" charset="77"/>
                <a:ea typeface="Noteworthy Light" panose="02000400000000000000" pitchFamily="2" charset="77"/>
                <a:cs typeface="Dreaming Outloud Pro" panose="03050502040302030504" pitchFamily="66" charset="77"/>
              </a:rPr>
              <a:t>{ “</a:t>
            </a:r>
            <a:r>
              <a:rPr lang="en-US" sz="1200" spc="-100" dirty="0" err="1">
                <a:solidFill>
                  <a:schemeClr val="accent2"/>
                </a:solidFill>
                <a:latin typeface="Dreaming Outloud Pro" panose="03050502040302030504" pitchFamily="66" charset="77"/>
                <a:ea typeface="Noteworthy Light" panose="02000400000000000000" pitchFamily="2" charset="77"/>
                <a:cs typeface="Dreaming Outloud Pro" panose="03050502040302030504" pitchFamily="66" charset="77"/>
              </a:rPr>
              <a:t>requiredVersion</a:t>
            </a:r>
            <a:r>
              <a:rPr lang="en-US" sz="1200" spc="-100" dirty="0">
                <a:solidFill>
                  <a:schemeClr val="accent2"/>
                </a:solidFill>
                <a:latin typeface="Dreaming Outloud Pro" panose="03050502040302030504" pitchFamily="66" charset="77"/>
                <a:ea typeface="Noteworthy Light" panose="02000400000000000000" pitchFamily="2" charset="77"/>
                <a:cs typeface="Dreaming Outloud Pro" panose="03050502040302030504" pitchFamily="66" charset="77"/>
              </a:rPr>
              <a:t>”: ”^12.0.0”}</a:t>
            </a:r>
          </a:p>
          <a:p>
            <a:r>
              <a:rPr lang="en-US" sz="1200" spc="-10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 </a:t>
            </a:r>
          </a:p>
        </p:txBody>
      </p:sp>
      <p:sp>
        <p:nvSpPr>
          <p:cNvPr id="4" name="Rounded Rectangle 3">
            <a:extLst>
              <a:ext uri="{FF2B5EF4-FFF2-40B4-BE49-F238E27FC236}">
                <a16:creationId xmlns:a16="http://schemas.microsoft.com/office/drawing/2014/main" id="{48949203-DA8D-0AC8-313F-87475818D724}"/>
              </a:ext>
            </a:extLst>
          </p:cNvPr>
          <p:cNvSpPr/>
          <p:nvPr/>
        </p:nvSpPr>
        <p:spPr>
          <a:xfrm>
            <a:off x="7062951" y="2079494"/>
            <a:ext cx="1388852" cy="402945"/>
          </a:xfrm>
          <a:prstGeom prst="roundRect">
            <a:avLst/>
          </a:prstGeom>
          <a:solidFill>
            <a:schemeClr val="accent2">
              <a:lumMod val="20000"/>
              <a:lumOff val="80000"/>
            </a:schemeClr>
          </a:solidFill>
          <a:ln w="19050" cap="rnd" cmpd="sng" algn="ctr">
            <a:solidFill>
              <a:schemeClr val="accent2"/>
            </a:solidFill>
            <a:prstDash val="solid"/>
          </a:ln>
          <a:effectLst/>
        </p:spPr>
        <p:txBody>
          <a:bodyPr rtlCol="0" anchor="ctr"/>
          <a:lstStyle/>
          <a:p>
            <a:pPr algn="ctr"/>
            <a:endParaRPr lang="en-NL" spc="-100">
              <a:solidFill>
                <a:srgbClr val="5E6A71"/>
              </a:solidFill>
            </a:endParaRPr>
          </a:p>
        </p:txBody>
      </p:sp>
      <p:sp>
        <p:nvSpPr>
          <p:cNvPr id="5" name="TextBox 4">
            <a:extLst>
              <a:ext uri="{FF2B5EF4-FFF2-40B4-BE49-F238E27FC236}">
                <a16:creationId xmlns:a16="http://schemas.microsoft.com/office/drawing/2014/main" id="{419F57A8-FC09-4622-AADE-0C778F9B3779}"/>
              </a:ext>
            </a:extLst>
          </p:cNvPr>
          <p:cNvSpPr txBox="1"/>
          <p:nvPr/>
        </p:nvSpPr>
        <p:spPr>
          <a:xfrm>
            <a:off x="7183710" y="2141775"/>
            <a:ext cx="1196021"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b="1"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@angular/core: ^12.1.0</a:t>
            </a:r>
            <a:r>
              <a:rPr lang="en-US" sz="1200"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 </a:t>
            </a:r>
          </a:p>
        </p:txBody>
      </p:sp>
      <p:sp>
        <p:nvSpPr>
          <p:cNvPr id="6" name="Rounded Rectangle 5">
            <a:extLst>
              <a:ext uri="{FF2B5EF4-FFF2-40B4-BE49-F238E27FC236}">
                <a16:creationId xmlns:a16="http://schemas.microsoft.com/office/drawing/2014/main" id="{70DE9580-D6BD-A8AC-F260-BA934C9C9A33}"/>
              </a:ext>
            </a:extLst>
          </p:cNvPr>
          <p:cNvSpPr/>
          <p:nvPr/>
        </p:nvSpPr>
        <p:spPr>
          <a:xfrm>
            <a:off x="692196" y="2079494"/>
            <a:ext cx="1388852" cy="402945"/>
          </a:xfrm>
          <a:prstGeom prst="roundRect">
            <a:avLst/>
          </a:prstGeom>
          <a:solidFill>
            <a:srgbClr val="000099">
              <a:alpha val="15000"/>
            </a:srgbClr>
          </a:solidFill>
          <a:ln w="19050" cap="rnd" cmpd="sng" algn="ctr">
            <a:solidFill>
              <a:schemeClr val="tx2"/>
            </a:solidFill>
            <a:prstDash val="solid"/>
          </a:ln>
          <a:effectLst/>
        </p:spPr>
        <p:txBody>
          <a:bodyPr rtlCol="0" anchor="ctr"/>
          <a:lstStyle/>
          <a:p>
            <a:pPr algn="ctr"/>
            <a:endParaRPr lang="en-NL" spc="-100">
              <a:solidFill>
                <a:srgbClr val="5E6A71"/>
              </a:solidFill>
            </a:endParaRPr>
          </a:p>
        </p:txBody>
      </p:sp>
      <p:sp>
        <p:nvSpPr>
          <p:cNvPr id="7" name="TextBox 6">
            <a:extLst>
              <a:ext uri="{FF2B5EF4-FFF2-40B4-BE49-F238E27FC236}">
                <a16:creationId xmlns:a16="http://schemas.microsoft.com/office/drawing/2014/main" id="{875648B1-3BC6-B61C-A1AF-43C4BBB7114B}"/>
              </a:ext>
            </a:extLst>
          </p:cNvPr>
          <p:cNvSpPr txBox="1"/>
          <p:nvPr/>
        </p:nvSpPr>
        <p:spPr>
          <a:xfrm>
            <a:off x="803976" y="2142466"/>
            <a:ext cx="1173470"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b="1"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@angular/core: ^12.1.0</a:t>
            </a:r>
            <a:r>
              <a:rPr lang="en-US" sz="1200"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 </a:t>
            </a:r>
          </a:p>
        </p:txBody>
      </p:sp>
      <p:sp>
        <p:nvSpPr>
          <p:cNvPr id="8" name="TextBox 7">
            <a:extLst>
              <a:ext uri="{FF2B5EF4-FFF2-40B4-BE49-F238E27FC236}">
                <a16:creationId xmlns:a16="http://schemas.microsoft.com/office/drawing/2014/main" id="{4C931E39-8C48-D1E4-3647-B84C7C5FA750}"/>
              </a:ext>
            </a:extLst>
          </p:cNvPr>
          <p:cNvSpPr txBox="1"/>
          <p:nvPr/>
        </p:nvSpPr>
        <p:spPr>
          <a:xfrm>
            <a:off x="897745" y="1660258"/>
            <a:ext cx="911551" cy="400110"/>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2000" spc="-150" dirty="0">
                <a:solidFill>
                  <a:schemeClr val="tx2"/>
                </a:solidFill>
                <a:latin typeface="Dreaming Outloud Pro" panose="03050502040302030504" pitchFamily="66" charset="77"/>
                <a:ea typeface="Noteworthy Light" panose="02000400000000000000" pitchFamily="2" charset="77"/>
                <a:cs typeface="Dreaming Outloud Pro" panose="03050502040302030504" pitchFamily="66" charset="77"/>
              </a:rPr>
              <a:t>Shell</a:t>
            </a:r>
          </a:p>
        </p:txBody>
      </p:sp>
      <p:sp>
        <p:nvSpPr>
          <p:cNvPr id="9" name="TextBox 8">
            <a:extLst>
              <a:ext uri="{FF2B5EF4-FFF2-40B4-BE49-F238E27FC236}">
                <a16:creationId xmlns:a16="http://schemas.microsoft.com/office/drawing/2014/main" id="{A749D70F-2EFB-828C-DDB4-93F645856654}"/>
              </a:ext>
            </a:extLst>
          </p:cNvPr>
          <p:cNvSpPr txBox="1"/>
          <p:nvPr/>
        </p:nvSpPr>
        <p:spPr>
          <a:xfrm>
            <a:off x="7253624" y="1660258"/>
            <a:ext cx="911551" cy="400110"/>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2000" spc="-150" dirty="0">
                <a:solidFill>
                  <a:schemeClr val="accent2"/>
                </a:solidFill>
                <a:latin typeface="Dreaming Outloud Pro" panose="03050502040302030504" pitchFamily="66" charset="77"/>
                <a:ea typeface="Noteworthy Light" panose="02000400000000000000" pitchFamily="2" charset="77"/>
                <a:cs typeface="Dreaming Outloud Pro" panose="03050502040302030504" pitchFamily="66" charset="77"/>
              </a:rPr>
              <a:t>Remote</a:t>
            </a:r>
          </a:p>
        </p:txBody>
      </p:sp>
      <p:sp>
        <p:nvSpPr>
          <p:cNvPr id="10" name="Rounded Rectangle 9">
            <a:extLst>
              <a:ext uri="{FF2B5EF4-FFF2-40B4-BE49-F238E27FC236}">
                <a16:creationId xmlns:a16="http://schemas.microsoft.com/office/drawing/2014/main" id="{7CD00B1B-F163-0EE9-30D5-07369B637562}"/>
              </a:ext>
            </a:extLst>
          </p:cNvPr>
          <p:cNvSpPr/>
          <p:nvPr/>
        </p:nvSpPr>
        <p:spPr>
          <a:xfrm>
            <a:off x="3056274" y="2085678"/>
            <a:ext cx="2808498" cy="402945"/>
          </a:xfrm>
          <a:prstGeom prst="roundRect">
            <a:avLst/>
          </a:prstGeom>
          <a:solidFill>
            <a:schemeClr val="accent6">
              <a:lumMod val="50000"/>
              <a:alpha val="15000"/>
            </a:schemeClr>
          </a:solidFill>
          <a:ln w="19050" cap="rnd" cmpd="sng" algn="ctr">
            <a:solidFill>
              <a:schemeClr val="accent6">
                <a:lumMod val="50000"/>
              </a:schemeClr>
            </a:solidFill>
            <a:prstDash val="solid"/>
          </a:ln>
          <a:effectLst/>
        </p:spPr>
        <p:txBody>
          <a:bodyPr rtlCol="0" anchor="ctr"/>
          <a:lstStyle/>
          <a:p>
            <a:pPr algn="ctr"/>
            <a:endParaRPr lang="en-NL" spc="-100">
              <a:solidFill>
                <a:srgbClr val="5E6A71"/>
              </a:solidFill>
            </a:endParaRPr>
          </a:p>
        </p:txBody>
      </p:sp>
      <p:sp>
        <p:nvSpPr>
          <p:cNvPr id="11" name="TextBox 10">
            <a:extLst>
              <a:ext uri="{FF2B5EF4-FFF2-40B4-BE49-F238E27FC236}">
                <a16:creationId xmlns:a16="http://schemas.microsoft.com/office/drawing/2014/main" id="{0EA0C81A-52B3-2466-2A37-D51F52B6DE07}"/>
              </a:ext>
            </a:extLst>
          </p:cNvPr>
          <p:cNvSpPr txBox="1"/>
          <p:nvPr/>
        </p:nvSpPr>
        <p:spPr>
          <a:xfrm>
            <a:off x="3207156" y="2142466"/>
            <a:ext cx="1138797"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b="1" spc="-100" dirty="0">
                <a:solidFill>
                  <a:schemeClr val="tx2"/>
                </a:solidFill>
                <a:latin typeface="Dreaming Outloud Pro" panose="03050502040302030504" pitchFamily="66" charset="77"/>
                <a:ea typeface="Noteworthy Light" panose="02000400000000000000" pitchFamily="2" charset="77"/>
                <a:cs typeface="Dreaming Outloud Pro" panose="03050502040302030504" pitchFamily="66" charset="77"/>
              </a:rPr>
              <a:t>@angular/core: 12.1.0</a:t>
            </a:r>
            <a:r>
              <a:rPr lang="en-US" sz="1200" spc="-100" dirty="0">
                <a:solidFill>
                  <a:schemeClr val="tx2"/>
                </a:solidFill>
                <a:latin typeface="Dreaming Outloud Pro" panose="03050502040302030504" pitchFamily="66" charset="77"/>
                <a:ea typeface="Noteworthy Light" panose="02000400000000000000" pitchFamily="2" charset="77"/>
                <a:cs typeface="Dreaming Outloud Pro" panose="03050502040302030504" pitchFamily="66" charset="77"/>
              </a:rPr>
              <a:t> </a:t>
            </a:r>
          </a:p>
        </p:txBody>
      </p:sp>
      <p:sp>
        <p:nvSpPr>
          <p:cNvPr id="12" name="TextBox 11">
            <a:extLst>
              <a:ext uri="{FF2B5EF4-FFF2-40B4-BE49-F238E27FC236}">
                <a16:creationId xmlns:a16="http://schemas.microsoft.com/office/drawing/2014/main" id="{D263608B-FE43-C938-AF40-3ACE6456E145}"/>
              </a:ext>
            </a:extLst>
          </p:cNvPr>
          <p:cNvSpPr txBox="1"/>
          <p:nvPr/>
        </p:nvSpPr>
        <p:spPr>
          <a:xfrm>
            <a:off x="4572000" y="2142465"/>
            <a:ext cx="1138797"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b="1" spc="-100" dirty="0">
                <a:solidFill>
                  <a:schemeClr val="accent2"/>
                </a:solidFill>
                <a:latin typeface="Dreaming Outloud Pro" panose="03050502040302030504" pitchFamily="66" charset="77"/>
                <a:ea typeface="Noteworthy Light" panose="02000400000000000000" pitchFamily="2" charset="77"/>
                <a:cs typeface="Dreaming Outloud Pro" panose="03050502040302030504" pitchFamily="66" charset="77"/>
              </a:rPr>
              <a:t>@angular/core: 12.1.0</a:t>
            </a:r>
            <a:r>
              <a:rPr lang="en-US" sz="1200" spc="-100" dirty="0">
                <a:solidFill>
                  <a:schemeClr val="accent2"/>
                </a:solidFill>
                <a:latin typeface="Dreaming Outloud Pro" panose="03050502040302030504" pitchFamily="66" charset="77"/>
                <a:ea typeface="Noteworthy Light" panose="02000400000000000000" pitchFamily="2" charset="77"/>
                <a:cs typeface="Dreaming Outloud Pro" panose="03050502040302030504" pitchFamily="66" charset="77"/>
              </a:rPr>
              <a:t> </a:t>
            </a:r>
          </a:p>
        </p:txBody>
      </p:sp>
      <p:sp>
        <p:nvSpPr>
          <p:cNvPr id="17" name="Rounded Rectangle 16">
            <a:extLst>
              <a:ext uri="{FF2B5EF4-FFF2-40B4-BE49-F238E27FC236}">
                <a16:creationId xmlns:a16="http://schemas.microsoft.com/office/drawing/2014/main" id="{EE9B5C9F-2A1B-1B0A-833A-8192A3BD6A51}"/>
              </a:ext>
            </a:extLst>
          </p:cNvPr>
          <p:cNvSpPr/>
          <p:nvPr/>
        </p:nvSpPr>
        <p:spPr>
          <a:xfrm>
            <a:off x="3056274" y="2638291"/>
            <a:ext cx="2808498" cy="402945"/>
          </a:xfrm>
          <a:prstGeom prst="roundRect">
            <a:avLst/>
          </a:prstGeom>
          <a:solidFill>
            <a:schemeClr val="accent6">
              <a:lumMod val="50000"/>
              <a:alpha val="14964"/>
            </a:schemeClr>
          </a:solidFill>
          <a:ln w="19050" cap="rnd" cmpd="sng" algn="ctr">
            <a:solidFill>
              <a:schemeClr val="accent6">
                <a:lumMod val="50000"/>
              </a:schemeClr>
            </a:solidFill>
            <a:prstDash val="solid"/>
          </a:ln>
          <a:effectLst/>
        </p:spPr>
        <p:txBody>
          <a:bodyPr rtlCol="0" anchor="ctr"/>
          <a:lstStyle/>
          <a:p>
            <a:pPr algn="ctr"/>
            <a:endParaRPr lang="en-NL" spc="-100">
              <a:solidFill>
                <a:srgbClr val="5E6A71"/>
              </a:solidFill>
            </a:endParaRPr>
          </a:p>
        </p:txBody>
      </p:sp>
      <p:sp>
        <p:nvSpPr>
          <p:cNvPr id="18" name="TextBox 17">
            <a:extLst>
              <a:ext uri="{FF2B5EF4-FFF2-40B4-BE49-F238E27FC236}">
                <a16:creationId xmlns:a16="http://schemas.microsoft.com/office/drawing/2014/main" id="{053EC5F3-CFFA-1895-FB85-358C0157D09D}"/>
              </a:ext>
            </a:extLst>
          </p:cNvPr>
          <p:cNvSpPr txBox="1"/>
          <p:nvPr/>
        </p:nvSpPr>
        <p:spPr>
          <a:xfrm>
            <a:off x="3207156" y="2695079"/>
            <a:ext cx="1138797"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b="1" spc="-100" dirty="0">
                <a:solidFill>
                  <a:schemeClr val="tx2"/>
                </a:solidFill>
                <a:latin typeface="Dreaming Outloud Pro" panose="03050502040302030504" pitchFamily="66" charset="77"/>
                <a:ea typeface="Noteworthy Light" panose="02000400000000000000" pitchFamily="2" charset="77"/>
                <a:cs typeface="Dreaming Outloud Pro" panose="03050502040302030504" pitchFamily="66" charset="77"/>
              </a:rPr>
              <a:t>@angular/core: 12.1.0</a:t>
            </a:r>
            <a:r>
              <a:rPr lang="en-US" sz="1200" spc="-100" dirty="0">
                <a:solidFill>
                  <a:schemeClr val="tx2"/>
                </a:solidFill>
                <a:latin typeface="Dreaming Outloud Pro" panose="03050502040302030504" pitchFamily="66" charset="77"/>
                <a:ea typeface="Noteworthy Light" panose="02000400000000000000" pitchFamily="2" charset="77"/>
                <a:cs typeface="Dreaming Outloud Pro" panose="03050502040302030504" pitchFamily="66" charset="77"/>
              </a:rPr>
              <a:t> </a:t>
            </a:r>
          </a:p>
        </p:txBody>
      </p:sp>
      <p:sp>
        <p:nvSpPr>
          <p:cNvPr id="20" name="TextBox 19">
            <a:extLst>
              <a:ext uri="{FF2B5EF4-FFF2-40B4-BE49-F238E27FC236}">
                <a16:creationId xmlns:a16="http://schemas.microsoft.com/office/drawing/2014/main" id="{EB5E7391-AFB6-429C-E958-0904EA0DBBFC}"/>
              </a:ext>
            </a:extLst>
          </p:cNvPr>
          <p:cNvSpPr txBox="1"/>
          <p:nvPr/>
        </p:nvSpPr>
        <p:spPr>
          <a:xfrm>
            <a:off x="4572000" y="2695078"/>
            <a:ext cx="1138797"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b="1" spc="-100" dirty="0">
                <a:solidFill>
                  <a:schemeClr val="accent2"/>
                </a:solidFill>
                <a:latin typeface="Dreaming Outloud Pro" panose="03050502040302030504" pitchFamily="66" charset="77"/>
                <a:ea typeface="Noteworthy Light" panose="02000400000000000000" pitchFamily="2" charset="77"/>
                <a:cs typeface="Dreaming Outloud Pro" panose="03050502040302030504" pitchFamily="66" charset="77"/>
              </a:rPr>
              <a:t>@angular/core: 12.1.0</a:t>
            </a:r>
            <a:r>
              <a:rPr lang="en-US" sz="1200" spc="-100" dirty="0">
                <a:solidFill>
                  <a:schemeClr val="accent2"/>
                </a:solidFill>
                <a:latin typeface="Dreaming Outloud Pro" panose="03050502040302030504" pitchFamily="66" charset="77"/>
                <a:ea typeface="Noteworthy Light" panose="02000400000000000000" pitchFamily="2" charset="77"/>
                <a:cs typeface="Dreaming Outloud Pro" panose="03050502040302030504" pitchFamily="66" charset="77"/>
              </a:rPr>
              <a:t> </a:t>
            </a:r>
          </a:p>
        </p:txBody>
      </p:sp>
      <p:sp>
        <p:nvSpPr>
          <p:cNvPr id="25" name="Rounded Rectangle 24">
            <a:extLst>
              <a:ext uri="{FF2B5EF4-FFF2-40B4-BE49-F238E27FC236}">
                <a16:creationId xmlns:a16="http://schemas.microsoft.com/office/drawing/2014/main" id="{51C5CB59-173F-7C79-E55C-26034A9C9A93}"/>
              </a:ext>
            </a:extLst>
          </p:cNvPr>
          <p:cNvSpPr/>
          <p:nvPr/>
        </p:nvSpPr>
        <p:spPr>
          <a:xfrm>
            <a:off x="7062951" y="2632107"/>
            <a:ext cx="1388852" cy="402945"/>
          </a:xfrm>
          <a:prstGeom prst="roundRect">
            <a:avLst/>
          </a:prstGeom>
          <a:solidFill>
            <a:schemeClr val="accent2">
              <a:lumMod val="20000"/>
              <a:lumOff val="80000"/>
            </a:schemeClr>
          </a:solidFill>
          <a:ln w="19050" cap="rnd" cmpd="sng" algn="ctr">
            <a:solidFill>
              <a:schemeClr val="accent2"/>
            </a:solidFill>
            <a:prstDash val="solid"/>
          </a:ln>
          <a:effectLst/>
        </p:spPr>
        <p:txBody>
          <a:bodyPr rtlCol="0" anchor="ctr"/>
          <a:lstStyle/>
          <a:p>
            <a:pPr algn="ctr"/>
            <a:endParaRPr lang="en-NL" spc="-100">
              <a:solidFill>
                <a:srgbClr val="5E6A71"/>
              </a:solidFill>
            </a:endParaRPr>
          </a:p>
        </p:txBody>
      </p:sp>
      <p:sp>
        <p:nvSpPr>
          <p:cNvPr id="26" name="TextBox 25">
            <a:extLst>
              <a:ext uri="{FF2B5EF4-FFF2-40B4-BE49-F238E27FC236}">
                <a16:creationId xmlns:a16="http://schemas.microsoft.com/office/drawing/2014/main" id="{3E4694D8-8EEB-45E5-176B-4262D5CAE599}"/>
              </a:ext>
            </a:extLst>
          </p:cNvPr>
          <p:cNvSpPr txBox="1"/>
          <p:nvPr/>
        </p:nvSpPr>
        <p:spPr>
          <a:xfrm>
            <a:off x="7183710" y="2694388"/>
            <a:ext cx="1196021"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b="1"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@angular/core: ^12.0.0</a:t>
            </a:r>
            <a:r>
              <a:rPr lang="en-US" sz="1200"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 </a:t>
            </a:r>
          </a:p>
        </p:txBody>
      </p:sp>
      <p:sp>
        <p:nvSpPr>
          <p:cNvPr id="27" name="Rounded Rectangle 26">
            <a:extLst>
              <a:ext uri="{FF2B5EF4-FFF2-40B4-BE49-F238E27FC236}">
                <a16:creationId xmlns:a16="http://schemas.microsoft.com/office/drawing/2014/main" id="{3EE5F667-769F-E281-B89E-BC501A452036}"/>
              </a:ext>
            </a:extLst>
          </p:cNvPr>
          <p:cNvSpPr/>
          <p:nvPr/>
        </p:nvSpPr>
        <p:spPr>
          <a:xfrm>
            <a:off x="689927" y="2632107"/>
            <a:ext cx="1388852" cy="402945"/>
          </a:xfrm>
          <a:prstGeom prst="roundRect">
            <a:avLst/>
          </a:prstGeom>
          <a:solidFill>
            <a:srgbClr val="000099">
              <a:alpha val="15000"/>
            </a:srgbClr>
          </a:solidFill>
          <a:ln w="19050" cap="rnd" cmpd="sng" algn="ctr">
            <a:solidFill>
              <a:schemeClr val="tx2"/>
            </a:solidFill>
            <a:prstDash val="solid"/>
          </a:ln>
          <a:effectLst/>
        </p:spPr>
        <p:txBody>
          <a:bodyPr rtlCol="0" anchor="ctr"/>
          <a:lstStyle/>
          <a:p>
            <a:pPr algn="ctr"/>
            <a:endParaRPr lang="en-NL" spc="-100">
              <a:solidFill>
                <a:srgbClr val="5E6A71"/>
              </a:solidFill>
            </a:endParaRPr>
          </a:p>
        </p:txBody>
      </p:sp>
      <p:sp>
        <p:nvSpPr>
          <p:cNvPr id="28" name="TextBox 27">
            <a:extLst>
              <a:ext uri="{FF2B5EF4-FFF2-40B4-BE49-F238E27FC236}">
                <a16:creationId xmlns:a16="http://schemas.microsoft.com/office/drawing/2014/main" id="{A0A4793A-BA77-9AEA-ED81-17B705A17A24}"/>
              </a:ext>
            </a:extLst>
          </p:cNvPr>
          <p:cNvSpPr txBox="1"/>
          <p:nvPr/>
        </p:nvSpPr>
        <p:spPr>
          <a:xfrm>
            <a:off x="801707" y="2695079"/>
            <a:ext cx="1173470"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b="1"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@angular/core: ^12.1.0</a:t>
            </a:r>
            <a:r>
              <a:rPr lang="en-US" sz="1200"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 </a:t>
            </a:r>
          </a:p>
        </p:txBody>
      </p:sp>
      <p:sp>
        <p:nvSpPr>
          <p:cNvPr id="30" name="Rounded Rectangle 29">
            <a:extLst>
              <a:ext uri="{FF2B5EF4-FFF2-40B4-BE49-F238E27FC236}">
                <a16:creationId xmlns:a16="http://schemas.microsoft.com/office/drawing/2014/main" id="{466D12FD-E7C2-ADAC-C809-E0471281286E}"/>
              </a:ext>
            </a:extLst>
          </p:cNvPr>
          <p:cNvSpPr/>
          <p:nvPr/>
        </p:nvSpPr>
        <p:spPr>
          <a:xfrm>
            <a:off x="3056274" y="3191607"/>
            <a:ext cx="2808498" cy="402945"/>
          </a:xfrm>
          <a:prstGeom prst="roundRect">
            <a:avLst/>
          </a:prstGeom>
          <a:solidFill>
            <a:schemeClr val="accent2">
              <a:alpha val="14964"/>
            </a:schemeClr>
          </a:solidFill>
          <a:ln w="19050" cap="rnd" cmpd="sng" algn="ctr">
            <a:solidFill>
              <a:schemeClr val="accent2"/>
            </a:solidFill>
            <a:prstDash val="solid"/>
          </a:ln>
          <a:effectLst/>
        </p:spPr>
        <p:txBody>
          <a:bodyPr rtlCol="0" anchor="ctr"/>
          <a:lstStyle/>
          <a:p>
            <a:pPr algn="ctr"/>
            <a:endParaRPr lang="en-NL" spc="-100">
              <a:solidFill>
                <a:srgbClr val="5E6A71"/>
              </a:solidFill>
            </a:endParaRPr>
          </a:p>
        </p:txBody>
      </p:sp>
      <p:sp>
        <p:nvSpPr>
          <p:cNvPr id="31" name="TextBox 30">
            <a:extLst>
              <a:ext uri="{FF2B5EF4-FFF2-40B4-BE49-F238E27FC236}">
                <a16:creationId xmlns:a16="http://schemas.microsoft.com/office/drawing/2014/main" id="{DDB69144-FB6D-B481-7941-58E5B232C730}"/>
              </a:ext>
            </a:extLst>
          </p:cNvPr>
          <p:cNvSpPr txBox="1"/>
          <p:nvPr/>
        </p:nvSpPr>
        <p:spPr>
          <a:xfrm>
            <a:off x="3207156" y="3248395"/>
            <a:ext cx="1138797"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b="1" spc="-100" dirty="0">
                <a:solidFill>
                  <a:schemeClr val="tx2"/>
                </a:solidFill>
                <a:latin typeface="Dreaming Outloud Pro" panose="03050502040302030504" pitchFamily="66" charset="77"/>
                <a:ea typeface="Noteworthy Light" panose="02000400000000000000" pitchFamily="2" charset="77"/>
                <a:cs typeface="Dreaming Outloud Pro" panose="03050502040302030504" pitchFamily="66" charset="77"/>
              </a:rPr>
              <a:t>@angular/core: 12.0.0</a:t>
            </a:r>
            <a:r>
              <a:rPr lang="en-US" sz="1200" spc="-100" dirty="0">
                <a:solidFill>
                  <a:schemeClr val="tx2"/>
                </a:solidFill>
                <a:latin typeface="Dreaming Outloud Pro" panose="03050502040302030504" pitchFamily="66" charset="77"/>
                <a:ea typeface="Noteworthy Light" panose="02000400000000000000" pitchFamily="2" charset="77"/>
                <a:cs typeface="Dreaming Outloud Pro" panose="03050502040302030504" pitchFamily="66" charset="77"/>
              </a:rPr>
              <a:t> </a:t>
            </a:r>
          </a:p>
        </p:txBody>
      </p:sp>
      <p:sp>
        <p:nvSpPr>
          <p:cNvPr id="32" name="TextBox 31">
            <a:extLst>
              <a:ext uri="{FF2B5EF4-FFF2-40B4-BE49-F238E27FC236}">
                <a16:creationId xmlns:a16="http://schemas.microsoft.com/office/drawing/2014/main" id="{E003EB1F-8C94-21F9-7F43-4F5EB9126AF7}"/>
              </a:ext>
            </a:extLst>
          </p:cNvPr>
          <p:cNvSpPr txBox="1"/>
          <p:nvPr/>
        </p:nvSpPr>
        <p:spPr>
          <a:xfrm>
            <a:off x="4572000" y="3248394"/>
            <a:ext cx="1138797"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b="1" spc="-100" dirty="0">
                <a:solidFill>
                  <a:schemeClr val="accent2"/>
                </a:solidFill>
                <a:latin typeface="Dreaming Outloud Pro" panose="03050502040302030504" pitchFamily="66" charset="77"/>
                <a:ea typeface="Noteworthy Light" panose="02000400000000000000" pitchFamily="2" charset="77"/>
                <a:cs typeface="Dreaming Outloud Pro" panose="03050502040302030504" pitchFamily="66" charset="77"/>
              </a:rPr>
              <a:t>@angular/core: 12.1.0</a:t>
            </a:r>
            <a:r>
              <a:rPr lang="en-US" sz="1200" spc="-100" dirty="0">
                <a:solidFill>
                  <a:schemeClr val="accent2"/>
                </a:solidFill>
                <a:latin typeface="Dreaming Outloud Pro" panose="03050502040302030504" pitchFamily="66" charset="77"/>
                <a:ea typeface="Noteworthy Light" panose="02000400000000000000" pitchFamily="2" charset="77"/>
                <a:cs typeface="Dreaming Outloud Pro" panose="03050502040302030504" pitchFamily="66" charset="77"/>
              </a:rPr>
              <a:t> </a:t>
            </a:r>
          </a:p>
        </p:txBody>
      </p:sp>
      <p:sp>
        <p:nvSpPr>
          <p:cNvPr id="33" name="Rounded Rectangle 32">
            <a:extLst>
              <a:ext uri="{FF2B5EF4-FFF2-40B4-BE49-F238E27FC236}">
                <a16:creationId xmlns:a16="http://schemas.microsoft.com/office/drawing/2014/main" id="{1E8D46DC-224B-1CF1-1BAA-62F3791EA329}"/>
              </a:ext>
            </a:extLst>
          </p:cNvPr>
          <p:cNvSpPr/>
          <p:nvPr/>
        </p:nvSpPr>
        <p:spPr>
          <a:xfrm>
            <a:off x="7062951" y="3185423"/>
            <a:ext cx="1388852" cy="402945"/>
          </a:xfrm>
          <a:prstGeom prst="roundRect">
            <a:avLst/>
          </a:prstGeom>
          <a:solidFill>
            <a:schemeClr val="accent2">
              <a:lumMod val="20000"/>
              <a:lumOff val="80000"/>
            </a:schemeClr>
          </a:solidFill>
          <a:ln w="19050" cap="rnd" cmpd="sng" algn="ctr">
            <a:solidFill>
              <a:schemeClr val="accent2"/>
            </a:solidFill>
            <a:prstDash val="solid"/>
          </a:ln>
          <a:effectLst/>
        </p:spPr>
        <p:txBody>
          <a:bodyPr rtlCol="0" anchor="ctr"/>
          <a:lstStyle/>
          <a:p>
            <a:pPr algn="ctr"/>
            <a:endParaRPr lang="en-NL" spc="-100">
              <a:solidFill>
                <a:srgbClr val="5E6A71"/>
              </a:solidFill>
            </a:endParaRPr>
          </a:p>
        </p:txBody>
      </p:sp>
      <p:sp>
        <p:nvSpPr>
          <p:cNvPr id="34" name="TextBox 33">
            <a:extLst>
              <a:ext uri="{FF2B5EF4-FFF2-40B4-BE49-F238E27FC236}">
                <a16:creationId xmlns:a16="http://schemas.microsoft.com/office/drawing/2014/main" id="{1E8F45DA-D566-F74B-5751-5C518EB0CB26}"/>
              </a:ext>
            </a:extLst>
          </p:cNvPr>
          <p:cNvSpPr txBox="1"/>
          <p:nvPr/>
        </p:nvSpPr>
        <p:spPr>
          <a:xfrm>
            <a:off x="7183710" y="3247704"/>
            <a:ext cx="1196021"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b="1"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@angular/core: ^12.1.0</a:t>
            </a:r>
            <a:r>
              <a:rPr lang="en-US" sz="1200"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 </a:t>
            </a:r>
          </a:p>
        </p:txBody>
      </p:sp>
      <p:sp>
        <p:nvSpPr>
          <p:cNvPr id="35" name="Rounded Rectangle 34">
            <a:extLst>
              <a:ext uri="{FF2B5EF4-FFF2-40B4-BE49-F238E27FC236}">
                <a16:creationId xmlns:a16="http://schemas.microsoft.com/office/drawing/2014/main" id="{D4277A73-A5EF-8B78-DF85-2E9EC2138001}"/>
              </a:ext>
            </a:extLst>
          </p:cNvPr>
          <p:cNvSpPr/>
          <p:nvPr/>
        </p:nvSpPr>
        <p:spPr>
          <a:xfrm>
            <a:off x="689927" y="3185423"/>
            <a:ext cx="1388852" cy="402945"/>
          </a:xfrm>
          <a:prstGeom prst="roundRect">
            <a:avLst/>
          </a:prstGeom>
          <a:solidFill>
            <a:srgbClr val="000099">
              <a:alpha val="15000"/>
            </a:srgbClr>
          </a:solidFill>
          <a:ln w="19050" cap="rnd" cmpd="sng" algn="ctr">
            <a:solidFill>
              <a:schemeClr val="tx2"/>
            </a:solidFill>
            <a:prstDash val="solid"/>
          </a:ln>
          <a:effectLst/>
        </p:spPr>
        <p:txBody>
          <a:bodyPr rtlCol="0" anchor="ctr"/>
          <a:lstStyle/>
          <a:p>
            <a:pPr algn="ctr"/>
            <a:endParaRPr lang="en-NL" spc="-100">
              <a:solidFill>
                <a:srgbClr val="5E6A71"/>
              </a:solidFill>
            </a:endParaRPr>
          </a:p>
        </p:txBody>
      </p:sp>
      <p:sp>
        <p:nvSpPr>
          <p:cNvPr id="36" name="TextBox 35">
            <a:extLst>
              <a:ext uri="{FF2B5EF4-FFF2-40B4-BE49-F238E27FC236}">
                <a16:creationId xmlns:a16="http://schemas.microsoft.com/office/drawing/2014/main" id="{C99FE7FD-AEC0-EE58-82CC-3DC2157EF010}"/>
              </a:ext>
            </a:extLst>
          </p:cNvPr>
          <p:cNvSpPr txBox="1"/>
          <p:nvPr/>
        </p:nvSpPr>
        <p:spPr>
          <a:xfrm>
            <a:off x="801707" y="3248395"/>
            <a:ext cx="1207270"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b="1"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@angular/core: ^12.0.0</a:t>
            </a:r>
            <a:r>
              <a:rPr lang="en-US" sz="1200"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 </a:t>
            </a:r>
          </a:p>
        </p:txBody>
      </p:sp>
      <p:sp>
        <p:nvSpPr>
          <p:cNvPr id="37" name="Rounded Rectangle 36">
            <a:extLst>
              <a:ext uri="{FF2B5EF4-FFF2-40B4-BE49-F238E27FC236}">
                <a16:creationId xmlns:a16="http://schemas.microsoft.com/office/drawing/2014/main" id="{083E7574-2E72-0228-AAC1-88B4DF41635E}"/>
              </a:ext>
            </a:extLst>
          </p:cNvPr>
          <p:cNvSpPr/>
          <p:nvPr/>
        </p:nvSpPr>
        <p:spPr>
          <a:xfrm>
            <a:off x="3056274" y="3744923"/>
            <a:ext cx="2808498" cy="402945"/>
          </a:xfrm>
          <a:prstGeom prst="roundRect">
            <a:avLst/>
          </a:prstGeom>
          <a:solidFill>
            <a:schemeClr val="accent2">
              <a:alpha val="14964"/>
            </a:schemeClr>
          </a:solidFill>
          <a:ln w="19050" cap="rnd" cmpd="sng" algn="ctr">
            <a:solidFill>
              <a:schemeClr val="accent2"/>
            </a:solidFill>
            <a:prstDash val="solid"/>
          </a:ln>
          <a:effectLst/>
        </p:spPr>
        <p:txBody>
          <a:bodyPr rtlCol="0" anchor="ctr"/>
          <a:lstStyle/>
          <a:p>
            <a:pPr algn="ctr"/>
            <a:endParaRPr lang="en-NL" spc="-100">
              <a:solidFill>
                <a:srgbClr val="5E6A71"/>
              </a:solidFill>
            </a:endParaRPr>
          </a:p>
        </p:txBody>
      </p:sp>
      <p:sp>
        <p:nvSpPr>
          <p:cNvPr id="38" name="TextBox 37">
            <a:extLst>
              <a:ext uri="{FF2B5EF4-FFF2-40B4-BE49-F238E27FC236}">
                <a16:creationId xmlns:a16="http://schemas.microsoft.com/office/drawing/2014/main" id="{92595237-B8A2-5224-C9C4-614E097A7D57}"/>
              </a:ext>
            </a:extLst>
          </p:cNvPr>
          <p:cNvSpPr txBox="1"/>
          <p:nvPr/>
        </p:nvSpPr>
        <p:spPr>
          <a:xfrm>
            <a:off x="3207156" y="3801711"/>
            <a:ext cx="1138797"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b="1" spc="-100" dirty="0">
                <a:solidFill>
                  <a:schemeClr val="tx2"/>
                </a:solidFill>
                <a:latin typeface="Dreaming Outloud Pro" panose="03050502040302030504" pitchFamily="66" charset="77"/>
                <a:ea typeface="Noteworthy Light" panose="02000400000000000000" pitchFamily="2" charset="77"/>
                <a:cs typeface="Dreaming Outloud Pro" panose="03050502040302030504" pitchFamily="66" charset="77"/>
              </a:rPr>
              <a:t>@angular/core: 12.0.0</a:t>
            </a:r>
            <a:r>
              <a:rPr lang="en-US" sz="1200" spc="-100" dirty="0">
                <a:solidFill>
                  <a:schemeClr val="tx2"/>
                </a:solidFill>
                <a:latin typeface="Dreaming Outloud Pro" panose="03050502040302030504" pitchFamily="66" charset="77"/>
                <a:ea typeface="Noteworthy Light" panose="02000400000000000000" pitchFamily="2" charset="77"/>
                <a:cs typeface="Dreaming Outloud Pro" panose="03050502040302030504" pitchFamily="66" charset="77"/>
              </a:rPr>
              <a:t> </a:t>
            </a:r>
          </a:p>
        </p:txBody>
      </p:sp>
      <p:sp>
        <p:nvSpPr>
          <p:cNvPr id="39" name="TextBox 38">
            <a:extLst>
              <a:ext uri="{FF2B5EF4-FFF2-40B4-BE49-F238E27FC236}">
                <a16:creationId xmlns:a16="http://schemas.microsoft.com/office/drawing/2014/main" id="{ED7DB21C-8692-7EA5-CC9F-6EFD5869C814}"/>
              </a:ext>
            </a:extLst>
          </p:cNvPr>
          <p:cNvSpPr txBox="1"/>
          <p:nvPr/>
        </p:nvSpPr>
        <p:spPr>
          <a:xfrm>
            <a:off x="4572000" y="3801710"/>
            <a:ext cx="1138797"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b="1" spc="-100" dirty="0">
                <a:solidFill>
                  <a:schemeClr val="accent2"/>
                </a:solidFill>
                <a:latin typeface="Dreaming Outloud Pro" panose="03050502040302030504" pitchFamily="66" charset="77"/>
                <a:ea typeface="Noteworthy Light" panose="02000400000000000000" pitchFamily="2" charset="77"/>
                <a:cs typeface="Dreaming Outloud Pro" panose="03050502040302030504" pitchFamily="66" charset="77"/>
              </a:rPr>
              <a:t>@angular/core: 11.0.0</a:t>
            </a:r>
            <a:r>
              <a:rPr lang="en-US" sz="1200" spc="-100" dirty="0">
                <a:solidFill>
                  <a:schemeClr val="accent2"/>
                </a:solidFill>
                <a:latin typeface="Dreaming Outloud Pro" panose="03050502040302030504" pitchFamily="66" charset="77"/>
                <a:ea typeface="Noteworthy Light" panose="02000400000000000000" pitchFamily="2" charset="77"/>
                <a:cs typeface="Dreaming Outloud Pro" panose="03050502040302030504" pitchFamily="66" charset="77"/>
              </a:rPr>
              <a:t> </a:t>
            </a:r>
          </a:p>
        </p:txBody>
      </p:sp>
      <p:sp>
        <p:nvSpPr>
          <p:cNvPr id="40" name="Rounded Rectangle 39">
            <a:extLst>
              <a:ext uri="{FF2B5EF4-FFF2-40B4-BE49-F238E27FC236}">
                <a16:creationId xmlns:a16="http://schemas.microsoft.com/office/drawing/2014/main" id="{7F60B352-4F85-68D0-F8D6-B9F0F21827BE}"/>
              </a:ext>
            </a:extLst>
          </p:cNvPr>
          <p:cNvSpPr/>
          <p:nvPr/>
        </p:nvSpPr>
        <p:spPr>
          <a:xfrm>
            <a:off x="7062951" y="3738739"/>
            <a:ext cx="1388852" cy="402945"/>
          </a:xfrm>
          <a:prstGeom prst="roundRect">
            <a:avLst/>
          </a:prstGeom>
          <a:solidFill>
            <a:schemeClr val="accent2">
              <a:lumMod val="20000"/>
              <a:lumOff val="80000"/>
            </a:schemeClr>
          </a:solidFill>
          <a:ln w="19050" cap="rnd" cmpd="sng" algn="ctr">
            <a:solidFill>
              <a:schemeClr val="accent2"/>
            </a:solidFill>
            <a:prstDash val="solid"/>
          </a:ln>
          <a:effectLst/>
        </p:spPr>
        <p:txBody>
          <a:bodyPr rtlCol="0" anchor="ctr"/>
          <a:lstStyle/>
          <a:p>
            <a:pPr algn="ctr"/>
            <a:endParaRPr lang="en-NL" spc="-100">
              <a:solidFill>
                <a:srgbClr val="5E6A71"/>
              </a:solidFill>
            </a:endParaRPr>
          </a:p>
        </p:txBody>
      </p:sp>
      <p:sp>
        <p:nvSpPr>
          <p:cNvPr id="41" name="TextBox 40">
            <a:extLst>
              <a:ext uri="{FF2B5EF4-FFF2-40B4-BE49-F238E27FC236}">
                <a16:creationId xmlns:a16="http://schemas.microsoft.com/office/drawing/2014/main" id="{E612A4C7-DD4D-51CC-5662-06D994BADBF1}"/>
              </a:ext>
            </a:extLst>
          </p:cNvPr>
          <p:cNvSpPr txBox="1"/>
          <p:nvPr/>
        </p:nvSpPr>
        <p:spPr>
          <a:xfrm>
            <a:off x="7183710" y="3801020"/>
            <a:ext cx="1196021"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b="1"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@angular/core: ^11.0.0</a:t>
            </a:r>
            <a:r>
              <a:rPr lang="en-US" sz="1200"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 </a:t>
            </a:r>
          </a:p>
        </p:txBody>
      </p:sp>
      <p:sp>
        <p:nvSpPr>
          <p:cNvPr id="43" name="Rounded Rectangle 42">
            <a:extLst>
              <a:ext uri="{FF2B5EF4-FFF2-40B4-BE49-F238E27FC236}">
                <a16:creationId xmlns:a16="http://schemas.microsoft.com/office/drawing/2014/main" id="{486E4140-42A1-69D0-5B3D-39D8CBCCB4E1}"/>
              </a:ext>
            </a:extLst>
          </p:cNvPr>
          <p:cNvSpPr/>
          <p:nvPr/>
        </p:nvSpPr>
        <p:spPr>
          <a:xfrm>
            <a:off x="689927" y="3738739"/>
            <a:ext cx="1388852" cy="402945"/>
          </a:xfrm>
          <a:prstGeom prst="roundRect">
            <a:avLst/>
          </a:prstGeom>
          <a:solidFill>
            <a:srgbClr val="000099">
              <a:alpha val="15000"/>
            </a:srgbClr>
          </a:solidFill>
          <a:ln w="19050" cap="rnd" cmpd="sng" algn="ctr">
            <a:solidFill>
              <a:schemeClr val="tx2"/>
            </a:solidFill>
            <a:prstDash val="solid"/>
          </a:ln>
          <a:effectLst/>
        </p:spPr>
        <p:txBody>
          <a:bodyPr rtlCol="0" anchor="ctr"/>
          <a:lstStyle/>
          <a:p>
            <a:pPr algn="ctr"/>
            <a:endParaRPr lang="en-NL" spc="-100">
              <a:solidFill>
                <a:srgbClr val="5E6A71"/>
              </a:solidFill>
            </a:endParaRPr>
          </a:p>
        </p:txBody>
      </p:sp>
      <p:sp>
        <p:nvSpPr>
          <p:cNvPr id="46" name="TextBox 45">
            <a:extLst>
              <a:ext uri="{FF2B5EF4-FFF2-40B4-BE49-F238E27FC236}">
                <a16:creationId xmlns:a16="http://schemas.microsoft.com/office/drawing/2014/main" id="{0B8577B6-D37E-C6B4-D56F-E1DF1685937A}"/>
              </a:ext>
            </a:extLst>
          </p:cNvPr>
          <p:cNvSpPr txBox="1"/>
          <p:nvPr/>
        </p:nvSpPr>
        <p:spPr>
          <a:xfrm>
            <a:off x="801707" y="3801711"/>
            <a:ext cx="1207270"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b="1"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@angular/core: ^12.0.0</a:t>
            </a:r>
            <a:r>
              <a:rPr lang="en-US" sz="1200"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 </a:t>
            </a:r>
          </a:p>
        </p:txBody>
      </p:sp>
      <p:sp>
        <p:nvSpPr>
          <p:cNvPr id="48" name="TextBox 47">
            <a:extLst>
              <a:ext uri="{FF2B5EF4-FFF2-40B4-BE49-F238E27FC236}">
                <a16:creationId xmlns:a16="http://schemas.microsoft.com/office/drawing/2014/main" id="{F92F096E-D975-619A-56E3-01E38360ECD3}"/>
              </a:ext>
            </a:extLst>
          </p:cNvPr>
          <p:cNvSpPr txBox="1"/>
          <p:nvPr/>
        </p:nvSpPr>
        <p:spPr>
          <a:xfrm>
            <a:off x="5936844" y="3254579"/>
            <a:ext cx="1173470"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b="1"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fallback</a:t>
            </a:r>
            <a:endParaRPr lang="en-US" sz="1200"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endParaRPr>
          </a:p>
        </p:txBody>
      </p:sp>
      <p:sp>
        <p:nvSpPr>
          <p:cNvPr id="49" name="TextBox 48">
            <a:extLst>
              <a:ext uri="{FF2B5EF4-FFF2-40B4-BE49-F238E27FC236}">
                <a16:creationId xmlns:a16="http://schemas.microsoft.com/office/drawing/2014/main" id="{6DBB250C-FA22-EDFE-858A-52C8D83ABA9D}"/>
              </a:ext>
            </a:extLst>
          </p:cNvPr>
          <p:cNvSpPr txBox="1"/>
          <p:nvPr/>
        </p:nvSpPr>
        <p:spPr>
          <a:xfrm>
            <a:off x="5936844" y="3807895"/>
            <a:ext cx="1173470"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b="1"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triggers warning</a:t>
            </a:r>
            <a:endParaRPr lang="en-US" sz="1200"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endParaRPr>
          </a:p>
        </p:txBody>
      </p:sp>
    </p:spTree>
    <p:extLst>
      <p:ext uri="{BB962C8B-B14F-4D97-AF65-F5344CB8AC3E}">
        <p14:creationId xmlns:p14="http://schemas.microsoft.com/office/powerpoint/2010/main" val="149870508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a:extLst>
              <a:ext uri="{FF2B5EF4-FFF2-40B4-BE49-F238E27FC236}">
                <a16:creationId xmlns:a16="http://schemas.microsoft.com/office/drawing/2014/main" id="{ABE916CD-B329-DDCA-D26C-7A0EE69E9386}"/>
              </a:ext>
            </a:extLst>
          </p:cNvPr>
          <p:cNvSpPr/>
          <p:nvPr/>
        </p:nvSpPr>
        <p:spPr>
          <a:xfrm>
            <a:off x="2229740" y="1383421"/>
            <a:ext cx="4756590" cy="791572"/>
          </a:xfrm>
          <a:prstGeom prst="roundRect">
            <a:avLst/>
          </a:prstGeom>
          <a:solidFill>
            <a:schemeClr val="bg1">
              <a:lumMod val="95000"/>
            </a:schemeClr>
          </a:solidFill>
          <a:ln w="19050" cap="rnd" cmpd="sng" algn="ctr">
            <a:solidFill>
              <a:schemeClr val="tx2"/>
            </a:solidFill>
            <a:prstDash val="solid"/>
          </a:ln>
          <a:effectLst/>
        </p:spPr>
        <p:txBody>
          <a:bodyPr rtlCol="0" anchor="ctr"/>
          <a:lstStyle/>
          <a:p>
            <a:pPr algn="ctr"/>
            <a:endParaRPr lang="en-NL">
              <a:solidFill>
                <a:srgbClr val="5E6A71"/>
              </a:solidFill>
            </a:endParaRPr>
          </a:p>
        </p:txBody>
      </p:sp>
      <p:sp>
        <p:nvSpPr>
          <p:cNvPr id="2" name="Title 1">
            <a:extLst>
              <a:ext uri="{FF2B5EF4-FFF2-40B4-BE49-F238E27FC236}">
                <a16:creationId xmlns:a16="http://schemas.microsoft.com/office/drawing/2014/main" id="{A750F804-016D-C42A-1DF0-D174F09BB391}"/>
              </a:ext>
            </a:extLst>
          </p:cNvPr>
          <p:cNvSpPr>
            <a:spLocks noGrp="1"/>
          </p:cNvSpPr>
          <p:nvPr>
            <p:ph type="title"/>
          </p:nvPr>
        </p:nvSpPr>
        <p:spPr/>
        <p:txBody>
          <a:bodyPr/>
          <a:lstStyle/>
          <a:p>
            <a:r>
              <a:rPr lang="en-US" dirty="0" err="1"/>
              <a:t>strictVersion</a:t>
            </a:r>
            <a:r>
              <a:rPr lang="en-US" dirty="0"/>
              <a:t> &amp; singleton</a:t>
            </a:r>
          </a:p>
        </p:txBody>
      </p:sp>
      <p:sp>
        <p:nvSpPr>
          <p:cNvPr id="3" name="Slide Number Placeholder 2">
            <a:extLst>
              <a:ext uri="{FF2B5EF4-FFF2-40B4-BE49-F238E27FC236}">
                <a16:creationId xmlns:a16="http://schemas.microsoft.com/office/drawing/2014/main" id="{9D430333-901B-D3E8-9F70-3FB5D32486AE}"/>
              </a:ext>
            </a:extLst>
          </p:cNvPr>
          <p:cNvSpPr>
            <a:spLocks noGrp="1"/>
          </p:cNvSpPr>
          <p:nvPr>
            <p:ph type="sldNum" sz="quarter" idx="10"/>
          </p:nvPr>
        </p:nvSpPr>
        <p:spPr/>
        <p:txBody>
          <a:bodyPr/>
          <a:lstStyle/>
          <a:p>
            <a:fld id="{4821C4A5-98F2-7545-875B-39B2F4500447}" type="slidenum">
              <a:rPr lang="en-GB" noProof="0" smtClean="0"/>
              <a:pPr/>
              <a:t>16</a:t>
            </a:fld>
            <a:endParaRPr lang="en-GB" noProof="0"/>
          </a:p>
        </p:txBody>
      </p:sp>
      <p:sp>
        <p:nvSpPr>
          <p:cNvPr id="19" name="TextBox 18">
            <a:extLst>
              <a:ext uri="{FF2B5EF4-FFF2-40B4-BE49-F238E27FC236}">
                <a16:creationId xmlns:a16="http://schemas.microsoft.com/office/drawing/2014/main" id="{7CA15874-77A7-C6B0-1D33-B3FAFD810C58}"/>
              </a:ext>
            </a:extLst>
          </p:cNvPr>
          <p:cNvSpPr txBox="1"/>
          <p:nvPr/>
        </p:nvSpPr>
        <p:spPr>
          <a:xfrm>
            <a:off x="2358227" y="1446392"/>
            <a:ext cx="4529053" cy="646331"/>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spc="-10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shared : {</a:t>
            </a:r>
          </a:p>
          <a:p>
            <a:r>
              <a:rPr lang="en-US" sz="1200" spc="-10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    “@angular/core”: </a:t>
            </a:r>
            <a:r>
              <a:rPr lang="en-US" sz="1200" spc="-100" dirty="0">
                <a:solidFill>
                  <a:schemeClr val="accent2"/>
                </a:solidFill>
                <a:latin typeface="Dreaming Outloud Pro" panose="03050502040302030504" pitchFamily="66" charset="77"/>
                <a:ea typeface="Noteworthy Light" panose="02000400000000000000" pitchFamily="2" charset="77"/>
                <a:cs typeface="Dreaming Outloud Pro" panose="03050502040302030504" pitchFamily="66" charset="77"/>
              </a:rPr>
              <a:t>{ “</a:t>
            </a:r>
            <a:r>
              <a:rPr lang="en-US" sz="1200" spc="-100" dirty="0" err="1">
                <a:solidFill>
                  <a:schemeClr val="accent2"/>
                </a:solidFill>
                <a:latin typeface="Dreaming Outloud Pro" panose="03050502040302030504" pitchFamily="66" charset="77"/>
                <a:ea typeface="Noteworthy Light" panose="02000400000000000000" pitchFamily="2" charset="77"/>
                <a:cs typeface="Dreaming Outloud Pro" panose="03050502040302030504" pitchFamily="66" charset="77"/>
              </a:rPr>
              <a:t>requiredVersion</a:t>
            </a:r>
            <a:r>
              <a:rPr lang="en-US" sz="1200" spc="-100" dirty="0">
                <a:solidFill>
                  <a:schemeClr val="accent2"/>
                </a:solidFill>
                <a:latin typeface="Dreaming Outloud Pro" panose="03050502040302030504" pitchFamily="66" charset="77"/>
                <a:ea typeface="Noteworthy Light" panose="02000400000000000000" pitchFamily="2" charset="77"/>
                <a:cs typeface="Dreaming Outloud Pro" panose="03050502040302030504" pitchFamily="66" charset="77"/>
              </a:rPr>
              <a:t>”: ”^12.0.0”, “</a:t>
            </a:r>
            <a:r>
              <a:rPr lang="en-US" sz="1200" spc="-100" dirty="0" err="1">
                <a:solidFill>
                  <a:schemeClr val="accent2"/>
                </a:solidFill>
                <a:latin typeface="Dreaming Outloud Pro" panose="03050502040302030504" pitchFamily="66" charset="77"/>
                <a:ea typeface="Noteworthy Light" panose="02000400000000000000" pitchFamily="2" charset="77"/>
                <a:cs typeface="Dreaming Outloud Pro" panose="03050502040302030504" pitchFamily="66" charset="77"/>
              </a:rPr>
              <a:t>strictVersion</a:t>
            </a:r>
            <a:r>
              <a:rPr lang="en-US" sz="1200" spc="-100" dirty="0">
                <a:solidFill>
                  <a:schemeClr val="accent2"/>
                </a:solidFill>
                <a:latin typeface="Dreaming Outloud Pro" panose="03050502040302030504" pitchFamily="66" charset="77"/>
                <a:ea typeface="Noteworthy Light" panose="02000400000000000000" pitchFamily="2" charset="77"/>
                <a:cs typeface="Dreaming Outloud Pro" panose="03050502040302030504" pitchFamily="66" charset="77"/>
              </a:rPr>
              <a:t>”: true, “singleton”: true}</a:t>
            </a:r>
          </a:p>
          <a:p>
            <a:r>
              <a:rPr lang="en-US" sz="1200" spc="-10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 </a:t>
            </a:r>
          </a:p>
        </p:txBody>
      </p:sp>
      <p:sp>
        <p:nvSpPr>
          <p:cNvPr id="8" name="Rounded Rectangle 7">
            <a:extLst>
              <a:ext uri="{FF2B5EF4-FFF2-40B4-BE49-F238E27FC236}">
                <a16:creationId xmlns:a16="http://schemas.microsoft.com/office/drawing/2014/main" id="{146B9F5C-B7C5-4FA0-6AF2-8494CF4D42B2}"/>
              </a:ext>
            </a:extLst>
          </p:cNvPr>
          <p:cNvSpPr/>
          <p:nvPr/>
        </p:nvSpPr>
        <p:spPr>
          <a:xfrm>
            <a:off x="2435311" y="3283187"/>
            <a:ext cx="1085352" cy="1203693"/>
          </a:xfrm>
          <a:prstGeom prst="roundRect">
            <a:avLst/>
          </a:prstGeom>
          <a:solidFill>
            <a:schemeClr val="bg1">
              <a:lumMod val="95000"/>
            </a:schemeClr>
          </a:solidFill>
          <a:ln w="19050" cap="rnd" cmpd="sng" algn="ctr">
            <a:solidFill>
              <a:schemeClr val="tx1">
                <a:lumMod val="85000"/>
                <a:lumOff val="15000"/>
              </a:schemeClr>
            </a:solidFill>
            <a:prstDash val="sysDash"/>
            <a:miter lim="800000"/>
            <a:extLst>
              <a:ext uri="{C807C97D-BFC1-408E-A445-0C87EB9F89A2}">
                <ask:lineSketchStyleProps xmlns:ask="http://schemas.microsoft.com/office/drawing/2018/sketchyshapes" sd="1219033472">
                  <a:custGeom>
                    <a:avLst/>
                    <a:gdLst>
                      <a:gd name="connsiteX0" fmla="*/ 0 w 1085352"/>
                      <a:gd name="connsiteY0" fmla="*/ 180896 h 1203693"/>
                      <a:gd name="connsiteX1" fmla="*/ 180896 w 1085352"/>
                      <a:gd name="connsiteY1" fmla="*/ 0 h 1203693"/>
                      <a:gd name="connsiteX2" fmla="*/ 549912 w 1085352"/>
                      <a:gd name="connsiteY2" fmla="*/ 0 h 1203693"/>
                      <a:gd name="connsiteX3" fmla="*/ 904456 w 1085352"/>
                      <a:gd name="connsiteY3" fmla="*/ 0 h 1203693"/>
                      <a:gd name="connsiteX4" fmla="*/ 1085352 w 1085352"/>
                      <a:gd name="connsiteY4" fmla="*/ 180896 h 1203693"/>
                      <a:gd name="connsiteX5" fmla="*/ 1085352 w 1085352"/>
                      <a:gd name="connsiteY5" fmla="*/ 585008 h 1203693"/>
                      <a:gd name="connsiteX6" fmla="*/ 1085352 w 1085352"/>
                      <a:gd name="connsiteY6" fmla="*/ 1022797 h 1203693"/>
                      <a:gd name="connsiteX7" fmla="*/ 904456 w 1085352"/>
                      <a:gd name="connsiteY7" fmla="*/ 1203693 h 1203693"/>
                      <a:gd name="connsiteX8" fmla="*/ 535440 w 1085352"/>
                      <a:gd name="connsiteY8" fmla="*/ 1203693 h 1203693"/>
                      <a:gd name="connsiteX9" fmla="*/ 180896 w 1085352"/>
                      <a:gd name="connsiteY9" fmla="*/ 1203693 h 1203693"/>
                      <a:gd name="connsiteX10" fmla="*/ 0 w 1085352"/>
                      <a:gd name="connsiteY10" fmla="*/ 1022797 h 1203693"/>
                      <a:gd name="connsiteX11" fmla="*/ 0 w 1085352"/>
                      <a:gd name="connsiteY11" fmla="*/ 593427 h 1203693"/>
                      <a:gd name="connsiteX12" fmla="*/ 0 w 1085352"/>
                      <a:gd name="connsiteY12" fmla="*/ 180896 h 1203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5352" h="1203693" fill="none" extrusionOk="0">
                        <a:moveTo>
                          <a:pt x="0" y="180896"/>
                        </a:moveTo>
                        <a:cubicBezTo>
                          <a:pt x="-16663" y="83726"/>
                          <a:pt x="69900" y="-7652"/>
                          <a:pt x="180896" y="0"/>
                        </a:cubicBezTo>
                        <a:cubicBezTo>
                          <a:pt x="347341" y="8393"/>
                          <a:pt x="444084" y="-13667"/>
                          <a:pt x="549912" y="0"/>
                        </a:cubicBezTo>
                        <a:cubicBezTo>
                          <a:pt x="655740" y="13667"/>
                          <a:pt x="791466" y="-14042"/>
                          <a:pt x="904456" y="0"/>
                        </a:cubicBezTo>
                        <a:cubicBezTo>
                          <a:pt x="999283" y="9081"/>
                          <a:pt x="1098349" y="90648"/>
                          <a:pt x="1085352" y="180896"/>
                        </a:cubicBezTo>
                        <a:cubicBezTo>
                          <a:pt x="1065770" y="301062"/>
                          <a:pt x="1103116" y="421379"/>
                          <a:pt x="1085352" y="585008"/>
                        </a:cubicBezTo>
                        <a:cubicBezTo>
                          <a:pt x="1067588" y="748637"/>
                          <a:pt x="1071379" y="894278"/>
                          <a:pt x="1085352" y="1022797"/>
                        </a:cubicBezTo>
                        <a:cubicBezTo>
                          <a:pt x="1090002" y="1131911"/>
                          <a:pt x="991700" y="1210370"/>
                          <a:pt x="904456" y="1203693"/>
                        </a:cubicBezTo>
                        <a:cubicBezTo>
                          <a:pt x="767993" y="1214175"/>
                          <a:pt x="698342" y="1206424"/>
                          <a:pt x="535440" y="1203693"/>
                        </a:cubicBezTo>
                        <a:cubicBezTo>
                          <a:pt x="372538" y="1200962"/>
                          <a:pt x="355723" y="1187242"/>
                          <a:pt x="180896" y="1203693"/>
                        </a:cubicBezTo>
                        <a:cubicBezTo>
                          <a:pt x="72336" y="1221066"/>
                          <a:pt x="-6926" y="1113513"/>
                          <a:pt x="0" y="1022797"/>
                        </a:cubicBezTo>
                        <a:cubicBezTo>
                          <a:pt x="15749" y="828898"/>
                          <a:pt x="3159" y="690092"/>
                          <a:pt x="0" y="593427"/>
                        </a:cubicBezTo>
                        <a:cubicBezTo>
                          <a:pt x="-3159" y="496762"/>
                          <a:pt x="10739" y="298222"/>
                          <a:pt x="0" y="180896"/>
                        </a:cubicBezTo>
                        <a:close/>
                      </a:path>
                      <a:path w="1085352" h="1203693" stroke="0" extrusionOk="0">
                        <a:moveTo>
                          <a:pt x="0" y="180896"/>
                        </a:moveTo>
                        <a:cubicBezTo>
                          <a:pt x="-3519" y="78819"/>
                          <a:pt x="61938" y="7151"/>
                          <a:pt x="180896" y="0"/>
                        </a:cubicBezTo>
                        <a:cubicBezTo>
                          <a:pt x="360789" y="2223"/>
                          <a:pt x="433727" y="13936"/>
                          <a:pt x="557147" y="0"/>
                        </a:cubicBezTo>
                        <a:cubicBezTo>
                          <a:pt x="680567" y="-13936"/>
                          <a:pt x="747895" y="-11132"/>
                          <a:pt x="904456" y="0"/>
                        </a:cubicBezTo>
                        <a:cubicBezTo>
                          <a:pt x="986587" y="-9725"/>
                          <a:pt x="1105894" y="90805"/>
                          <a:pt x="1085352" y="180896"/>
                        </a:cubicBezTo>
                        <a:cubicBezTo>
                          <a:pt x="1074263" y="315228"/>
                          <a:pt x="1104427" y="486257"/>
                          <a:pt x="1085352" y="585008"/>
                        </a:cubicBezTo>
                        <a:cubicBezTo>
                          <a:pt x="1066277" y="683759"/>
                          <a:pt x="1090724" y="932518"/>
                          <a:pt x="1085352" y="1022797"/>
                        </a:cubicBezTo>
                        <a:cubicBezTo>
                          <a:pt x="1084721" y="1116687"/>
                          <a:pt x="995403" y="1216144"/>
                          <a:pt x="904456" y="1203693"/>
                        </a:cubicBezTo>
                        <a:cubicBezTo>
                          <a:pt x="809423" y="1220735"/>
                          <a:pt x="694337" y="1193702"/>
                          <a:pt x="557147" y="1203693"/>
                        </a:cubicBezTo>
                        <a:cubicBezTo>
                          <a:pt x="419957" y="1213684"/>
                          <a:pt x="364847" y="1205907"/>
                          <a:pt x="180896" y="1203693"/>
                        </a:cubicBezTo>
                        <a:cubicBezTo>
                          <a:pt x="82250" y="1205568"/>
                          <a:pt x="2251" y="1146018"/>
                          <a:pt x="0" y="1022797"/>
                        </a:cubicBezTo>
                        <a:cubicBezTo>
                          <a:pt x="-7232" y="932909"/>
                          <a:pt x="10094" y="752360"/>
                          <a:pt x="0" y="627104"/>
                        </a:cubicBezTo>
                        <a:cubicBezTo>
                          <a:pt x="-10094" y="501848"/>
                          <a:pt x="3756" y="317324"/>
                          <a:pt x="0" y="180896"/>
                        </a:cubicBezTo>
                        <a:close/>
                      </a:path>
                    </a:pathLst>
                  </a:custGeom>
                  <ask:type>
                    <ask:lineSketchNone/>
                  </ask:type>
                </ask:lineSketchStyleProps>
              </a:ext>
            </a:extLst>
          </a:ln>
          <a:effectLst/>
        </p:spPr>
        <p:txBody>
          <a:bodyPr rtlCol="0" anchor="ctr"/>
          <a:lstStyle/>
          <a:p>
            <a:pPr algn="ctr"/>
            <a:endParaRPr lang="en-NL" spc="-100">
              <a:solidFill>
                <a:srgbClr val="5E6A71"/>
              </a:solidFill>
            </a:endParaRPr>
          </a:p>
        </p:txBody>
      </p:sp>
      <p:sp>
        <p:nvSpPr>
          <p:cNvPr id="9" name="Rounded Rectangle 8">
            <a:extLst>
              <a:ext uri="{FF2B5EF4-FFF2-40B4-BE49-F238E27FC236}">
                <a16:creationId xmlns:a16="http://schemas.microsoft.com/office/drawing/2014/main" id="{6613C220-2C81-F76D-66F8-4B56AE6849A7}"/>
              </a:ext>
            </a:extLst>
          </p:cNvPr>
          <p:cNvSpPr/>
          <p:nvPr/>
        </p:nvSpPr>
        <p:spPr>
          <a:xfrm>
            <a:off x="2435311" y="3283188"/>
            <a:ext cx="1085352" cy="402945"/>
          </a:xfrm>
          <a:prstGeom prst="roundRect">
            <a:avLst/>
          </a:prstGeom>
          <a:solidFill>
            <a:schemeClr val="accent2">
              <a:lumMod val="20000"/>
              <a:lumOff val="80000"/>
            </a:schemeClr>
          </a:solidFill>
          <a:ln w="19050" cap="rnd" cmpd="sng" algn="ctr">
            <a:solidFill>
              <a:schemeClr val="accent2"/>
            </a:solidFill>
            <a:prstDash val="solid"/>
          </a:ln>
          <a:effectLst>
            <a:outerShdw blurRad="50800" dist="38100" dir="5400000" sx="93000" sy="93000" algn="t" rotWithShape="0">
              <a:prstClr val="black">
                <a:alpha val="32072"/>
              </a:prstClr>
            </a:outerShdw>
          </a:effectLst>
        </p:spPr>
        <p:txBody>
          <a:bodyPr rtlCol="0" anchor="ctr"/>
          <a:lstStyle/>
          <a:p>
            <a:pPr algn="ctr"/>
            <a:endParaRPr lang="en-NL" spc="-100">
              <a:solidFill>
                <a:srgbClr val="5E6A71"/>
              </a:solidFill>
            </a:endParaRPr>
          </a:p>
        </p:txBody>
      </p:sp>
      <p:sp>
        <p:nvSpPr>
          <p:cNvPr id="10" name="TextBox 9">
            <a:extLst>
              <a:ext uri="{FF2B5EF4-FFF2-40B4-BE49-F238E27FC236}">
                <a16:creationId xmlns:a16="http://schemas.microsoft.com/office/drawing/2014/main" id="{9DCBAF18-69F4-D9EC-C34A-B82F6936CBEB}"/>
              </a:ext>
            </a:extLst>
          </p:cNvPr>
          <p:cNvSpPr txBox="1"/>
          <p:nvPr/>
        </p:nvSpPr>
        <p:spPr>
          <a:xfrm>
            <a:off x="2491992" y="3346160"/>
            <a:ext cx="977902" cy="307777"/>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400" b="1" spc="-100" dirty="0" err="1">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requiredVersion</a:t>
            </a:r>
            <a:r>
              <a:rPr lang="en-US" sz="1200"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 </a:t>
            </a:r>
          </a:p>
        </p:txBody>
      </p:sp>
      <p:sp>
        <p:nvSpPr>
          <p:cNvPr id="11" name="TextBox 10">
            <a:extLst>
              <a:ext uri="{FF2B5EF4-FFF2-40B4-BE49-F238E27FC236}">
                <a16:creationId xmlns:a16="http://schemas.microsoft.com/office/drawing/2014/main" id="{BC778DAF-A857-DAC2-DD83-E81C0B6D37B5}"/>
              </a:ext>
            </a:extLst>
          </p:cNvPr>
          <p:cNvSpPr txBox="1"/>
          <p:nvPr/>
        </p:nvSpPr>
        <p:spPr>
          <a:xfrm>
            <a:off x="2491201" y="3725448"/>
            <a:ext cx="973572" cy="646331"/>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The required version of the shared module</a:t>
            </a:r>
          </a:p>
        </p:txBody>
      </p:sp>
      <p:sp>
        <p:nvSpPr>
          <p:cNvPr id="12" name="Rounded Rectangle 11">
            <a:extLst>
              <a:ext uri="{FF2B5EF4-FFF2-40B4-BE49-F238E27FC236}">
                <a16:creationId xmlns:a16="http://schemas.microsoft.com/office/drawing/2014/main" id="{C819C955-0814-D539-E861-037BCA659447}"/>
              </a:ext>
            </a:extLst>
          </p:cNvPr>
          <p:cNvSpPr/>
          <p:nvPr/>
        </p:nvSpPr>
        <p:spPr>
          <a:xfrm>
            <a:off x="5635477" y="3283187"/>
            <a:ext cx="1085352" cy="1203693"/>
          </a:xfrm>
          <a:prstGeom prst="roundRect">
            <a:avLst/>
          </a:prstGeom>
          <a:solidFill>
            <a:schemeClr val="bg1">
              <a:lumMod val="95000"/>
            </a:schemeClr>
          </a:solidFill>
          <a:ln w="19050" cap="rnd" cmpd="sng" algn="ctr">
            <a:solidFill>
              <a:schemeClr val="tx1">
                <a:lumMod val="85000"/>
                <a:lumOff val="15000"/>
              </a:schemeClr>
            </a:solidFill>
            <a:prstDash val="sysDash"/>
            <a:miter lim="800000"/>
            <a:extLst>
              <a:ext uri="{C807C97D-BFC1-408E-A445-0C87EB9F89A2}">
                <ask:lineSketchStyleProps xmlns:ask="http://schemas.microsoft.com/office/drawing/2018/sketchyshapes" sd="1219033472">
                  <a:custGeom>
                    <a:avLst/>
                    <a:gdLst>
                      <a:gd name="connsiteX0" fmla="*/ 0 w 1085352"/>
                      <a:gd name="connsiteY0" fmla="*/ 180896 h 1203693"/>
                      <a:gd name="connsiteX1" fmla="*/ 180896 w 1085352"/>
                      <a:gd name="connsiteY1" fmla="*/ 0 h 1203693"/>
                      <a:gd name="connsiteX2" fmla="*/ 549912 w 1085352"/>
                      <a:gd name="connsiteY2" fmla="*/ 0 h 1203693"/>
                      <a:gd name="connsiteX3" fmla="*/ 904456 w 1085352"/>
                      <a:gd name="connsiteY3" fmla="*/ 0 h 1203693"/>
                      <a:gd name="connsiteX4" fmla="*/ 1085352 w 1085352"/>
                      <a:gd name="connsiteY4" fmla="*/ 180896 h 1203693"/>
                      <a:gd name="connsiteX5" fmla="*/ 1085352 w 1085352"/>
                      <a:gd name="connsiteY5" fmla="*/ 585008 h 1203693"/>
                      <a:gd name="connsiteX6" fmla="*/ 1085352 w 1085352"/>
                      <a:gd name="connsiteY6" fmla="*/ 1022797 h 1203693"/>
                      <a:gd name="connsiteX7" fmla="*/ 904456 w 1085352"/>
                      <a:gd name="connsiteY7" fmla="*/ 1203693 h 1203693"/>
                      <a:gd name="connsiteX8" fmla="*/ 535440 w 1085352"/>
                      <a:gd name="connsiteY8" fmla="*/ 1203693 h 1203693"/>
                      <a:gd name="connsiteX9" fmla="*/ 180896 w 1085352"/>
                      <a:gd name="connsiteY9" fmla="*/ 1203693 h 1203693"/>
                      <a:gd name="connsiteX10" fmla="*/ 0 w 1085352"/>
                      <a:gd name="connsiteY10" fmla="*/ 1022797 h 1203693"/>
                      <a:gd name="connsiteX11" fmla="*/ 0 w 1085352"/>
                      <a:gd name="connsiteY11" fmla="*/ 593427 h 1203693"/>
                      <a:gd name="connsiteX12" fmla="*/ 0 w 1085352"/>
                      <a:gd name="connsiteY12" fmla="*/ 180896 h 1203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5352" h="1203693" fill="none" extrusionOk="0">
                        <a:moveTo>
                          <a:pt x="0" y="180896"/>
                        </a:moveTo>
                        <a:cubicBezTo>
                          <a:pt x="-16663" y="83726"/>
                          <a:pt x="69900" y="-7652"/>
                          <a:pt x="180896" y="0"/>
                        </a:cubicBezTo>
                        <a:cubicBezTo>
                          <a:pt x="347341" y="8393"/>
                          <a:pt x="444084" y="-13667"/>
                          <a:pt x="549912" y="0"/>
                        </a:cubicBezTo>
                        <a:cubicBezTo>
                          <a:pt x="655740" y="13667"/>
                          <a:pt x="791466" y="-14042"/>
                          <a:pt x="904456" y="0"/>
                        </a:cubicBezTo>
                        <a:cubicBezTo>
                          <a:pt x="999283" y="9081"/>
                          <a:pt x="1098349" y="90648"/>
                          <a:pt x="1085352" y="180896"/>
                        </a:cubicBezTo>
                        <a:cubicBezTo>
                          <a:pt x="1065770" y="301062"/>
                          <a:pt x="1103116" y="421379"/>
                          <a:pt x="1085352" y="585008"/>
                        </a:cubicBezTo>
                        <a:cubicBezTo>
                          <a:pt x="1067588" y="748637"/>
                          <a:pt x="1071379" y="894278"/>
                          <a:pt x="1085352" y="1022797"/>
                        </a:cubicBezTo>
                        <a:cubicBezTo>
                          <a:pt x="1090002" y="1131911"/>
                          <a:pt x="991700" y="1210370"/>
                          <a:pt x="904456" y="1203693"/>
                        </a:cubicBezTo>
                        <a:cubicBezTo>
                          <a:pt x="767993" y="1214175"/>
                          <a:pt x="698342" y="1206424"/>
                          <a:pt x="535440" y="1203693"/>
                        </a:cubicBezTo>
                        <a:cubicBezTo>
                          <a:pt x="372538" y="1200962"/>
                          <a:pt x="355723" y="1187242"/>
                          <a:pt x="180896" y="1203693"/>
                        </a:cubicBezTo>
                        <a:cubicBezTo>
                          <a:pt x="72336" y="1221066"/>
                          <a:pt x="-6926" y="1113513"/>
                          <a:pt x="0" y="1022797"/>
                        </a:cubicBezTo>
                        <a:cubicBezTo>
                          <a:pt x="15749" y="828898"/>
                          <a:pt x="3159" y="690092"/>
                          <a:pt x="0" y="593427"/>
                        </a:cubicBezTo>
                        <a:cubicBezTo>
                          <a:pt x="-3159" y="496762"/>
                          <a:pt x="10739" y="298222"/>
                          <a:pt x="0" y="180896"/>
                        </a:cubicBezTo>
                        <a:close/>
                      </a:path>
                      <a:path w="1085352" h="1203693" stroke="0" extrusionOk="0">
                        <a:moveTo>
                          <a:pt x="0" y="180896"/>
                        </a:moveTo>
                        <a:cubicBezTo>
                          <a:pt x="-3519" y="78819"/>
                          <a:pt x="61938" y="7151"/>
                          <a:pt x="180896" y="0"/>
                        </a:cubicBezTo>
                        <a:cubicBezTo>
                          <a:pt x="360789" y="2223"/>
                          <a:pt x="433727" y="13936"/>
                          <a:pt x="557147" y="0"/>
                        </a:cubicBezTo>
                        <a:cubicBezTo>
                          <a:pt x="680567" y="-13936"/>
                          <a:pt x="747895" y="-11132"/>
                          <a:pt x="904456" y="0"/>
                        </a:cubicBezTo>
                        <a:cubicBezTo>
                          <a:pt x="986587" y="-9725"/>
                          <a:pt x="1105894" y="90805"/>
                          <a:pt x="1085352" y="180896"/>
                        </a:cubicBezTo>
                        <a:cubicBezTo>
                          <a:pt x="1074263" y="315228"/>
                          <a:pt x="1104427" y="486257"/>
                          <a:pt x="1085352" y="585008"/>
                        </a:cubicBezTo>
                        <a:cubicBezTo>
                          <a:pt x="1066277" y="683759"/>
                          <a:pt x="1090724" y="932518"/>
                          <a:pt x="1085352" y="1022797"/>
                        </a:cubicBezTo>
                        <a:cubicBezTo>
                          <a:pt x="1084721" y="1116687"/>
                          <a:pt x="995403" y="1216144"/>
                          <a:pt x="904456" y="1203693"/>
                        </a:cubicBezTo>
                        <a:cubicBezTo>
                          <a:pt x="809423" y="1220735"/>
                          <a:pt x="694337" y="1193702"/>
                          <a:pt x="557147" y="1203693"/>
                        </a:cubicBezTo>
                        <a:cubicBezTo>
                          <a:pt x="419957" y="1213684"/>
                          <a:pt x="364847" y="1205907"/>
                          <a:pt x="180896" y="1203693"/>
                        </a:cubicBezTo>
                        <a:cubicBezTo>
                          <a:pt x="82250" y="1205568"/>
                          <a:pt x="2251" y="1146018"/>
                          <a:pt x="0" y="1022797"/>
                        </a:cubicBezTo>
                        <a:cubicBezTo>
                          <a:pt x="-7232" y="932909"/>
                          <a:pt x="10094" y="752360"/>
                          <a:pt x="0" y="627104"/>
                        </a:cubicBezTo>
                        <a:cubicBezTo>
                          <a:pt x="-10094" y="501848"/>
                          <a:pt x="3756" y="317324"/>
                          <a:pt x="0" y="180896"/>
                        </a:cubicBezTo>
                        <a:close/>
                      </a:path>
                    </a:pathLst>
                  </a:custGeom>
                  <ask:type>
                    <ask:lineSketchNone/>
                  </ask:type>
                </ask:lineSketchStyleProps>
              </a:ext>
            </a:extLst>
          </a:ln>
          <a:effectLst/>
        </p:spPr>
        <p:txBody>
          <a:bodyPr rtlCol="0" anchor="ctr"/>
          <a:lstStyle/>
          <a:p>
            <a:pPr algn="ctr"/>
            <a:endParaRPr lang="en-NL" spc="-100">
              <a:solidFill>
                <a:srgbClr val="5E6A71"/>
              </a:solidFill>
            </a:endParaRPr>
          </a:p>
        </p:txBody>
      </p:sp>
      <p:sp>
        <p:nvSpPr>
          <p:cNvPr id="13" name="Rounded Rectangle 12">
            <a:extLst>
              <a:ext uri="{FF2B5EF4-FFF2-40B4-BE49-F238E27FC236}">
                <a16:creationId xmlns:a16="http://schemas.microsoft.com/office/drawing/2014/main" id="{DAB2CA4F-2AD1-C808-571F-C922105D2FA5}"/>
              </a:ext>
            </a:extLst>
          </p:cNvPr>
          <p:cNvSpPr/>
          <p:nvPr/>
        </p:nvSpPr>
        <p:spPr>
          <a:xfrm>
            <a:off x="5635477" y="3283188"/>
            <a:ext cx="1085352" cy="402945"/>
          </a:xfrm>
          <a:prstGeom prst="roundRect">
            <a:avLst/>
          </a:prstGeom>
          <a:solidFill>
            <a:schemeClr val="accent2">
              <a:lumMod val="20000"/>
              <a:lumOff val="80000"/>
            </a:schemeClr>
          </a:solidFill>
          <a:ln w="19050" cap="rnd" cmpd="sng" algn="ctr">
            <a:solidFill>
              <a:schemeClr val="accent2"/>
            </a:solidFill>
            <a:prstDash val="solid"/>
          </a:ln>
          <a:effectLst>
            <a:outerShdw blurRad="50800" dist="38100" dir="5400000" sx="93000" sy="93000" algn="t" rotWithShape="0">
              <a:prstClr val="black">
                <a:alpha val="32072"/>
              </a:prstClr>
            </a:outerShdw>
          </a:effectLst>
        </p:spPr>
        <p:txBody>
          <a:bodyPr rtlCol="0" anchor="ctr"/>
          <a:lstStyle/>
          <a:p>
            <a:pPr algn="ctr"/>
            <a:endParaRPr lang="en-NL" spc="-100">
              <a:solidFill>
                <a:srgbClr val="5E6A71"/>
              </a:solidFill>
            </a:endParaRPr>
          </a:p>
        </p:txBody>
      </p:sp>
      <p:sp>
        <p:nvSpPr>
          <p:cNvPr id="14" name="TextBox 13">
            <a:extLst>
              <a:ext uri="{FF2B5EF4-FFF2-40B4-BE49-F238E27FC236}">
                <a16:creationId xmlns:a16="http://schemas.microsoft.com/office/drawing/2014/main" id="{DCD44F3D-2195-4DBE-5579-BCF411249BFB}"/>
              </a:ext>
            </a:extLst>
          </p:cNvPr>
          <p:cNvSpPr txBox="1"/>
          <p:nvPr/>
        </p:nvSpPr>
        <p:spPr>
          <a:xfrm>
            <a:off x="5747257" y="3346160"/>
            <a:ext cx="873258" cy="307777"/>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400" b="1"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singleton</a:t>
            </a:r>
            <a:r>
              <a:rPr lang="en-US" sz="1200"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 </a:t>
            </a:r>
          </a:p>
        </p:txBody>
      </p:sp>
      <p:sp>
        <p:nvSpPr>
          <p:cNvPr id="15" name="TextBox 14">
            <a:extLst>
              <a:ext uri="{FF2B5EF4-FFF2-40B4-BE49-F238E27FC236}">
                <a16:creationId xmlns:a16="http://schemas.microsoft.com/office/drawing/2014/main" id="{DABF18F3-BFD0-E46F-A7EC-EA52EFBA0109}"/>
              </a:ext>
            </a:extLst>
          </p:cNvPr>
          <p:cNvSpPr txBox="1"/>
          <p:nvPr/>
        </p:nvSpPr>
        <p:spPr>
          <a:xfrm>
            <a:off x="5691367" y="3725448"/>
            <a:ext cx="973572" cy="646331"/>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Only allow a single version of the shared module</a:t>
            </a:r>
          </a:p>
        </p:txBody>
      </p:sp>
      <p:sp>
        <p:nvSpPr>
          <p:cNvPr id="16" name="Rounded Rectangle 15">
            <a:extLst>
              <a:ext uri="{FF2B5EF4-FFF2-40B4-BE49-F238E27FC236}">
                <a16:creationId xmlns:a16="http://schemas.microsoft.com/office/drawing/2014/main" id="{AD4C6B3A-2E84-0D0F-1435-636B01331AB0}"/>
              </a:ext>
            </a:extLst>
          </p:cNvPr>
          <p:cNvSpPr/>
          <p:nvPr/>
        </p:nvSpPr>
        <p:spPr>
          <a:xfrm>
            <a:off x="4035394" y="3283187"/>
            <a:ext cx="1085352" cy="1203693"/>
          </a:xfrm>
          <a:prstGeom prst="roundRect">
            <a:avLst/>
          </a:prstGeom>
          <a:solidFill>
            <a:schemeClr val="bg1">
              <a:lumMod val="95000"/>
            </a:schemeClr>
          </a:solidFill>
          <a:ln w="19050" cap="rnd" cmpd="sng" algn="ctr">
            <a:solidFill>
              <a:schemeClr val="tx1">
                <a:lumMod val="85000"/>
                <a:lumOff val="15000"/>
              </a:schemeClr>
            </a:solidFill>
            <a:prstDash val="sysDash"/>
            <a:miter lim="800000"/>
            <a:extLst>
              <a:ext uri="{C807C97D-BFC1-408E-A445-0C87EB9F89A2}">
                <ask:lineSketchStyleProps xmlns:ask="http://schemas.microsoft.com/office/drawing/2018/sketchyshapes" sd="1219033472">
                  <a:custGeom>
                    <a:avLst/>
                    <a:gdLst>
                      <a:gd name="connsiteX0" fmla="*/ 0 w 1085352"/>
                      <a:gd name="connsiteY0" fmla="*/ 180896 h 1203693"/>
                      <a:gd name="connsiteX1" fmla="*/ 180896 w 1085352"/>
                      <a:gd name="connsiteY1" fmla="*/ 0 h 1203693"/>
                      <a:gd name="connsiteX2" fmla="*/ 549912 w 1085352"/>
                      <a:gd name="connsiteY2" fmla="*/ 0 h 1203693"/>
                      <a:gd name="connsiteX3" fmla="*/ 904456 w 1085352"/>
                      <a:gd name="connsiteY3" fmla="*/ 0 h 1203693"/>
                      <a:gd name="connsiteX4" fmla="*/ 1085352 w 1085352"/>
                      <a:gd name="connsiteY4" fmla="*/ 180896 h 1203693"/>
                      <a:gd name="connsiteX5" fmla="*/ 1085352 w 1085352"/>
                      <a:gd name="connsiteY5" fmla="*/ 585008 h 1203693"/>
                      <a:gd name="connsiteX6" fmla="*/ 1085352 w 1085352"/>
                      <a:gd name="connsiteY6" fmla="*/ 1022797 h 1203693"/>
                      <a:gd name="connsiteX7" fmla="*/ 904456 w 1085352"/>
                      <a:gd name="connsiteY7" fmla="*/ 1203693 h 1203693"/>
                      <a:gd name="connsiteX8" fmla="*/ 535440 w 1085352"/>
                      <a:gd name="connsiteY8" fmla="*/ 1203693 h 1203693"/>
                      <a:gd name="connsiteX9" fmla="*/ 180896 w 1085352"/>
                      <a:gd name="connsiteY9" fmla="*/ 1203693 h 1203693"/>
                      <a:gd name="connsiteX10" fmla="*/ 0 w 1085352"/>
                      <a:gd name="connsiteY10" fmla="*/ 1022797 h 1203693"/>
                      <a:gd name="connsiteX11" fmla="*/ 0 w 1085352"/>
                      <a:gd name="connsiteY11" fmla="*/ 593427 h 1203693"/>
                      <a:gd name="connsiteX12" fmla="*/ 0 w 1085352"/>
                      <a:gd name="connsiteY12" fmla="*/ 180896 h 1203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5352" h="1203693" fill="none" extrusionOk="0">
                        <a:moveTo>
                          <a:pt x="0" y="180896"/>
                        </a:moveTo>
                        <a:cubicBezTo>
                          <a:pt x="-16663" y="83726"/>
                          <a:pt x="69900" y="-7652"/>
                          <a:pt x="180896" y="0"/>
                        </a:cubicBezTo>
                        <a:cubicBezTo>
                          <a:pt x="347341" y="8393"/>
                          <a:pt x="444084" y="-13667"/>
                          <a:pt x="549912" y="0"/>
                        </a:cubicBezTo>
                        <a:cubicBezTo>
                          <a:pt x="655740" y="13667"/>
                          <a:pt x="791466" y="-14042"/>
                          <a:pt x="904456" y="0"/>
                        </a:cubicBezTo>
                        <a:cubicBezTo>
                          <a:pt x="999283" y="9081"/>
                          <a:pt x="1098349" y="90648"/>
                          <a:pt x="1085352" y="180896"/>
                        </a:cubicBezTo>
                        <a:cubicBezTo>
                          <a:pt x="1065770" y="301062"/>
                          <a:pt x="1103116" y="421379"/>
                          <a:pt x="1085352" y="585008"/>
                        </a:cubicBezTo>
                        <a:cubicBezTo>
                          <a:pt x="1067588" y="748637"/>
                          <a:pt x="1071379" y="894278"/>
                          <a:pt x="1085352" y="1022797"/>
                        </a:cubicBezTo>
                        <a:cubicBezTo>
                          <a:pt x="1090002" y="1131911"/>
                          <a:pt x="991700" y="1210370"/>
                          <a:pt x="904456" y="1203693"/>
                        </a:cubicBezTo>
                        <a:cubicBezTo>
                          <a:pt x="767993" y="1214175"/>
                          <a:pt x="698342" y="1206424"/>
                          <a:pt x="535440" y="1203693"/>
                        </a:cubicBezTo>
                        <a:cubicBezTo>
                          <a:pt x="372538" y="1200962"/>
                          <a:pt x="355723" y="1187242"/>
                          <a:pt x="180896" y="1203693"/>
                        </a:cubicBezTo>
                        <a:cubicBezTo>
                          <a:pt x="72336" y="1221066"/>
                          <a:pt x="-6926" y="1113513"/>
                          <a:pt x="0" y="1022797"/>
                        </a:cubicBezTo>
                        <a:cubicBezTo>
                          <a:pt x="15749" y="828898"/>
                          <a:pt x="3159" y="690092"/>
                          <a:pt x="0" y="593427"/>
                        </a:cubicBezTo>
                        <a:cubicBezTo>
                          <a:pt x="-3159" y="496762"/>
                          <a:pt x="10739" y="298222"/>
                          <a:pt x="0" y="180896"/>
                        </a:cubicBezTo>
                        <a:close/>
                      </a:path>
                      <a:path w="1085352" h="1203693" stroke="0" extrusionOk="0">
                        <a:moveTo>
                          <a:pt x="0" y="180896"/>
                        </a:moveTo>
                        <a:cubicBezTo>
                          <a:pt x="-3519" y="78819"/>
                          <a:pt x="61938" y="7151"/>
                          <a:pt x="180896" y="0"/>
                        </a:cubicBezTo>
                        <a:cubicBezTo>
                          <a:pt x="360789" y="2223"/>
                          <a:pt x="433727" y="13936"/>
                          <a:pt x="557147" y="0"/>
                        </a:cubicBezTo>
                        <a:cubicBezTo>
                          <a:pt x="680567" y="-13936"/>
                          <a:pt x="747895" y="-11132"/>
                          <a:pt x="904456" y="0"/>
                        </a:cubicBezTo>
                        <a:cubicBezTo>
                          <a:pt x="986587" y="-9725"/>
                          <a:pt x="1105894" y="90805"/>
                          <a:pt x="1085352" y="180896"/>
                        </a:cubicBezTo>
                        <a:cubicBezTo>
                          <a:pt x="1074263" y="315228"/>
                          <a:pt x="1104427" y="486257"/>
                          <a:pt x="1085352" y="585008"/>
                        </a:cubicBezTo>
                        <a:cubicBezTo>
                          <a:pt x="1066277" y="683759"/>
                          <a:pt x="1090724" y="932518"/>
                          <a:pt x="1085352" y="1022797"/>
                        </a:cubicBezTo>
                        <a:cubicBezTo>
                          <a:pt x="1084721" y="1116687"/>
                          <a:pt x="995403" y="1216144"/>
                          <a:pt x="904456" y="1203693"/>
                        </a:cubicBezTo>
                        <a:cubicBezTo>
                          <a:pt x="809423" y="1220735"/>
                          <a:pt x="694337" y="1193702"/>
                          <a:pt x="557147" y="1203693"/>
                        </a:cubicBezTo>
                        <a:cubicBezTo>
                          <a:pt x="419957" y="1213684"/>
                          <a:pt x="364847" y="1205907"/>
                          <a:pt x="180896" y="1203693"/>
                        </a:cubicBezTo>
                        <a:cubicBezTo>
                          <a:pt x="82250" y="1205568"/>
                          <a:pt x="2251" y="1146018"/>
                          <a:pt x="0" y="1022797"/>
                        </a:cubicBezTo>
                        <a:cubicBezTo>
                          <a:pt x="-7232" y="932909"/>
                          <a:pt x="10094" y="752360"/>
                          <a:pt x="0" y="627104"/>
                        </a:cubicBezTo>
                        <a:cubicBezTo>
                          <a:pt x="-10094" y="501848"/>
                          <a:pt x="3756" y="317324"/>
                          <a:pt x="0" y="180896"/>
                        </a:cubicBezTo>
                        <a:close/>
                      </a:path>
                    </a:pathLst>
                  </a:custGeom>
                  <ask:type>
                    <ask:lineSketchNone/>
                  </ask:type>
                </ask:lineSketchStyleProps>
              </a:ext>
            </a:extLst>
          </a:ln>
          <a:effectLst/>
        </p:spPr>
        <p:txBody>
          <a:bodyPr rtlCol="0" anchor="ctr"/>
          <a:lstStyle/>
          <a:p>
            <a:pPr algn="ctr"/>
            <a:endParaRPr lang="en-NL" spc="-100">
              <a:solidFill>
                <a:srgbClr val="5E6A71"/>
              </a:solidFill>
            </a:endParaRPr>
          </a:p>
        </p:txBody>
      </p:sp>
      <p:sp>
        <p:nvSpPr>
          <p:cNvPr id="17" name="Rounded Rectangle 16">
            <a:extLst>
              <a:ext uri="{FF2B5EF4-FFF2-40B4-BE49-F238E27FC236}">
                <a16:creationId xmlns:a16="http://schemas.microsoft.com/office/drawing/2014/main" id="{9D04DA4B-61B2-B20B-D50C-222854EB4175}"/>
              </a:ext>
            </a:extLst>
          </p:cNvPr>
          <p:cNvSpPr/>
          <p:nvPr/>
        </p:nvSpPr>
        <p:spPr>
          <a:xfrm>
            <a:off x="4035394" y="3283188"/>
            <a:ext cx="1085352" cy="402945"/>
          </a:xfrm>
          <a:prstGeom prst="roundRect">
            <a:avLst/>
          </a:prstGeom>
          <a:solidFill>
            <a:schemeClr val="accent2">
              <a:lumMod val="20000"/>
              <a:lumOff val="80000"/>
            </a:schemeClr>
          </a:solidFill>
          <a:ln w="19050" cap="rnd" cmpd="sng" algn="ctr">
            <a:solidFill>
              <a:schemeClr val="accent2"/>
            </a:solidFill>
            <a:prstDash val="solid"/>
          </a:ln>
          <a:effectLst>
            <a:outerShdw blurRad="50800" dist="38100" dir="5400000" sx="93000" sy="93000" algn="t" rotWithShape="0">
              <a:prstClr val="black">
                <a:alpha val="32072"/>
              </a:prstClr>
            </a:outerShdw>
          </a:effectLst>
        </p:spPr>
        <p:txBody>
          <a:bodyPr rtlCol="0" anchor="ctr"/>
          <a:lstStyle/>
          <a:p>
            <a:pPr algn="ctr"/>
            <a:endParaRPr lang="en-NL" spc="-100">
              <a:solidFill>
                <a:srgbClr val="5E6A71"/>
              </a:solidFill>
            </a:endParaRPr>
          </a:p>
        </p:txBody>
      </p:sp>
      <p:sp>
        <p:nvSpPr>
          <p:cNvPr id="18" name="TextBox 17">
            <a:extLst>
              <a:ext uri="{FF2B5EF4-FFF2-40B4-BE49-F238E27FC236}">
                <a16:creationId xmlns:a16="http://schemas.microsoft.com/office/drawing/2014/main" id="{A0C4BEA6-3E53-7D36-B83E-458A3626E8C1}"/>
              </a:ext>
            </a:extLst>
          </p:cNvPr>
          <p:cNvSpPr txBox="1"/>
          <p:nvPr/>
        </p:nvSpPr>
        <p:spPr>
          <a:xfrm>
            <a:off x="4147174" y="3346160"/>
            <a:ext cx="873258" cy="307777"/>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400" b="1" spc="-100" dirty="0" err="1">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strictVersion</a:t>
            </a:r>
            <a:r>
              <a:rPr lang="en-US" sz="1200"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 </a:t>
            </a:r>
          </a:p>
        </p:txBody>
      </p:sp>
      <p:sp>
        <p:nvSpPr>
          <p:cNvPr id="20" name="TextBox 19">
            <a:extLst>
              <a:ext uri="{FF2B5EF4-FFF2-40B4-BE49-F238E27FC236}">
                <a16:creationId xmlns:a16="http://schemas.microsoft.com/office/drawing/2014/main" id="{80B1FD36-4245-7857-112D-B385E94498AB}"/>
              </a:ext>
            </a:extLst>
          </p:cNvPr>
          <p:cNvSpPr txBox="1"/>
          <p:nvPr/>
        </p:nvSpPr>
        <p:spPr>
          <a:xfrm>
            <a:off x="4091284" y="3725448"/>
            <a:ext cx="980708" cy="646331"/>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Throws an error if the shared module version is not valid</a:t>
            </a:r>
          </a:p>
        </p:txBody>
      </p:sp>
    </p:spTree>
    <p:extLst>
      <p:ext uri="{BB962C8B-B14F-4D97-AF65-F5344CB8AC3E}">
        <p14:creationId xmlns:p14="http://schemas.microsoft.com/office/powerpoint/2010/main" val="268991347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F804-016D-C42A-1DF0-D174F09BB391}"/>
              </a:ext>
            </a:extLst>
          </p:cNvPr>
          <p:cNvSpPr>
            <a:spLocks noGrp="1"/>
          </p:cNvSpPr>
          <p:nvPr>
            <p:ph type="title"/>
          </p:nvPr>
        </p:nvSpPr>
        <p:spPr/>
        <p:txBody>
          <a:bodyPr/>
          <a:lstStyle/>
          <a:p>
            <a:r>
              <a:rPr lang="en-US" dirty="0" err="1"/>
              <a:t>strictVersion</a:t>
            </a:r>
            <a:r>
              <a:rPr lang="en-US" dirty="0"/>
              <a:t> &amp; singleton</a:t>
            </a:r>
          </a:p>
        </p:txBody>
      </p:sp>
      <p:sp>
        <p:nvSpPr>
          <p:cNvPr id="3" name="Slide Number Placeholder 2">
            <a:extLst>
              <a:ext uri="{FF2B5EF4-FFF2-40B4-BE49-F238E27FC236}">
                <a16:creationId xmlns:a16="http://schemas.microsoft.com/office/drawing/2014/main" id="{9D430333-901B-D3E8-9F70-3FB5D32486AE}"/>
              </a:ext>
            </a:extLst>
          </p:cNvPr>
          <p:cNvSpPr>
            <a:spLocks noGrp="1"/>
          </p:cNvSpPr>
          <p:nvPr>
            <p:ph type="sldNum" sz="quarter" idx="10"/>
          </p:nvPr>
        </p:nvSpPr>
        <p:spPr/>
        <p:txBody>
          <a:bodyPr/>
          <a:lstStyle/>
          <a:p>
            <a:fld id="{4821C4A5-98F2-7545-875B-39B2F4500447}" type="slidenum">
              <a:rPr lang="en-GB" noProof="0" smtClean="0"/>
              <a:pPr/>
              <a:t>17</a:t>
            </a:fld>
            <a:endParaRPr lang="en-GB" noProof="0"/>
          </a:p>
        </p:txBody>
      </p:sp>
      <p:sp>
        <p:nvSpPr>
          <p:cNvPr id="13" name="Rounded Rectangle 12">
            <a:extLst>
              <a:ext uri="{FF2B5EF4-FFF2-40B4-BE49-F238E27FC236}">
                <a16:creationId xmlns:a16="http://schemas.microsoft.com/office/drawing/2014/main" id="{CA0D0B40-44EB-8386-9989-6C053E60AE82}"/>
              </a:ext>
            </a:extLst>
          </p:cNvPr>
          <p:cNvSpPr/>
          <p:nvPr/>
        </p:nvSpPr>
        <p:spPr>
          <a:xfrm>
            <a:off x="2153165" y="1097349"/>
            <a:ext cx="4756590" cy="791572"/>
          </a:xfrm>
          <a:prstGeom prst="roundRect">
            <a:avLst/>
          </a:prstGeom>
          <a:solidFill>
            <a:schemeClr val="bg1">
              <a:lumMod val="95000"/>
            </a:schemeClr>
          </a:solidFill>
          <a:ln w="19050" cap="rnd" cmpd="sng" algn="ctr">
            <a:solidFill>
              <a:schemeClr val="tx2"/>
            </a:solidFill>
            <a:prstDash val="solid"/>
          </a:ln>
          <a:effectLst/>
        </p:spPr>
        <p:txBody>
          <a:bodyPr rtlCol="0" anchor="ctr"/>
          <a:lstStyle/>
          <a:p>
            <a:pPr algn="ctr"/>
            <a:endParaRPr lang="en-NL">
              <a:solidFill>
                <a:srgbClr val="5E6A71"/>
              </a:solidFill>
            </a:endParaRPr>
          </a:p>
        </p:txBody>
      </p:sp>
      <p:sp>
        <p:nvSpPr>
          <p:cNvPr id="14" name="TextBox 13">
            <a:extLst>
              <a:ext uri="{FF2B5EF4-FFF2-40B4-BE49-F238E27FC236}">
                <a16:creationId xmlns:a16="http://schemas.microsoft.com/office/drawing/2014/main" id="{A7FFF72E-F81D-4F4F-BE7C-1510042A40D4}"/>
              </a:ext>
            </a:extLst>
          </p:cNvPr>
          <p:cNvSpPr txBox="1"/>
          <p:nvPr/>
        </p:nvSpPr>
        <p:spPr>
          <a:xfrm>
            <a:off x="2281652" y="1160320"/>
            <a:ext cx="4529053" cy="646331"/>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spc="-10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shared : {</a:t>
            </a:r>
          </a:p>
          <a:p>
            <a:r>
              <a:rPr lang="en-US" sz="1200" spc="-10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    “@angular/core”: </a:t>
            </a:r>
            <a:r>
              <a:rPr lang="en-US" sz="1200" spc="-100" dirty="0">
                <a:solidFill>
                  <a:schemeClr val="accent2"/>
                </a:solidFill>
                <a:latin typeface="Dreaming Outloud Pro" panose="03050502040302030504" pitchFamily="66" charset="77"/>
                <a:ea typeface="Noteworthy Light" panose="02000400000000000000" pitchFamily="2" charset="77"/>
                <a:cs typeface="Dreaming Outloud Pro" panose="03050502040302030504" pitchFamily="66" charset="77"/>
              </a:rPr>
              <a:t>{ “</a:t>
            </a:r>
            <a:r>
              <a:rPr lang="en-US" sz="1200" spc="-100" dirty="0" err="1">
                <a:solidFill>
                  <a:schemeClr val="accent2"/>
                </a:solidFill>
                <a:latin typeface="Dreaming Outloud Pro" panose="03050502040302030504" pitchFamily="66" charset="77"/>
                <a:ea typeface="Noteworthy Light" panose="02000400000000000000" pitchFamily="2" charset="77"/>
                <a:cs typeface="Dreaming Outloud Pro" panose="03050502040302030504" pitchFamily="66" charset="77"/>
              </a:rPr>
              <a:t>requiredVersion</a:t>
            </a:r>
            <a:r>
              <a:rPr lang="en-US" sz="1200" spc="-100" dirty="0">
                <a:solidFill>
                  <a:schemeClr val="accent2"/>
                </a:solidFill>
                <a:latin typeface="Dreaming Outloud Pro" panose="03050502040302030504" pitchFamily="66" charset="77"/>
                <a:ea typeface="Noteworthy Light" panose="02000400000000000000" pitchFamily="2" charset="77"/>
                <a:cs typeface="Dreaming Outloud Pro" panose="03050502040302030504" pitchFamily="66" charset="77"/>
              </a:rPr>
              <a:t>”: ”^12.0.0”, “</a:t>
            </a:r>
            <a:r>
              <a:rPr lang="en-US" sz="1200" spc="-100" dirty="0" err="1">
                <a:solidFill>
                  <a:schemeClr val="accent2"/>
                </a:solidFill>
                <a:latin typeface="Dreaming Outloud Pro" panose="03050502040302030504" pitchFamily="66" charset="77"/>
                <a:ea typeface="Noteworthy Light" panose="02000400000000000000" pitchFamily="2" charset="77"/>
                <a:cs typeface="Dreaming Outloud Pro" panose="03050502040302030504" pitchFamily="66" charset="77"/>
              </a:rPr>
              <a:t>strictVersion</a:t>
            </a:r>
            <a:r>
              <a:rPr lang="en-US" sz="1200" spc="-100" dirty="0">
                <a:solidFill>
                  <a:schemeClr val="accent2"/>
                </a:solidFill>
                <a:latin typeface="Dreaming Outloud Pro" panose="03050502040302030504" pitchFamily="66" charset="77"/>
                <a:ea typeface="Noteworthy Light" panose="02000400000000000000" pitchFamily="2" charset="77"/>
                <a:cs typeface="Dreaming Outloud Pro" panose="03050502040302030504" pitchFamily="66" charset="77"/>
              </a:rPr>
              <a:t>”: true, “singleton”: true}</a:t>
            </a:r>
          </a:p>
          <a:p>
            <a:r>
              <a:rPr lang="en-US" sz="1200" spc="-10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 </a:t>
            </a:r>
          </a:p>
        </p:txBody>
      </p:sp>
      <p:sp>
        <p:nvSpPr>
          <p:cNvPr id="15" name="Rounded Rectangle 14">
            <a:extLst>
              <a:ext uri="{FF2B5EF4-FFF2-40B4-BE49-F238E27FC236}">
                <a16:creationId xmlns:a16="http://schemas.microsoft.com/office/drawing/2014/main" id="{E5E11BAD-116B-CCC4-5CA3-A8E19ECCC0E1}"/>
              </a:ext>
            </a:extLst>
          </p:cNvPr>
          <p:cNvSpPr/>
          <p:nvPr/>
        </p:nvSpPr>
        <p:spPr>
          <a:xfrm>
            <a:off x="7062951" y="2079494"/>
            <a:ext cx="1388852" cy="402945"/>
          </a:xfrm>
          <a:prstGeom prst="roundRect">
            <a:avLst/>
          </a:prstGeom>
          <a:solidFill>
            <a:schemeClr val="accent2">
              <a:lumMod val="20000"/>
              <a:lumOff val="80000"/>
            </a:schemeClr>
          </a:solidFill>
          <a:ln w="19050" cap="rnd" cmpd="sng" algn="ctr">
            <a:solidFill>
              <a:schemeClr val="accent2"/>
            </a:solidFill>
            <a:prstDash val="solid"/>
          </a:ln>
          <a:effectLst/>
        </p:spPr>
        <p:txBody>
          <a:bodyPr rtlCol="0" anchor="ctr"/>
          <a:lstStyle/>
          <a:p>
            <a:pPr algn="ctr"/>
            <a:endParaRPr lang="en-NL" spc="-100">
              <a:solidFill>
                <a:srgbClr val="5E6A71"/>
              </a:solidFill>
            </a:endParaRPr>
          </a:p>
        </p:txBody>
      </p:sp>
      <p:sp>
        <p:nvSpPr>
          <p:cNvPr id="16" name="TextBox 15">
            <a:extLst>
              <a:ext uri="{FF2B5EF4-FFF2-40B4-BE49-F238E27FC236}">
                <a16:creationId xmlns:a16="http://schemas.microsoft.com/office/drawing/2014/main" id="{2F89856B-E47B-2C34-032F-33A600E2E3CD}"/>
              </a:ext>
            </a:extLst>
          </p:cNvPr>
          <p:cNvSpPr txBox="1"/>
          <p:nvPr/>
        </p:nvSpPr>
        <p:spPr>
          <a:xfrm>
            <a:off x="7183710" y="2141775"/>
            <a:ext cx="1196021"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b="1"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@angular/core: ^12.1.0</a:t>
            </a:r>
            <a:r>
              <a:rPr lang="en-US" sz="1200"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 </a:t>
            </a:r>
          </a:p>
        </p:txBody>
      </p:sp>
      <p:sp>
        <p:nvSpPr>
          <p:cNvPr id="21" name="Rounded Rectangle 20">
            <a:extLst>
              <a:ext uri="{FF2B5EF4-FFF2-40B4-BE49-F238E27FC236}">
                <a16:creationId xmlns:a16="http://schemas.microsoft.com/office/drawing/2014/main" id="{2AD964FA-BC81-1FAA-F7DF-874CFBC25E9C}"/>
              </a:ext>
            </a:extLst>
          </p:cNvPr>
          <p:cNvSpPr/>
          <p:nvPr/>
        </p:nvSpPr>
        <p:spPr>
          <a:xfrm>
            <a:off x="692196" y="2079494"/>
            <a:ext cx="1388852" cy="402945"/>
          </a:xfrm>
          <a:prstGeom prst="roundRect">
            <a:avLst/>
          </a:prstGeom>
          <a:solidFill>
            <a:srgbClr val="000099">
              <a:alpha val="15000"/>
            </a:srgbClr>
          </a:solidFill>
          <a:ln w="19050" cap="rnd" cmpd="sng" algn="ctr">
            <a:solidFill>
              <a:schemeClr val="tx2"/>
            </a:solidFill>
            <a:prstDash val="solid"/>
          </a:ln>
          <a:effectLst/>
        </p:spPr>
        <p:txBody>
          <a:bodyPr rtlCol="0" anchor="ctr"/>
          <a:lstStyle/>
          <a:p>
            <a:pPr algn="ctr"/>
            <a:endParaRPr lang="en-NL" spc="-100">
              <a:solidFill>
                <a:srgbClr val="5E6A71"/>
              </a:solidFill>
            </a:endParaRPr>
          </a:p>
        </p:txBody>
      </p:sp>
      <p:sp>
        <p:nvSpPr>
          <p:cNvPr id="22" name="TextBox 21">
            <a:extLst>
              <a:ext uri="{FF2B5EF4-FFF2-40B4-BE49-F238E27FC236}">
                <a16:creationId xmlns:a16="http://schemas.microsoft.com/office/drawing/2014/main" id="{CC589422-547B-E6F1-EFE4-B401E2023614}"/>
              </a:ext>
            </a:extLst>
          </p:cNvPr>
          <p:cNvSpPr txBox="1"/>
          <p:nvPr/>
        </p:nvSpPr>
        <p:spPr>
          <a:xfrm>
            <a:off x="803976" y="2142466"/>
            <a:ext cx="1173470"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b="1"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@angular/core: ^12.1.0</a:t>
            </a:r>
            <a:r>
              <a:rPr lang="en-US" sz="1200"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 </a:t>
            </a:r>
          </a:p>
        </p:txBody>
      </p:sp>
      <p:sp>
        <p:nvSpPr>
          <p:cNvPr id="24" name="TextBox 23">
            <a:extLst>
              <a:ext uri="{FF2B5EF4-FFF2-40B4-BE49-F238E27FC236}">
                <a16:creationId xmlns:a16="http://schemas.microsoft.com/office/drawing/2014/main" id="{31802904-A45C-4A8D-6EDE-8E7719E3D304}"/>
              </a:ext>
            </a:extLst>
          </p:cNvPr>
          <p:cNvSpPr txBox="1"/>
          <p:nvPr/>
        </p:nvSpPr>
        <p:spPr>
          <a:xfrm>
            <a:off x="897745" y="1660258"/>
            <a:ext cx="911551" cy="400110"/>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2000" spc="-150" dirty="0">
                <a:solidFill>
                  <a:schemeClr val="tx2"/>
                </a:solidFill>
                <a:latin typeface="Dreaming Outloud Pro" panose="03050502040302030504" pitchFamily="66" charset="77"/>
                <a:ea typeface="Noteworthy Light" panose="02000400000000000000" pitchFamily="2" charset="77"/>
                <a:cs typeface="Dreaming Outloud Pro" panose="03050502040302030504" pitchFamily="66" charset="77"/>
              </a:rPr>
              <a:t>Shell</a:t>
            </a:r>
          </a:p>
        </p:txBody>
      </p:sp>
      <p:sp>
        <p:nvSpPr>
          <p:cNvPr id="29" name="TextBox 28">
            <a:extLst>
              <a:ext uri="{FF2B5EF4-FFF2-40B4-BE49-F238E27FC236}">
                <a16:creationId xmlns:a16="http://schemas.microsoft.com/office/drawing/2014/main" id="{6B503EDE-50CA-8DDA-C320-A62B3059CA93}"/>
              </a:ext>
            </a:extLst>
          </p:cNvPr>
          <p:cNvSpPr txBox="1"/>
          <p:nvPr/>
        </p:nvSpPr>
        <p:spPr>
          <a:xfrm>
            <a:off x="7253624" y="1660258"/>
            <a:ext cx="911551" cy="400110"/>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2000" spc="-150" dirty="0">
                <a:solidFill>
                  <a:schemeClr val="accent2"/>
                </a:solidFill>
                <a:latin typeface="Dreaming Outloud Pro" panose="03050502040302030504" pitchFamily="66" charset="77"/>
                <a:ea typeface="Noteworthy Light" panose="02000400000000000000" pitchFamily="2" charset="77"/>
                <a:cs typeface="Dreaming Outloud Pro" panose="03050502040302030504" pitchFamily="66" charset="77"/>
              </a:rPr>
              <a:t>Remote</a:t>
            </a:r>
          </a:p>
        </p:txBody>
      </p:sp>
      <p:sp>
        <p:nvSpPr>
          <p:cNvPr id="42" name="Rounded Rectangle 41">
            <a:extLst>
              <a:ext uri="{FF2B5EF4-FFF2-40B4-BE49-F238E27FC236}">
                <a16:creationId xmlns:a16="http://schemas.microsoft.com/office/drawing/2014/main" id="{F57B34A2-15AF-3F41-2555-A0F9ED757E0B}"/>
              </a:ext>
            </a:extLst>
          </p:cNvPr>
          <p:cNvSpPr/>
          <p:nvPr/>
        </p:nvSpPr>
        <p:spPr>
          <a:xfrm>
            <a:off x="3056274" y="2085678"/>
            <a:ext cx="2808498" cy="402945"/>
          </a:xfrm>
          <a:prstGeom prst="roundRect">
            <a:avLst/>
          </a:prstGeom>
          <a:solidFill>
            <a:schemeClr val="accent6">
              <a:lumMod val="50000"/>
              <a:alpha val="15000"/>
            </a:schemeClr>
          </a:solidFill>
          <a:ln w="19050" cap="rnd" cmpd="sng" algn="ctr">
            <a:solidFill>
              <a:schemeClr val="accent6">
                <a:lumMod val="50000"/>
              </a:schemeClr>
            </a:solidFill>
            <a:prstDash val="solid"/>
          </a:ln>
          <a:effectLst/>
        </p:spPr>
        <p:txBody>
          <a:bodyPr rtlCol="0" anchor="ctr"/>
          <a:lstStyle/>
          <a:p>
            <a:pPr algn="ctr"/>
            <a:endParaRPr lang="en-NL" spc="-100">
              <a:solidFill>
                <a:srgbClr val="5E6A71"/>
              </a:solidFill>
            </a:endParaRPr>
          </a:p>
        </p:txBody>
      </p:sp>
      <p:sp>
        <p:nvSpPr>
          <p:cNvPr id="44" name="TextBox 43">
            <a:extLst>
              <a:ext uri="{FF2B5EF4-FFF2-40B4-BE49-F238E27FC236}">
                <a16:creationId xmlns:a16="http://schemas.microsoft.com/office/drawing/2014/main" id="{2C12B1F6-F680-8603-E18C-D0F82766DF9E}"/>
              </a:ext>
            </a:extLst>
          </p:cNvPr>
          <p:cNvSpPr txBox="1"/>
          <p:nvPr/>
        </p:nvSpPr>
        <p:spPr>
          <a:xfrm>
            <a:off x="3207156" y="2142466"/>
            <a:ext cx="2540501"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200" b="1" spc="-100" dirty="0">
                <a:solidFill>
                  <a:schemeClr val="tx2"/>
                </a:solidFill>
                <a:latin typeface="Dreaming Outloud Pro" panose="03050502040302030504" pitchFamily="66" charset="77"/>
                <a:ea typeface="Noteworthy Light" panose="02000400000000000000" pitchFamily="2" charset="77"/>
                <a:cs typeface="Dreaming Outloud Pro" panose="03050502040302030504" pitchFamily="66" charset="77"/>
              </a:rPr>
              <a:t>@angular/core: 12.1.0</a:t>
            </a:r>
            <a:r>
              <a:rPr lang="en-US" sz="1200" spc="-100" dirty="0">
                <a:solidFill>
                  <a:schemeClr val="tx2"/>
                </a:solidFill>
                <a:latin typeface="Dreaming Outloud Pro" panose="03050502040302030504" pitchFamily="66" charset="77"/>
                <a:ea typeface="Noteworthy Light" panose="02000400000000000000" pitchFamily="2" charset="77"/>
                <a:cs typeface="Dreaming Outloud Pro" panose="03050502040302030504" pitchFamily="66" charset="77"/>
              </a:rPr>
              <a:t> </a:t>
            </a:r>
          </a:p>
        </p:txBody>
      </p:sp>
      <p:sp>
        <p:nvSpPr>
          <p:cNvPr id="47" name="Rounded Rectangle 46">
            <a:extLst>
              <a:ext uri="{FF2B5EF4-FFF2-40B4-BE49-F238E27FC236}">
                <a16:creationId xmlns:a16="http://schemas.microsoft.com/office/drawing/2014/main" id="{F51A8623-5C80-896F-95C0-9358E66993FC}"/>
              </a:ext>
            </a:extLst>
          </p:cNvPr>
          <p:cNvSpPr/>
          <p:nvPr/>
        </p:nvSpPr>
        <p:spPr>
          <a:xfrm>
            <a:off x="3056274" y="2638291"/>
            <a:ext cx="2808498" cy="402945"/>
          </a:xfrm>
          <a:prstGeom prst="roundRect">
            <a:avLst/>
          </a:prstGeom>
          <a:solidFill>
            <a:schemeClr val="accent6">
              <a:lumMod val="50000"/>
              <a:alpha val="14964"/>
            </a:schemeClr>
          </a:solidFill>
          <a:ln w="19050" cap="rnd" cmpd="sng" algn="ctr">
            <a:solidFill>
              <a:schemeClr val="accent6">
                <a:lumMod val="50000"/>
              </a:schemeClr>
            </a:solidFill>
            <a:prstDash val="solid"/>
          </a:ln>
          <a:effectLst/>
        </p:spPr>
        <p:txBody>
          <a:bodyPr rtlCol="0" anchor="ctr"/>
          <a:lstStyle/>
          <a:p>
            <a:pPr algn="ctr"/>
            <a:endParaRPr lang="en-NL" spc="-100">
              <a:solidFill>
                <a:srgbClr val="5E6A71"/>
              </a:solidFill>
            </a:endParaRPr>
          </a:p>
        </p:txBody>
      </p:sp>
      <p:sp>
        <p:nvSpPr>
          <p:cNvPr id="51" name="Rounded Rectangle 50">
            <a:extLst>
              <a:ext uri="{FF2B5EF4-FFF2-40B4-BE49-F238E27FC236}">
                <a16:creationId xmlns:a16="http://schemas.microsoft.com/office/drawing/2014/main" id="{5E6ED3BA-9430-2F55-B7BF-FAB4C82D9E45}"/>
              </a:ext>
            </a:extLst>
          </p:cNvPr>
          <p:cNvSpPr/>
          <p:nvPr/>
        </p:nvSpPr>
        <p:spPr>
          <a:xfrm>
            <a:off x="7062951" y="2632107"/>
            <a:ext cx="1388852" cy="402945"/>
          </a:xfrm>
          <a:prstGeom prst="roundRect">
            <a:avLst/>
          </a:prstGeom>
          <a:solidFill>
            <a:schemeClr val="accent2">
              <a:lumMod val="20000"/>
              <a:lumOff val="80000"/>
            </a:schemeClr>
          </a:solidFill>
          <a:ln w="19050" cap="rnd" cmpd="sng" algn="ctr">
            <a:solidFill>
              <a:schemeClr val="accent2"/>
            </a:solidFill>
            <a:prstDash val="solid"/>
          </a:ln>
          <a:effectLst/>
        </p:spPr>
        <p:txBody>
          <a:bodyPr rtlCol="0" anchor="ctr"/>
          <a:lstStyle/>
          <a:p>
            <a:pPr algn="ctr"/>
            <a:endParaRPr lang="en-NL" spc="-100">
              <a:solidFill>
                <a:srgbClr val="5E6A71"/>
              </a:solidFill>
            </a:endParaRPr>
          </a:p>
        </p:txBody>
      </p:sp>
      <p:sp>
        <p:nvSpPr>
          <p:cNvPr id="52" name="TextBox 51">
            <a:extLst>
              <a:ext uri="{FF2B5EF4-FFF2-40B4-BE49-F238E27FC236}">
                <a16:creationId xmlns:a16="http://schemas.microsoft.com/office/drawing/2014/main" id="{75C5D22C-E580-EB78-9270-CA60DD640106}"/>
              </a:ext>
            </a:extLst>
          </p:cNvPr>
          <p:cNvSpPr txBox="1"/>
          <p:nvPr/>
        </p:nvSpPr>
        <p:spPr>
          <a:xfrm>
            <a:off x="7183710" y="2694388"/>
            <a:ext cx="1196021"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b="1"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@angular/core: ^12.0.0</a:t>
            </a:r>
            <a:r>
              <a:rPr lang="en-US" sz="1200"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 </a:t>
            </a:r>
          </a:p>
        </p:txBody>
      </p:sp>
      <p:sp>
        <p:nvSpPr>
          <p:cNvPr id="53" name="Rounded Rectangle 52">
            <a:extLst>
              <a:ext uri="{FF2B5EF4-FFF2-40B4-BE49-F238E27FC236}">
                <a16:creationId xmlns:a16="http://schemas.microsoft.com/office/drawing/2014/main" id="{3C764EE5-F9D3-AAF2-F0C8-39C0F695D5F6}"/>
              </a:ext>
            </a:extLst>
          </p:cNvPr>
          <p:cNvSpPr/>
          <p:nvPr/>
        </p:nvSpPr>
        <p:spPr>
          <a:xfrm>
            <a:off x="689927" y="2632107"/>
            <a:ext cx="1388852" cy="402945"/>
          </a:xfrm>
          <a:prstGeom prst="roundRect">
            <a:avLst/>
          </a:prstGeom>
          <a:solidFill>
            <a:srgbClr val="000099">
              <a:alpha val="15000"/>
            </a:srgbClr>
          </a:solidFill>
          <a:ln w="19050" cap="rnd" cmpd="sng" algn="ctr">
            <a:solidFill>
              <a:schemeClr val="tx2"/>
            </a:solidFill>
            <a:prstDash val="solid"/>
          </a:ln>
          <a:effectLst/>
        </p:spPr>
        <p:txBody>
          <a:bodyPr rtlCol="0" anchor="ctr"/>
          <a:lstStyle/>
          <a:p>
            <a:pPr algn="ctr"/>
            <a:endParaRPr lang="en-NL" spc="-100">
              <a:solidFill>
                <a:srgbClr val="5E6A71"/>
              </a:solidFill>
            </a:endParaRPr>
          </a:p>
        </p:txBody>
      </p:sp>
      <p:sp>
        <p:nvSpPr>
          <p:cNvPr id="54" name="TextBox 53">
            <a:extLst>
              <a:ext uri="{FF2B5EF4-FFF2-40B4-BE49-F238E27FC236}">
                <a16:creationId xmlns:a16="http://schemas.microsoft.com/office/drawing/2014/main" id="{DACC467B-547D-76E4-3958-9CFAA14E93E4}"/>
              </a:ext>
            </a:extLst>
          </p:cNvPr>
          <p:cNvSpPr txBox="1"/>
          <p:nvPr/>
        </p:nvSpPr>
        <p:spPr>
          <a:xfrm>
            <a:off x="801707" y="2695079"/>
            <a:ext cx="1173470"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b="1"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@angular/core: ^12.1.0</a:t>
            </a:r>
            <a:r>
              <a:rPr lang="en-US" sz="1200"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 </a:t>
            </a:r>
          </a:p>
        </p:txBody>
      </p:sp>
      <p:sp>
        <p:nvSpPr>
          <p:cNvPr id="58" name="Rounded Rectangle 57">
            <a:extLst>
              <a:ext uri="{FF2B5EF4-FFF2-40B4-BE49-F238E27FC236}">
                <a16:creationId xmlns:a16="http://schemas.microsoft.com/office/drawing/2014/main" id="{8B36D89B-4FD0-FFD7-8310-47BF867C0A54}"/>
              </a:ext>
            </a:extLst>
          </p:cNvPr>
          <p:cNvSpPr/>
          <p:nvPr/>
        </p:nvSpPr>
        <p:spPr>
          <a:xfrm>
            <a:off x="7062951" y="3185423"/>
            <a:ext cx="1388852" cy="402945"/>
          </a:xfrm>
          <a:prstGeom prst="roundRect">
            <a:avLst/>
          </a:prstGeom>
          <a:solidFill>
            <a:schemeClr val="accent2">
              <a:lumMod val="20000"/>
              <a:lumOff val="80000"/>
            </a:schemeClr>
          </a:solidFill>
          <a:ln w="19050" cap="rnd" cmpd="sng" algn="ctr">
            <a:solidFill>
              <a:schemeClr val="accent2"/>
            </a:solidFill>
            <a:prstDash val="solid"/>
          </a:ln>
          <a:effectLst/>
        </p:spPr>
        <p:txBody>
          <a:bodyPr rtlCol="0" anchor="ctr"/>
          <a:lstStyle/>
          <a:p>
            <a:pPr algn="ctr"/>
            <a:endParaRPr lang="en-NL" spc="-100">
              <a:solidFill>
                <a:srgbClr val="5E6A71"/>
              </a:solidFill>
            </a:endParaRPr>
          </a:p>
        </p:txBody>
      </p:sp>
      <p:sp>
        <p:nvSpPr>
          <p:cNvPr id="59" name="TextBox 58">
            <a:extLst>
              <a:ext uri="{FF2B5EF4-FFF2-40B4-BE49-F238E27FC236}">
                <a16:creationId xmlns:a16="http://schemas.microsoft.com/office/drawing/2014/main" id="{25FADF0F-F8B3-CB34-2C2E-80D03C089D34}"/>
              </a:ext>
            </a:extLst>
          </p:cNvPr>
          <p:cNvSpPr txBox="1"/>
          <p:nvPr/>
        </p:nvSpPr>
        <p:spPr>
          <a:xfrm>
            <a:off x="7183710" y="3247704"/>
            <a:ext cx="1196021"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b="1"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@angular/core: ^12.1.0</a:t>
            </a:r>
            <a:r>
              <a:rPr lang="en-US" sz="1200"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 </a:t>
            </a:r>
          </a:p>
        </p:txBody>
      </p:sp>
      <p:sp>
        <p:nvSpPr>
          <p:cNvPr id="60" name="Rounded Rectangle 59">
            <a:extLst>
              <a:ext uri="{FF2B5EF4-FFF2-40B4-BE49-F238E27FC236}">
                <a16:creationId xmlns:a16="http://schemas.microsoft.com/office/drawing/2014/main" id="{37FE712F-27D1-D475-F549-E01527CC218E}"/>
              </a:ext>
            </a:extLst>
          </p:cNvPr>
          <p:cNvSpPr/>
          <p:nvPr/>
        </p:nvSpPr>
        <p:spPr>
          <a:xfrm>
            <a:off x="689927" y="3185423"/>
            <a:ext cx="1388852" cy="402945"/>
          </a:xfrm>
          <a:prstGeom prst="roundRect">
            <a:avLst/>
          </a:prstGeom>
          <a:solidFill>
            <a:srgbClr val="000099">
              <a:alpha val="15000"/>
            </a:srgbClr>
          </a:solidFill>
          <a:ln w="19050" cap="rnd" cmpd="sng" algn="ctr">
            <a:solidFill>
              <a:schemeClr val="tx2"/>
            </a:solidFill>
            <a:prstDash val="solid"/>
          </a:ln>
          <a:effectLst/>
        </p:spPr>
        <p:txBody>
          <a:bodyPr rtlCol="0" anchor="ctr"/>
          <a:lstStyle/>
          <a:p>
            <a:pPr algn="ctr"/>
            <a:endParaRPr lang="en-NL" spc="-100">
              <a:solidFill>
                <a:srgbClr val="5E6A71"/>
              </a:solidFill>
            </a:endParaRPr>
          </a:p>
        </p:txBody>
      </p:sp>
      <p:sp>
        <p:nvSpPr>
          <p:cNvPr id="61" name="TextBox 60">
            <a:extLst>
              <a:ext uri="{FF2B5EF4-FFF2-40B4-BE49-F238E27FC236}">
                <a16:creationId xmlns:a16="http://schemas.microsoft.com/office/drawing/2014/main" id="{7D3DB0AF-804B-66A1-660D-33FCC4A7A184}"/>
              </a:ext>
            </a:extLst>
          </p:cNvPr>
          <p:cNvSpPr txBox="1"/>
          <p:nvPr/>
        </p:nvSpPr>
        <p:spPr>
          <a:xfrm>
            <a:off x="801707" y="3248395"/>
            <a:ext cx="1207270"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b="1"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@angular/core: ^12.0.0</a:t>
            </a:r>
            <a:r>
              <a:rPr lang="en-US" sz="1200"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 </a:t>
            </a:r>
          </a:p>
        </p:txBody>
      </p:sp>
      <p:sp>
        <p:nvSpPr>
          <p:cNvPr id="62" name="Rounded Rectangle 61">
            <a:extLst>
              <a:ext uri="{FF2B5EF4-FFF2-40B4-BE49-F238E27FC236}">
                <a16:creationId xmlns:a16="http://schemas.microsoft.com/office/drawing/2014/main" id="{26C90F85-0FD0-697F-E2A8-145589953DC5}"/>
              </a:ext>
            </a:extLst>
          </p:cNvPr>
          <p:cNvSpPr/>
          <p:nvPr/>
        </p:nvSpPr>
        <p:spPr>
          <a:xfrm>
            <a:off x="3056274" y="3744923"/>
            <a:ext cx="2808498" cy="402945"/>
          </a:xfrm>
          <a:prstGeom prst="roundRect">
            <a:avLst/>
          </a:prstGeom>
          <a:solidFill>
            <a:srgbClr val="FF0000">
              <a:alpha val="14964"/>
            </a:srgbClr>
          </a:solidFill>
          <a:ln w="19050" cap="rnd" cmpd="sng" algn="ctr">
            <a:solidFill>
              <a:srgbClr val="FF0000"/>
            </a:solidFill>
            <a:prstDash val="solid"/>
          </a:ln>
          <a:effectLst/>
        </p:spPr>
        <p:txBody>
          <a:bodyPr rtlCol="0" anchor="ctr"/>
          <a:lstStyle/>
          <a:p>
            <a:pPr algn="ctr"/>
            <a:endParaRPr lang="en-NL" spc="-100">
              <a:solidFill>
                <a:srgbClr val="5E6A71"/>
              </a:solidFill>
            </a:endParaRPr>
          </a:p>
        </p:txBody>
      </p:sp>
      <p:sp>
        <p:nvSpPr>
          <p:cNvPr id="63" name="TextBox 62">
            <a:extLst>
              <a:ext uri="{FF2B5EF4-FFF2-40B4-BE49-F238E27FC236}">
                <a16:creationId xmlns:a16="http://schemas.microsoft.com/office/drawing/2014/main" id="{815A7410-940F-0184-CB7A-3C2BE42A3899}"/>
              </a:ext>
            </a:extLst>
          </p:cNvPr>
          <p:cNvSpPr txBox="1"/>
          <p:nvPr/>
        </p:nvSpPr>
        <p:spPr>
          <a:xfrm>
            <a:off x="3207156" y="3801711"/>
            <a:ext cx="2523617"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200" b="1" spc="-100" dirty="0">
                <a:solidFill>
                  <a:srgbClr val="FF0000"/>
                </a:solidFill>
                <a:latin typeface="Dreaming Outloud Pro" panose="03050502040302030504" pitchFamily="66" charset="77"/>
                <a:ea typeface="Noteworthy Light" panose="02000400000000000000" pitchFamily="2" charset="77"/>
                <a:cs typeface="Dreaming Outloud Pro" panose="03050502040302030504" pitchFamily="66" charset="77"/>
              </a:rPr>
              <a:t>Webpack throws error</a:t>
            </a:r>
            <a:endParaRPr lang="en-US" sz="1200" spc="-100" dirty="0">
              <a:solidFill>
                <a:srgbClr val="FF0000"/>
              </a:solidFill>
              <a:latin typeface="Dreaming Outloud Pro" panose="03050502040302030504" pitchFamily="66" charset="77"/>
              <a:ea typeface="Noteworthy Light" panose="02000400000000000000" pitchFamily="2" charset="77"/>
              <a:cs typeface="Dreaming Outloud Pro" panose="03050502040302030504" pitchFamily="66" charset="77"/>
            </a:endParaRPr>
          </a:p>
        </p:txBody>
      </p:sp>
      <p:sp>
        <p:nvSpPr>
          <p:cNvPr id="65" name="Rounded Rectangle 64">
            <a:extLst>
              <a:ext uri="{FF2B5EF4-FFF2-40B4-BE49-F238E27FC236}">
                <a16:creationId xmlns:a16="http://schemas.microsoft.com/office/drawing/2014/main" id="{ED30885B-3A76-E56D-B76E-EEB2FE26BCED}"/>
              </a:ext>
            </a:extLst>
          </p:cNvPr>
          <p:cNvSpPr/>
          <p:nvPr/>
        </p:nvSpPr>
        <p:spPr>
          <a:xfrm>
            <a:off x="7062951" y="3738739"/>
            <a:ext cx="1388852" cy="402945"/>
          </a:xfrm>
          <a:prstGeom prst="roundRect">
            <a:avLst/>
          </a:prstGeom>
          <a:solidFill>
            <a:schemeClr val="accent2">
              <a:lumMod val="20000"/>
              <a:lumOff val="80000"/>
            </a:schemeClr>
          </a:solidFill>
          <a:ln w="19050" cap="rnd" cmpd="sng" algn="ctr">
            <a:solidFill>
              <a:schemeClr val="accent2"/>
            </a:solidFill>
            <a:prstDash val="solid"/>
          </a:ln>
          <a:effectLst/>
        </p:spPr>
        <p:txBody>
          <a:bodyPr rtlCol="0" anchor="ctr"/>
          <a:lstStyle/>
          <a:p>
            <a:pPr algn="ctr"/>
            <a:endParaRPr lang="en-NL" spc="-100">
              <a:solidFill>
                <a:srgbClr val="5E6A71"/>
              </a:solidFill>
            </a:endParaRPr>
          </a:p>
        </p:txBody>
      </p:sp>
      <p:sp>
        <p:nvSpPr>
          <p:cNvPr id="66" name="TextBox 65">
            <a:extLst>
              <a:ext uri="{FF2B5EF4-FFF2-40B4-BE49-F238E27FC236}">
                <a16:creationId xmlns:a16="http://schemas.microsoft.com/office/drawing/2014/main" id="{7026C6A9-034B-8703-8009-EB73C0C20CF5}"/>
              </a:ext>
            </a:extLst>
          </p:cNvPr>
          <p:cNvSpPr txBox="1"/>
          <p:nvPr/>
        </p:nvSpPr>
        <p:spPr>
          <a:xfrm>
            <a:off x="7183710" y="3801020"/>
            <a:ext cx="1196021"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b="1"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@angular/core: ^11.0.0</a:t>
            </a:r>
            <a:r>
              <a:rPr lang="en-US" sz="1200"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 </a:t>
            </a:r>
          </a:p>
        </p:txBody>
      </p:sp>
      <p:sp>
        <p:nvSpPr>
          <p:cNvPr id="67" name="Rounded Rectangle 66">
            <a:extLst>
              <a:ext uri="{FF2B5EF4-FFF2-40B4-BE49-F238E27FC236}">
                <a16:creationId xmlns:a16="http://schemas.microsoft.com/office/drawing/2014/main" id="{17AA8837-AAF9-A91E-EA25-82705F79E34A}"/>
              </a:ext>
            </a:extLst>
          </p:cNvPr>
          <p:cNvSpPr/>
          <p:nvPr/>
        </p:nvSpPr>
        <p:spPr>
          <a:xfrm>
            <a:off x="689927" y="3738739"/>
            <a:ext cx="1388852" cy="402945"/>
          </a:xfrm>
          <a:prstGeom prst="roundRect">
            <a:avLst/>
          </a:prstGeom>
          <a:solidFill>
            <a:srgbClr val="000099">
              <a:alpha val="15000"/>
            </a:srgbClr>
          </a:solidFill>
          <a:ln w="19050" cap="rnd" cmpd="sng" algn="ctr">
            <a:solidFill>
              <a:schemeClr val="tx2"/>
            </a:solidFill>
            <a:prstDash val="solid"/>
          </a:ln>
          <a:effectLst/>
        </p:spPr>
        <p:txBody>
          <a:bodyPr rtlCol="0" anchor="ctr"/>
          <a:lstStyle/>
          <a:p>
            <a:pPr algn="ctr"/>
            <a:endParaRPr lang="en-NL" spc="-100">
              <a:solidFill>
                <a:srgbClr val="5E6A71"/>
              </a:solidFill>
            </a:endParaRPr>
          </a:p>
        </p:txBody>
      </p:sp>
      <p:sp>
        <p:nvSpPr>
          <p:cNvPr id="68" name="TextBox 67">
            <a:extLst>
              <a:ext uri="{FF2B5EF4-FFF2-40B4-BE49-F238E27FC236}">
                <a16:creationId xmlns:a16="http://schemas.microsoft.com/office/drawing/2014/main" id="{1F51FF6E-5FF1-381D-FCA2-97BCA5AEE3CC}"/>
              </a:ext>
            </a:extLst>
          </p:cNvPr>
          <p:cNvSpPr txBox="1"/>
          <p:nvPr/>
        </p:nvSpPr>
        <p:spPr>
          <a:xfrm>
            <a:off x="801707" y="3801711"/>
            <a:ext cx="1207270"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b="1"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@angular/core: ^12.0.0</a:t>
            </a:r>
            <a:r>
              <a:rPr lang="en-US" sz="1200"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 </a:t>
            </a:r>
          </a:p>
        </p:txBody>
      </p:sp>
      <p:sp>
        <p:nvSpPr>
          <p:cNvPr id="71" name="TextBox 70">
            <a:extLst>
              <a:ext uri="{FF2B5EF4-FFF2-40B4-BE49-F238E27FC236}">
                <a16:creationId xmlns:a16="http://schemas.microsoft.com/office/drawing/2014/main" id="{7EC515A4-AF88-F16B-F62C-961E7A3B44C1}"/>
              </a:ext>
            </a:extLst>
          </p:cNvPr>
          <p:cNvSpPr txBox="1"/>
          <p:nvPr/>
        </p:nvSpPr>
        <p:spPr>
          <a:xfrm>
            <a:off x="3190272" y="2699138"/>
            <a:ext cx="2540501"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200" b="1" spc="-100" dirty="0">
                <a:solidFill>
                  <a:schemeClr val="tx2"/>
                </a:solidFill>
                <a:latin typeface="Dreaming Outloud Pro" panose="03050502040302030504" pitchFamily="66" charset="77"/>
                <a:ea typeface="Noteworthy Light" panose="02000400000000000000" pitchFamily="2" charset="77"/>
                <a:cs typeface="Dreaming Outloud Pro" panose="03050502040302030504" pitchFamily="66" charset="77"/>
              </a:rPr>
              <a:t>@angular/core: 12.1.0</a:t>
            </a:r>
            <a:r>
              <a:rPr lang="en-US" sz="1200" spc="-100" dirty="0">
                <a:solidFill>
                  <a:schemeClr val="tx2"/>
                </a:solidFill>
                <a:latin typeface="Dreaming Outloud Pro" panose="03050502040302030504" pitchFamily="66" charset="77"/>
                <a:ea typeface="Noteworthy Light" panose="02000400000000000000" pitchFamily="2" charset="77"/>
                <a:cs typeface="Dreaming Outloud Pro" panose="03050502040302030504" pitchFamily="66" charset="77"/>
              </a:rPr>
              <a:t> </a:t>
            </a:r>
          </a:p>
        </p:txBody>
      </p:sp>
      <p:sp>
        <p:nvSpPr>
          <p:cNvPr id="72" name="Rounded Rectangle 71">
            <a:extLst>
              <a:ext uri="{FF2B5EF4-FFF2-40B4-BE49-F238E27FC236}">
                <a16:creationId xmlns:a16="http://schemas.microsoft.com/office/drawing/2014/main" id="{E290DD6F-DC1F-8B2B-924C-EE5DFA465841}"/>
              </a:ext>
            </a:extLst>
          </p:cNvPr>
          <p:cNvSpPr/>
          <p:nvPr/>
        </p:nvSpPr>
        <p:spPr>
          <a:xfrm>
            <a:off x="3056274" y="3180340"/>
            <a:ext cx="2808498" cy="402945"/>
          </a:xfrm>
          <a:prstGeom prst="roundRect">
            <a:avLst/>
          </a:prstGeom>
          <a:solidFill>
            <a:schemeClr val="accent6">
              <a:lumMod val="50000"/>
              <a:alpha val="14964"/>
            </a:schemeClr>
          </a:solidFill>
          <a:ln w="19050" cap="rnd" cmpd="sng" algn="ctr">
            <a:solidFill>
              <a:schemeClr val="accent6">
                <a:lumMod val="50000"/>
              </a:schemeClr>
            </a:solidFill>
            <a:prstDash val="solid"/>
          </a:ln>
          <a:effectLst/>
        </p:spPr>
        <p:txBody>
          <a:bodyPr rtlCol="0" anchor="ctr"/>
          <a:lstStyle/>
          <a:p>
            <a:pPr algn="ctr"/>
            <a:endParaRPr lang="en-NL" spc="-100">
              <a:solidFill>
                <a:srgbClr val="5E6A71"/>
              </a:solidFill>
            </a:endParaRPr>
          </a:p>
        </p:txBody>
      </p:sp>
      <p:sp>
        <p:nvSpPr>
          <p:cNvPr id="73" name="TextBox 72">
            <a:extLst>
              <a:ext uri="{FF2B5EF4-FFF2-40B4-BE49-F238E27FC236}">
                <a16:creationId xmlns:a16="http://schemas.microsoft.com/office/drawing/2014/main" id="{EBE1F546-3123-D8F1-940F-A66956E7C42F}"/>
              </a:ext>
            </a:extLst>
          </p:cNvPr>
          <p:cNvSpPr txBox="1"/>
          <p:nvPr/>
        </p:nvSpPr>
        <p:spPr>
          <a:xfrm>
            <a:off x="3190272" y="3241187"/>
            <a:ext cx="2540501"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200" b="1" spc="-100" dirty="0">
                <a:solidFill>
                  <a:schemeClr val="tx2"/>
                </a:solidFill>
                <a:latin typeface="Dreaming Outloud Pro" panose="03050502040302030504" pitchFamily="66" charset="77"/>
                <a:ea typeface="Noteworthy Light" panose="02000400000000000000" pitchFamily="2" charset="77"/>
                <a:cs typeface="Dreaming Outloud Pro" panose="03050502040302030504" pitchFamily="66" charset="77"/>
              </a:rPr>
              <a:t>@angular/core: 12.1.0</a:t>
            </a:r>
            <a:r>
              <a:rPr lang="en-US" sz="1200" spc="-100" dirty="0">
                <a:solidFill>
                  <a:schemeClr val="tx2"/>
                </a:solidFill>
                <a:latin typeface="Dreaming Outloud Pro" panose="03050502040302030504" pitchFamily="66" charset="77"/>
                <a:ea typeface="Noteworthy Light" panose="02000400000000000000" pitchFamily="2" charset="77"/>
                <a:cs typeface="Dreaming Outloud Pro" panose="03050502040302030504" pitchFamily="66" charset="77"/>
              </a:rPr>
              <a:t> </a:t>
            </a:r>
          </a:p>
        </p:txBody>
      </p:sp>
    </p:spTree>
    <p:extLst>
      <p:ext uri="{BB962C8B-B14F-4D97-AF65-F5344CB8AC3E}">
        <p14:creationId xmlns:p14="http://schemas.microsoft.com/office/powerpoint/2010/main" val="70392399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Elbow Connector 34">
            <a:extLst>
              <a:ext uri="{FF2B5EF4-FFF2-40B4-BE49-F238E27FC236}">
                <a16:creationId xmlns:a16="http://schemas.microsoft.com/office/drawing/2014/main" id="{E73A19CA-B82C-A43C-937F-110CBBD57CD9}"/>
              </a:ext>
            </a:extLst>
          </p:cNvPr>
          <p:cNvCxnSpPr>
            <a:stCxn id="31" idx="2"/>
            <a:endCxn id="32" idx="0"/>
          </p:cNvCxnSpPr>
          <p:nvPr/>
        </p:nvCxnSpPr>
        <p:spPr>
          <a:xfrm rot="5400000">
            <a:off x="6987882" y="3284988"/>
            <a:ext cx="305696" cy="584209"/>
          </a:xfrm>
          <a:prstGeom prst="bentConnector3">
            <a:avLst/>
          </a:prstGeom>
          <a:ln w="12700" cap="rnd">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A750F804-016D-C42A-1DF0-D174F09BB391}"/>
              </a:ext>
            </a:extLst>
          </p:cNvPr>
          <p:cNvSpPr>
            <a:spLocks noGrp="1"/>
          </p:cNvSpPr>
          <p:nvPr>
            <p:ph type="title"/>
          </p:nvPr>
        </p:nvSpPr>
        <p:spPr/>
        <p:txBody>
          <a:bodyPr/>
          <a:lstStyle/>
          <a:p>
            <a:r>
              <a:rPr lang="en-US" dirty="0"/>
              <a:t>Singleton shared dependency</a:t>
            </a:r>
          </a:p>
        </p:txBody>
      </p:sp>
      <p:sp>
        <p:nvSpPr>
          <p:cNvPr id="3" name="Slide Number Placeholder 2">
            <a:extLst>
              <a:ext uri="{FF2B5EF4-FFF2-40B4-BE49-F238E27FC236}">
                <a16:creationId xmlns:a16="http://schemas.microsoft.com/office/drawing/2014/main" id="{9D430333-901B-D3E8-9F70-3FB5D32486AE}"/>
              </a:ext>
            </a:extLst>
          </p:cNvPr>
          <p:cNvSpPr>
            <a:spLocks noGrp="1"/>
          </p:cNvSpPr>
          <p:nvPr>
            <p:ph type="sldNum" sz="quarter" idx="10"/>
          </p:nvPr>
        </p:nvSpPr>
        <p:spPr/>
        <p:txBody>
          <a:bodyPr/>
          <a:lstStyle/>
          <a:p>
            <a:fld id="{4821C4A5-98F2-7545-875B-39B2F4500447}" type="slidenum">
              <a:rPr lang="en-GB" noProof="0" smtClean="0"/>
              <a:pPr/>
              <a:t>18</a:t>
            </a:fld>
            <a:endParaRPr lang="en-GB" noProof="0"/>
          </a:p>
        </p:txBody>
      </p:sp>
      <p:sp>
        <p:nvSpPr>
          <p:cNvPr id="15" name="TextBox 14">
            <a:extLst>
              <a:ext uri="{FF2B5EF4-FFF2-40B4-BE49-F238E27FC236}">
                <a16:creationId xmlns:a16="http://schemas.microsoft.com/office/drawing/2014/main" id="{5634C683-CE81-DCA2-E90C-3A63F26E7A58}"/>
              </a:ext>
            </a:extLst>
          </p:cNvPr>
          <p:cNvSpPr txBox="1"/>
          <p:nvPr/>
        </p:nvSpPr>
        <p:spPr>
          <a:xfrm>
            <a:off x="475815" y="1385537"/>
            <a:ext cx="2933964" cy="400110"/>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2000" spc="-150" dirty="0">
                <a:solidFill>
                  <a:schemeClr val="tx2"/>
                </a:solidFill>
                <a:latin typeface="Dreaming Outloud Pro" panose="03050502040302030504" pitchFamily="66" charset="77"/>
                <a:ea typeface="Noteworthy Light" panose="02000400000000000000" pitchFamily="2" charset="77"/>
                <a:cs typeface="Dreaming Outloud Pro" panose="03050502040302030504" pitchFamily="66" charset="77"/>
              </a:rPr>
              <a:t>Application (shell)</a:t>
            </a:r>
          </a:p>
        </p:txBody>
      </p:sp>
      <p:sp>
        <p:nvSpPr>
          <p:cNvPr id="6" name="Rectangle 5">
            <a:extLst>
              <a:ext uri="{FF2B5EF4-FFF2-40B4-BE49-F238E27FC236}">
                <a16:creationId xmlns:a16="http://schemas.microsoft.com/office/drawing/2014/main" id="{6F2B8EE3-443F-EDF7-D5B5-683EC8BFC731}"/>
              </a:ext>
            </a:extLst>
          </p:cNvPr>
          <p:cNvSpPr/>
          <p:nvPr/>
        </p:nvSpPr>
        <p:spPr>
          <a:xfrm>
            <a:off x="475816" y="1923393"/>
            <a:ext cx="2933964" cy="2520000"/>
          </a:xfrm>
          <a:prstGeom prst="rect">
            <a:avLst/>
          </a:prstGeom>
          <a:noFill/>
          <a:ln w="28575" cap="rnd" cmpd="sng" algn="ctr">
            <a:solidFill>
              <a:schemeClr val="tx2"/>
            </a:solidFill>
            <a:prstDash val="dash"/>
            <a:extLst>
              <a:ext uri="{C807C97D-BFC1-408E-A445-0C87EB9F89A2}">
                <ask:lineSketchStyleProps xmlns:ask="http://schemas.microsoft.com/office/drawing/2018/sketchyshapes" sd="1219033472">
                  <a:custGeom>
                    <a:avLst/>
                    <a:gdLst>
                      <a:gd name="connsiteX0" fmla="*/ 0 w 8132158"/>
                      <a:gd name="connsiteY0" fmla="*/ 0 h 2520000"/>
                      <a:gd name="connsiteX1" fmla="*/ 8132158 w 8132158"/>
                      <a:gd name="connsiteY1" fmla="*/ 0 h 2520000"/>
                      <a:gd name="connsiteX2" fmla="*/ 8132158 w 8132158"/>
                      <a:gd name="connsiteY2" fmla="*/ 2520000 h 2520000"/>
                      <a:gd name="connsiteX3" fmla="*/ 0 w 8132158"/>
                      <a:gd name="connsiteY3" fmla="*/ 2520000 h 2520000"/>
                      <a:gd name="connsiteX4" fmla="*/ 0 w 8132158"/>
                      <a:gd name="connsiteY4" fmla="*/ 0 h 25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2158" h="2520000" extrusionOk="0">
                        <a:moveTo>
                          <a:pt x="0" y="0"/>
                        </a:moveTo>
                        <a:cubicBezTo>
                          <a:pt x="3487166" y="118645"/>
                          <a:pt x="6134919" y="116012"/>
                          <a:pt x="8132158" y="0"/>
                        </a:cubicBezTo>
                        <a:cubicBezTo>
                          <a:pt x="7999276" y="962862"/>
                          <a:pt x="8217109" y="1720368"/>
                          <a:pt x="8132158" y="2520000"/>
                        </a:cubicBezTo>
                        <a:cubicBezTo>
                          <a:pt x="5047923" y="2654600"/>
                          <a:pt x="1843019" y="2362804"/>
                          <a:pt x="0" y="2520000"/>
                        </a:cubicBezTo>
                        <a:cubicBezTo>
                          <a:pt x="-20187" y="1978423"/>
                          <a:pt x="-152480" y="928655"/>
                          <a:pt x="0" y="0"/>
                        </a:cubicBezTo>
                        <a:close/>
                      </a:path>
                    </a:pathLst>
                  </a:custGeom>
                  <ask:type>
                    <ask:lineSketchNone/>
                  </ask:type>
                </ask:lineSketchStyleProps>
              </a:ext>
            </a:extLst>
          </a:ln>
          <a:effectLst/>
        </p:spPr>
        <p:txBody>
          <a:bodyPr rtlCol="0" anchor="ctr"/>
          <a:lstStyle/>
          <a:p>
            <a:pPr algn="ctr"/>
            <a:endParaRPr lang="en-NL">
              <a:solidFill>
                <a:srgbClr val="5E6A71"/>
              </a:solidFill>
            </a:endParaRPr>
          </a:p>
        </p:txBody>
      </p:sp>
      <p:sp>
        <p:nvSpPr>
          <p:cNvPr id="7" name="Rectangle 6">
            <a:extLst>
              <a:ext uri="{FF2B5EF4-FFF2-40B4-BE49-F238E27FC236}">
                <a16:creationId xmlns:a16="http://schemas.microsoft.com/office/drawing/2014/main" id="{5912131B-8F67-7ED0-BB5F-EA297C17225D}"/>
              </a:ext>
            </a:extLst>
          </p:cNvPr>
          <p:cNvSpPr/>
          <p:nvPr/>
        </p:nvSpPr>
        <p:spPr>
          <a:xfrm>
            <a:off x="1360001" y="2879346"/>
            <a:ext cx="544898" cy="544898"/>
          </a:xfrm>
          <a:custGeom>
            <a:avLst/>
            <a:gdLst>
              <a:gd name="connsiteX0" fmla="*/ 0 w 544898"/>
              <a:gd name="connsiteY0" fmla="*/ 0 h 544898"/>
              <a:gd name="connsiteX1" fmla="*/ 544898 w 544898"/>
              <a:gd name="connsiteY1" fmla="*/ 0 h 544898"/>
              <a:gd name="connsiteX2" fmla="*/ 544898 w 544898"/>
              <a:gd name="connsiteY2" fmla="*/ 544898 h 544898"/>
              <a:gd name="connsiteX3" fmla="*/ 0 w 544898"/>
              <a:gd name="connsiteY3" fmla="*/ 544898 h 544898"/>
              <a:gd name="connsiteX4" fmla="*/ 0 w 544898"/>
              <a:gd name="connsiteY4" fmla="*/ 0 h 544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98" h="544898" fill="none" extrusionOk="0">
                <a:moveTo>
                  <a:pt x="0" y="0"/>
                </a:moveTo>
                <a:cubicBezTo>
                  <a:pt x="255582" y="-16752"/>
                  <a:pt x="348470" y="6887"/>
                  <a:pt x="544898" y="0"/>
                </a:cubicBezTo>
                <a:cubicBezTo>
                  <a:pt x="519350" y="149110"/>
                  <a:pt x="519381" y="353728"/>
                  <a:pt x="544898" y="544898"/>
                </a:cubicBezTo>
                <a:cubicBezTo>
                  <a:pt x="393197" y="549163"/>
                  <a:pt x="188100" y="536345"/>
                  <a:pt x="0" y="544898"/>
                </a:cubicBezTo>
                <a:cubicBezTo>
                  <a:pt x="11218" y="403712"/>
                  <a:pt x="-24932" y="148953"/>
                  <a:pt x="0" y="0"/>
                </a:cubicBezTo>
                <a:close/>
              </a:path>
              <a:path w="544898" h="544898" stroke="0" extrusionOk="0">
                <a:moveTo>
                  <a:pt x="0" y="0"/>
                </a:moveTo>
                <a:cubicBezTo>
                  <a:pt x="251532" y="-11230"/>
                  <a:pt x="424971" y="6470"/>
                  <a:pt x="544898" y="0"/>
                </a:cubicBezTo>
                <a:cubicBezTo>
                  <a:pt x="557108" y="222091"/>
                  <a:pt x="529715" y="290459"/>
                  <a:pt x="544898" y="544898"/>
                </a:cubicBezTo>
                <a:cubicBezTo>
                  <a:pt x="306287" y="531903"/>
                  <a:pt x="208212" y="557841"/>
                  <a:pt x="0" y="544898"/>
                </a:cubicBezTo>
                <a:cubicBezTo>
                  <a:pt x="-14003" y="401050"/>
                  <a:pt x="8951" y="198372"/>
                  <a:pt x="0" y="0"/>
                </a:cubicBezTo>
                <a:close/>
              </a:path>
            </a:pathLst>
          </a:custGeom>
          <a:pattFill prst="ltDnDiag">
            <a:fgClr>
              <a:schemeClr val="bg1">
                <a:lumMod val="75000"/>
              </a:schemeClr>
            </a:fgClr>
            <a:bgClr>
              <a:schemeClr val="bg1"/>
            </a:bgClr>
          </a:pattFill>
          <a:ln w="19050" cap="rnd" cmpd="sng" algn="ctr">
            <a:solidFill>
              <a:schemeClr val="bg1">
                <a:lumMod val="75000"/>
              </a:schemeClr>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2000" dirty="0">
                <a:solidFill>
                  <a:schemeClr val="bg1">
                    <a:lumMod val="75000"/>
                  </a:schemeClr>
                </a:solidFill>
                <a:latin typeface="Dreaming Outloud Pro" panose="03050502040302030504" pitchFamily="66" charset="77"/>
                <a:cs typeface="Dreaming Outloud Pro" panose="03050502040302030504" pitchFamily="66" charset="77"/>
              </a:rPr>
              <a:t>{1}</a:t>
            </a:r>
          </a:p>
        </p:txBody>
      </p:sp>
      <p:sp>
        <p:nvSpPr>
          <p:cNvPr id="9" name="Rectangle 8">
            <a:extLst>
              <a:ext uri="{FF2B5EF4-FFF2-40B4-BE49-F238E27FC236}">
                <a16:creationId xmlns:a16="http://schemas.microsoft.com/office/drawing/2014/main" id="{185961C0-12AE-CAA3-2201-86A1688903EF}"/>
              </a:ext>
            </a:extLst>
          </p:cNvPr>
          <p:cNvSpPr/>
          <p:nvPr/>
        </p:nvSpPr>
        <p:spPr>
          <a:xfrm>
            <a:off x="850241" y="3728836"/>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bg1">
                <a:lumMod val="75000"/>
              </a:schemeClr>
            </a:fgClr>
            <a:bgClr>
              <a:schemeClr val="bg1"/>
            </a:bgClr>
          </a:pattFill>
          <a:ln w="19050" cap="rnd" cmpd="sng" algn="ctr">
            <a:solidFill>
              <a:schemeClr val="bg1">
                <a:lumMod val="75000"/>
              </a:schemeClr>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bg1">
                    <a:lumMod val="75000"/>
                  </a:schemeClr>
                </a:solidFill>
                <a:latin typeface="Dreaming Outloud Pro" panose="03050502040302030504" pitchFamily="66" charset="77"/>
                <a:cs typeface="Dreaming Outloud Pro" panose="03050502040302030504" pitchFamily="66" charset="77"/>
              </a:rPr>
              <a:t>1.1</a:t>
            </a:r>
          </a:p>
        </p:txBody>
      </p:sp>
      <p:sp>
        <p:nvSpPr>
          <p:cNvPr id="13" name="Rectangle 12">
            <a:extLst>
              <a:ext uri="{FF2B5EF4-FFF2-40B4-BE49-F238E27FC236}">
                <a16:creationId xmlns:a16="http://schemas.microsoft.com/office/drawing/2014/main" id="{4A0199B4-5F07-929C-79B7-42F9BCD0BD06}"/>
              </a:ext>
            </a:extLst>
          </p:cNvPr>
          <p:cNvSpPr/>
          <p:nvPr/>
        </p:nvSpPr>
        <p:spPr>
          <a:xfrm>
            <a:off x="1438717" y="3724237"/>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bg1">
                <a:lumMod val="75000"/>
              </a:schemeClr>
            </a:fgClr>
            <a:bgClr>
              <a:schemeClr val="bg1"/>
            </a:bgClr>
          </a:pattFill>
          <a:ln w="19050" cap="rnd" cmpd="sng" algn="ctr">
            <a:solidFill>
              <a:schemeClr val="bg1">
                <a:lumMod val="75000"/>
              </a:schemeClr>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bg1">
                    <a:lumMod val="75000"/>
                  </a:schemeClr>
                </a:solidFill>
                <a:latin typeface="Dreaming Outloud Pro" panose="03050502040302030504" pitchFamily="66" charset="77"/>
                <a:cs typeface="Dreaming Outloud Pro" panose="03050502040302030504" pitchFamily="66" charset="77"/>
              </a:rPr>
              <a:t>1.2</a:t>
            </a:r>
            <a:endParaRPr lang="en-NL" sz="1200" dirty="0">
              <a:solidFill>
                <a:schemeClr val="bg1">
                  <a:lumMod val="75000"/>
                </a:schemeClr>
              </a:solidFill>
              <a:latin typeface="Consolas" panose="020B0609020204030204" pitchFamily="49" charset="0"/>
              <a:cs typeface="Consolas" panose="020B0609020204030204" pitchFamily="49" charset="0"/>
            </a:endParaRPr>
          </a:p>
        </p:txBody>
      </p:sp>
      <p:cxnSp>
        <p:nvCxnSpPr>
          <p:cNvPr id="16" name="Elbow Connector 15">
            <a:extLst>
              <a:ext uri="{FF2B5EF4-FFF2-40B4-BE49-F238E27FC236}">
                <a16:creationId xmlns:a16="http://schemas.microsoft.com/office/drawing/2014/main" id="{7EA73C58-6798-F7D8-2346-EF911463862A}"/>
              </a:ext>
            </a:extLst>
          </p:cNvPr>
          <p:cNvCxnSpPr>
            <a:cxnSpLocks/>
            <a:stCxn id="7" idx="2"/>
            <a:endCxn id="13" idx="0"/>
          </p:cNvCxnSpPr>
          <p:nvPr/>
        </p:nvCxnSpPr>
        <p:spPr>
          <a:xfrm rot="16200000" flipH="1">
            <a:off x="1484587" y="3572106"/>
            <a:ext cx="299993" cy="4267"/>
          </a:xfrm>
          <a:prstGeom prst="bentConnector3">
            <a:avLst/>
          </a:prstGeom>
          <a:ln w="12700" cap="rnd">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27" name="Elbow Connector 26">
            <a:extLst>
              <a:ext uri="{FF2B5EF4-FFF2-40B4-BE49-F238E27FC236}">
                <a16:creationId xmlns:a16="http://schemas.microsoft.com/office/drawing/2014/main" id="{9236816B-110E-E33E-4530-103C9BF1A98D}"/>
              </a:ext>
            </a:extLst>
          </p:cNvPr>
          <p:cNvCxnSpPr>
            <a:stCxn id="7" idx="2"/>
            <a:endCxn id="9" idx="0"/>
          </p:cNvCxnSpPr>
          <p:nvPr/>
        </p:nvCxnSpPr>
        <p:spPr>
          <a:xfrm rot="5400000">
            <a:off x="1188050" y="3284436"/>
            <a:ext cx="304592" cy="584209"/>
          </a:xfrm>
          <a:prstGeom prst="bentConnector3">
            <a:avLst/>
          </a:prstGeom>
          <a:ln w="12700" cap="rnd">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29" name="Elbow Connector 28">
            <a:extLst>
              <a:ext uri="{FF2B5EF4-FFF2-40B4-BE49-F238E27FC236}">
                <a16:creationId xmlns:a16="http://schemas.microsoft.com/office/drawing/2014/main" id="{3C1A7A1D-BE30-A406-A095-95212A3F35DB}"/>
              </a:ext>
            </a:extLst>
          </p:cNvPr>
          <p:cNvCxnSpPr>
            <a:cxnSpLocks/>
            <a:stCxn id="7" idx="2"/>
            <a:endCxn id="28" idx="0"/>
          </p:cNvCxnSpPr>
          <p:nvPr/>
        </p:nvCxnSpPr>
        <p:spPr>
          <a:xfrm rot="16200000" flipH="1">
            <a:off x="1776486" y="3280208"/>
            <a:ext cx="305233" cy="593304"/>
          </a:xfrm>
          <a:prstGeom prst="bentConnector3">
            <a:avLst/>
          </a:prstGeom>
          <a:ln w="12700" cap="rnd">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F88CBA9D-52B7-89EF-91C5-BB121FD13854}"/>
              </a:ext>
            </a:extLst>
          </p:cNvPr>
          <p:cNvSpPr/>
          <p:nvPr/>
        </p:nvSpPr>
        <p:spPr>
          <a:xfrm>
            <a:off x="2027754" y="3729477"/>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tx2"/>
            </a:fgClr>
            <a:bgClr>
              <a:schemeClr val="bg1"/>
            </a:bgClr>
          </a:pattFill>
          <a:ln w="1905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tx2"/>
                </a:solidFill>
                <a:latin typeface="Dreaming Outloud Pro" panose="03050502040302030504" pitchFamily="66" charset="77"/>
                <a:cs typeface="Dreaming Outloud Pro" panose="03050502040302030504" pitchFamily="66" charset="77"/>
              </a:rPr>
              <a:t>1.3</a:t>
            </a:r>
          </a:p>
        </p:txBody>
      </p:sp>
      <p:sp>
        <p:nvSpPr>
          <p:cNvPr id="31" name="Rectangle 30">
            <a:extLst>
              <a:ext uri="{FF2B5EF4-FFF2-40B4-BE49-F238E27FC236}">
                <a16:creationId xmlns:a16="http://schemas.microsoft.com/office/drawing/2014/main" id="{971A5DD4-6B53-3DA2-ACDF-C749EF55332A}"/>
              </a:ext>
            </a:extLst>
          </p:cNvPr>
          <p:cNvSpPr/>
          <p:nvPr/>
        </p:nvSpPr>
        <p:spPr>
          <a:xfrm>
            <a:off x="7160385" y="2879346"/>
            <a:ext cx="544898" cy="544898"/>
          </a:xfrm>
          <a:custGeom>
            <a:avLst/>
            <a:gdLst>
              <a:gd name="connsiteX0" fmla="*/ 0 w 544898"/>
              <a:gd name="connsiteY0" fmla="*/ 0 h 544898"/>
              <a:gd name="connsiteX1" fmla="*/ 544898 w 544898"/>
              <a:gd name="connsiteY1" fmla="*/ 0 h 544898"/>
              <a:gd name="connsiteX2" fmla="*/ 544898 w 544898"/>
              <a:gd name="connsiteY2" fmla="*/ 544898 h 544898"/>
              <a:gd name="connsiteX3" fmla="*/ 0 w 544898"/>
              <a:gd name="connsiteY3" fmla="*/ 544898 h 544898"/>
              <a:gd name="connsiteX4" fmla="*/ 0 w 544898"/>
              <a:gd name="connsiteY4" fmla="*/ 0 h 544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98" h="544898" fill="none" extrusionOk="0">
                <a:moveTo>
                  <a:pt x="0" y="0"/>
                </a:moveTo>
                <a:cubicBezTo>
                  <a:pt x="255582" y="-16752"/>
                  <a:pt x="348470" y="6887"/>
                  <a:pt x="544898" y="0"/>
                </a:cubicBezTo>
                <a:cubicBezTo>
                  <a:pt x="519350" y="149110"/>
                  <a:pt x="519381" y="353728"/>
                  <a:pt x="544898" y="544898"/>
                </a:cubicBezTo>
                <a:cubicBezTo>
                  <a:pt x="393197" y="549163"/>
                  <a:pt x="188100" y="536345"/>
                  <a:pt x="0" y="544898"/>
                </a:cubicBezTo>
                <a:cubicBezTo>
                  <a:pt x="11218" y="403712"/>
                  <a:pt x="-24932" y="148953"/>
                  <a:pt x="0" y="0"/>
                </a:cubicBezTo>
                <a:close/>
              </a:path>
              <a:path w="544898" h="544898" stroke="0" extrusionOk="0">
                <a:moveTo>
                  <a:pt x="0" y="0"/>
                </a:moveTo>
                <a:cubicBezTo>
                  <a:pt x="251532" y="-11230"/>
                  <a:pt x="424971" y="6470"/>
                  <a:pt x="544898" y="0"/>
                </a:cubicBezTo>
                <a:cubicBezTo>
                  <a:pt x="557108" y="222091"/>
                  <a:pt x="529715" y="290459"/>
                  <a:pt x="544898" y="544898"/>
                </a:cubicBezTo>
                <a:cubicBezTo>
                  <a:pt x="306287" y="531903"/>
                  <a:pt x="208212" y="557841"/>
                  <a:pt x="0" y="544898"/>
                </a:cubicBezTo>
                <a:cubicBezTo>
                  <a:pt x="-14003" y="401050"/>
                  <a:pt x="8951" y="198372"/>
                  <a:pt x="0" y="0"/>
                </a:cubicBezTo>
                <a:close/>
              </a:path>
            </a:pathLst>
          </a:custGeom>
          <a:pattFill prst="ltDnDiag">
            <a:fgClr>
              <a:schemeClr val="bg1">
                <a:lumMod val="75000"/>
              </a:schemeClr>
            </a:fgClr>
            <a:bgClr>
              <a:schemeClr val="bg1"/>
            </a:bgClr>
          </a:pattFill>
          <a:ln w="19050" cap="rnd" cmpd="sng" algn="ctr">
            <a:solidFill>
              <a:schemeClr val="bg1">
                <a:lumMod val="75000"/>
              </a:schemeClr>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2000" dirty="0">
                <a:solidFill>
                  <a:schemeClr val="bg1">
                    <a:lumMod val="75000"/>
                  </a:schemeClr>
                </a:solidFill>
                <a:latin typeface="Dreaming Outloud Pro" panose="03050502040302030504" pitchFamily="66" charset="77"/>
                <a:cs typeface="Dreaming Outloud Pro" panose="03050502040302030504" pitchFamily="66" charset="77"/>
              </a:rPr>
              <a:t>{2}</a:t>
            </a:r>
          </a:p>
        </p:txBody>
      </p:sp>
      <p:sp>
        <p:nvSpPr>
          <p:cNvPr id="32" name="Rectangle 31">
            <a:extLst>
              <a:ext uri="{FF2B5EF4-FFF2-40B4-BE49-F238E27FC236}">
                <a16:creationId xmlns:a16="http://schemas.microsoft.com/office/drawing/2014/main" id="{1DA8C27C-3A2F-B836-E8F5-1FE5DA642968}"/>
              </a:ext>
            </a:extLst>
          </p:cNvPr>
          <p:cNvSpPr/>
          <p:nvPr/>
        </p:nvSpPr>
        <p:spPr>
          <a:xfrm>
            <a:off x="6650625" y="3729940"/>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accent2"/>
            </a:fgClr>
            <a:bgClr>
              <a:schemeClr val="bg1"/>
            </a:bgClr>
          </a:pattFill>
          <a:ln w="19050" cap="rnd" cmpd="sng" algn="ctr">
            <a:solidFill>
              <a:schemeClr val="accent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accent2"/>
                </a:solidFill>
                <a:latin typeface="Dreaming Outloud Pro" panose="03050502040302030504" pitchFamily="66" charset="77"/>
                <a:cs typeface="Dreaming Outloud Pro" panose="03050502040302030504" pitchFamily="66" charset="77"/>
              </a:rPr>
              <a:t>2.1</a:t>
            </a:r>
          </a:p>
        </p:txBody>
      </p:sp>
      <p:sp>
        <p:nvSpPr>
          <p:cNvPr id="33" name="Rectangle 32">
            <a:extLst>
              <a:ext uri="{FF2B5EF4-FFF2-40B4-BE49-F238E27FC236}">
                <a16:creationId xmlns:a16="http://schemas.microsoft.com/office/drawing/2014/main" id="{696FE732-ACDB-FF9B-F537-C5352505C8CE}"/>
              </a:ext>
            </a:extLst>
          </p:cNvPr>
          <p:cNvSpPr/>
          <p:nvPr/>
        </p:nvSpPr>
        <p:spPr>
          <a:xfrm>
            <a:off x="7239101" y="3724237"/>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bg1">
                <a:lumMod val="75000"/>
              </a:schemeClr>
            </a:fgClr>
            <a:bgClr>
              <a:schemeClr val="bg1"/>
            </a:bgClr>
          </a:pattFill>
          <a:ln w="19050" cap="rnd" cmpd="sng" algn="ctr">
            <a:solidFill>
              <a:schemeClr val="bg1">
                <a:lumMod val="75000"/>
              </a:schemeClr>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bg1">
                    <a:lumMod val="75000"/>
                  </a:schemeClr>
                </a:solidFill>
                <a:latin typeface="Dreaming Outloud Pro" panose="03050502040302030504" pitchFamily="66" charset="77"/>
                <a:cs typeface="Dreaming Outloud Pro" panose="03050502040302030504" pitchFamily="66" charset="77"/>
              </a:rPr>
              <a:t>2.2</a:t>
            </a:r>
          </a:p>
        </p:txBody>
      </p:sp>
      <p:cxnSp>
        <p:nvCxnSpPr>
          <p:cNvPr id="34" name="Elbow Connector 33">
            <a:extLst>
              <a:ext uri="{FF2B5EF4-FFF2-40B4-BE49-F238E27FC236}">
                <a16:creationId xmlns:a16="http://schemas.microsoft.com/office/drawing/2014/main" id="{84B736ED-1B06-7AFD-9182-583A5AC3F0C3}"/>
              </a:ext>
            </a:extLst>
          </p:cNvPr>
          <p:cNvCxnSpPr>
            <a:cxnSpLocks/>
            <a:stCxn id="31" idx="2"/>
            <a:endCxn id="33" idx="0"/>
          </p:cNvCxnSpPr>
          <p:nvPr/>
        </p:nvCxnSpPr>
        <p:spPr>
          <a:xfrm rot="16200000" flipH="1">
            <a:off x="7284971" y="3572106"/>
            <a:ext cx="299993" cy="4267"/>
          </a:xfrm>
          <a:prstGeom prst="bentConnector3">
            <a:avLst/>
          </a:prstGeom>
          <a:ln w="12700" cap="rnd">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9959175A-2BD0-5FA7-0933-5A3082EDD80E}"/>
              </a:ext>
            </a:extLst>
          </p:cNvPr>
          <p:cNvSpPr/>
          <p:nvPr/>
        </p:nvSpPr>
        <p:spPr>
          <a:xfrm>
            <a:off x="7828138" y="3729477"/>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bg1">
                <a:lumMod val="75000"/>
              </a:schemeClr>
            </a:fgClr>
            <a:bgClr>
              <a:schemeClr val="bg1"/>
            </a:bgClr>
          </a:pattFill>
          <a:ln w="19050" cap="rnd" cmpd="sng" algn="ctr">
            <a:solidFill>
              <a:schemeClr val="bg1">
                <a:lumMod val="75000"/>
              </a:schemeClr>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bg1">
                    <a:lumMod val="75000"/>
                  </a:schemeClr>
                </a:solidFill>
                <a:latin typeface="Dreaming Outloud Pro" panose="03050502040302030504" pitchFamily="66" charset="77"/>
                <a:cs typeface="Dreaming Outloud Pro" panose="03050502040302030504" pitchFamily="66" charset="77"/>
              </a:rPr>
              <a:t>2.3</a:t>
            </a:r>
          </a:p>
        </p:txBody>
      </p:sp>
      <p:cxnSp>
        <p:nvCxnSpPr>
          <p:cNvPr id="37" name="Elbow Connector 36">
            <a:extLst>
              <a:ext uri="{FF2B5EF4-FFF2-40B4-BE49-F238E27FC236}">
                <a16:creationId xmlns:a16="http://schemas.microsoft.com/office/drawing/2014/main" id="{101DFD1E-689B-CB25-50C4-C08690964C0A}"/>
              </a:ext>
            </a:extLst>
          </p:cNvPr>
          <p:cNvCxnSpPr>
            <a:cxnSpLocks/>
            <a:stCxn id="31" idx="2"/>
            <a:endCxn id="36" idx="0"/>
          </p:cNvCxnSpPr>
          <p:nvPr/>
        </p:nvCxnSpPr>
        <p:spPr>
          <a:xfrm rot="16200000" flipH="1">
            <a:off x="7576870" y="3280208"/>
            <a:ext cx="305233" cy="593304"/>
          </a:xfrm>
          <a:prstGeom prst="bentConnector3">
            <a:avLst/>
          </a:prstGeom>
          <a:ln w="12700" cap="rnd">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38" name="Rectangle 37">
            <a:extLst>
              <a:ext uri="{FF2B5EF4-FFF2-40B4-BE49-F238E27FC236}">
                <a16:creationId xmlns:a16="http://schemas.microsoft.com/office/drawing/2014/main" id="{E5F6E773-7682-72F4-64CC-6FAFEC9B880A}"/>
              </a:ext>
            </a:extLst>
          </p:cNvPr>
          <p:cNvSpPr/>
          <p:nvPr/>
        </p:nvSpPr>
        <p:spPr>
          <a:xfrm>
            <a:off x="4392000" y="3724973"/>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accent6">
                <a:lumMod val="75000"/>
              </a:schemeClr>
            </a:fgClr>
            <a:bgClr>
              <a:schemeClr val="bg1"/>
            </a:bgClr>
          </a:pattFill>
          <a:ln w="19050" cap="rnd" cmpd="sng" algn="ctr">
            <a:solidFill>
              <a:schemeClr val="accent6">
                <a:lumMod val="75000"/>
              </a:schemeClr>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dirty="0">
                <a:solidFill>
                  <a:schemeClr val="accent6">
                    <a:lumMod val="75000"/>
                  </a:schemeClr>
                </a:solidFill>
                <a:latin typeface="Dreaming Outloud Pro" panose="03050502040302030504" pitchFamily="66" charset="77"/>
                <a:cs typeface="Dreaming Outloud Pro" panose="03050502040302030504" pitchFamily="66" charset="77"/>
              </a:rPr>
              <a:t>A</a:t>
            </a:r>
            <a:endParaRPr lang="en-NL" sz="1200" dirty="0">
              <a:solidFill>
                <a:schemeClr val="accent6">
                  <a:lumMod val="75000"/>
                </a:schemeClr>
              </a:solidFill>
              <a:latin typeface="Dreaming Outloud Pro" panose="03050502040302030504" pitchFamily="66" charset="77"/>
              <a:cs typeface="Dreaming Outloud Pro" panose="03050502040302030504" pitchFamily="66" charset="77"/>
            </a:endParaRPr>
          </a:p>
        </p:txBody>
      </p:sp>
      <p:sp>
        <p:nvSpPr>
          <p:cNvPr id="39" name="TextBox 38">
            <a:extLst>
              <a:ext uri="{FF2B5EF4-FFF2-40B4-BE49-F238E27FC236}">
                <a16:creationId xmlns:a16="http://schemas.microsoft.com/office/drawing/2014/main" id="{E33235B5-FE13-A733-A8F6-88CDDB3FBF1C}"/>
              </a:ext>
            </a:extLst>
          </p:cNvPr>
          <p:cNvSpPr txBox="1"/>
          <p:nvPr/>
        </p:nvSpPr>
        <p:spPr>
          <a:xfrm>
            <a:off x="3476220" y="4125131"/>
            <a:ext cx="2191560"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200" spc="-15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Shared dependency</a:t>
            </a:r>
          </a:p>
        </p:txBody>
      </p:sp>
      <p:cxnSp>
        <p:nvCxnSpPr>
          <p:cNvPr id="41" name="Elbow Connector 40">
            <a:extLst>
              <a:ext uri="{FF2B5EF4-FFF2-40B4-BE49-F238E27FC236}">
                <a16:creationId xmlns:a16="http://schemas.microsoft.com/office/drawing/2014/main" id="{B9F2A3EC-F73C-AAFF-F03D-4347685DC3DC}"/>
              </a:ext>
            </a:extLst>
          </p:cNvPr>
          <p:cNvCxnSpPr>
            <a:cxnSpLocks/>
            <a:stCxn id="28" idx="3"/>
            <a:endCxn id="38" idx="1"/>
          </p:cNvCxnSpPr>
          <p:nvPr/>
        </p:nvCxnSpPr>
        <p:spPr>
          <a:xfrm flipV="1">
            <a:off x="2423754" y="3922973"/>
            <a:ext cx="1968246" cy="4504"/>
          </a:xfrm>
          <a:prstGeom prst="bentConnector3">
            <a:avLst>
              <a:gd name="adj1" fmla="val 50000"/>
            </a:avLst>
          </a:prstGeom>
          <a:ln w="12700" cap="rnd">
            <a:prstDash val="sysDot"/>
            <a:tailEnd type="none"/>
          </a:ln>
          <a:effectLst/>
        </p:spPr>
        <p:style>
          <a:lnRef idx="2">
            <a:schemeClr val="accent1"/>
          </a:lnRef>
          <a:fillRef idx="0">
            <a:schemeClr val="accent1"/>
          </a:fillRef>
          <a:effectRef idx="1">
            <a:schemeClr val="accent1"/>
          </a:effectRef>
          <a:fontRef idx="minor">
            <a:schemeClr val="tx1"/>
          </a:fontRef>
        </p:style>
      </p:cxnSp>
      <p:cxnSp>
        <p:nvCxnSpPr>
          <p:cNvPr id="43" name="Elbow Connector 42">
            <a:extLst>
              <a:ext uri="{FF2B5EF4-FFF2-40B4-BE49-F238E27FC236}">
                <a16:creationId xmlns:a16="http://schemas.microsoft.com/office/drawing/2014/main" id="{EDA4D268-0164-691C-8DAF-4D0BAE4AAF7E}"/>
              </a:ext>
            </a:extLst>
          </p:cNvPr>
          <p:cNvCxnSpPr>
            <a:cxnSpLocks/>
            <a:stCxn id="32" idx="1"/>
            <a:endCxn id="38" idx="3"/>
          </p:cNvCxnSpPr>
          <p:nvPr/>
        </p:nvCxnSpPr>
        <p:spPr>
          <a:xfrm rot="10800000">
            <a:off x="4788001" y="3922974"/>
            <a:ext cx="1862625" cy="4967"/>
          </a:xfrm>
          <a:prstGeom prst="bentConnector3">
            <a:avLst>
              <a:gd name="adj1" fmla="val 50000"/>
            </a:avLst>
          </a:prstGeom>
          <a:ln w="12700" cap="rnd">
            <a:solidFill>
              <a:schemeClr val="accent2"/>
            </a:solidFill>
            <a:prstDash val="sysDot"/>
            <a:tailEnd type="none"/>
          </a:ln>
          <a:effectLst/>
        </p:spPr>
        <p:style>
          <a:lnRef idx="2">
            <a:schemeClr val="accent1"/>
          </a:lnRef>
          <a:fillRef idx="0">
            <a:schemeClr val="accent1"/>
          </a:fillRef>
          <a:effectRef idx="1">
            <a:schemeClr val="accent1"/>
          </a:effectRef>
          <a:fontRef idx="minor">
            <a:schemeClr val="tx1"/>
          </a:fontRef>
        </p:style>
      </p:cxnSp>
      <p:sp>
        <p:nvSpPr>
          <p:cNvPr id="4" name="Rectangle 3">
            <a:extLst>
              <a:ext uri="{FF2B5EF4-FFF2-40B4-BE49-F238E27FC236}">
                <a16:creationId xmlns:a16="http://schemas.microsoft.com/office/drawing/2014/main" id="{4FC37BE8-04DD-9D18-D2A0-304768F00650}"/>
              </a:ext>
            </a:extLst>
          </p:cNvPr>
          <p:cNvSpPr/>
          <p:nvPr/>
        </p:nvSpPr>
        <p:spPr>
          <a:xfrm>
            <a:off x="5667780" y="1923393"/>
            <a:ext cx="2938510" cy="2520000"/>
          </a:xfrm>
          <a:prstGeom prst="rect">
            <a:avLst/>
          </a:prstGeom>
          <a:noFill/>
          <a:ln w="28575" cap="rnd" cmpd="sng" algn="ctr">
            <a:solidFill>
              <a:schemeClr val="accent2"/>
            </a:solidFill>
            <a:prstDash val="dash"/>
            <a:extLst>
              <a:ext uri="{C807C97D-BFC1-408E-A445-0C87EB9F89A2}">
                <ask:lineSketchStyleProps xmlns:ask="http://schemas.microsoft.com/office/drawing/2018/sketchyshapes" sd="1219033472">
                  <a:custGeom>
                    <a:avLst/>
                    <a:gdLst>
                      <a:gd name="connsiteX0" fmla="*/ 0 w 8132158"/>
                      <a:gd name="connsiteY0" fmla="*/ 0 h 2520000"/>
                      <a:gd name="connsiteX1" fmla="*/ 8132158 w 8132158"/>
                      <a:gd name="connsiteY1" fmla="*/ 0 h 2520000"/>
                      <a:gd name="connsiteX2" fmla="*/ 8132158 w 8132158"/>
                      <a:gd name="connsiteY2" fmla="*/ 2520000 h 2520000"/>
                      <a:gd name="connsiteX3" fmla="*/ 0 w 8132158"/>
                      <a:gd name="connsiteY3" fmla="*/ 2520000 h 2520000"/>
                      <a:gd name="connsiteX4" fmla="*/ 0 w 8132158"/>
                      <a:gd name="connsiteY4" fmla="*/ 0 h 25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2158" h="2520000" extrusionOk="0">
                        <a:moveTo>
                          <a:pt x="0" y="0"/>
                        </a:moveTo>
                        <a:cubicBezTo>
                          <a:pt x="3487166" y="118645"/>
                          <a:pt x="6134919" y="116012"/>
                          <a:pt x="8132158" y="0"/>
                        </a:cubicBezTo>
                        <a:cubicBezTo>
                          <a:pt x="7999276" y="962862"/>
                          <a:pt x="8217109" y="1720368"/>
                          <a:pt x="8132158" y="2520000"/>
                        </a:cubicBezTo>
                        <a:cubicBezTo>
                          <a:pt x="5047923" y="2654600"/>
                          <a:pt x="1843019" y="2362804"/>
                          <a:pt x="0" y="2520000"/>
                        </a:cubicBezTo>
                        <a:cubicBezTo>
                          <a:pt x="-20187" y="1978423"/>
                          <a:pt x="-152480" y="928655"/>
                          <a:pt x="0" y="0"/>
                        </a:cubicBezTo>
                        <a:close/>
                      </a:path>
                    </a:pathLst>
                  </a:custGeom>
                  <ask:type>
                    <ask:lineSketchNone/>
                  </ask:type>
                </ask:lineSketchStyleProps>
              </a:ext>
            </a:extLst>
          </a:ln>
          <a:effectLst/>
        </p:spPr>
        <p:txBody>
          <a:bodyPr rtlCol="0" anchor="ctr"/>
          <a:lstStyle/>
          <a:p>
            <a:pPr algn="ctr"/>
            <a:endParaRPr lang="en-NL">
              <a:solidFill>
                <a:srgbClr val="5E6A71"/>
              </a:solidFill>
            </a:endParaRPr>
          </a:p>
        </p:txBody>
      </p:sp>
      <p:sp>
        <p:nvSpPr>
          <p:cNvPr id="12" name="TextBox 11">
            <a:extLst>
              <a:ext uri="{FF2B5EF4-FFF2-40B4-BE49-F238E27FC236}">
                <a16:creationId xmlns:a16="http://schemas.microsoft.com/office/drawing/2014/main" id="{BAA14F83-BF22-01C5-EB65-EA93959D816C}"/>
              </a:ext>
            </a:extLst>
          </p:cNvPr>
          <p:cNvSpPr txBox="1"/>
          <p:nvPr/>
        </p:nvSpPr>
        <p:spPr>
          <a:xfrm>
            <a:off x="5663365" y="1385537"/>
            <a:ext cx="2938510" cy="400110"/>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2000" spc="-150" dirty="0">
                <a:solidFill>
                  <a:schemeClr val="accent2"/>
                </a:solidFill>
                <a:latin typeface="Dreaming Outloud Pro" panose="03050502040302030504" pitchFamily="66" charset="77"/>
                <a:ea typeface="Noteworthy Light" panose="02000400000000000000" pitchFamily="2" charset="77"/>
                <a:cs typeface="Dreaming Outloud Pro" panose="03050502040302030504" pitchFamily="66" charset="77"/>
              </a:rPr>
              <a:t>Federated Module (remote)</a:t>
            </a:r>
          </a:p>
        </p:txBody>
      </p:sp>
      <p:sp>
        <p:nvSpPr>
          <p:cNvPr id="20" name="Rectangle 19">
            <a:extLst>
              <a:ext uri="{FF2B5EF4-FFF2-40B4-BE49-F238E27FC236}">
                <a16:creationId xmlns:a16="http://schemas.microsoft.com/office/drawing/2014/main" id="{231637D5-E612-3C3A-6C8C-1FFE7C1C076B}"/>
              </a:ext>
            </a:extLst>
          </p:cNvPr>
          <p:cNvSpPr/>
          <p:nvPr/>
        </p:nvSpPr>
        <p:spPr>
          <a:xfrm>
            <a:off x="784481" y="2155244"/>
            <a:ext cx="1695939" cy="396000"/>
          </a:xfrm>
          <a:custGeom>
            <a:avLst/>
            <a:gdLst>
              <a:gd name="connsiteX0" fmla="*/ 0 w 1695939"/>
              <a:gd name="connsiteY0" fmla="*/ 0 h 396000"/>
              <a:gd name="connsiteX1" fmla="*/ 599232 w 1695939"/>
              <a:gd name="connsiteY1" fmla="*/ 0 h 396000"/>
              <a:gd name="connsiteX2" fmla="*/ 1181504 w 1695939"/>
              <a:gd name="connsiteY2" fmla="*/ 0 h 396000"/>
              <a:gd name="connsiteX3" fmla="*/ 1695939 w 1695939"/>
              <a:gd name="connsiteY3" fmla="*/ 0 h 396000"/>
              <a:gd name="connsiteX4" fmla="*/ 1695939 w 1695939"/>
              <a:gd name="connsiteY4" fmla="*/ 396000 h 396000"/>
              <a:gd name="connsiteX5" fmla="*/ 1164545 w 1695939"/>
              <a:gd name="connsiteY5" fmla="*/ 396000 h 396000"/>
              <a:gd name="connsiteX6" fmla="*/ 599232 w 1695939"/>
              <a:gd name="connsiteY6" fmla="*/ 396000 h 396000"/>
              <a:gd name="connsiteX7" fmla="*/ 0 w 1695939"/>
              <a:gd name="connsiteY7" fmla="*/ 396000 h 396000"/>
              <a:gd name="connsiteX8" fmla="*/ 0 w 1695939"/>
              <a:gd name="connsiteY8" fmla="*/ 0 h 3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5939" h="396000" fill="none" extrusionOk="0">
                <a:moveTo>
                  <a:pt x="0" y="0"/>
                </a:moveTo>
                <a:cubicBezTo>
                  <a:pt x="284858" y="-5921"/>
                  <a:pt x="393378" y="21665"/>
                  <a:pt x="599232" y="0"/>
                </a:cubicBezTo>
                <a:cubicBezTo>
                  <a:pt x="805086" y="-21665"/>
                  <a:pt x="1003809" y="-4570"/>
                  <a:pt x="1181504" y="0"/>
                </a:cubicBezTo>
                <a:cubicBezTo>
                  <a:pt x="1359199" y="4570"/>
                  <a:pt x="1475803" y="-16478"/>
                  <a:pt x="1695939" y="0"/>
                </a:cubicBezTo>
                <a:cubicBezTo>
                  <a:pt x="1698100" y="103908"/>
                  <a:pt x="1715218" y="242397"/>
                  <a:pt x="1695939" y="396000"/>
                </a:cubicBezTo>
                <a:cubicBezTo>
                  <a:pt x="1533657" y="419844"/>
                  <a:pt x="1300995" y="407657"/>
                  <a:pt x="1164545" y="396000"/>
                </a:cubicBezTo>
                <a:cubicBezTo>
                  <a:pt x="1028095" y="384343"/>
                  <a:pt x="758682" y="373859"/>
                  <a:pt x="599232" y="396000"/>
                </a:cubicBezTo>
                <a:cubicBezTo>
                  <a:pt x="439782" y="418141"/>
                  <a:pt x="177236" y="393752"/>
                  <a:pt x="0" y="396000"/>
                </a:cubicBezTo>
                <a:cubicBezTo>
                  <a:pt x="19656" y="310178"/>
                  <a:pt x="10393" y="120726"/>
                  <a:pt x="0" y="0"/>
                </a:cubicBezTo>
                <a:close/>
              </a:path>
              <a:path w="1695939" h="396000" stroke="0" extrusionOk="0">
                <a:moveTo>
                  <a:pt x="0" y="0"/>
                </a:moveTo>
                <a:cubicBezTo>
                  <a:pt x="235711" y="-14133"/>
                  <a:pt x="362863" y="-18754"/>
                  <a:pt x="548354" y="0"/>
                </a:cubicBezTo>
                <a:cubicBezTo>
                  <a:pt x="733845" y="18754"/>
                  <a:pt x="840026" y="1661"/>
                  <a:pt x="1062788" y="0"/>
                </a:cubicBezTo>
                <a:cubicBezTo>
                  <a:pt x="1285550" y="-1661"/>
                  <a:pt x="1507478" y="-26899"/>
                  <a:pt x="1695939" y="0"/>
                </a:cubicBezTo>
                <a:cubicBezTo>
                  <a:pt x="1678326" y="170917"/>
                  <a:pt x="1701419" y="247262"/>
                  <a:pt x="1695939" y="396000"/>
                </a:cubicBezTo>
                <a:cubicBezTo>
                  <a:pt x="1454451" y="379659"/>
                  <a:pt x="1289821" y="370957"/>
                  <a:pt x="1164545" y="396000"/>
                </a:cubicBezTo>
                <a:cubicBezTo>
                  <a:pt x="1039269" y="421043"/>
                  <a:pt x="704392" y="397580"/>
                  <a:pt x="565313" y="396000"/>
                </a:cubicBezTo>
                <a:cubicBezTo>
                  <a:pt x="426234" y="394420"/>
                  <a:pt x="145709" y="394259"/>
                  <a:pt x="0" y="396000"/>
                </a:cubicBezTo>
                <a:cubicBezTo>
                  <a:pt x="-2781" y="289517"/>
                  <a:pt x="14341" y="111999"/>
                  <a:pt x="0" y="0"/>
                </a:cubicBezTo>
                <a:close/>
              </a:path>
            </a:pathLst>
          </a:custGeom>
          <a:pattFill prst="ltDnDiag">
            <a:fgClr>
              <a:schemeClr val="bg1">
                <a:lumMod val="75000"/>
              </a:schemeClr>
            </a:fgClr>
            <a:bgClr>
              <a:schemeClr val="bg1"/>
            </a:bgClr>
          </a:pattFill>
          <a:ln w="19050" cap="rnd" cmpd="sng" algn="ctr">
            <a:solidFill>
              <a:schemeClr val="bg1">
                <a:lumMod val="75000"/>
              </a:schemeClr>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nl-NL" sz="1200" dirty="0">
                <a:solidFill>
                  <a:schemeClr val="bg1">
                    <a:lumMod val="75000"/>
                  </a:schemeClr>
                </a:solidFill>
                <a:latin typeface="Dreaming Outloud Pro" panose="03050502040302030504" pitchFamily="66" charset="77"/>
                <a:cs typeface="Dreaming Outloud Pro" panose="03050502040302030504" pitchFamily="66" charset="77"/>
              </a:rPr>
              <a:t>App routing</a:t>
            </a:r>
            <a:endParaRPr lang="en-NL" sz="1200" dirty="0">
              <a:solidFill>
                <a:schemeClr val="bg1">
                  <a:lumMod val="75000"/>
                </a:schemeClr>
              </a:solidFill>
              <a:latin typeface="Dreaming Outloud Pro" panose="03050502040302030504" pitchFamily="66" charset="77"/>
              <a:cs typeface="Dreaming Outloud Pro" panose="03050502040302030504" pitchFamily="66" charset="77"/>
            </a:endParaRPr>
          </a:p>
        </p:txBody>
      </p:sp>
      <p:sp>
        <p:nvSpPr>
          <p:cNvPr id="24" name="Rectangle 23">
            <a:extLst>
              <a:ext uri="{FF2B5EF4-FFF2-40B4-BE49-F238E27FC236}">
                <a16:creationId xmlns:a16="http://schemas.microsoft.com/office/drawing/2014/main" id="{9F3A52A2-78DC-D888-C6DE-0385FB41E8CE}"/>
              </a:ext>
            </a:extLst>
          </p:cNvPr>
          <p:cNvSpPr/>
          <p:nvPr/>
        </p:nvSpPr>
        <p:spPr>
          <a:xfrm>
            <a:off x="6584801" y="2157184"/>
            <a:ext cx="1695600" cy="396791"/>
          </a:xfrm>
          <a:custGeom>
            <a:avLst/>
            <a:gdLst>
              <a:gd name="connsiteX0" fmla="*/ 0 w 1695600"/>
              <a:gd name="connsiteY0" fmla="*/ 0 h 396791"/>
              <a:gd name="connsiteX1" fmla="*/ 599112 w 1695600"/>
              <a:gd name="connsiteY1" fmla="*/ 0 h 396791"/>
              <a:gd name="connsiteX2" fmla="*/ 1181268 w 1695600"/>
              <a:gd name="connsiteY2" fmla="*/ 0 h 396791"/>
              <a:gd name="connsiteX3" fmla="*/ 1695600 w 1695600"/>
              <a:gd name="connsiteY3" fmla="*/ 0 h 396791"/>
              <a:gd name="connsiteX4" fmla="*/ 1695600 w 1695600"/>
              <a:gd name="connsiteY4" fmla="*/ 396791 h 396791"/>
              <a:gd name="connsiteX5" fmla="*/ 1164312 w 1695600"/>
              <a:gd name="connsiteY5" fmla="*/ 396791 h 396791"/>
              <a:gd name="connsiteX6" fmla="*/ 599112 w 1695600"/>
              <a:gd name="connsiteY6" fmla="*/ 396791 h 396791"/>
              <a:gd name="connsiteX7" fmla="*/ 0 w 1695600"/>
              <a:gd name="connsiteY7" fmla="*/ 396791 h 396791"/>
              <a:gd name="connsiteX8" fmla="*/ 0 w 1695600"/>
              <a:gd name="connsiteY8" fmla="*/ 0 h 39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5600" h="396791" fill="none" extrusionOk="0">
                <a:moveTo>
                  <a:pt x="0" y="0"/>
                </a:moveTo>
                <a:cubicBezTo>
                  <a:pt x="259926" y="-10041"/>
                  <a:pt x="446674" y="-17245"/>
                  <a:pt x="599112" y="0"/>
                </a:cubicBezTo>
                <a:cubicBezTo>
                  <a:pt x="751550" y="17245"/>
                  <a:pt x="976548" y="-4535"/>
                  <a:pt x="1181268" y="0"/>
                </a:cubicBezTo>
                <a:cubicBezTo>
                  <a:pt x="1385988" y="4535"/>
                  <a:pt x="1558648" y="7628"/>
                  <a:pt x="1695600" y="0"/>
                </a:cubicBezTo>
                <a:cubicBezTo>
                  <a:pt x="1696929" y="170122"/>
                  <a:pt x="1682649" y="316571"/>
                  <a:pt x="1695600" y="396791"/>
                </a:cubicBezTo>
                <a:cubicBezTo>
                  <a:pt x="1483297" y="394004"/>
                  <a:pt x="1386211" y="413192"/>
                  <a:pt x="1164312" y="396791"/>
                </a:cubicBezTo>
                <a:cubicBezTo>
                  <a:pt x="942413" y="380390"/>
                  <a:pt x="798331" y="421831"/>
                  <a:pt x="599112" y="396791"/>
                </a:cubicBezTo>
                <a:cubicBezTo>
                  <a:pt x="399893" y="371751"/>
                  <a:pt x="262897" y="406554"/>
                  <a:pt x="0" y="396791"/>
                </a:cubicBezTo>
                <a:cubicBezTo>
                  <a:pt x="-1659" y="249933"/>
                  <a:pt x="-7477" y="142112"/>
                  <a:pt x="0" y="0"/>
                </a:cubicBezTo>
                <a:close/>
              </a:path>
              <a:path w="1695600" h="396791" stroke="0" extrusionOk="0">
                <a:moveTo>
                  <a:pt x="0" y="0"/>
                </a:moveTo>
                <a:cubicBezTo>
                  <a:pt x="157013" y="8409"/>
                  <a:pt x="358480" y="22806"/>
                  <a:pt x="548244" y="0"/>
                </a:cubicBezTo>
                <a:cubicBezTo>
                  <a:pt x="738008" y="-22806"/>
                  <a:pt x="857307" y="12099"/>
                  <a:pt x="1062576" y="0"/>
                </a:cubicBezTo>
                <a:cubicBezTo>
                  <a:pt x="1267845" y="-12099"/>
                  <a:pt x="1434396" y="21058"/>
                  <a:pt x="1695600" y="0"/>
                </a:cubicBezTo>
                <a:cubicBezTo>
                  <a:pt x="1699304" y="160461"/>
                  <a:pt x="1677954" y="314317"/>
                  <a:pt x="1695600" y="396791"/>
                </a:cubicBezTo>
                <a:cubicBezTo>
                  <a:pt x="1554187" y="410697"/>
                  <a:pt x="1343141" y="385570"/>
                  <a:pt x="1164312" y="396791"/>
                </a:cubicBezTo>
                <a:cubicBezTo>
                  <a:pt x="985483" y="408012"/>
                  <a:pt x="825512" y="405961"/>
                  <a:pt x="565200" y="396791"/>
                </a:cubicBezTo>
                <a:cubicBezTo>
                  <a:pt x="304888" y="387621"/>
                  <a:pt x="138228" y="418956"/>
                  <a:pt x="0" y="396791"/>
                </a:cubicBezTo>
                <a:cubicBezTo>
                  <a:pt x="-12389" y="268103"/>
                  <a:pt x="16444" y="119579"/>
                  <a:pt x="0" y="0"/>
                </a:cubicBezTo>
                <a:close/>
              </a:path>
            </a:pathLst>
          </a:custGeom>
          <a:pattFill prst="ltDnDiag">
            <a:fgClr>
              <a:schemeClr val="bg1">
                <a:lumMod val="75000"/>
              </a:schemeClr>
            </a:fgClr>
            <a:bgClr>
              <a:schemeClr val="bg1"/>
            </a:bgClr>
          </a:pattFill>
          <a:ln w="19050" cap="rnd" cmpd="sng" algn="ctr">
            <a:solidFill>
              <a:schemeClr val="bg1">
                <a:lumMod val="75000"/>
              </a:schemeClr>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bg1">
                    <a:lumMod val="75000"/>
                  </a:schemeClr>
                </a:solidFill>
                <a:latin typeface="Dreaming Outloud Pro" panose="03050502040302030504" pitchFamily="66" charset="77"/>
                <a:cs typeface="Dreaming Outloud Pro" panose="03050502040302030504" pitchFamily="66" charset="77"/>
              </a:rPr>
              <a:t>Remote entry module</a:t>
            </a:r>
          </a:p>
        </p:txBody>
      </p:sp>
      <p:cxnSp>
        <p:nvCxnSpPr>
          <p:cNvPr id="25" name="Elbow Connector 24">
            <a:extLst>
              <a:ext uri="{FF2B5EF4-FFF2-40B4-BE49-F238E27FC236}">
                <a16:creationId xmlns:a16="http://schemas.microsoft.com/office/drawing/2014/main" id="{571C2D15-2DE5-FE0E-CB53-52D142145A80}"/>
              </a:ext>
            </a:extLst>
          </p:cNvPr>
          <p:cNvCxnSpPr>
            <a:cxnSpLocks/>
            <a:stCxn id="24" idx="2"/>
            <a:endCxn id="31" idx="0"/>
          </p:cNvCxnSpPr>
          <p:nvPr/>
        </p:nvCxnSpPr>
        <p:spPr>
          <a:xfrm rot="16200000" flipH="1">
            <a:off x="7270032" y="2716543"/>
            <a:ext cx="325371" cy="233"/>
          </a:xfrm>
          <a:prstGeom prst="bentConnector3">
            <a:avLst>
              <a:gd name="adj1" fmla="val 50000"/>
            </a:avLst>
          </a:prstGeom>
          <a:ln w="12700" cap="rnd">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6" name="Elbow Connector 45">
            <a:extLst>
              <a:ext uri="{FF2B5EF4-FFF2-40B4-BE49-F238E27FC236}">
                <a16:creationId xmlns:a16="http://schemas.microsoft.com/office/drawing/2014/main" id="{88ABBA61-AA74-08E7-714D-7B0F8938122F}"/>
              </a:ext>
            </a:extLst>
          </p:cNvPr>
          <p:cNvCxnSpPr>
            <a:cxnSpLocks/>
            <a:stCxn id="20" idx="2"/>
            <a:endCxn id="7" idx="0"/>
          </p:cNvCxnSpPr>
          <p:nvPr/>
        </p:nvCxnSpPr>
        <p:spPr>
          <a:xfrm rot="5400000">
            <a:off x="1468400" y="2715295"/>
            <a:ext cx="328102" cy="1"/>
          </a:xfrm>
          <a:prstGeom prst="bentConnector3">
            <a:avLst/>
          </a:prstGeom>
          <a:ln w="12700" cap="rnd">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62" name="Rectangle 61">
            <a:extLst>
              <a:ext uri="{FF2B5EF4-FFF2-40B4-BE49-F238E27FC236}">
                <a16:creationId xmlns:a16="http://schemas.microsoft.com/office/drawing/2014/main" id="{28575C03-BCE9-7FBF-B949-601767F16015}"/>
              </a:ext>
            </a:extLst>
          </p:cNvPr>
          <p:cNvSpPr/>
          <p:nvPr/>
        </p:nvSpPr>
        <p:spPr>
          <a:xfrm>
            <a:off x="5954627" y="2155844"/>
            <a:ext cx="396000" cy="396791"/>
          </a:xfrm>
          <a:custGeom>
            <a:avLst/>
            <a:gdLst>
              <a:gd name="connsiteX0" fmla="*/ 0 w 396000"/>
              <a:gd name="connsiteY0" fmla="*/ 0 h 396791"/>
              <a:gd name="connsiteX1" fmla="*/ 396000 w 396000"/>
              <a:gd name="connsiteY1" fmla="*/ 0 h 396791"/>
              <a:gd name="connsiteX2" fmla="*/ 396000 w 396000"/>
              <a:gd name="connsiteY2" fmla="*/ 396791 h 396791"/>
              <a:gd name="connsiteX3" fmla="*/ 0 w 396000"/>
              <a:gd name="connsiteY3" fmla="*/ 396791 h 396791"/>
              <a:gd name="connsiteX4" fmla="*/ 0 w 396000"/>
              <a:gd name="connsiteY4" fmla="*/ 0 h 396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791" fill="none" extrusionOk="0">
                <a:moveTo>
                  <a:pt x="0" y="0"/>
                </a:moveTo>
                <a:cubicBezTo>
                  <a:pt x="120584" y="-1773"/>
                  <a:pt x="271416" y="-14231"/>
                  <a:pt x="396000" y="0"/>
                </a:cubicBezTo>
                <a:cubicBezTo>
                  <a:pt x="391176" y="161456"/>
                  <a:pt x="408389" y="247726"/>
                  <a:pt x="396000" y="396791"/>
                </a:cubicBezTo>
                <a:cubicBezTo>
                  <a:pt x="311243" y="414084"/>
                  <a:pt x="189016" y="378842"/>
                  <a:pt x="0" y="396791"/>
                </a:cubicBezTo>
                <a:cubicBezTo>
                  <a:pt x="19499" y="298674"/>
                  <a:pt x="-8873" y="191182"/>
                  <a:pt x="0" y="0"/>
                </a:cubicBezTo>
                <a:close/>
              </a:path>
              <a:path w="396000" h="396791" stroke="0" extrusionOk="0">
                <a:moveTo>
                  <a:pt x="0" y="0"/>
                </a:moveTo>
                <a:cubicBezTo>
                  <a:pt x="179743" y="-12613"/>
                  <a:pt x="236790" y="-8293"/>
                  <a:pt x="396000" y="0"/>
                </a:cubicBezTo>
                <a:cubicBezTo>
                  <a:pt x="408395" y="122053"/>
                  <a:pt x="401080" y="211132"/>
                  <a:pt x="396000" y="396791"/>
                </a:cubicBezTo>
                <a:cubicBezTo>
                  <a:pt x="267546" y="391990"/>
                  <a:pt x="81476" y="389151"/>
                  <a:pt x="0" y="396791"/>
                </a:cubicBezTo>
                <a:cubicBezTo>
                  <a:pt x="-10659" y="250113"/>
                  <a:pt x="11353" y="170545"/>
                  <a:pt x="0" y="0"/>
                </a:cubicBezTo>
                <a:close/>
              </a:path>
            </a:pathLst>
          </a:custGeom>
          <a:pattFill prst="ltDnDiag">
            <a:fgClr>
              <a:schemeClr val="accent2"/>
            </a:fgClr>
            <a:bgClr>
              <a:schemeClr val="bg1"/>
            </a:bgClr>
          </a:pattFill>
          <a:ln w="19050" cap="rnd" cmpd="sng" algn="ctr">
            <a:solidFill>
              <a:schemeClr val="accent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accent2"/>
              </a:solidFill>
              <a:latin typeface="Dreaming Outloud Pro" panose="03050502040302030504" pitchFamily="66" charset="77"/>
              <a:cs typeface="Dreaming Outloud Pro" panose="03050502040302030504" pitchFamily="66" charset="77"/>
            </a:endParaRPr>
          </a:p>
        </p:txBody>
      </p:sp>
      <p:sp>
        <p:nvSpPr>
          <p:cNvPr id="63" name="TextBox 62">
            <a:extLst>
              <a:ext uri="{FF2B5EF4-FFF2-40B4-BE49-F238E27FC236}">
                <a16:creationId xmlns:a16="http://schemas.microsoft.com/office/drawing/2014/main" id="{D3219E1F-2A23-E8A8-C151-EA8415588460}"/>
              </a:ext>
            </a:extLst>
          </p:cNvPr>
          <p:cNvSpPr txBox="1"/>
          <p:nvPr/>
        </p:nvSpPr>
        <p:spPr>
          <a:xfrm>
            <a:off x="5046687" y="2529463"/>
            <a:ext cx="2191560"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200" spc="-15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webpack config</a:t>
            </a:r>
          </a:p>
        </p:txBody>
      </p:sp>
      <p:pic>
        <p:nvPicPr>
          <p:cNvPr id="65" name="Graphic 64">
            <a:extLst>
              <a:ext uri="{FF2B5EF4-FFF2-40B4-BE49-F238E27FC236}">
                <a16:creationId xmlns:a16="http://schemas.microsoft.com/office/drawing/2014/main" id="{714A38D9-6AA4-59B2-BA25-FA3825CA276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13919" y="2201639"/>
            <a:ext cx="277415" cy="307882"/>
          </a:xfrm>
          <a:prstGeom prst="rect">
            <a:avLst/>
          </a:prstGeom>
        </p:spPr>
      </p:pic>
      <p:cxnSp>
        <p:nvCxnSpPr>
          <p:cNvPr id="68" name="Elbow Connector 67">
            <a:extLst>
              <a:ext uri="{FF2B5EF4-FFF2-40B4-BE49-F238E27FC236}">
                <a16:creationId xmlns:a16="http://schemas.microsoft.com/office/drawing/2014/main" id="{CE38BD45-484A-D0A5-FF58-5DD698F68DC8}"/>
              </a:ext>
            </a:extLst>
          </p:cNvPr>
          <p:cNvCxnSpPr>
            <a:cxnSpLocks/>
            <a:stCxn id="24" idx="1"/>
            <a:endCxn id="62" idx="3"/>
          </p:cNvCxnSpPr>
          <p:nvPr/>
        </p:nvCxnSpPr>
        <p:spPr>
          <a:xfrm rot="10800000">
            <a:off x="6350627" y="2354240"/>
            <a:ext cx="234174" cy="1340"/>
          </a:xfrm>
          <a:prstGeom prst="bentConnector3">
            <a:avLst>
              <a:gd name="adj1" fmla="val 50000"/>
            </a:avLst>
          </a:prstGeom>
          <a:ln w="12700" cap="rnd">
            <a:solidFill>
              <a:schemeClr val="bg1">
                <a:lumMod val="75000"/>
              </a:schemeClr>
            </a:solidFill>
            <a:prstDash val="sysDot"/>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5" name="Rectangle 4">
            <a:extLst>
              <a:ext uri="{FF2B5EF4-FFF2-40B4-BE49-F238E27FC236}">
                <a16:creationId xmlns:a16="http://schemas.microsoft.com/office/drawing/2014/main" id="{256E49C7-BBC8-D021-01B0-573964149245}"/>
              </a:ext>
            </a:extLst>
          </p:cNvPr>
          <p:cNvSpPr/>
          <p:nvPr/>
        </p:nvSpPr>
        <p:spPr>
          <a:xfrm>
            <a:off x="2746211" y="2151078"/>
            <a:ext cx="396000" cy="396791"/>
          </a:xfrm>
          <a:custGeom>
            <a:avLst/>
            <a:gdLst>
              <a:gd name="connsiteX0" fmla="*/ 0 w 396000"/>
              <a:gd name="connsiteY0" fmla="*/ 0 h 396791"/>
              <a:gd name="connsiteX1" fmla="*/ 396000 w 396000"/>
              <a:gd name="connsiteY1" fmla="*/ 0 h 396791"/>
              <a:gd name="connsiteX2" fmla="*/ 396000 w 396000"/>
              <a:gd name="connsiteY2" fmla="*/ 396791 h 396791"/>
              <a:gd name="connsiteX3" fmla="*/ 0 w 396000"/>
              <a:gd name="connsiteY3" fmla="*/ 396791 h 396791"/>
              <a:gd name="connsiteX4" fmla="*/ 0 w 396000"/>
              <a:gd name="connsiteY4" fmla="*/ 0 h 396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791" fill="none" extrusionOk="0">
                <a:moveTo>
                  <a:pt x="0" y="0"/>
                </a:moveTo>
                <a:cubicBezTo>
                  <a:pt x="120584" y="-1773"/>
                  <a:pt x="271416" y="-14231"/>
                  <a:pt x="396000" y="0"/>
                </a:cubicBezTo>
                <a:cubicBezTo>
                  <a:pt x="391176" y="161456"/>
                  <a:pt x="408389" y="247726"/>
                  <a:pt x="396000" y="396791"/>
                </a:cubicBezTo>
                <a:cubicBezTo>
                  <a:pt x="311243" y="414084"/>
                  <a:pt x="189016" y="378842"/>
                  <a:pt x="0" y="396791"/>
                </a:cubicBezTo>
                <a:cubicBezTo>
                  <a:pt x="19499" y="298674"/>
                  <a:pt x="-8873" y="191182"/>
                  <a:pt x="0" y="0"/>
                </a:cubicBezTo>
                <a:close/>
              </a:path>
              <a:path w="396000" h="396791" stroke="0" extrusionOk="0">
                <a:moveTo>
                  <a:pt x="0" y="0"/>
                </a:moveTo>
                <a:cubicBezTo>
                  <a:pt x="179743" y="-12613"/>
                  <a:pt x="236790" y="-8293"/>
                  <a:pt x="396000" y="0"/>
                </a:cubicBezTo>
                <a:cubicBezTo>
                  <a:pt x="408395" y="122053"/>
                  <a:pt x="401080" y="211132"/>
                  <a:pt x="396000" y="396791"/>
                </a:cubicBezTo>
                <a:cubicBezTo>
                  <a:pt x="267546" y="391990"/>
                  <a:pt x="81476" y="389151"/>
                  <a:pt x="0" y="396791"/>
                </a:cubicBezTo>
                <a:cubicBezTo>
                  <a:pt x="-10659" y="250113"/>
                  <a:pt x="11353" y="170545"/>
                  <a:pt x="0" y="0"/>
                </a:cubicBezTo>
                <a:close/>
              </a:path>
            </a:pathLst>
          </a:custGeom>
          <a:pattFill prst="ltDnDiag">
            <a:fgClr>
              <a:schemeClr val="tx2"/>
            </a:fgClr>
            <a:bgClr>
              <a:schemeClr val="bg1"/>
            </a:bgClr>
          </a:pattFill>
          <a:ln w="1905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accent2"/>
              </a:solidFill>
              <a:latin typeface="Dreaming Outloud Pro" panose="03050502040302030504" pitchFamily="66" charset="77"/>
              <a:cs typeface="Dreaming Outloud Pro" panose="03050502040302030504" pitchFamily="66" charset="77"/>
            </a:endParaRPr>
          </a:p>
        </p:txBody>
      </p:sp>
      <p:sp>
        <p:nvSpPr>
          <p:cNvPr id="8" name="TextBox 7">
            <a:extLst>
              <a:ext uri="{FF2B5EF4-FFF2-40B4-BE49-F238E27FC236}">
                <a16:creationId xmlns:a16="http://schemas.microsoft.com/office/drawing/2014/main" id="{3547D618-D90C-6787-9A8C-C73D3392CE72}"/>
              </a:ext>
            </a:extLst>
          </p:cNvPr>
          <p:cNvSpPr txBox="1"/>
          <p:nvPr/>
        </p:nvSpPr>
        <p:spPr>
          <a:xfrm>
            <a:off x="1838271" y="2524697"/>
            <a:ext cx="2191560"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200" spc="-15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webpack config</a:t>
            </a:r>
          </a:p>
        </p:txBody>
      </p:sp>
      <p:pic>
        <p:nvPicPr>
          <p:cNvPr id="10" name="Graphic 9">
            <a:extLst>
              <a:ext uri="{FF2B5EF4-FFF2-40B4-BE49-F238E27FC236}">
                <a16:creationId xmlns:a16="http://schemas.microsoft.com/office/drawing/2014/main" id="{D94DFC56-2181-137C-08A4-539EC60D951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805503" y="2196873"/>
            <a:ext cx="277415" cy="307882"/>
          </a:xfrm>
          <a:prstGeom prst="rect">
            <a:avLst/>
          </a:prstGeom>
        </p:spPr>
      </p:pic>
      <p:sp>
        <p:nvSpPr>
          <p:cNvPr id="11" name="Freeform 10">
            <a:extLst>
              <a:ext uri="{FF2B5EF4-FFF2-40B4-BE49-F238E27FC236}">
                <a16:creationId xmlns:a16="http://schemas.microsoft.com/office/drawing/2014/main" id="{B4F552FF-0CE4-36CE-FB20-A5DEF718E965}"/>
              </a:ext>
            </a:extLst>
          </p:cNvPr>
          <p:cNvSpPr/>
          <p:nvPr/>
        </p:nvSpPr>
        <p:spPr>
          <a:xfrm>
            <a:off x="3222356" y="2350372"/>
            <a:ext cx="1274754" cy="1265747"/>
          </a:xfrm>
          <a:custGeom>
            <a:avLst/>
            <a:gdLst>
              <a:gd name="connsiteX0" fmla="*/ 0 w 1765738"/>
              <a:gd name="connsiteY0" fmla="*/ 139637 h 439192"/>
              <a:gd name="connsiteX1" fmla="*/ 1067550 w 1765738"/>
              <a:gd name="connsiteY1" fmla="*/ 436930 h 439192"/>
              <a:gd name="connsiteX2" fmla="*/ 1765738 w 1765738"/>
              <a:gd name="connsiteY2" fmla="*/ 0 h 439192"/>
              <a:gd name="connsiteX0" fmla="*/ 0 w 1765738"/>
              <a:gd name="connsiteY0" fmla="*/ 139637 h 448095"/>
              <a:gd name="connsiteX1" fmla="*/ 990975 w 1765738"/>
              <a:gd name="connsiteY1" fmla="*/ 445939 h 448095"/>
              <a:gd name="connsiteX2" fmla="*/ 1765738 w 1765738"/>
              <a:gd name="connsiteY2" fmla="*/ 0 h 448095"/>
              <a:gd name="connsiteX0" fmla="*/ 0 w 1765738"/>
              <a:gd name="connsiteY0" fmla="*/ 139637 h 448095"/>
              <a:gd name="connsiteX1" fmla="*/ 990975 w 1765738"/>
              <a:gd name="connsiteY1" fmla="*/ 445939 h 448095"/>
              <a:gd name="connsiteX2" fmla="*/ 1765738 w 1765738"/>
              <a:gd name="connsiteY2" fmla="*/ 0 h 448095"/>
              <a:gd name="connsiteX0" fmla="*/ 0 w 1765738"/>
              <a:gd name="connsiteY0" fmla="*/ 139637 h 445941"/>
              <a:gd name="connsiteX1" fmla="*/ 990975 w 1765738"/>
              <a:gd name="connsiteY1" fmla="*/ 445939 h 445941"/>
              <a:gd name="connsiteX2" fmla="*/ 1765738 w 1765738"/>
              <a:gd name="connsiteY2" fmla="*/ 0 h 445941"/>
              <a:gd name="connsiteX0" fmla="*/ 0 w 1765738"/>
              <a:gd name="connsiteY0" fmla="*/ 139637 h 445939"/>
              <a:gd name="connsiteX1" fmla="*/ 990975 w 1765738"/>
              <a:gd name="connsiteY1" fmla="*/ 445939 h 445939"/>
              <a:gd name="connsiteX2" fmla="*/ 1765738 w 1765738"/>
              <a:gd name="connsiteY2" fmla="*/ 0 h 445939"/>
              <a:gd name="connsiteX0" fmla="*/ 0 w 1765738"/>
              <a:gd name="connsiteY0" fmla="*/ 139637 h 445939"/>
              <a:gd name="connsiteX1" fmla="*/ 990975 w 1765738"/>
              <a:gd name="connsiteY1" fmla="*/ 445939 h 445939"/>
              <a:gd name="connsiteX2" fmla="*/ 1765738 w 1765738"/>
              <a:gd name="connsiteY2" fmla="*/ 0 h 445939"/>
              <a:gd name="connsiteX0" fmla="*/ 0 w 1765738"/>
              <a:gd name="connsiteY0" fmla="*/ 139637 h 445939"/>
              <a:gd name="connsiteX1" fmla="*/ 990975 w 1765738"/>
              <a:gd name="connsiteY1" fmla="*/ 445939 h 445939"/>
              <a:gd name="connsiteX2" fmla="*/ 1765738 w 1765738"/>
              <a:gd name="connsiteY2" fmla="*/ 0 h 445939"/>
              <a:gd name="connsiteX0" fmla="*/ 0 w 1747720"/>
              <a:gd name="connsiteY0" fmla="*/ 130628 h 436930"/>
              <a:gd name="connsiteX1" fmla="*/ 990975 w 1747720"/>
              <a:gd name="connsiteY1" fmla="*/ 436930 h 436930"/>
              <a:gd name="connsiteX2" fmla="*/ 1747720 w 1747720"/>
              <a:gd name="connsiteY2" fmla="*/ 0 h 436930"/>
              <a:gd name="connsiteX0" fmla="*/ 0 w 1747720"/>
              <a:gd name="connsiteY0" fmla="*/ 130628 h 436930"/>
              <a:gd name="connsiteX1" fmla="*/ 990975 w 1747720"/>
              <a:gd name="connsiteY1" fmla="*/ 436930 h 436930"/>
              <a:gd name="connsiteX2" fmla="*/ 1747720 w 1747720"/>
              <a:gd name="connsiteY2" fmla="*/ 0 h 436930"/>
              <a:gd name="connsiteX0" fmla="*/ 0 w 1747720"/>
              <a:gd name="connsiteY0" fmla="*/ 130628 h 437290"/>
              <a:gd name="connsiteX1" fmla="*/ 990975 w 1747720"/>
              <a:gd name="connsiteY1" fmla="*/ 436930 h 437290"/>
              <a:gd name="connsiteX2" fmla="*/ 1747720 w 1747720"/>
              <a:gd name="connsiteY2" fmla="*/ 0 h 437290"/>
              <a:gd name="connsiteX0" fmla="*/ 0 w 1747720"/>
              <a:gd name="connsiteY0" fmla="*/ 130628 h 437290"/>
              <a:gd name="connsiteX1" fmla="*/ 990975 w 1747720"/>
              <a:gd name="connsiteY1" fmla="*/ 436930 h 437290"/>
              <a:gd name="connsiteX2" fmla="*/ 1747720 w 1747720"/>
              <a:gd name="connsiteY2" fmla="*/ 0 h 437290"/>
              <a:gd name="connsiteX0" fmla="*/ 0 w 1747720"/>
              <a:gd name="connsiteY0" fmla="*/ 130628 h 437290"/>
              <a:gd name="connsiteX1" fmla="*/ 990975 w 1747720"/>
              <a:gd name="connsiteY1" fmla="*/ 436930 h 437290"/>
              <a:gd name="connsiteX2" fmla="*/ 1747720 w 1747720"/>
              <a:gd name="connsiteY2" fmla="*/ 0 h 437290"/>
              <a:gd name="connsiteX0" fmla="*/ 0 w 1747720"/>
              <a:gd name="connsiteY0" fmla="*/ 130628 h 437290"/>
              <a:gd name="connsiteX1" fmla="*/ 990975 w 1747720"/>
              <a:gd name="connsiteY1" fmla="*/ 436930 h 437290"/>
              <a:gd name="connsiteX2" fmla="*/ 1747720 w 1747720"/>
              <a:gd name="connsiteY2" fmla="*/ 0 h 437290"/>
              <a:gd name="connsiteX0" fmla="*/ 0 w 1334625"/>
              <a:gd name="connsiteY0" fmla="*/ 0 h 1226052"/>
              <a:gd name="connsiteX1" fmla="*/ 990975 w 1334625"/>
              <a:gd name="connsiteY1" fmla="*/ 306302 h 1226052"/>
              <a:gd name="connsiteX2" fmla="*/ 1324303 w 1334625"/>
              <a:gd name="connsiteY2" fmla="*/ 1216197 h 1226052"/>
              <a:gd name="connsiteX0" fmla="*/ 0 w 1389672"/>
              <a:gd name="connsiteY0" fmla="*/ 0 h 1216197"/>
              <a:gd name="connsiteX1" fmla="*/ 990975 w 1389672"/>
              <a:gd name="connsiteY1" fmla="*/ 306302 h 1216197"/>
              <a:gd name="connsiteX2" fmla="*/ 1324303 w 1389672"/>
              <a:gd name="connsiteY2" fmla="*/ 1216197 h 1216197"/>
              <a:gd name="connsiteX0" fmla="*/ 0 w 1336459"/>
              <a:gd name="connsiteY0" fmla="*/ 0 h 1216197"/>
              <a:gd name="connsiteX1" fmla="*/ 990975 w 1336459"/>
              <a:gd name="connsiteY1" fmla="*/ 306302 h 1216197"/>
              <a:gd name="connsiteX2" fmla="*/ 1324303 w 1336459"/>
              <a:gd name="connsiteY2" fmla="*/ 1216197 h 1216197"/>
              <a:gd name="connsiteX0" fmla="*/ 0 w 1324303"/>
              <a:gd name="connsiteY0" fmla="*/ 0 h 1216197"/>
              <a:gd name="connsiteX1" fmla="*/ 774762 w 1324303"/>
              <a:gd name="connsiteY1" fmla="*/ 315311 h 1216197"/>
              <a:gd name="connsiteX2" fmla="*/ 1324303 w 1324303"/>
              <a:gd name="connsiteY2" fmla="*/ 1216197 h 1216197"/>
              <a:gd name="connsiteX0" fmla="*/ 0 w 1324303"/>
              <a:gd name="connsiteY0" fmla="*/ 0 h 1216197"/>
              <a:gd name="connsiteX1" fmla="*/ 774762 w 1324303"/>
              <a:gd name="connsiteY1" fmla="*/ 315311 h 1216197"/>
              <a:gd name="connsiteX2" fmla="*/ 1324303 w 1324303"/>
              <a:gd name="connsiteY2" fmla="*/ 1216197 h 1216197"/>
              <a:gd name="connsiteX0" fmla="*/ 0 w 1324303"/>
              <a:gd name="connsiteY0" fmla="*/ 0 h 1216197"/>
              <a:gd name="connsiteX1" fmla="*/ 774762 w 1324303"/>
              <a:gd name="connsiteY1" fmla="*/ 315311 h 1216197"/>
              <a:gd name="connsiteX2" fmla="*/ 1324303 w 1324303"/>
              <a:gd name="connsiteY2" fmla="*/ 1216197 h 1216197"/>
              <a:gd name="connsiteX0" fmla="*/ 0 w 1324303"/>
              <a:gd name="connsiteY0" fmla="*/ 2452 h 1218649"/>
              <a:gd name="connsiteX1" fmla="*/ 774762 w 1324303"/>
              <a:gd name="connsiteY1" fmla="*/ 317763 h 1218649"/>
              <a:gd name="connsiteX2" fmla="*/ 1324303 w 1324303"/>
              <a:gd name="connsiteY2" fmla="*/ 1218649 h 1218649"/>
              <a:gd name="connsiteX0" fmla="*/ 0 w 1324303"/>
              <a:gd name="connsiteY0" fmla="*/ 225 h 1216422"/>
              <a:gd name="connsiteX1" fmla="*/ 774762 w 1324303"/>
              <a:gd name="connsiteY1" fmla="*/ 315536 h 1216422"/>
              <a:gd name="connsiteX2" fmla="*/ 1324303 w 1324303"/>
              <a:gd name="connsiteY2" fmla="*/ 1216422 h 1216422"/>
              <a:gd name="connsiteX0" fmla="*/ 0 w 1324303"/>
              <a:gd name="connsiteY0" fmla="*/ 0 h 1216197"/>
              <a:gd name="connsiteX1" fmla="*/ 774762 w 1324303"/>
              <a:gd name="connsiteY1" fmla="*/ 315311 h 1216197"/>
              <a:gd name="connsiteX2" fmla="*/ 1324303 w 1324303"/>
              <a:gd name="connsiteY2" fmla="*/ 1216197 h 1216197"/>
              <a:gd name="connsiteX0" fmla="*/ 0 w 1337816"/>
              <a:gd name="connsiteY0" fmla="*/ 0 h 1261242"/>
              <a:gd name="connsiteX1" fmla="*/ 788275 w 1337816"/>
              <a:gd name="connsiteY1" fmla="*/ 360356 h 1261242"/>
              <a:gd name="connsiteX2" fmla="*/ 1337816 w 1337816"/>
              <a:gd name="connsiteY2" fmla="*/ 1261242 h 1261242"/>
              <a:gd name="connsiteX0" fmla="*/ 0 w 1274754"/>
              <a:gd name="connsiteY0" fmla="*/ 0 h 1265747"/>
              <a:gd name="connsiteX1" fmla="*/ 788275 w 1274754"/>
              <a:gd name="connsiteY1" fmla="*/ 360356 h 1265747"/>
              <a:gd name="connsiteX2" fmla="*/ 1274754 w 1274754"/>
              <a:gd name="connsiteY2" fmla="*/ 1265747 h 1265747"/>
            </a:gdLst>
            <a:ahLst/>
            <a:cxnLst>
              <a:cxn ang="0">
                <a:pos x="connsiteX0" y="connsiteY0"/>
              </a:cxn>
              <a:cxn ang="0">
                <a:pos x="connsiteX1" y="connsiteY1"/>
              </a:cxn>
              <a:cxn ang="0">
                <a:pos x="connsiteX2" y="connsiteY2"/>
              </a:cxn>
            </a:cxnLst>
            <a:rect l="l" t="t" r="r" b="b"/>
            <a:pathLst>
              <a:path w="1274754" h="1265747">
                <a:moveTo>
                  <a:pt x="0" y="0"/>
                </a:moveTo>
                <a:cubicBezTo>
                  <a:pt x="183930" y="20645"/>
                  <a:pt x="435429" y="45797"/>
                  <a:pt x="788275" y="360356"/>
                </a:cubicBezTo>
                <a:cubicBezTo>
                  <a:pt x="1010493" y="566808"/>
                  <a:pt x="1219198" y="1039025"/>
                  <a:pt x="1274754" y="1265747"/>
                </a:cubicBezTo>
              </a:path>
            </a:pathLst>
          </a:custGeom>
          <a:noFill/>
          <a:ln w="12700" cap="rnd" cmpd="sng" algn="ctr">
            <a:solidFill>
              <a:schemeClr val="tx1">
                <a:lumMod val="85000"/>
                <a:lumOff val="15000"/>
              </a:schemeClr>
            </a:solidFill>
            <a:prstDash val="solid"/>
            <a:headEnd type="none"/>
            <a:tailEnd type="arrow"/>
            <a:extLst>
              <a:ext uri="{C807C97D-BFC1-408E-A445-0C87EB9F89A2}">
                <ask:lineSketchStyleProps xmlns:ask="http://schemas.microsoft.com/office/drawing/2018/sketchyshapes" sd="1219033472">
                  <a:custGeom>
                    <a:avLst/>
                    <a:gdLst>
                      <a:gd name="connsiteX0" fmla="*/ 0 w 1765738"/>
                      <a:gd name="connsiteY0" fmla="*/ 139637 h 439192"/>
                      <a:gd name="connsiteX1" fmla="*/ 1067550 w 1765738"/>
                      <a:gd name="connsiteY1" fmla="*/ 436930 h 439192"/>
                      <a:gd name="connsiteX2" fmla="*/ 1765738 w 1765738"/>
                      <a:gd name="connsiteY2" fmla="*/ 0 h 439192"/>
                    </a:gdLst>
                    <a:ahLst/>
                    <a:cxnLst>
                      <a:cxn ang="0">
                        <a:pos x="connsiteX0" y="connsiteY0"/>
                      </a:cxn>
                      <a:cxn ang="0">
                        <a:pos x="connsiteX1" y="connsiteY1"/>
                      </a:cxn>
                      <a:cxn ang="0">
                        <a:pos x="connsiteX2" y="connsiteY2"/>
                      </a:cxn>
                    </a:cxnLst>
                    <a:rect l="l" t="t" r="r" b="b"/>
                    <a:pathLst>
                      <a:path w="1765738" h="439192" extrusionOk="0">
                        <a:moveTo>
                          <a:pt x="0" y="139637"/>
                        </a:moveTo>
                        <a:cubicBezTo>
                          <a:pt x="378909" y="295158"/>
                          <a:pt x="748513" y="469491"/>
                          <a:pt x="1067550" y="436930"/>
                        </a:cubicBezTo>
                        <a:cubicBezTo>
                          <a:pt x="1397274" y="421117"/>
                          <a:pt x="1608441" y="85170"/>
                          <a:pt x="1765738" y="0"/>
                        </a:cubicBezTo>
                      </a:path>
                    </a:pathLst>
                  </a:custGeom>
                  <ask:type>
                    <ask:lineSketchNone/>
                  </ask:type>
                </ask:lineSketchStyleProps>
              </a:ext>
            </a:extLst>
          </a:ln>
          <a:effectLst/>
        </p:spPr>
        <p:txBody>
          <a:bodyPr rtlCol="0" anchor="ctr"/>
          <a:lstStyle/>
          <a:p>
            <a:pPr algn="ctr"/>
            <a:endParaRPr lang="en-NL"/>
          </a:p>
        </p:txBody>
      </p:sp>
      <p:sp>
        <p:nvSpPr>
          <p:cNvPr id="14" name="Freeform 13">
            <a:extLst>
              <a:ext uri="{FF2B5EF4-FFF2-40B4-BE49-F238E27FC236}">
                <a16:creationId xmlns:a16="http://schemas.microsoft.com/office/drawing/2014/main" id="{EE60A971-B3AD-C4CF-EF08-10755A2E7B57}"/>
              </a:ext>
            </a:extLst>
          </p:cNvPr>
          <p:cNvSpPr/>
          <p:nvPr/>
        </p:nvSpPr>
        <p:spPr>
          <a:xfrm flipH="1">
            <a:off x="4697155" y="2364731"/>
            <a:ext cx="1198179" cy="1256738"/>
          </a:xfrm>
          <a:custGeom>
            <a:avLst/>
            <a:gdLst>
              <a:gd name="connsiteX0" fmla="*/ 0 w 1765738"/>
              <a:gd name="connsiteY0" fmla="*/ 139637 h 439192"/>
              <a:gd name="connsiteX1" fmla="*/ 1067550 w 1765738"/>
              <a:gd name="connsiteY1" fmla="*/ 436930 h 439192"/>
              <a:gd name="connsiteX2" fmla="*/ 1765738 w 1765738"/>
              <a:gd name="connsiteY2" fmla="*/ 0 h 439192"/>
              <a:gd name="connsiteX0" fmla="*/ 0 w 1765738"/>
              <a:gd name="connsiteY0" fmla="*/ 139637 h 448095"/>
              <a:gd name="connsiteX1" fmla="*/ 990975 w 1765738"/>
              <a:gd name="connsiteY1" fmla="*/ 445939 h 448095"/>
              <a:gd name="connsiteX2" fmla="*/ 1765738 w 1765738"/>
              <a:gd name="connsiteY2" fmla="*/ 0 h 448095"/>
              <a:gd name="connsiteX0" fmla="*/ 0 w 1765738"/>
              <a:gd name="connsiteY0" fmla="*/ 139637 h 448095"/>
              <a:gd name="connsiteX1" fmla="*/ 990975 w 1765738"/>
              <a:gd name="connsiteY1" fmla="*/ 445939 h 448095"/>
              <a:gd name="connsiteX2" fmla="*/ 1765738 w 1765738"/>
              <a:gd name="connsiteY2" fmla="*/ 0 h 448095"/>
              <a:gd name="connsiteX0" fmla="*/ 0 w 1765738"/>
              <a:gd name="connsiteY0" fmla="*/ 139637 h 445941"/>
              <a:gd name="connsiteX1" fmla="*/ 990975 w 1765738"/>
              <a:gd name="connsiteY1" fmla="*/ 445939 h 445941"/>
              <a:gd name="connsiteX2" fmla="*/ 1765738 w 1765738"/>
              <a:gd name="connsiteY2" fmla="*/ 0 h 445941"/>
              <a:gd name="connsiteX0" fmla="*/ 0 w 1765738"/>
              <a:gd name="connsiteY0" fmla="*/ 139637 h 445939"/>
              <a:gd name="connsiteX1" fmla="*/ 990975 w 1765738"/>
              <a:gd name="connsiteY1" fmla="*/ 445939 h 445939"/>
              <a:gd name="connsiteX2" fmla="*/ 1765738 w 1765738"/>
              <a:gd name="connsiteY2" fmla="*/ 0 h 445939"/>
              <a:gd name="connsiteX0" fmla="*/ 0 w 1765738"/>
              <a:gd name="connsiteY0" fmla="*/ 139637 h 445939"/>
              <a:gd name="connsiteX1" fmla="*/ 990975 w 1765738"/>
              <a:gd name="connsiteY1" fmla="*/ 445939 h 445939"/>
              <a:gd name="connsiteX2" fmla="*/ 1765738 w 1765738"/>
              <a:gd name="connsiteY2" fmla="*/ 0 h 445939"/>
              <a:gd name="connsiteX0" fmla="*/ 0 w 1765738"/>
              <a:gd name="connsiteY0" fmla="*/ 139637 h 445939"/>
              <a:gd name="connsiteX1" fmla="*/ 990975 w 1765738"/>
              <a:gd name="connsiteY1" fmla="*/ 445939 h 445939"/>
              <a:gd name="connsiteX2" fmla="*/ 1765738 w 1765738"/>
              <a:gd name="connsiteY2" fmla="*/ 0 h 445939"/>
              <a:gd name="connsiteX0" fmla="*/ 0 w 1747720"/>
              <a:gd name="connsiteY0" fmla="*/ 130628 h 436930"/>
              <a:gd name="connsiteX1" fmla="*/ 990975 w 1747720"/>
              <a:gd name="connsiteY1" fmla="*/ 436930 h 436930"/>
              <a:gd name="connsiteX2" fmla="*/ 1747720 w 1747720"/>
              <a:gd name="connsiteY2" fmla="*/ 0 h 436930"/>
              <a:gd name="connsiteX0" fmla="*/ 0 w 1747720"/>
              <a:gd name="connsiteY0" fmla="*/ 130628 h 436930"/>
              <a:gd name="connsiteX1" fmla="*/ 990975 w 1747720"/>
              <a:gd name="connsiteY1" fmla="*/ 436930 h 436930"/>
              <a:gd name="connsiteX2" fmla="*/ 1747720 w 1747720"/>
              <a:gd name="connsiteY2" fmla="*/ 0 h 436930"/>
              <a:gd name="connsiteX0" fmla="*/ 0 w 1747720"/>
              <a:gd name="connsiteY0" fmla="*/ 130628 h 437290"/>
              <a:gd name="connsiteX1" fmla="*/ 990975 w 1747720"/>
              <a:gd name="connsiteY1" fmla="*/ 436930 h 437290"/>
              <a:gd name="connsiteX2" fmla="*/ 1747720 w 1747720"/>
              <a:gd name="connsiteY2" fmla="*/ 0 h 437290"/>
              <a:gd name="connsiteX0" fmla="*/ 0 w 1747720"/>
              <a:gd name="connsiteY0" fmla="*/ 130628 h 437290"/>
              <a:gd name="connsiteX1" fmla="*/ 990975 w 1747720"/>
              <a:gd name="connsiteY1" fmla="*/ 436930 h 437290"/>
              <a:gd name="connsiteX2" fmla="*/ 1747720 w 1747720"/>
              <a:gd name="connsiteY2" fmla="*/ 0 h 437290"/>
              <a:gd name="connsiteX0" fmla="*/ 0 w 1747720"/>
              <a:gd name="connsiteY0" fmla="*/ 130628 h 437290"/>
              <a:gd name="connsiteX1" fmla="*/ 990975 w 1747720"/>
              <a:gd name="connsiteY1" fmla="*/ 436930 h 437290"/>
              <a:gd name="connsiteX2" fmla="*/ 1747720 w 1747720"/>
              <a:gd name="connsiteY2" fmla="*/ 0 h 437290"/>
              <a:gd name="connsiteX0" fmla="*/ 0 w 1747720"/>
              <a:gd name="connsiteY0" fmla="*/ 130628 h 437290"/>
              <a:gd name="connsiteX1" fmla="*/ 990975 w 1747720"/>
              <a:gd name="connsiteY1" fmla="*/ 436930 h 437290"/>
              <a:gd name="connsiteX2" fmla="*/ 1747720 w 1747720"/>
              <a:gd name="connsiteY2" fmla="*/ 0 h 437290"/>
              <a:gd name="connsiteX0" fmla="*/ 0 w 1334625"/>
              <a:gd name="connsiteY0" fmla="*/ 0 h 1226052"/>
              <a:gd name="connsiteX1" fmla="*/ 990975 w 1334625"/>
              <a:gd name="connsiteY1" fmla="*/ 306302 h 1226052"/>
              <a:gd name="connsiteX2" fmla="*/ 1324303 w 1334625"/>
              <a:gd name="connsiteY2" fmla="*/ 1216197 h 1226052"/>
              <a:gd name="connsiteX0" fmla="*/ 0 w 1389672"/>
              <a:gd name="connsiteY0" fmla="*/ 0 h 1216197"/>
              <a:gd name="connsiteX1" fmla="*/ 990975 w 1389672"/>
              <a:gd name="connsiteY1" fmla="*/ 306302 h 1216197"/>
              <a:gd name="connsiteX2" fmla="*/ 1324303 w 1389672"/>
              <a:gd name="connsiteY2" fmla="*/ 1216197 h 1216197"/>
              <a:gd name="connsiteX0" fmla="*/ 0 w 1336459"/>
              <a:gd name="connsiteY0" fmla="*/ 0 h 1216197"/>
              <a:gd name="connsiteX1" fmla="*/ 990975 w 1336459"/>
              <a:gd name="connsiteY1" fmla="*/ 306302 h 1216197"/>
              <a:gd name="connsiteX2" fmla="*/ 1324303 w 1336459"/>
              <a:gd name="connsiteY2" fmla="*/ 1216197 h 1216197"/>
              <a:gd name="connsiteX0" fmla="*/ 0 w 1324303"/>
              <a:gd name="connsiteY0" fmla="*/ 0 h 1216197"/>
              <a:gd name="connsiteX1" fmla="*/ 774762 w 1324303"/>
              <a:gd name="connsiteY1" fmla="*/ 315311 h 1216197"/>
              <a:gd name="connsiteX2" fmla="*/ 1324303 w 1324303"/>
              <a:gd name="connsiteY2" fmla="*/ 1216197 h 1216197"/>
              <a:gd name="connsiteX0" fmla="*/ 0 w 1324303"/>
              <a:gd name="connsiteY0" fmla="*/ 0 h 1216197"/>
              <a:gd name="connsiteX1" fmla="*/ 774762 w 1324303"/>
              <a:gd name="connsiteY1" fmla="*/ 315311 h 1216197"/>
              <a:gd name="connsiteX2" fmla="*/ 1324303 w 1324303"/>
              <a:gd name="connsiteY2" fmla="*/ 1216197 h 1216197"/>
              <a:gd name="connsiteX0" fmla="*/ 0 w 1324303"/>
              <a:gd name="connsiteY0" fmla="*/ 0 h 1216197"/>
              <a:gd name="connsiteX1" fmla="*/ 774762 w 1324303"/>
              <a:gd name="connsiteY1" fmla="*/ 315311 h 1216197"/>
              <a:gd name="connsiteX2" fmla="*/ 1324303 w 1324303"/>
              <a:gd name="connsiteY2" fmla="*/ 1216197 h 1216197"/>
              <a:gd name="connsiteX0" fmla="*/ 0 w 1324303"/>
              <a:gd name="connsiteY0" fmla="*/ 2452 h 1218649"/>
              <a:gd name="connsiteX1" fmla="*/ 774762 w 1324303"/>
              <a:gd name="connsiteY1" fmla="*/ 317763 h 1218649"/>
              <a:gd name="connsiteX2" fmla="*/ 1324303 w 1324303"/>
              <a:gd name="connsiteY2" fmla="*/ 1218649 h 1218649"/>
              <a:gd name="connsiteX0" fmla="*/ 0 w 1324303"/>
              <a:gd name="connsiteY0" fmla="*/ 225 h 1216422"/>
              <a:gd name="connsiteX1" fmla="*/ 774762 w 1324303"/>
              <a:gd name="connsiteY1" fmla="*/ 315536 h 1216422"/>
              <a:gd name="connsiteX2" fmla="*/ 1324303 w 1324303"/>
              <a:gd name="connsiteY2" fmla="*/ 1216422 h 1216422"/>
              <a:gd name="connsiteX0" fmla="*/ 0 w 1324303"/>
              <a:gd name="connsiteY0" fmla="*/ 0 h 1216197"/>
              <a:gd name="connsiteX1" fmla="*/ 774762 w 1324303"/>
              <a:gd name="connsiteY1" fmla="*/ 315311 h 1216197"/>
              <a:gd name="connsiteX2" fmla="*/ 1324303 w 1324303"/>
              <a:gd name="connsiteY2" fmla="*/ 1216197 h 1216197"/>
              <a:gd name="connsiteX0" fmla="*/ 0 w 1337816"/>
              <a:gd name="connsiteY0" fmla="*/ 0 h 1261242"/>
              <a:gd name="connsiteX1" fmla="*/ 788275 w 1337816"/>
              <a:gd name="connsiteY1" fmla="*/ 360356 h 1261242"/>
              <a:gd name="connsiteX2" fmla="*/ 1337816 w 1337816"/>
              <a:gd name="connsiteY2" fmla="*/ 1261242 h 1261242"/>
              <a:gd name="connsiteX0" fmla="*/ 0 w 1198179"/>
              <a:gd name="connsiteY0" fmla="*/ 0 h 1256738"/>
              <a:gd name="connsiteX1" fmla="*/ 788275 w 1198179"/>
              <a:gd name="connsiteY1" fmla="*/ 360356 h 1256738"/>
              <a:gd name="connsiteX2" fmla="*/ 1198179 w 1198179"/>
              <a:gd name="connsiteY2" fmla="*/ 1256738 h 1256738"/>
            </a:gdLst>
            <a:ahLst/>
            <a:cxnLst>
              <a:cxn ang="0">
                <a:pos x="connsiteX0" y="connsiteY0"/>
              </a:cxn>
              <a:cxn ang="0">
                <a:pos x="connsiteX1" y="connsiteY1"/>
              </a:cxn>
              <a:cxn ang="0">
                <a:pos x="connsiteX2" y="connsiteY2"/>
              </a:cxn>
            </a:cxnLst>
            <a:rect l="l" t="t" r="r" b="b"/>
            <a:pathLst>
              <a:path w="1198179" h="1256738">
                <a:moveTo>
                  <a:pt x="0" y="0"/>
                </a:moveTo>
                <a:cubicBezTo>
                  <a:pt x="183930" y="20645"/>
                  <a:pt x="435429" y="45797"/>
                  <a:pt x="788275" y="360356"/>
                </a:cubicBezTo>
                <a:cubicBezTo>
                  <a:pt x="1010493" y="566808"/>
                  <a:pt x="1142623" y="1030016"/>
                  <a:pt x="1198179" y="1256738"/>
                </a:cubicBezTo>
              </a:path>
            </a:pathLst>
          </a:custGeom>
          <a:noFill/>
          <a:ln w="12700" cap="rnd" cmpd="sng" algn="ctr">
            <a:solidFill>
              <a:schemeClr val="tx1">
                <a:lumMod val="85000"/>
                <a:lumOff val="15000"/>
              </a:schemeClr>
            </a:solidFill>
            <a:prstDash val="solid"/>
            <a:headEnd type="none"/>
            <a:tailEnd type="arrow"/>
            <a:extLst>
              <a:ext uri="{C807C97D-BFC1-408E-A445-0C87EB9F89A2}">
                <ask:lineSketchStyleProps xmlns:ask="http://schemas.microsoft.com/office/drawing/2018/sketchyshapes" sd="1219033472">
                  <a:custGeom>
                    <a:avLst/>
                    <a:gdLst>
                      <a:gd name="connsiteX0" fmla="*/ 0 w 1765738"/>
                      <a:gd name="connsiteY0" fmla="*/ 139637 h 439192"/>
                      <a:gd name="connsiteX1" fmla="*/ 1067550 w 1765738"/>
                      <a:gd name="connsiteY1" fmla="*/ 436930 h 439192"/>
                      <a:gd name="connsiteX2" fmla="*/ 1765738 w 1765738"/>
                      <a:gd name="connsiteY2" fmla="*/ 0 h 439192"/>
                    </a:gdLst>
                    <a:ahLst/>
                    <a:cxnLst>
                      <a:cxn ang="0">
                        <a:pos x="connsiteX0" y="connsiteY0"/>
                      </a:cxn>
                      <a:cxn ang="0">
                        <a:pos x="connsiteX1" y="connsiteY1"/>
                      </a:cxn>
                      <a:cxn ang="0">
                        <a:pos x="connsiteX2" y="connsiteY2"/>
                      </a:cxn>
                    </a:cxnLst>
                    <a:rect l="l" t="t" r="r" b="b"/>
                    <a:pathLst>
                      <a:path w="1765738" h="439192" extrusionOk="0">
                        <a:moveTo>
                          <a:pt x="0" y="139637"/>
                        </a:moveTo>
                        <a:cubicBezTo>
                          <a:pt x="378909" y="295158"/>
                          <a:pt x="748513" y="469491"/>
                          <a:pt x="1067550" y="436930"/>
                        </a:cubicBezTo>
                        <a:cubicBezTo>
                          <a:pt x="1397274" y="421117"/>
                          <a:pt x="1608441" y="85170"/>
                          <a:pt x="1765738" y="0"/>
                        </a:cubicBezTo>
                      </a:path>
                    </a:pathLst>
                  </a:custGeom>
                  <ask:type>
                    <ask:lineSketchNone/>
                  </ask:type>
                </ask:lineSketchStyleProps>
              </a:ext>
            </a:extLst>
          </a:ln>
          <a:effectLst/>
        </p:spPr>
        <p:txBody>
          <a:bodyPr rtlCol="0" anchor="ctr"/>
          <a:lstStyle/>
          <a:p>
            <a:pPr algn="ctr"/>
            <a:endParaRPr lang="en-NL"/>
          </a:p>
        </p:txBody>
      </p:sp>
      <p:sp>
        <p:nvSpPr>
          <p:cNvPr id="17" name="TextBox 16">
            <a:extLst>
              <a:ext uri="{FF2B5EF4-FFF2-40B4-BE49-F238E27FC236}">
                <a16:creationId xmlns:a16="http://schemas.microsoft.com/office/drawing/2014/main" id="{B51310C8-DFC2-9A70-48CF-B08EE6641DD2}"/>
              </a:ext>
            </a:extLst>
          </p:cNvPr>
          <p:cNvSpPr txBox="1"/>
          <p:nvPr/>
        </p:nvSpPr>
        <p:spPr>
          <a:xfrm>
            <a:off x="3489915" y="2323468"/>
            <a:ext cx="2124741"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200" spc="-15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“@senses/A” : { singleton : true }</a:t>
            </a:r>
          </a:p>
        </p:txBody>
      </p:sp>
    </p:spTree>
    <p:extLst>
      <p:ext uri="{BB962C8B-B14F-4D97-AF65-F5344CB8AC3E}">
        <p14:creationId xmlns:p14="http://schemas.microsoft.com/office/powerpoint/2010/main" val="162752346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Elbow Connector 67">
            <a:extLst>
              <a:ext uri="{FF2B5EF4-FFF2-40B4-BE49-F238E27FC236}">
                <a16:creationId xmlns:a16="http://schemas.microsoft.com/office/drawing/2014/main" id="{CE38BD45-484A-D0A5-FF58-5DD698F68DC8}"/>
              </a:ext>
            </a:extLst>
          </p:cNvPr>
          <p:cNvCxnSpPr>
            <a:cxnSpLocks/>
            <a:stCxn id="24" idx="1"/>
            <a:endCxn id="20" idx="3"/>
          </p:cNvCxnSpPr>
          <p:nvPr/>
        </p:nvCxnSpPr>
        <p:spPr>
          <a:xfrm rot="10800000">
            <a:off x="2480421" y="2353244"/>
            <a:ext cx="4104381" cy="2336"/>
          </a:xfrm>
          <a:prstGeom prst="bentConnector3">
            <a:avLst>
              <a:gd name="adj1" fmla="val 50000"/>
            </a:avLst>
          </a:prstGeom>
          <a:ln w="12700" cap="rnd">
            <a:solidFill>
              <a:schemeClr val="bg1">
                <a:lumMod val="75000"/>
              </a:schemeClr>
            </a:solidFill>
            <a:prstDash val="sysDot"/>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35" name="Elbow Connector 34">
            <a:extLst>
              <a:ext uri="{FF2B5EF4-FFF2-40B4-BE49-F238E27FC236}">
                <a16:creationId xmlns:a16="http://schemas.microsoft.com/office/drawing/2014/main" id="{E73A19CA-B82C-A43C-937F-110CBBD57CD9}"/>
              </a:ext>
            </a:extLst>
          </p:cNvPr>
          <p:cNvCxnSpPr>
            <a:stCxn id="31" idx="2"/>
            <a:endCxn id="32" idx="0"/>
          </p:cNvCxnSpPr>
          <p:nvPr/>
        </p:nvCxnSpPr>
        <p:spPr>
          <a:xfrm rot="5400000">
            <a:off x="6987882" y="3284988"/>
            <a:ext cx="305696" cy="584209"/>
          </a:xfrm>
          <a:prstGeom prst="bentConnector3">
            <a:avLst/>
          </a:prstGeom>
          <a:ln w="12700" cap="rnd">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A750F804-016D-C42A-1DF0-D174F09BB391}"/>
              </a:ext>
            </a:extLst>
          </p:cNvPr>
          <p:cNvSpPr>
            <a:spLocks noGrp="1"/>
          </p:cNvSpPr>
          <p:nvPr>
            <p:ph type="title"/>
          </p:nvPr>
        </p:nvSpPr>
        <p:spPr/>
        <p:txBody>
          <a:bodyPr/>
          <a:lstStyle/>
          <a:p>
            <a:r>
              <a:rPr lang="en-US" dirty="0"/>
              <a:t>Singleton shared dependency</a:t>
            </a:r>
          </a:p>
        </p:txBody>
      </p:sp>
      <p:sp>
        <p:nvSpPr>
          <p:cNvPr id="3" name="Slide Number Placeholder 2">
            <a:extLst>
              <a:ext uri="{FF2B5EF4-FFF2-40B4-BE49-F238E27FC236}">
                <a16:creationId xmlns:a16="http://schemas.microsoft.com/office/drawing/2014/main" id="{9D430333-901B-D3E8-9F70-3FB5D32486AE}"/>
              </a:ext>
            </a:extLst>
          </p:cNvPr>
          <p:cNvSpPr>
            <a:spLocks noGrp="1"/>
          </p:cNvSpPr>
          <p:nvPr>
            <p:ph type="sldNum" sz="quarter" idx="10"/>
          </p:nvPr>
        </p:nvSpPr>
        <p:spPr/>
        <p:txBody>
          <a:bodyPr/>
          <a:lstStyle/>
          <a:p>
            <a:fld id="{4821C4A5-98F2-7545-875B-39B2F4500447}" type="slidenum">
              <a:rPr lang="en-GB" noProof="0" smtClean="0"/>
              <a:pPr/>
              <a:t>19</a:t>
            </a:fld>
            <a:endParaRPr lang="en-GB" noProof="0"/>
          </a:p>
        </p:txBody>
      </p:sp>
      <p:sp>
        <p:nvSpPr>
          <p:cNvPr id="15" name="TextBox 14">
            <a:extLst>
              <a:ext uri="{FF2B5EF4-FFF2-40B4-BE49-F238E27FC236}">
                <a16:creationId xmlns:a16="http://schemas.microsoft.com/office/drawing/2014/main" id="{5634C683-CE81-DCA2-E90C-3A63F26E7A58}"/>
              </a:ext>
            </a:extLst>
          </p:cNvPr>
          <p:cNvSpPr txBox="1"/>
          <p:nvPr/>
        </p:nvSpPr>
        <p:spPr>
          <a:xfrm>
            <a:off x="475815" y="1385537"/>
            <a:ext cx="8126058" cy="400110"/>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2000" spc="-150" dirty="0">
                <a:solidFill>
                  <a:schemeClr val="tx2"/>
                </a:solidFill>
                <a:latin typeface="Dreaming Outloud Pro" panose="03050502040302030504" pitchFamily="66" charset="77"/>
                <a:ea typeface="Noteworthy Light" panose="02000400000000000000" pitchFamily="2" charset="77"/>
                <a:cs typeface="Dreaming Outloud Pro" panose="03050502040302030504" pitchFamily="66" charset="77"/>
              </a:rPr>
              <a:t>Application (shell)</a:t>
            </a:r>
          </a:p>
        </p:txBody>
      </p:sp>
      <p:sp>
        <p:nvSpPr>
          <p:cNvPr id="6" name="Rectangle 5">
            <a:extLst>
              <a:ext uri="{FF2B5EF4-FFF2-40B4-BE49-F238E27FC236}">
                <a16:creationId xmlns:a16="http://schemas.microsoft.com/office/drawing/2014/main" id="{6F2B8EE3-443F-EDF7-D5B5-683EC8BFC731}"/>
              </a:ext>
            </a:extLst>
          </p:cNvPr>
          <p:cNvSpPr/>
          <p:nvPr/>
        </p:nvSpPr>
        <p:spPr>
          <a:xfrm>
            <a:off x="475815" y="1923393"/>
            <a:ext cx="8126059" cy="2520000"/>
          </a:xfrm>
          <a:prstGeom prst="rect">
            <a:avLst/>
          </a:prstGeom>
          <a:noFill/>
          <a:ln w="28575" cap="rnd" cmpd="sng" algn="ctr">
            <a:solidFill>
              <a:schemeClr val="tx2"/>
            </a:solidFill>
            <a:prstDash val="dash"/>
            <a:extLst>
              <a:ext uri="{C807C97D-BFC1-408E-A445-0C87EB9F89A2}">
                <ask:lineSketchStyleProps xmlns:ask="http://schemas.microsoft.com/office/drawing/2018/sketchyshapes" sd="1219033472">
                  <a:custGeom>
                    <a:avLst/>
                    <a:gdLst>
                      <a:gd name="connsiteX0" fmla="*/ 0 w 8132158"/>
                      <a:gd name="connsiteY0" fmla="*/ 0 h 2520000"/>
                      <a:gd name="connsiteX1" fmla="*/ 8132158 w 8132158"/>
                      <a:gd name="connsiteY1" fmla="*/ 0 h 2520000"/>
                      <a:gd name="connsiteX2" fmla="*/ 8132158 w 8132158"/>
                      <a:gd name="connsiteY2" fmla="*/ 2520000 h 2520000"/>
                      <a:gd name="connsiteX3" fmla="*/ 0 w 8132158"/>
                      <a:gd name="connsiteY3" fmla="*/ 2520000 h 2520000"/>
                      <a:gd name="connsiteX4" fmla="*/ 0 w 8132158"/>
                      <a:gd name="connsiteY4" fmla="*/ 0 h 25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2158" h="2520000" extrusionOk="0">
                        <a:moveTo>
                          <a:pt x="0" y="0"/>
                        </a:moveTo>
                        <a:cubicBezTo>
                          <a:pt x="3487166" y="118645"/>
                          <a:pt x="6134919" y="116012"/>
                          <a:pt x="8132158" y="0"/>
                        </a:cubicBezTo>
                        <a:cubicBezTo>
                          <a:pt x="7999276" y="962862"/>
                          <a:pt x="8217109" y="1720368"/>
                          <a:pt x="8132158" y="2520000"/>
                        </a:cubicBezTo>
                        <a:cubicBezTo>
                          <a:pt x="5047923" y="2654600"/>
                          <a:pt x="1843019" y="2362804"/>
                          <a:pt x="0" y="2520000"/>
                        </a:cubicBezTo>
                        <a:cubicBezTo>
                          <a:pt x="-20187" y="1978423"/>
                          <a:pt x="-152480" y="928655"/>
                          <a:pt x="0" y="0"/>
                        </a:cubicBezTo>
                        <a:close/>
                      </a:path>
                    </a:pathLst>
                  </a:custGeom>
                  <ask:type>
                    <ask:lineSketchNone/>
                  </ask:type>
                </ask:lineSketchStyleProps>
              </a:ext>
            </a:extLst>
          </a:ln>
          <a:effectLst/>
        </p:spPr>
        <p:txBody>
          <a:bodyPr rtlCol="0" anchor="ctr"/>
          <a:lstStyle/>
          <a:p>
            <a:pPr algn="ctr"/>
            <a:endParaRPr lang="en-NL">
              <a:solidFill>
                <a:srgbClr val="5E6A71"/>
              </a:solidFill>
            </a:endParaRPr>
          </a:p>
        </p:txBody>
      </p:sp>
      <p:sp>
        <p:nvSpPr>
          <p:cNvPr id="7" name="Rectangle 6">
            <a:extLst>
              <a:ext uri="{FF2B5EF4-FFF2-40B4-BE49-F238E27FC236}">
                <a16:creationId xmlns:a16="http://schemas.microsoft.com/office/drawing/2014/main" id="{5912131B-8F67-7ED0-BB5F-EA297C17225D}"/>
              </a:ext>
            </a:extLst>
          </p:cNvPr>
          <p:cNvSpPr/>
          <p:nvPr/>
        </p:nvSpPr>
        <p:spPr>
          <a:xfrm>
            <a:off x="1360001" y="2879346"/>
            <a:ext cx="544898" cy="544898"/>
          </a:xfrm>
          <a:custGeom>
            <a:avLst/>
            <a:gdLst>
              <a:gd name="connsiteX0" fmla="*/ 0 w 544898"/>
              <a:gd name="connsiteY0" fmla="*/ 0 h 544898"/>
              <a:gd name="connsiteX1" fmla="*/ 544898 w 544898"/>
              <a:gd name="connsiteY1" fmla="*/ 0 h 544898"/>
              <a:gd name="connsiteX2" fmla="*/ 544898 w 544898"/>
              <a:gd name="connsiteY2" fmla="*/ 544898 h 544898"/>
              <a:gd name="connsiteX3" fmla="*/ 0 w 544898"/>
              <a:gd name="connsiteY3" fmla="*/ 544898 h 544898"/>
              <a:gd name="connsiteX4" fmla="*/ 0 w 544898"/>
              <a:gd name="connsiteY4" fmla="*/ 0 h 544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98" h="544898" fill="none" extrusionOk="0">
                <a:moveTo>
                  <a:pt x="0" y="0"/>
                </a:moveTo>
                <a:cubicBezTo>
                  <a:pt x="255582" y="-16752"/>
                  <a:pt x="348470" y="6887"/>
                  <a:pt x="544898" y="0"/>
                </a:cubicBezTo>
                <a:cubicBezTo>
                  <a:pt x="519350" y="149110"/>
                  <a:pt x="519381" y="353728"/>
                  <a:pt x="544898" y="544898"/>
                </a:cubicBezTo>
                <a:cubicBezTo>
                  <a:pt x="393197" y="549163"/>
                  <a:pt x="188100" y="536345"/>
                  <a:pt x="0" y="544898"/>
                </a:cubicBezTo>
                <a:cubicBezTo>
                  <a:pt x="11218" y="403712"/>
                  <a:pt x="-24932" y="148953"/>
                  <a:pt x="0" y="0"/>
                </a:cubicBezTo>
                <a:close/>
              </a:path>
              <a:path w="544898" h="544898" stroke="0" extrusionOk="0">
                <a:moveTo>
                  <a:pt x="0" y="0"/>
                </a:moveTo>
                <a:cubicBezTo>
                  <a:pt x="251532" y="-11230"/>
                  <a:pt x="424971" y="6470"/>
                  <a:pt x="544898" y="0"/>
                </a:cubicBezTo>
                <a:cubicBezTo>
                  <a:pt x="557108" y="222091"/>
                  <a:pt x="529715" y="290459"/>
                  <a:pt x="544898" y="544898"/>
                </a:cubicBezTo>
                <a:cubicBezTo>
                  <a:pt x="306287" y="531903"/>
                  <a:pt x="208212" y="557841"/>
                  <a:pt x="0" y="544898"/>
                </a:cubicBezTo>
                <a:cubicBezTo>
                  <a:pt x="-14003" y="401050"/>
                  <a:pt x="8951" y="198372"/>
                  <a:pt x="0" y="0"/>
                </a:cubicBezTo>
                <a:close/>
              </a:path>
            </a:pathLst>
          </a:custGeom>
          <a:pattFill prst="ltDnDiag">
            <a:fgClr>
              <a:schemeClr val="bg1">
                <a:lumMod val="75000"/>
              </a:schemeClr>
            </a:fgClr>
            <a:bgClr>
              <a:schemeClr val="bg1"/>
            </a:bgClr>
          </a:pattFill>
          <a:ln w="19050" cap="rnd" cmpd="sng" algn="ctr">
            <a:solidFill>
              <a:schemeClr val="bg1">
                <a:lumMod val="75000"/>
              </a:schemeClr>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2000" dirty="0">
                <a:solidFill>
                  <a:schemeClr val="bg1">
                    <a:lumMod val="75000"/>
                  </a:schemeClr>
                </a:solidFill>
                <a:latin typeface="Dreaming Outloud Pro" panose="03050502040302030504" pitchFamily="66" charset="77"/>
                <a:cs typeface="Dreaming Outloud Pro" panose="03050502040302030504" pitchFamily="66" charset="77"/>
              </a:rPr>
              <a:t>{1}</a:t>
            </a:r>
          </a:p>
        </p:txBody>
      </p:sp>
      <p:sp>
        <p:nvSpPr>
          <p:cNvPr id="9" name="Rectangle 8">
            <a:extLst>
              <a:ext uri="{FF2B5EF4-FFF2-40B4-BE49-F238E27FC236}">
                <a16:creationId xmlns:a16="http://schemas.microsoft.com/office/drawing/2014/main" id="{185961C0-12AE-CAA3-2201-86A1688903EF}"/>
              </a:ext>
            </a:extLst>
          </p:cNvPr>
          <p:cNvSpPr/>
          <p:nvPr/>
        </p:nvSpPr>
        <p:spPr>
          <a:xfrm>
            <a:off x="850241" y="3728836"/>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bg1">
                <a:lumMod val="75000"/>
              </a:schemeClr>
            </a:fgClr>
            <a:bgClr>
              <a:schemeClr val="bg1"/>
            </a:bgClr>
          </a:pattFill>
          <a:ln w="19050" cap="rnd" cmpd="sng" algn="ctr">
            <a:solidFill>
              <a:schemeClr val="bg1">
                <a:lumMod val="75000"/>
              </a:schemeClr>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bg1">
                    <a:lumMod val="75000"/>
                  </a:schemeClr>
                </a:solidFill>
                <a:latin typeface="Dreaming Outloud Pro" panose="03050502040302030504" pitchFamily="66" charset="77"/>
                <a:cs typeface="Dreaming Outloud Pro" panose="03050502040302030504" pitchFamily="66" charset="77"/>
              </a:rPr>
              <a:t>1.1</a:t>
            </a:r>
          </a:p>
        </p:txBody>
      </p:sp>
      <p:sp>
        <p:nvSpPr>
          <p:cNvPr id="13" name="Rectangle 12">
            <a:extLst>
              <a:ext uri="{FF2B5EF4-FFF2-40B4-BE49-F238E27FC236}">
                <a16:creationId xmlns:a16="http://schemas.microsoft.com/office/drawing/2014/main" id="{4A0199B4-5F07-929C-79B7-42F9BCD0BD06}"/>
              </a:ext>
            </a:extLst>
          </p:cNvPr>
          <p:cNvSpPr/>
          <p:nvPr/>
        </p:nvSpPr>
        <p:spPr>
          <a:xfrm>
            <a:off x="1438717" y="3724237"/>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bg1">
                <a:lumMod val="75000"/>
              </a:schemeClr>
            </a:fgClr>
            <a:bgClr>
              <a:schemeClr val="bg1"/>
            </a:bgClr>
          </a:pattFill>
          <a:ln w="19050" cap="rnd" cmpd="sng" algn="ctr">
            <a:solidFill>
              <a:schemeClr val="bg1">
                <a:lumMod val="75000"/>
              </a:schemeClr>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bg1">
                    <a:lumMod val="75000"/>
                  </a:schemeClr>
                </a:solidFill>
                <a:latin typeface="Dreaming Outloud Pro" panose="03050502040302030504" pitchFamily="66" charset="77"/>
                <a:cs typeface="Dreaming Outloud Pro" panose="03050502040302030504" pitchFamily="66" charset="77"/>
              </a:rPr>
              <a:t>1.2</a:t>
            </a:r>
            <a:endParaRPr lang="en-NL" sz="1200" dirty="0">
              <a:solidFill>
                <a:schemeClr val="bg1">
                  <a:lumMod val="75000"/>
                </a:schemeClr>
              </a:solidFill>
              <a:latin typeface="Consolas" panose="020B0609020204030204" pitchFamily="49" charset="0"/>
              <a:cs typeface="Consolas" panose="020B0609020204030204" pitchFamily="49" charset="0"/>
            </a:endParaRPr>
          </a:p>
        </p:txBody>
      </p:sp>
      <p:cxnSp>
        <p:nvCxnSpPr>
          <p:cNvPr id="16" name="Elbow Connector 15">
            <a:extLst>
              <a:ext uri="{FF2B5EF4-FFF2-40B4-BE49-F238E27FC236}">
                <a16:creationId xmlns:a16="http://schemas.microsoft.com/office/drawing/2014/main" id="{7EA73C58-6798-F7D8-2346-EF911463862A}"/>
              </a:ext>
            </a:extLst>
          </p:cNvPr>
          <p:cNvCxnSpPr>
            <a:cxnSpLocks/>
            <a:stCxn id="7" idx="2"/>
            <a:endCxn id="13" idx="0"/>
          </p:cNvCxnSpPr>
          <p:nvPr/>
        </p:nvCxnSpPr>
        <p:spPr>
          <a:xfrm rot="16200000" flipH="1">
            <a:off x="1484587" y="3572106"/>
            <a:ext cx="299993" cy="4267"/>
          </a:xfrm>
          <a:prstGeom prst="bentConnector3">
            <a:avLst/>
          </a:prstGeom>
          <a:ln w="12700" cap="rnd">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27" name="Elbow Connector 26">
            <a:extLst>
              <a:ext uri="{FF2B5EF4-FFF2-40B4-BE49-F238E27FC236}">
                <a16:creationId xmlns:a16="http://schemas.microsoft.com/office/drawing/2014/main" id="{9236816B-110E-E33E-4530-103C9BF1A98D}"/>
              </a:ext>
            </a:extLst>
          </p:cNvPr>
          <p:cNvCxnSpPr>
            <a:stCxn id="7" idx="2"/>
            <a:endCxn id="9" idx="0"/>
          </p:cNvCxnSpPr>
          <p:nvPr/>
        </p:nvCxnSpPr>
        <p:spPr>
          <a:xfrm rot="5400000">
            <a:off x="1188050" y="3284436"/>
            <a:ext cx="304592" cy="584209"/>
          </a:xfrm>
          <a:prstGeom prst="bentConnector3">
            <a:avLst/>
          </a:prstGeom>
          <a:ln w="12700" cap="rnd">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29" name="Elbow Connector 28">
            <a:extLst>
              <a:ext uri="{FF2B5EF4-FFF2-40B4-BE49-F238E27FC236}">
                <a16:creationId xmlns:a16="http://schemas.microsoft.com/office/drawing/2014/main" id="{3C1A7A1D-BE30-A406-A095-95212A3F35DB}"/>
              </a:ext>
            </a:extLst>
          </p:cNvPr>
          <p:cNvCxnSpPr>
            <a:cxnSpLocks/>
            <a:stCxn id="7" idx="2"/>
            <a:endCxn id="28" idx="0"/>
          </p:cNvCxnSpPr>
          <p:nvPr/>
        </p:nvCxnSpPr>
        <p:spPr>
          <a:xfrm rot="16200000" flipH="1">
            <a:off x="1776486" y="3280208"/>
            <a:ext cx="305233" cy="593304"/>
          </a:xfrm>
          <a:prstGeom prst="bentConnector3">
            <a:avLst/>
          </a:prstGeom>
          <a:ln w="12700" cap="rnd">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F88CBA9D-52B7-89EF-91C5-BB121FD13854}"/>
              </a:ext>
            </a:extLst>
          </p:cNvPr>
          <p:cNvSpPr/>
          <p:nvPr/>
        </p:nvSpPr>
        <p:spPr>
          <a:xfrm>
            <a:off x="2027754" y="3729477"/>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tx2"/>
            </a:fgClr>
            <a:bgClr>
              <a:schemeClr val="bg1"/>
            </a:bgClr>
          </a:pattFill>
          <a:ln w="1905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tx2"/>
                </a:solidFill>
                <a:latin typeface="Dreaming Outloud Pro" panose="03050502040302030504" pitchFamily="66" charset="77"/>
                <a:cs typeface="Dreaming Outloud Pro" panose="03050502040302030504" pitchFamily="66" charset="77"/>
              </a:rPr>
              <a:t>1.3</a:t>
            </a:r>
          </a:p>
        </p:txBody>
      </p:sp>
      <p:sp>
        <p:nvSpPr>
          <p:cNvPr id="31" name="Rectangle 30">
            <a:extLst>
              <a:ext uri="{FF2B5EF4-FFF2-40B4-BE49-F238E27FC236}">
                <a16:creationId xmlns:a16="http://schemas.microsoft.com/office/drawing/2014/main" id="{971A5DD4-6B53-3DA2-ACDF-C749EF55332A}"/>
              </a:ext>
            </a:extLst>
          </p:cNvPr>
          <p:cNvSpPr/>
          <p:nvPr/>
        </p:nvSpPr>
        <p:spPr>
          <a:xfrm>
            <a:off x="7160385" y="2879346"/>
            <a:ext cx="544898" cy="544898"/>
          </a:xfrm>
          <a:custGeom>
            <a:avLst/>
            <a:gdLst>
              <a:gd name="connsiteX0" fmla="*/ 0 w 544898"/>
              <a:gd name="connsiteY0" fmla="*/ 0 h 544898"/>
              <a:gd name="connsiteX1" fmla="*/ 544898 w 544898"/>
              <a:gd name="connsiteY1" fmla="*/ 0 h 544898"/>
              <a:gd name="connsiteX2" fmla="*/ 544898 w 544898"/>
              <a:gd name="connsiteY2" fmla="*/ 544898 h 544898"/>
              <a:gd name="connsiteX3" fmla="*/ 0 w 544898"/>
              <a:gd name="connsiteY3" fmla="*/ 544898 h 544898"/>
              <a:gd name="connsiteX4" fmla="*/ 0 w 544898"/>
              <a:gd name="connsiteY4" fmla="*/ 0 h 544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98" h="544898" fill="none" extrusionOk="0">
                <a:moveTo>
                  <a:pt x="0" y="0"/>
                </a:moveTo>
                <a:cubicBezTo>
                  <a:pt x="255582" y="-16752"/>
                  <a:pt x="348470" y="6887"/>
                  <a:pt x="544898" y="0"/>
                </a:cubicBezTo>
                <a:cubicBezTo>
                  <a:pt x="519350" y="149110"/>
                  <a:pt x="519381" y="353728"/>
                  <a:pt x="544898" y="544898"/>
                </a:cubicBezTo>
                <a:cubicBezTo>
                  <a:pt x="393197" y="549163"/>
                  <a:pt x="188100" y="536345"/>
                  <a:pt x="0" y="544898"/>
                </a:cubicBezTo>
                <a:cubicBezTo>
                  <a:pt x="11218" y="403712"/>
                  <a:pt x="-24932" y="148953"/>
                  <a:pt x="0" y="0"/>
                </a:cubicBezTo>
                <a:close/>
              </a:path>
              <a:path w="544898" h="544898" stroke="0" extrusionOk="0">
                <a:moveTo>
                  <a:pt x="0" y="0"/>
                </a:moveTo>
                <a:cubicBezTo>
                  <a:pt x="251532" y="-11230"/>
                  <a:pt x="424971" y="6470"/>
                  <a:pt x="544898" y="0"/>
                </a:cubicBezTo>
                <a:cubicBezTo>
                  <a:pt x="557108" y="222091"/>
                  <a:pt x="529715" y="290459"/>
                  <a:pt x="544898" y="544898"/>
                </a:cubicBezTo>
                <a:cubicBezTo>
                  <a:pt x="306287" y="531903"/>
                  <a:pt x="208212" y="557841"/>
                  <a:pt x="0" y="544898"/>
                </a:cubicBezTo>
                <a:cubicBezTo>
                  <a:pt x="-14003" y="401050"/>
                  <a:pt x="8951" y="198372"/>
                  <a:pt x="0" y="0"/>
                </a:cubicBezTo>
                <a:close/>
              </a:path>
            </a:pathLst>
          </a:custGeom>
          <a:pattFill prst="ltDnDiag">
            <a:fgClr>
              <a:schemeClr val="bg1">
                <a:lumMod val="75000"/>
              </a:schemeClr>
            </a:fgClr>
            <a:bgClr>
              <a:schemeClr val="bg1"/>
            </a:bgClr>
          </a:pattFill>
          <a:ln w="19050" cap="rnd" cmpd="sng" algn="ctr">
            <a:solidFill>
              <a:schemeClr val="bg1">
                <a:lumMod val="75000"/>
              </a:schemeClr>
            </a:solidFill>
            <a:prstDash val="sysDash"/>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2000" dirty="0">
                <a:solidFill>
                  <a:schemeClr val="bg1">
                    <a:lumMod val="75000"/>
                  </a:schemeClr>
                </a:solidFill>
                <a:latin typeface="Dreaming Outloud Pro" panose="03050502040302030504" pitchFamily="66" charset="77"/>
                <a:cs typeface="Dreaming Outloud Pro" panose="03050502040302030504" pitchFamily="66" charset="77"/>
              </a:rPr>
              <a:t>{2}</a:t>
            </a:r>
          </a:p>
        </p:txBody>
      </p:sp>
      <p:sp>
        <p:nvSpPr>
          <p:cNvPr id="32" name="Rectangle 31">
            <a:extLst>
              <a:ext uri="{FF2B5EF4-FFF2-40B4-BE49-F238E27FC236}">
                <a16:creationId xmlns:a16="http://schemas.microsoft.com/office/drawing/2014/main" id="{1DA8C27C-3A2F-B836-E8F5-1FE5DA642968}"/>
              </a:ext>
            </a:extLst>
          </p:cNvPr>
          <p:cNvSpPr/>
          <p:nvPr/>
        </p:nvSpPr>
        <p:spPr>
          <a:xfrm>
            <a:off x="6650625" y="3729940"/>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accent2"/>
            </a:fgClr>
            <a:bgClr>
              <a:schemeClr val="bg1"/>
            </a:bgClr>
          </a:pattFill>
          <a:ln w="19050" cap="rnd" cmpd="sng" algn="ctr">
            <a:solidFill>
              <a:schemeClr val="accent2"/>
            </a:solidFill>
            <a:prstDash val="sysDash"/>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accent2"/>
                </a:solidFill>
                <a:latin typeface="Dreaming Outloud Pro" panose="03050502040302030504" pitchFamily="66" charset="77"/>
                <a:cs typeface="Dreaming Outloud Pro" panose="03050502040302030504" pitchFamily="66" charset="77"/>
              </a:rPr>
              <a:t>2.1</a:t>
            </a:r>
          </a:p>
        </p:txBody>
      </p:sp>
      <p:sp>
        <p:nvSpPr>
          <p:cNvPr id="33" name="Rectangle 32">
            <a:extLst>
              <a:ext uri="{FF2B5EF4-FFF2-40B4-BE49-F238E27FC236}">
                <a16:creationId xmlns:a16="http://schemas.microsoft.com/office/drawing/2014/main" id="{696FE732-ACDB-FF9B-F537-C5352505C8CE}"/>
              </a:ext>
            </a:extLst>
          </p:cNvPr>
          <p:cNvSpPr/>
          <p:nvPr/>
        </p:nvSpPr>
        <p:spPr>
          <a:xfrm>
            <a:off x="7239101" y="3724237"/>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bg1">
                <a:lumMod val="75000"/>
              </a:schemeClr>
            </a:fgClr>
            <a:bgClr>
              <a:schemeClr val="bg1"/>
            </a:bgClr>
          </a:pattFill>
          <a:ln w="19050" cap="rnd" cmpd="sng" algn="ctr">
            <a:solidFill>
              <a:schemeClr val="bg1">
                <a:lumMod val="75000"/>
              </a:schemeClr>
            </a:solidFill>
            <a:prstDash val="sysDash"/>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bg1">
                    <a:lumMod val="75000"/>
                  </a:schemeClr>
                </a:solidFill>
                <a:latin typeface="Dreaming Outloud Pro" panose="03050502040302030504" pitchFamily="66" charset="77"/>
                <a:cs typeface="Dreaming Outloud Pro" panose="03050502040302030504" pitchFamily="66" charset="77"/>
              </a:rPr>
              <a:t>2.2</a:t>
            </a:r>
          </a:p>
        </p:txBody>
      </p:sp>
      <p:cxnSp>
        <p:nvCxnSpPr>
          <p:cNvPr id="34" name="Elbow Connector 33">
            <a:extLst>
              <a:ext uri="{FF2B5EF4-FFF2-40B4-BE49-F238E27FC236}">
                <a16:creationId xmlns:a16="http://schemas.microsoft.com/office/drawing/2014/main" id="{84B736ED-1B06-7AFD-9182-583A5AC3F0C3}"/>
              </a:ext>
            </a:extLst>
          </p:cNvPr>
          <p:cNvCxnSpPr>
            <a:cxnSpLocks/>
            <a:stCxn id="31" idx="2"/>
            <a:endCxn id="33" idx="0"/>
          </p:cNvCxnSpPr>
          <p:nvPr/>
        </p:nvCxnSpPr>
        <p:spPr>
          <a:xfrm rot="16200000" flipH="1">
            <a:off x="7284971" y="3572106"/>
            <a:ext cx="299993" cy="4267"/>
          </a:xfrm>
          <a:prstGeom prst="bentConnector3">
            <a:avLst/>
          </a:prstGeom>
          <a:ln w="12700" cap="rnd">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9959175A-2BD0-5FA7-0933-5A3082EDD80E}"/>
              </a:ext>
            </a:extLst>
          </p:cNvPr>
          <p:cNvSpPr/>
          <p:nvPr/>
        </p:nvSpPr>
        <p:spPr>
          <a:xfrm>
            <a:off x="7828138" y="3729477"/>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bg1">
                <a:lumMod val="75000"/>
              </a:schemeClr>
            </a:fgClr>
            <a:bgClr>
              <a:schemeClr val="bg1"/>
            </a:bgClr>
          </a:pattFill>
          <a:ln w="19050" cap="rnd" cmpd="sng" algn="ctr">
            <a:solidFill>
              <a:schemeClr val="bg1">
                <a:lumMod val="75000"/>
              </a:schemeClr>
            </a:solidFill>
            <a:prstDash val="sysDash"/>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bg1">
                    <a:lumMod val="75000"/>
                  </a:schemeClr>
                </a:solidFill>
                <a:latin typeface="Dreaming Outloud Pro" panose="03050502040302030504" pitchFamily="66" charset="77"/>
                <a:cs typeface="Dreaming Outloud Pro" panose="03050502040302030504" pitchFamily="66" charset="77"/>
              </a:rPr>
              <a:t>2.3</a:t>
            </a:r>
          </a:p>
        </p:txBody>
      </p:sp>
      <p:cxnSp>
        <p:nvCxnSpPr>
          <p:cNvPr id="37" name="Elbow Connector 36">
            <a:extLst>
              <a:ext uri="{FF2B5EF4-FFF2-40B4-BE49-F238E27FC236}">
                <a16:creationId xmlns:a16="http://schemas.microsoft.com/office/drawing/2014/main" id="{101DFD1E-689B-CB25-50C4-C08690964C0A}"/>
              </a:ext>
            </a:extLst>
          </p:cNvPr>
          <p:cNvCxnSpPr>
            <a:cxnSpLocks/>
            <a:stCxn id="31" idx="2"/>
            <a:endCxn id="36" idx="0"/>
          </p:cNvCxnSpPr>
          <p:nvPr/>
        </p:nvCxnSpPr>
        <p:spPr>
          <a:xfrm rot="16200000" flipH="1">
            <a:off x="7576870" y="3280208"/>
            <a:ext cx="305233" cy="593304"/>
          </a:xfrm>
          <a:prstGeom prst="bentConnector3">
            <a:avLst/>
          </a:prstGeom>
          <a:ln w="12700" cap="rnd">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38" name="Rectangle 37">
            <a:extLst>
              <a:ext uri="{FF2B5EF4-FFF2-40B4-BE49-F238E27FC236}">
                <a16:creationId xmlns:a16="http://schemas.microsoft.com/office/drawing/2014/main" id="{E5F6E773-7682-72F4-64CC-6FAFEC9B880A}"/>
              </a:ext>
            </a:extLst>
          </p:cNvPr>
          <p:cNvSpPr/>
          <p:nvPr/>
        </p:nvSpPr>
        <p:spPr>
          <a:xfrm>
            <a:off x="4392000" y="3724973"/>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accent6">
                <a:lumMod val="75000"/>
              </a:schemeClr>
            </a:fgClr>
            <a:bgClr>
              <a:schemeClr val="bg1"/>
            </a:bgClr>
          </a:pattFill>
          <a:ln w="19050" cap="rnd" cmpd="sng" algn="ctr">
            <a:solidFill>
              <a:schemeClr val="accent6">
                <a:lumMod val="75000"/>
              </a:schemeClr>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dirty="0">
                <a:solidFill>
                  <a:schemeClr val="accent6">
                    <a:lumMod val="75000"/>
                  </a:schemeClr>
                </a:solidFill>
                <a:latin typeface="Dreaming Outloud Pro" panose="03050502040302030504" pitchFamily="66" charset="77"/>
                <a:cs typeface="Dreaming Outloud Pro" panose="03050502040302030504" pitchFamily="66" charset="77"/>
              </a:rPr>
              <a:t>A</a:t>
            </a:r>
            <a:endParaRPr lang="en-NL" sz="1200" dirty="0">
              <a:solidFill>
                <a:schemeClr val="accent6">
                  <a:lumMod val="75000"/>
                </a:schemeClr>
              </a:solidFill>
              <a:latin typeface="Dreaming Outloud Pro" panose="03050502040302030504" pitchFamily="66" charset="77"/>
              <a:cs typeface="Dreaming Outloud Pro" panose="03050502040302030504" pitchFamily="66" charset="77"/>
            </a:endParaRPr>
          </a:p>
        </p:txBody>
      </p:sp>
      <p:sp>
        <p:nvSpPr>
          <p:cNvPr id="39" name="TextBox 38">
            <a:extLst>
              <a:ext uri="{FF2B5EF4-FFF2-40B4-BE49-F238E27FC236}">
                <a16:creationId xmlns:a16="http://schemas.microsoft.com/office/drawing/2014/main" id="{E33235B5-FE13-A733-A8F6-88CDDB3FBF1C}"/>
              </a:ext>
            </a:extLst>
          </p:cNvPr>
          <p:cNvSpPr txBox="1"/>
          <p:nvPr/>
        </p:nvSpPr>
        <p:spPr>
          <a:xfrm>
            <a:off x="3476220" y="4125131"/>
            <a:ext cx="2191560"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200" spc="-15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“@senses/A” : { singleton : true }</a:t>
            </a:r>
          </a:p>
        </p:txBody>
      </p:sp>
      <p:cxnSp>
        <p:nvCxnSpPr>
          <p:cNvPr id="41" name="Elbow Connector 40">
            <a:extLst>
              <a:ext uri="{FF2B5EF4-FFF2-40B4-BE49-F238E27FC236}">
                <a16:creationId xmlns:a16="http://schemas.microsoft.com/office/drawing/2014/main" id="{B9F2A3EC-F73C-AAFF-F03D-4347685DC3DC}"/>
              </a:ext>
            </a:extLst>
          </p:cNvPr>
          <p:cNvCxnSpPr>
            <a:cxnSpLocks/>
            <a:stCxn id="28" idx="3"/>
            <a:endCxn id="38" idx="1"/>
          </p:cNvCxnSpPr>
          <p:nvPr/>
        </p:nvCxnSpPr>
        <p:spPr>
          <a:xfrm flipV="1">
            <a:off x="2423754" y="3922973"/>
            <a:ext cx="1968246" cy="4504"/>
          </a:xfrm>
          <a:prstGeom prst="bentConnector3">
            <a:avLst>
              <a:gd name="adj1" fmla="val 50000"/>
            </a:avLst>
          </a:prstGeom>
          <a:ln w="12700" cap="rnd">
            <a:prstDash val="sysDot"/>
            <a:tailEnd type="none"/>
          </a:ln>
          <a:effectLst/>
        </p:spPr>
        <p:style>
          <a:lnRef idx="2">
            <a:schemeClr val="accent1"/>
          </a:lnRef>
          <a:fillRef idx="0">
            <a:schemeClr val="accent1"/>
          </a:fillRef>
          <a:effectRef idx="1">
            <a:schemeClr val="accent1"/>
          </a:effectRef>
          <a:fontRef idx="minor">
            <a:schemeClr val="tx1"/>
          </a:fontRef>
        </p:style>
      </p:cxnSp>
      <p:cxnSp>
        <p:nvCxnSpPr>
          <p:cNvPr id="43" name="Elbow Connector 42">
            <a:extLst>
              <a:ext uri="{FF2B5EF4-FFF2-40B4-BE49-F238E27FC236}">
                <a16:creationId xmlns:a16="http://schemas.microsoft.com/office/drawing/2014/main" id="{EDA4D268-0164-691C-8DAF-4D0BAE4AAF7E}"/>
              </a:ext>
            </a:extLst>
          </p:cNvPr>
          <p:cNvCxnSpPr>
            <a:cxnSpLocks/>
            <a:stCxn id="32" idx="1"/>
            <a:endCxn id="38" idx="3"/>
          </p:cNvCxnSpPr>
          <p:nvPr/>
        </p:nvCxnSpPr>
        <p:spPr>
          <a:xfrm rot="10800000">
            <a:off x="4788001" y="3922974"/>
            <a:ext cx="1862625" cy="4967"/>
          </a:xfrm>
          <a:prstGeom prst="bentConnector3">
            <a:avLst>
              <a:gd name="adj1" fmla="val 50000"/>
            </a:avLst>
          </a:prstGeom>
          <a:ln w="12700" cap="rnd">
            <a:solidFill>
              <a:schemeClr val="accent2"/>
            </a:solidFill>
            <a:prstDash val="sysDot"/>
            <a:tailEnd type="none"/>
          </a:ln>
          <a:effectLst/>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231637D5-E612-3C3A-6C8C-1FFE7C1C076B}"/>
              </a:ext>
            </a:extLst>
          </p:cNvPr>
          <p:cNvSpPr/>
          <p:nvPr/>
        </p:nvSpPr>
        <p:spPr>
          <a:xfrm>
            <a:off x="784481" y="2155244"/>
            <a:ext cx="1695939" cy="396000"/>
          </a:xfrm>
          <a:custGeom>
            <a:avLst/>
            <a:gdLst>
              <a:gd name="connsiteX0" fmla="*/ 0 w 1695939"/>
              <a:gd name="connsiteY0" fmla="*/ 0 h 396000"/>
              <a:gd name="connsiteX1" fmla="*/ 599232 w 1695939"/>
              <a:gd name="connsiteY1" fmla="*/ 0 h 396000"/>
              <a:gd name="connsiteX2" fmla="*/ 1181504 w 1695939"/>
              <a:gd name="connsiteY2" fmla="*/ 0 h 396000"/>
              <a:gd name="connsiteX3" fmla="*/ 1695939 w 1695939"/>
              <a:gd name="connsiteY3" fmla="*/ 0 h 396000"/>
              <a:gd name="connsiteX4" fmla="*/ 1695939 w 1695939"/>
              <a:gd name="connsiteY4" fmla="*/ 396000 h 396000"/>
              <a:gd name="connsiteX5" fmla="*/ 1164545 w 1695939"/>
              <a:gd name="connsiteY5" fmla="*/ 396000 h 396000"/>
              <a:gd name="connsiteX6" fmla="*/ 599232 w 1695939"/>
              <a:gd name="connsiteY6" fmla="*/ 396000 h 396000"/>
              <a:gd name="connsiteX7" fmla="*/ 0 w 1695939"/>
              <a:gd name="connsiteY7" fmla="*/ 396000 h 396000"/>
              <a:gd name="connsiteX8" fmla="*/ 0 w 1695939"/>
              <a:gd name="connsiteY8" fmla="*/ 0 h 3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5939" h="396000" fill="none" extrusionOk="0">
                <a:moveTo>
                  <a:pt x="0" y="0"/>
                </a:moveTo>
                <a:cubicBezTo>
                  <a:pt x="284858" y="-5921"/>
                  <a:pt x="393378" y="21665"/>
                  <a:pt x="599232" y="0"/>
                </a:cubicBezTo>
                <a:cubicBezTo>
                  <a:pt x="805086" y="-21665"/>
                  <a:pt x="1003809" y="-4570"/>
                  <a:pt x="1181504" y="0"/>
                </a:cubicBezTo>
                <a:cubicBezTo>
                  <a:pt x="1359199" y="4570"/>
                  <a:pt x="1475803" y="-16478"/>
                  <a:pt x="1695939" y="0"/>
                </a:cubicBezTo>
                <a:cubicBezTo>
                  <a:pt x="1698100" y="103908"/>
                  <a:pt x="1715218" y="242397"/>
                  <a:pt x="1695939" y="396000"/>
                </a:cubicBezTo>
                <a:cubicBezTo>
                  <a:pt x="1533657" y="419844"/>
                  <a:pt x="1300995" y="407657"/>
                  <a:pt x="1164545" y="396000"/>
                </a:cubicBezTo>
                <a:cubicBezTo>
                  <a:pt x="1028095" y="384343"/>
                  <a:pt x="758682" y="373859"/>
                  <a:pt x="599232" y="396000"/>
                </a:cubicBezTo>
                <a:cubicBezTo>
                  <a:pt x="439782" y="418141"/>
                  <a:pt x="177236" y="393752"/>
                  <a:pt x="0" y="396000"/>
                </a:cubicBezTo>
                <a:cubicBezTo>
                  <a:pt x="19656" y="310178"/>
                  <a:pt x="10393" y="120726"/>
                  <a:pt x="0" y="0"/>
                </a:cubicBezTo>
                <a:close/>
              </a:path>
              <a:path w="1695939" h="396000" stroke="0" extrusionOk="0">
                <a:moveTo>
                  <a:pt x="0" y="0"/>
                </a:moveTo>
                <a:cubicBezTo>
                  <a:pt x="235711" y="-14133"/>
                  <a:pt x="362863" y="-18754"/>
                  <a:pt x="548354" y="0"/>
                </a:cubicBezTo>
                <a:cubicBezTo>
                  <a:pt x="733845" y="18754"/>
                  <a:pt x="840026" y="1661"/>
                  <a:pt x="1062788" y="0"/>
                </a:cubicBezTo>
                <a:cubicBezTo>
                  <a:pt x="1285550" y="-1661"/>
                  <a:pt x="1507478" y="-26899"/>
                  <a:pt x="1695939" y="0"/>
                </a:cubicBezTo>
                <a:cubicBezTo>
                  <a:pt x="1678326" y="170917"/>
                  <a:pt x="1701419" y="247262"/>
                  <a:pt x="1695939" y="396000"/>
                </a:cubicBezTo>
                <a:cubicBezTo>
                  <a:pt x="1454451" y="379659"/>
                  <a:pt x="1289821" y="370957"/>
                  <a:pt x="1164545" y="396000"/>
                </a:cubicBezTo>
                <a:cubicBezTo>
                  <a:pt x="1039269" y="421043"/>
                  <a:pt x="704392" y="397580"/>
                  <a:pt x="565313" y="396000"/>
                </a:cubicBezTo>
                <a:cubicBezTo>
                  <a:pt x="426234" y="394420"/>
                  <a:pt x="145709" y="394259"/>
                  <a:pt x="0" y="396000"/>
                </a:cubicBezTo>
                <a:cubicBezTo>
                  <a:pt x="-2781" y="289517"/>
                  <a:pt x="14341" y="111999"/>
                  <a:pt x="0" y="0"/>
                </a:cubicBezTo>
                <a:close/>
              </a:path>
            </a:pathLst>
          </a:custGeom>
          <a:pattFill prst="ltDnDiag">
            <a:fgClr>
              <a:schemeClr val="bg1">
                <a:lumMod val="75000"/>
              </a:schemeClr>
            </a:fgClr>
            <a:bgClr>
              <a:schemeClr val="bg1"/>
            </a:bgClr>
          </a:pattFill>
          <a:ln w="19050" cap="rnd" cmpd="sng" algn="ctr">
            <a:solidFill>
              <a:schemeClr val="bg1">
                <a:lumMod val="75000"/>
              </a:schemeClr>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nl-NL" sz="1200" dirty="0">
                <a:solidFill>
                  <a:schemeClr val="bg1">
                    <a:lumMod val="75000"/>
                  </a:schemeClr>
                </a:solidFill>
                <a:latin typeface="Dreaming Outloud Pro" panose="03050502040302030504" pitchFamily="66" charset="77"/>
                <a:cs typeface="Dreaming Outloud Pro" panose="03050502040302030504" pitchFamily="66" charset="77"/>
              </a:rPr>
              <a:t>App routing</a:t>
            </a:r>
            <a:endParaRPr lang="en-NL" sz="1200" dirty="0">
              <a:solidFill>
                <a:schemeClr val="bg1">
                  <a:lumMod val="75000"/>
                </a:schemeClr>
              </a:solidFill>
              <a:latin typeface="Dreaming Outloud Pro" panose="03050502040302030504" pitchFamily="66" charset="77"/>
              <a:cs typeface="Dreaming Outloud Pro" panose="03050502040302030504" pitchFamily="66" charset="77"/>
            </a:endParaRPr>
          </a:p>
        </p:txBody>
      </p:sp>
      <p:sp>
        <p:nvSpPr>
          <p:cNvPr id="24" name="Rectangle 23">
            <a:extLst>
              <a:ext uri="{FF2B5EF4-FFF2-40B4-BE49-F238E27FC236}">
                <a16:creationId xmlns:a16="http://schemas.microsoft.com/office/drawing/2014/main" id="{9F3A52A2-78DC-D888-C6DE-0385FB41E8CE}"/>
              </a:ext>
            </a:extLst>
          </p:cNvPr>
          <p:cNvSpPr/>
          <p:nvPr/>
        </p:nvSpPr>
        <p:spPr>
          <a:xfrm>
            <a:off x="6584801" y="2157184"/>
            <a:ext cx="1695600" cy="396791"/>
          </a:xfrm>
          <a:custGeom>
            <a:avLst/>
            <a:gdLst>
              <a:gd name="connsiteX0" fmla="*/ 0 w 1695600"/>
              <a:gd name="connsiteY0" fmla="*/ 0 h 396791"/>
              <a:gd name="connsiteX1" fmla="*/ 599112 w 1695600"/>
              <a:gd name="connsiteY1" fmla="*/ 0 h 396791"/>
              <a:gd name="connsiteX2" fmla="*/ 1181268 w 1695600"/>
              <a:gd name="connsiteY2" fmla="*/ 0 h 396791"/>
              <a:gd name="connsiteX3" fmla="*/ 1695600 w 1695600"/>
              <a:gd name="connsiteY3" fmla="*/ 0 h 396791"/>
              <a:gd name="connsiteX4" fmla="*/ 1695600 w 1695600"/>
              <a:gd name="connsiteY4" fmla="*/ 396791 h 396791"/>
              <a:gd name="connsiteX5" fmla="*/ 1164312 w 1695600"/>
              <a:gd name="connsiteY5" fmla="*/ 396791 h 396791"/>
              <a:gd name="connsiteX6" fmla="*/ 599112 w 1695600"/>
              <a:gd name="connsiteY6" fmla="*/ 396791 h 396791"/>
              <a:gd name="connsiteX7" fmla="*/ 0 w 1695600"/>
              <a:gd name="connsiteY7" fmla="*/ 396791 h 396791"/>
              <a:gd name="connsiteX8" fmla="*/ 0 w 1695600"/>
              <a:gd name="connsiteY8" fmla="*/ 0 h 39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5600" h="396791" fill="none" extrusionOk="0">
                <a:moveTo>
                  <a:pt x="0" y="0"/>
                </a:moveTo>
                <a:cubicBezTo>
                  <a:pt x="259926" y="-10041"/>
                  <a:pt x="446674" y="-17245"/>
                  <a:pt x="599112" y="0"/>
                </a:cubicBezTo>
                <a:cubicBezTo>
                  <a:pt x="751550" y="17245"/>
                  <a:pt x="976548" y="-4535"/>
                  <a:pt x="1181268" y="0"/>
                </a:cubicBezTo>
                <a:cubicBezTo>
                  <a:pt x="1385988" y="4535"/>
                  <a:pt x="1558648" y="7628"/>
                  <a:pt x="1695600" y="0"/>
                </a:cubicBezTo>
                <a:cubicBezTo>
                  <a:pt x="1696929" y="170122"/>
                  <a:pt x="1682649" y="316571"/>
                  <a:pt x="1695600" y="396791"/>
                </a:cubicBezTo>
                <a:cubicBezTo>
                  <a:pt x="1483297" y="394004"/>
                  <a:pt x="1386211" y="413192"/>
                  <a:pt x="1164312" y="396791"/>
                </a:cubicBezTo>
                <a:cubicBezTo>
                  <a:pt x="942413" y="380390"/>
                  <a:pt x="798331" y="421831"/>
                  <a:pt x="599112" y="396791"/>
                </a:cubicBezTo>
                <a:cubicBezTo>
                  <a:pt x="399893" y="371751"/>
                  <a:pt x="262897" y="406554"/>
                  <a:pt x="0" y="396791"/>
                </a:cubicBezTo>
                <a:cubicBezTo>
                  <a:pt x="-1659" y="249933"/>
                  <a:pt x="-7477" y="142112"/>
                  <a:pt x="0" y="0"/>
                </a:cubicBezTo>
                <a:close/>
              </a:path>
              <a:path w="1695600" h="396791" stroke="0" extrusionOk="0">
                <a:moveTo>
                  <a:pt x="0" y="0"/>
                </a:moveTo>
                <a:cubicBezTo>
                  <a:pt x="157013" y="8409"/>
                  <a:pt x="358480" y="22806"/>
                  <a:pt x="548244" y="0"/>
                </a:cubicBezTo>
                <a:cubicBezTo>
                  <a:pt x="738008" y="-22806"/>
                  <a:pt x="857307" y="12099"/>
                  <a:pt x="1062576" y="0"/>
                </a:cubicBezTo>
                <a:cubicBezTo>
                  <a:pt x="1267845" y="-12099"/>
                  <a:pt x="1434396" y="21058"/>
                  <a:pt x="1695600" y="0"/>
                </a:cubicBezTo>
                <a:cubicBezTo>
                  <a:pt x="1699304" y="160461"/>
                  <a:pt x="1677954" y="314317"/>
                  <a:pt x="1695600" y="396791"/>
                </a:cubicBezTo>
                <a:cubicBezTo>
                  <a:pt x="1554187" y="410697"/>
                  <a:pt x="1343141" y="385570"/>
                  <a:pt x="1164312" y="396791"/>
                </a:cubicBezTo>
                <a:cubicBezTo>
                  <a:pt x="985483" y="408012"/>
                  <a:pt x="825512" y="405961"/>
                  <a:pt x="565200" y="396791"/>
                </a:cubicBezTo>
                <a:cubicBezTo>
                  <a:pt x="304888" y="387621"/>
                  <a:pt x="138228" y="418956"/>
                  <a:pt x="0" y="396791"/>
                </a:cubicBezTo>
                <a:cubicBezTo>
                  <a:pt x="-12389" y="268103"/>
                  <a:pt x="16444" y="119579"/>
                  <a:pt x="0" y="0"/>
                </a:cubicBezTo>
                <a:close/>
              </a:path>
            </a:pathLst>
          </a:custGeom>
          <a:pattFill prst="ltDnDiag">
            <a:fgClr>
              <a:schemeClr val="bg1">
                <a:lumMod val="75000"/>
              </a:schemeClr>
            </a:fgClr>
            <a:bgClr>
              <a:schemeClr val="bg1"/>
            </a:bgClr>
          </a:pattFill>
          <a:ln w="19050" cap="rnd" cmpd="sng" algn="ctr">
            <a:solidFill>
              <a:schemeClr val="bg1">
                <a:lumMod val="75000"/>
              </a:schemeClr>
            </a:solidFill>
            <a:prstDash val="sysDash"/>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bg1">
                    <a:lumMod val="75000"/>
                  </a:schemeClr>
                </a:solidFill>
                <a:latin typeface="Dreaming Outloud Pro" panose="03050502040302030504" pitchFamily="66" charset="77"/>
                <a:cs typeface="Dreaming Outloud Pro" panose="03050502040302030504" pitchFamily="66" charset="77"/>
              </a:rPr>
              <a:t>Remote entry module</a:t>
            </a:r>
          </a:p>
        </p:txBody>
      </p:sp>
      <p:cxnSp>
        <p:nvCxnSpPr>
          <p:cNvPr id="25" name="Elbow Connector 24">
            <a:extLst>
              <a:ext uri="{FF2B5EF4-FFF2-40B4-BE49-F238E27FC236}">
                <a16:creationId xmlns:a16="http://schemas.microsoft.com/office/drawing/2014/main" id="{571C2D15-2DE5-FE0E-CB53-52D142145A80}"/>
              </a:ext>
            </a:extLst>
          </p:cNvPr>
          <p:cNvCxnSpPr>
            <a:cxnSpLocks/>
            <a:stCxn id="24" idx="2"/>
            <a:endCxn id="31" idx="0"/>
          </p:cNvCxnSpPr>
          <p:nvPr/>
        </p:nvCxnSpPr>
        <p:spPr>
          <a:xfrm rot="16200000" flipH="1">
            <a:off x="7270032" y="2716543"/>
            <a:ext cx="325371" cy="233"/>
          </a:xfrm>
          <a:prstGeom prst="bentConnector3">
            <a:avLst>
              <a:gd name="adj1" fmla="val 50000"/>
            </a:avLst>
          </a:prstGeom>
          <a:ln w="12700" cap="rnd">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6" name="Elbow Connector 45">
            <a:extLst>
              <a:ext uri="{FF2B5EF4-FFF2-40B4-BE49-F238E27FC236}">
                <a16:creationId xmlns:a16="http://schemas.microsoft.com/office/drawing/2014/main" id="{88ABBA61-AA74-08E7-714D-7B0F8938122F}"/>
              </a:ext>
            </a:extLst>
          </p:cNvPr>
          <p:cNvCxnSpPr>
            <a:cxnSpLocks/>
            <a:stCxn id="20" idx="2"/>
            <a:endCxn id="7" idx="0"/>
          </p:cNvCxnSpPr>
          <p:nvPr/>
        </p:nvCxnSpPr>
        <p:spPr>
          <a:xfrm rot="5400000">
            <a:off x="1468400" y="2715295"/>
            <a:ext cx="328102" cy="1"/>
          </a:xfrm>
          <a:prstGeom prst="bentConnector3">
            <a:avLst/>
          </a:prstGeom>
          <a:ln w="12700" cap="rnd">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5" name="Rectangle 4">
            <a:extLst>
              <a:ext uri="{FF2B5EF4-FFF2-40B4-BE49-F238E27FC236}">
                <a16:creationId xmlns:a16="http://schemas.microsoft.com/office/drawing/2014/main" id="{256E49C7-BBC8-D021-01B0-573964149245}"/>
              </a:ext>
            </a:extLst>
          </p:cNvPr>
          <p:cNvSpPr/>
          <p:nvPr/>
        </p:nvSpPr>
        <p:spPr>
          <a:xfrm>
            <a:off x="2746211" y="2151078"/>
            <a:ext cx="396000" cy="396791"/>
          </a:xfrm>
          <a:custGeom>
            <a:avLst/>
            <a:gdLst>
              <a:gd name="connsiteX0" fmla="*/ 0 w 396000"/>
              <a:gd name="connsiteY0" fmla="*/ 0 h 396791"/>
              <a:gd name="connsiteX1" fmla="*/ 396000 w 396000"/>
              <a:gd name="connsiteY1" fmla="*/ 0 h 396791"/>
              <a:gd name="connsiteX2" fmla="*/ 396000 w 396000"/>
              <a:gd name="connsiteY2" fmla="*/ 396791 h 396791"/>
              <a:gd name="connsiteX3" fmla="*/ 0 w 396000"/>
              <a:gd name="connsiteY3" fmla="*/ 396791 h 396791"/>
              <a:gd name="connsiteX4" fmla="*/ 0 w 396000"/>
              <a:gd name="connsiteY4" fmla="*/ 0 h 396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791" fill="none" extrusionOk="0">
                <a:moveTo>
                  <a:pt x="0" y="0"/>
                </a:moveTo>
                <a:cubicBezTo>
                  <a:pt x="120584" y="-1773"/>
                  <a:pt x="271416" y="-14231"/>
                  <a:pt x="396000" y="0"/>
                </a:cubicBezTo>
                <a:cubicBezTo>
                  <a:pt x="391176" y="161456"/>
                  <a:pt x="408389" y="247726"/>
                  <a:pt x="396000" y="396791"/>
                </a:cubicBezTo>
                <a:cubicBezTo>
                  <a:pt x="311243" y="414084"/>
                  <a:pt x="189016" y="378842"/>
                  <a:pt x="0" y="396791"/>
                </a:cubicBezTo>
                <a:cubicBezTo>
                  <a:pt x="19499" y="298674"/>
                  <a:pt x="-8873" y="191182"/>
                  <a:pt x="0" y="0"/>
                </a:cubicBezTo>
                <a:close/>
              </a:path>
              <a:path w="396000" h="396791" stroke="0" extrusionOk="0">
                <a:moveTo>
                  <a:pt x="0" y="0"/>
                </a:moveTo>
                <a:cubicBezTo>
                  <a:pt x="179743" y="-12613"/>
                  <a:pt x="236790" y="-8293"/>
                  <a:pt x="396000" y="0"/>
                </a:cubicBezTo>
                <a:cubicBezTo>
                  <a:pt x="408395" y="122053"/>
                  <a:pt x="401080" y="211132"/>
                  <a:pt x="396000" y="396791"/>
                </a:cubicBezTo>
                <a:cubicBezTo>
                  <a:pt x="267546" y="391990"/>
                  <a:pt x="81476" y="389151"/>
                  <a:pt x="0" y="396791"/>
                </a:cubicBezTo>
                <a:cubicBezTo>
                  <a:pt x="-10659" y="250113"/>
                  <a:pt x="11353" y="170545"/>
                  <a:pt x="0" y="0"/>
                </a:cubicBezTo>
                <a:close/>
              </a:path>
            </a:pathLst>
          </a:custGeom>
          <a:pattFill prst="ltDnDiag">
            <a:fgClr>
              <a:schemeClr val="tx2"/>
            </a:fgClr>
            <a:bgClr>
              <a:schemeClr val="bg1"/>
            </a:bgClr>
          </a:pattFill>
          <a:ln w="1905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accent2"/>
              </a:solidFill>
              <a:latin typeface="Dreaming Outloud Pro" panose="03050502040302030504" pitchFamily="66" charset="77"/>
              <a:cs typeface="Dreaming Outloud Pro" panose="03050502040302030504" pitchFamily="66" charset="77"/>
            </a:endParaRPr>
          </a:p>
        </p:txBody>
      </p:sp>
      <p:pic>
        <p:nvPicPr>
          <p:cNvPr id="10" name="Graphic 9">
            <a:extLst>
              <a:ext uri="{FF2B5EF4-FFF2-40B4-BE49-F238E27FC236}">
                <a16:creationId xmlns:a16="http://schemas.microsoft.com/office/drawing/2014/main" id="{D94DFC56-2181-137C-08A4-539EC60D95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05503" y="2196873"/>
            <a:ext cx="277415" cy="307882"/>
          </a:xfrm>
          <a:prstGeom prst="rect">
            <a:avLst/>
          </a:prstGeom>
        </p:spPr>
      </p:pic>
      <p:sp>
        <p:nvSpPr>
          <p:cNvPr id="14" name="Freeform 13">
            <a:extLst>
              <a:ext uri="{FF2B5EF4-FFF2-40B4-BE49-F238E27FC236}">
                <a16:creationId xmlns:a16="http://schemas.microsoft.com/office/drawing/2014/main" id="{EE60A971-B3AD-C4CF-EF08-10755A2E7B57}"/>
              </a:ext>
            </a:extLst>
          </p:cNvPr>
          <p:cNvSpPr/>
          <p:nvPr/>
        </p:nvSpPr>
        <p:spPr>
          <a:xfrm flipH="1">
            <a:off x="2381883" y="2594458"/>
            <a:ext cx="409904" cy="1094577"/>
          </a:xfrm>
          <a:custGeom>
            <a:avLst/>
            <a:gdLst>
              <a:gd name="connsiteX0" fmla="*/ 0 w 1765738"/>
              <a:gd name="connsiteY0" fmla="*/ 139637 h 439192"/>
              <a:gd name="connsiteX1" fmla="*/ 1067550 w 1765738"/>
              <a:gd name="connsiteY1" fmla="*/ 436930 h 439192"/>
              <a:gd name="connsiteX2" fmla="*/ 1765738 w 1765738"/>
              <a:gd name="connsiteY2" fmla="*/ 0 h 439192"/>
              <a:gd name="connsiteX0" fmla="*/ 0 w 1765738"/>
              <a:gd name="connsiteY0" fmla="*/ 139637 h 448095"/>
              <a:gd name="connsiteX1" fmla="*/ 990975 w 1765738"/>
              <a:gd name="connsiteY1" fmla="*/ 445939 h 448095"/>
              <a:gd name="connsiteX2" fmla="*/ 1765738 w 1765738"/>
              <a:gd name="connsiteY2" fmla="*/ 0 h 448095"/>
              <a:gd name="connsiteX0" fmla="*/ 0 w 1765738"/>
              <a:gd name="connsiteY0" fmla="*/ 139637 h 448095"/>
              <a:gd name="connsiteX1" fmla="*/ 990975 w 1765738"/>
              <a:gd name="connsiteY1" fmla="*/ 445939 h 448095"/>
              <a:gd name="connsiteX2" fmla="*/ 1765738 w 1765738"/>
              <a:gd name="connsiteY2" fmla="*/ 0 h 448095"/>
              <a:gd name="connsiteX0" fmla="*/ 0 w 1765738"/>
              <a:gd name="connsiteY0" fmla="*/ 139637 h 445941"/>
              <a:gd name="connsiteX1" fmla="*/ 990975 w 1765738"/>
              <a:gd name="connsiteY1" fmla="*/ 445939 h 445941"/>
              <a:gd name="connsiteX2" fmla="*/ 1765738 w 1765738"/>
              <a:gd name="connsiteY2" fmla="*/ 0 h 445941"/>
              <a:gd name="connsiteX0" fmla="*/ 0 w 1765738"/>
              <a:gd name="connsiteY0" fmla="*/ 139637 h 445939"/>
              <a:gd name="connsiteX1" fmla="*/ 990975 w 1765738"/>
              <a:gd name="connsiteY1" fmla="*/ 445939 h 445939"/>
              <a:gd name="connsiteX2" fmla="*/ 1765738 w 1765738"/>
              <a:gd name="connsiteY2" fmla="*/ 0 h 445939"/>
              <a:gd name="connsiteX0" fmla="*/ 0 w 1765738"/>
              <a:gd name="connsiteY0" fmla="*/ 139637 h 445939"/>
              <a:gd name="connsiteX1" fmla="*/ 990975 w 1765738"/>
              <a:gd name="connsiteY1" fmla="*/ 445939 h 445939"/>
              <a:gd name="connsiteX2" fmla="*/ 1765738 w 1765738"/>
              <a:gd name="connsiteY2" fmla="*/ 0 h 445939"/>
              <a:gd name="connsiteX0" fmla="*/ 0 w 1765738"/>
              <a:gd name="connsiteY0" fmla="*/ 139637 h 445939"/>
              <a:gd name="connsiteX1" fmla="*/ 990975 w 1765738"/>
              <a:gd name="connsiteY1" fmla="*/ 445939 h 445939"/>
              <a:gd name="connsiteX2" fmla="*/ 1765738 w 1765738"/>
              <a:gd name="connsiteY2" fmla="*/ 0 h 445939"/>
              <a:gd name="connsiteX0" fmla="*/ 0 w 1747720"/>
              <a:gd name="connsiteY0" fmla="*/ 130628 h 436930"/>
              <a:gd name="connsiteX1" fmla="*/ 990975 w 1747720"/>
              <a:gd name="connsiteY1" fmla="*/ 436930 h 436930"/>
              <a:gd name="connsiteX2" fmla="*/ 1747720 w 1747720"/>
              <a:gd name="connsiteY2" fmla="*/ 0 h 436930"/>
              <a:gd name="connsiteX0" fmla="*/ 0 w 1747720"/>
              <a:gd name="connsiteY0" fmla="*/ 130628 h 436930"/>
              <a:gd name="connsiteX1" fmla="*/ 990975 w 1747720"/>
              <a:gd name="connsiteY1" fmla="*/ 436930 h 436930"/>
              <a:gd name="connsiteX2" fmla="*/ 1747720 w 1747720"/>
              <a:gd name="connsiteY2" fmla="*/ 0 h 436930"/>
              <a:gd name="connsiteX0" fmla="*/ 0 w 1747720"/>
              <a:gd name="connsiteY0" fmla="*/ 130628 h 437290"/>
              <a:gd name="connsiteX1" fmla="*/ 990975 w 1747720"/>
              <a:gd name="connsiteY1" fmla="*/ 436930 h 437290"/>
              <a:gd name="connsiteX2" fmla="*/ 1747720 w 1747720"/>
              <a:gd name="connsiteY2" fmla="*/ 0 h 437290"/>
              <a:gd name="connsiteX0" fmla="*/ 0 w 1747720"/>
              <a:gd name="connsiteY0" fmla="*/ 130628 h 437290"/>
              <a:gd name="connsiteX1" fmla="*/ 990975 w 1747720"/>
              <a:gd name="connsiteY1" fmla="*/ 436930 h 437290"/>
              <a:gd name="connsiteX2" fmla="*/ 1747720 w 1747720"/>
              <a:gd name="connsiteY2" fmla="*/ 0 h 437290"/>
              <a:gd name="connsiteX0" fmla="*/ 0 w 1747720"/>
              <a:gd name="connsiteY0" fmla="*/ 130628 h 437290"/>
              <a:gd name="connsiteX1" fmla="*/ 990975 w 1747720"/>
              <a:gd name="connsiteY1" fmla="*/ 436930 h 437290"/>
              <a:gd name="connsiteX2" fmla="*/ 1747720 w 1747720"/>
              <a:gd name="connsiteY2" fmla="*/ 0 h 437290"/>
              <a:gd name="connsiteX0" fmla="*/ 0 w 1747720"/>
              <a:gd name="connsiteY0" fmla="*/ 130628 h 437290"/>
              <a:gd name="connsiteX1" fmla="*/ 990975 w 1747720"/>
              <a:gd name="connsiteY1" fmla="*/ 436930 h 437290"/>
              <a:gd name="connsiteX2" fmla="*/ 1747720 w 1747720"/>
              <a:gd name="connsiteY2" fmla="*/ 0 h 437290"/>
              <a:gd name="connsiteX0" fmla="*/ 0 w 1334625"/>
              <a:gd name="connsiteY0" fmla="*/ 0 h 1226052"/>
              <a:gd name="connsiteX1" fmla="*/ 990975 w 1334625"/>
              <a:gd name="connsiteY1" fmla="*/ 306302 h 1226052"/>
              <a:gd name="connsiteX2" fmla="*/ 1324303 w 1334625"/>
              <a:gd name="connsiteY2" fmla="*/ 1216197 h 1226052"/>
              <a:gd name="connsiteX0" fmla="*/ 0 w 1389672"/>
              <a:gd name="connsiteY0" fmla="*/ 0 h 1216197"/>
              <a:gd name="connsiteX1" fmla="*/ 990975 w 1389672"/>
              <a:gd name="connsiteY1" fmla="*/ 306302 h 1216197"/>
              <a:gd name="connsiteX2" fmla="*/ 1324303 w 1389672"/>
              <a:gd name="connsiteY2" fmla="*/ 1216197 h 1216197"/>
              <a:gd name="connsiteX0" fmla="*/ 0 w 1336459"/>
              <a:gd name="connsiteY0" fmla="*/ 0 h 1216197"/>
              <a:gd name="connsiteX1" fmla="*/ 990975 w 1336459"/>
              <a:gd name="connsiteY1" fmla="*/ 306302 h 1216197"/>
              <a:gd name="connsiteX2" fmla="*/ 1324303 w 1336459"/>
              <a:gd name="connsiteY2" fmla="*/ 1216197 h 1216197"/>
              <a:gd name="connsiteX0" fmla="*/ 0 w 1324303"/>
              <a:gd name="connsiteY0" fmla="*/ 0 h 1216197"/>
              <a:gd name="connsiteX1" fmla="*/ 774762 w 1324303"/>
              <a:gd name="connsiteY1" fmla="*/ 315311 h 1216197"/>
              <a:gd name="connsiteX2" fmla="*/ 1324303 w 1324303"/>
              <a:gd name="connsiteY2" fmla="*/ 1216197 h 1216197"/>
              <a:gd name="connsiteX0" fmla="*/ 0 w 1324303"/>
              <a:gd name="connsiteY0" fmla="*/ 0 h 1216197"/>
              <a:gd name="connsiteX1" fmla="*/ 774762 w 1324303"/>
              <a:gd name="connsiteY1" fmla="*/ 315311 h 1216197"/>
              <a:gd name="connsiteX2" fmla="*/ 1324303 w 1324303"/>
              <a:gd name="connsiteY2" fmla="*/ 1216197 h 1216197"/>
              <a:gd name="connsiteX0" fmla="*/ 0 w 1324303"/>
              <a:gd name="connsiteY0" fmla="*/ 0 h 1216197"/>
              <a:gd name="connsiteX1" fmla="*/ 774762 w 1324303"/>
              <a:gd name="connsiteY1" fmla="*/ 315311 h 1216197"/>
              <a:gd name="connsiteX2" fmla="*/ 1324303 w 1324303"/>
              <a:gd name="connsiteY2" fmla="*/ 1216197 h 1216197"/>
              <a:gd name="connsiteX0" fmla="*/ 0 w 1324303"/>
              <a:gd name="connsiteY0" fmla="*/ 2452 h 1218649"/>
              <a:gd name="connsiteX1" fmla="*/ 774762 w 1324303"/>
              <a:gd name="connsiteY1" fmla="*/ 317763 h 1218649"/>
              <a:gd name="connsiteX2" fmla="*/ 1324303 w 1324303"/>
              <a:gd name="connsiteY2" fmla="*/ 1218649 h 1218649"/>
              <a:gd name="connsiteX0" fmla="*/ 0 w 1324303"/>
              <a:gd name="connsiteY0" fmla="*/ 225 h 1216422"/>
              <a:gd name="connsiteX1" fmla="*/ 774762 w 1324303"/>
              <a:gd name="connsiteY1" fmla="*/ 315536 h 1216422"/>
              <a:gd name="connsiteX2" fmla="*/ 1324303 w 1324303"/>
              <a:gd name="connsiteY2" fmla="*/ 1216422 h 1216422"/>
              <a:gd name="connsiteX0" fmla="*/ 0 w 1324303"/>
              <a:gd name="connsiteY0" fmla="*/ 0 h 1216197"/>
              <a:gd name="connsiteX1" fmla="*/ 774762 w 1324303"/>
              <a:gd name="connsiteY1" fmla="*/ 315311 h 1216197"/>
              <a:gd name="connsiteX2" fmla="*/ 1324303 w 1324303"/>
              <a:gd name="connsiteY2" fmla="*/ 1216197 h 1216197"/>
              <a:gd name="connsiteX0" fmla="*/ 0 w 1337816"/>
              <a:gd name="connsiteY0" fmla="*/ 0 h 1261242"/>
              <a:gd name="connsiteX1" fmla="*/ 788275 w 1337816"/>
              <a:gd name="connsiteY1" fmla="*/ 360356 h 1261242"/>
              <a:gd name="connsiteX2" fmla="*/ 1337816 w 1337816"/>
              <a:gd name="connsiteY2" fmla="*/ 1261242 h 1261242"/>
              <a:gd name="connsiteX0" fmla="*/ 0 w 1198179"/>
              <a:gd name="connsiteY0" fmla="*/ 0 h 1256738"/>
              <a:gd name="connsiteX1" fmla="*/ 788275 w 1198179"/>
              <a:gd name="connsiteY1" fmla="*/ 360356 h 1256738"/>
              <a:gd name="connsiteX2" fmla="*/ 1198179 w 1198179"/>
              <a:gd name="connsiteY2" fmla="*/ 1256738 h 1256738"/>
              <a:gd name="connsiteX0" fmla="*/ 0 w 1873844"/>
              <a:gd name="connsiteY0" fmla="*/ 1056716 h 1056951"/>
              <a:gd name="connsiteX1" fmla="*/ 1463940 w 1873844"/>
              <a:gd name="connsiteY1" fmla="*/ 47724 h 1056951"/>
              <a:gd name="connsiteX2" fmla="*/ 1873844 w 1873844"/>
              <a:gd name="connsiteY2" fmla="*/ 944106 h 1056951"/>
              <a:gd name="connsiteX0" fmla="*/ 2644647 w 2652398"/>
              <a:gd name="connsiteY0" fmla="*/ 1117919 h 1118144"/>
              <a:gd name="connsiteX1" fmla="*/ 27571 w 2652398"/>
              <a:gd name="connsiteY1" fmla="*/ 45865 h 1118144"/>
              <a:gd name="connsiteX2" fmla="*/ 437475 w 2652398"/>
              <a:gd name="connsiteY2" fmla="*/ 942247 h 1118144"/>
              <a:gd name="connsiteX0" fmla="*/ 2644647 w 2652398"/>
              <a:gd name="connsiteY0" fmla="*/ 1208066 h 1208291"/>
              <a:gd name="connsiteX1" fmla="*/ 27571 w 2652398"/>
              <a:gd name="connsiteY1" fmla="*/ 136012 h 1208291"/>
              <a:gd name="connsiteX2" fmla="*/ 2225735 w 2652398"/>
              <a:gd name="connsiteY2" fmla="*/ 59436 h 1208291"/>
              <a:gd name="connsiteX0" fmla="*/ 423382 w 452951"/>
              <a:gd name="connsiteY0" fmla="*/ 1183100 h 1183434"/>
              <a:gd name="connsiteX1" fmla="*/ 211674 w 452951"/>
              <a:gd name="connsiteY1" fmla="*/ 575002 h 1183434"/>
              <a:gd name="connsiteX2" fmla="*/ 4470 w 452951"/>
              <a:gd name="connsiteY2" fmla="*/ 34470 h 1183434"/>
              <a:gd name="connsiteX0" fmla="*/ 423382 w 477109"/>
              <a:gd name="connsiteY0" fmla="*/ 1183100 h 1183825"/>
              <a:gd name="connsiteX1" fmla="*/ 211674 w 477109"/>
              <a:gd name="connsiteY1" fmla="*/ 575002 h 1183825"/>
              <a:gd name="connsiteX2" fmla="*/ 4470 w 477109"/>
              <a:gd name="connsiteY2" fmla="*/ 34470 h 1183825"/>
              <a:gd name="connsiteX0" fmla="*/ 423382 w 423382"/>
              <a:gd name="connsiteY0" fmla="*/ 1183100 h 1183100"/>
              <a:gd name="connsiteX1" fmla="*/ 211674 w 423382"/>
              <a:gd name="connsiteY1" fmla="*/ 575002 h 1183100"/>
              <a:gd name="connsiteX2" fmla="*/ 4470 w 423382"/>
              <a:gd name="connsiteY2" fmla="*/ 34470 h 1183100"/>
              <a:gd name="connsiteX0" fmla="*/ 445905 w 445905"/>
              <a:gd name="connsiteY0" fmla="*/ 1074994 h 1074994"/>
              <a:gd name="connsiteX1" fmla="*/ 211674 w 445905"/>
              <a:gd name="connsiteY1" fmla="*/ 575002 h 1074994"/>
              <a:gd name="connsiteX2" fmla="*/ 4470 w 445905"/>
              <a:gd name="connsiteY2" fmla="*/ 34470 h 1074994"/>
              <a:gd name="connsiteX0" fmla="*/ 445905 w 445905"/>
              <a:gd name="connsiteY0" fmla="*/ 1074994 h 1074994"/>
              <a:gd name="connsiteX1" fmla="*/ 211674 w 445905"/>
              <a:gd name="connsiteY1" fmla="*/ 575002 h 1074994"/>
              <a:gd name="connsiteX2" fmla="*/ 4470 w 445905"/>
              <a:gd name="connsiteY2" fmla="*/ 34470 h 1074994"/>
              <a:gd name="connsiteX0" fmla="*/ 451561 w 451561"/>
              <a:gd name="connsiteY0" fmla="*/ 1101146 h 1101146"/>
              <a:gd name="connsiteX1" fmla="*/ 217330 w 451561"/>
              <a:gd name="connsiteY1" fmla="*/ 601154 h 1101146"/>
              <a:gd name="connsiteX2" fmla="*/ 10126 w 451561"/>
              <a:gd name="connsiteY2" fmla="*/ 60622 h 1101146"/>
              <a:gd name="connsiteX0" fmla="*/ 441435 w 441435"/>
              <a:gd name="connsiteY0" fmla="*/ 1040524 h 1040524"/>
              <a:gd name="connsiteX1" fmla="*/ 207204 w 441435"/>
              <a:gd name="connsiteY1" fmla="*/ 540532 h 1040524"/>
              <a:gd name="connsiteX2" fmla="*/ 0 w 441435"/>
              <a:gd name="connsiteY2" fmla="*/ 0 h 1040524"/>
              <a:gd name="connsiteX0" fmla="*/ 441435 w 441435"/>
              <a:gd name="connsiteY0" fmla="*/ 1040524 h 1040524"/>
              <a:gd name="connsiteX1" fmla="*/ 207204 w 441435"/>
              <a:gd name="connsiteY1" fmla="*/ 540532 h 1040524"/>
              <a:gd name="connsiteX2" fmla="*/ 0 w 441435"/>
              <a:gd name="connsiteY2" fmla="*/ 0 h 1040524"/>
              <a:gd name="connsiteX0" fmla="*/ 441435 w 441435"/>
              <a:gd name="connsiteY0" fmla="*/ 1040524 h 1040524"/>
              <a:gd name="connsiteX1" fmla="*/ 207204 w 441435"/>
              <a:gd name="connsiteY1" fmla="*/ 540532 h 1040524"/>
              <a:gd name="connsiteX2" fmla="*/ 0 w 441435"/>
              <a:gd name="connsiteY2" fmla="*/ 0 h 1040524"/>
              <a:gd name="connsiteX0" fmla="*/ 441435 w 441435"/>
              <a:gd name="connsiteY0" fmla="*/ 1040524 h 1040524"/>
              <a:gd name="connsiteX1" fmla="*/ 207204 w 441435"/>
              <a:gd name="connsiteY1" fmla="*/ 540532 h 1040524"/>
              <a:gd name="connsiteX2" fmla="*/ 0 w 441435"/>
              <a:gd name="connsiteY2" fmla="*/ 0 h 1040524"/>
              <a:gd name="connsiteX0" fmla="*/ 409904 w 409904"/>
              <a:gd name="connsiteY0" fmla="*/ 1094577 h 1094577"/>
              <a:gd name="connsiteX1" fmla="*/ 175673 w 409904"/>
              <a:gd name="connsiteY1" fmla="*/ 594585 h 1094577"/>
              <a:gd name="connsiteX2" fmla="*/ 0 w 409904"/>
              <a:gd name="connsiteY2" fmla="*/ 0 h 1094577"/>
              <a:gd name="connsiteX0" fmla="*/ 409904 w 409904"/>
              <a:gd name="connsiteY0" fmla="*/ 1094577 h 1094577"/>
              <a:gd name="connsiteX1" fmla="*/ 175673 w 409904"/>
              <a:gd name="connsiteY1" fmla="*/ 594585 h 1094577"/>
              <a:gd name="connsiteX2" fmla="*/ 0 w 409904"/>
              <a:gd name="connsiteY2" fmla="*/ 0 h 1094577"/>
              <a:gd name="connsiteX0" fmla="*/ 409904 w 409904"/>
              <a:gd name="connsiteY0" fmla="*/ 1094577 h 1094577"/>
              <a:gd name="connsiteX1" fmla="*/ 175673 w 409904"/>
              <a:gd name="connsiteY1" fmla="*/ 594585 h 1094577"/>
              <a:gd name="connsiteX2" fmla="*/ 0 w 409904"/>
              <a:gd name="connsiteY2" fmla="*/ 0 h 1094577"/>
              <a:gd name="connsiteX0" fmla="*/ 409904 w 409904"/>
              <a:gd name="connsiteY0" fmla="*/ 1094577 h 1094577"/>
              <a:gd name="connsiteX1" fmla="*/ 175673 w 409904"/>
              <a:gd name="connsiteY1" fmla="*/ 594585 h 1094577"/>
              <a:gd name="connsiteX2" fmla="*/ 0 w 409904"/>
              <a:gd name="connsiteY2" fmla="*/ 0 h 1094577"/>
              <a:gd name="connsiteX0" fmla="*/ 409904 w 409904"/>
              <a:gd name="connsiteY0" fmla="*/ 1094577 h 1094577"/>
              <a:gd name="connsiteX1" fmla="*/ 175673 w 409904"/>
              <a:gd name="connsiteY1" fmla="*/ 594585 h 1094577"/>
              <a:gd name="connsiteX2" fmla="*/ 0 w 409904"/>
              <a:gd name="connsiteY2" fmla="*/ 0 h 1094577"/>
              <a:gd name="connsiteX0" fmla="*/ 409904 w 409904"/>
              <a:gd name="connsiteY0" fmla="*/ 1094577 h 1094577"/>
              <a:gd name="connsiteX1" fmla="*/ 175673 w 409904"/>
              <a:gd name="connsiteY1" fmla="*/ 594585 h 1094577"/>
              <a:gd name="connsiteX2" fmla="*/ 0 w 409904"/>
              <a:gd name="connsiteY2" fmla="*/ 0 h 1094577"/>
            </a:gdLst>
            <a:ahLst/>
            <a:cxnLst>
              <a:cxn ang="0">
                <a:pos x="connsiteX0" y="connsiteY0"/>
              </a:cxn>
              <a:cxn ang="0">
                <a:pos x="connsiteX1" y="connsiteY1"/>
              </a:cxn>
              <a:cxn ang="0">
                <a:pos x="connsiteX2" y="connsiteY2"/>
              </a:cxn>
            </a:cxnLst>
            <a:rect l="l" t="t" r="r" b="b"/>
            <a:pathLst>
              <a:path w="409904" h="1094577">
                <a:moveTo>
                  <a:pt x="409904" y="1094577"/>
                </a:moveTo>
                <a:cubicBezTo>
                  <a:pt x="346091" y="989098"/>
                  <a:pt x="304802" y="883619"/>
                  <a:pt x="175673" y="594585"/>
                </a:cubicBezTo>
                <a:cubicBezTo>
                  <a:pt x="55555" y="292037"/>
                  <a:pt x="70569" y="309305"/>
                  <a:pt x="0" y="0"/>
                </a:cubicBezTo>
              </a:path>
            </a:pathLst>
          </a:custGeom>
          <a:noFill/>
          <a:ln w="12700" cap="rnd" cmpd="sng" algn="ctr">
            <a:solidFill>
              <a:schemeClr val="tx1">
                <a:lumMod val="85000"/>
                <a:lumOff val="15000"/>
              </a:schemeClr>
            </a:solidFill>
            <a:prstDash val="solid"/>
            <a:headEnd type="none"/>
            <a:tailEnd type="arrow"/>
            <a:extLst>
              <a:ext uri="{C807C97D-BFC1-408E-A445-0C87EB9F89A2}">
                <ask:lineSketchStyleProps xmlns:ask="http://schemas.microsoft.com/office/drawing/2018/sketchyshapes" sd="1219033472">
                  <a:custGeom>
                    <a:avLst/>
                    <a:gdLst>
                      <a:gd name="connsiteX0" fmla="*/ 0 w 1765738"/>
                      <a:gd name="connsiteY0" fmla="*/ 139637 h 439192"/>
                      <a:gd name="connsiteX1" fmla="*/ 1067550 w 1765738"/>
                      <a:gd name="connsiteY1" fmla="*/ 436930 h 439192"/>
                      <a:gd name="connsiteX2" fmla="*/ 1765738 w 1765738"/>
                      <a:gd name="connsiteY2" fmla="*/ 0 h 439192"/>
                    </a:gdLst>
                    <a:ahLst/>
                    <a:cxnLst>
                      <a:cxn ang="0">
                        <a:pos x="connsiteX0" y="connsiteY0"/>
                      </a:cxn>
                      <a:cxn ang="0">
                        <a:pos x="connsiteX1" y="connsiteY1"/>
                      </a:cxn>
                      <a:cxn ang="0">
                        <a:pos x="connsiteX2" y="connsiteY2"/>
                      </a:cxn>
                    </a:cxnLst>
                    <a:rect l="l" t="t" r="r" b="b"/>
                    <a:pathLst>
                      <a:path w="1765738" h="439192" extrusionOk="0">
                        <a:moveTo>
                          <a:pt x="0" y="139637"/>
                        </a:moveTo>
                        <a:cubicBezTo>
                          <a:pt x="378909" y="295158"/>
                          <a:pt x="748513" y="469491"/>
                          <a:pt x="1067550" y="436930"/>
                        </a:cubicBezTo>
                        <a:cubicBezTo>
                          <a:pt x="1397274" y="421117"/>
                          <a:pt x="1608441" y="85170"/>
                          <a:pt x="1765738" y="0"/>
                        </a:cubicBezTo>
                      </a:path>
                    </a:pathLst>
                  </a:custGeom>
                  <ask:type>
                    <ask:lineSketchNone/>
                  </ask:type>
                </ask:lineSketchStyleProps>
              </a:ext>
            </a:extLst>
          </a:ln>
          <a:effectLst/>
        </p:spPr>
        <p:txBody>
          <a:bodyPr rtlCol="0" anchor="ctr"/>
          <a:lstStyle/>
          <a:p>
            <a:pPr algn="ctr"/>
            <a:endParaRPr lang="en-NL"/>
          </a:p>
        </p:txBody>
      </p:sp>
      <p:sp>
        <p:nvSpPr>
          <p:cNvPr id="19" name="TextBox 18">
            <a:extLst>
              <a:ext uri="{FF2B5EF4-FFF2-40B4-BE49-F238E27FC236}">
                <a16:creationId xmlns:a16="http://schemas.microsoft.com/office/drawing/2014/main" id="{2A34B7FC-CB77-FD61-DB24-4F1C7C3EDF51}"/>
              </a:ext>
            </a:extLst>
          </p:cNvPr>
          <p:cNvSpPr txBox="1"/>
          <p:nvPr/>
        </p:nvSpPr>
        <p:spPr>
          <a:xfrm>
            <a:off x="2663241" y="3127462"/>
            <a:ext cx="3508148"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spc="-15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1) Hey Webpack , I need a shared dependency “A” from source “@senses/A”</a:t>
            </a:r>
          </a:p>
        </p:txBody>
      </p:sp>
    </p:spTree>
    <p:extLst>
      <p:ext uri="{BB962C8B-B14F-4D97-AF65-F5344CB8AC3E}">
        <p14:creationId xmlns:p14="http://schemas.microsoft.com/office/powerpoint/2010/main" val="62756045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4AD04-C2DE-4D69-8B7F-B15AC39278D8}"/>
              </a:ext>
            </a:extLst>
          </p:cNvPr>
          <p:cNvSpPr>
            <a:spLocks noGrp="1"/>
          </p:cNvSpPr>
          <p:nvPr>
            <p:ph type="title"/>
          </p:nvPr>
        </p:nvSpPr>
        <p:spPr/>
        <p:txBody>
          <a:bodyPr/>
          <a:lstStyle/>
          <a:p>
            <a:r>
              <a:rPr lang="en-US"/>
              <a:t>Introduction</a:t>
            </a:r>
          </a:p>
        </p:txBody>
      </p:sp>
      <p:sp>
        <p:nvSpPr>
          <p:cNvPr id="3" name="Slide Number Placeholder 2">
            <a:extLst>
              <a:ext uri="{FF2B5EF4-FFF2-40B4-BE49-F238E27FC236}">
                <a16:creationId xmlns:a16="http://schemas.microsoft.com/office/drawing/2014/main" id="{855E13EE-804F-4647-A9CD-C6ABC94B5BC1}"/>
              </a:ext>
            </a:extLst>
          </p:cNvPr>
          <p:cNvSpPr>
            <a:spLocks noGrp="1"/>
          </p:cNvSpPr>
          <p:nvPr>
            <p:ph type="sldNum" sz="quarter" idx="10"/>
          </p:nvPr>
        </p:nvSpPr>
        <p:spPr/>
        <p:txBody>
          <a:bodyPr/>
          <a:lstStyle/>
          <a:p>
            <a:fld id="{4821C4A5-98F2-7545-875B-39B2F4500447}" type="slidenum">
              <a:rPr lang="en-GB" noProof="0" smtClean="0"/>
              <a:pPr/>
              <a:t>2</a:t>
            </a:fld>
            <a:endParaRPr lang="en-GB" noProof="0"/>
          </a:p>
        </p:txBody>
      </p:sp>
      <p:sp>
        <p:nvSpPr>
          <p:cNvPr id="4" name="Content Placeholder 3">
            <a:extLst>
              <a:ext uri="{FF2B5EF4-FFF2-40B4-BE49-F238E27FC236}">
                <a16:creationId xmlns:a16="http://schemas.microsoft.com/office/drawing/2014/main" id="{0CA72C5F-2A90-442E-9492-EA33F82DC2F7}"/>
              </a:ext>
            </a:extLst>
          </p:cNvPr>
          <p:cNvSpPr>
            <a:spLocks noGrp="1"/>
          </p:cNvSpPr>
          <p:nvPr>
            <p:ph sz="quarter" idx="11"/>
          </p:nvPr>
        </p:nvSpPr>
        <p:spPr/>
        <p:txBody>
          <a:bodyPr vert="horz" lIns="0" tIns="45720" rIns="0" bIns="45720" rtlCol="0" anchor="t">
            <a:noAutofit/>
          </a:bodyPr>
          <a:lstStyle/>
          <a:p>
            <a:pPr marL="215265" indent="-215900">
              <a:buClr>
                <a:srgbClr val="FD6400"/>
              </a:buClr>
            </a:pPr>
            <a:r>
              <a:rPr lang="en-US" sz="1600" dirty="0" err="1">
                <a:cs typeface="Mongolian Baiti"/>
              </a:rPr>
              <a:t>Winamp</a:t>
            </a:r>
            <a:r>
              <a:rPr lang="en-US" sz="1600" dirty="0">
                <a:cs typeface="Mongolian Baiti"/>
              </a:rPr>
              <a:t> has done a series of investigations in 2021 and 2022 on how to split RBO</a:t>
            </a:r>
            <a:endParaRPr lang="en-US" dirty="0"/>
          </a:p>
          <a:p>
            <a:pPr marL="215265" indent="-215900">
              <a:buClr>
                <a:srgbClr val="FD6400"/>
              </a:buClr>
            </a:pPr>
            <a:r>
              <a:rPr lang="en-US" sz="1600" dirty="0">
                <a:cs typeface="Mongolian Baiti"/>
              </a:rPr>
              <a:t>Micro app and Module Federation</a:t>
            </a:r>
          </a:p>
          <a:p>
            <a:pPr marL="215265" indent="-215900">
              <a:buClr>
                <a:srgbClr val="FD6400"/>
              </a:buClr>
            </a:pPr>
            <a:r>
              <a:rPr lang="en-US" sz="1600" dirty="0">
                <a:cs typeface="Mongolian Baiti"/>
              </a:rPr>
              <a:t>This presentation focuses on Module Federation</a:t>
            </a:r>
          </a:p>
          <a:p>
            <a:pPr marL="215265" indent="-215900">
              <a:buClr>
                <a:srgbClr val="FD6400"/>
              </a:buClr>
            </a:pPr>
            <a:endParaRPr lang="en-US" sz="1600" dirty="0">
              <a:cs typeface="Mongolian Baiti"/>
            </a:endParaRPr>
          </a:p>
          <a:p>
            <a:pPr marL="215265" indent="-215900">
              <a:buClr>
                <a:srgbClr val="FD6400"/>
              </a:buClr>
            </a:pPr>
            <a:r>
              <a:rPr lang="en-US" sz="1600" dirty="0">
                <a:cs typeface="Mongolian Baiti"/>
              </a:rPr>
              <a:t>Technical talk about our process</a:t>
            </a:r>
          </a:p>
          <a:p>
            <a:pPr marL="215265" indent="-215900">
              <a:buClr>
                <a:srgbClr val="FD6400"/>
              </a:buClr>
            </a:pPr>
            <a:r>
              <a:rPr lang="en-US" sz="1600" dirty="0">
                <a:cs typeface="Mongolian Baiti"/>
              </a:rPr>
              <a:t>Many illustrations/diagrams to illustrate concepts and problems</a:t>
            </a:r>
          </a:p>
          <a:p>
            <a:pPr marL="215265" indent="-215900">
              <a:buClr>
                <a:srgbClr val="FD6400"/>
              </a:buClr>
            </a:pPr>
            <a:r>
              <a:rPr lang="en-US" sz="1600" dirty="0">
                <a:cs typeface="Mongolian Baiti"/>
              </a:rPr>
              <a:t>A lot to talk about, but not everything is included – focus on problems we encountered</a:t>
            </a:r>
          </a:p>
          <a:p>
            <a:pPr marL="215265" indent="-215900">
              <a:buClr>
                <a:srgbClr val="FD6400"/>
              </a:buClr>
            </a:pPr>
            <a:r>
              <a:rPr lang="en-US" sz="1600" dirty="0">
                <a:cs typeface="Mongolian Baiti"/>
              </a:rPr>
              <a:t>Quick pace</a:t>
            </a:r>
          </a:p>
          <a:p>
            <a:pPr marL="215265" indent="-215900">
              <a:buClr>
                <a:srgbClr val="FD6400"/>
              </a:buClr>
            </a:pPr>
            <a:endParaRPr lang="en-US" sz="1600" dirty="0">
              <a:cs typeface="Mongolian Baiti"/>
            </a:endParaRPr>
          </a:p>
          <a:p>
            <a:pPr marL="215265" indent="-215900">
              <a:buClr>
                <a:srgbClr val="FD6400"/>
              </a:buClr>
            </a:pPr>
            <a:r>
              <a:rPr lang="en-US" sz="1600" dirty="0">
                <a:cs typeface="Mongolian Baiti"/>
              </a:rPr>
              <a:t>Reach out if there is something you are interested in but haven’t seen</a:t>
            </a:r>
            <a:endParaRPr lang="en-US" sz="1400" dirty="0">
              <a:cs typeface="Mongolian Baiti"/>
            </a:endParaRPr>
          </a:p>
          <a:p>
            <a:pPr marL="215265" indent="-215900">
              <a:buClr>
                <a:srgbClr val="FD6400"/>
              </a:buClr>
            </a:pPr>
            <a:endParaRPr lang="en-US" sz="1600" dirty="0">
              <a:cs typeface="Mongolian Baiti"/>
            </a:endParaRPr>
          </a:p>
          <a:p>
            <a:pPr marL="0" indent="0">
              <a:buClr>
                <a:srgbClr val="FD6400"/>
              </a:buClr>
              <a:buNone/>
            </a:pPr>
            <a:endParaRPr lang="en-US" sz="1600" dirty="0">
              <a:cs typeface="Mongolian Baiti"/>
            </a:endParaRPr>
          </a:p>
          <a:p>
            <a:pPr marL="431800" lvl="1" indent="-215900">
              <a:buClr>
                <a:srgbClr val="000099"/>
              </a:buClr>
            </a:pPr>
            <a:endParaRPr lang="en-US" dirty="0">
              <a:cs typeface="Mongolian Baiti"/>
            </a:endParaRPr>
          </a:p>
          <a:p>
            <a:pPr marL="431800" lvl="1" indent="-215900">
              <a:buClr>
                <a:srgbClr val="000099"/>
              </a:buClr>
            </a:pPr>
            <a:endParaRPr lang="en-US" dirty="0">
              <a:cs typeface="Mongolian Baiti"/>
            </a:endParaRPr>
          </a:p>
          <a:p>
            <a:pPr marL="215265" indent="-215900">
              <a:buClr>
                <a:srgbClr val="FD6400"/>
              </a:buClr>
            </a:pPr>
            <a:endParaRPr lang="en-US" dirty="0">
              <a:cs typeface="Mongolian Baiti"/>
            </a:endParaRPr>
          </a:p>
          <a:p>
            <a:pPr marL="215900" indent="-215900">
              <a:buClr>
                <a:srgbClr val="FD6400"/>
              </a:buClr>
            </a:pPr>
            <a:endParaRPr lang="en-US" dirty="0">
              <a:cs typeface="Mongolian Baiti"/>
            </a:endParaRPr>
          </a:p>
          <a:p>
            <a:pPr marL="215900" indent="-215900">
              <a:buClr>
                <a:srgbClr val="FD6400"/>
              </a:buClr>
            </a:pPr>
            <a:endParaRPr lang="en-US" dirty="0">
              <a:cs typeface="Mongolian Baiti"/>
            </a:endParaRPr>
          </a:p>
          <a:p>
            <a:pPr marL="215900" indent="-215900">
              <a:buClr>
                <a:srgbClr val="FD6400"/>
              </a:buClr>
            </a:pPr>
            <a:endParaRPr lang="en-US" dirty="0">
              <a:cs typeface="Mongolian Baiti"/>
            </a:endParaRPr>
          </a:p>
          <a:p>
            <a:pPr marL="215900" indent="-215900">
              <a:buClr>
                <a:srgbClr val="FD6400"/>
              </a:buClr>
            </a:pPr>
            <a:endParaRPr lang="en-US" dirty="0">
              <a:cs typeface="Mongolian Baiti"/>
            </a:endParaRPr>
          </a:p>
          <a:p>
            <a:pPr marL="215900" lvl="1" indent="0">
              <a:buClr>
                <a:srgbClr val="000099"/>
              </a:buClr>
              <a:buNone/>
            </a:pPr>
            <a:endParaRPr lang="en-US" dirty="0">
              <a:cs typeface="Mongolian Baiti"/>
            </a:endParaRPr>
          </a:p>
          <a:p>
            <a:pPr marL="431800" lvl="1" indent="-215900">
              <a:buClr>
                <a:srgbClr val="000099"/>
              </a:buClr>
            </a:pPr>
            <a:endParaRPr lang="en-US" dirty="0">
              <a:cs typeface="Mongolian Baiti"/>
            </a:endParaRPr>
          </a:p>
          <a:p>
            <a:pPr marL="431800" lvl="1" indent="-215900">
              <a:buClr>
                <a:srgbClr val="000099"/>
              </a:buClr>
            </a:pPr>
            <a:endParaRPr lang="en-US" dirty="0">
              <a:cs typeface="Mongolian Baiti"/>
            </a:endParaRPr>
          </a:p>
          <a:p>
            <a:pPr marL="215265" indent="-215900"/>
            <a:endParaRPr lang="en-US" dirty="0">
              <a:cs typeface="Mongolian Baiti"/>
            </a:endParaRPr>
          </a:p>
          <a:p>
            <a:pPr marL="215900" indent="-215900"/>
            <a:endParaRPr lang="en-US" dirty="0">
              <a:cs typeface="Mongolian Baiti"/>
            </a:endParaRPr>
          </a:p>
          <a:p>
            <a:pPr marL="215900" indent="-215900"/>
            <a:endParaRPr lang="en-US" dirty="0">
              <a:cs typeface="Mongolian Baiti"/>
            </a:endParaRPr>
          </a:p>
          <a:p>
            <a:pPr marL="215900" indent="-215900"/>
            <a:endParaRPr lang="en-US" dirty="0">
              <a:cs typeface="Mongolian Baiti"/>
            </a:endParaRPr>
          </a:p>
        </p:txBody>
      </p:sp>
    </p:spTree>
    <p:extLst>
      <p:ext uri="{BB962C8B-B14F-4D97-AF65-F5344CB8AC3E}">
        <p14:creationId xmlns:p14="http://schemas.microsoft.com/office/powerpoint/2010/main" val="284715715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Elbow Connector 67">
            <a:extLst>
              <a:ext uri="{FF2B5EF4-FFF2-40B4-BE49-F238E27FC236}">
                <a16:creationId xmlns:a16="http://schemas.microsoft.com/office/drawing/2014/main" id="{CE38BD45-484A-D0A5-FF58-5DD698F68DC8}"/>
              </a:ext>
            </a:extLst>
          </p:cNvPr>
          <p:cNvCxnSpPr>
            <a:cxnSpLocks/>
            <a:stCxn id="24" idx="1"/>
            <a:endCxn id="20" idx="3"/>
          </p:cNvCxnSpPr>
          <p:nvPr/>
        </p:nvCxnSpPr>
        <p:spPr>
          <a:xfrm rot="10800000">
            <a:off x="2480421" y="2353244"/>
            <a:ext cx="4104381" cy="2336"/>
          </a:xfrm>
          <a:prstGeom prst="bentConnector3">
            <a:avLst>
              <a:gd name="adj1" fmla="val 50000"/>
            </a:avLst>
          </a:prstGeom>
          <a:ln w="12700" cap="rnd">
            <a:solidFill>
              <a:schemeClr val="bg1">
                <a:lumMod val="75000"/>
              </a:schemeClr>
            </a:solidFill>
            <a:prstDash val="sysDot"/>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35" name="Elbow Connector 34">
            <a:extLst>
              <a:ext uri="{FF2B5EF4-FFF2-40B4-BE49-F238E27FC236}">
                <a16:creationId xmlns:a16="http://schemas.microsoft.com/office/drawing/2014/main" id="{E73A19CA-B82C-A43C-937F-110CBBD57CD9}"/>
              </a:ext>
            </a:extLst>
          </p:cNvPr>
          <p:cNvCxnSpPr>
            <a:stCxn id="31" idx="2"/>
            <a:endCxn id="32" idx="0"/>
          </p:cNvCxnSpPr>
          <p:nvPr/>
        </p:nvCxnSpPr>
        <p:spPr>
          <a:xfrm rot="5400000">
            <a:off x="6987882" y="3284988"/>
            <a:ext cx="305696" cy="584209"/>
          </a:xfrm>
          <a:prstGeom prst="bentConnector3">
            <a:avLst/>
          </a:prstGeom>
          <a:ln w="12700" cap="rnd">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A750F804-016D-C42A-1DF0-D174F09BB391}"/>
              </a:ext>
            </a:extLst>
          </p:cNvPr>
          <p:cNvSpPr>
            <a:spLocks noGrp="1"/>
          </p:cNvSpPr>
          <p:nvPr>
            <p:ph type="title"/>
          </p:nvPr>
        </p:nvSpPr>
        <p:spPr/>
        <p:txBody>
          <a:bodyPr/>
          <a:lstStyle/>
          <a:p>
            <a:r>
              <a:rPr lang="en-US" dirty="0"/>
              <a:t>Singleton shared dependency</a:t>
            </a:r>
          </a:p>
        </p:txBody>
      </p:sp>
      <p:sp>
        <p:nvSpPr>
          <p:cNvPr id="3" name="Slide Number Placeholder 2">
            <a:extLst>
              <a:ext uri="{FF2B5EF4-FFF2-40B4-BE49-F238E27FC236}">
                <a16:creationId xmlns:a16="http://schemas.microsoft.com/office/drawing/2014/main" id="{9D430333-901B-D3E8-9F70-3FB5D32486AE}"/>
              </a:ext>
            </a:extLst>
          </p:cNvPr>
          <p:cNvSpPr>
            <a:spLocks noGrp="1"/>
          </p:cNvSpPr>
          <p:nvPr>
            <p:ph type="sldNum" sz="quarter" idx="10"/>
          </p:nvPr>
        </p:nvSpPr>
        <p:spPr/>
        <p:txBody>
          <a:bodyPr/>
          <a:lstStyle/>
          <a:p>
            <a:fld id="{4821C4A5-98F2-7545-875B-39B2F4500447}" type="slidenum">
              <a:rPr lang="en-GB" noProof="0" smtClean="0"/>
              <a:pPr/>
              <a:t>20</a:t>
            </a:fld>
            <a:endParaRPr lang="en-GB" noProof="0"/>
          </a:p>
        </p:txBody>
      </p:sp>
      <p:sp>
        <p:nvSpPr>
          <p:cNvPr id="15" name="TextBox 14">
            <a:extLst>
              <a:ext uri="{FF2B5EF4-FFF2-40B4-BE49-F238E27FC236}">
                <a16:creationId xmlns:a16="http://schemas.microsoft.com/office/drawing/2014/main" id="{5634C683-CE81-DCA2-E90C-3A63F26E7A58}"/>
              </a:ext>
            </a:extLst>
          </p:cNvPr>
          <p:cNvSpPr txBox="1"/>
          <p:nvPr/>
        </p:nvSpPr>
        <p:spPr>
          <a:xfrm>
            <a:off x="475815" y="1385537"/>
            <a:ext cx="8126058" cy="400110"/>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2000" spc="-150" dirty="0">
                <a:solidFill>
                  <a:schemeClr val="tx2"/>
                </a:solidFill>
                <a:latin typeface="Dreaming Outloud Pro" panose="03050502040302030504" pitchFamily="66" charset="77"/>
                <a:ea typeface="Noteworthy Light" panose="02000400000000000000" pitchFamily="2" charset="77"/>
                <a:cs typeface="Dreaming Outloud Pro" panose="03050502040302030504" pitchFamily="66" charset="77"/>
              </a:rPr>
              <a:t>Application (shell)</a:t>
            </a:r>
          </a:p>
        </p:txBody>
      </p:sp>
      <p:sp>
        <p:nvSpPr>
          <p:cNvPr id="6" name="Rectangle 5">
            <a:extLst>
              <a:ext uri="{FF2B5EF4-FFF2-40B4-BE49-F238E27FC236}">
                <a16:creationId xmlns:a16="http://schemas.microsoft.com/office/drawing/2014/main" id="{6F2B8EE3-443F-EDF7-D5B5-683EC8BFC731}"/>
              </a:ext>
            </a:extLst>
          </p:cNvPr>
          <p:cNvSpPr/>
          <p:nvPr/>
        </p:nvSpPr>
        <p:spPr>
          <a:xfrm>
            <a:off x="475815" y="1923393"/>
            <a:ext cx="8126059" cy="2520000"/>
          </a:xfrm>
          <a:prstGeom prst="rect">
            <a:avLst/>
          </a:prstGeom>
          <a:noFill/>
          <a:ln w="28575" cap="rnd" cmpd="sng" algn="ctr">
            <a:solidFill>
              <a:schemeClr val="tx2"/>
            </a:solidFill>
            <a:prstDash val="dash"/>
            <a:extLst>
              <a:ext uri="{C807C97D-BFC1-408E-A445-0C87EB9F89A2}">
                <ask:lineSketchStyleProps xmlns:ask="http://schemas.microsoft.com/office/drawing/2018/sketchyshapes" sd="1219033472">
                  <a:custGeom>
                    <a:avLst/>
                    <a:gdLst>
                      <a:gd name="connsiteX0" fmla="*/ 0 w 8132158"/>
                      <a:gd name="connsiteY0" fmla="*/ 0 h 2520000"/>
                      <a:gd name="connsiteX1" fmla="*/ 8132158 w 8132158"/>
                      <a:gd name="connsiteY1" fmla="*/ 0 h 2520000"/>
                      <a:gd name="connsiteX2" fmla="*/ 8132158 w 8132158"/>
                      <a:gd name="connsiteY2" fmla="*/ 2520000 h 2520000"/>
                      <a:gd name="connsiteX3" fmla="*/ 0 w 8132158"/>
                      <a:gd name="connsiteY3" fmla="*/ 2520000 h 2520000"/>
                      <a:gd name="connsiteX4" fmla="*/ 0 w 8132158"/>
                      <a:gd name="connsiteY4" fmla="*/ 0 h 25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2158" h="2520000" extrusionOk="0">
                        <a:moveTo>
                          <a:pt x="0" y="0"/>
                        </a:moveTo>
                        <a:cubicBezTo>
                          <a:pt x="3487166" y="118645"/>
                          <a:pt x="6134919" y="116012"/>
                          <a:pt x="8132158" y="0"/>
                        </a:cubicBezTo>
                        <a:cubicBezTo>
                          <a:pt x="7999276" y="962862"/>
                          <a:pt x="8217109" y="1720368"/>
                          <a:pt x="8132158" y="2520000"/>
                        </a:cubicBezTo>
                        <a:cubicBezTo>
                          <a:pt x="5047923" y="2654600"/>
                          <a:pt x="1843019" y="2362804"/>
                          <a:pt x="0" y="2520000"/>
                        </a:cubicBezTo>
                        <a:cubicBezTo>
                          <a:pt x="-20187" y="1978423"/>
                          <a:pt x="-152480" y="928655"/>
                          <a:pt x="0" y="0"/>
                        </a:cubicBezTo>
                        <a:close/>
                      </a:path>
                    </a:pathLst>
                  </a:custGeom>
                  <ask:type>
                    <ask:lineSketchNone/>
                  </ask:type>
                </ask:lineSketchStyleProps>
              </a:ext>
            </a:extLst>
          </a:ln>
          <a:effectLst/>
        </p:spPr>
        <p:txBody>
          <a:bodyPr rtlCol="0" anchor="ctr"/>
          <a:lstStyle/>
          <a:p>
            <a:pPr algn="ctr"/>
            <a:endParaRPr lang="en-NL">
              <a:solidFill>
                <a:srgbClr val="5E6A71"/>
              </a:solidFill>
            </a:endParaRPr>
          </a:p>
        </p:txBody>
      </p:sp>
      <p:sp>
        <p:nvSpPr>
          <p:cNvPr id="7" name="Rectangle 6">
            <a:extLst>
              <a:ext uri="{FF2B5EF4-FFF2-40B4-BE49-F238E27FC236}">
                <a16:creationId xmlns:a16="http://schemas.microsoft.com/office/drawing/2014/main" id="{5912131B-8F67-7ED0-BB5F-EA297C17225D}"/>
              </a:ext>
            </a:extLst>
          </p:cNvPr>
          <p:cNvSpPr/>
          <p:nvPr/>
        </p:nvSpPr>
        <p:spPr>
          <a:xfrm>
            <a:off x="1360001" y="2879346"/>
            <a:ext cx="544898" cy="544898"/>
          </a:xfrm>
          <a:custGeom>
            <a:avLst/>
            <a:gdLst>
              <a:gd name="connsiteX0" fmla="*/ 0 w 544898"/>
              <a:gd name="connsiteY0" fmla="*/ 0 h 544898"/>
              <a:gd name="connsiteX1" fmla="*/ 544898 w 544898"/>
              <a:gd name="connsiteY1" fmla="*/ 0 h 544898"/>
              <a:gd name="connsiteX2" fmla="*/ 544898 w 544898"/>
              <a:gd name="connsiteY2" fmla="*/ 544898 h 544898"/>
              <a:gd name="connsiteX3" fmla="*/ 0 w 544898"/>
              <a:gd name="connsiteY3" fmla="*/ 544898 h 544898"/>
              <a:gd name="connsiteX4" fmla="*/ 0 w 544898"/>
              <a:gd name="connsiteY4" fmla="*/ 0 h 544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98" h="544898" fill="none" extrusionOk="0">
                <a:moveTo>
                  <a:pt x="0" y="0"/>
                </a:moveTo>
                <a:cubicBezTo>
                  <a:pt x="255582" y="-16752"/>
                  <a:pt x="348470" y="6887"/>
                  <a:pt x="544898" y="0"/>
                </a:cubicBezTo>
                <a:cubicBezTo>
                  <a:pt x="519350" y="149110"/>
                  <a:pt x="519381" y="353728"/>
                  <a:pt x="544898" y="544898"/>
                </a:cubicBezTo>
                <a:cubicBezTo>
                  <a:pt x="393197" y="549163"/>
                  <a:pt x="188100" y="536345"/>
                  <a:pt x="0" y="544898"/>
                </a:cubicBezTo>
                <a:cubicBezTo>
                  <a:pt x="11218" y="403712"/>
                  <a:pt x="-24932" y="148953"/>
                  <a:pt x="0" y="0"/>
                </a:cubicBezTo>
                <a:close/>
              </a:path>
              <a:path w="544898" h="544898" stroke="0" extrusionOk="0">
                <a:moveTo>
                  <a:pt x="0" y="0"/>
                </a:moveTo>
                <a:cubicBezTo>
                  <a:pt x="251532" y="-11230"/>
                  <a:pt x="424971" y="6470"/>
                  <a:pt x="544898" y="0"/>
                </a:cubicBezTo>
                <a:cubicBezTo>
                  <a:pt x="557108" y="222091"/>
                  <a:pt x="529715" y="290459"/>
                  <a:pt x="544898" y="544898"/>
                </a:cubicBezTo>
                <a:cubicBezTo>
                  <a:pt x="306287" y="531903"/>
                  <a:pt x="208212" y="557841"/>
                  <a:pt x="0" y="544898"/>
                </a:cubicBezTo>
                <a:cubicBezTo>
                  <a:pt x="-14003" y="401050"/>
                  <a:pt x="8951" y="198372"/>
                  <a:pt x="0" y="0"/>
                </a:cubicBezTo>
                <a:close/>
              </a:path>
            </a:pathLst>
          </a:custGeom>
          <a:pattFill prst="ltDnDiag">
            <a:fgClr>
              <a:schemeClr val="bg1">
                <a:lumMod val="75000"/>
              </a:schemeClr>
            </a:fgClr>
            <a:bgClr>
              <a:schemeClr val="bg1"/>
            </a:bgClr>
          </a:pattFill>
          <a:ln w="19050" cap="rnd" cmpd="sng" algn="ctr">
            <a:solidFill>
              <a:schemeClr val="bg1">
                <a:lumMod val="75000"/>
              </a:schemeClr>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2000" dirty="0">
                <a:solidFill>
                  <a:schemeClr val="bg1">
                    <a:lumMod val="75000"/>
                  </a:schemeClr>
                </a:solidFill>
                <a:latin typeface="Dreaming Outloud Pro" panose="03050502040302030504" pitchFamily="66" charset="77"/>
                <a:cs typeface="Dreaming Outloud Pro" panose="03050502040302030504" pitchFamily="66" charset="77"/>
              </a:rPr>
              <a:t>{1}</a:t>
            </a:r>
          </a:p>
        </p:txBody>
      </p:sp>
      <p:sp>
        <p:nvSpPr>
          <p:cNvPr id="9" name="Rectangle 8">
            <a:extLst>
              <a:ext uri="{FF2B5EF4-FFF2-40B4-BE49-F238E27FC236}">
                <a16:creationId xmlns:a16="http://schemas.microsoft.com/office/drawing/2014/main" id="{185961C0-12AE-CAA3-2201-86A1688903EF}"/>
              </a:ext>
            </a:extLst>
          </p:cNvPr>
          <p:cNvSpPr/>
          <p:nvPr/>
        </p:nvSpPr>
        <p:spPr>
          <a:xfrm>
            <a:off x="850241" y="3728836"/>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bg1">
                <a:lumMod val="75000"/>
              </a:schemeClr>
            </a:fgClr>
            <a:bgClr>
              <a:schemeClr val="bg1"/>
            </a:bgClr>
          </a:pattFill>
          <a:ln w="19050" cap="rnd" cmpd="sng" algn="ctr">
            <a:solidFill>
              <a:schemeClr val="bg1">
                <a:lumMod val="75000"/>
              </a:schemeClr>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bg1">
                    <a:lumMod val="75000"/>
                  </a:schemeClr>
                </a:solidFill>
                <a:latin typeface="Dreaming Outloud Pro" panose="03050502040302030504" pitchFamily="66" charset="77"/>
                <a:cs typeface="Dreaming Outloud Pro" panose="03050502040302030504" pitchFamily="66" charset="77"/>
              </a:rPr>
              <a:t>1.1</a:t>
            </a:r>
          </a:p>
        </p:txBody>
      </p:sp>
      <p:sp>
        <p:nvSpPr>
          <p:cNvPr id="13" name="Rectangle 12">
            <a:extLst>
              <a:ext uri="{FF2B5EF4-FFF2-40B4-BE49-F238E27FC236}">
                <a16:creationId xmlns:a16="http://schemas.microsoft.com/office/drawing/2014/main" id="{4A0199B4-5F07-929C-79B7-42F9BCD0BD06}"/>
              </a:ext>
            </a:extLst>
          </p:cNvPr>
          <p:cNvSpPr/>
          <p:nvPr/>
        </p:nvSpPr>
        <p:spPr>
          <a:xfrm>
            <a:off x="1438717" y="3724237"/>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bg1">
                <a:lumMod val="75000"/>
              </a:schemeClr>
            </a:fgClr>
            <a:bgClr>
              <a:schemeClr val="bg1"/>
            </a:bgClr>
          </a:pattFill>
          <a:ln w="19050" cap="rnd" cmpd="sng" algn="ctr">
            <a:solidFill>
              <a:schemeClr val="bg1">
                <a:lumMod val="75000"/>
              </a:schemeClr>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bg1">
                    <a:lumMod val="75000"/>
                  </a:schemeClr>
                </a:solidFill>
                <a:latin typeface="Dreaming Outloud Pro" panose="03050502040302030504" pitchFamily="66" charset="77"/>
                <a:cs typeface="Dreaming Outloud Pro" panose="03050502040302030504" pitchFamily="66" charset="77"/>
              </a:rPr>
              <a:t>1.2</a:t>
            </a:r>
            <a:endParaRPr lang="en-NL" sz="1200" dirty="0">
              <a:solidFill>
                <a:schemeClr val="bg1">
                  <a:lumMod val="75000"/>
                </a:schemeClr>
              </a:solidFill>
              <a:latin typeface="Consolas" panose="020B0609020204030204" pitchFamily="49" charset="0"/>
              <a:cs typeface="Consolas" panose="020B0609020204030204" pitchFamily="49" charset="0"/>
            </a:endParaRPr>
          </a:p>
        </p:txBody>
      </p:sp>
      <p:cxnSp>
        <p:nvCxnSpPr>
          <p:cNvPr id="16" name="Elbow Connector 15">
            <a:extLst>
              <a:ext uri="{FF2B5EF4-FFF2-40B4-BE49-F238E27FC236}">
                <a16:creationId xmlns:a16="http://schemas.microsoft.com/office/drawing/2014/main" id="{7EA73C58-6798-F7D8-2346-EF911463862A}"/>
              </a:ext>
            </a:extLst>
          </p:cNvPr>
          <p:cNvCxnSpPr>
            <a:cxnSpLocks/>
            <a:stCxn id="7" idx="2"/>
            <a:endCxn id="13" idx="0"/>
          </p:cNvCxnSpPr>
          <p:nvPr/>
        </p:nvCxnSpPr>
        <p:spPr>
          <a:xfrm rot="16200000" flipH="1">
            <a:off x="1484587" y="3572106"/>
            <a:ext cx="299993" cy="4267"/>
          </a:xfrm>
          <a:prstGeom prst="bentConnector3">
            <a:avLst/>
          </a:prstGeom>
          <a:ln w="12700" cap="rnd">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27" name="Elbow Connector 26">
            <a:extLst>
              <a:ext uri="{FF2B5EF4-FFF2-40B4-BE49-F238E27FC236}">
                <a16:creationId xmlns:a16="http://schemas.microsoft.com/office/drawing/2014/main" id="{9236816B-110E-E33E-4530-103C9BF1A98D}"/>
              </a:ext>
            </a:extLst>
          </p:cNvPr>
          <p:cNvCxnSpPr>
            <a:stCxn id="7" idx="2"/>
            <a:endCxn id="9" idx="0"/>
          </p:cNvCxnSpPr>
          <p:nvPr/>
        </p:nvCxnSpPr>
        <p:spPr>
          <a:xfrm rot="5400000">
            <a:off x="1188050" y="3284436"/>
            <a:ext cx="304592" cy="584209"/>
          </a:xfrm>
          <a:prstGeom prst="bentConnector3">
            <a:avLst/>
          </a:prstGeom>
          <a:ln w="12700" cap="rnd">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29" name="Elbow Connector 28">
            <a:extLst>
              <a:ext uri="{FF2B5EF4-FFF2-40B4-BE49-F238E27FC236}">
                <a16:creationId xmlns:a16="http://schemas.microsoft.com/office/drawing/2014/main" id="{3C1A7A1D-BE30-A406-A095-95212A3F35DB}"/>
              </a:ext>
            </a:extLst>
          </p:cNvPr>
          <p:cNvCxnSpPr>
            <a:cxnSpLocks/>
            <a:stCxn id="7" idx="2"/>
            <a:endCxn id="28" idx="0"/>
          </p:cNvCxnSpPr>
          <p:nvPr/>
        </p:nvCxnSpPr>
        <p:spPr>
          <a:xfrm rot="16200000" flipH="1">
            <a:off x="1776486" y="3280208"/>
            <a:ext cx="305233" cy="593304"/>
          </a:xfrm>
          <a:prstGeom prst="bentConnector3">
            <a:avLst/>
          </a:prstGeom>
          <a:ln w="12700" cap="rnd">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F88CBA9D-52B7-89EF-91C5-BB121FD13854}"/>
              </a:ext>
            </a:extLst>
          </p:cNvPr>
          <p:cNvSpPr/>
          <p:nvPr/>
        </p:nvSpPr>
        <p:spPr>
          <a:xfrm>
            <a:off x="2027754" y="3729477"/>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tx2"/>
            </a:fgClr>
            <a:bgClr>
              <a:schemeClr val="bg1"/>
            </a:bgClr>
          </a:pattFill>
          <a:ln w="1905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tx2"/>
                </a:solidFill>
                <a:latin typeface="Dreaming Outloud Pro" panose="03050502040302030504" pitchFamily="66" charset="77"/>
                <a:cs typeface="Dreaming Outloud Pro" panose="03050502040302030504" pitchFamily="66" charset="77"/>
              </a:rPr>
              <a:t>1.3</a:t>
            </a:r>
          </a:p>
        </p:txBody>
      </p:sp>
      <p:sp>
        <p:nvSpPr>
          <p:cNvPr id="31" name="Rectangle 30">
            <a:extLst>
              <a:ext uri="{FF2B5EF4-FFF2-40B4-BE49-F238E27FC236}">
                <a16:creationId xmlns:a16="http://schemas.microsoft.com/office/drawing/2014/main" id="{971A5DD4-6B53-3DA2-ACDF-C749EF55332A}"/>
              </a:ext>
            </a:extLst>
          </p:cNvPr>
          <p:cNvSpPr/>
          <p:nvPr/>
        </p:nvSpPr>
        <p:spPr>
          <a:xfrm>
            <a:off x="7160385" y="2879346"/>
            <a:ext cx="544898" cy="544898"/>
          </a:xfrm>
          <a:custGeom>
            <a:avLst/>
            <a:gdLst>
              <a:gd name="connsiteX0" fmla="*/ 0 w 544898"/>
              <a:gd name="connsiteY0" fmla="*/ 0 h 544898"/>
              <a:gd name="connsiteX1" fmla="*/ 544898 w 544898"/>
              <a:gd name="connsiteY1" fmla="*/ 0 h 544898"/>
              <a:gd name="connsiteX2" fmla="*/ 544898 w 544898"/>
              <a:gd name="connsiteY2" fmla="*/ 544898 h 544898"/>
              <a:gd name="connsiteX3" fmla="*/ 0 w 544898"/>
              <a:gd name="connsiteY3" fmla="*/ 544898 h 544898"/>
              <a:gd name="connsiteX4" fmla="*/ 0 w 544898"/>
              <a:gd name="connsiteY4" fmla="*/ 0 h 544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98" h="544898" fill="none" extrusionOk="0">
                <a:moveTo>
                  <a:pt x="0" y="0"/>
                </a:moveTo>
                <a:cubicBezTo>
                  <a:pt x="255582" y="-16752"/>
                  <a:pt x="348470" y="6887"/>
                  <a:pt x="544898" y="0"/>
                </a:cubicBezTo>
                <a:cubicBezTo>
                  <a:pt x="519350" y="149110"/>
                  <a:pt x="519381" y="353728"/>
                  <a:pt x="544898" y="544898"/>
                </a:cubicBezTo>
                <a:cubicBezTo>
                  <a:pt x="393197" y="549163"/>
                  <a:pt x="188100" y="536345"/>
                  <a:pt x="0" y="544898"/>
                </a:cubicBezTo>
                <a:cubicBezTo>
                  <a:pt x="11218" y="403712"/>
                  <a:pt x="-24932" y="148953"/>
                  <a:pt x="0" y="0"/>
                </a:cubicBezTo>
                <a:close/>
              </a:path>
              <a:path w="544898" h="544898" stroke="0" extrusionOk="0">
                <a:moveTo>
                  <a:pt x="0" y="0"/>
                </a:moveTo>
                <a:cubicBezTo>
                  <a:pt x="251532" y="-11230"/>
                  <a:pt x="424971" y="6470"/>
                  <a:pt x="544898" y="0"/>
                </a:cubicBezTo>
                <a:cubicBezTo>
                  <a:pt x="557108" y="222091"/>
                  <a:pt x="529715" y="290459"/>
                  <a:pt x="544898" y="544898"/>
                </a:cubicBezTo>
                <a:cubicBezTo>
                  <a:pt x="306287" y="531903"/>
                  <a:pt x="208212" y="557841"/>
                  <a:pt x="0" y="544898"/>
                </a:cubicBezTo>
                <a:cubicBezTo>
                  <a:pt x="-14003" y="401050"/>
                  <a:pt x="8951" y="198372"/>
                  <a:pt x="0" y="0"/>
                </a:cubicBezTo>
                <a:close/>
              </a:path>
            </a:pathLst>
          </a:custGeom>
          <a:pattFill prst="ltDnDiag">
            <a:fgClr>
              <a:schemeClr val="bg1">
                <a:lumMod val="75000"/>
              </a:schemeClr>
            </a:fgClr>
            <a:bgClr>
              <a:schemeClr val="bg1"/>
            </a:bgClr>
          </a:pattFill>
          <a:ln w="19050" cap="rnd" cmpd="sng" algn="ctr">
            <a:solidFill>
              <a:schemeClr val="bg1">
                <a:lumMod val="75000"/>
              </a:schemeClr>
            </a:solidFill>
            <a:prstDash val="sysDash"/>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2000" dirty="0">
                <a:solidFill>
                  <a:schemeClr val="bg1">
                    <a:lumMod val="75000"/>
                  </a:schemeClr>
                </a:solidFill>
                <a:latin typeface="Dreaming Outloud Pro" panose="03050502040302030504" pitchFamily="66" charset="77"/>
                <a:cs typeface="Dreaming Outloud Pro" panose="03050502040302030504" pitchFamily="66" charset="77"/>
              </a:rPr>
              <a:t>{2}</a:t>
            </a:r>
          </a:p>
        </p:txBody>
      </p:sp>
      <p:sp>
        <p:nvSpPr>
          <p:cNvPr id="32" name="Rectangle 31">
            <a:extLst>
              <a:ext uri="{FF2B5EF4-FFF2-40B4-BE49-F238E27FC236}">
                <a16:creationId xmlns:a16="http://schemas.microsoft.com/office/drawing/2014/main" id="{1DA8C27C-3A2F-B836-E8F5-1FE5DA642968}"/>
              </a:ext>
            </a:extLst>
          </p:cNvPr>
          <p:cNvSpPr/>
          <p:nvPr/>
        </p:nvSpPr>
        <p:spPr>
          <a:xfrm>
            <a:off x="6650625" y="3729940"/>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accent2"/>
            </a:fgClr>
            <a:bgClr>
              <a:schemeClr val="bg1"/>
            </a:bgClr>
          </a:pattFill>
          <a:ln w="19050" cap="rnd" cmpd="sng" algn="ctr">
            <a:solidFill>
              <a:schemeClr val="accent2"/>
            </a:solidFill>
            <a:prstDash val="sysDash"/>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accent2"/>
                </a:solidFill>
                <a:latin typeface="Dreaming Outloud Pro" panose="03050502040302030504" pitchFamily="66" charset="77"/>
                <a:cs typeface="Dreaming Outloud Pro" panose="03050502040302030504" pitchFamily="66" charset="77"/>
              </a:rPr>
              <a:t>2.1</a:t>
            </a:r>
          </a:p>
        </p:txBody>
      </p:sp>
      <p:sp>
        <p:nvSpPr>
          <p:cNvPr id="33" name="Rectangle 32">
            <a:extLst>
              <a:ext uri="{FF2B5EF4-FFF2-40B4-BE49-F238E27FC236}">
                <a16:creationId xmlns:a16="http://schemas.microsoft.com/office/drawing/2014/main" id="{696FE732-ACDB-FF9B-F537-C5352505C8CE}"/>
              </a:ext>
            </a:extLst>
          </p:cNvPr>
          <p:cNvSpPr/>
          <p:nvPr/>
        </p:nvSpPr>
        <p:spPr>
          <a:xfrm>
            <a:off x="7239101" y="3724237"/>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bg1">
                <a:lumMod val="75000"/>
              </a:schemeClr>
            </a:fgClr>
            <a:bgClr>
              <a:schemeClr val="bg1"/>
            </a:bgClr>
          </a:pattFill>
          <a:ln w="19050" cap="rnd" cmpd="sng" algn="ctr">
            <a:solidFill>
              <a:schemeClr val="bg1">
                <a:lumMod val="75000"/>
              </a:schemeClr>
            </a:solidFill>
            <a:prstDash val="sysDash"/>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bg1">
                    <a:lumMod val="75000"/>
                  </a:schemeClr>
                </a:solidFill>
                <a:latin typeface="Dreaming Outloud Pro" panose="03050502040302030504" pitchFamily="66" charset="77"/>
                <a:cs typeface="Dreaming Outloud Pro" panose="03050502040302030504" pitchFamily="66" charset="77"/>
              </a:rPr>
              <a:t>2.2</a:t>
            </a:r>
          </a:p>
        </p:txBody>
      </p:sp>
      <p:cxnSp>
        <p:nvCxnSpPr>
          <p:cNvPr id="34" name="Elbow Connector 33">
            <a:extLst>
              <a:ext uri="{FF2B5EF4-FFF2-40B4-BE49-F238E27FC236}">
                <a16:creationId xmlns:a16="http://schemas.microsoft.com/office/drawing/2014/main" id="{84B736ED-1B06-7AFD-9182-583A5AC3F0C3}"/>
              </a:ext>
            </a:extLst>
          </p:cNvPr>
          <p:cNvCxnSpPr>
            <a:cxnSpLocks/>
            <a:stCxn id="31" idx="2"/>
            <a:endCxn id="33" idx="0"/>
          </p:cNvCxnSpPr>
          <p:nvPr/>
        </p:nvCxnSpPr>
        <p:spPr>
          <a:xfrm rot="16200000" flipH="1">
            <a:off x="7284971" y="3572106"/>
            <a:ext cx="299993" cy="4267"/>
          </a:xfrm>
          <a:prstGeom prst="bentConnector3">
            <a:avLst/>
          </a:prstGeom>
          <a:ln w="12700" cap="rnd">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9959175A-2BD0-5FA7-0933-5A3082EDD80E}"/>
              </a:ext>
            </a:extLst>
          </p:cNvPr>
          <p:cNvSpPr/>
          <p:nvPr/>
        </p:nvSpPr>
        <p:spPr>
          <a:xfrm>
            <a:off x="7828138" y="3729477"/>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bg1">
                <a:lumMod val="75000"/>
              </a:schemeClr>
            </a:fgClr>
            <a:bgClr>
              <a:schemeClr val="bg1"/>
            </a:bgClr>
          </a:pattFill>
          <a:ln w="19050" cap="rnd" cmpd="sng" algn="ctr">
            <a:solidFill>
              <a:schemeClr val="bg1">
                <a:lumMod val="75000"/>
              </a:schemeClr>
            </a:solidFill>
            <a:prstDash val="sysDash"/>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bg1">
                    <a:lumMod val="75000"/>
                  </a:schemeClr>
                </a:solidFill>
                <a:latin typeface="Dreaming Outloud Pro" panose="03050502040302030504" pitchFamily="66" charset="77"/>
                <a:cs typeface="Dreaming Outloud Pro" panose="03050502040302030504" pitchFamily="66" charset="77"/>
              </a:rPr>
              <a:t>2.3</a:t>
            </a:r>
          </a:p>
        </p:txBody>
      </p:sp>
      <p:cxnSp>
        <p:nvCxnSpPr>
          <p:cNvPr id="37" name="Elbow Connector 36">
            <a:extLst>
              <a:ext uri="{FF2B5EF4-FFF2-40B4-BE49-F238E27FC236}">
                <a16:creationId xmlns:a16="http://schemas.microsoft.com/office/drawing/2014/main" id="{101DFD1E-689B-CB25-50C4-C08690964C0A}"/>
              </a:ext>
            </a:extLst>
          </p:cNvPr>
          <p:cNvCxnSpPr>
            <a:cxnSpLocks/>
            <a:stCxn id="31" idx="2"/>
            <a:endCxn id="36" idx="0"/>
          </p:cNvCxnSpPr>
          <p:nvPr/>
        </p:nvCxnSpPr>
        <p:spPr>
          <a:xfrm rot="16200000" flipH="1">
            <a:off x="7576870" y="3280208"/>
            <a:ext cx="305233" cy="593304"/>
          </a:xfrm>
          <a:prstGeom prst="bentConnector3">
            <a:avLst/>
          </a:prstGeom>
          <a:ln w="12700" cap="rnd">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38" name="Rectangle 37">
            <a:extLst>
              <a:ext uri="{FF2B5EF4-FFF2-40B4-BE49-F238E27FC236}">
                <a16:creationId xmlns:a16="http://schemas.microsoft.com/office/drawing/2014/main" id="{E5F6E773-7682-72F4-64CC-6FAFEC9B880A}"/>
              </a:ext>
            </a:extLst>
          </p:cNvPr>
          <p:cNvSpPr/>
          <p:nvPr/>
        </p:nvSpPr>
        <p:spPr>
          <a:xfrm>
            <a:off x="4392000" y="3724973"/>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accent6">
                <a:lumMod val="75000"/>
              </a:schemeClr>
            </a:fgClr>
            <a:bgClr>
              <a:schemeClr val="bg1"/>
            </a:bgClr>
          </a:pattFill>
          <a:ln w="19050" cap="rnd" cmpd="sng" algn="ctr">
            <a:solidFill>
              <a:schemeClr val="accent6">
                <a:lumMod val="75000"/>
              </a:schemeClr>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dirty="0">
                <a:solidFill>
                  <a:schemeClr val="accent6">
                    <a:lumMod val="75000"/>
                  </a:schemeClr>
                </a:solidFill>
                <a:latin typeface="Dreaming Outloud Pro" panose="03050502040302030504" pitchFamily="66" charset="77"/>
                <a:cs typeface="Dreaming Outloud Pro" panose="03050502040302030504" pitchFamily="66" charset="77"/>
              </a:rPr>
              <a:t>A</a:t>
            </a:r>
            <a:endParaRPr lang="en-NL" sz="1200" dirty="0">
              <a:solidFill>
                <a:schemeClr val="accent6">
                  <a:lumMod val="75000"/>
                </a:schemeClr>
              </a:solidFill>
              <a:latin typeface="Dreaming Outloud Pro" panose="03050502040302030504" pitchFamily="66" charset="77"/>
              <a:cs typeface="Dreaming Outloud Pro" panose="03050502040302030504" pitchFamily="66" charset="77"/>
            </a:endParaRPr>
          </a:p>
        </p:txBody>
      </p:sp>
      <p:sp>
        <p:nvSpPr>
          <p:cNvPr id="39" name="TextBox 38">
            <a:extLst>
              <a:ext uri="{FF2B5EF4-FFF2-40B4-BE49-F238E27FC236}">
                <a16:creationId xmlns:a16="http://schemas.microsoft.com/office/drawing/2014/main" id="{E33235B5-FE13-A733-A8F6-88CDDB3FBF1C}"/>
              </a:ext>
            </a:extLst>
          </p:cNvPr>
          <p:cNvSpPr txBox="1"/>
          <p:nvPr/>
        </p:nvSpPr>
        <p:spPr>
          <a:xfrm>
            <a:off x="3476220" y="4125131"/>
            <a:ext cx="2191560"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200" spc="-15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“@senses/A” : { singleton : true }</a:t>
            </a:r>
          </a:p>
        </p:txBody>
      </p:sp>
      <p:cxnSp>
        <p:nvCxnSpPr>
          <p:cNvPr id="41" name="Elbow Connector 40">
            <a:extLst>
              <a:ext uri="{FF2B5EF4-FFF2-40B4-BE49-F238E27FC236}">
                <a16:creationId xmlns:a16="http://schemas.microsoft.com/office/drawing/2014/main" id="{B9F2A3EC-F73C-AAFF-F03D-4347685DC3DC}"/>
              </a:ext>
            </a:extLst>
          </p:cNvPr>
          <p:cNvCxnSpPr>
            <a:cxnSpLocks/>
            <a:stCxn id="28" idx="3"/>
            <a:endCxn id="38" idx="1"/>
          </p:cNvCxnSpPr>
          <p:nvPr/>
        </p:nvCxnSpPr>
        <p:spPr>
          <a:xfrm flipV="1">
            <a:off x="2423754" y="3922973"/>
            <a:ext cx="1968246" cy="4504"/>
          </a:xfrm>
          <a:prstGeom prst="bentConnector3">
            <a:avLst>
              <a:gd name="adj1" fmla="val 50000"/>
            </a:avLst>
          </a:prstGeom>
          <a:ln w="12700" cap="rnd">
            <a:prstDash val="sysDot"/>
            <a:tailEnd type="none"/>
          </a:ln>
          <a:effectLst/>
        </p:spPr>
        <p:style>
          <a:lnRef idx="2">
            <a:schemeClr val="accent1"/>
          </a:lnRef>
          <a:fillRef idx="0">
            <a:schemeClr val="accent1"/>
          </a:fillRef>
          <a:effectRef idx="1">
            <a:schemeClr val="accent1"/>
          </a:effectRef>
          <a:fontRef idx="minor">
            <a:schemeClr val="tx1"/>
          </a:fontRef>
        </p:style>
      </p:cxnSp>
      <p:cxnSp>
        <p:nvCxnSpPr>
          <p:cNvPr id="43" name="Elbow Connector 42">
            <a:extLst>
              <a:ext uri="{FF2B5EF4-FFF2-40B4-BE49-F238E27FC236}">
                <a16:creationId xmlns:a16="http://schemas.microsoft.com/office/drawing/2014/main" id="{EDA4D268-0164-691C-8DAF-4D0BAE4AAF7E}"/>
              </a:ext>
            </a:extLst>
          </p:cNvPr>
          <p:cNvCxnSpPr>
            <a:cxnSpLocks/>
            <a:stCxn id="32" idx="1"/>
            <a:endCxn id="38" idx="3"/>
          </p:cNvCxnSpPr>
          <p:nvPr/>
        </p:nvCxnSpPr>
        <p:spPr>
          <a:xfrm rot="10800000">
            <a:off x="4788001" y="3922974"/>
            <a:ext cx="1862625" cy="4967"/>
          </a:xfrm>
          <a:prstGeom prst="bentConnector3">
            <a:avLst>
              <a:gd name="adj1" fmla="val 50000"/>
            </a:avLst>
          </a:prstGeom>
          <a:ln w="12700" cap="rnd">
            <a:solidFill>
              <a:schemeClr val="accent2"/>
            </a:solidFill>
            <a:prstDash val="sysDot"/>
            <a:tailEnd type="none"/>
          </a:ln>
          <a:effectLst/>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231637D5-E612-3C3A-6C8C-1FFE7C1C076B}"/>
              </a:ext>
            </a:extLst>
          </p:cNvPr>
          <p:cNvSpPr/>
          <p:nvPr/>
        </p:nvSpPr>
        <p:spPr>
          <a:xfrm>
            <a:off x="784481" y="2155244"/>
            <a:ext cx="1695939" cy="396000"/>
          </a:xfrm>
          <a:custGeom>
            <a:avLst/>
            <a:gdLst>
              <a:gd name="connsiteX0" fmla="*/ 0 w 1695939"/>
              <a:gd name="connsiteY0" fmla="*/ 0 h 396000"/>
              <a:gd name="connsiteX1" fmla="*/ 599232 w 1695939"/>
              <a:gd name="connsiteY1" fmla="*/ 0 h 396000"/>
              <a:gd name="connsiteX2" fmla="*/ 1181504 w 1695939"/>
              <a:gd name="connsiteY2" fmla="*/ 0 h 396000"/>
              <a:gd name="connsiteX3" fmla="*/ 1695939 w 1695939"/>
              <a:gd name="connsiteY3" fmla="*/ 0 h 396000"/>
              <a:gd name="connsiteX4" fmla="*/ 1695939 w 1695939"/>
              <a:gd name="connsiteY4" fmla="*/ 396000 h 396000"/>
              <a:gd name="connsiteX5" fmla="*/ 1164545 w 1695939"/>
              <a:gd name="connsiteY5" fmla="*/ 396000 h 396000"/>
              <a:gd name="connsiteX6" fmla="*/ 599232 w 1695939"/>
              <a:gd name="connsiteY6" fmla="*/ 396000 h 396000"/>
              <a:gd name="connsiteX7" fmla="*/ 0 w 1695939"/>
              <a:gd name="connsiteY7" fmla="*/ 396000 h 396000"/>
              <a:gd name="connsiteX8" fmla="*/ 0 w 1695939"/>
              <a:gd name="connsiteY8" fmla="*/ 0 h 3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5939" h="396000" fill="none" extrusionOk="0">
                <a:moveTo>
                  <a:pt x="0" y="0"/>
                </a:moveTo>
                <a:cubicBezTo>
                  <a:pt x="284858" y="-5921"/>
                  <a:pt x="393378" y="21665"/>
                  <a:pt x="599232" y="0"/>
                </a:cubicBezTo>
                <a:cubicBezTo>
                  <a:pt x="805086" y="-21665"/>
                  <a:pt x="1003809" y="-4570"/>
                  <a:pt x="1181504" y="0"/>
                </a:cubicBezTo>
                <a:cubicBezTo>
                  <a:pt x="1359199" y="4570"/>
                  <a:pt x="1475803" y="-16478"/>
                  <a:pt x="1695939" y="0"/>
                </a:cubicBezTo>
                <a:cubicBezTo>
                  <a:pt x="1698100" y="103908"/>
                  <a:pt x="1715218" y="242397"/>
                  <a:pt x="1695939" y="396000"/>
                </a:cubicBezTo>
                <a:cubicBezTo>
                  <a:pt x="1533657" y="419844"/>
                  <a:pt x="1300995" y="407657"/>
                  <a:pt x="1164545" y="396000"/>
                </a:cubicBezTo>
                <a:cubicBezTo>
                  <a:pt x="1028095" y="384343"/>
                  <a:pt x="758682" y="373859"/>
                  <a:pt x="599232" y="396000"/>
                </a:cubicBezTo>
                <a:cubicBezTo>
                  <a:pt x="439782" y="418141"/>
                  <a:pt x="177236" y="393752"/>
                  <a:pt x="0" y="396000"/>
                </a:cubicBezTo>
                <a:cubicBezTo>
                  <a:pt x="19656" y="310178"/>
                  <a:pt x="10393" y="120726"/>
                  <a:pt x="0" y="0"/>
                </a:cubicBezTo>
                <a:close/>
              </a:path>
              <a:path w="1695939" h="396000" stroke="0" extrusionOk="0">
                <a:moveTo>
                  <a:pt x="0" y="0"/>
                </a:moveTo>
                <a:cubicBezTo>
                  <a:pt x="235711" y="-14133"/>
                  <a:pt x="362863" y="-18754"/>
                  <a:pt x="548354" y="0"/>
                </a:cubicBezTo>
                <a:cubicBezTo>
                  <a:pt x="733845" y="18754"/>
                  <a:pt x="840026" y="1661"/>
                  <a:pt x="1062788" y="0"/>
                </a:cubicBezTo>
                <a:cubicBezTo>
                  <a:pt x="1285550" y="-1661"/>
                  <a:pt x="1507478" y="-26899"/>
                  <a:pt x="1695939" y="0"/>
                </a:cubicBezTo>
                <a:cubicBezTo>
                  <a:pt x="1678326" y="170917"/>
                  <a:pt x="1701419" y="247262"/>
                  <a:pt x="1695939" y="396000"/>
                </a:cubicBezTo>
                <a:cubicBezTo>
                  <a:pt x="1454451" y="379659"/>
                  <a:pt x="1289821" y="370957"/>
                  <a:pt x="1164545" y="396000"/>
                </a:cubicBezTo>
                <a:cubicBezTo>
                  <a:pt x="1039269" y="421043"/>
                  <a:pt x="704392" y="397580"/>
                  <a:pt x="565313" y="396000"/>
                </a:cubicBezTo>
                <a:cubicBezTo>
                  <a:pt x="426234" y="394420"/>
                  <a:pt x="145709" y="394259"/>
                  <a:pt x="0" y="396000"/>
                </a:cubicBezTo>
                <a:cubicBezTo>
                  <a:pt x="-2781" y="289517"/>
                  <a:pt x="14341" y="111999"/>
                  <a:pt x="0" y="0"/>
                </a:cubicBezTo>
                <a:close/>
              </a:path>
            </a:pathLst>
          </a:custGeom>
          <a:pattFill prst="ltDnDiag">
            <a:fgClr>
              <a:schemeClr val="bg1">
                <a:lumMod val="75000"/>
              </a:schemeClr>
            </a:fgClr>
            <a:bgClr>
              <a:schemeClr val="bg1"/>
            </a:bgClr>
          </a:pattFill>
          <a:ln w="19050" cap="rnd" cmpd="sng" algn="ctr">
            <a:solidFill>
              <a:schemeClr val="bg1">
                <a:lumMod val="75000"/>
              </a:schemeClr>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nl-NL" sz="1200" dirty="0">
                <a:solidFill>
                  <a:schemeClr val="bg1">
                    <a:lumMod val="75000"/>
                  </a:schemeClr>
                </a:solidFill>
                <a:latin typeface="Dreaming Outloud Pro" panose="03050502040302030504" pitchFamily="66" charset="77"/>
                <a:cs typeface="Dreaming Outloud Pro" panose="03050502040302030504" pitchFamily="66" charset="77"/>
              </a:rPr>
              <a:t>App routing</a:t>
            </a:r>
            <a:endParaRPr lang="en-NL" sz="1200" dirty="0">
              <a:solidFill>
                <a:schemeClr val="bg1">
                  <a:lumMod val="75000"/>
                </a:schemeClr>
              </a:solidFill>
              <a:latin typeface="Dreaming Outloud Pro" panose="03050502040302030504" pitchFamily="66" charset="77"/>
              <a:cs typeface="Dreaming Outloud Pro" panose="03050502040302030504" pitchFamily="66" charset="77"/>
            </a:endParaRPr>
          </a:p>
        </p:txBody>
      </p:sp>
      <p:sp>
        <p:nvSpPr>
          <p:cNvPr id="24" name="Rectangle 23">
            <a:extLst>
              <a:ext uri="{FF2B5EF4-FFF2-40B4-BE49-F238E27FC236}">
                <a16:creationId xmlns:a16="http://schemas.microsoft.com/office/drawing/2014/main" id="{9F3A52A2-78DC-D888-C6DE-0385FB41E8CE}"/>
              </a:ext>
            </a:extLst>
          </p:cNvPr>
          <p:cNvSpPr/>
          <p:nvPr/>
        </p:nvSpPr>
        <p:spPr>
          <a:xfrm>
            <a:off x="6584801" y="2157184"/>
            <a:ext cx="1695600" cy="396791"/>
          </a:xfrm>
          <a:custGeom>
            <a:avLst/>
            <a:gdLst>
              <a:gd name="connsiteX0" fmla="*/ 0 w 1695600"/>
              <a:gd name="connsiteY0" fmla="*/ 0 h 396791"/>
              <a:gd name="connsiteX1" fmla="*/ 599112 w 1695600"/>
              <a:gd name="connsiteY1" fmla="*/ 0 h 396791"/>
              <a:gd name="connsiteX2" fmla="*/ 1181268 w 1695600"/>
              <a:gd name="connsiteY2" fmla="*/ 0 h 396791"/>
              <a:gd name="connsiteX3" fmla="*/ 1695600 w 1695600"/>
              <a:gd name="connsiteY3" fmla="*/ 0 h 396791"/>
              <a:gd name="connsiteX4" fmla="*/ 1695600 w 1695600"/>
              <a:gd name="connsiteY4" fmla="*/ 396791 h 396791"/>
              <a:gd name="connsiteX5" fmla="*/ 1164312 w 1695600"/>
              <a:gd name="connsiteY5" fmla="*/ 396791 h 396791"/>
              <a:gd name="connsiteX6" fmla="*/ 599112 w 1695600"/>
              <a:gd name="connsiteY6" fmla="*/ 396791 h 396791"/>
              <a:gd name="connsiteX7" fmla="*/ 0 w 1695600"/>
              <a:gd name="connsiteY7" fmla="*/ 396791 h 396791"/>
              <a:gd name="connsiteX8" fmla="*/ 0 w 1695600"/>
              <a:gd name="connsiteY8" fmla="*/ 0 h 39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5600" h="396791" fill="none" extrusionOk="0">
                <a:moveTo>
                  <a:pt x="0" y="0"/>
                </a:moveTo>
                <a:cubicBezTo>
                  <a:pt x="259926" y="-10041"/>
                  <a:pt x="446674" y="-17245"/>
                  <a:pt x="599112" y="0"/>
                </a:cubicBezTo>
                <a:cubicBezTo>
                  <a:pt x="751550" y="17245"/>
                  <a:pt x="976548" y="-4535"/>
                  <a:pt x="1181268" y="0"/>
                </a:cubicBezTo>
                <a:cubicBezTo>
                  <a:pt x="1385988" y="4535"/>
                  <a:pt x="1558648" y="7628"/>
                  <a:pt x="1695600" y="0"/>
                </a:cubicBezTo>
                <a:cubicBezTo>
                  <a:pt x="1696929" y="170122"/>
                  <a:pt x="1682649" y="316571"/>
                  <a:pt x="1695600" y="396791"/>
                </a:cubicBezTo>
                <a:cubicBezTo>
                  <a:pt x="1483297" y="394004"/>
                  <a:pt x="1386211" y="413192"/>
                  <a:pt x="1164312" y="396791"/>
                </a:cubicBezTo>
                <a:cubicBezTo>
                  <a:pt x="942413" y="380390"/>
                  <a:pt x="798331" y="421831"/>
                  <a:pt x="599112" y="396791"/>
                </a:cubicBezTo>
                <a:cubicBezTo>
                  <a:pt x="399893" y="371751"/>
                  <a:pt x="262897" y="406554"/>
                  <a:pt x="0" y="396791"/>
                </a:cubicBezTo>
                <a:cubicBezTo>
                  <a:pt x="-1659" y="249933"/>
                  <a:pt x="-7477" y="142112"/>
                  <a:pt x="0" y="0"/>
                </a:cubicBezTo>
                <a:close/>
              </a:path>
              <a:path w="1695600" h="396791" stroke="0" extrusionOk="0">
                <a:moveTo>
                  <a:pt x="0" y="0"/>
                </a:moveTo>
                <a:cubicBezTo>
                  <a:pt x="157013" y="8409"/>
                  <a:pt x="358480" y="22806"/>
                  <a:pt x="548244" y="0"/>
                </a:cubicBezTo>
                <a:cubicBezTo>
                  <a:pt x="738008" y="-22806"/>
                  <a:pt x="857307" y="12099"/>
                  <a:pt x="1062576" y="0"/>
                </a:cubicBezTo>
                <a:cubicBezTo>
                  <a:pt x="1267845" y="-12099"/>
                  <a:pt x="1434396" y="21058"/>
                  <a:pt x="1695600" y="0"/>
                </a:cubicBezTo>
                <a:cubicBezTo>
                  <a:pt x="1699304" y="160461"/>
                  <a:pt x="1677954" y="314317"/>
                  <a:pt x="1695600" y="396791"/>
                </a:cubicBezTo>
                <a:cubicBezTo>
                  <a:pt x="1554187" y="410697"/>
                  <a:pt x="1343141" y="385570"/>
                  <a:pt x="1164312" y="396791"/>
                </a:cubicBezTo>
                <a:cubicBezTo>
                  <a:pt x="985483" y="408012"/>
                  <a:pt x="825512" y="405961"/>
                  <a:pt x="565200" y="396791"/>
                </a:cubicBezTo>
                <a:cubicBezTo>
                  <a:pt x="304888" y="387621"/>
                  <a:pt x="138228" y="418956"/>
                  <a:pt x="0" y="396791"/>
                </a:cubicBezTo>
                <a:cubicBezTo>
                  <a:pt x="-12389" y="268103"/>
                  <a:pt x="16444" y="119579"/>
                  <a:pt x="0" y="0"/>
                </a:cubicBezTo>
                <a:close/>
              </a:path>
            </a:pathLst>
          </a:custGeom>
          <a:pattFill prst="ltDnDiag">
            <a:fgClr>
              <a:schemeClr val="bg1">
                <a:lumMod val="75000"/>
              </a:schemeClr>
            </a:fgClr>
            <a:bgClr>
              <a:schemeClr val="bg1"/>
            </a:bgClr>
          </a:pattFill>
          <a:ln w="19050" cap="rnd" cmpd="sng" algn="ctr">
            <a:solidFill>
              <a:schemeClr val="bg1">
                <a:lumMod val="75000"/>
              </a:schemeClr>
            </a:solidFill>
            <a:prstDash val="sysDash"/>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bg1">
                    <a:lumMod val="75000"/>
                  </a:schemeClr>
                </a:solidFill>
                <a:latin typeface="Dreaming Outloud Pro" panose="03050502040302030504" pitchFamily="66" charset="77"/>
                <a:cs typeface="Dreaming Outloud Pro" panose="03050502040302030504" pitchFamily="66" charset="77"/>
              </a:rPr>
              <a:t>Remote entry module</a:t>
            </a:r>
          </a:p>
        </p:txBody>
      </p:sp>
      <p:cxnSp>
        <p:nvCxnSpPr>
          <p:cNvPr id="25" name="Elbow Connector 24">
            <a:extLst>
              <a:ext uri="{FF2B5EF4-FFF2-40B4-BE49-F238E27FC236}">
                <a16:creationId xmlns:a16="http://schemas.microsoft.com/office/drawing/2014/main" id="{571C2D15-2DE5-FE0E-CB53-52D142145A80}"/>
              </a:ext>
            </a:extLst>
          </p:cNvPr>
          <p:cNvCxnSpPr>
            <a:cxnSpLocks/>
            <a:stCxn id="24" idx="2"/>
            <a:endCxn id="31" idx="0"/>
          </p:cNvCxnSpPr>
          <p:nvPr/>
        </p:nvCxnSpPr>
        <p:spPr>
          <a:xfrm rot="16200000" flipH="1">
            <a:off x="7270032" y="2716543"/>
            <a:ext cx="325371" cy="233"/>
          </a:xfrm>
          <a:prstGeom prst="bentConnector3">
            <a:avLst>
              <a:gd name="adj1" fmla="val 50000"/>
            </a:avLst>
          </a:prstGeom>
          <a:ln w="12700" cap="rnd">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6" name="Elbow Connector 45">
            <a:extLst>
              <a:ext uri="{FF2B5EF4-FFF2-40B4-BE49-F238E27FC236}">
                <a16:creationId xmlns:a16="http://schemas.microsoft.com/office/drawing/2014/main" id="{88ABBA61-AA74-08E7-714D-7B0F8938122F}"/>
              </a:ext>
            </a:extLst>
          </p:cNvPr>
          <p:cNvCxnSpPr>
            <a:cxnSpLocks/>
            <a:stCxn id="20" idx="2"/>
            <a:endCxn id="7" idx="0"/>
          </p:cNvCxnSpPr>
          <p:nvPr/>
        </p:nvCxnSpPr>
        <p:spPr>
          <a:xfrm rot="5400000">
            <a:off x="1468400" y="2715295"/>
            <a:ext cx="328102" cy="1"/>
          </a:xfrm>
          <a:prstGeom prst="bentConnector3">
            <a:avLst/>
          </a:prstGeom>
          <a:ln w="12700" cap="rnd">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5" name="Rectangle 4">
            <a:extLst>
              <a:ext uri="{FF2B5EF4-FFF2-40B4-BE49-F238E27FC236}">
                <a16:creationId xmlns:a16="http://schemas.microsoft.com/office/drawing/2014/main" id="{256E49C7-BBC8-D021-01B0-573964149245}"/>
              </a:ext>
            </a:extLst>
          </p:cNvPr>
          <p:cNvSpPr/>
          <p:nvPr/>
        </p:nvSpPr>
        <p:spPr>
          <a:xfrm>
            <a:off x="2746211" y="2151078"/>
            <a:ext cx="396000" cy="396791"/>
          </a:xfrm>
          <a:custGeom>
            <a:avLst/>
            <a:gdLst>
              <a:gd name="connsiteX0" fmla="*/ 0 w 396000"/>
              <a:gd name="connsiteY0" fmla="*/ 0 h 396791"/>
              <a:gd name="connsiteX1" fmla="*/ 396000 w 396000"/>
              <a:gd name="connsiteY1" fmla="*/ 0 h 396791"/>
              <a:gd name="connsiteX2" fmla="*/ 396000 w 396000"/>
              <a:gd name="connsiteY2" fmla="*/ 396791 h 396791"/>
              <a:gd name="connsiteX3" fmla="*/ 0 w 396000"/>
              <a:gd name="connsiteY3" fmla="*/ 396791 h 396791"/>
              <a:gd name="connsiteX4" fmla="*/ 0 w 396000"/>
              <a:gd name="connsiteY4" fmla="*/ 0 h 396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791" fill="none" extrusionOk="0">
                <a:moveTo>
                  <a:pt x="0" y="0"/>
                </a:moveTo>
                <a:cubicBezTo>
                  <a:pt x="120584" y="-1773"/>
                  <a:pt x="271416" y="-14231"/>
                  <a:pt x="396000" y="0"/>
                </a:cubicBezTo>
                <a:cubicBezTo>
                  <a:pt x="391176" y="161456"/>
                  <a:pt x="408389" y="247726"/>
                  <a:pt x="396000" y="396791"/>
                </a:cubicBezTo>
                <a:cubicBezTo>
                  <a:pt x="311243" y="414084"/>
                  <a:pt x="189016" y="378842"/>
                  <a:pt x="0" y="396791"/>
                </a:cubicBezTo>
                <a:cubicBezTo>
                  <a:pt x="19499" y="298674"/>
                  <a:pt x="-8873" y="191182"/>
                  <a:pt x="0" y="0"/>
                </a:cubicBezTo>
                <a:close/>
              </a:path>
              <a:path w="396000" h="396791" stroke="0" extrusionOk="0">
                <a:moveTo>
                  <a:pt x="0" y="0"/>
                </a:moveTo>
                <a:cubicBezTo>
                  <a:pt x="179743" y="-12613"/>
                  <a:pt x="236790" y="-8293"/>
                  <a:pt x="396000" y="0"/>
                </a:cubicBezTo>
                <a:cubicBezTo>
                  <a:pt x="408395" y="122053"/>
                  <a:pt x="401080" y="211132"/>
                  <a:pt x="396000" y="396791"/>
                </a:cubicBezTo>
                <a:cubicBezTo>
                  <a:pt x="267546" y="391990"/>
                  <a:pt x="81476" y="389151"/>
                  <a:pt x="0" y="396791"/>
                </a:cubicBezTo>
                <a:cubicBezTo>
                  <a:pt x="-10659" y="250113"/>
                  <a:pt x="11353" y="170545"/>
                  <a:pt x="0" y="0"/>
                </a:cubicBezTo>
                <a:close/>
              </a:path>
            </a:pathLst>
          </a:custGeom>
          <a:pattFill prst="ltDnDiag">
            <a:fgClr>
              <a:schemeClr val="tx2"/>
            </a:fgClr>
            <a:bgClr>
              <a:schemeClr val="bg1"/>
            </a:bgClr>
          </a:pattFill>
          <a:ln w="1905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accent2"/>
              </a:solidFill>
              <a:latin typeface="Dreaming Outloud Pro" panose="03050502040302030504" pitchFamily="66" charset="77"/>
              <a:cs typeface="Dreaming Outloud Pro" panose="03050502040302030504" pitchFamily="66" charset="77"/>
            </a:endParaRPr>
          </a:p>
        </p:txBody>
      </p:sp>
      <p:pic>
        <p:nvPicPr>
          <p:cNvPr id="10" name="Graphic 9">
            <a:extLst>
              <a:ext uri="{FF2B5EF4-FFF2-40B4-BE49-F238E27FC236}">
                <a16:creationId xmlns:a16="http://schemas.microsoft.com/office/drawing/2014/main" id="{D94DFC56-2181-137C-08A4-539EC60D95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05503" y="2196873"/>
            <a:ext cx="277415" cy="307882"/>
          </a:xfrm>
          <a:prstGeom prst="rect">
            <a:avLst/>
          </a:prstGeom>
        </p:spPr>
      </p:pic>
      <p:sp>
        <p:nvSpPr>
          <p:cNvPr id="14" name="Freeform 13">
            <a:extLst>
              <a:ext uri="{FF2B5EF4-FFF2-40B4-BE49-F238E27FC236}">
                <a16:creationId xmlns:a16="http://schemas.microsoft.com/office/drawing/2014/main" id="{EE60A971-B3AD-C4CF-EF08-10755A2E7B57}"/>
              </a:ext>
            </a:extLst>
          </p:cNvPr>
          <p:cNvSpPr/>
          <p:nvPr/>
        </p:nvSpPr>
        <p:spPr>
          <a:xfrm flipV="1">
            <a:off x="2381883" y="2594458"/>
            <a:ext cx="409904" cy="1094577"/>
          </a:xfrm>
          <a:custGeom>
            <a:avLst/>
            <a:gdLst>
              <a:gd name="connsiteX0" fmla="*/ 0 w 1765738"/>
              <a:gd name="connsiteY0" fmla="*/ 139637 h 439192"/>
              <a:gd name="connsiteX1" fmla="*/ 1067550 w 1765738"/>
              <a:gd name="connsiteY1" fmla="*/ 436930 h 439192"/>
              <a:gd name="connsiteX2" fmla="*/ 1765738 w 1765738"/>
              <a:gd name="connsiteY2" fmla="*/ 0 h 439192"/>
              <a:gd name="connsiteX0" fmla="*/ 0 w 1765738"/>
              <a:gd name="connsiteY0" fmla="*/ 139637 h 448095"/>
              <a:gd name="connsiteX1" fmla="*/ 990975 w 1765738"/>
              <a:gd name="connsiteY1" fmla="*/ 445939 h 448095"/>
              <a:gd name="connsiteX2" fmla="*/ 1765738 w 1765738"/>
              <a:gd name="connsiteY2" fmla="*/ 0 h 448095"/>
              <a:gd name="connsiteX0" fmla="*/ 0 w 1765738"/>
              <a:gd name="connsiteY0" fmla="*/ 139637 h 448095"/>
              <a:gd name="connsiteX1" fmla="*/ 990975 w 1765738"/>
              <a:gd name="connsiteY1" fmla="*/ 445939 h 448095"/>
              <a:gd name="connsiteX2" fmla="*/ 1765738 w 1765738"/>
              <a:gd name="connsiteY2" fmla="*/ 0 h 448095"/>
              <a:gd name="connsiteX0" fmla="*/ 0 w 1765738"/>
              <a:gd name="connsiteY0" fmla="*/ 139637 h 445941"/>
              <a:gd name="connsiteX1" fmla="*/ 990975 w 1765738"/>
              <a:gd name="connsiteY1" fmla="*/ 445939 h 445941"/>
              <a:gd name="connsiteX2" fmla="*/ 1765738 w 1765738"/>
              <a:gd name="connsiteY2" fmla="*/ 0 h 445941"/>
              <a:gd name="connsiteX0" fmla="*/ 0 w 1765738"/>
              <a:gd name="connsiteY0" fmla="*/ 139637 h 445939"/>
              <a:gd name="connsiteX1" fmla="*/ 990975 w 1765738"/>
              <a:gd name="connsiteY1" fmla="*/ 445939 h 445939"/>
              <a:gd name="connsiteX2" fmla="*/ 1765738 w 1765738"/>
              <a:gd name="connsiteY2" fmla="*/ 0 h 445939"/>
              <a:gd name="connsiteX0" fmla="*/ 0 w 1765738"/>
              <a:gd name="connsiteY0" fmla="*/ 139637 h 445939"/>
              <a:gd name="connsiteX1" fmla="*/ 990975 w 1765738"/>
              <a:gd name="connsiteY1" fmla="*/ 445939 h 445939"/>
              <a:gd name="connsiteX2" fmla="*/ 1765738 w 1765738"/>
              <a:gd name="connsiteY2" fmla="*/ 0 h 445939"/>
              <a:gd name="connsiteX0" fmla="*/ 0 w 1765738"/>
              <a:gd name="connsiteY0" fmla="*/ 139637 h 445939"/>
              <a:gd name="connsiteX1" fmla="*/ 990975 w 1765738"/>
              <a:gd name="connsiteY1" fmla="*/ 445939 h 445939"/>
              <a:gd name="connsiteX2" fmla="*/ 1765738 w 1765738"/>
              <a:gd name="connsiteY2" fmla="*/ 0 h 445939"/>
              <a:gd name="connsiteX0" fmla="*/ 0 w 1747720"/>
              <a:gd name="connsiteY0" fmla="*/ 130628 h 436930"/>
              <a:gd name="connsiteX1" fmla="*/ 990975 w 1747720"/>
              <a:gd name="connsiteY1" fmla="*/ 436930 h 436930"/>
              <a:gd name="connsiteX2" fmla="*/ 1747720 w 1747720"/>
              <a:gd name="connsiteY2" fmla="*/ 0 h 436930"/>
              <a:gd name="connsiteX0" fmla="*/ 0 w 1747720"/>
              <a:gd name="connsiteY0" fmla="*/ 130628 h 436930"/>
              <a:gd name="connsiteX1" fmla="*/ 990975 w 1747720"/>
              <a:gd name="connsiteY1" fmla="*/ 436930 h 436930"/>
              <a:gd name="connsiteX2" fmla="*/ 1747720 w 1747720"/>
              <a:gd name="connsiteY2" fmla="*/ 0 h 436930"/>
              <a:gd name="connsiteX0" fmla="*/ 0 w 1747720"/>
              <a:gd name="connsiteY0" fmla="*/ 130628 h 437290"/>
              <a:gd name="connsiteX1" fmla="*/ 990975 w 1747720"/>
              <a:gd name="connsiteY1" fmla="*/ 436930 h 437290"/>
              <a:gd name="connsiteX2" fmla="*/ 1747720 w 1747720"/>
              <a:gd name="connsiteY2" fmla="*/ 0 h 437290"/>
              <a:gd name="connsiteX0" fmla="*/ 0 w 1747720"/>
              <a:gd name="connsiteY0" fmla="*/ 130628 h 437290"/>
              <a:gd name="connsiteX1" fmla="*/ 990975 w 1747720"/>
              <a:gd name="connsiteY1" fmla="*/ 436930 h 437290"/>
              <a:gd name="connsiteX2" fmla="*/ 1747720 w 1747720"/>
              <a:gd name="connsiteY2" fmla="*/ 0 h 437290"/>
              <a:gd name="connsiteX0" fmla="*/ 0 w 1747720"/>
              <a:gd name="connsiteY0" fmla="*/ 130628 h 437290"/>
              <a:gd name="connsiteX1" fmla="*/ 990975 w 1747720"/>
              <a:gd name="connsiteY1" fmla="*/ 436930 h 437290"/>
              <a:gd name="connsiteX2" fmla="*/ 1747720 w 1747720"/>
              <a:gd name="connsiteY2" fmla="*/ 0 h 437290"/>
              <a:gd name="connsiteX0" fmla="*/ 0 w 1747720"/>
              <a:gd name="connsiteY0" fmla="*/ 130628 h 437290"/>
              <a:gd name="connsiteX1" fmla="*/ 990975 w 1747720"/>
              <a:gd name="connsiteY1" fmla="*/ 436930 h 437290"/>
              <a:gd name="connsiteX2" fmla="*/ 1747720 w 1747720"/>
              <a:gd name="connsiteY2" fmla="*/ 0 h 437290"/>
              <a:gd name="connsiteX0" fmla="*/ 0 w 1334625"/>
              <a:gd name="connsiteY0" fmla="*/ 0 h 1226052"/>
              <a:gd name="connsiteX1" fmla="*/ 990975 w 1334625"/>
              <a:gd name="connsiteY1" fmla="*/ 306302 h 1226052"/>
              <a:gd name="connsiteX2" fmla="*/ 1324303 w 1334625"/>
              <a:gd name="connsiteY2" fmla="*/ 1216197 h 1226052"/>
              <a:gd name="connsiteX0" fmla="*/ 0 w 1389672"/>
              <a:gd name="connsiteY0" fmla="*/ 0 h 1216197"/>
              <a:gd name="connsiteX1" fmla="*/ 990975 w 1389672"/>
              <a:gd name="connsiteY1" fmla="*/ 306302 h 1216197"/>
              <a:gd name="connsiteX2" fmla="*/ 1324303 w 1389672"/>
              <a:gd name="connsiteY2" fmla="*/ 1216197 h 1216197"/>
              <a:gd name="connsiteX0" fmla="*/ 0 w 1336459"/>
              <a:gd name="connsiteY0" fmla="*/ 0 h 1216197"/>
              <a:gd name="connsiteX1" fmla="*/ 990975 w 1336459"/>
              <a:gd name="connsiteY1" fmla="*/ 306302 h 1216197"/>
              <a:gd name="connsiteX2" fmla="*/ 1324303 w 1336459"/>
              <a:gd name="connsiteY2" fmla="*/ 1216197 h 1216197"/>
              <a:gd name="connsiteX0" fmla="*/ 0 w 1324303"/>
              <a:gd name="connsiteY0" fmla="*/ 0 h 1216197"/>
              <a:gd name="connsiteX1" fmla="*/ 774762 w 1324303"/>
              <a:gd name="connsiteY1" fmla="*/ 315311 h 1216197"/>
              <a:gd name="connsiteX2" fmla="*/ 1324303 w 1324303"/>
              <a:gd name="connsiteY2" fmla="*/ 1216197 h 1216197"/>
              <a:gd name="connsiteX0" fmla="*/ 0 w 1324303"/>
              <a:gd name="connsiteY0" fmla="*/ 0 h 1216197"/>
              <a:gd name="connsiteX1" fmla="*/ 774762 w 1324303"/>
              <a:gd name="connsiteY1" fmla="*/ 315311 h 1216197"/>
              <a:gd name="connsiteX2" fmla="*/ 1324303 w 1324303"/>
              <a:gd name="connsiteY2" fmla="*/ 1216197 h 1216197"/>
              <a:gd name="connsiteX0" fmla="*/ 0 w 1324303"/>
              <a:gd name="connsiteY0" fmla="*/ 0 h 1216197"/>
              <a:gd name="connsiteX1" fmla="*/ 774762 w 1324303"/>
              <a:gd name="connsiteY1" fmla="*/ 315311 h 1216197"/>
              <a:gd name="connsiteX2" fmla="*/ 1324303 w 1324303"/>
              <a:gd name="connsiteY2" fmla="*/ 1216197 h 1216197"/>
              <a:gd name="connsiteX0" fmla="*/ 0 w 1324303"/>
              <a:gd name="connsiteY0" fmla="*/ 2452 h 1218649"/>
              <a:gd name="connsiteX1" fmla="*/ 774762 w 1324303"/>
              <a:gd name="connsiteY1" fmla="*/ 317763 h 1218649"/>
              <a:gd name="connsiteX2" fmla="*/ 1324303 w 1324303"/>
              <a:gd name="connsiteY2" fmla="*/ 1218649 h 1218649"/>
              <a:gd name="connsiteX0" fmla="*/ 0 w 1324303"/>
              <a:gd name="connsiteY0" fmla="*/ 225 h 1216422"/>
              <a:gd name="connsiteX1" fmla="*/ 774762 w 1324303"/>
              <a:gd name="connsiteY1" fmla="*/ 315536 h 1216422"/>
              <a:gd name="connsiteX2" fmla="*/ 1324303 w 1324303"/>
              <a:gd name="connsiteY2" fmla="*/ 1216422 h 1216422"/>
              <a:gd name="connsiteX0" fmla="*/ 0 w 1324303"/>
              <a:gd name="connsiteY0" fmla="*/ 0 h 1216197"/>
              <a:gd name="connsiteX1" fmla="*/ 774762 w 1324303"/>
              <a:gd name="connsiteY1" fmla="*/ 315311 h 1216197"/>
              <a:gd name="connsiteX2" fmla="*/ 1324303 w 1324303"/>
              <a:gd name="connsiteY2" fmla="*/ 1216197 h 1216197"/>
              <a:gd name="connsiteX0" fmla="*/ 0 w 1337816"/>
              <a:gd name="connsiteY0" fmla="*/ 0 h 1261242"/>
              <a:gd name="connsiteX1" fmla="*/ 788275 w 1337816"/>
              <a:gd name="connsiteY1" fmla="*/ 360356 h 1261242"/>
              <a:gd name="connsiteX2" fmla="*/ 1337816 w 1337816"/>
              <a:gd name="connsiteY2" fmla="*/ 1261242 h 1261242"/>
              <a:gd name="connsiteX0" fmla="*/ 0 w 1198179"/>
              <a:gd name="connsiteY0" fmla="*/ 0 h 1256738"/>
              <a:gd name="connsiteX1" fmla="*/ 788275 w 1198179"/>
              <a:gd name="connsiteY1" fmla="*/ 360356 h 1256738"/>
              <a:gd name="connsiteX2" fmla="*/ 1198179 w 1198179"/>
              <a:gd name="connsiteY2" fmla="*/ 1256738 h 1256738"/>
              <a:gd name="connsiteX0" fmla="*/ 0 w 1873844"/>
              <a:gd name="connsiteY0" fmla="*/ 1056716 h 1056951"/>
              <a:gd name="connsiteX1" fmla="*/ 1463940 w 1873844"/>
              <a:gd name="connsiteY1" fmla="*/ 47724 h 1056951"/>
              <a:gd name="connsiteX2" fmla="*/ 1873844 w 1873844"/>
              <a:gd name="connsiteY2" fmla="*/ 944106 h 1056951"/>
              <a:gd name="connsiteX0" fmla="*/ 2644647 w 2652398"/>
              <a:gd name="connsiteY0" fmla="*/ 1117919 h 1118144"/>
              <a:gd name="connsiteX1" fmla="*/ 27571 w 2652398"/>
              <a:gd name="connsiteY1" fmla="*/ 45865 h 1118144"/>
              <a:gd name="connsiteX2" fmla="*/ 437475 w 2652398"/>
              <a:gd name="connsiteY2" fmla="*/ 942247 h 1118144"/>
              <a:gd name="connsiteX0" fmla="*/ 2644647 w 2652398"/>
              <a:gd name="connsiteY0" fmla="*/ 1208066 h 1208291"/>
              <a:gd name="connsiteX1" fmla="*/ 27571 w 2652398"/>
              <a:gd name="connsiteY1" fmla="*/ 136012 h 1208291"/>
              <a:gd name="connsiteX2" fmla="*/ 2225735 w 2652398"/>
              <a:gd name="connsiteY2" fmla="*/ 59436 h 1208291"/>
              <a:gd name="connsiteX0" fmla="*/ 423382 w 452951"/>
              <a:gd name="connsiteY0" fmla="*/ 1183100 h 1183434"/>
              <a:gd name="connsiteX1" fmla="*/ 211674 w 452951"/>
              <a:gd name="connsiteY1" fmla="*/ 575002 h 1183434"/>
              <a:gd name="connsiteX2" fmla="*/ 4470 w 452951"/>
              <a:gd name="connsiteY2" fmla="*/ 34470 h 1183434"/>
              <a:gd name="connsiteX0" fmla="*/ 423382 w 477109"/>
              <a:gd name="connsiteY0" fmla="*/ 1183100 h 1183825"/>
              <a:gd name="connsiteX1" fmla="*/ 211674 w 477109"/>
              <a:gd name="connsiteY1" fmla="*/ 575002 h 1183825"/>
              <a:gd name="connsiteX2" fmla="*/ 4470 w 477109"/>
              <a:gd name="connsiteY2" fmla="*/ 34470 h 1183825"/>
              <a:gd name="connsiteX0" fmla="*/ 423382 w 423382"/>
              <a:gd name="connsiteY0" fmla="*/ 1183100 h 1183100"/>
              <a:gd name="connsiteX1" fmla="*/ 211674 w 423382"/>
              <a:gd name="connsiteY1" fmla="*/ 575002 h 1183100"/>
              <a:gd name="connsiteX2" fmla="*/ 4470 w 423382"/>
              <a:gd name="connsiteY2" fmla="*/ 34470 h 1183100"/>
              <a:gd name="connsiteX0" fmla="*/ 445905 w 445905"/>
              <a:gd name="connsiteY0" fmla="*/ 1074994 h 1074994"/>
              <a:gd name="connsiteX1" fmla="*/ 211674 w 445905"/>
              <a:gd name="connsiteY1" fmla="*/ 575002 h 1074994"/>
              <a:gd name="connsiteX2" fmla="*/ 4470 w 445905"/>
              <a:gd name="connsiteY2" fmla="*/ 34470 h 1074994"/>
              <a:gd name="connsiteX0" fmla="*/ 445905 w 445905"/>
              <a:gd name="connsiteY0" fmla="*/ 1074994 h 1074994"/>
              <a:gd name="connsiteX1" fmla="*/ 211674 w 445905"/>
              <a:gd name="connsiteY1" fmla="*/ 575002 h 1074994"/>
              <a:gd name="connsiteX2" fmla="*/ 4470 w 445905"/>
              <a:gd name="connsiteY2" fmla="*/ 34470 h 1074994"/>
              <a:gd name="connsiteX0" fmla="*/ 451561 w 451561"/>
              <a:gd name="connsiteY0" fmla="*/ 1101146 h 1101146"/>
              <a:gd name="connsiteX1" fmla="*/ 217330 w 451561"/>
              <a:gd name="connsiteY1" fmla="*/ 601154 h 1101146"/>
              <a:gd name="connsiteX2" fmla="*/ 10126 w 451561"/>
              <a:gd name="connsiteY2" fmla="*/ 60622 h 1101146"/>
              <a:gd name="connsiteX0" fmla="*/ 441435 w 441435"/>
              <a:gd name="connsiteY0" fmla="*/ 1040524 h 1040524"/>
              <a:gd name="connsiteX1" fmla="*/ 207204 w 441435"/>
              <a:gd name="connsiteY1" fmla="*/ 540532 h 1040524"/>
              <a:gd name="connsiteX2" fmla="*/ 0 w 441435"/>
              <a:gd name="connsiteY2" fmla="*/ 0 h 1040524"/>
              <a:gd name="connsiteX0" fmla="*/ 441435 w 441435"/>
              <a:gd name="connsiteY0" fmla="*/ 1040524 h 1040524"/>
              <a:gd name="connsiteX1" fmla="*/ 207204 w 441435"/>
              <a:gd name="connsiteY1" fmla="*/ 540532 h 1040524"/>
              <a:gd name="connsiteX2" fmla="*/ 0 w 441435"/>
              <a:gd name="connsiteY2" fmla="*/ 0 h 1040524"/>
              <a:gd name="connsiteX0" fmla="*/ 441435 w 441435"/>
              <a:gd name="connsiteY0" fmla="*/ 1040524 h 1040524"/>
              <a:gd name="connsiteX1" fmla="*/ 207204 w 441435"/>
              <a:gd name="connsiteY1" fmla="*/ 540532 h 1040524"/>
              <a:gd name="connsiteX2" fmla="*/ 0 w 441435"/>
              <a:gd name="connsiteY2" fmla="*/ 0 h 1040524"/>
              <a:gd name="connsiteX0" fmla="*/ 441435 w 441435"/>
              <a:gd name="connsiteY0" fmla="*/ 1040524 h 1040524"/>
              <a:gd name="connsiteX1" fmla="*/ 207204 w 441435"/>
              <a:gd name="connsiteY1" fmla="*/ 540532 h 1040524"/>
              <a:gd name="connsiteX2" fmla="*/ 0 w 441435"/>
              <a:gd name="connsiteY2" fmla="*/ 0 h 1040524"/>
              <a:gd name="connsiteX0" fmla="*/ 409904 w 409904"/>
              <a:gd name="connsiteY0" fmla="*/ 1094577 h 1094577"/>
              <a:gd name="connsiteX1" fmla="*/ 175673 w 409904"/>
              <a:gd name="connsiteY1" fmla="*/ 594585 h 1094577"/>
              <a:gd name="connsiteX2" fmla="*/ 0 w 409904"/>
              <a:gd name="connsiteY2" fmla="*/ 0 h 1094577"/>
              <a:gd name="connsiteX0" fmla="*/ 409904 w 409904"/>
              <a:gd name="connsiteY0" fmla="*/ 1094577 h 1094577"/>
              <a:gd name="connsiteX1" fmla="*/ 175673 w 409904"/>
              <a:gd name="connsiteY1" fmla="*/ 594585 h 1094577"/>
              <a:gd name="connsiteX2" fmla="*/ 0 w 409904"/>
              <a:gd name="connsiteY2" fmla="*/ 0 h 1094577"/>
              <a:gd name="connsiteX0" fmla="*/ 409904 w 409904"/>
              <a:gd name="connsiteY0" fmla="*/ 1094577 h 1094577"/>
              <a:gd name="connsiteX1" fmla="*/ 175673 w 409904"/>
              <a:gd name="connsiteY1" fmla="*/ 594585 h 1094577"/>
              <a:gd name="connsiteX2" fmla="*/ 0 w 409904"/>
              <a:gd name="connsiteY2" fmla="*/ 0 h 1094577"/>
              <a:gd name="connsiteX0" fmla="*/ 409904 w 409904"/>
              <a:gd name="connsiteY0" fmla="*/ 1094577 h 1094577"/>
              <a:gd name="connsiteX1" fmla="*/ 175673 w 409904"/>
              <a:gd name="connsiteY1" fmla="*/ 594585 h 1094577"/>
              <a:gd name="connsiteX2" fmla="*/ 0 w 409904"/>
              <a:gd name="connsiteY2" fmla="*/ 0 h 1094577"/>
              <a:gd name="connsiteX0" fmla="*/ 409904 w 409904"/>
              <a:gd name="connsiteY0" fmla="*/ 1094577 h 1094577"/>
              <a:gd name="connsiteX1" fmla="*/ 175673 w 409904"/>
              <a:gd name="connsiteY1" fmla="*/ 594585 h 1094577"/>
              <a:gd name="connsiteX2" fmla="*/ 0 w 409904"/>
              <a:gd name="connsiteY2" fmla="*/ 0 h 1094577"/>
              <a:gd name="connsiteX0" fmla="*/ 409904 w 409904"/>
              <a:gd name="connsiteY0" fmla="*/ 1094577 h 1094577"/>
              <a:gd name="connsiteX1" fmla="*/ 175673 w 409904"/>
              <a:gd name="connsiteY1" fmla="*/ 594585 h 1094577"/>
              <a:gd name="connsiteX2" fmla="*/ 0 w 409904"/>
              <a:gd name="connsiteY2" fmla="*/ 0 h 1094577"/>
            </a:gdLst>
            <a:ahLst/>
            <a:cxnLst>
              <a:cxn ang="0">
                <a:pos x="connsiteX0" y="connsiteY0"/>
              </a:cxn>
              <a:cxn ang="0">
                <a:pos x="connsiteX1" y="connsiteY1"/>
              </a:cxn>
              <a:cxn ang="0">
                <a:pos x="connsiteX2" y="connsiteY2"/>
              </a:cxn>
            </a:cxnLst>
            <a:rect l="l" t="t" r="r" b="b"/>
            <a:pathLst>
              <a:path w="409904" h="1094577">
                <a:moveTo>
                  <a:pt x="409904" y="1094577"/>
                </a:moveTo>
                <a:cubicBezTo>
                  <a:pt x="346091" y="989098"/>
                  <a:pt x="304802" y="883619"/>
                  <a:pt x="175673" y="594585"/>
                </a:cubicBezTo>
                <a:cubicBezTo>
                  <a:pt x="55555" y="292037"/>
                  <a:pt x="70569" y="309305"/>
                  <a:pt x="0" y="0"/>
                </a:cubicBezTo>
              </a:path>
            </a:pathLst>
          </a:custGeom>
          <a:noFill/>
          <a:ln w="12700" cap="rnd" cmpd="sng" algn="ctr">
            <a:solidFill>
              <a:schemeClr val="tx1">
                <a:lumMod val="85000"/>
                <a:lumOff val="15000"/>
              </a:schemeClr>
            </a:solidFill>
            <a:prstDash val="solid"/>
            <a:headEnd type="none"/>
            <a:tailEnd type="arrow"/>
            <a:extLst>
              <a:ext uri="{C807C97D-BFC1-408E-A445-0C87EB9F89A2}">
                <ask:lineSketchStyleProps xmlns:ask="http://schemas.microsoft.com/office/drawing/2018/sketchyshapes" sd="1219033472">
                  <a:custGeom>
                    <a:avLst/>
                    <a:gdLst>
                      <a:gd name="connsiteX0" fmla="*/ 0 w 1765738"/>
                      <a:gd name="connsiteY0" fmla="*/ 139637 h 439192"/>
                      <a:gd name="connsiteX1" fmla="*/ 1067550 w 1765738"/>
                      <a:gd name="connsiteY1" fmla="*/ 436930 h 439192"/>
                      <a:gd name="connsiteX2" fmla="*/ 1765738 w 1765738"/>
                      <a:gd name="connsiteY2" fmla="*/ 0 h 439192"/>
                    </a:gdLst>
                    <a:ahLst/>
                    <a:cxnLst>
                      <a:cxn ang="0">
                        <a:pos x="connsiteX0" y="connsiteY0"/>
                      </a:cxn>
                      <a:cxn ang="0">
                        <a:pos x="connsiteX1" y="connsiteY1"/>
                      </a:cxn>
                      <a:cxn ang="0">
                        <a:pos x="connsiteX2" y="connsiteY2"/>
                      </a:cxn>
                    </a:cxnLst>
                    <a:rect l="l" t="t" r="r" b="b"/>
                    <a:pathLst>
                      <a:path w="1765738" h="439192" extrusionOk="0">
                        <a:moveTo>
                          <a:pt x="0" y="139637"/>
                        </a:moveTo>
                        <a:cubicBezTo>
                          <a:pt x="378909" y="295158"/>
                          <a:pt x="748513" y="469491"/>
                          <a:pt x="1067550" y="436930"/>
                        </a:cubicBezTo>
                        <a:cubicBezTo>
                          <a:pt x="1397274" y="421117"/>
                          <a:pt x="1608441" y="85170"/>
                          <a:pt x="1765738" y="0"/>
                        </a:cubicBezTo>
                      </a:path>
                    </a:pathLst>
                  </a:custGeom>
                  <ask:type>
                    <ask:lineSketchNone/>
                  </ask:type>
                </ask:lineSketchStyleProps>
              </a:ext>
            </a:extLst>
          </a:ln>
          <a:effectLst/>
        </p:spPr>
        <p:txBody>
          <a:bodyPr rtlCol="0" anchor="ctr"/>
          <a:lstStyle/>
          <a:p>
            <a:pPr algn="ctr"/>
            <a:endParaRPr lang="en-NL"/>
          </a:p>
        </p:txBody>
      </p:sp>
      <p:sp>
        <p:nvSpPr>
          <p:cNvPr id="19" name="TextBox 18">
            <a:extLst>
              <a:ext uri="{FF2B5EF4-FFF2-40B4-BE49-F238E27FC236}">
                <a16:creationId xmlns:a16="http://schemas.microsoft.com/office/drawing/2014/main" id="{2A34B7FC-CB77-FD61-DB24-4F1C7C3EDF51}"/>
              </a:ext>
            </a:extLst>
          </p:cNvPr>
          <p:cNvSpPr txBox="1"/>
          <p:nvPr/>
        </p:nvSpPr>
        <p:spPr>
          <a:xfrm>
            <a:off x="3229830" y="2121616"/>
            <a:ext cx="1988709" cy="461665"/>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spc="-15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2) No shared dependency “A” from source “@senses/A” has been registered yet</a:t>
            </a:r>
          </a:p>
        </p:txBody>
      </p:sp>
      <p:sp>
        <p:nvSpPr>
          <p:cNvPr id="8" name="Freeform 7">
            <a:extLst>
              <a:ext uri="{FF2B5EF4-FFF2-40B4-BE49-F238E27FC236}">
                <a16:creationId xmlns:a16="http://schemas.microsoft.com/office/drawing/2014/main" id="{7FC4D93B-BD6D-7D1B-779D-D517F231E26A}"/>
              </a:ext>
            </a:extLst>
          </p:cNvPr>
          <p:cNvSpPr/>
          <p:nvPr/>
        </p:nvSpPr>
        <p:spPr>
          <a:xfrm>
            <a:off x="3189139" y="2572032"/>
            <a:ext cx="1198179" cy="1112594"/>
          </a:xfrm>
          <a:custGeom>
            <a:avLst/>
            <a:gdLst>
              <a:gd name="connsiteX0" fmla="*/ 0 w 1139622"/>
              <a:gd name="connsiteY0" fmla="*/ 0 h 1130612"/>
              <a:gd name="connsiteX1" fmla="*/ 599090 w 1139622"/>
              <a:gd name="connsiteY1" fmla="*/ 459452 h 1130612"/>
              <a:gd name="connsiteX2" fmla="*/ 1139622 w 1139622"/>
              <a:gd name="connsiteY2" fmla="*/ 1130612 h 1130612"/>
              <a:gd name="connsiteX0" fmla="*/ 0 w 1198179"/>
              <a:gd name="connsiteY0" fmla="*/ 0 h 1112594"/>
              <a:gd name="connsiteX1" fmla="*/ 599090 w 1198179"/>
              <a:gd name="connsiteY1" fmla="*/ 459452 h 1112594"/>
              <a:gd name="connsiteX2" fmla="*/ 1198179 w 1198179"/>
              <a:gd name="connsiteY2" fmla="*/ 1112594 h 1112594"/>
              <a:gd name="connsiteX0" fmla="*/ 0 w 1198179"/>
              <a:gd name="connsiteY0" fmla="*/ 0 h 1112594"/>
              <a:gd name="connsiteX1" fmla="*/ 599090 w 1198179"/>
              <a:gd name="connsiteY1" fmla="*/ 459452 h 1112594"/>
              <a:gd name="connsiteX2" fmla="*/ 1198179 w 1198179"/>
              <a:gd name="connsiteY2" fmla="*/ 1112594 h 1112594"/>
              <a:gd name="connsiteX0" fmla="*/ 0 w 1198179"/>
              <a:gd name="connsiteY0" fmla="*/ 0 h 1112594"/>
              <a:gd name="connsiteX1" fmla="*/ 599090 w 1198179"/>
              <a:gd name="connsiteY1" fmla="*/ 459452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Lst>
            <a:ahLst/>
            <a:cxnLst>
              <a:cxn ang="0">
                <a:pos x="connsiteX0" y="connsiteY0"/>
              </a:cxn>
              <a:cxn ang="0">
                <a:pos x="connsiteX1" y="connsiteY1"/>
              </a:cxn>
              <a:cxn ang="0">
                <a:pos x="connsiteX2" y="connsiteY2"/>
              </a:cxn>
            </a:cxnLst>
            <a:rect l="l" t="t" r="r" b="b"/>
            <a:pathLst>
              <a:path w="1198179" h="1112594">
                <a:moveTo>
                  <a:pt x="0" y="0"/>
                </a:moveTo>
                <a:cubicBezTo>
                  <a:pt x="240612" y="103977"/>
                  <a:pt x="368612" y="126876"/>
                  <a:pt x="671161" y="396390"/>
                </a:cubicBezTo>
                <a:cubicBezTo>
                  <a:pt x="1122355" y="828067"/>
                  <a:pt x="1124606" y="977461"/>
                  <a:pt x="1198179" y="1112594"/>
                </a:cubicBezTo>
              </a:path>
            </a:pathLst>
          </a:custGeom>
          <a:noFill/>
          <a:ln w="12700" cap="rnd" cmpd="sng" algn="ctr">
            <a:solidFill>
              <a:schemeClr val="tx1">
                <a:lumMod val="85000"/>
                <a:lumOff val="15000"/>
              </a:schemeClr>
            </a:solidFill>
            <a:prstDash val="solid"/>
            <a:tailEnd type="arrow"/>
          </a:ln>
          <a:effectLst/>
        </p:spPr>
        <p:txBody>
          <a:bodyPr rtlCol="0" anchor="ctr"/>
          <a:lstStyle/>
          <a:p>
            <a:pPr algn="ctr"/>
            <a:endParaRPr lang="en-NL"/>
          </a:p>
        </p:txBody>
      </p:sp>
      <p:sp>
        <p:nvSpPr>
          <p:cNvPr id="11" name="Freeform 10">
            <a:extLst>
              <a:ext uri="{FF2B5EF4-FFF2-40B4-BE49-F238E27FC236}">
                <a16:creationId xmlns:a16="http://schemas.microsoft.com/office/drawing/2014/main" id="{54B8F86F-4669-4C0E-9685-40251E76FF2F}"/>
              </a:ext>
            </a:extLst>
          </p:cNvPr>
          <p:cNvSpPr/>
          <p:nvPr/>
        </p:nvSpPr>
        <p:spPr>
          <a:xfrm flipH="1" flipV="1">
            <a:off x="3111832" y="2617249"/>
            <a:ext cx="1198179" cy="1112594"/>
          </a:xfrm>
          <a:custGeom>
            <a:avLst/>
            <a:gdLst>
              <a:gd name="connsiteX0" fmla="*/ 0 w 1139622"/>
              <a:gd name="connsiteY0" fmla="*/ 0 h 1130612"/>
              <a:gd name="connsiteX1" fmla="*/ 599090 w 1139622"/>
              <a:gd name="connsiteY1" fmla="*/ 459452 h 1130612"/>
              <a:gd name="connsiteX2" fmla="*/ 1139622 w 1139622"/>
              <a:gd name="connsiteY2" fmla="*/ 1130612 h 1130612"/>
              <a:gd name="connsiteX0" fmla="*/ 0 w 1198179"/>
              <a:gd name="connsiteY0" fmla="*/ 0 h 1112594"/>
              <a:gd name="connsiteX1" fmla="*/ 599090 w 1198179"/>
              <a:gd name="connsiteY1" fmla="*/ 459452 h 1112594"/>
              <a:gd name="connsiteX2" fmla="*/ 1198179 w 1198179"/>
              <a:gd name="connsiteY2" fmla="*/ 1112594 h 1112594"/>
              <a:gd name="connsiteX0" fmla="*/ 0 w 1198179"/>
              <a:gd name="connsiteY0" fmla="*/ 0 h 1112594"/>
              <a:gd name="connsiteX1" fmla="*/ 599090 w 1198179"/>
              <a:gd name="connsiteY1" fmla="*/ 459452 h 1112594"/>
              <a:gd name="connsiteX2" fmla="*/ 1198179 w 1198179"/>
              <a:gd name="connsiteY2" fmla="*/ 1112594 h 1112594"/>
              <a:gd name="connsiteX0" fmla="*/ 0 w 1198179"/>
              <a:gd name="connsiteY0" fmla="*/ 0 h 1112594"/>
              <a:gd name="connsiteX1" fmla="*/ 599090 w 1198179"/>
              <a:gd name="connsiteY1" fmla="*/ 459452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Lst>
            <a:ahLst/>
            <a:cxnLst>
              <a:cxn ang="0">
                <a:pos x="connsiteX0" y="connsiteY0"/>
              </a:cxn>
              <a:cxn ang="0">
                <a:pos x="connsiteX1" y="connsiteY1"/>
              </a:cxn>
              <a:cxn ang="0">
                <a:pos x="connsiteX2" y="connsiteY2"/>
              </a:cxn>
            </a:cxnLst>
            <a:rect l="l" t="t" r="r" b="b"/>
            <a:pathLst>
              <a:path w="1198179" h="1112594">
                <a:moveTo>
                  <a:pt x="0" y="0"/>
                </a:moveTo>
                <a:cubicBezTo>
                  <a:pt x="240612" y="103977"/>
                  <a:pt x="368612" y="126876"/>
                  <a:pt x="671161" y="396390"/>
                </a:cubicBezTo>
                <a:cubicBezTo>
                  <a:pt x="1122355" y="828067"/>
                  <a:pt x="1124606" y="977461"/>
                  <a:pt x="1198179" y="1112594"/>
                </a:cubicBezTo>
              </a:path>
            </a:pathLst>
          </a:custGeom>
          <a:noFill/>
          <a:ln w="12700" cap="rnd" cmpd="sng" algn="ctr">
            <a:solidFill>
              <a:schemeClr val="tx1">
                <a:lumMod val="85000"/>
                <a:lumOff val="15000"/>
              </a:schemeClr>
            </a:solidFill>
            <a:prstDash val="solid"/>
            <a:tailEnd type="arrow"/>
          </a:ln>
          <a:effectLst/>
        </p:spPr>
        <p:txBody>
          <a:bodyPr rtlCol="0" anchor="ctr"/>
          <a:lstStyle/>
          <a:p>
            <a:pPr algn="ctr"/>
            <a:endParaRPr lang="en-NL"/>
          </a:p>
        </p:txBody>
      </p:sp>
      <p:sp>
        <p:nvSpPr>
          <p:cNvPr id="18" name="TextBox 17">
            <a:extLst>
              <a:ext uri="{FF2B5EF4-FFF2-40B4-BE49-F238E27FC236}">
                <a16:creationId xmlns:a16="http://schemas.microsoft.com/office/drawing/2014/main" id="{5B924799-A2F4-C2A5-D41C-2629D761E70A}"/>
              </a:ext>
            </a:extLst>
          </p:cNvPr>
          <p:cNvSpPr txBox="1"/>
          <p:nvPr/>
        </p:nvSpPr>
        <p:spPr>
          <a:xfrm>
            <a:off x="3977733" y="2874796"/>
            <a:ext cx="664555"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spc="-15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3) Registering</a:t>
            </a:r>
          </a:p>
        </p:txBody>
      </p:sp>
      <p:sp>
        <p:nvSpPr>
          <p:cNvPr id="21" name="TextBox 20">
            <a:extLst>
              <a:ext uri="{FF2B5EF4-FFF2-40B4-BE49-F238E27FC236}">
                <a16:creationId xmlns:a16="http://schemas.microsoft.com/office/drawing/2014/main" id="{F7AD8F51-31B9-42BD-17F7-13E25AEAAEB2}"/>
              </a:ext>
            </a:extLst>
          </p:cNvPr>
          <p:cNvSpPr txBox="1"/>
          <p:nvPr/>
        </p:nvSpPr>
        <p:spPr>
          <a:xfrm>
            <a:off x="2572718" y="3058008"/>
            <a:ext cx="787022" cy="830997"/>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spc="-15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4) Here is the shared dependency instance</a:t>
            </a:r>
          </a:p>
        </p:txBody>
      </p:sp>
    </p:spTree>
    <p:extLst>
      <p:ext uri="{BB962C8B-B14F-4D97-AF65-F5344CB8AC3E}">
        <p14:creationId xmlns:p14="http://schemas.microsoft.com/office/powerpoint/2010/main" val="278014081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Elbow Connector 34">
            <a:extLst>
              <a:ext uri="{FF2B5EF4-FFF2-40B4-BE49-F238E27FC236}">
                <a16:creationId xmlns:a16="http://schemas.microsoft.com/office/drawing/2014/main" id="{E73A19CA-B82C-A43C-937F-110CBBD57CD9}"/>
              </a:ext>
            </a:extLst>
          </p:cNvPr>
          <p:cNvCxnSpPr>
            <a:stCxn id="31" idx="2"/>
            <a:endCxn id="32" idx="0"/>
          </p:cNvCxnSpPr>
          <p:nvPr/>
        </p:nvCxnSpPr>
        <p:spPr>
          <a:xfrm rot="5400000">
            <a:off x="6987882" y="3284988"/>
            <a:ext cx="305696" cy="584209"/>
          </a:xfrm>
          <a:prstGeom prst="bentConnector3">
            <a:avLst/>
          </a:prstGeom>
          <a:ln w="12700" cap="rnd">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A750F804-016D-C42A-1DF0-D174F09BB391}"/>
              </a:ext>
            </a:extLst>
          </p:cNvPr>
          <p:cNvSpPr>
            <a:spLocks noGrp="1"/>
          </p:cNvSpPr>
          <p:nvPr>
            <p:ph type="title"/>
          </p:nvPr>
        </p:nvSpPr>
        <p:spPr/>
        <p:txBody>
          <a:bodyPr/>
          <a:lstStyle/>
          <a:p>
            <a:r>
              <a:rPr lang="en-US" dirty="0"/>
              <a:t>Singleton shared dependency</a:t>
            </a:r>
          </a:p>
        </p:txBody>
      </p:sp>
      <p:sp>
        <p:nvSpPr>
          <p:cNvPr id="3" name="Slide Number Placeholder 2">
            <a:extLst>
              <a:ext uri="{FF2B5EF4-FFF2-40B4-BE49-F238E27FC236}">
                <a16:creationId xmlns:a16="http://schemas.microsoft.com/office/drawing/2014/main" id="{9D430333-901B-D3E8-9F70-3FB5D32486AE}"/>
              </a:ext>
            </a:extLst>
          </p:cNvPr>
          <p:cNvSpPr>
            <a:spLocks noGrp="1"/>
          </p:cNvSpPr>
          <p:nvPr>
            <p:ph type="sldNum" sz="quarter" idx="10"/>
          </p:nvPr>
        </p:nvSpPr>
        <p:spPr/>
        <p:txBody>
          <a:bodyPr/>
          <a:lstStyle/>
          <a:p>
            <a:fld id="{4821C4A5-98F2-7545-875B-39B2F4500447}" type="slidenum">
              <a:rPr lang="en-GB" noProof="0" smtClean="0"/>
              <a:pPr/>
              <a:t>21</a:t>
            </a:fld>
            <a:endParaRPr lang="en-GB" noProof="0"/>
          </a:p>
        </p:txBody>
      </p:sp>
      <p:sp>
        <p:nvSpPr>
          <p:cNvPr id="15" name="TextBox 14">
            <a:extLst>
              <a:ext uri="{FF2B5EF4-FFF2-40B4-BE49-F238E27FC236}">
                <a16:creationId xmlns:a16="http://schemas.microsoft.com/office/drawing/2014/main" id="{5634C683-CE81-DCA2-E90C-3A63F26E7A58}"/>
              </a:ext>
            </a:extLst>
          </p:cNvPr>
          <p:cNvSpPr txBox="1"/>
          <p:nvPr/>
        </p:nvSpPr>
        <p:spPr>
          <a:xfrm>
            <a:off x="475814" y="1385537"/>
            <a:ext cx="8126059" cy="400110"/>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2000" spc="-150" dirty="0">
                <a:solidFill>
                  <a:schemeClr val="tx2"/>
                </a:solidFill>
                <a:latin typeface="Dreaming Outloud Pro" panose="03050502040302030504" pitchFamily="66" charset="77"/>
                <a:ea typeface="Noteworthy Light" panose="02000400000000000000" pitchFamily="2" charset="77"/>
                <a:cs typeface="Dreaming Outloud Pro" panose="03050502040302030504" pitchFamily="66" charset="77"/>
              </a:rPr>
              <a:t>Application (shell)</a:t>
            </a:r>
          </a:p>
        </p:txBody>
      </p:sp>
      <p:sp>
        <p:nvSpPr>
          <p:cNvPr id="6" name="Rectangle 5">
            <a:extLst>
              <a:ext uri="{FF2B5EF4-FFF2-40B4-BE49-F238E27FC236}">
                <a16:creationId xmlns:a16="http://schemas.microsoft.com/office/drawing/2014/main" id="{6F2B8EE3-443F-EDF7-D5B5-683EC8BFC731}"/>
              </a:ext>
            </a:extLst>
          </p:cNvPr>
          <p:cNvSpPr/>
          <p:nvPr/>
        </p:nvSpPr>
        <p:spPr>
          <a:xfrm>
            <a:off x="475815" y="1923393"/>
            <a:ext cx="8126059" cy="2520000"/>
          </a:xfrm>
          <a:prstGeom prst="rect">
            <a:avLst/>
          </a:prstGeom>
          <a:noFill/>
          <a:ln w="28575" cap="rnd" cmpd="sng" algn="ctr">
            <a:solidFill>
              <a:schemeClr val="tx2"/>
            </a:solidFill>
            <a:prstDash val="dash"/>
            <a:extLst>
              <a:ext uri="{C807C97D-BFC1-408E-A445-0C87EB9F89A2}">
                <ask:lineSketchStyleProps xmlns:ask="http://schemas.microsoft.com/office/drawing/2018/sketchyshapes" sd="1219033472">
                  <a:custGeom>
                    <a:avLst/>
                    <a:gdLst>
                      <a:gd name="connsiteX0" fmla="*/ 0 w 8132158"/>
                      <a:gd name="connsiteY0" fmla="*/ 0 h 2520000"/>
                      <a:gd name="connsiteX1" fmla="*/ 8132158 w 8132158"/>
                      <a:gd name="connsiteY1" fmla="*/ 0 h 2520000"/>
                      <a:gd name="connsiteX2" fmla="*/ 8132158 w 8132158"/>
                      <a:gd name="connsiteY2" fmla="*/ 2520000 h 2520000"/>
                      <a:gd name="connsiteX3" fmla="*/ 0 w 8132158"/>
                      <a:gd name="connsiteY3" fmla="*/ 2520000 h 2520000"/>
                      <a:gd name="connsiteX4" fmla="*/ 0 w 8132158"/>
                      <a:gd name="connsiteY4" fmla="*/ 0 h 25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2158" h="2520000" extrusionOk="0">
                        <a:moveTo>
                          <a:pt x="0" y="0"/>
                        </a:moveTo>
                        <a:cubicBezTo>
                          <a:pt x="3487166" y="118645"/>
                          <a:pt x="6134919" y="116012"/>
                          <a:pt x="8132158" y="0"/>
                        </a:cubicBezTo>
                        <a:cubicBezTo>
                          <a:pt x="7999276" y="962862"/>
                          <a:pt x="8217109" y="1720368"/>
                          <a:pt x="8132158" y="2520000"/>
                        </a:cubicBezTo>
                        <a:cubicBezTo>
                          <a:pt x="5047923" y="2654600"/>
                          <a:pt x="1843019" y="2362804"/>
                          <a:pt x="0" y="2520000"/>
                        </a:cubicBezTo>
                        <a:cubicBezTo>
                          <a:pt x="-20187" y="1978423"/>
                          <a:pt x="-152480" y="928655"/>
                          <a:pt x="0" y="0"/>
                        </a:cubicBezTo>
                        <a:close/>
                      </a:path>
                    </a:pathLst>
                  </a:custGeom>
                  <ask:type>
                    <ask:lineSketchNone/>
                  </ask:type>
                </ask:lineSketchStyleProps>
              </a:ext>
            </a:extLst>
          </a:ln>
          <a:effectLst/>
        </p:spPr>
        <p:txBody>
          <a:bodyPr rtlCol="0" anchor="ctr"/>
          <a:lstStyle/>
          <a:p>
            <a:pPr algn="ctr"/>
            <a:endParaRPr lang="en-NL">
              <a:solidFill>
                <a:srgbClr val="5E6A71"/>
              </a:solidFill>
            </a:endParaRPr>
          </a:p>
        </p:txBody>
      </p:sp>
      <p:sp>
        <p:nvSpPr>
          <p:cNvPr id="7" name="Rectangle 6">
            <a:extLst>
              <a:ext uri="{FF2B5EF4-FFF2-40B4-BE49-F238E27FC236}">
                <a16:creationId xmlns:a16="http://schemas.microsoft.com/office/drawing/2014/main" id="{5912131B-8F67-7ED0-BB5F-EA297C17225D}"/>
              </a:ext>
            </a:extLst>
          </p:cNvPr>
          <p:cNvSpPr/>
          <p:nvPr/>
        </p:nvSpPr>
        <p:spPr>
          <a:xfrm>
            <a:off x="1360001" y="2879346"/>
            <a:ext cx="544898" cy="544898"/>
          </a:xfrm>
          <a:custGeom>
            <a:avLst/>
            <a:gdLst>
              <a:gd name="connsiteX0" fmla="*/ 0 w 544898"/>
              <a:gd name="connsiteY0" fmla="*/ 0 h 544898"/>
              <a:gd name="connsiteX1" fmla="*/ 544898 w 544898"/>
              <a:gd name="connsiteY1" fmla="*/ 0 h 544898"/>
              <a:gd name="connsiteX2" fmla="*/ 544898 w 544898"/>
              <a:gd name="connsiteY2" fmla="*/ 544898 h 544898"/>
              <a:gd name="connsiteX3" fmla="*/ 0 w 544898"/>
              <a:gd name="connsiteY3" fmla="*/ 544898 h 544898"/>
              <a:gd name="connsiteX4" fmla="*/ 0 w 544898"/>
              <a:gd name="connsiteY4" fmla="*/ 0 h 544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98" h="544898" fill="none" extrusionOk="0">
                <a:moveTo>
                  <a:pt x="0" y="0"/>
                </a:moveTo>
                <a:cubicBezTo>
                  <a:pt x="255582" y="-16752"/>
                  <a:pt x="348470" y="6887"/>
                  <a:pt x="544898" y="0"/>
                </a:cubicBezTo>
                <a:cubicBezTo>
                  <a:pt x="519350" y="149110"/>
                  <a:pt x="519381" y="353728"/>
                  <a:pt x="544898" y="544898"/>
                </a:cubicBezTo>
                <a:cubicBezTo>
                  <a:pt x="393197" y="549163"/>
                  <a:pt x="188100" y="536345"/>
                  <a:pt x="0" y="544898"/>
                </a:cubicBezTo>
                <a:cubicBezTo>
                  <a:pt x="11218" y="403712"/>
                  <a:pt x="-24932" y="148953"/>
                  <a:pt x="0" y="0"/>
                </a:cubicBezTo>
                <a:close/>
              </a:path>
              <a:path w="544898" h="544898" stroke="0" extrusionOk="0">
                <a:moveTo>
                  <a:pt x="0" y="0"/>
                </a:moveTo>
                <a:cubicBezTo>
                  <a:pt x="251532" y="-11230"/>
                  <a:pt x="424971" y="6470"/>
                  <a:pt x="544898" y="0"/>
                </a:cubicBezTo>
                <a:cubicBezTo>
                  <a:pt x="557108" y="222091"/>
                  <a:pt x="529715" y="290459"/>
                  <a:pt x="544898" y="544898"/>
                </a:cubicBezTo>
                <a:cubicBezTo>
                  <a:pt x="306287" y="531903"/>
                  <a:pt x="208212" y="557841"/>
                  <a:pt x="0" y="544898"/>
                </a:cubicBezTo>
                <a:cubicBezTo>
                  <a:pt x="-14003" y="401050"/>
                  <a:pt x="8951" y="198372"/>
                  <a:pt x="0" y="0"/>
                </a:cubicBezTo>
                <a:close/>
              </a:path>
            </a:pathLst>
          </a:custGeom>
          <a:pattFill prst="ltDnDiag">
            <a:fgClr>
              <a:schemeClr val="bg1">
                <a:lumMod val="75000"/>
              </a:schemeClr>
            </a:fgClr>
            <a:bgClr>
              <a:schemeClr val="bg1"/>
            </a:bgClr>
          </a:pattFill>
          <a:ln w="19050" cap="rnd" cmpd="sng" algn="ctr">
            <a:solidFill>
              <a:schemeClr val="bg1">
                <a:lumMod val="75000"/>
              </a:schemeClr>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2000" dirty="0">
                <a:solidFill>
                  <a:schemeClr val="bg1">
                    <a:lumMod val="75000"/>
                  </a:schemeClr>
                </a:solidFill>
                <a:latin typeface="Dreaming Outloud Pro" panose="03050502040302030504" pitchFamily="66" charset="77"/>
                <a:cs typeface="Dreaming Outloud Pro" panose="03050502040302030504" pitchFamily="66" charset="77"/>
              </a:rPr>
              <a:t>{1}</a:t>
            </a:r>
          </a:p>
        </p:txBody>
      </p:sp>
      <p:sp>
        <p:nvSpPr>
          <p:cNvPr id="9" name="Rectangle 8">
            <a:extLst>
              <a:ext uri="{FF2B5EF4-FFF2-40B4-BE49-F238E27FC236}">
                <a16:creationId xmlns:a16="http://schemas.microsoft.com/office/drawing/2014/main" id="{185961C0-12AE-CAA3-2201-86A1688903EF}"/>
              </a:ext>
            </a:extLst>
          </p:cNvPr>
          <p:cNvSpPr/>
          <p:nvPr/>
        </p:nvSpPr>
        <p:spPr>
          <a:xfrm>
            <a:off x="850241" y="3728836"/>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bg1">
                <a:lumMod val="75000"/>
              </a:schemeClr>
            </a:fgClr>
            <a:bgClr>
              <a:schemeClr val="bg1"/>
            </a:bgClr>
          </a:pattFill>
          <a:ln w="19050" cap="rnd" cmpd="sng" algn="ctr">
            <a:solidFill>
              <a:schemeClr val="bg1">
                <a:lumMod val="75000"/>
              </a:schemeClr>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bg1">
                    <a:lumMod val="75000"/>
                  </a:schemeClr>
                </a:solidFill>
                <a:latin typeface="Dreaming Outloud Pro" panose="03050502040302030504" pitchFamily="66" charset="77"/>
                <a:cs typeface="Dreaming Outloud Pro" panose="03050502040302030504" pitchFamily="66" charset="77"/>
              </a:rPr>
              <a:t>1.1</a:t>
            </a:r>
          </a:p>
        </p:txBody>
      </p:sp>
      <p:sp>
        <p:nvSpPr>
          <p:cNvPr id="13" name="Rectangle 12">
            <a:extLst>
              <a:ext uri="{FF2B5EF4-FFF2-40B4-BE49-F238E27FC236}">
                <a16:creationId xmlns:a16="http://schemas.microsoft.com/office/drawing/2014/main" id="{4A0199B4-5F07-929C-79B7-42F9BCD0BD06}"/>
              </a:ext>
            </a:extLst>
          </p:cNvPr>
          <p:cNvSpPr/>
          <p:nvPr/>
        </p:nvSpPr>
        <p:spPr>
          <a:xfrm>
            <a:off x="1438717" y="3724237"/>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bg1">
                <a:lumMod val="75000"/>
              </a:schemeClr>
            </a:fgClr>
            <a:bgClr>
              <a:schemeClr val="bg1"/>
            </a:bgClr>
          </a:pattFill>
          <a:ln w="19050" cap="rnd" cmpd="sng" algn="ctr">
            <a:solidFill>
              <a:schemeClr val="bg1">
                <a:lumMod val="75000"/>
              </a:schemeClr>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bg1">
                    <a:lumMod val="75000"/>
                  </a:schemeClr>
                </a:solidFill>
                <a:latin typeface="Dreaming Outloud Pro" panose="03050502040302030504" pitchFamily="66" charset="77"/>
                <a:cs typeface="Dreaming Outloud Pro" panose="03050502040302030504" pitchFamily="66" charset="77"/>
              </a:rPr>
              <a:t>1.2</a:t>
            </a:r>
            <a:endParaRPr lang="en-NL" sz="1200" dirty="0">
              <a:solidFill>
                <a:schemeClr val="bg1">
                  <a:lumMod val="75000"/>
                </a:schemeClr>
              </a:solidFill>
              <a:latin typeface="Consolas" panose="020B0609020204030204" pitchFamily="49" charset="0"/>
              <a:cs typeface="Consolas" panose="020B0609020204030204" pitchFamily="49" charset="0"/>
            </a:endParaRPr>
          </a:p>
        </p:txBody>
      </p:sp>
      <p:cxnSp>
        <p:nvCxnSpPr>
          <p:cNvPr id="16" name="Elbow Connector 15">
            <a:extLst>
              <a:ext uri="{FF2B5EF4-FFF2-40B4-BE49-F238E27FC236}">
                <a16:creationId xmlns:a16="http://schemas.microsoft.com/office/drawing/2014/main" id="{7EA73C58-6798-F7D8-2346-EF911463862A}"/>
              </a:ext>
            </a:extLst>
          </p:cNvPr>
          <p:cNvCxnSpPr>
            <a:cxnSpLocks/>
            <a:stCxn id="7" idx="2"/>
            <a:endCxn id="13" idx="0"/>
          </p:cNvCxnSpPr>
          <p:nvPr/>
        </p:nvCxnSpPr>
        <p:spPr>
          <a:xfrm rot="16200000" flipH="1">
            <a:off x="1484587" y="3572106"/>
            <a:ext cx="299993" cy="4267"/>
          </a:xfrm>
          <a:prstGeom prst="bentConnector3">
            <a:avLst/>
          </a:prstGeom>
          <a:ln w="12700" cap="rnd">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27" name="Elbow Connector 26">
            <a:extLst>
              <a:ext uri="{FF2B5EF4-FFF2-40B4-BE49-F238E27FC236}">
                <a16:creationId xmlns:a16="http://schemas.microsoft.com/office/drawing/2014/main" id="{9236816B-110E-E33E-4530-103C9BF1A98D}"/>
              </a:ext>
            </a:extLst>
          </p:cNvPr>
          <p:cNvCxnSpPr>
            <a:stCxn id="7" idx="2"/>
            <a:endCxn id="9" idx="0"/>
          </p:cNvCxnSpPr>
          <p:nvPr/>
        </p:nvCxnSpPr>
        <p:spPr>
          <a:xfrm rot="5400000">
            <a:off x="1188050" y="3284436"/>
            <a:ext cx="304592" cy="584209"/>
          </a:xfrm>
          <a:prstGeom prst="bentConnector3">
            <a:avLst/>
          </a:prstGeom>
          <a:ln w="12700" cap="rnd">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29" name="Elbow Connector 28">
            <a:extLst>
              <a:ext uri="{FF2B5EF4-FFF2-40B4-BE49-F238E27FC236}">
                <a16:creationId xmlns:a16="http://schemas.microsoft.com/office/drawing/2014/main" id="{3C1A7A1D-BE30-A406-A095-95212A3F35DB}"/>
              </a:ext>
            </a:extLst>
          </p:cNvPr>
          <p:cNvCxnSpPr>
            <a:cxnSpLocks/>
            <a:stCxn id="7" idx="2"/>
            <a:endCxn id="28" idx="0"/>
          </p:cNvCxnSpPr>
          <p:nvPr/>
        </p:nvCxnSpPr>
        <p:spPr>
          <a:xfrm rot="16200000" flipH="1">
            <a:off x="1776486" y="3280208"/>
            <a:ext cx="305233" cy="593304"/>
          </a:xfrm>
          <a:prstGeom prst="bentConnector3">
            <a:avLst/>
          </a:prstGeom>
          <a:ln w="12700" cap="rnd">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F88CBA9D-52B7-89EF-91C5-BB121FD13854}"/>
              </a:ext>
            </a:extLst>
          </p:cNvPr>
          <p:cNvSpPr/>
          <p:nvPr/>
        </p:nvSpPr>
        <p:spPr>
          <a:xfrm>
            <a:off x="2027754" y="3729477"/>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tx2"/>
            </a:fgClr>
            <a:bgClr>
              <a:schemeClr val="bg1"/>
            </a:bgClr>
          </a:pattFill>
          <a:ln w="1905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tx2"/>
                </a:solidFill>
                <a:latin typeface="Dreaming Outloud Pro" panose="03050502040302030504" pitchFamily="66" charset="77"/>
                <a:cs typeface="Dreaming Outloud Pro" panose="03050502040302030504" pitchFamily="66" charset="77"/>
              </a:rPr>
              <a:t>1.3</a:t>
            </a:r>
          </a:p>
        </p:txBody>
      </p:sp>
      <p:sp>
        <p:nvSpPr>
          <p:cNvPr id="31" name="Rectangle 30">
            <a:extLst>
              <a:ext uri="{FF2B5EF4-FFF2-40B4-BE49-F238E27FC236}">
                <a16:creationId xmlns:a16="http://schemas.microsoft.com/office/drawing/2014/main" id="{971A5DD4-6B53-3DA2-ACDF-C749EF55332A}"/>
              </a:ext>
            </a:extLst>
          </p:cNvPr>
          <p:cNvSpPr/>
          <p:nvPr/>
        </p:nvSpPr>
        <p:spPr>
          <a:xfrm>
            <a:off x="7160385" y="2879346"/>
            <a:ext cx="544898" cy="544898"/>
          </a:xfrm>
          <a:custGeom>
            <a:avLst/>
            <a:gdLst>
              <a:gd name="connsiteX0" fmla="*/ 0 w 544898"/>
              <a:gd name="connsiteY0" fmla="*/ 0 h 544898"/>
              <a:gd name="connsiteX1" fmla="*/ 544898 w 544898"/>
              <a:gd name="connsiteY1" fmla="*/ 0 h 544898"/>
              <a:gd name="connsiteX2" fmla="*/ 544898 w 544898"/>
              <a:gd name="connsiteY2" fmla="*/ 544898 h 544898"/>
              <a:gd name="connsiteX3" fmla="*/ 0 w 544898"/>
              <a:gd name="connsiteY3" fmla="*/ 544898 h 544898"/>
              <a:gd name="connsiteX4" fmla="*/ 0 w 544898"/>
              <a:gd name="connsiteY4" fmla="*/ 0 h 544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98" h="544898" fill="none" extrusionOk="0">
                <a:moveTo>
                  <a:pt x="0" y="0"/>
                </a:moveTo>
                <a:cubicBezTo>
                  <a:pt x="255582" y="-16752"/>
                  <a:pt x="348470" y="6887"/>
                  <a:pt x="544898" y="0"/>
                </a:cubicBezTo>
                <a:cubicBezTo>
                  <a:pt x="519350" y="149110"/>
                  <a:pt x="519381" y="353728"/>
                  <a:pt x="544898" y="544898"/>
                </a:cubicBezTo>
                <a:cubicBezTo>
                  <a:pt x="393197" y="549163"/>
                  <a:pt x="188100" y="536345"/>
                  <a:pt x="0" y="544898"/>
                </a:cubicBezTo>
                <a:cubicBezTo>
                  <a:pt x="11218" y="403712"/>
                  <a:pt x="-24932" y="148953"/>
                  <a:pt x="0" y="0"/>
                </a:cubicBezTo>
                <a:close/>
              </a:path>
              <a:path w="544898" h="544898" stroke="0" extrusionOk="0">
                <a:moveTo>
                  <a:pt x="0" y="0"/>
                </a:moveTo>
                <a:cubicBezTo>
                  <a:pt x="251532" y="-11230"/>
                  <a:pt x="424971" y="6470"/>
                  <a:pt x="544898" y="0"/>
                </a:cubicBezTo>
                <a:cubicBezTo>
                  <a:pt x="557108" y="222091"/>
                  <a:pt x="529715" y="290459"/>
                  <a:pt x="544898" y="544898"/>
                </a:cubicBezTo>
                <a:cubicBezTo>
                  <a:pt x="306287" y="531903"/>
                  <a:pt x="208212" y="557841"/>
                  <a:pt x="0" y="544898"/>
                </a:cubicBezTo>
                <a:cubicBezTo>
                  <a:pt x="-14003" y="401050"/>
                  <a:pt x="8951" y="198372"/>
                  <a:pt x="0" y="0"/>
                </a:cubicBezTo>
                <a:close/>
              </a:path>
            </a:pathLst>
          </a:custGeom>
          <a:pattFill prst="ltDnDiag">
            <a:fgClr>
              <a:schemeClr val="bg1">
                <a:lumMod val="75000"/>
              </a:schemeClr>
            </a:fgClr>
            <a:bgClr>
              <a:schemeClr val="bg1"/>
            </a:bgClr>
          </a:pattFill>
          <a:ln w="19050" cap="rnd" cmpd="sng" algn="ctr">
            <a:solidFill>
              <a:schemeClr val="bg1">
                <a:lumMod val="75000"/>
              </a:schemeClr>
            </a:solidFill>
            <a:prstDash val="sysDash"/>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2000" dirty="0">
                <a:solidFill>
                  <a:schemeClr val="bg1">
                    <a:lumMod val="75000"/>
                  </a:schemeClr>
                </a:solidFill>
                <a:latin typeface="Dreaming Outloud Pro" panose="03050502040302030504" pitchFamily="66" charset="77"/>
                <a:cs typeface="Dreaming Outloud Pro" panose="03050502040302030504" pitchFamily="66" charset="77"/>
              </a:rPr>
              <a:t>{2}</a:t>
            </a:r>
          </a:p>
        </p:txBody>
      </p:sp>
      <p:sp>
        <p:nvSpPr>
          <p:cNvPr id="32" name="Rectangle 31">
            <a:extLst>
              <a:ext uri="{FF2B5EF4-FFF2-40B4-BE49-F238E27FC236}">
                <a16:creationId xmlns:a16="http://schemas.microsoft.com/office/drawing/2014/main" id="{1DA8C27C-3A2F-B836-E8F5-1FE5DA642968}"/>
              </a:ext>
            </a:extLst>
          </p:cNvPr>
          <p:cNvSpPr/>
          <p:nvPr/>
        </p:nvSpPr>
        <p:spPr>
          <a:xfrm>
            <a:off x="6650625" y="3729940"/>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accent2"/>
            </a:fgClr>
            <a:bgClr>
              <a:schemeClr val="bg1"/>
            </a:bgClr>
          </a:pattFill>
          <a:ln w="19050" cap="rnd" cmpd="sng" algn="ctr">
            <a:solidFill>
              <a:schemeClr val="accent2"/>
            </a:solidFill>
            <a:prstDash val="sysDash"/>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accent2"/>
                </a:solidFill>
                <a:latin typeface="Dreaming Outloud Pro" panose="03050502040302030504" pitchFamily="66" charset="77"/>
                <a:cs typeface="Dreaming Outloud Pro" panose="03050502040302030504" pitchFamily="66" charset="77"/>
              </a:rPr>
              <a:t>2.1</a:t>
            </a:r>
          </a:p>
        </p:txBody>
      </p:sp>
      <p:sp>
        <p:nvSpPr>
          <p:cNvPr id="33" name="Rectangle 32">
            <a:extLst>
              <a:ext uri="{FF2B5EF4-FFF2-40B4-BE49-F238E27FC236}">
                <a16:creationId xmlns:a16="http://schemas.microsoft.com/office/drawing/2014/main" id="{696FE732-ACDB-FF9B-F537-C5352505C8CE}"/>
              </a:ext>
            </a:extLst>
          </p:cNvPr>
          <p:cNvSpPr/>
          <p:nvPr/>
        </p:nvSpPr>
        <p:spPr>
          <a:xfrm>
            <a:off x="7239101" y="3724237"/>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bg1">
                <a:lumMod val="75000"/>
              </a:schemeClr>
            </a:fgClr>
            <a:bgClr>
              <a:schemeClr val="bg1"/>
            </a:bgClr>
          </a:pattFill>
          <a:ln w="19050" cap="rnd" cmpd="sng" algn="ctr">
            <a:solidFill>
              <a:schemeClr val="bg1">
                <a:lumMod val="75000"/>
              </a:schemeClr>
            </a:solidFill>
            <a:prstDash val="sysDash"/>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bg1">
                    <a:lumMod val="75000"/>
                  </a:schemeClr>
                </a:solidFill>
                <a:latin typeface="Dreaming Outloud Pro" panose="03050502040302030504" pitchFamily="66" charset="77"/>
                <a:cs typeface="Dreaming Outloud Pro" panose="03050502040302030504" pitchFamily="66" charset="77"/>
              </a:rPr>
              <a:t>2.2</a:t>
            </a:r>
          </a:p>
        </p:txBody>
      </p:sp>
      <p:cxnSp>
        <p:nvCxnSpPr>
          <p:cNvPr id="34" name="Elbow Connector 33">
            <a:extLst>
              <a:ext uri="{FF2B5EF4-FFF2-40B4-BE49-F238E27FC236}">
                <a16:creationId xmlns:a16="http://schemas.microsoft.com/office/drawing/2014/main" id="{84B736ED-1B06-7AFD-9182-583A5AC3F0C3}"/>
              </a:ext>
            </a:extLst>
          </p:cNvPr>
          <p:cNvCxnSpPr>
            <a:cxnSpLocks/>
            <a:stCxn id="31" idx="2"/>
            <a:endCxn id="33" idx="0"/>
          </p:cNvCxnSpPr>
          <p:nvPr/>
        </p:nvCxnSpPr>
        <p:spPr>
          <a:xfrm rot="16200000" flipH="1">
            <a:off x="7284971" y="3572106"/>
            <a:ext cx="299993" cy="4267"/>
          </a:xfrm>
          <a:prstGeom prst="bentConnector3">
            <a:avLst/>
          </a:prstGeom>
          <a:ln w="12700" cap="rnd">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9959175A-2BD0-5FA7-0933-5A3082EDD80E}"/>
              </a:ext>
            </a:extLst>
          </p:cNvPr>
          <p:cNvSpPr/>
          <p:nvPr/>
        </p:nvSpPr>
        <p:spPr>
          <a:xfrm>
            <a:off x="7828138" y="3729477"/>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bg1">
                <a:lumMod val="75000"/>
              </a:schemeClr>
            </a:fgClr>
            <a:bgClr>
              <a:schemeClr val="bg1"/>
            </a:bgClr>
          </a:pattFill>
          <a:ln w="19050" cap="rnd" cmpd="sng" algn="ctr">
            <a:solidFill>
              <a:schemeClr val="bg1">
                <a:lumMod val="75000"/>
              </a:schemeClr>
            </a:solidFill>
            <a:prstDash val="sysDash"/>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bg1">
                    <a:lumMod val="75000"/>
                  </a:schemeClr>
                </a:solidFill>
                <a:latin typeface="Dreaming Outloud Pro" panose="03050502040302030504" pitchFamily="66" charset="77"/>
                <a:cs typeface="Dreaming Outloud Pro" panose="03050502040302030504" pitchFamily="66" charset="77"/>
              </a:rPr>
              <a:t>2.3</a:t>
            </a:r>
          </a:p>
        </p:txBody>
      </p:sp>
      <p:cxnSp>
        <p:nvCxnSpPr>
          <p:cNvPr id="37" name="Elbow Connector 36">
            <a:extLst>
              <a:ext uri="{FF2B5EF4-FFF2-40B4-BE49-F238E27FC236}">
                <a16:creationId xmlns:a16="http://schemas.microsoft.com/office/drawing/2014/main" id="{101DFD1E-689B-CB25-50C4-C08690964C0A}"/>
              </a:ext>
            </a:extLst>
          </p:cNvPr>
          <p:cNvCxnSpPr>
            <a:cxnSpLocks/>
            <a:stCxn id="31" idx="2"/>
            <a:endCxn id="36" idx="0"/>
          </p:cNvCxnSpPr>
          <p:nvPr/>
        </p:nvCxnSpPr>
        <p:spPr>
          <a:xfrm rot="16200000" flipH="1">
            <a:off x="7576870" y="3280208"/>
            <a:ext cx="305233" cy="593304"/>
          </a:xfrm>
          <a:prstGeom prst="bentConnector3">
            <a:avLst/>
          </a:prstGeom>
          <a:ln w="12700" cap="rnd">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38" name="Rectangle 37">
            <a:extLst>
              <a:ext uri="{FF2B5EF4-FFF2-40B4-BE49-F238E27FC236}">
                <a16:creationId xmlns:a16="http://schemas.microsoft.com/office/drawing/2014/main" id="{E5F6E773-7682-72F4-64CC-6FAFEC9B880A}"/>
              </a:ext>
            </a:extLst>
          </p:cNvPr>
          <p:cNvSpPr/>
          <p:nvPr/>
        </p:nvSpPr>
        <p:spPr>
          <a:xfrm>
            <a:off x="4392000" y="3724973"/>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accent6">
                <a:lumMod val="75000"/>
              </a:schemeClr>
            </a:fgClr>
            <a:bgClr>
              <a:schemeClr val="bg1"/>
            </a:bgClr>
          </a:pattFill>
          <a:ln w="19050" cap="rnd" cmpd="sng" algn="ctr">
            <a:solidFill>
              <a:schemeClr val="accent6">
                <a:lumMod val="75000"/>
              </a:schemeClr>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dirty="0">
                <a:solidFill>
                  <a:schemeClr val="accent6">
                    <a:lumMod val="75000"/>
                  </a:schemeClr>
                </a:solidFill>
                <a:latin typeface="Dreaming Outloud Pro" panose="03050502040302030504" pitchFamily="66" charset="77"/>
                <a:cs typeface="Dreaming Outloud Pro" panose="03050502040302030504" pitchFamily="66" charset="77"/>
              </a:rPr>
              <a:t>A</a:t>
            </a:r>
            <a:endParaRPr lang="en-NL" sz="1200" dirty="0">
              <a:solidFill>
                <a:schemeClr val="accent6">
                  <a:lumMod val="75000"/>
                </a:schemeClr>
              </a:solidFill>
              <a:latin typeface="Dreaming Outloud Pro" panose="03050502040302030504" pitchFamily="66" charset="77"/>
              <a:cs typeface="Dreaming Outloud Pro" panose="03050502040302030504" pitchFamily="66" charset="77"/>
            </a:endParaRPr>
          </a:p>
        </p:txBody>
      </p:sp>
      <p:sp>
        <p:nvSpPr>
          <p:cNvPr id="39" name="TextBox 38">
            <a:extLst>
              <a:ext uri="{FF2B5EF4-FFF2-40B4-BE49-F238E27FC236}">
                <a16:creationId xmlns:a16="http://schemas.microsoft.com/office/drawing/2014/main" id="{E33235B5-FE13-A733-A8F6-88CDDB3FBF1C}"/>
              </a:ext>
            </a:extLst>
          </p:cNvPr>
          <p:cNvSpPr txBox="1"/>
          <p:nvPr/>
        </p:nvSpPr>
        <p:spPr>
          <a:xfrm>
            <a:off x="3476220" y="4125131"/>
            <a:ext cx="2191560"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200" spc="-15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“@senses/A” : { singleton : true }</a:t>
            </a:r>
          </a:p>
        </p:txBody>
      </p:sp>
      <p:cxnSp>
        <p:nvCxnSpPr>
          <p:cNvPr id="41" name="Elbow Connector 40">
            <a:extLst>
              <a:ext uri="{FF2B5EF4-FFF2-40B4-BE49-F238E27FC236}">
                <a16:creationId xmlns:a16="http://schemas.microsoft.com/office/drawing/2014/main" id="{B9F2A3EC-F73C-AAFF-F03D-4347685DC3DC}"/>
              </a:ext>
            </a:extLst>
          </p:cNvPr>
          <p:cNvCxnSpPr>
            <a:cxnSpLocks/>
            <a:stCxn id="28" idx="3"/>
            <a:endCxn id="38" idx="1"/>
          </p:cNvCxnSpPr>
          <p:nvPr/>
        </p:nvCxnSpPr>
        <p:spPr>
          <a:xfrm flipV="1">
            <a:off x="2423754" y="3922973"/>
            <a:ext cx="1968246" cy="4504"/>
          </a:xfrm>
          <a:prstGeom prst="bentConnector3">
            <a:avLst>
              <a:gd name="adj1" fmla="val 50000"/>
            </a:avLst>
          </a:prstGeom>
          <a:ln w="12700" cap="rnd">
            <a:prstDash val="sysDot"/>
            <a:tailEnd type="none"/>
          </a:ln>
          <a:effectLst/>
        </p:spPr>
        <p:style>
          <a:lnRef idx="2">
            <a:schemeClr val="accent1"/>
          </a:lnRef>
          <a:fillRef idx="0">
            <a:schemeClr val="accent1"/>
          </a:fillRef>
          <a:effectRef idx="1">
            <a:schemeClr val="accent1"/>
          </a:effectRef>
          <a:fontRef idx="minor">
            <a:schemeClr val="tx1"/>
          </a:fontRef>
        </p:style>
      </p:cxnSp>
      <p:cxnSp>
        <p:nvCxnSpPr>
          <p:cNvPr id="43" name="Elbow Connector 42">
            <a:extLst>
              <a:ext uri="{FF2B5EF4-FFF2-40B4-BE49-F238E27FC236}">
                <a16:creationId xmlns:a16="http://schemas.microsoft.com/office/drawing/2014/main" id="{EDA4D268-0164-691C-8DAF-4D0BAE4AAF7E}"/>
              </a:ext>
            </a:extLst>
          </p:cNvPr>
          <p:cNvCxnSpPr>
            <a:cxnSpLocks/>
            <a:stCxn id="32" idx="1"/>
            <a:endCxn id="38" idx="3"/>
          </p:cNvCxnSpPr>
          <p:nvPr/>
        </p:nvCxnSpPr>
        <p:spPr>
          <a:xfrm rot="10800000">
            <a:off x="4788001" y="3922974"/>
            <a:ext cx="1862625" cy="4967"/>
          </a:xfrm>
          <a:prstGeom prst="bentConnector3">
            <a:avLst>
              <a:gd name="adj1" fmla="val 50000"/>
            </a:avLst>
          </a:prstGeom>
          <a:ln w="12700" cap="rnd">
            <a:solidFill>
              <a:schemeClr val="accent2"/>
            </a:solidFill>
            <a:prstDash val="sysDot"/>
            <a:tailEnd type="none"/>
          </a:ln>
          <a:effectLst/>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231637D5-E612-3C3A-6C8C-1FFE7C1C076B}"/>
              </a:ext>
            </a:extLst>
          </p:cNvPr>
          <p:cNvSpPr/>
          <p:nvPr/>
        </p:nvSpPr>
        <p:spPr>
          <a:xfrm>
            <a:off x="784481" y="2155244"/>
            <a:ext cx="1695939" cy="396000"/>
          </a:xfrm>
          <a:custGeom>
            <a:avLst/>
            <a:gdLst>
              <a:gd name="connsiteX0" fmla="*/ 0 w 1695939"/>
              <a:gd name="connsiteY0" fmla="*/ 0 h 396000"/>
              <a:gd name="connsiteX1" fmla="*/ 599232 w 1695939"/>
              <a:gd name="connsiteY1" fmla="*/ 0 h 396000"/>
              <a:gd name="connsiteX2" fmla="*/ 1181504 w 1695939"/>
              <a:gd name="connsiteY2" fmla="*/ 0 h 396000"/>
              <a:gd name="connsiteX3" fmla="*/ 1695939 w 1695939"/>
              <a:gd name="connsiteY3" fmla="*/ 0 h 396000"/>
              <a:gd name="connsiteX4" fmla="*/ 1695939 w 1695939"/>
              <a:gd name="connsiteY4" fmla="*/ 396000 h 396000"/>
              <a:gd name="connsiteX5" fmla="*/ 1164545 w 1695939"/>
              <a:gd name="connsiteY5" fmla="*/ 396000 h 396000"/>
              <a:gd name="connsiteX6" fmla="*/ 599232 w 1695939"/>
              <a:gd name="connsiteY6" fmla="*/ 396000 h 396000"/>
              <a:gd name="connsiteX7" fmla="*/ 0 w 1695939"/>
              <a:gd name="connsiteY7" fmla="*/ 396000 h 396000"/>
              <a:gd name="connsiteX8" fmla="*/ 0 w 1695939"/>
              <a:gd name="connsiteY8" fmla="*/ 0 h 3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5939" h="396000" fill="none" extrusionOk="0">
                <a:moveTo>
                  <a:pt x="0" y="0"/>
                </a:moveTo>
                <a:cubicBezTo>
                  <a:pt x="284858" y="-5921"/>
                  <a:pt x="393378" y="21665"/>
                  <a:pt x="599232" y="0"/>
                </a:cubicBezTo>
                <a:cubicBezTo>
                  <a:pt x="805086" y="-21665"/>
                  <a:pt x="1003809" y="-4570"/>
                  <a:pt x="1181504" y="0"/>
                </a:cubicBezTo>
                <a:cubicBezTo>
                  <a:pt x="1359199" y="4570"/>
                  <a:pt x="1475803" y="-16478"/>
                  <a:pt x="1695939" y="0"/>
                </a:cubicBezTo>
                <a:cubicBezTo>
                  <a:pt x="1698100" y="103908"/>
                  <a:pt x="1715218" y="242397"/>
                  <a:pt x="1695939" y="396000"/>
                </a:cubicBezTo>
                <a:cubicBezTo>
                  <a:pt x="1533657" y="419844"/>
                  <a:pt x="1300995" y="407657"/>
                  <a:pt x="1164545" y="396000"/>
                </a:cubicBezTo>
                <a:cubicBezTo>
                  <a:pt x="1028095" y="384343"/>
                  <a:pt x="758682" y="373859"/>
                  <a:pt x="599232" y="396000"/>
                </a:cubicBezTo>
                <a:cubicBezTo>
                  <a:pt x="439782" y="418141"/>
                  <a:pt x="177236" y="393752"/>
                  <a:pt x="0" y="396000"/>
                </a:cubicBezTo>
                <a:cubicBezTo>
                  <a:pt x="19656" y="310178"/>
                  <a:pt x="10393" y="120726"/>
                  <a:pt x="0" y="0"/>
                </a:cubicBezTo>
                <a:close/>
              </a:path>
              <a:path w="1695939" h="396000" stroke="0" extrusionOk="0">
                <a:moveTo>
                  <a:pt x="0" y="0"/>
                </a:moveTo>
                <a:cubicBezTo>
                  <a:pt x="235711" y="-14133"/>
                  <a:pt x="362863" y="-18754"/>
                  <a:pt x="548354" y="0"/>
                </a:cubicBezTo>
                <a:cubicBezTo>
                  <a:pt x="733845" y="18754"/>
                  <a:pt x="840026" y="1661"/>
                  <a:pt x="1062788" y="0"/>
                </a:cubicBezTo>
                <a:cubicBezTo>
                  <a:pt x="1285550" y="-1661"/>
                  <a:pt x="1507478" y="-26899"/>
                  <a:pt x="1695939" y="0"/>
                </a:cubicBezTo>
                <a:cubicBezTo>
                  <a:pt x="1678326" y="170917"/>
                  <a:pt x="1701419" y="247262"/>
                  <a:pt x="1695939" y="396000"/>
                </a:cubicBezTo>
                <a:cubicBezTo>
                  <a:pt x="1454451" y="379659"/>
                  <a:pt x="1289821" y="370957"/>
                  <a:pt x="1164545" y="396000"/>
                </a:cubicBezTo>
                <a:cubicBezTo>
                  <a:pt x="1039269" y="421043"/>
                  <a:pt x="704392" y="397580"/>
                  <a:pt x="565313" y="396000"/>
                </a:cubicBezTo>
                <a:cubicBezTo>
                  <a:pt x="426234" y="394420"/>
                  <a:pt x="145709" y="394259"/>
                  <a:pt x="0" y="396000"/>
                </a:cubicBezTo>
                <a:cubicBezTo>
                  <a:pt x="-2781" y="289517"/>
                  <a:pt x="14341" y="111999"/>
                  <a:pt x="0" y="0"/>
                </a:cubicBezTo>
                <a:close/>
              </a:path>
            </a:pathLst>
          </a:custGeom>
          <a:pattFill prst="ltDnDiag">
            <a:fgClr>
              <a:schemeClr val="bg1">
                <a:lumMod val="75000"/>
              </a:schemeClr>
            </a:fgClr>
            <a:bgClr>
              <a:schemeClr val="bg1"/>
            </a:bgClr>
          </a:pattFill>
          <a:ln w="19050" cap="rnd" cmpd="sng" algn="ctr">
            <a:solidFill>
              <a:schemeClr val="bg1">
                <a:lumMod val="75000"/>
              </a:schemeClr>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nl-NL" sz="1200" dirty="0">
                <a:solidFill>
                  <a:schemeClr val="bg1">
                    <a:lumMod val="75000"/>
                  </a:schemeClr>
                </a:solidFill>
                <a:latin typeface="Dreaming Outloud Pro" panose="03050502040302030504" pitchFamily="66" charset="77"/>
                <a:cs typeface="Dreaming Outloud Pro" panose="03050502040302030504" pitchFamily="66" charset="77"/>
              </a:rPr>
              <a:t>App routing</a:t>
            </a:r>
            <a:endParaRPr lang="en-NL" sz="1200" dirty="0">
              <a:solidFill>
                <a:schemeClr val="bg1">
                  <a:lumMod val="75000"/>
                </a:schemeClr>
              </a:solidFill>
              <a:latin typeface="Dreaming Outloud Pro" panose="03050502040302030504" pitchFamily="66" charset="77"/>
              <a:cs typeface="Dreaming Outloud Pro" panose="03050502040302030504" pitchFamily="66" charset="77"/>
            </a:endParaRPr>
          </a:p>
        </p:txBody>
      </p:sp>
      <p:sp>
        <p:nvSpPr>
          <p:cNvPr id="24" name="Rectangle 23">
            <a:extLst>
              <a:ext uri="{FF2B5EF4-FFF2-40B4-BE49-F238E27FC236}">
                <a16:creationId xmlns:a16="http://schemas.microsoft.com/office/drawing/2014/main" id="{9F3A52A2-78DC-D888-C6DE-0385FB41E8CE}"/>
              </a:ext>
            </a:extLst>
          </p:cNvPr>
          <p:cNvSpPr/>
          <p:nvPr/>
        </p:nvSpPr>
        <p:spPr>
          <a:xfrm>
            <a:off x="6584801" y="2157184"/>
            <a:ext cx="1695600" cy="396791"/>
          </a:xfrm>
          <a:custGeom>
            <a:avLst/>
            <a:gdLst>
              <a:gd name="connsiteX0" fmla="*/ 0 w 1695600"/>
              <a:gd name="connsiteY0" fmla="*/ 0 h 396791"/>
              <a:gd name="connsiteX1" fmla="*/ 599112 w 1695600"/>
              <a:gd name="connsiteY1" fmla="*/ 0 h 396791"/>
              <a:gd name="connsiteX2" fmla="*/ 1181268 w 1695600"/>
              <a:gd name="connsiteY2" fmla="*/ 0 h 396791"/>
              <a:gd name="connsiteX3" fmla="*/ 1695600 w 1695600"/>
              <a:gd name="connsiteY3" fmla="*/ 0 h 396791"/>
              <a:gd name="connsiteX4" fmla="*/ 1695600 w 1695600"/>
              <a:gd name="connsiteY4" fmla="*/ 396791 h 396791"/>
              <a:gd name="connsiteX5" fmla="*/ 1164312 w 1695600"/>
              <a:gd name="connsiteY5" fmla="*/ 396791 h 396791"/>
              <a:gd name="connsiteX6" fmla="*/ 599112 w 1695600"/>
              <a:gd name="connsiteY6" fmla="*/ 396791 h 396791"/>
              <a:gd name="connsiteX7" fmla="*/ 0 w 1695600"/>
              <a:gd name="connsiteY7" fmla="*/ 396791 h 396791"/>
              <a:gd name="connsiteX8" fmla="*/ 0 w 1695600"/>
              <a:gd name="connsiteY8" fmla="*/ 0 h 39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5600" h="396791" fill="none" extrusionOk="0">
                <a:moveTo>
                  <a:pt x="0" y="0"/>
                </a:moveTo>
                <a:cubicBezTo>
                  <a:pt x="259926" y="-10041"/>
                  <a:pt x="446674" y="-17245"/>
                  <a:pt x="599112" y="0"/>
                </a:cubicBezTo>
                <a:cubicBezTo>
                  <a:pt x="751550" y="17245"/>
                  <a:pt x="976548" y="-4535"/>
                  <a:pt x="1181268" y="0"/>
                </a:cubicBezTo>
                <a:cubicBezTo>
                  <a:pt x="1385988" y="4535"/>
                  <a:pt x="1558648" y="7628"/>
                  <a:pt x="1695600" y="0"/>
                </a:cubicBezTo>
                <a:cubicBezTo>
                  <a:pt x="1696929" y="170122"/>
                  <a:pt x="1682649" y="316571"/>
                  <a:pt x="1695600" y="396791"/>
                </a:cubicBezTo>
                <a:cubicBezTo>
                  <a:pt x="1483297" y="394004"/>
                  <a:pt x="1386211" y="413192"/>
                  <a:pt x="1164312" y="396791"/>
                </a:cubicBezTo>
                <a:cubicBezTo>
                  <a:pt x="942413" y="380390"/>
                  <a:pt x="798331" y="421831"/>
                  <a:pt x="599112" y="396791"/>
                </a:cubicBezTo>
                <a:cubicBezTo>
                  <a:pt x="399893" y="371751"/>
                  <a:pt x="262897" y="406554"/>
                  <a:pt x="0" y="396791"/>
                </a:cubicBezTo>
                <a:cubicBezTo>
                  <a:pt x="-1659" y="249933"/>
                  <a:pt x="-7477" y="142112"/>
                  <a:pt x="0" y="0"/>
                </a:cubicBezTo>
                <a:close/>
              </a:path>
              <a:path w="1695600" h="396791" stroke="0" extrusionOk="0">
                <a:moveTo>
                  <a:pt x="0" y="0"/>
                </a:moveTo>
                <a:cubicBezTo>
                  <a:pt x="157013" y="8409"/>
                  <a:pt x="358480" y="22806"/>
                  <a:pt x="548244" y="0"/>
                </a:cubicBezTo>
                <a:cubicBezTo>
                  <a:pt x="738008" y="-22806"/>
                  <a:pt x="857307" y="12099"/>
                  <a:pt x="1062576" y="0"/>
                </a:cubicBezTo>
                <a:cubicBezTo>
                  <a:pt x="1267845" y="-12099"/>
                  <a:pt x="1434396" y="21058"/>
                  <a:pt x="1695600" y="0"/>
                </a:cubicBezTo>
                <a:cubicBezTo>
                  <a:pt x="1699304" y="160461"/>
                  <a:pt x="1677954" y="314317"/>
                  <a:pt x="1695600" y="396791"/>
                </a:cubicBezTo>
                <a:cubicBezTo>
                  <a:pt x="1554187" y="410697"/>
                  <a:pt x="1343141" y="385570"/>
                  <a:pt x="1164312" y="396791"/>
                </a:cubicBezTo>
                <a:cubicBezTo>
                  <a:pt x="985483" y="408012"/>
                  <a:pt x="825512" y="405961"/>
                  <a:pt x="565200" y="396791"/>
                </a:cubicBezTo>
                <a:cubicBezTo>
                  <a:pt x="304888" y="387621"/>
                  <a:pt x="138228" y="418956"/>
                  <a:pt x="0" y="396791"/>
                </a:cubicBezTo>
                <a:cubicBezTo>
                  <a:pt x="-12389" y="268103"/>
                  <a:pt x="16444" y="119579"/>
                  <a:pt x="0" y="0"/>
                </a:cubicBezTo>
                <a:close/>
              </a:path>
            </a:pathLst>
          </a:custGeom>
          <a:pattFill prst="ltDnDiag">
            <a:fgClr>
              <a:schemeClr val="bg1">
                <a:lumMod val="75000"/>
              </a:schemeClr>
            </a:fgClr>
            <a:bgClr>
              <a:schemeClr val="bg1"/>
            </a:bgClr>
          </a:pattFill>
          <a:ln w="19050" cap="rnd" cmpd="sng" algn="ctr">
            <a:solidFill>
              <a:schemeClr val="bg1">
                <a:lumMod val="75000"/>
              </a:schemeClr>
            </a:solidFill>
            <a:prstDash val="sysDash"/>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bg1">
                    <a:lumMod val="75000"/>
                  </a:schemeClr>
                </a:solidFill>
                <a:latin typeface="Dreaming Outloud Pro" panose="03050502040302030504" pitchFamily="66" charset="77"/>
                <a:cs typeface="Dreaming Outloud Pro" panose="03050502040302030504" pitchFamily="66" charset="77"/>
              </a:rPr>
              <a:t>Remote entry module</a:t>
            </a:r>
          </a:p>
        </p:txBody>
      </p:sp>
      <p:cxnSp>
        <p:nvCxnSpPr>
          <p:cNvPr id="25" name="Elbow Connector 24">
            <a:extLst>
              <a:ext uri="{FF2B5EF4-FFF2-40B4-BE49-F238E27FC236}">
                <a16:creationId xmlns:a16="http://schemas.microsoft.com/office/drawing/2014/main" id="{571C2D15-2DE5-FE0E-CB53-52D142145A80}"/>
              </a:ext>
            </a:extLst>
          </p:cNvPr>
          <p:cNvCxnSpPr>
            <a:cxnSpLocks/>
            <a:stCxn id="24" idx="2"/>
            <a:endCxn id="31" idx="0"/>
          </p:cNvCxnSpPr>
          <p:nvPr/>
        </p:nvCxnSpPr>
        <p:spPr>
          <a:xfrm rot="16200000" flipH="1">
            <a:off x="7270032" y="2716543"/>
            <a:ext cx="325371" cy="233"/>
          </a:xfrm>
          <a:prstGeom prst="bentConnector3">
            <a:avLst>
              <a:gd name="adj1" fmla="val 50000"/>
            </a:avLst>
          </a:prstGeom>
          <a:ln w="12700" cap="rnd">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6" name="Elbow Connector 45">
            <a:extLst>
              <a:ext uri="{FF2B5EF4-FFF2-40B4-BE49-F238E27FC236}">
                <a16:creationId xmlns:a16="http://schemas.microsoft.com/office/drawing/2014/main" id="{88ABBA61-AA74-08E7-714D-7B0F8938122F}"/>
              </a:ext>
            </a:extLst>
          </p:cNvPr>
          <p:cNvCxnSpPr>
            <a:cxnSpLocks/>
            <a:stCxn id="20" idx="2"/>
            <a:endCxn id="7" idx="0"/>
          </p:cNvCxnSpPr>
          <p:nvPr/>
        </p:nvCxnSpPr>
        <p:spPr>
          <a:xfrm rot="5400000">
            <a:off x="1468400" y="2715295"/>
            <a:ext cx="328102" cy="1"/>
          </a:xfrm>
          <a:prstGeom prst="bentConnector3">
            <a:avLst/>
          </a:prstGeom>
          <a:ln w="12700" cap="rnd">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8" name="Elbow Connector 67">
            <a:extLst>
              <a:ext uri="{FF2B5EF4-FFF2-40B4-BE49-F238E27FC236}">
                <a16:creationId xmlns:a16="http://schemas.microsoft.com/office/drawing/2014/main" id="{CE38BD45-484A-D0A5-FF58-5DD698F68DC8}"/>
              </a:ext>
            </a:extLst>
          </p:cNvPr>
          <p:cNvCxnSpPr>
            <a:cxnSpLocks/>
            <a:stCxn id="24" idx="1"/>
            <a:endCxn id="20" idx="3"/>
          </p:cNvCxnSpPr>
          <p:nvPr/>
        </p:nvCxnSpPr>
        <p:spPr>
          <a:xfrm rot="10800000">
            <a:off x="2480421" y="2353244"/>
            <a:ext cx="4104381" cy="2336"/>
          </a:xfrm>
          <a:prstGeom prst="bentConnector3">
            <a:avLst>
              <a:gd name="adj1" fmla="val 50000"/>
            </a:avLst>
          </a:prstGeom>
          <a:ln w="12700" cap="rnd">
            <a:solidFill>
              <a:schemeClr val="bg1">
                <a:lumMod val="75000"/>
              </a:schemeClr>
            </a:solidFill>
            <a:prstDash val="sysDot"/>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5" name="Rectangle 4">
            <a:extLst>
              <a:ext uri="{FF2B5EF4-FFF2-40B4-BE49-F238E27FC236}">
                <a16:creationId xmlns:a16="http://schemas.microsoft.com/office/drawing/2014/main" id="{256E49C7-BBC8-D021-01B0-573964149245}"/>
              </a:ext>
            </a:extLst>
          </p:cNvPr>
          <p:cNvSpPr/>
          <p:nvPr/>
        </p:nvSpPr>
        <p:spPr>
          <a:xfrm>
            <a:off x="2746211" y="2151078"/>
            <a:ext cx="396000" cy="396791"/>
          </a:xfrm>
          <a:custGeom>
            <a:avLst/>
            <a:gdLst>
              <a:gd name="connsiteX0" fmla="*/ 0 w 396000"/>
              <a:gd name="connsiteY0" fmla="*/ 0 h 396791"/>
              <a:gd name="connsiteX1" fmla="*/ 396000 w 396000"/>
              <a:gd name="connsiteY1" fmla="*/ 0 h 396791"/>
              <a:gd name="connsiteX2" fmla="*/ 396000 w 396000"/>
              <a:gd name="connsiteY2" fmla="*/ 396791 h 396791"/>
              <a:gd name="connsiteX3" fmla="*/ 0 w 396000"/>
              <a:gd name="connsiteY3" fmla="*/ 396791 h 396791"/>
              <a:gd name="connsiteX4" fmla="*/ 0 w 396000"/>
              <a:gd name="connsiteY4" fmla="*/ 0 h 396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791" fill="none" extrusionOk="0">
                <a:moveTo>
                  <a:pt x="0" y="0"/>
                </a:moveTo>
                <a:cubicBezTo>
                  <a:pt x="120584" y="-1773"/>
                  <a:pt x="271416" y="-14231"/>
                  <a:pt x="396000" y="0"/>
                </a:cubicBezTo>
                <a:cubicBezTo>
                  <a:pt x="391176" y="161456"/>
                  <a:pt x="408389" y="247726"/>
                  <a:pt x="396000" y="396791"/>
                </a:cubicBezTo>
                <a:cubicBezTo>
                  <a:pt x="311243" y="414084"/>
                  <a:pt x="189016" y="378842"/>
                  <a:pt x="0" y="396791"/>
                </a:cubicBezTo>
                <a:cubicBezTo>
                  <a:pt x="19499" y="298674"/>
                  <a:pt x="-8873" y="191182"/>
                  <a:pt x="0" y="0"/>
                </a:cubicBezTo>
                <a:close/>
              </a:path>
              <a:path w="396000" h="396791" stroke="0" extrusionOk="0">
                <a:moveTo>
                  <a:pt x="0" y="0"/>
                </a:moveTo>
                <a:cubicBezTo>
                  <a:pt x="179743" y="-12613"/>
                  <a:pt x="236790" y="-8293"/>
                  <a:pt x="396000" y="0"/>
                </a:cubicBezTo>
                <a:cubicBezTo>
                  <a:pt x="408395" y="122053"/>
                  <a:pt x="401080" y="211132"/>
                  <a:pt x="396000" y="396791"/>
                </a:cubicBezTo>
                <a:cubicBezTo>
                  <a:pt x="267546" y="391990"/>
                  <a:pt x="81476" y="389151"/>
                  <a:pt x="0" y="396791"/>
                </a:cubicBezTo>
                <a:cubicBezTo>
                  <a:pt x="-10659" y="250113"/>
                  <a:pt x="11353" y="170545"/>
                  <a:pt x="0" y="0"/>
                </a:cubicBezTo>
                <a:close/>
              </a:path>
            </a:pathLst>
          </a:custGeom>
          <a:pattFill prst="ltDnDiag">
            <a:fgClr>
              <a:schemeClr val="tx2"/>
            </a:fgClr>
            <a:bgClr>
              <a:schemeClr val="bg1"/>
            </a:bgClr>
          </a:pattFill>
          <a:ln w="1905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accent2"/>
              </a:solidFill>
              <a:latin typeface="Dreaming Outloud Pro" panose="03050502040302030504" pitchFamily="66" charset="77"/>
              <a:cs typeface="Dreaming Outloud Pro" panose="03050502040302030504" pitchFamily="66" charset="77"/>
            </a:endParaRPr>
          </a:p>
        </p:txBody>
      </p:sp>
      <p:pic>
        <p:nvPicPr>
          <p:cNvPr id="10" name="Graphic 9">
            <a:extLst>
              <a:ext uri="{FF2B5EF4-FFF2-40B4-BE49-F238E27FC236}">
                <a16:creationId xmlns:a16="http://schemas.microsoft.com/office/drawing/2014/main" id="{D94DFC56-2181-137C-08A4-539EC60D95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05503" y="2196873"/>
            <a:ext cx="277415" cy="307882"/>
          </a:xfrm>
          <a:prstGeom prst="rect">
            <a:avLst/>
          </a:prstGeom>
        </p:spPr>
      </p:pic>
      <p:sp>
        <p:nvSpPr>
          <p:cNvPr id="11" name="Freeform 10">
            <a:extLst>
              <a:ext uri="{FF2B5EF4-FFF2-40B4-BE49-F238E27FC236}">
                <a16:creationId xmlns:a16="http://schemas.microsoft.com/office/drawing/2014/main" id="{54B8F86F-4669-4C0E-9685-40251E76FF2F}"/>
              </a:ext>
            </a:extLst>
          </p:cNvPr>
          <p:cNvSpPr/>
          <p:nvPr/>
        </p:nvSpPr>
        <p:spPr>
          <a:xfrm flipH="1" flipV="1">
            <a:off x="3111833" y="2617249"/>
            <a:ext cx="3454900" cy="1229709"/>
          </a:xfrm>
          <a:custGeom>
            <a:avLst/>
            <a:gdLst>
              <a:gd name="connsiteX0" fmla="*/ 0 w 1139622"/>
              <a:gd name="connsiteY0" fmla="*/ 0 h 1130612"/>
              <a:gd name="connsiteX1" fmla="*/ 599090 w 1139622"/>
              <a:gd name="connsiteY1" fmla="*/ 459452 h 1130612"/>
              <a:gd name="connsiteX2" fmla="*/ 1139622 w 1139622"/>
              <a:gd name="connsiteY2" fmla="*/ 1130612 h 1130612"/>
              <a:gd name="connsiteX0" fmla="*/ 0 w 1198179"/>
              <a:gd name="connsiteY0" fmla="*/ 0 h 1112594"/>
              <a:gd name="connsiteX1" fmla="*/ 599090 w 1198179"/>
              <a:gd name="connsiteY1" fmla="*/ 459452 h 1112594"/>
              <a:gd name="connsiteX2" fmla="*/ 1198179 w 1198179"/>
              <a:gd name="connsiteY2" fmla="*/ 1112594 h 1112594"/>
              <a:gd name="connsiteX0" fmla="*/ 0 w 1198179"/>
              <a:gd name="connsiteY0" fmla="*/ 0 h 1112594"/>
              <a:gd name="connsiteX1" fmla="*/ 599090 w 1198179"/>
              <a:gd name="connsiteY1" fmla="*/ 459452 h 1112594"/>
              <a:gd name="connsiteX2" fmla="*/ 1198179 w 1198179"/>
              <a:gd name="connsiteY2" fmla="*/ 1112594 h 1112594"/>
              <a:gd name="connsiteX0" fmla="*/ 0 w 1198179"/>
              <a:gd name="connsiteY0" fmla="*/ 0 h 1112594"/>
              <a:gd name="connsiteX1" fmla="*/ 599090 w 1198179"/>
              <a:gd name="connsiteY1" fmla="*/ 459452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3454900"/>
              <a:gd name="connsiteY0" fmla="*/ 0 h 1229709"/>
              <a:gd name="connsiteX1" fmla="*/ 2927882 w 3454900"/>
              <a:gd name="connsiteY1" fmla="*/ 513505 h 1229709"/>
              <a:gd name="connsiteX2" fmla="*/ 3454900 w 3454900"/>
              <a:gd name="connsiteY2" fmla="*/ 1229709 h 1229709"/>
              <a:gd name="connsiteX0" fmla="*/ 0 w 3454900"/>
              <a:gd name="connsiteY0" fmla="*/ 0 h 1229709"/>
              <a:gd name="connsiteX1" fmla="*/ 2927882 w 3454900"/>
              <a:gd name="connsiteY1" fmla="*/ 513505 h 1229709"/>
              <a:gd name="connsiteX2" fmla="*/ 3454900 w 3454900"/>
              <a:gd name="connsiteY2" fmla="*/ 1229709 h 1229709"/>
              <a:gd name="connsiteX0" fmla="*/ 0 w 3454900"/>
              <a:gd name="connsiteY0" fmla="*/ 0 h 1229709"/>
              <a:gd name="connsiteX1" fmla="*/ 2144110 w 3454900"/>
              <a:gd name="connsiteY1" fmla="*/ 563053 h 1229709"/>
              <a:gd name="connsiteX2" fmla="*/ 3454900 w 3454900"/>
              <a:gd name="connsiteY2" fmla="*/ 1229709 h 1229709"/>
              <a:gd name="connsiteX0" fmla="*/ 0 w 3454900"/>
              <a:gd name="connsiteY0" fmla="*/ 0 h 1229709"/>
              <a:gd name="connsiteX1" fmla="*/ 2184650 w 3454900"/>
              <a:gd name="connsiteY1" fmla="*/ 531522 h 1229709"/>
              <a:gd name="connsiteX2" fmla="*/ 3454900 w 3454900"/>
              <a:gd name="connsiteY2" fmla="*/ 1229709 h 1229709"/>
              <a:gd name="connsiteX0" fmla="*/ 0 w 3454900"/>
              <a:gd name="connsiteY0" fmla="*/ 0 h 1229709"/>
              <a:gd name="connsiteX1" fmla="*/ 2184650 w 3454900"/>
              <a:gd name="connsiteY1" fmla="*/ 531522 h 1229709"/>
              <a:gd name="connsiteX2" fmla="*/ 3454900 w 3454900"/>
              <a:gd name="connsiteY2" fmla="*/ 1229709 h 1229709"/>
              <a:gd name="connsiteX0" fmla="*/ 0 w 3454900"/>
              <a:gd name="connsiteY0" fmla="*/ 0 h 1229709"/>
              <a:gd name="connsiteX1" fmla="*/ 2184650 w 3454900"/>
              <a:gd name="connsiteY1" fmla="*/ 531522 h 1229709"/>
              <a:gd name="connsiteX2" fmla="*/ 3454900 w 3454900"/>
              <a:gd name="connsiteY2" fmla="*/ 1229709 h 1229709"/>
              <a:gd name="connsiteX0" fmla="*/ 0 w 3454900"/>
              <a:gd name="connsiteY0" fmla="*/ 0 h 1229709"/>
              <a:gd name="connsiteX1" fmla="*/ 2184650 w 3454900"/>
              <a:gd name="connsiteY1" fmla="*/ 531522 h 1229709"/>
              <a:gd name="connsiteX2" fmla="*/ 3454900 w 3454900"/>
              <a:gd name="connsiteY2" fmla="*/ 1229709 h 1229709"/>
              <a:gd name="connsiteX0" fmla="*/ 0 w 3454900"/>
              <a:gd name="connsiteY0" fmla="*/ 0 h 1229709"/>
              <a:gd name="connsiteX1" fmla="*/ 2184650 w 3454900"/>
              <a:gd name="connsiteY1" fmla="*/ 531522 h 1229709"/>
              <a:gd name="connsiteX2" fmla="*/ 3454900 w 3454900"/>
              <a:gd name="connsiteY2" fmla="*/ 1229709 h 1229709"/>
              <a:gd name="connsiteX0" fmla="*/ 0 w 3454900"/>
              <a:gd name="connsiteY0" fmla="*/ 0 h 1229709"/>
              <a:gd name="connsiteX1" fmla="*/ 1941410 w 3454900"/>
              <a:gd name="connsiteY1" fmla="*/ 414407 h 1229709"/>
              <a:gd name="connsiteX2" fmla="*/ 3454900 w 3454900"/>
              <a:gd name="connsiteY2" fmla="*/ 1229709 h 1229709"/>
              <a:gd name="connsiteX0" fmla="*/ 0 w 3454900"/>
              <a:gd name="connsiteY0" fmla="*/ 0 h 1229709"/>
              <a:gd name="connsiteX1" fmla="*/ 1941410 w 3454900"/>
              <a:gd name="connsiteY1" fmla="*/ 414407 h 1229709"/>
              <a:gd name="connsiteX2" fmla="*/ 3454900 w 3454900"/>
              <a:gd name="connsiteY2" fmla="*/ 1229709 h 1229709"/>
              <a:gd name="connsiteX0" fmla="*/ 0 w 3454900"/>
              <a:gd name="connsiteY0" fmla="*/ 0 h 1229709"/>
              <a:gd name="connsiteX1" fmla="*/ 1941410 w 3454900"/>
              <a:gd name="connsiteY1" fmla="*/ 414407 h 1229709"/>
              <a:gd name="connsiteX2" fmla="*/ 3454900 w 3454900"/>
              <a:gd name="connsiteY2" fmla="*/ 1229709 h 1229709"/>
              <a:gd name="connsiteX0" fmla="*/ 0 w 3454900"/>
              <a:gd name="connsiteY0" fmla="*/ 0 h 1229709"/>
              <a:gd name="connsiteX1" fmla="*/ 1941410 w 3454900"/>
              <a:gd name="connsiteY1" fmla="*/ 414407 h 1229709"/>
              <a:gd name="connsiteX2" fmla="*/ 3454900 w 3454900"/>
              <a:gd name="connsiteY2" fmla="*/ 1229709 h 1229709"/>
              <a:gd name="connsiteX0" fmla="*/ 0 w 3454900"/>
              <a:gd name="connsiteY0" fmla="*/ 0 h 1229709"/>
              <a:gd name="connsiteX1" fmla="*/ 1941410 w 3454900"/>
              <a:gd name="connsiteY1" fmla="*/ 414407 h 1229709"/>
              <a:gd name="connsiteX2" fmla="*/ 3454900 w 3454900"/>
              <a:gd name="connsiteY2" fmla="*/ 1229709 h 1229709"/>
            </a:gdLst>
            <a:ahLst/>
            <a:cxnLst>
              <a:cxn ang="0">
                <a:pos x="connsiteX0" y="connsiteY0"/>
              </a:cxn>
              <a:cxn ang="0">
                <a:pos x="connsiteX1" y="connsiteY1"/>
              </a:cxn>
              <a:cxn ang="0">
                <a:pos x="connsiteX2" y="connsiteY2"/>
              </a:cxn>
            </a:cxnLst>
            <a:rect l="l" t="t" r="r" b="b"/>
            <a:pathLst>
              <a:path w="3454900" h="1229709">
                <a:moveTo>
                  <a:pt x="0" y="0"/>
                </a:moveTo>
                <a:cubicBezTo>
                  <a:pt x="281152" y="18392"/>
                  <a:pt x="1147878" y="72822"/>
                  <a:pt x="1941410" y="414407"/>
                </a:cubicBezTo>
                <a:cubicBezTo>
                  <a:pt x="2766472" y="751490"/>
                  <a:pt x="3183132" y="990974"/>
                  <a:pt x="3454900" y="1229709"/>
                </a:cubicBezTo>
              </a:path>
            </a:pathLst>
          </a:custGeom>
          <a:noFill/>
          <a:ln w="12700" cap="rnd" cmpd="sng" algn="ctr">
            <a:solidFill>
              <a:schemeClr val="tx1">
                <a:lumMod val="85000"/>
                <a:lumOff val="15000"/>
              </a:schemeClr>
            </a:solidFill>
            <a:prstDash val="solid"/>
            <a:tailEnd type="arrow"/>
          </a:ln>
          <a:effectLst/>
        </p:spPr>
        <p:txBody>
          <a:bodyPr rtlCol="0" anchor="ctr"/>
          <a:lstStyle/>
          <a:p>
            <a:pPr algn="ctr"/>
            <a:endParaRPr lang="en-NL"/>
          </a:p>
        </p:txBody>
      </p:sp>
      <p:sp>
        <p:nvSpPr>
          <p:cNvPr id="21" name="TextBox 20">
            <a:extLst>
              <a:ext uri="{FF2B5EF4-FFF2-40B4-BE49-F238E27FC236}">
                <a16:creationId xmlns:a16="http://schemas.microsoft.com/office/drawing/2014/main" id="{F7AD8F51-31B9-42BD-17F7-13E25AEAAEB2}"/>
              </a:ext>
            </a:extLst>
          </p:cNvPr>
          <p:cNvSpPr txBox="1"/>
          <p:nvPr/>
        </p:nvSpPr>
        <p:spPr>
          <a:xfrm>
            <a:off x="5162975" y="2620099"/>
            <a:ext cx="1988278"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spc="-15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6) Here is the shared dependency instance</a:t>
            </a:r>
          </a:p>
        </p:txBody>
      </p:sp>
      <p:sp>
        <p:nvSpPr>
          <p:cNvPr id="22" name="TextBox 21">
            <a:extLst>
              <a:ext uri="{FF2B5EF4-FFF2-40B4-BE49-F238E27FC236}">
                <a16:creationId xmlns:a16="http://schemas.microsoft.com/office/drawing/2014/main" id="{7A0F8972-8535-AB3D-E829-654D21DDDD3D}"/>
              </a:ext>
            </a:extLst>
          </p:cNvPr>
          <p:cNvSpPr txBox="1"/>
          <p:nvPr/>
        </p:nvSpPr>
        <p:spPr>
          <a:xfrm>
            <a:off x="2331282" y="3305182"/>
            <a:ext cx="2263814" cy="461665"/>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200" spc="-15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5) Hey Webpack , I need a shared dependency  “A” from source “@senses/A”</a:t>
            </a:r>
          </a:p>
        </p:txBody>
      </p:sp>
      <p:sp>
        <p:nvSpPr>
          <p:cNvPr id="23" name="Freeform 22">
            <a:extLst>
              <a:ext uri="{FF2B5EF4-FFF2-40B4-BE49-F238E27FC236}">
                <a16:creationId xmlns:a16="http://schemas.microsoft.com/office/drawing/2014/main" id="{9204F3E4-BD8F-CEB9-5379-CAA2066A689B}"/>
              </a:ext>
            </a:extLst>
          </p:cNvPr>
          <p:cNvSpPr/>
          <p:nvPr/>
        </p:nvSpPr>
        <p:spPr>
          <a:xfrm>
            <a:off x="3201503" y="2443703"/>
            <a:ext cx="3454900" cy="1229709"/>
          </a:xfrm>
          <a:custGeom>
            <a:avLst/>
            <a:gdLst>
              <a:gd name="connsiteX0" fmla="*/ 0 w 1139622"/>
              <a:gd name="connsiteY0" fmla="*/ 0 h 1130612"/>
              <a:gd name="connsiteX1" fmla="*/ 599090 w 1139622"/>
              <a:gd name="connsiteY1" fmla="*/ 459452 h 1130612"/>
              <a:gd name="connsiteX2" fmla="*/ 1139622 w 1139622"/>
              <a:gd name="connsiteY2" fmla="*/ 1130612 h 1130612"/>
              <a:gd name="connsiteX0" fmla="*/ 0 w 1198179"/>
              <a:gd name="connsiteY0" fmla="*/ 0 h 1112594"/>
              <a:gd name="connsiteX1" fmla="*/ 599090 w 1198179"/>
              <a:gd name="connsiteY1" fmla="*/ 459452 h 1112594"/>
              <a:gd name="connsiteX2" fmla="*/ 1198179 w 1198179"/>
              <a:gd name="connsiteY2" fmla="*/ 1112594 h 1112594"/>
              <a:gd name="connsiteX0" fmla="*/ 0 w 1198179"/>
              <a:gd name="connsiteY0" fmla="*/ 0 h 1112594"/>
              <a:gd name="connsiteX1" fmla="*/ 599090 w 1198179"/>
              <a:gd name="connsiteY1" fmla="*/ 459452 h 1112594"/>
              <a:gd name="connsiteX2" fmla="*/ 1198179 w 1198179"/>
              <a:gd name="connsiteY2" fmla="*/ 1112594 h 1112594"/>
              <a:gd name="connsiteX0" fmla="*/ 0 w 1198179"/>
              <a:gd name="connsiteY0" fmla="*/ 0 h 1112594"/>
              <a:gd name="connsiteX1" fmla="*/ 599090 w 1198179"/>
              <a:gd name="connsiteY1" fmla="*/ 459452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3454900"/>
              <a:gd name="connsiteY0" fmla="*/ 0 h 1229709"/>
              <a:gd name="connsiteX1" fmla="*/ 2927882 w 3454900"/>
              <a:gd name="connsiteY1" fmla="*/ 513505 h 1229709"/>
              <a:gd name="connsiteX2" fmla="*/ 3454900 w 3454900"/>
              <a:gd name="connsiteY2" fmla="*/ 1229709 h 1229709"/>
              <a:gd name="connsiteX0" fmla="*/ 0 w 3454900"/>
              <a:gd name="connsiteY0" fmla="*/ 0 h 1229709"/>
              <a:gd name="connsiteX1" fmla="*/ 2927882 w 3454900"/>
              <a:gd name="connsiteY1" fmla="*/ 513505 h 1229709"/>
              <a:gd name="connsiteX2" fmla="*/ 3454900 w 3454900"/>
              <a:gd name="connsiteY2" fmla="*/ 1229709 h 1229709"/>
              <a:gd name="connsiteX0" fmla="*/ 0 w 3454900"/>
              <a:gd name="connsiteY0" fmla="*/ 0 h 1229709"/>
              <a:gd name="connsiteX1" fmla="*/ 2144110 w 3454900"/>
              <a:gd name="connsiteY1" fmla="*/ 563053 h 1229709"/>
              <a:gd name="connsiteX2" fmla="*/ 3454900 w 3454900"/>
              <a:gd name="connsiteY2" fmla="*/ 1229709 h 1229709"/>
              <a:gd name="connsiteX0" fmla="*/ 0 w 3454900"/>
              <a:gd name="connsiteY0" fmla="*/ 0 h 1229709"/>
              <a:gd name="connsiteX1" fmla="*/ 2184650 w 3454900"/>
              <a:gd name="connsiteY1" fmla="*/ 531522 h 1229709"/>
              <a:gd name="connsiteX2" fmla="*/ 3454900 w 3454900"/>
              <a:gd name="connsiteY2" fmla="*/ 1229709 h 1229709"/>
              <a:gd name="connsiteX0" fmla="*/ 0 w 3454900"/>
              <a:gd name="connsiteY0" fmla="*/ 0 h 1229709"/>
              <a:gd name="connsiteX1" fmla="*/ 2184650 w 3454900"/>
              <a:gd name="connsiteY1" fmla="*/ 531522 h 1229709"/>
              <a:gd name="connsiteX2" fmla="*/ 3454900 w 3454900"/>
              <a:gd name="connsiteY2" fmla="*/ 1229709 h 1229709"/>
              <a:gd name="connsiteX0" fmla="*/ 0 w 3454900"/>
              <a:gd name="connsiteY0" fmla="*/ 0 h 1229709"/>
              <a:gd name="connsiteX1" fmla="*/ 2184650 w 3454900"/>
              <a:gd name="connsiteY1" fmla="*/ 531522 h 1229709"/>
              <a:gd name="connsiteX2" fmla="*/ 3454900 w 3454900"/>
              <a:gd name="connsiteY2" fmla="*/ 1229709 h 1229709"/>
              <a:gd name="connsiteX0" fmla="*/ 0 w 3454900"/>
              <a:gd name="connsiteY0" fmla="*/ 0 h 1229709"/>
              <a:gd name="connsiteX1" fmla="*/ 2184650 w 3454900"/>
              <a:gd name="connsiteY1" fmla="*/ 531522 h 1229709"/>
              <a:gd name="connsiteX2" fmla="*/ 3454900 w 3454900"/>
              <a:gd name="connsiteY2" fmla="*/ 1229709 h 1229709"/>
              <a:gd name="connsiteX0" fmla="*/ 0 w 3454900"/>
              <a:gd name="connsiteY0" fmla="*/ 0 h 1229709"/>
              <a:gd name="connsiteX1" fmla="*/ 2184650 w 3454900"/>
              <a:gd name="connsiteY1" fmla="*/ 531522 h 1229709"/>
              <a:gd name="connsiteX2" fmla="*/ 3454900 w 3454900"/>
              <a:gd name="connsiteY2" fmla="*/ 1229709 h 1229709"/>
              <a:gd name="connsiteX0" fmla="*/ 0 w 3454900"/>
              <a:gd name="connsiteY0" fmla="*/ 0 h 1229709"/>
              <a:gd name="connsiteX1" fmla="*/ 1941410 w 3454900"/>
              <a:gd name="connsiteY1" fmla="*/ 414407 h 1229709"/>
              <a:gd name="connsiteX2" fmla="*/ 3454900 w 3454900"/>
              <a:gd name="connsiteY2" fmla="*/ 1229709 h 1229709"/>
              <a:gd name="connsiteX0" fmla="*/ 0 w 3454900"/>
              <a:gd name="connsiteY0" fmla="*/ 0 h 1229709"/>
              <a:gd name="connsiteX1" fmla="*/ 1941410 w 3454900"/>
              <a:gd name="connsiteY1" fmla="*/ 414407 h 1229709"/>
              <a:gd name="connsiteX2" fmla="*/ 3454900 w 3454900"/>
              <a:gd name="connsiteY2" fmla="*/ 1229709 h 1229709"/>
              <a:gd name="connsiteX0" fmla="*/ 0 w 3454900"/>
              <a:gd name="connsiteY0" fmla="*/ 0 h 1229709"/>
              <a:gd name="connsiteX1" fmla="*/ 1941410 w 3454900"/>
              <a:gd name="connsiteY1" fmla="*/ 414407 h 1229709"/>
              <a:gd name="connsiteX2" fmla="*/ 3454900 w 3454900"/>
              <a:gd name="connsiteY2" fmla="*/ 1229709 h 1229709"/>
              <a:gd name="connsiteX0" fmla="*/ 0 w 3454900"/>
              <a:gd name="connsiteY0" fmla="*/ 0 h 1229709"/>
              <a:gd name="connsiteX1" fmla="*/ 1941410 w 3454900"/>
              <a:gd name="connsiteY1" fmla="*/ 414407 h 1229709"/>
              <a:gd name="connsiteX2" fmla="*/ 3454900 w 3454900"/>
              <a:gd name="connsiteY2" fmla="*/ 1229709 h 1229709"/>
              <a:gd name="connsiteX0" fmla="*/ 0 w 3454900"/>
              <a:gd name="connsiteY0" fmla="*/ 0 h 1229709"/>
              <a:gd name="connsiteX1" fmla="*/ 1941410 w 3454900"/>
              <a:gd name="connsiteY1" fmla="*/ 414407 h 1229709"/>
              <a:gd name="connsiteX2" fmla="*/ 3454900 w 3454900"/>
              <a:gd name="connsiteY2" fmla="*/ 1229709 h 1229709"/>
            </a:gdLst>
            <a:ahLst/>
            <a:cxnLst>
              <a:cxn ang="0">
                <a:pos x="connsiteX0" y="connsiteY0"/>
              </a:cxn>
              <a:cxn ang="0">
                <a:pos x="connsiteX1" y="connsiteY1"/>
              </a:cxn>
              <a:cxn ang="0">
                <a:pos x="connsiteX2" y="connsiteY2"/>
              </a:cxn>
            </a:cxnLst>
            <a:rect l="l" t="t" r="r" b="b"/>
            <a:pathLst>
              <a:path w="3454900" h="1229709">
                <a:moveTo>
                  <a:pt x="0" y="0"/>
                </a:moveTo>
                <a:cubicBezTo>
                  <a:pt x="281152" y="18392"/>
                  <a:pt x="1147878" y="72822"/>
                  <a:pt x="1941410" y="414407"/>
                </a:cubicBezTo>
                <a:cubicBezTo>
                  <a:pt x="2766472" y="751490"/>
                  <a:pt x="3183132" y="990974"/>
                  <a:pt x="3454900" y="1229709"/>
                </a:cubicBezTo>
              </a:path>
            </a:pathLst>
          </a:custGeom>
          <a:noFill/>
          <a:ln w="12700" cap="rnd" cmpd="sng" algn="ctr">
            <a:solidFill>
              <a:schemeClr val="tx1">
                <a:lumMod val="85000"/>
                <a:lumOff val="15000"/>
              </a:schemeClr>
            </a:solidFill>
            <a:prstDash val="solid"/>
            <a:tailEnd type="arrow"/>
          </a:ln>
          <a:effectLst/>
        </p:spPr>
        <p:txBody>
          <a:bodyPr rtlCol="0" anchor="ctr"/>
          <a:lstStyle/>
          <a:p>
            <a:pPr algn="ctr"/>
            <a:endParaRPr lang="en-NL"/>
          </a:p>
        </p:txBody>
      </p:sp>
    </p:spTree>
    <p:extLst>
      <p:ext uri="{BB962C8B-B14F-4D97-AF65-F5344CB8AC3E}">
        <p14:creationId xmlns:p14="http://schemas.microsoft.com/office/powerpoint/2010/main" val="1972252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a:extLst>
              <a:ext uri="{FF2B5EF4-FFF2-40B4-BE49-F238E27FC236}">
                <a16:creationId xmlns:a16="http://schemas.microsoft.com/office/drawing/2014/main" id="{ABE916CD-B329-DDCA-D26C-7A0EE69E9386}"/>
              </a:ext>
            </a:extLst>
          </p:cNvPr>
          <p:cNvSpPr/>
          <p:nvPr/>
        </p:nvSpPr>
        <p:spPr>
          <a:xfrm>
            <a:off x="2417304" y="1383422"/>
            <a:ext cx="4247635" cy="791572"/>
          </a:xfrm>
          <a:prstGeom prst="roundRect">
            <a:avLst/>
          </a:prstGeom>
          <a:solidFill>
            <a:schemeClr val="bg1">
              <a:lumMod val="95000"/>
            </a:schemeClr>
          </a:solidFill>
          <a:ln w="19050" cap="rnd" cmpd="sng" algn="ctr">
            <a:solidFill>
              <a:schemeClr val="tx2"/>
            </a:solidFill>
            <a:prstDash val="solid"/>
          </a:ln>
          <a:effectLst/>
        </p:spPr>
        <p:txBody>
          <a:bodyPr rtlCol="0" anchor="ctr"/>
          <a:lstStyle/>
          <a:p>
            <a:pPr algn="ctr"/>
            <a:endParaRPr lang="en-NL">
              <a:solidFill>
                <a:srgbClr val="5E6A71"/>
              </a:solidFill>
            </a:endParaRPr>
          </a:p>
        </p:txBody>
      </p:sp>
      <p:sp>
        <p:nvSpPr>
          <p:cNvPr id="2" name="Title 1">
            <a:extLst>
              <a:ext uri="{FF2B5EF4-FFF2-40B4-BE49-F238E27FC236}">
                <a16:creationId xmlns:a16="http://schemas.microsoft.com/office/drawing/2014/main" id="{A750F804-016D-C42A-1DF0-D174F09BB391}"/>
              </a:ext>
            </a:extLst>
          </p:cNvPr>
          <p:cNvSpPr>
            <a:spLocks noGrp="1"/>
          </p:cNvSpPr>
          <p:nvPr>
            <p:ph type="title"/>
          </p:nvPr>
        </p:nvSpPr>
        <p:spPr/>
        <p:txBody>
          <a:bodyPr/>
          <a:lstStyle/>
          <a:p>
            <a:r>
              <a:rPr lang="en-US" dirty="0"/>
              <a:t>eager &amp; pinned</a:t>
            </a:r>
          </a:p>
        </p:txBody>
      </p:sp>
      <p:sp>
        <p:nvSpPr>
          <p:cNvPr id="3" name="Slide Number Placeholder 2">
            <a:extLst>
              <a:ext uri="{FF2B5EF4-FFF2-40B4-BE49-F238E27FC236}">
                <a16:creationId xmlns:a16="http://schemas.microsoft.com/office/drawing/2014/main" id="{9D430333-901B-D3E8-9F70-3FB5D32486AE}"/>
              </a:ext>
            </a:extLst>
          </p:cNvPr>
          <p:cNvSpPr>
            <a:spLocks noGrp="1"/>
          </p:cNvSpPr>
          <p:nvPr>
            <p:ph type="sldNum" sz="quarter" idx="10"/>
          </p:nvPr>
        </p:nvSpPr>
        <p:spPr/>
        <p:txBody>
          <a:bodyPr/>
          <a:lstStyle/>
          <a:p>
            <a:fld id="{4821C4A5-98F2-7545-875B-39B2F4500447}" type="slidenum">
              <a:rPr lang="en-GB" noProof="0" smtClean="0"/>
              <a:pPr/>
              <a:t>22</a:t>
            </a:fld>
            <a:endParaRPr lang="en-GB" noProof="0"/>
          </a:p>
        </p:txBody>
      </p:sp>
      <p:sp>
        <p:nvSpPr>
          <p:cNvPr id="19" name="TextBox 18">
            <a:extLst>
              <a:ext uri="{FF2B5EF4-FFF2-40B4-BE49-F238E27FC236}">
                <a16:creationId xmlns:a16="http://schemas.microsoft.com/office/drawing/2014/main" id="{7CA15874-77A7-C6B0-1D33-B3FAFD810C58}"/>
              </a:ext>
            </a:extLst>
          </p:cNvPr>
          <p:cNvSpPr txBox="1"/>
          <p:nvPr/>
        </p:nvSpPr>
        <p:spPr>
          <a:xfrm>
            <a:off x="2545791" y="1446393"/>
            <a:ext cx="4060591" cy="646331"/>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spc="-10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shared : {</a:t>
            </a:r>
          </a:p>
          <a:p>
            <a:r>
              <a:rPr lang="en-US" sz="1200" spc="-10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    “@angular/core”: </a:t>
            </a:r>
            <a:r>
              <a:rPr lang="en-US" sz="1200" spc="-100" dirty="0">
                <a:solidFill>
                  <a:schemeClr val="accent2"/>
                </a:solidFill>
                <a:latin typeface="Dreaming Outloud Pro" panose="03050502040302030504" pitchFamily="66" charset="77"/>
                <a:ea typeface="Noteworthy Light" panose="02000400000000000000" pitchFamily="2" charset="77"/>
                <a:cs typeface="Dreaming Outloud Pro" panose="03050502040302030504" pitchFamily="66" charset="77"/>
              </a:rPr>
              <a:t>{ “</a:t>
            </a:r>
            <a:r>
              <a:rPr lang="en-US" sz="1200" spc="-100" dirty="0" err="1">
                <a:solidFill>
                  <a:schemeClr val="accent2"/>
                </a:solidFill>
                <a:latin typeface="Dreaming Outloud Pro" panose="03050502040302030504" pitchFamily="66" charset="77"/>
                <a:ea typeface="Noteworthy Light" panose="02000400000000000000" pitchFamily="2" charset="77"/>
                <a:cs typeface="Dreaming Outloud Pro" panose="03050502040302030504" pitchFamily="66" charset="77"/>
              </a:rPr>
              <a:t>requiredVersion</a:t>
            </a:r>
            <a:r>
              <a:rPr lang="en-US" sz="1200" spc="-100" dirty="0">
                <a:solidFill>
                  <a:schemeClr val="accent2"/>
                </a:solidFill>
                <a:latin typeface="Dreaming Outloud Pro" panose="03050502040302030504" pitchFamily="66" charset="77"/>
                <a:ea typeface="Noteworthy Light" panose="02000400000000000000" pitchFamily="2" charset="77"/>
                <a:cs typeface="Dreaming Outloud Pro" panose="03050502040302030504" pitchFamily="66" charset="77"/>
              </a:rPr>
              <a:t>”: ”^12.0.0”, “eager”: true, “pinned”: true}</a:t>
            </a:r>
          </a:p>
          <a:p>
            <a:r>
              <a:rPr lang="en-US" sz="1200" spc="-10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 </a:t>
            </a:r>
          </a:p>
        </p:txBody>
      </p:sp>
      <p:sp>
        <p:nvSpPr>
          <p:cNvPr id="21" name="Rounded Rectangle 20">
            <a:extLst>
              <a:ext uri="{FF2B5EF4-FFF2-40B4-BE49-F238E27FC236}">
                <a16:creationId xmlns:a16="http://schemas.microsoft.com/office/drawing/2014/main" id="{4666E0D6-89E3-1578-4E2A-B8A30384D383}"/>
              </a:ext>
            </a:extLst>
          </p:cNvPr>
          <p:cNvSpPr/>
          <p:nvPr/>
        </p:nvSpPr>
        <p:spPr>
          <a:xfrm>
            <a:off x="3353705" y="3265169"/>
            <a:ext cx="1085352" cy="1203693"/>
          </a:xfrm>
          <a:prstGeom prst="roundRect">
            <a:avLst/>
          </a:prstGeom>
          <a:solidFill>
            <a:schemeClr val="bg1">
              <a:lumMod val="95000"/>
            </a:schemeClr>
          </a:solidFill>
          <a:ln w="19050" cap="rnd" cmpd="sng" algn="ctr">
            <a:solidFill>
              <a:schemeClr val="tx1">
                <a:lumMod val="85000"/>
                <a:lumOff val="15000"/>
              </a:schemeClr>
            </a:solidFill>
            <a:prstDash val="sysDash"/>
          </a:ln>
          <a:effectLst/>
        </p:spPr>
        <p:txBody>
          <a:bodyPr rtlCol="0" anchor="ctr"/>
          <a:lstStyle/>
          <a:p>
            <a:pPr algn="ctr"/>
            <a:endParaRPr lang="en-NL" spc="-100">
              <a:solidFill>
                <a:srgbClr val="5E6A71"/>
              </a:solidFill>
            </a:endParaRPr>
          </a:p>
        </p:txBody>
      </p:sp>
      <p:sp>
        <p:nvSpPr>
          <p:cNvPr id="22" name="Rounded Rectangle 21">
            <a:extLst>
              <a:ext uri="{FF2B5EF4-FFF2-40B4-BE49-F238E27FC236}">
                <a16:creationId xmlns:a16="http://schemas.microsoft.com/office/drawing/2014/main" id="{B9BBB234-A32A-1874-C43C-D14436D5F523}"/>
              </a:ext>
            </a:extLst>
          </p:cNvPr>
          <p:cNvSpPr/>
          <p:nvPr/>
        </p:nvSpPr>
        <p:spPr>
          <a:xfrm>
            <a:off x="3353705" y="3265170"/>
            <a:ext cx="1085352" cy="402945"/>
          </a:xfrm>
          <a:prstGeom prst="roundRect">
            <a:avLst/>
          </a:prstGeom>
          <a:solidFill>
            <a:schemeClr val="accent2">
              <a:lumMod val="20000"/>
              <a:lumOff val="80000"/>
            </a:schemeClr>
          </a:solidFill>
          <a:ln w="19050" cap="rnd" cmpd="sng" algn="ctr">
            <a:solidFill>
              <a:schemeClr val="accent2"/>
            </a:solidFill>
            <a:prstDash val="solid"/>
          </a:ln>
          <a:effectLst>
            <a:outerShdw blurRad="50800" dist="38100" dir="5400000" sx="93000" sy="93000" algn="t" rotWithShape="0">
              <a:prstClr val="black">
                <a:alpha val="32072"/>
              </a:prstClr>
            </a:outerShdw>
          </a:effectLst>
        </p:spPr>
        <p:txBody>
          <a:bodyPr rtlCol="0" anchor="ctr"/>
          <a:lstStyle/>
          <a:p>
            <a:pPr algn="ctr"/>
            <a:endParaRPr lang="en-NL" spc="-100">
              <a:solidFill>
                <a:srgbClr val="5E6A71"/>
              </a:solidFill>
            </a:endParaRPr>
          </a:p>
        </p:txBody>
      </p:sp>
      <p:sp>
        <p:nvSpPr>
          <p:cNvPr id="24" name="TextBox 23">
            <a:extLst>
              <a:ext uri="{FF2B5EF4-FFF2-40B4-BE49-F238E27FC236}">
                <a16:creationId xmlns:a16="http://schemas.microsoft.com/office/drawing/2014/main" id="{89B129AE-6294-F65A-FC13-863A4801AB2A}"/>
              </a:ext>
            </a:extLst>
          </p:cNvPr>
          <p:cNvSpPr txBox="1"/>
          <p:nvPr/>
        </p:nvSpPr>
        <p:spPr>
          <a:xfrm>
            <a:off x="3465485" y="3328142"/>
            <a:ext cx="875188" cy="307777"/>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400" b="1"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eager</a:t>
            </a:r>
            <a:r>
              <a:rPr lang="en-US" sz="1200"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 </a:t>
            </a:r>
          </a:p>
        </p:txBody>
      </p:sp>
      <p:sp>
        <p:nvSpPr>
          <p:cNvPr id="25" name="TextBox 24">
            <a:extLst>
              <a:ext uri="{FF2B5EF4-FFF2-40B4-BE49-F238E27FC236}">
                <a16:creationId xmlns:a16="http://schemas.microsoft.com/office/drawing/2014/main" id="{061D61C0-6FA4-FB63-7AC9-53608E4DFB3A}"/>
              </a:ext>
            </a:extLst>
          </p:cNvPr>
          <p:cNvSpPr txBox="1"/>
          <p:nvPr/>
        </p:nvSpPr>
        <p:spPr>
          <a:xfrm>
            <a:off x="3405730" y="3707711"/>
            <a:ext cx="973572" cy="646331"/>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Preload a shared module in the main bundle</a:t>
            </a:r>
          </a:p>
        </p:txBody>
      </p:sp>
      <p:sp>
        <p:nvSpPr>
          <p:cNvPr id="26" name="Rounded Rectangle 25">
            <a:extLst>
              <a:ext uri="{FF2B5EF4-FFF2-40B4-BE49-F238E27FC236}">
                <a16:creationId xmlns:a16="http://schemas.microsoft.com/office/drawing/2014/main" id="{165812A4-441C-74CE-6267-BB3765A82909}"/>
              </a:ext>
            </a:extLst>
          </p:cNvPr>
          <p:cNvSpPr/>
          <p:nvPr/>
        </p:nvSpPr>
        <p:spPr>
          <a:xfrm>
            <a:off x="4953788" y="3265169"/>
            <a:ext cx="1085352" cy="1203693"/>
          </a:xfrm>
          <a:prstGeom prst="roundRect">
            <a:avLst/>
          </a:prstGeom>
          <a:solidFill>
            <a:schemeClr val="bg1">
              <a:lumMod val="95000"/>
            </a:schemeClr>
          </a:solidFill>
          <a:ln w="19050" cap="rnd" cmpd="sng" algn="ctr">
            <a:solidFill>
              <a:schemeClr val="tx1">
                <a:lumMod val="85000"/>
                <a:lumOff val="15000"/>
              </a:schemeClr>
            </a:solidFill>
            <a:prstDash val="sysDash"/>
            <a:miter lim="800000"/>
            <a:extLst>
              <a:ext uri="{C807C97D-BFC1-408E-A445-0C87EB9F89A2}">
                <ask:lineSketchStyleProps xmlns:ask="http://schemas.microsoft.com/office/drawing/2018/sketchyshapes" sd="1219033472">
                  <a:custGeom>
                    <a:avLst/>
                    <a:gdLst>
                      <a:gd name="connsiteX0" fmla="*/ 0 w 1085352"/>
                      <a:gd name="connsiteY0" fmla="*/ 180896 h 1203693"/>
                      <a:gd name="connsiteX1" fmla="*/ 180896 w 1085352"/>
                      <a:gd name="connsiteY1" fmla="*/ 0 h 1203693"/>
                      <a:gd name="connsiteX2" fmla="*/ 549912 w 1085352"/>
                      <a:gd name="connsiteY2" fmla="*/ 0 h 1203693"/>
                      <a:gd name="connsiteX3" fmla="*/ 904456 w 1085352"/>
                      <a:gd name="connsiteY3" fmla="*/ 0 h 1203693"/>
                      <a:gd name="connsiteX4" fmla="*/ 1085352 w 1085352"/>
                      <a:gd name="connsiteY4" fmla="*/ 180896 h 1203693"/>
                      <a:gd name="connsiteX5" fmla="*/ 1085352 w 1085352"/>
                      <a:gd name="connsiteY5" fmla="*/ 585008 h 1203693"/>
                      <a:gd name="connsiteX6" fmla="*/ 1085352 w 1085352"/>
                      <a:gd name="connsiteY6" fmla="*/ 1022797 h 1203693"/>
                      <a:gd name="connsiteX7" fmla="*/ 904456 w 1085352"/>
                      <a:gd name="connsiteY7" fmla="*/ 1203693 h 1203693"/>
                      <a:gd name="connsiteX8" fmla="*/ 535440 w 1085352"/>
                      <a:gd name="connsiteY8" fmla="*/ 1203693 h 1203693"/>
                      <a:gd name="connsiteX9" fmla="*/ 180896 w 1085352"/>
                      <a:gd name="connsiteY9" fmla="*/ 1203693 h 1203693"/>
                      <a:gd name="connsiteX10" fmla="*/ 0 w 1085352"/>
                      <a:gd name="connsiteY10" fmla="*/ 1022797 h 1203693"/>
                      <a:gd name="connsiteX11" fmla="*/ 0 w 1085352"/>
                      <a:gd name="connsiteY11" fmla="*/ 593427 h 1203693"/>
                      <a:gd name="connsiteX12" fmla="*/ 0 w 1085352"/>
                      <a:gd name="connsiteY12" fmla="*/ 180896 h 1203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5352" h="1203693" fill="none" extrusionOk="0">
                        <a:moveTo>
                          <a:pt x="0" y="180896"/>
                        </a:moveTo>
                        <a:cubicBezTo>
                          <a:pt x="-16663" y="83726"/>
                          <a:pt x="69900" y="-7652"/>
                          <a:pt x="180896" y="0"/>
                        </a:cubicBezTo>
                        <a:cubicBezTo>
                          <a:pt x="347341" y="8393"/>
                          <a:pt x="444084" y="-13667"/>
                          <a:pt x="549912" y="0"/>
                        </a:cubicBezTo>
                        <a:cubicBezTo>
                          <a:pt x="655740" y="13667"/>
                          <a:pt x="791466" y="-14042"/>
                          <a:pt x="904456" y="0"/>
                        </a:cubicBezTo>
                        <a:cubicBezTo>
                          <a:pt x="999283" y="9081"/>
                          <a:pt x="1098349" y="90648"/>
                          <a:pt x="1085352" y="180896"/>
                        </a:cubicBezTo>
                        <a:cubicBezTo>
                          <a:pt x="1065770" y="301062"/>
                          <a:pt x="1103116" y="421379"/>
                          <a:pt x="1085352" y="585008"/>
                        </a:cubicBezTo>
                        <a:cubicBezTo>
                          <a:pt x="1067588" y="748637"/>
                          <a:pt x="1071379" y="894278"/>
                          <a:pt x="1085352" y="1022797"/>
                        </a:cubicBezTo>
                        <a:cubicBezTo>
                          <a:pt x="1090002" y="1131911"/>
                          <a:pt x="991700" y="1210370"/>
                          <a:pt x="904456" y="1203693"/>
                        </a:cubicBezTo>
                        <a:cubicBezTo>
                          <a:pt x="767993" y="1214175"/>
                          <a:pt x="698342" y="1206424"/>
                          <a:pt x="535440" y="1203693"/>
                        </a:cubicBezTo>
                        <a:cubicBezTo>
                          <a:pt x="372538" y="1200962"/>
                          <a:pt x="355723" y="1187242"/>
                          <a:pt x="180896" y="1203693"/>
                        </a:cubicBezTo>
                        <a:cubicBezTo>
                          <a:pt x="72336" y="1221066"/>
                          <a:pt x="-6926" y="1113513"/>
                          <a:pt x="0" y="1022797"/>
                        </a:cubicBezTo>
                        <a:cubicBezTo>
                          <a:pt x="15749" y="828898"/>
                          <a:pt x="3159" y="690092"/>
                          <a:pt x="0" y="593427"/>
                        </a:cubicBezTo>
                        <a:cubicBezTo>
                          <a:pt x="-3159" y="496762"/>
                          <a:pt x="10739" y="298222"/>
                          <a:pt x="0" y="180896"/>
                        </a:cubicBezTo>
                        <a:close/>
                      </a:path>
                      <a:path w="1085352" h="1203693" stroke="0" extrusionOk="0">
                        <a:moveTo>
                          <a:pt x="0" y="180896"/>
                        </a:moveTo>
                        <a:cubicBezTo>
                          <a:pt x="-3519" y="78819"/>
                          <a:pt x="61938" y="7151"/>
                          <a:pt x="180896" y="0"/>
                        </a:cubicBezTo>
                        <a:cubicBezTo>
                          <a:pt x="360789" y="2223"/>
                          <a:pt x="433727" y="13936"/>
                          <a:pt x="557147" y="0"/>
                        </a:cubicBezTo>
                        <a:cubicBezTo>
                          <a:pt x="680567" y="-13936"/>
                          <a:pt x="747895" y="-11132"/>
                          <a:pt x="904456" y="0"/>
                        </a:cubicBezTo>
                        <a:cubicBezTo>
                          <a:pt x="986587" y="-9725"/>
                          <a:pt x="1105894" y="90805"/>
                          <a:pt x="1085352" y="180896"/>
                        </a:cubicBezTo>
                        <a:cubicBezTo>
                          <a:pt x="1074263" y="315228"/>
                          <a:pt x="1104427" y="486257"/>
                          <a:pt x="1085352" y="585008"/>
                        </a:cubicBezTo>
                        <a:cubicBezTo>
                          <a:pt x="1066277" y="683759"/>
                          <a:pt x="1090724" y="932518"/>
                          <a:pt x="1085352" y="1022797"/>
                        </a:cubicBezTo>
                        <a:cubicBezTo>
                          <a:pt x="1084721" y="1116687"/>
                          <a:pt x="995403" y="1216144"/>
                          <a:pt x="904456" y="1203693"/>
                        </a:cubicBezTo>
                        <a:cubicBezTo>
                          <a:pt x="809423" y="1220735"/>
                          <a:pt x="694337" y="1193702"/>
                          <a:pt x="557147" y="1203693"/>
                        </a:cubicBezTo>
                        <a:cubicBezTo>
                          <a:pt x="419957" y="1213684"/>
                          <a:pt x="364847" y="1205907"/>
                          <a:pt x="180896" y="1203693"/>
                        </a:cubicBezTo>
                        <a:cubicBezTo>
                          <a:pt x="82250" y="1205568"/>
                          <a:pt x="2251" y="1146018"/>
                          <a:pt x="0" y="1022797"/>
                        </a:cubicBezTo>
                        <a:cubicBezTo>
                          <a:pt x="-7232" y="932909"/>
                          <a:pt x="10094" y="752360"/>
                          <a:pt x="0" y="627104"/>
                        </a:cubicBezTo>
                        <a:cubicBezTo>
                          <a:pt x="-10094" y="501848"/>
                          <a:pt x="3756" y="317324"/>
                          <a:pt x="0" y="180896"/>
                        </a:cubicBezTo>
                        <a:close/>
                      </a:path>
                    </a:pathLst>
                  </a:custGeom>
                  <ask:type>
                    <ask:lineSketchNone/>
                  </ask:type>
                </ask:lineSketchStyleProps>
              </a:ext>
            </a:extLst>
          </a:ln>
          <a:effectLst/>
        </p:spPr>
        <p:txBody>
          <a:bodyPr rtlCol="0" anchor="ctr"/>
          <a:lstStyle/>
          <a:p>
            <a:pPr algn="ctr"/>
            <a:endParaRPr lang="en-NL" spc="-100">
              <a:solidFill>
                <a:srgbClr val="5E6A71"/>
              </a:solidFill>
            </a:endParaRPr>
          </a:p>
        </p:txBody>
      </p:sp>
      <p:sp>
        <p:nvSpPr>
          <p:cNvPr id="27" name="Rounded Rectangle 26">
            <a:extLst>
              <a:ext uri="{FF2B5EF4-FFF2-40B4-BE49-F238E27FC236}">
                <a16:creationId xmlns:a16="http://schemas.microsoft.com/office/drawing/2014/main" id="{E4BB0BC0-37CB-30CB-5A56-C11FB333D533}"/>
              </a:ext>
            </a:extLst>
          </p:cNvPr>
          <p:cNvSpPr/>
          <p:nvPr/>
        </p:nvSpPr>
        <p:spPr>
          <a:xfrm>
            <a:off x="4953788" y="3265170"/>
            <a:ext cx="1085352" cy="402945"/>
          </a:xfrm>
          <a:prstGeom prst="roundRect">
            <a:avLst/>
          </a:prstGeom>
          <a:solidFill>
            <a:schemeClr val="accent2">
              <a:lumMod val="20000"/>
              <a:lumOff val="80000"/>
            </a:schemeClr>
          </a:solidFill>
          <a:ln w="19050" cap="rnd" cmpd="sng" algn="ctr">
            <a:solidFill>
              <a:schemeClr val="accent2"/>
            </a:solidFill>
            <a:prstDash val="solid"/>
          </a:ln>
          <a:effectLst>
            <a:outerShdw blurRad="50800" dist="38100" dir="5400000" sx="93000" sy="93000" algn="t" rotWithShape="0">
              <a:prstClr val="black">
                <a:alpha val="32072"/>
              </a:prstClr>
            </a:outerShdw>
          </a:effectLst>
        </p:spPr>
        <p:txBody>
          <a:bodyPr rtlCol="0" anchor="ctr"/>
          <a:lstStyle/>
          <a:p>
            <a:pPr algn="ctr"/>
            <a:endParaRPr lang="en-NL" spc="-100">
              <a:solidFill>
                <a:srgbClr val="5E6A71"/>
              </a:solidFill>
            </a:endParaRPr>
          </a:p>
        </p:txBody>
      </p:sp>
      <p:sp>
        <p:nvSpPr>
          <p:cNvPr id="28" name="TextBox 27">
            <a:extLst>
              <a:ext uri="{FF2B5EF4-FFF2-40B4-BE49-F238E27FC236}">
                <a16:creationId xmlns:a16="http://schemas.microsoft.com/office/drawing/2014/main" id="{09429244-6E23-3611-FA8E-945CB0E02B20}"/>
              </a:ext>
            </a:extLst>
          </p:cNvPr>
          <p:cNvSpPr txBox="1"/>
          <p:nvPr/>
        </p:nvSpPr>
        <p:spPr>
          <a:xfrm>
            <a:off x="5023809" y="3328142"/>
            <a:ext cx="973572" cy="307777"/>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400" b="1"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pinned</a:t>
            </a:r>
            <a:r>
              <a:rPr lang="en-US" sz="1200"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 </a:t>
            </a:r>
          </a:p>
        </p:txBody>
      </p:sp>
      <p:sp>
        <p:nvSpPr>
          <p:cNvPr id="29" name="TextBox 28">
            <a:extLst>
              <a:ext uri="{FF2B5EF4-FFF2-40B4-BE49-F238E27FC236}">
                <a16:creationId xmlns:a16="http://schemas.microsoft.com/office/drawing/2014/main" id="{88773AD0-0229-8F82-956C-33E472B91513}"/>
              </a:ext>
            </a:extLst>
          </p:cNvPr>
          <p:cNvSpPr txBox="1"/>
          <p:nvPr/>
        </p:nvSpPr>
        <p:spPr>
          <a:xfrm>
            <a:off x="5009678" y="3707430"/>
            <a:ext cx="973572" cy="646331"/>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Preload an unused shared module in the main bundle</a:t>
            </a:r>
          </a:p>
        </p:txBody>
      </p:sp>
      <p:sp>
        <p:nvSpPr>
          <p:cNvPr id="30" name="Freeform 29">
            <a:extLst>
              <a:ext uri="{FF2B5EF4-FFF2-40B4-BE49-F238E27FC236}">
                <a16:creationId xmlns:a16="http://schemas.microsoft.com/office/drawing/2014/main" id="{D649E7F7-3563-6532-6E6F-51FF55D4DE64}"/>
              </a:ext>
            </a:extLst>
          </p:cNvPr>
          <p:cNvSpPr/>
          <p:nvPr/>
        </p:nvSpPr>
        <p:spPr>
          <a:xfrm flipH="1" flipV="1">
            <a:off x="2437857" y="3625255"/>
            <a:ext cx="781806" cy="329104"/>
          </a:xfrm>
          <a:custGeom>
            <a:avLst/>
            <a:gdLst>
              <a:gd name="connsiteX0" fmla="*/ 0 w 1139622"/>
              <a:gd name="connsiteY0" fmla="*/ 0 h 1130612"/>
              <a:gd name="connsiteX1" fmla="*/ 599090 w 1139622"/>
              <a:gd name="connsiteY1" fmla="*/ 459452 h 1130612"/>
              <a:gd name="connsiteX2" fmla="*/ 1139622 w 1139622"/>
              <a:gd name="connsiteY2" fmla="*/ 1130612 h 1130612"/>
              <a:gd name="connsiteX0" fmla="*/ 0 w 1198179"/>
              <a:gd name="connsiteY0" fmla="*/ 0 h 1112594"/>
              <a:gd name="connsiteX1" fmla="*/ 599090 w 1198179"/>
              <a:gd name="connsiteY1" fmla="*/ 459452 h 1112594"/>
              <a:gd name="connsiteX2" fmla="*/ 1198179 w 1198179"/>
              <a:gd name="connsiteY2" fmla="*/ 1112594 h 1112594"/>
              <a:gd name="connsiteX0" fmla="*/ 0 w 1198179"/>
              <a:gd name="connsiteY0" fmla="*/ 0 h 1112594"/>
              <a:gd name="connsiteX1" fmla="*/ 599090 w 1198179"/>
              <a:gd name="connsiteY1" fmla="*/ 459452 h 1112594"/>
              <a:gd name="connsiteX2" fmla="*/ 1198179 w 1198179"/>
              <a:gd name="connsiteY2" fmla="*/ 1112594 h 1112594"/>
              <a:gd name="connsiteX0" fmla="*/ 0 w 1198179"/>
              <a:gd name="connsiteY0" fmla="*/ 0 h 1112594"/>
              <a:gd name="connsiteX1" fmla="*/ 599090 w 1198179"/>
              <a:gd name="connsiteY1" fmla="*/ 459452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955138"/>
              <a:gd name="connsiteY0" fmla="*/ 0 h 720708"/>
              <a:gd name="connsiteX1" fmla="*/ 671161 w 955138"/>
              <a:gd name="connsiteY1" fmla="*/ 396390 h 720708"/>
              <a:gd name="connsiteX2" fmla="*/ 954940 w 955138"/>
              <a:gd name="connsiteY2" fmla="*/ 720708 h 720708"/>
              <a:gd name="connsiteX0" fmla="*/ 0 w 954940"/>
              <a:gd name="connsiteY0" fmla="*/ 0 h 720708"/>
              <a:gd name="connsiteX1" fmla="*/ 342337 w 954940"/>
              <a:gd name="connsiteY1" fmla="*/ 157655 h 720708"/>
              <a:gd name="connsiteX2" fmla="*/ 954940 w 954940"/>
              <a:gd name="connsiteY2" fmla="*/ 720708 h 720708"/>
              <a:gd name="connsiteX0" fmla="*/ 0 w 954940"/>
              <a:gd name="connsiteY0" fmla="*/ 0 h 720708"/>
              <a:gd name="connsiteX1" fmla="*/ 342337 w 954940"/>
              <a:gd name="connsiteY1" fmla="*/ 157655 h 720708"/>
              <a:gd name="connsiteX2" fmla="*/ 954940 w 954940"/>
              <a:gd name="connsiteY2" fmla="*/ 720708 h 720708"/>
              <a:gd name="connsiteX0" fmla="*/ 0 w 954940"/>
              <a:gd name="connsiteY0" fmla="*/ 0 h 720708"/>
              <a:gd name="connsiteX1" fmla="*/ 342337 w 954940"/>
              <a:gd name="connsiteY1" fmla="*/ 157655 h 720708"/>
              <a:gd name="connsiteX2" fmla="*/ 954940 w 954940"/>
              <a:gd name="connsiteY2" fmla="*/ 720708 h 720708"/>
              <a:gd name="connsiteX0" fmla="*/ 0 w 954940"/>
              <a:gd name="connsiteY0" fmla="*/ 0 h 720708"/>
              <a:gd name="connsiteX1" fmla="*/ 342337 w 954940"/>
              <a:gd name="connsiteY1" fmla="*/ 157655 h 720708"/>
              <a:gd name="connsiteX2" fmla="*/ 954940 w 954940"/>
              <a:gd name="connsiteY2" fmla="*/ 720708 h 720708"/>
              <a:gd name="connsiteX0" fmla="*/ 0 w 954940"/>
              <a:gd name="connsiteY0" fmla="*/ 0 h 720708"/>
              <a:gd name="connsiteX1" fmla="*/ 342337 w 954940"/>
              <a:gd name="connsiteY1" fmla="*/ 157655 h 720708"/>
              <a:gd name="connsiteX2" fmla="*/ 954940 w 954940"/>
              <a:gd name="connsiteY2" fmla="*/ 720708 h 720708"/>
              <a:gd name="connsiteX0" fmla="*/ 0 w 572063"/>
              <a:gd name="connsiteY0" fmla="*/ 0 h 387380"/>
              <a:gd name="connsiteX1" fmla="*/ 342337 w 572063"/>
              <a:gd name="connsiteY1" fmla="*/ 157655 h 387380"/>
              <a:gd name="connsiteX2" fmla="*/ 572063 w 572063"/>
              <a:gd name="connsiteY2" fmla="*/ 387380 h 387380"/>
              <a:gd name="connsiteX0" fmla="*/ 0 w 572063"/>
              <a:gd name="connsiteY0" fmla="*/ 0 h 387380"/>
              <a:gd name="connsiteX1" fmla="*/ 342337 w 572063"/>
              <a:gd name="connsiteY1" fmla="*/ 157655 h 387380"/>
              <a:gd name="connsiteX2" fmla="*/ 572063 w 572063"/>
              <a:gd name="connsiteY2" fmla="*/ 387380 h 387380"/>
              <a:gd name="connsiteX0" fmla="*/ 0 w 572063"/>
              <a:gd name="connsiteY0" fmla="*/ 0 h 387380"/>
              <a:gd name="connsiteX1" fmla="*/ 342337 w 572063"/>
              <a:gd name="connsiteY1" fmla="*/ 157655 h 387380"/>
              <a:gd name="connsiteX2" fmla="*/ 572063 w 572063"/>
              <a:gd name="connsiteY2" fmla="*/ 387380 h 387380"/>
              <a:gd name="connsiteX0" fmla="*/ 0 w 572063"/>
              <a:gd name="connsiteY0" fmla="*/ 0 h 387380"/>
              <a:gd name="connsiteX1" fmla="*/ 342337 w 572063"/>
              <a:gd name="connsiteY1" fmla="*/ 157655 h 387380"/>
              <a:gd name="connsiteX2" fmla="*/ 572063 w 572063"/>
              <a:gd name="connsiteY2" fmla="*/ 387380 h 387380"/>
              <a:gd name="connsiteX0" fmla="*/ 0 w 572063"/>
              <a:gd name="connsiteY0" fmla="*/ 0 h 387380"/>
              <a:gd name="connsiteX1" fmla="*/ 342337 w 572063"/>
              <a:gd name="connsiteY1" fmla="*/ 157655 h 387380"/>
              <a:gd name="connsiteX2" fmla="*/ 572063 w 572063"/>
              <a:gd name="connsiteY2" fmla="*/ 387380 h 387380"/>
              <a:gd name="connsiteX0" fmla="*/ 0 w 572063"/>
              <a:gd name="connsiteY0" fmla="*/ 0 h 387380"/>
              <a:gd name="connsiteX1" fmla="*/ 342337 w 572063"/>
              <a:gd name="connsiteY1" fmla="*/ 157655 h 387380"/>
              <a:gd name="connsiteX2" fmla="*/ 572063 w 572063"/>
              <a:gd name="connsiteY2" fmla="*/ 387380 h 387380"/>
              <a:gd name="connsiteX0" fmla="*/ 0 w 572063"/>
              <a:gd name="connsiteY0" fmla="*/ 0 h 387380"/>
              <a:gd name="connsiteX1" fmla="*/ 342337 w 572063"/>
              <a:gd name="connsiteY1" fmla="*/ 157655 h 387380"/>
              <a:gd name="connsiteX2" fmla="*/ 572063 w 572063"/>
              <a:gd name="connsiteY2" fmla="*/ 387380 h 387380"/>
            </a:gdLst>
            <a:ahLst/>
            <a:cxnLst>
              <a:cxn ang="0">
                <a:pos x="connsiteX0" y="connsiteY0"/>
              </a:cxn>
              <a:cxn ang="0">
                <a:pos x="connsiteX1" y="connsiteY1"/>
              </a:cxn>
              <a:cxn ang="0">
                <a:pos x="connsiteX2" y="connsiteY2"/>
              </a:cxn>
            </a:cxnLst>
            <a:rect l="l" t="t" r="r" b="b"/>
            <a:pathLst>
              <a:path w="572063" h="387380">
                <a:moveTo>
                  <a:pt x="0" y="0"/>
                </a:moveTo>
                <a:cubicBezTo>
                  <a:pt x="150524" y="49924"/>
                  <a:pt x="154254" y="45199"/>
                  <a:pt x="342337" y="157655"/>
                </a:cubicBezTo>
                <a:cubicBezTo>
                  <a:pt x="406409" y="213357"/>
                  <a:pt x="458747" y="241439"/>
                  <a:pt x="572063" y="387380"/>
                </a:cubicBezTo>
              </a:path>
            </a:pathLst>
          </a:custGeom>
          <a:noFill/>
          <a:ln w="12700" cap="rnd" cmpd="sng" algn="ctr">
            <a:solidFill>
              <a:schemeClr val="tx1">
                <a:lumMod val="85000"/>
                <a:lumOff val="15000"/>
              </a:schemeClr>
            </a:solidFill>
            <a:prstDash val="solid"/>
            <a:tailEnd type="arrow"/>
          </a:ln>
          <a:effectLst/>
        </p:spPr>
        <p:txBody>
          <a:bodyPr rtlCol="0" anchor="ctr"/>
          <a:lstStyle/>
          <a:p>
            <a:pPr algn="ctr"/>
            <a:endParaRPr lang="en-NL"/>
          </a:p>
        </p:txBody>
      </p:sp>
      <p:sp>
        <p:nvSpPr>
          <p:cNvPr id="31" name="TextBox 30">
            <a:extLst>
              <a:ext uri="{FF2B5EF4-FFF2-40B4-BE49-F238E27FC236}">
                <a16:creationId xmlns:a16="http://schemas.microsoft.com/office/drawing/2014/main" id="{07C6E291-985A-3FA4-2680-546CA1DEA73D}"/>
              </a:ext>
            </a:extLst>
          </p:cNvPr>
          <p:cNvSpPr txBox="1"/>
          <p:nvPr/>
        </p:nvSpPr>
        <p:spPr>
          <a:xfrm>
            <a:off x="724984" y="3224095"/>
            <a:ext cx="2225026" cy="461665"/>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spc="-100" dirty="0">
                <a:solidFill>
                  <a:schemeClr val="accent6">
                    <a:lumMod val="50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Improves startup time by eliminating asynchronous import requests</a:t>
            </a:r>
          </a:p>
        </p:txBody>
      </p:sp>
      <p:sp>
        <p:nvSpPr>
          <p:cNvPr id="32" name="Freeform 31">
            <a:extLst>
              <a:ext uri="{FF2B5EF4-FFF2-40B4-BE49-F238E27FC236}">
                <a16:creationId xmlns:a16="http://schemas.microsoft.com/office/drawing/2014/main" id="{3F26C3AE-85FD-9E4D-657E-D759D512F0D0}"/>
              </a:ext>
            </a:extLst>
          </p:cNvPr>
          <p:cNvSpPr/>
          <p:nvPr/>
        </p:nvSpPr>
        <p:spPr>
          <a:xfrm flipV="1">
            <a:off x="6109161" y="3625255"/>
            <a:ext cx="781806" cy="329104"/>
          </a:xfrm>
          <a:custGeom>
            <a:avLst/>
            <a:gdLst>
              <a:gd name="connsiteX0" fmla="*/ 0 w 1139622"/>
              <a:gd name="connsiteY0" fmla="*/ 0 h 1130612"/>
              <a:gd name="connsiteX1" fmla="*/ 599090 w 1139622"/>
              <a:gd name="connsiteY1" fmla="*/ 459452 h 1130612"/>
              <a:gd name="connsiteX2" fmla="*/ 1139622 w 1139622"/>
              <a:gd name="connsiteY2" fmla="*/ 1130612 h 1130612"/>
              <a:gd name="connsiteX0" fmla="*/ 0 w 1198179"/>
              <a:gd name="connsiteY0" fmla="*/ 0 h 1112594"/>
              <a:gd name="connsiteX1" fmla="*/ 599090 w 1198179"/>
              <a:gd name="connsiteY1" fmla="*/ 459452 h 1112594"/>
              <a:gd name="connsiteX2" fmla="*/ 1198179 w 1198179"/>
              <a:gd name="connsiteY2" fmla="*/ 1112594 h 1112594"/>
              <a:gd name="connsiteX0" fmla="*/ 0 w 1198179"/>
              <a:gd name="connsiteY0" fmla="*/ 0 h 1112594"/>
              <a:gd name="connsiteX1" fmla="*/ 599090 w 1198179"/>
              <a:gd name="connsiteY1" fmla="*/ 459452 h 1112594"/>
              <a:gd name="connsiteX2" fmla="*/ 1198179 w 1198179"/>
              <a:gd name="connsiteY2" fmla="*/ 1112594 h 1112594"/>
              <a:gd name="connsiteX0" fmla="*/ 0 w 1198179"/>
              <a:gd name="connsiteY0" fmla="*/ 0 h 1112594"/>
              <a:gd name="connsiteX1" fmla="*/ 599090 w 1198179"/>
              <a:gd name="connsiteY1" fmla="*/ 459452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955138"/>
              <a:gd name="connsiteY0" fmla="*/ 0 h 720708"/>
              <a:gd name="connsiteX1" fmla="*/ 671161 w 955138"/>
              <a:gd name="connsiteY1" fmla="*/ 396390 h 720708"/>
              <a:gd name="connsiteX2" fmla="*/ 954940 w 955138"/>
              <a:gd name="connsiteY2" fmla="*/ 720708 h 720708"/>
              <a:gd name="connsiteX0" fmla="*/ 0 w 954940"/>
              <a:gd name="connsiteY0" fmla="*/ 0 h 720708"/>
              <a:gd name="connsiteX1" fmla="*/ 342337 w 954940"/>
              <a:gd name="connsiteY1" fmla="*/ 157655 h 720708"/>
              <a:gd name="connsiteX2" fmla="*/ 954940 w 954940"/>
              <a:gd name="connsiteY2" fmla="*/ 720708 h 720708"/>
              <a:gd name="connsiteX0" fmla="*/ 0 w 954940"/>
              <a:gd name="connsiteY0" fmla="*/ 0 h 720708"/>
              <a:gd name="connsiteX1" fmla="*/ 342337 w 954940"/>
              <a:gd name="connsiteY1" fmla="*/ 157655 h 720708"/>
              <a:gd name="connsiteX2" fmla="*/ 954940 w 954940"/>
              <a:gd name="connsiteY2" fmla="*/ 720708 h 720708"/>
              <a:gd name="connsiteX0" fmla="*/ 0 w 954940"/>
              <a:gd name="connsiteY0" fmla="*/ 0 h 720708"/>
              <a:gd name="connsiteX1" fmla="*/ 342337 w 954940"/>
              <a:gd name="connsiteY1" fmla="*/ 157655 h 720708"/>
              <a:gd name="connsiteX2" fmla="*/ 954940 w 954940"/>
              <a:gd name="connsiteY2" fmla="*/ 720708 h 720708"/>
              <a:gd name="connsiteX0" fmla="*/ 0 w 954940"/>
              <a:gd name="connsiteY0" fmla="*/ 0 h 720708"/>
              <a:gd name="connsiteX1" fmla="*/ 342337 w 954940"/>
              <a:gd name="connsiteY1" fmla="*/ 157655 h 720708"/>
              <a:gd name="connsiteX2" fmla="*/ 954940 w 954940"/>
              <a:gd name="connsiteY2" fmla="*/ 720708 h 720708"/>
              <a:gd name="connsiteX0" fmla="*/ 0 w 954940"/>
              <a:gd name="connsiteY0" fmla="*/ 0 h 720708"/>
              <a:gd name="connsiteX1" fmla="*/ 342337 w 954940"/>
              <a:gd name="connsiteY1" fmla="*/ 157655 h 720708"/>
              <a:gd name="connsiteX2" fmla="*/ 954940 w 954940"/>
              <a:gd name="connsiteY2" fmla="*/ 720708 h 720708"/>
              <a:gd name="connsiteX0" fmla="*/ 0 w 572063"/>
              <a:gd name="connsiteY0" fmla="*/ 0 h 387380"/>
              <a:gd name="connsiteX1" fmla="*/ 342337 w 572063"/>
              <a:gd name="connsiteY1" fmla="*/ 157655 h 387380"/>
              <a:gd name="connsiteX2" fmla="*/ 572063 w 572063"/>
              <a:gd name="connsiteY2" fmla="*/ 387380 h 387380"/>
              <a:gd name="connsiteX0" fmla="*/ 0 w 572063"/>
              <a:gd name="connsiteY0" fmla="*/ 0 h 387380"/>
              <a:gd name="connsiteX1" fmla="*/ 342337 w 572063"/>
              <a:gd name="connsiteY1" fmla="*/ 157655 h 387380"/>
              <a:gd name="connsiteX2" fmla="*/ 572063 w 572063"/>
              <a:gd name="connsiteY2" fmla="*/ 387380 h 387380"/>
              <a:gd name="connsiteX0" fmla="*/ 0 w 572063"/>
              <a:gd name="connsiteY0" fmla="*/ 0 h 387380"/>
              <a:gd name="connsiteX1" fmla="*/ 342337 w 572063"/>
              <a:gd name="connsiteY1" fmla="*/ 157655 h 387380"/>
              <a:gd name="connsiteX2" fmla="*/ 572063 w 572063"/>
              <a:gd name="connsiteY2" fmla="*/ 387380 h 387380"/>
              <a:gd name="connsiteX0" fmla="*/ 0 w 572063"/>
              <a:gd name="connsiteY0" fmla="*/ 0 h 387380"/>
              <a:gd name="connsiteX1" fmla="*/ 342337 w 572063"/>
              <a:gd name="connsiteY1" fmla="*/ 157655 h 387380"/>
              <a:gd name="connsiteX2" fmla="*/ 572063 w 572063"/>
              <a:gd name="connsiteY2" fmla="*/ 387380 h 387380"/>
              <a:gd name="connsiteX0" fmla="*/ 0 w 572063"/>
              <a:gd name="connsiteY0" fmla="*/ 0 h 387380"/>
              <a:gd name="connsiteX1" fmla="*/ 342337 w 572063"/>
              <a:gd name="connsiteY1" fmla="*/ 157655 h 387380"/>
              <a:gd name="connsiteX2" fmla="*/ 572063 w 572063"/>
              <a:gd name="connsiteY2" fmla="*/ 387380 h 387380"/>
              <a:gd name="connsiteX0" fmla="*/ 0 w 572063"/>
              <a:gd name="connsiteY0" fmla="*/ 0 h 387380"/>
              <a:gd name="connsiteX1" fmla="*/ 342337 w 572063"/>
              <a:gd name="connsiteY1" fmla="*/ 157655 h 387380"/>
              <a:gd name="connsiteX2" fmla="*/ 572063 w 572063"/>
              <a:gd name="connsiteY2" fmla="*/ 387380 h 387380"/>
              <a:gd name="connsiteX0" fmla="*/ 0 w 572063"/>
              <a:gd name="connsiteY0" fmla="*/ 0 h 387380"/>
              <a:gd name="connsiteX1" fmla="*/ 342337 w 572063"/>
              <a:gd name="connsiteY1" fmla="*/ 157655 h 387380"/>
              <a:gd name="connsiteX2" fmla="*/ 572063 w 572063"/>
              <a:gd name="connsiteY2" fmla="*/ 387380 h 387380"/>
            </a:gdLst>
            <a:ahLst/>
            <a:cxnLst>
              <a:cxn ang="0">
                <a:pos x="connsiteX0" y="connsiteY0"/>
              </a:cxn>
              <a:cxn ang="0">
                <a:pos x="connsiteX1" y="connsiteY1"/>
              </a:cxn>
              <a:cxn ang="0">
                <a:pos x="connsiteX2" y="connsiteY2"/>
              </a:cxn>
            </a:cxnLst>
            <a:rect l="l" t="t" r="r" b="b"/>
            <a:pathLst>
              <a:path w="572063" h="387380">
                <a:moveTo>
                  <a:pt x="0" y="0"/>
                </a:moveTo>
                <a:cubicBezTo>
                  <a:pt x="150524" y="49924"/>
                  <a:pt x="154254" y="45199"/>
                  <a:pt x="342337" y="157655"/>
                </a:cubicBezTo>
                <a:cubicBezTo>
                  <a:pt x="406409" y="213357"/>
                  <a:pt x="458747" y="241439"/>
                  <a:pt x="572063" y="387380"/>
                </a:cubicBezTo>
              </a:path>
            </a:pathLst>
          </a:custGeom>
          <a:noFill/>
          <a:ln w="12700" cap="rnd" cmpd="sng" algn="ctr">
            <a:solidFill>
              <a:schemeClr val="tx1">
                <a:lumMod val="85000"/>
                <a:lumOff val="15000"/>
              </a:schemeClr>
            </a:solidFill>
            <a:prstDash val="solid"/>
            <a:tailEnd type="arrow"/>
          </a:ln>
          <a:effectLst/>
        </p:spPr>
        <p:txBody>
          <a:bodyPr rtlCol="0" anchor="ctr"/>
          <a:lstStyle/>
          <a:p>
            <a:pPr algn="ctr"/>
            <a:endParaRPr lang="en-NL"/>
          </a:p>
        </p:txBody>
      </p:sp>
      <p:sp>
        <p:nvSpPr>
          <p:cNvPr id="33" name="TextBox 32">
            <a:extLst>
              <a:ext uri="{FF2B5EF4-FFF2-40B4-BE49-F238E27FC236}">
                <a16:creationId xmlns:a16="http://schemas.microsoft.com/office/drawing/2014/main" id="{EC86C77F-E308-E788-BF27-CE2E27EA2CCE}"/>
              </a:ext>
            </a:extLst>
          </p:cNvPr>
          <p:cNvSpPr txBox="1"/>
          <p:nvPr/>
        </p:nvSpPr>
        <p:spPr>
          <a:xfrm>
            <a:off x="6753381" y="3147151"/>
            <a:ext cx="2111590" cy="461665"/>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spc="-100" dirty="0">
                <a:solidFill>
                  <a:schemeClr val="accent6">
                    <a:lumMod val="50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Improves load time of a remote module by preloading its dependencies</a:t>
            </a:r>
          </a:p>
        </p:txBody>
      </p:sp>
      <p:sp>
        <p:nvSpPr>
          <p:cNvPr id="34" name="Freeform 33">
            <a:extLst>
              <a:ext uri="{FF2B5EF4-FFF2-40B4-BE49-F238E27FC236}">
                <a16:creationId xmlns:a16="http://schemas.microsoft.com/office/drawing/2014/main" id="{E8E3A030-BD0B-3BF6-4FBD-13AD6192310F}"/>
              </a:ext>
            </a:extLst>
          </p:cNvPr>
          <p:cNvSpPr/>
          <p:nvPr/>
        </p:nvSpPr>
        <p:spPr>
          <a:xfrm flipH="1">
            <a:off x="2437857" y="4030595"/>
            <a:ext cx="781806" cy="329104"/>
          </a:xfrm>
          <a:custGeom>
            <a:avLst/>
            <a:gdLst>
              <a:gd name="connsiteX0" fmla="*/ 0 w 1139622"/>
              <a:gd name="connsiteY0" fmla="*/ 0 h 1130612"/>
              <a:gd name="connsiteX1" fmla="*/ 599090 w 1139622"/>
              <a:gd name="connsiteY1" fmla="*/ 459452 h 1130612"/>
              <a:gd name="connsiteX2" fmla="*/ 1139622 w 1139622"/>
              <a:gd name="connsiteY2" fmla="*/ 1130612 h 1130612"/>
              <a:gd name="connsiteX0" fmla="*/ 0 w 1198179"/>
              <a:gd name="connsiteY0" fmla="*/ 0 h 1112594"/>
              <a:gd name="connsiteX1" fmla="*/ 599090 w 1198179"/>
              <a:gd name="connsiteY1" fmla="*/ 459452 h 1112594"/>
              <a:gd name="connsiteX2" fmla="*/ 1198179 w 1198179"/>
              <a:gd name="connsiteY2" fmla="*/ 1112594 h 1112594"/>
              <a:gd name="connsiteX0" fmla="*/ 0 w 1198179"/>
              <a:gd name="connsiteY0" fmla="*/ 0 h 1112594"/>
              <a:gd name="connsiteX1" fmla="*/ 599090 w 1198179"/>
              <a:gd name="connsiteY1" fmla="*/ 459452 h 1112594"/>
              <a:gd name="connsiteX2" fmla="*/ 1198179 w 1198179"/>
              <a:gd name="connsiteY2" fmla="*/ 1112594 h 1112594"/>
              <a:gd name="connsiteX0" fmla="*/ 0 w 1198179"/>
              <a:gd name="connsiteY0" fmla="*/ 0 h 1112594"/>
              <a:gd name="connsiteX1" fmla="*/ 599090 w 1198179"/>
              <a:gd name="connsiteY1" fmla="*/ 459452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955138"/>
              <a:gd name="connsiteY0" fmla="*/ 0 h 720708"/>
              <a:gd name="connsiteX1" fmla="*/ 671161 w 955138"/>
              <a:gd name="connsiteY1" fmla="*/ 396390 h 720708"/>
              <a:gd name="connsiteX2" fmla="*/ 954940 w 955138"/>
              <a:gd name="connsiteY2" fmla="*/ 720708 h 720708"/>
              <a:gd name="connsiteX0" fmla="*/ 0 w 954940"/>
              <a:gd name="connsiteY0" fmla="*/ 0 h 720708"/>
              <a:gd name="connsiteX1" fmla="*/ 342337 w 954940"/>
              <a:gd name="connsiteY1" fmla="*/ 157655 h 720708"/>
              <a:gd name="connsiteX2" fmla="*/ 954940 w 954940"/>
              <a:gd name="connsiteY2" fmla="*/ 720708 h 720708"/>
              <a:gd name="connsiteX0" fmla="*/ 0 w 954940"/>
              <a:gd name="connsiteY0" fmla="*/ 0 h 720708"/>
              <a:gd name="connsiteX1" fmla="*/ 342337 w 954940"/>
              <a:gd name="connsiteY1" fmla="*/ 157655 h 720708"/>
              <a:gd name="connsiteX2" fmla="*/ 954940 w 954940"/>
              <a:gd name="connsiteY2" fmla="*/ 720708 h 720708"/>
              <a:gd name="connsiteX0" fmla="*/ 0 w 954940"/>
              <a:gd name="connsiteY0" fmla="*/ 0 h 720708"/>
              <a:gd name="connsiteX1" fmla="*/ 342337 w 954940"/>
              <a:gd name="connsiteY1" fmla="*/ 157655 h 720708"/>
              <a:gd name="connsiteX2" fmla="*/ 954940 w 954940"/>
              <a:gd name="connsiteY2" fmla="*/ 720708 h 720708"/>
              <a:gd name="connsiteX0" fmla="*/ 0 w 954940"/>
              <a:gd name="connsiteY0" fmla="*/ 0 h 720708"/>
              <a:gd name="connsiteX1" fmla="*/ 342337 w 954940"/>
              <a:gd name="connsiteY1" fmla="*/ 157655 h 720708"/>
              <a:gd name="connsiteX2" fmla="*/ 954940 w 954940"/>
              <a:gd name="connsiteY2" fmla="*/ 720708 h 720708"/>
              <a:gd name="connsiteX0" fmla="*/ 0 w 954940"/>
              <a:gd name="connsiteY0" fmla="*/ 0 h 720708"/>
              <a:gd name="connsiteX1" fmla="*/ 342337 w 954940"/>
              <a:gd name="connsiteY1" fmla="*/ 157655 h 720708"/>
              <a:gd name="connsiteX2" fmla="*/ 954940 w 954940"/>
              <a:gd name="connsiteY2" fmla="*/ 720708 h 720708"/>
              <a:gd name="connsiteX0" fmla="*/ 0 w 572063"/>
              <a:gd name="connsiteY0" fmla="*/ 0 h 387380"/>
              <a:gd name="connsiteX1" fmla="*/ 342337 w 572063"/>
              <a:gd name="connsiteY1" fmla="*/ 157655 h 387380"/>
              <a:gd name="connsiteX2" fmla="*/ 572063 w 572063"/>
              <a:gd name="connsiteY2" fmla="*/ 387380 h 387380"/>
              <a:gd name="connsiteX0" fmla="*/ 0 w 572063"/>
              <a:gd name="connsiteY0" fmla="*/ 0 h 387380"/>
              <a:gd name="connsiteX1" fmla="*/ 342337 w 572063"/>
              <a:gd name="connsiteY1" fmla="*/ 157655 h 387380"/>
              <a:gd name="connsiteX2" fmla="*/ 572063 w 572063"/>
              <a:gd name="connsiteY2" fmla="*/ 387380 h 387380"/>
              <a:gd name="connsiteX0" fmla="*/ 0 w 572063"/>
              <a:gd name="connsiteY0" fmla="*/ 0 h 387380"/>
              <a:gd name="connsiteX1" fmla="*/ 342337 w 572063"/>
              <a:gd name="connsiteY1" fmla="*/ 157655 h 387380"/>
              <a:gd name="connsiteX2" fmla="*/ 572063 w 572063"/>
              <a:gd name="connsiteY2" fmla="*/ 387380 h 387380"/>
              <a:gd name="connsiteX0" fmla="*/ 0 w 572063"/>
              <a:gd name="connsiteY0" fmla="*/ 0 h 387380"/>
              <a:gd name="connsiteX1" fmla="*/ 342337 w 572063"/>
              <a:gd name="connsiteY1" fmla="*/ 157655 h 387380"/>
              <a:gd name="connsiteX2" fmla="*/ 572063 w 572063"/>
              <a:gd name="connsiteY2" fmla="*/ 387380 h 387380"/>
              <a:gd name="connsiteX0" fmla="*/ 0 w 572063"/>
              <a:gd name="connsiteY0" fmla="*/ 0 h 387380"/>
              <a:gd name="connsiteX1" fmla="*/ 342337 w 572063"/>
              <a:gd name="connsiteY1" fmla="*/ 157655 h 387380"/>
              <a:gd name="connsiteX2" fmla="*/ 572063 w 572063"/>
              <a:gd name="connsiteY2" fmla="*/ 387380 h 387380"/>
              <a:gd name="connsiteX0" fmla="*/ 0 w 572063"/>
              <a:gd name="connsiteY0" fmla="*/ 0 h 387380"/>
              <a:gd name="connsiteX1" fmla="*/ 342337 w 572063"/>
              <a:gd name="connsiteY1" fmla="*/ 157655 h 387380"/>
              <a:gd name="connsiteX2" fmla="*/ 572063 w 572063"/>
              <a:gd name="connsiteY2" fmla="*/ 387380 h 387380"/>
              <a:gd name="connsiteX0" fmla="*/ 0 w 572063"/>
              <a:gd name="connsiteY0" fmla="*/ 0 h 387380"/>
              <a:gd name="connsiteX1" fmla="*/ 342337 w 572063"/>
              <a:gd name="connsiteY1" fmla="*/ 157655 h 387380"/>
              <a:gd name="connsiteX2" fmla="*/ 572063 w 572063"/>
              <a:gd name="connsiteY2" fmla="*/ 387380 h 387380"/>
            </a:gdLst>
            <a:ahLst/>
            <a:cxnLst>
              <a:cxn ang="0">
                <a:pos x="connsiteX0" y="connsiteY0"/>
              </a:cxn>
              <a:cxn ang="0">
                <a:pos x="connsiteX1" y="connsiteY1"/>
              </a:cxn>
              <a:cxn ang="0">
                <a:pos x="connsiteX2" y="connsiteY2"/>
              </a:cxn>
            </a:cxnLst>
            <a:rect l="l" t="t" r="r" b="b"/>
            <a:pathLst>
              <a:path w="572063" h="387380">
                <a:moveTo>
                  <a:pt x="0" y="0"/>
                </a:moveTo>
                <a:cubicBezTo>
                  <a:pt x="150524" y="49924"/>
                  <a:pt x="154254" y="45199"/>
                  <a:pt x="342337" y="157655"/>
                </a:cubicBezTo>
                <a:cubicBezTo>
                  <a:pt x="406409" y="213357"/>
                  <a:pt x="458747" y="241439"/>
                  <a:pt x="572063" y="387380"/>
                </a:cubicBezTo>
              </a:path>
            </a:pathLst>
          </a:custGeom>
          <a:noFill/>
          <a:ln w="12700" cap="rnd" cmpd="sng" algn="ctr">
            <a:solidFill>
              <a:schemeClr val="tx1">
                <a:lumMod val="85000"/>
                <a:lumOff val="15000"/>
              </a:schemeClr>
            </a:solidFill>
            <a:prstDash val="solid"/>
            <a:tailEnd type="arrow"/>
          </a:ln>
          <a:effectLst/>
        </p:spPr>
        <p:txBody>
          <a:bodyPr rtlCol="0" anchor="ctr"/>
          <a:lstStyle/>
          <a:p>
            <a:pPr algn="ctr"/>
            <a:endParaRPr lang="en-NL"/>
          </a:p>
        </p:txBody>
      </p:sp>
      <p:sp>
        <p:nvSpPr>
          <p:cNvPr id="35" name="TextBox 34">
            <a:extLst>
              <a:ext uri="{FF2B5EF4-FFF2-40B4-BE49-F238E27FC236}">
                <a16:creationId xmlns:a16="http://schemas.microsoft.com/office/drawing/2014/main" id="{0FE033A2-186B-C9A9-E49C-670086299714}"/>
              </a:ext>
            </a:extLst>
          </p:cNvPr>
          <p:cNvSpPr txBox="1"/>
          <p:nvPr/>
        </p:nvSpPr>
        <p:spPr>
          <a:xfrm>
            <a:off x="724984" y="4353761"/>
            <a:ext cx="2225026"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spc="-100" dirty="0">
                <a:solidFill>
                  <a:srgbClr val="FF0000"/>
                </a:solidFill>
                <a:latin typeface="Dreaming Outloud Pro" panose="03050502040302030504" pitchFamily="66" charset="77"/>
                <a:ea typeface="Noteworthy Light" panose="02000400000000000000" pitchFamily="2" charset="77"/>
                <a:cs typeface="Dreaming Outloud Pro" panose="03050502040302030504" pitchFamily="66" charset="77"/>
              </a:rPr>
              <a:t>Increases build time and bundle size</a:t>
            </a:r>
          </a:p>
        </p:txBody>
      </p:sp>
      <p:sp>
        <p:nvSpPr>
          <p:cNvPr id="38" name="Freeform 37">
            <a:extLst>
              <a:ext uri="{FF2B5EF4-FFF2-40B4-BE49-F238E27FC236}">
                <a16:creationId xmlns:a16="http://schemas.microsoft.com/office/drawing/2014/main" id="{8FD496CE-1B83-1774-1820-FB95C046111A}"/>
              </a:ext>
            </a:extLst>
          </p:cNvPr>
          <p:cNvSpPr/>
          <p:nvPr/>
        </p:nvSpPr>
        <p:spPr>
          <a:xfrm>
            <a:off x="6109161" y="4030595"/>
            <a:ext cx="781806" cy="329104"/>
          </a:xfrm>
          <a:custGeom>
            <a:avLst/>
            <a:gdLst>
              <a:gd name="connsiteX0" fmla="*/ 0 w 1139622"/>
              <a:gd name="connsiteY0" fmla="*/ 0 h 1130612"/>
              <a:gd name="connsiteX1" fmla="*/ 599090 w 1139622"/>
              <a:gd name="connsiteY1" fmla="*/ 459452 h 1130612"/>
              <a:gd name="connsiteX2" fmla="*/ 1139622 w 1139622"/>
              <a:gd name="connsiteY2" fmla="*/ 1130612 h 1130612"/>
              <a:gd name="connsiteX0" fmla="*/ 0 w 1198179"/>
              <a:gd name="connsiteY0" fmla="*/ 0 h 1112594"/>
              <a:gd name="connsiteX1" fmla="*/ 599090 w 1198179"/>
              <a:gd name="connsiteY1" fmla="*/ 459452 h 1112594"/>
              <a:gd name="connsiteX2" fmla="*/ 1198179 w 1198179"/>
              <a:gd name="connsiteY2" fmla="*/ 1112594 h 1112594"/>
              <a:gd name="connsiteX0" fmla="*/ 0 w 1198179"/>
              <a:gd name="connsiteY0" fmla="*/ 0 h 1112594"/>
              <a:gd name="connsiteX1" fmla="*/ 599090 w 1198179"/>
              <a:gd name="connsiteY1" fmla="*/ 459452 h 1112594"/>
              <a:gd name="connsiteX2" fmla="*/ 1198179 w 1198179"/>
              <a:gd name="connsiteY2" fmla="*/ 1112594 h 1112594"/>
              <a:gd name="connsiteX0" fmla="*/ 0 w 1198179"/>
              <a:gd name="connsiteY0" fmla="*/ 0 h 1112594"/>
              <a:gd name="connsiteX1" fmla="*/ 599090 w 1198179"/>
              <a:gd name="connsiteY1" fmla="*/ 459452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1198179"/>
              <a:gd name="connsiteY0" fmla="*/ 0 h 1112594"/>
              <a:gd name="connsiteX1" fmla="*/ 671161 w 1198179"/>
              <a:gd name="connsiteY1" fmla="*/ 396390 h 1112594"/>
              <a:gd name="connsiteX2" fmla="*/ 1198179 w 1198179"/>
              <a:gd name="connsiteY2" fmla="*/ 1112594 h 1112594"/>
              <a:gd name="connsiteX0" fmla="*/ 0 w 955138"/>
              <a:gd name="connsiteY0" fmla="*/ 0 h 720708"/>
              <a:gd name="connsiteX1" fmla="*/ 671161 w 955138"/>
              <a:gd name="connsiteY1" fmla="*/ 396390 h 720708"/>
              <a:gd name="connsiteX2" fmla="*/ 954940 w 955138"/>
              <a:gd name="connsiteY2" fmla="*/ 720708 h 720708"/>
              <a:gd name="connsiteX0" fmla="*/ 0 w 954940"/>
              <a:gd name="connsiteY0" fmla="*/ 0 h 720708"/>
              <a:gd name="connsiteX1" fmla="*/ 342337 w 954940"/>
              <a:gd name="connsiteY1" fmla="*/ 157655 h 720708"/>
              <a:gd name="connsiteX2" fmla="*/ 954940 w 954940"/>
              <a:gd name="connsiteY2" fmla="*/ 720708 h 720708"/>
              <a:gd name="connsiteX0" fmla="*/ 0 w 954940"/>
              <a:gd name="connsiteY0" fmla="*/ 0 h 720708"/>
              <a:gd name="connsiteX1" fmla="*/ 342337 w 954940"/>
              <a:gd name="connsiteY1" fmla="*/ 157655 h 720708"/>
              <a:gd name="connsiteX2" fmla="*/ 954940 w 954940"/>
              <a:gd name="connsiteY2" fmla="*/ 720708 h 720708"/>
              <a:gd name="connsiteX0" fmla="*/ 0 w 954940"/>
              <a:gd name="connsiteY0" fmla="*/ 0 h 720708"/>
              <a:gd name="connsiteX1" fmla="*/ 342337 w 954940"/>
              <a:gd name="connsiteY1" fmla="*/ 157655 h 720708"/>
              <a:gd name="connsiteX2" fmla="*/ 954940 w 954940"/>
              <a:gd name="connsiteY2" fmla="*/ 720708 h 720708"/>
              <a:gd name="connsiteX0" fmla="*/ 0 w 954940"/>
              <a:gd name="connsiteY0" fmla="*/ 0 h 720708"/>
              <a:gd name="connsiteX1" fmla="*/ 342337 w 954940"/>
              <a:gd name="connsiteY1" fmla="*/ 157655 h 720708"/>
              <a:gd name="connsiteX2" fmla="*/ 954940 w 954940"/>
              <a:gd name="connsiteY2" fmla="*/ 720708 h 720708"/>
              <a:gd name="connsiteX0" fmla="*/ 0 w 954940"/>
              <a:gd name="connsiteY0" fmla="*/ 0 h 720708"/>
              <a:gd name="connsiteX1" fmla="*/ 342337 w 954940"/>
              <a:gd name="connsiteY1" fmla="*/ 157655 h 720708"/>
              <a:gd name="connsiteX2" fmla="*/ 954940 w 954940"/>
              <a:gd name="connsiteY2" fmla="*/ 720708 h 720708"/>
              <a:gd name="connsiteX0" fmla="*/ 0 w 572063"/>
              <a:gd name="connsiteY0" fmla="*/ 0 h 387380"/>
              <a:gd name="connsiteX1" fmla="*/ 342337 w 572063"/>
              <a:gd name="connsiteY1" fmla="*/ 157655 h 387380"/>
              <a:gd name="connsiteX2" fmla="*/ 572063 w 572063"/>
              <a:gd name="connsiteY2" fmla="*/ 387380 h 387380"/>
              <a:gd name="connsiteX0" fmla="*/ 0 w 572063"/>
              <a:gd name="connsiteY0" fmla="*/ 0 h 387380"/>
              <a:gd name="connsiteX1" fmla="*/ 342337 w 572063"/>
              <a:gd name="connsiteY1" fmla="*/ 157655 h 387380"/>
              <a:gd name="connsiteX2" fmla="*/ 572063 w 572063"/>
              <a:gd name="connsiteY2" fmla="*/ 387380 h 387380"/>
              <a:gd name="connsiteX0" fmla="*/ 0 w 572063"/>
              <a:gd name="connsiteY0" fmla="*/ 0 h 387380"/>
              <a:gd name="connsiteX1" fmla="*/ 342337 w 572063"/>
              <a:gd name="connsiteY1" fmla="*/ 157655 h 387380"/>
              <a:gd name="connsiteX2" fmla="*/ 572063 w 572063"/>
              <a:gd name="connsiteY2" fmla="*/ 387380 h 387380"/>
              <a:gd name="connsiteX0" fmla="*/ 0 w 572063"/>
              <a:gd name="connsiteY0" fmla="*/ 0 h 387380"/>
              <a:gd name="connsiteX1" fmla="*/ 342337 w 572063"/>
              <a:gd name="connsiteY1" fmla="*/ 157655 h 387380"/>
              <a:gd name="connsiteX2" fmla="*/ 572063 w 572063"/>
              <a:gd name="connsiteY2" fmla="*/ 387380 h 387380"/>
              <a:gd name="connsiteX0" fmla="*/ 0 w 572063"/>
              <a:gd name="connsiteY0" fmla="*/ 0 h 387380"/>
              <a:gd name="connsiteX1" fmla="*/ 342337 w 572063"/>
              <a:gd name="connsiteY1" fmla="*/ 157655 h 387380"/>
              <a:gd name="connsiteX2" fmla="*/ 572063 w 572063"/>
              <a:gd name="connsiteY2" fmla="*/ 387380 h 387380"/>
              <a:gd name="connsiteX0" fmla="*/ 0 w 572063"/>
              <a:gd name="connsiteY0" fmla="*/ 0 h 387380"/>
              <a:gd name="connsiteX1" fmla="*/ 342337 w 572063"/>
              <a:gd name="connsiteY1" fmla="*/ 157655 h 387380"/>
              <a:gd name="connsiteX2" fmla="*/ 572063 w 572063"/>
              <a:gd name="connsiteY2" fmla="*/ 387380 h 387380"/>
              <a:gd name="connsiteX0" fmla="*/ 0 w 572063"/>
              <a:gd name="connsiteY0" fmla="*/ 0 h 387380"/>
              <a:gd name="connsiteX1" fmla="*/ 342337 w 572063"/>
              <a:gd name="connsiteY1" fmla="*/ 157655 h 387380"/>
              <a:gd name="connsiteX2" fmla="*/ 572063 w 572063"/>
              <a:gd name="connsiteY2" fmla="*/ 387380 h 387380"/>
            </a:gdLst>
            <a:ahLst/>
            <a:cxnLst>
              <a:cxn ang="0">
                <a:pos x="connsiteX0" y="connsiteY0"/>
              </a:cxn>
              <a:cxn ang="0">
                <a:pos x="connsiteX1" y="connsiteY1"/>
              </a:cxn>
              <a:cxn ang="0">
                <a:pos x="connsiteX2" y="connsiteY2"/>
              </a:cxn>
            </a:cxnLst>
            <a:rect l="l" t="t" r="r" b="b"/>
            <a:pathLst>
              <a:path w="572063" h="387380">
                <a:moveTo>
                  <a:pt x="0" y="0"/>
                </a:moveTo>
                <a:cubicBezTo>
                  <a:pt x="150524" y="49924"/>
                  <a:pt x="154254" y="45199"/>
                  <a:pt x="342337" y="157655"/>
                </a:cubicBezTo>
                <a:cubicBezTo>
                  <a:pt x="406409" y="213357"/>
                  <a:pt x="458747" y="241439"/>
                  <a:pt x="572063" y="387380"/>
                </a:cubicBezTo>
              </a:path>
            </a:pathLst>
          </a:custGeom>
          <a:noFill/>
          <a:ln w="12700" cap="rnd" cmpd="sng" algn="ctr">
            <a:solidFill>
              <a:schemeClr val="tx1">
                <a:lumMod val="85000"/>
                <a:lumOff val="15000"/>
              </a:schemeClr>
            </a:solidFill>
            <a:prstDash val="solid"/>
            <a:tailEnd type="arrow"/>
          </a:ln>
          <a:effectLst/>
        </p:spPr>
        <p:txBody>
          <a:bodyPr rtlCol="0" anchor="ctr"/>
          <a:lstStyle/>
          <a:p>
            <a:pPr algn="ctr"/>
            <a:endParaRPr lang="en-NL"/>
          </a:p>
        </p:txBody>
      </p:sp>
      <p:sp>
        <p:nvSpPr>
          <p:cNvPr id="39" name="TextBox 38">
            <a:extLst>
              <a:ext uri="{FF2B5EF4-FFF2-40B4-BE49-F238E27FC236}">
                <a16:creationId xmlns:a16="http://schemas.microsoft.com/office/drawing/2014/main" id="{80B2DC52-51B4-E66B-52D5-9270FEDF655F}"/>
              </a:ext>
            </a:extLst>
          </p:cNvPr>
          <p:cNvSpPr txBox="1"/>
          <p:nvPr/>
        </p:nvSpPr>
        <p:spPr>
          <a:xfrm>
            <a:off x="6753381" y="4353761"/>
            <a:ext cx="2225026"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spc="-100" dirty="0">
                <a:solidFill>
                  <a:srgbClr val="FF0000"/>
                </a:solidFill>
                <a:latin typeface="Dreaming Outloud Pro" panose="03050502040302030504" pitchFamily="66" charset="77"/>
                <a:ea typeface="Noteworthy Light" panose="02000400000000000000" pitchFamily="2" charset="77"/>
                <a:cs typeface="Dreaming Outloud Pro" panose="03050502040302030504" pitchFamily="66" charset="77"/>
              </a:rPr>
              <a:t>Increases build time and bundle size</a:t>
            </a:r>
          </a:p>
        </p:txBody>
      </p:sp>
    </p:spTree>
    <p:extLst>
      <p:ext uri="{BB962C8B-B14F-4D97-AF65-F5344CB8AC3E}">
        <p14:creationId xmlns:p14="http://schemas.microsoft.com/office/powerpoint/2010/main" val="274913052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C6189-2648-7B1D-4472-1D2B8E2DB925}"/>
              </a:ext>
            </a:extLst>
          </p:cNvPr>
          <p:cNvSpPr>
            <a:spLocks noGrp="1"/>
          </p:cNvSpPr>
          <p:nvPr>
            <p:ph type="title"/>
          </p:nvPr>
        </p:nvSpPr>
        <p:spPr>
          <a:xfrm>
            <a:off x="471600" y="1652400"/>
            <a:ext cx="7625686" cy="1296000"/>
          </a:xfrm>
        </p:spPr>
        <p:txBody>
          <a:bodyPr/>
          <a:lstStyle/>
          <a:p>
            <a:r>
              <a:rPr lang="en-NL" sz="4650" i="1" dirty="0">
                <a:latin typeface="Myriad for Rabobank Bd It"/>
              </a:rPr>
              <a:t>Split strategy</a:t>
            </a:r>
            <a:endParaRPr lang="en-US" sz="4650" i="1" dirty="0"/>
          </a:p>
        </p:txBody>
      </p:sp>
      <p:sp>
        <p:nvSpPr>
          <p:cNvPr id="3" name="Text Placeholder 2">
            <a:extLst>
              <a:ext uri="{FF2B5EF4-FFF2-40B4-BE49-F238E27FC236}">
                <a16:creationId xmlns:a16="http://schemas.microsoft.com/office/drawing/2014/main" id="{164DDCBD-26B8-3F9A-9765-C03142E8E420}"/>
              </a:ext>
            </a:extLst>
          </p:cNvPr>
          <p:cNvSpPr>
            <a:spLocks noGrp="1"/>
          </p:cNvSpPr>
          <p:nvPr>
            <p:ph type="body" sz="quarter" idx="12"/>
          </p:nvPr>
        </p:nvSpPr>
        <p:spPr/>
        <p:txBody>
          <a:bodyPr/>
          <a:lstStyle/>
          <a:p>
            <a:endParaRPr lang="en-NL"/>
          </a:p>
        </p:txBody>
      </p:sp>
    </p:spTree>
    <p:extLst>
      <p:ext uri="{BB962C8B-B14F-4D97-AF65-F5344CB8AC3E}">
        <p14:creationId xmlns:p14="http://schemas.microsoft.com/office/powerpoint/2010/main" val="271428452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F804-016D-C42A-1DF0-D174F09BB391}"/>
              </a:ext>
            </a:extLst>
          </p:cNvPr>
          <p:cNvSpPr>
            <a:spLocks noGrp="1"/>
          </p:cNvSpPr>
          <p:nvPr>
            <p:ph type="title"/>
          </p:nvPr>
        </p:nvSpPr>
        <p:spPr/>
        <p:txBody>
          <a:bodyPr/>
          <a:lstStyle/>
          <a:p>
            <a:r>
              <a:rPr lang="en-US" dirty="0"/>
              <a:t>Split strategy</a:t>
            </a:r>
          </a:p>
        </p:txBody>
      </p:sp>
      <p:sp>
        <p:nvSpPr>
          <p:cNvPr id="3" name="Slide Number Placeholder 2">
            <a:extLst>
              <a:ext uri="{FF2B5EF4-FFF2-40B4-BE49-F238E27FC236}">
                <a16:creationId xmlns:a16="http://schemas.microsoft.com/office/drawing/2014/main" id="{9D430333-901B-D3E8-9F70-3FB5D32486AE}"/>
              </a:ext>
            </a:extLst>
          </p:cNvPr>
          <p:cNvSpPr>
            <a:spLocks noGrp="1"/>
          </p:cNvSpPr>
          <p:nvPr>
            <p:ph type="sldNum" sz="quarter" idx="10"/>
          </p:nvPr>
        </p:nvSpPr>
        <p:spPr/>
        <p:txBody>
          <a:bodyPr/>
          <a:lstStyle/>
          <a:p>
            <a:fld id="{4821C4A5-98F2-7545-875B-39B2F4500447}" type="slidenum">
              <a:rPr lang="en-GB" noProof="0" smtClean="0"/>
              <a:pPr/>
              <a:t>24</a:t>
            </a:fld>
            <a:endParaRPr lang="en-GB" noProof="0"/>
          </a:p>
        </p:txBody>
      </p:sp>
      <p:sp>
        <p:nvSpPr>
          <p:cNvPr id="80" name="TextBox 79">
            <a:extLst>
              <a:ext uri="{FF2B5EF4-FFF2-40B4-BE49-F238E27FC236}">
                <a16:creationId xmlns:a16="http://schemas.microsoft.com/office/drawing/2014/main" id="{BCD030FC-63E7-DE2F-534C-9FEF5931E451}"/>
              </a:ext>
            </a:extLst>
          </p:cNvPr>
          <p:cNvSpPr txBox="1"/>
          <p:nvPr/>
        </p:nvSpPr>
        <p:spPr>
          <a:xfrm>
            <a:off x="1638351" y="2330022"/>
            <a:ext cx="973572"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spc="-100" dirty="0">
                <a:solidFill>
                  <a:schemeClr val="tx2"/>
                </a:solidFill>
                <a:latin typeface="Dreaming Outloud Pro" panose="03050502040302030504" pitchFamily="66" charset="77"/>
                <a:ea typeface="Noteworthy Light" panose="02000400000000000000" pitchFamily="2" charset="77"/>
                <a:cs typeface="Dreaming Outloud Pro" panose="03050502040302030504" pitchFamily="66" charset="77"/>
              </a:rPr>
              <a:t>500+ features</a:t>
            </a:r>
          </a:p>
        </p:txBody>
      </p:sp>
      <p:grpSp>
        <p:nvGrpSpPr>
          <p:cNvPr id="504" name="Group 503">
            <a:extLst>
              <a:ext uri="{FF2B5EF4-FFF2-40B4-BE49-F238E27FC236}">
                <a16:creationId xmlns:a16="http://schemas.microsoft.com/office/drawing/2014/main" id="{558A4809-1F0A-DB24-27C4-BB0D080685C1}"/>
              </a:ext>
            </a:extLst>
          </p:cNvPr>
          <p:cNvGrpSpPr/>
          <p:nvPr/>
        </p:nvGrpSpPr>
        <p:grpSpPr>
          <a:xfrm>
            <a:off x="1204516" y="2684511"/>
            <a:ext cx="1640912" cy="1181784"/>
            <a:chOff x="803240" y="2606984"/>
            <a:chExt cx="1640912" cy="1181784"/>
          </a:xfrm>
        </p:grpSpPr>
        <p:sp>
          <p:nvSpPr>
            <p:cNvPr id="44" name="Rectangle 43">
              <a:extLst>
                <a:ext uri="{FF2B5EF4-FFF2-40B4-BE49-F238E27FC236}">
                  <a16:creationId xmlns:a16="http://schemas.microsoft.com/office/drawing/2014/main" id="{9829D0B4-A6D1-EA4A-CF32-E60BB19D31C2}"/>
                </a:ext>
              </a:extLst>
            </p:cNvPr>
            <p:cNvSpPr/>
            <p:nvPr/>
          </p:nvSpPr>
          <p:spPr>
            <a:xfrm>
              <a:off x="1312186" y="2733354"/>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45" name="Rectangle 44">
              <a:extLst>
                <a:ext uri="{FF2B5EF4-FFF2-40B4-BE49-F238E27FC236}">
                  <a16:creationId xmlns:a16="http://schemas.microsoft.com/office/drawing/2014/main" id="{55F6F7D2-3D96-EF34-D508-2D57DE86D8EB}"/>
                </a:ext>
              </a:extLst>
            </p:cNvPr>
            <p:cNvSpPr/>
            <p:nvPr/>
          </p:nvSpPr>
          <p:spPr>
            <a:xfrm>
              <a:off x="1440627" y="2863189"/>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48" name="Rectangle 47">
              <a:extLst>
                <a:ext uri="{FF2B5EF4-FFF2-40B4-BE49-F238E27FC236}">
                  <a16:creationId xmlns:a16="http://schemas.microsoft.com/office/drawing/2014/main" id="{F1423A21-781C-0DAC-79BC-B69A63B21F22}"/>
                </a:ext>
              </a:extLst>
            </p:cNvPr>
            <p:cNvSpPr/>
            <p:nvPr/>
          </p:nvSpPr>
          <p:spPr>
            <a:xfrm>
              <a:off x="1492847" y="2681134"/>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49" name="Rectangle 48">
              <a:extLst>
                <a:ext uri="{FF2B5EF4-FFF2-40B4-BE49-F238E27FC236}">
                  <a16:creationId xmlns:a16="http://schemas.microsoft.com/office/drawing/2014/main" id="{8ACFC219-8357-CA6E-FFF7-26DE284FF94E}"/>
                </a:ext>
              </a:extLst>
            </p:cNvPr>
            <p:cNvSpPr/>
            <p:nvPr/>
          </p:nvSpPr>
          <p:spPr>
            <a:xfrm>
              <a:off x="1613032" y="2807504"/>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50" name="Rectangle 49">
              <a:extLst>
                <a:ext uri="{FF2B5EF4-FFF2-40B4-BE49-F238E27FC236}">
                  <a16:creationId xmlns:a16="http://schemas.microsoft.com/office/drawing/2014/main" id="{281EF8FC-9A64-7369-E231-296F4786C075}"/>
                </a:ext>
              </a:extLst>
            </p:cNvPr>
            <p:cNvSpPr/>
            <p:nvPr/>
          </p:nvSpPr>
          <p:spPr>
            <a:xfrm>
              <a:off x="1364405" y="2659204"/>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51" name="Rectangle 50">
              <a:extLst>
                <a:ext uri="{FF2B5EF4-FFF2-40B4-BE49-F238E27FC236}">
                  <a16:creationId xmlns:a16="http://schemas.microsoft.com/office/drawing/2014/main" id="{24011BA4-7293-C5E8-2183-ACCCAAE2258B}"/>
                </a:ext>
              </a:extLst>
            </p:cNvPr>
            <p:cNvSpPr/>
            <p:nvPr/>
          </p:nvSpPr>
          <p:spPr>
            <a:xfrm>
              <a:off x="1492846" y="2789039"/>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52" name="Rectangle 51">
              <a:extLst>
                <a:ext uri="{FF2B5EF4-FFF2-40B4-BE49-F238E27FC236}">
                  <a16:creationId xmlns:a16="http://schemas.microsoft.com/office/drawing/2014/main" id="{712B85A3-E6AA-6273-5016-81D883B71A5E}"/>
                </a:ext>
              </a:extLst>
            </p:cNvPr>
            <p:cNvSpPr/>
            <p:nvPr/>
          </p:nvSpPr>
          <p:spPr>
            <a:xfrm>
              <a:off x="1545066" y="2606984"/>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53" name="Rectangle 52">
              <a:extLst>
                <a:ext uri="{FF2B5EF4-FFF2-40B4-BE49-F238E27FC236}">
                  <a16:creationId xmlns:a16="http://schemas.microsoft.com/office/drawing/2014/main" id="{EE079A17-F483-BB71-3428-ACB4137E43B4}"/>
                </a:ext>
              </a:extLst>
            </p:cNvPr>
            <p:cNvSpPr/>
            <p:nvPr/>
          </p:nvSpPr>
          <p:spPr>
            <a:xfrm>
              <a:off x="1665251" y="2733354"/>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54" name="Rectangle 53">
              <a:extLst>
                <a:ext uri="{FF2B5EF4-FFF2-40B4-BE49-F238E27FC236}">
                  <a16:creationId xmlns:a16="http://schemas.microsoft.com/office/drawing/2014/main" id="{4E5A85F3-DF59-8A69-23EA-05C243D19AF7}"/>
                </a:ext>
              </a:extLst>
            </p:cNvPr>
            <p:cNvSpPr/>
            <p:nvPr/>
          </p:nvSpPr>
          <p:spPr>
            <a:xfrm>
              <a:off x="1124033" y="2922740"/>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55" name="Rectangle 54">
              <a:extLst>
                <a:ext uri="{FF2B5EF4-FFF2-40B4-BE49-F238E27FC236}">
                  <a16:creationId xmlns:a16="http://schemas.microsoft.com/office/drawing/2014/main" id="{010D0530-7B76-DEBD-F47F-2F4C2F5E2EF7}"/>
                </a:ext>
              </a:extLst>
            </p:cNvPr>
            <p:cNvSpPr/>
            <p:nvPr/>
          </p:nvSpPr>
          <p:spPr>
            <a:xfrm>
              <a:off x="1252474" y="3052575"/>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56" name="Rectangle 55">
              <a:extLst>
                <a:ext uri="{FF2B5EF4-FFF2-40B4-BE49-F238E27FC236}">
                  <a16:creationId xmlns:a16="http://schemas.microsoft.com/office/drawing/2014/main" id="{4B64334C-2CF6-E955-34BE-08372B766B58}"/>
                </a:ext>
              </a:extLst>
            </p:cNvPr>
            <p:cNvSpPr/>
            <p:nvPr/>
          </p:nvSpPr>
          <p:spPr>
            <a:xfrm>
              <a:off x="1304694" y="2870520"/>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57" name="Rectangle 56">
              <a:extLst>
                <a:ext uri="{FF2B5EF4-FFF2-40B4-BE49-F238E27FC236}">
                  <a16:creationId xmlns:a16="http://schemas.microsoft.com/office/drawing/2014/main" id="{5832C2CE-DF1D-D655-D040-F368CD2D0FDB}"/>
                </a:ext>
              </a:extLst>
            </p:cNvPr>
            <p:cNvSpPr/>
            <p:nvPr/>
          </p:nvSpPr>
          <p:spPr>
            <a:xfrm>
              <a:off x="1424879" y="2996890"/>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58" name="Rectangle 57">
              <a:extLst>
                <a:ext uri="{FF2B5EF4-FFF2-40B4-BE49-F238E27FC236}">
                  <a16:creationId xmlns:a16="http://schemas.microsoft.com/office/drawing/2014/main" id="{2BE39874-1F12-5B3E-3534-9EB7BA49BC47}"/>
                </a:ext>
              </a:extLst>
            </p:cNvPr>
            <p:cNvSpPr/>
            <p:nvPr/>
          </p:nvSpPr>
          <p:spPr>
            <a:xfrm>
              <a:off x="1176252" y="2848590"/>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59" name="Rectangle 58">
              <a:extLst>
                <a:ext uri="{FF2B5EF4-FFF2-40B4-BE49-F238E27FC236}">
                  <a16:creationId xmlns:a16="http://schemas.microsoft.com/office/drawing/2014/main" id="{885C0536-AADA-361E-8EC3-2C86964338F4}"/>
                </a:ext>
              </a:extLst>
            </p:cNvPr>
            <p:cNvSpPr/>
            <p:nvPr/>
          </p:nvSpPr>
          <p:spPr>
            <a:xfrm>
              <a:off x="1304693" y="2978425"/>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60" name="Rectangle 59">
              <a:extLst>
                <a:ext uri="{FF2B5EF4-FFF2-40B4-BE49-F238E27FC236}">
                  <a16:creationId xmlns:a16="http://schemas.microsoft.com/office/drawing/2014/main" id="{3D2D2DC0-4588-6758-5A29-DE7007344127}"/>
                </a:ext>
              </a:extLst>
            </p:cNvPr>
            <p:cNvSpPr/>
            <p:nvPr/>
          </p:nvSpPr>
          <p:spPr>
            <a:xfrm>
              <a:off x="1356913" y="2796370"/>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61" name="Rectangle 60">
              <a:extLst>
                <a:ext uri="{FF2B5EF4-FFF2-40B4-BE49-F238E27FC236}">
                  <a16:creationId xmlns:a16="http://schemas.microsoft.com/office/drawing/2014/main" id="{5E6FC1EC-71E1-7D0F-2F49-7BE4F4A72D9C}"/>
                </a:ext>
              </a:extLst>
            </p:cNvPr>
            <p:cNvSpPr/>
            <p:nvPr/>
          </p:nvSpPr>
          <p:spPr>
            <a:xfrm>
              <a:off x="1477098" y="2922740"/>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grpSp>
          <p:nvGrpSpPr>
            <p:cNvPr id="70" name="Group 69">
              <a:extLst>
                <a:ext uri="{FF2B5EF4-FFF2-40B4-BE49-F238E27FC236}">
                  <a16:creationId xmlns:a16="http://schemas.microsoft.com/office/drawing/2014/main" id="{2B8B7A10-AD7E-C460-3AD8-F3A1D50378EB}"/>
                </a:ext>
              </a:extLst>
            </p:cNvPr>
            <p:cNvGrpSpPr/>
            <p:nvPr/>
          </p:nvGrpSpPr>
          <p:grpSpPr>
            <a:xfrm flipH="1">
              <a:off x="1477098" y="2902542"/>
              <a:ext cx="457504" cy="360644"/>
              <a:chOff x="1265872" y="1760474"/>
              <a:chExt cx="457504" cy="360644"/>
            </a:xfrm>
          </p:grpSpPr>
          <p:sp>
            <p:nvSpPr>
              <p:cNvPr id="62" name="Rectangle 61">
                <a:extLst>
                  <a:ext uri="{FF2B5EF4-FFF2-40B4-BE49-F238E27FC236}">
                    <a16:creationId xmlns:a16="http://schemas.microsoft.com/office/drawing/2014/main" id="{6739AFB1-A8D9-5F8A-86C1-3D3BF9A42E47}"/>
                  </a:ext>
                </a:extLst>
              </p:cNvPr>
              <p:cNvSpPr/>
              <p:nvPr/>
            </p:nvSpPr>
            <p:spPr>
              <a:xfrm>
                <a:off x="1265872" y="1886844"/>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63" name="Rectangle 62">
                <a:extLst>
                  <a:ext uri="{FF2B5EF4-FFF2-40B4-BE49-F238E27FC236}">
                    <a16:creationId xmlns:a16="http://schemas.microsoft.com/office/drawing/2014/main" id="{D1778B17-8378-F699-DA07-2892D63C2AB0}"/>
                  </a:ext>
                </a:extLst>
              </p:cNvPr>
              <p:cNvSpPr/>
              <p:nvPr/>
            </p:nvSpPr>
            <p:spPr>
              <a:xfrm>
                <a:off x="1394313" y="2016679"/>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64" name="Rectangle 63">
                <a:extLst>
                  <a:ext uri="{FF2B5EF4-FFF2-40B4-BE49-F238E27FC236}">
                    <a16:creationId xmlns:a16="http://schemas.microsoft.com/office/drawing/2014/main" id="{0DDD5DAB-EE02-E33B-7868-C7CBC0AFCE27}"/>
                  </a:ext>
                </a:extLst>
              </p:cNvPr>
              <p:cNvSpPr/>
              <p:nvPr/>
            </p:nvSpPr>
            <p:spPr>
              <a:xfrm>
                <a:off x="1446533" y="1834624"/>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65" name="Rectangle 64">
                <a:extLst>
                  <a:ext uri="{FF2B5EF4-FFF2-40B4-BE49-F238E27FC236}">
                    <a16:creationId xmlns:a16="http://schemas.microsoft.com/office/drawing/2014/main" id="{0EF7738F-5682-DFDD-E9B6-227A41FFABDF}"/>
                  </a:ext>
                </a:extLst>
              </p:cNvPr>
              <p:cNvSpPr/>
              <p:nvPr/>
            </p:nvSpPr>
            <p:spPr>
              <a:xfrm>
                <a:off x="1566718" y="1960994"/>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66" name="Rectangle 65">
                <a:extLst>
                  <a:ext uri="{FF2B5EF4-FFF2-40B4-BE49-F238E27FC236}">
                    <a16:creationId xmlns:a16="http://schemas.microsoft.com/office/drawing/2014/main" id="{85EE3DC5-0B02-9F5D-8532-62A5B76F4471}"/>
                  </a:ext>
                </a:extLst>
              </p:cNvPr>
              <p:cNvSpPr/>
              <p:nvPr/>
            </p:nvSpPr>
            <p:spPr>
              <a:xfrm>
                <a:off x="1318091" y="1812694"/>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67" name="Rectangle 66">
                <a:extLst>
                  <a:ext uri="{FF2B5EF4-FFF2-40B4-BE49-F238E27FC236}">
                    <a16:creationId xmlns:a16="http://schemas.microsoft.com/office/drawing/2014/main" id="{7C270B84-17AF-4DDF-4C98-566F6272FC4B}"/>
                  </a:ext>
                </a:extLst>
              </p:cNvPr>
              <p:cNvSpPr/>
              <p:nvPr/>
            </p:nvSpPr>
            <p:spPr>
              <a:xfrm>
                <a:off x="1446532" y="1942529"/>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68" name="Rectangle 67">
                <a:extLst>
                  <a:ext uri="{FF2B5EF4-FFF2-40B4-BE49-F238E27FC236}">
                    <a16:creationId xmlns:a16="http://schemas.microsoft.com/office/drawing/2014/main" id="{9D9A4793-08A7-21FA-5E09-1224F2772876}"/>
                  </a:ext>
                </a:extLst>
              </p:cNvPr>
              <p:cNvSpPr/>
              <p:nvPr/>
            </p:nvSpPr>
            <p:spPr>
              <a:xfrm>
                <a:off x="1498752" y="1760474"/>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69" name="Rectangle 68">
                <a:extLst>
                  <a:ext uri="{FF2B5EF4-FFF2-40B4-BE49-F238E27FC236}">
                    <a16:creationId xmlns:a16="http://schemas.microsoft.com/office/drawing/2014/main" id="{BA04DCB9-E8F5-B2AE-9444-F120B622F912}"/>
                  </a:ext>
                </a:extLst>
              </p:cNvPr>
              <p:cNvSpPr/>
              <p:nvPr/>
            </p:nvSpPr>
            <p:spPr>
              <a:xfrm>
                <a:off x="1618937" y="1886844"/>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grpSp>
        <p:grpSp>
          <p:nvGrpSpPr>
            <p:cNvPr id="71" name="Group 70">
              <a:extLst>
                <a:ext uri="{FF2B5EF4-FFF2-40B4-BE49-F238E27FC236}">
                  <a16:creationId xmlns:a16="http://schemas.microsoft.com/office/drawing/2014/main" id="{1C21412E-6EE9-7B10-DCBD-070FD16E030C}"/>
                </a:ext>
              </a:extLst>
            </p:cNvPr>
            <p:cNvGrpSpPr/>
            <p:nvPr/>
          </p:nvGrpSpPr>
          <p:grpSpPr>
            <a:xfrm flipH="1">
              <a:off x="1705850" y="2685145"/>
              <a:ext cx="457504" cy="360644"/>
              <a:chOff x="1265872" y="1760474"/>
              <a:chExt cx="457504" cy="360644"/>
            </a:xfrm>
          </p:grpSpPr>
          <p:sp>
            <p:nvSpPr>
              <p:cNvPr id="72" name="Rectangle 71">
                <a:extLst>
                  <a:ext uri="{FF2B5EF4-FFF2-40B4-BE49-F238E27FC236}">
                    <a16:creationId xmlns:a16="http://schemas.microsoft.com/office/drawing/2014/main" id="{5B5D207D-99E6-3239-4201-0BF9AC06BB98}"/>
                  </a:ext>
                </a:extLst>
              </p:cNvPr>
              <p:cNvSpPr/>
              <p:nvPr/>
            </p:nvSpPr>
            <p:spPr>
              <a:xfrm>
                <a:off x="1265872" y="1886844"/>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73" name="Rectangle 72">
                <a:extLst>
                  <a:ext uri="{FF2B5EF4-FFF2-40B4-BE49-F238E27FC236}">
                    <a16:creationId xmlns:a16="http://schemas.microsoft.com/office/drawing/2014/main" id="{48274D9F-B6A9-4426-58D1-FA579FC0072F}"/>
                  </a:ext>
                </a:extLst>
              </p:cNvPr>
              <p:cNvSpPr/>
              <p:nvPr/>
            </p:nvSpPr>
            <p:spPr>
              <a:xfrm>
                <a:off x="1394313" y="2016679"/>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74" name="Rectangle 73">
                <a:extLst>
                  <a:ext uri="{FF2B5EF4-FFF2-40B4-BE49-F238E27FC236}">
                    <a16:creationId xmlns:a16="http://schemas.microsoft.com/office/drawing/2014/main" id="{B838E8D9-75D6-6A87-2947-7678E32FBACB}"/>
                  </a:ext>
                </a:extLst>
              </p:cNvPr>
              <p:cNvSpPr/>
              <p:nvPr/>
            </p:nvSpPr>
            <p:spPr>
              <a:xfrm>
                <a:off x="1446533" y="1834624"/>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75" name="Rectangle 74">
                <a:extLst>
                  <a:ext uri="{FF2B5EF4-FFF2-40B4-BE49-F238E27FC236}">
                    <a16:creationId xmlns:a16="http://schemas.microsoft.com/office/drawing/2014/main" id="{2DF0BDDC-4899-1BBE-06CF-D9550F1F537A}"/>
                  </a:ext>
                </a:extLst>
              </p:cNvPr>
              <p:cNvSpPr/>
              <p:nvPr/>
            </p:nvSpPr>
            <p:spPr>
              <a:xfrm>
                <a:off x="1566718" y="1960994"/>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76" name="Rectangle 75">
                <a:extLst>
                  <a:ext uri="{FF2B5EF4-FFF2-40B4-BE49-F238E27FC236}">
                    <a16:creationId xmlns:a16="http://schemas.microsoft.com/office/drawing/2014/main" id="{97B3DEF3-3643-9466-CDB3-1FC3A36E07FE}"/>
                  </a:ext>
                </a:extLst>
              </p:cNvPr>
              <p:cNvSpPr/>
              <p:nvPr/>
            </p:nvSpPr>
            <p:spPr>
              <a:xfrm>
                <a:off x="1318091" y="1812694"/>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77" name="Rectangle 76">
                <a:extLst>
                  <a:ext uri="{FF2B5EF4-FFF2-40B4-BE49-F238E27FC236}">
                    <a16:creationId xmlns:a16="http://schemas.microsoft.com/office/drawing/2014/main" id="{7D57CE2A-66AE-7205-1AB5-54C4140AF616}"/>
                  </a:ext>
                </a:extLst>
              </p:cNvPr>
              <p:cNvSpPr/>
              <p:nvPr/>
            </p:nvSpPr>
            <p:spPr>
              <a:xfrm>
                <a:off x="1446532" y="1942529"/>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78" name="Rectangle 77">
                <a:extLst>
                  <a:ext uri="{FF2B5EF4-FFF2-40B4-BE49-F238E27FC236}">
                    <a16:creationId xmlns:a16="http://schemas.microsoft.com/office/drawing/2014/main" id="{EEF0455F-D097-49EA-74BB-3C4CE3796866}"/>
                  </a:ext>
                </a:extLst>
              </p:cNvPr>
              <p:cNvSpPr/>
              <p:nvPr/>
            </p:nvSpPr>
            <p:spPr>
              <a:xfrm>
                <a:off x="1498752" y="1760474"/>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79" name="Rectangle 78">
                <a:extLst>
                  <a:ext uri="{FF2B5EF4-FFF2-40B4-BE49-F238E27FC236}">
                    <a16:creationId xmlns:a16="http://schemas.microsoft.com/office/drawing/2014/main" id="{073208A1-C419-E872-FA29-80DC19BD6C23}"/>
                  </a:ext>
                </a:extLst>
              </p:cNvPr>
              <p:cNvSpPr/>
              <p:nvPr/>
            </p:nvSpPr>
            <p:spPr>
              <a:xfrm>
                <a:off x="1618937" y="1886844"/>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grpSp>
        <p:sp>
          <p:nvSpPr>
            <p:cNvPr id="81" name="Rectangle 80">
              <a:extLst>
                <a:ext uri="{FF2B5EF4-FFF2-40B4-BE49-F238E27FC236}">
                  <a16:creationId xmlns:a16="http://schemas.microsoft.com/office/drawing/2014/main" id="{43B4C0A8-4BD4-AB95-DC70-590FE62069F0}"/>
                </a:ext>
              </a:extLst>
            </p:cNvPr>
            <p:cNvSpPr/>
            <p:nvPr/>
          </p:nvSpPr>
          <p:spPr>
            <a:xfrm>
              <a:off x="991393" y="3133863"/>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82" name="Rectangle 81">
              <a:extLst>
                <a:ext uri="{FF2B5EF4-FFF2-40B4-BE49-F238E27FC236}">
                  <a16:creationId xmlns:a16="http://schemas.microsoft.com/office/drawing/2014/main" id="{23EF0999-0EA7-9195-3384-910903C77BA8}"/>
                </a:ext>
              </a:extLst>
            </p:cNvPr>
            <p:cNvSpPr/>
            <p:nvPr/>
          </p:nvSpPr>
          <p:spPr>
            <a:xfrm>
              <a:off x="1119834" y="3263698"/>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83" name="Rectangle 82">
              <a:extLst>
                <a:ext uri="{FF2B5EF4-FFF2-40B4-BE49-F238E27FC236}">
                  <a16:creationId xmlns:a16="http://schemas.microsoft.com/office/drawing/2014/main" id="{93446A15-5BC0-18DA-477C-556D362918B6}"/>
                </a:ext>
              </a:extLst>
            </p:cNvPr>
            <p:cNvSpPr/>
            <p:nvPr/>
          </p:nvSpPr>
          <p:spPr>
            <a:xfrm>
              <a:off x="1172054" y="3081643"/>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84" name="Rectangle 83">
              <a:extLst>
                <a:ext uri="{FF2B5EF4-FFF2-40B4-BE49-F238E27FC236}">
                  <a16:creationId xmlns:a16="http://schemas.microsoft.com/office/drawing/2014/main" id="{96592B05-817C-CBC1-0777-B81A7F857BCD}"/>
                </a:ext>
              </a:extLst>
            </p:cNvPr>
            <p:cNvSpPr/>
            <p:nvPr/>
          </p:nvSpPr>
          <p:spPr>
            <a:xfrm>
              <a:off x="1292239" y="3208013"/>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85" name="Rectangle 84">
              <a:extLst>
                <a:ext uri="{FF2B5EF4-FFF2-40B4-BE49-F238E27FC236}">
                  <a16:creationId xmlns:a16="http://schemas.microsoft.com/office/drawing/2014/main" id="{E3DD4437-91C6-F0B2-6D06-A30357F7A590}"/>
                </a:ext>
              </a:extLst>
            </p:cNvPr>
            <p:cNvSpPr/>
            <p:nvPr/>
          </p:nvSpPr>
          <p:spPr>
            <a:xfrm>
              <a:off x="1043612" y="3059713"/>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86" name="Rectangle 85">
              <a:extLst>
                <a:ext uri="{FF2B5EF4-FFF2-40B4-BE49-F238E27FC236}">
                  <a16:creationId xmlns:a16="http://schemas.microsoft.com/office/drawing/2014/main" id="{F97532DB-1B72-2D2C-C847-E0C127783375}"/>
                </a:ext>
              </a:extLst>
            </p:cNvPr>
            <p:cNvSpPr/>
            <p:nvPr/>
          </p:nvSpPr>
          <p:spPr>
            <a:xfrm>
              <a:off x="1172053" y="3189548"/>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87" name="Rectangle 86">
              <a:extLst>
                <a:ext uri="{FF2B5EF4-FFF2-40B4-BE49-F238E27FC236}">
                  <a16:creationId xmlns:a16="http://schemas.microsoft.com/office/drawing/2014/main" id="{62B7E243-EEAD-7DE6-7AAC-800348D9121D}"/>
                </a:ext>
              </a:extLst>
            </p:cNvPr>
            <p:cNvSpPr/>
            <p:nvPr/>
          </p:nvSpPr>
          <p:spPr>
            <a:xfrm>
              <a:off x="1224273" y="3007493"/>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88" name="Rectangle 87">
              <a:extLst>
                <a:ext uri="{FF2B5EF4-FFF2-40B4-BE49-F238E27FC236}">
                  <a16:creationId xmlns:a16="http://schemas.microsoft.com/office/drawing/2014/main" id="{D9497CF9-5B2C-C0C9-5CFC-5842EC94C934}"/>
                </a:ext>
              </a:extLst>
            </p:cNvPr>
            <p:cNvSpPr/>
            <p:nvPr/>
          </p:nvSpPr>
          <p:spPr>
            <a:xfrm>
              <a:off x="1344458" y="3133863"/>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89" name="Rectangle 88">
              <a:extLst>
                <a:ext uri="{FF2B5EF4-FFF2-40B4-BE49-F238E27FC236}">
                  <a16:creationId xmlns:a16="http://schemas.microsoft.com/office/drawing/2014/main" id="{A8FD907A-AEB4-EA40-C87A-DFF709A5036F}"/>
                </a:ext>
              </a:extLst>
            </p:cNvPr>
            <p:cNvSpPr/>
            <p:nvPr/>
          </p:nvSpPr>
          <p:spPr>
            <a:xfrm>
              <a:off x="803240" y="3323249"/>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90" name="Rectangle 89">
              <a:extLst>
                <a:ext uri="{FF2B5EF4-FFF2-40B4-BE49-F238E27FC236}">
                  <a16:creationId xmlns:a16="http://schemas.microsoft.com/office/drawing/2014/main" id="{030C282E-962D-43FA-C0FD-BD272A7E0F4C}"/>
                </a:ext>
              </a:extLst>
            </p:cNvPr>
            <p:cNvSpPr/>
            <p:nvPr/>
          </p:nvSpPr>
          <p:spPr>
            <a:xfrm>
              <a:off x="931681" y="3453084"/>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91" name="Rectangle 90">
              <a:extLst>
                <a:ext uri="{FF2B5EF4-FFF2-40B4-BE49-F238E27FC236}">
                  <a16:creationId xmlns:a16="http://schemas.microsoft.com/office/drawing/2014/main" id="{016625C4-C9D9-4D2F-8C8A-C9A32475DDFC}"/>
                </a:ext>
              </a:extLst>
            </p:cNvPr>
            <p:cNvSpPr/>
            <p:nvPr/>
          </p:nvSpPr>
          <p:spPr>
            <a:xfrm>
              <a:off x="983901" y="3271029"/>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92" name="Rectangle 91">
              <a:extLst>
                <a:ext uri="{FF2B5EF4-FFF2-40B4-BE49-F238E27FC236}">
                  <a16:creationId xmlns:a16="http://schemas.microsoft.com/office/drawing/2014/main" id="{7537EBFC-333B-FD56-B197-84CE83AEDEAD}"/>
                </a:ext>
              </a:extLst>
            </p:cNvPr>
            <p:cNvSpPr/>
            <p:nvPr/>
          </p:nvSpPr>
          <p:spPr>
            <a:xfrm>
              <a:off x="1104086" y="3397399"/>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93" name="Rectangle 92">
              <a:extLst>
                <a:ext uri="{FF2B5EF4-FFF2-40B4-BE49-F238E27FC236}">
                  <a16:creationId xmlns:a16="http://schemas.microsoft.com/office/drawing/2014/main" id="{F61BF2AE-AC2A-46B1-5C9A-486B1AA309C5}"/>
                </a:ext>
              </a:extLst>
            </p:cNvPr>
            <p:cNvSpPr/>
            <p:nvPr/>
          </p:nvSpPr>
          <p:spPr>
            <a:xfrm>
              <a:off x="855459" y="3249099"/>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94" name="Rectangle 93">
              <a:extLst>
                <a:ext uri="{FF2B5EF4-FFF2-40B4-BE49-F238E27FC236}">
                  <a16:creationId xmlns:a16="http://schemas.microsoft.com/office/drawing/2014/main" id="{00346359-7269-6A4D-320C-3E560AB837E0}"/>
                </a:ext>
              </a:extLst>
            </p:cNvPr>
            <p:cNvSpPr/>
            <p:nvPr/>
          </p:nvSpPr>
          <p:spPr>
            <a:xfrm>
              <a:off x="983900" y="3378934"/>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95" name="Rectangle 94">
              <a:extLst>
                <a:ext uri="{FF2B5EF4-FFF2-40B4-BE49-F238E27FC236}">
                  <a16:creationId xmlns:a16="http://schemas.microsoft.com/office/drawing/2014/main" id="{32A54494-05E0-1633-51E8-10D619E267EF}"/>
                </a:ext>
              </a:extLst>
            </p:cNvPr>
            <p:cNvSpPr/>
            <p:nvPr/>
          </p:nvSpPr>
          <p:spPr>
            <a:xfrm>
              <a:off x="1036120" y="3196879"/>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96" name="Rectangle 95">
              <a:extLst>
                <a:ext uri="{FF2B5EF4-FFF2-40B4-BE49-F238E27FC236}">
                  <a16:creationId xmlns:a16="http://schemas.microsoft.com/office/drawing/2014/main" id="{1D271D7C-BEEC-EA2A-5E36-3B1798A39C08}"/>
                </a:ext>
              </a:extLst>
            </p:cNvPr>
            <p:cNvSpPr/>
            <p:nvPr/>
          </p:nvSpPr>
          <p:spPr>
            <a:xfrm>
              <a:off x="1156305" y="3323249"/>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grpSp>
          <p:nvGrpSpPr>
            <p:cNvPr id="97" name="Group 96">
              <a:extLst>
                <a:ext uri="{FF2B5EF4-FFF2-40B4-BE49-F238E27FC236}">
                  <a16:creationId xmlns:a16="http://schemas.microsoft.com/office/drawing/2014/main" id="{31D1FBD0-08F0-B0A2-E767-41D0B7FD91A3}"/>
                </a:ext>
              </a:extLst>
            </p:cNvPr>
            <p:cNvGrpSpPr/>
            <p:nvPr/>
          </p:nvGrpSpPr>
          <p:grpSpPr>
            <a:xfrm flipH="1">
              <a:off x="1156305" y="3303051"/>
              <a:ext cx="457504" cy="360644"/>
              <a:chOff x="1265872" y="1760474"/>
              <a:chExt cx="457504" cy="360644"/>
            </a:xfrm>
          </p:grpSpPr>
          <p:sp>
            <p:nvSpPr>
              <p:cNvPr id="98" name="Rectangle 97">
                <a:extLst>
                  <a:ext uri="{FF2B5EF4-FFF2-40B4-BE49-F238E27FC236}">
                    <a16:creationId xmlns:a16="http://schemas.microsoft.com/office/drawing/2014/main" id="{6E0B3B89-BB4B-7D82-44CC-74AF83669C75}"/>
                  </a:ext>
                </a:extLst>
              </p:cNvPr>
              <p:cNvSpPr/>
              <p:nvPr/>
            </p:nvSpPr>
            <p:spPr>
              <a:xfrm>
                <a:off x="1265872" y="1886844"/>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99" name="Rectangle 98">
                <a:extLst>
                  <a:ext uri="{FF2B5EF4-FFF2-40B4-BE49-F238E27FC236}">
                    <a16:creationId xmlns:a16="http://schemas.microsoft.com/office/drawing/2014/main" id="{264F63C7-2D3D-38AC-1291-B655A6032A62}"/>
                  </a:ext>
                </a:extLst>
              </p:cNvPr>
              <p:cNvSpPr/>
              <p:nvPr/>
            </p:nvSpPr>
            <p:spPr>
              <a:xfrm>
                <a:off x="1394313" y="2016679"/>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00" name="Rectangle 99">
                <a:extLst>
                  <a:ext uri="{FF2B5EF4-FFF2-40B4-BE49-F238E27FC236}">
                    <a16:creationId xmlns:a16="http://schemas.microsoft.com/office/drawing/2014/main" id="{7426E25F-A843-1FB4-CBF5-FB9C32A623DD}"/>
                  </a:ext>
                </a:extLst>
              </p:cNvPr>
              <p:cNvSpPr/>
              <p:nvPr/>
            </p:nvSpPr>
            <p:spPr>
              <a:xfrm>
                <a:off x="1446533" y="1834624"/>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01" name="Rectangle 100">
                <a:extLst>
                  <a:ext uri="{FF2B5EF4-FFF2-40B4-BE49-F238E27FC236}">
                    <a16:creationId xmlns:a16="http://schemas.microsoft.com/office/drawing/2014/main" id="{DE66EE90-94D4-3DD7-4EE7-27422F83D146}"/>
                  </a:ext>
                </a:extLst>
              </p:cNvPr>
              <p:cNvSpPr/>
              <p:nvPr/>
            </p:nvSpPr>
            <p:spPr>
              <a:xfrm>
                <a:off x="1566718" y="1960994"/>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02" name="Rectangle 101">
                <a:extLst>
                  <a:ext uri="{FF2B5EF4-FFF2-40B4-BE49-F238E27FC236}">
                    <a16:creationId xmlns:a16="http://schemas.microsoft.com/office/drawing/2014/main" id="{90DF9475-0C8F-9155-A9BB-47CDFB95D028}"/>
                  </a:ext>
                </a:extLst>
              </p:cNvPr>
              <p:cNvSpPr/>
              <p:nvPr/>
            </p:nvSpPr>
            <p:spPr>
              <a:xfrm>
                <a:off x="1318091" y="1812694"/>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03" name="Rectangle 102">
                <a:extLst>
                  <a:ext uri="{FF2B5EF4-FFF2-40B4-BE49-F238E27FC236}">
                    <a16:creationId xmlns:a16="http://schemas.microsoft.com/office/drawing/2014/main" id="{8CA26C56-E21C-6207-9CB0-D02B60CF9466}"/>
                  </a:ext>
                </a:extLst>
              </p:cNvPr>
              <p:cNvSpPr/>
              <p:nvPr/>
            </p:nvSpPr>
            <p:spPr>
              <a:xfrm>
                <a:off x="1446532" y="1942529"/>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04" name="Rectangle 103">
                <a:extLst>
                  <a:ext uri="{FF2B5EF4-FFF2-40B4-BE49-F238E27FC236}">
                    <a16:creationId xmlns:a16="http://schemas.microsoft.com/office/drawing/2014/main" id="{741CC0B3-CA42-8C8C-90D3-243663FDFC9C}"/>
                  </a:ext>
                </a:extLst>
              </p:cNvPr>
              <p:cNvSpPr/>
              <p:nvPr/>
            </p:nvSpPr>
            <p:spPr>
              <a:xfrm>
                <a:off x="1498752" y="1760474"/>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05" name="Rectangle 104">
                <a:extLst>
                  <a:ext uri="{FF2B5EF4-FFF2-40B4-BE49-F238E27FC236}">
                    <a16:creationId xmlns:a16="http://schemas.microsoft.com/office/drawing/2014/main" id="{FCFFED04-415D-B743-F577-861A39EE9199}"/>
                  </a:ext>
                </a:extLst>
              </p:cNvPr>
              <p:cNvSpPr/>
              <p:nvPr/>
            </p:nvSpPr>
            <p:spPr>
              <a:xfrm>
                <a:off x="1618937" y="1886844"/>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grpSp>
        <p:grpSp>
          <p:nvGrpSpPr>
            <p:cNvPr id="106" name="Group 105">
              <a:extLst>
                <a:ext uri="{FF2B5EF4-FFF2-40B4-BE49-F238E27FC236}">
                  <a16:creationId xmlns:a16="http://schemas.microsoft.com/office/drawing/2014/main" id="{2A9B10A2-DEFF-8C7E-C359-41D811EC50DF}"/>
                </a:ext>
              </a:extLst>
            </p:cNvPr>
            <p:cNvGrpSpPr/>
            <p:nvPr/>
          </p:nvGrpSpPr>
          <p:grpSpPr>
            <a:xfrm flipH="1">
              <a:off x="1385057" y="3085654"/>
              <a:ext cx="457504" cy="360644"/>
              <a:chOff x="1265872" y="1760474"/>
              <a:chExt cx="457504" cy="360644"/>
            </a:xfrm>
          </p:grpSpPr>
          <p:sp>
            <p:nvSpPr>
              <p:cNvPr id="107" name="Rectangle 106">
                <a:extLst>
                  <a:ext uri="{FF2B5EF4-FFF2-40B4-BE49-F238E27FC236}">
                    <a16:creationId xmlns:a16="http://schemas.microsoft.com/office/drawing/2014/main" id="{3242AD67-D757-ECD8-46FF-EA679E544ADB}"/>
                  </a:ext>
                </a:extLst>
              </p:cNvPr>
              <p:cNvSpPr/>
              <p:nvPr/>
            </p:nvSpPr>
            <p:spPr>
              <a:xfrm>
                <a:off x="1265872" y="1886844"/>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08" name="Rectangle 107">
                <a:extLst>
                  <a:ext uri="{FF2B5EF4-FFF2-40B4-BE49-F238E27FC236}">
                    <a16:creationId xmlns:a16="http://schemas.microsoft.com/office/drawing/2014/main" id="{00388AA5-EDE9-5F72-EC04-C86D5CDFCF10}"/>
                  </a:ext>
                </a:extLst>
              </p:cNvPr>
              <p:cNvSpPr/>
              <p:nvPr/>
            </p:nvSpPr>
            <p:spPr>
              <a:xfrm>
                <a:off x="1394313" y="2016679"/>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09" name="Rectangle 108">
                <a:extLst>
                  <a:ext uri="{FF2B5EF4-FFF2-40B4-BE49-F238E27FC236}">
                    <a16:creationId xmlns:a16="http://schemas.microsoft.com/office/drawing/2014/main" id="{21226432-6E77-BE6F-2DE5-245A68EB0F32}"/>
                  </a:ext>
                </a:extLst>
              </p:cNvPr>
              <p:cNvSpPr/>
              <p:nvPr/>
            </p:nvSpPr>
            <p:spPr>
              <a:xfrm>
                <a:off x="1446533" y="1834624"/>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10" name="Rectangle 109">
                <a:extLst>
                  <a:ext uri="{FF2B5EF4-FFF2-40B4-BE49-F238E27FC236}">
                    <a16:creationId xmlns:a16="http://schemas.microsoft.com/office/drawing/2014/main" id="{BB807168-27E4-8415-8434-98BE6ADC5D07}"/>
                  </a:ext>
                </a:extLst>
              </p:cNvPr>
              <p:cNvSpPr/>
              <p:nvPr/>
            </p:nvSpPr>
            <p:spPr>
              <a:xfrm>
                <a:off x="1566718" y="1960994"/>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11" name="Rectangle 110">
                <a:extLst>
                  <a:ext uri="{FF2B5EF4-FFF2-40B4-BE49-F238E27FC236}">
                    <a16:creationId xmlns:a16="http://schemas.microsoft.com/office/drawing/2014/main" id="{C382338A-3E42-B44A-D194-E0F429BDE4AA}"/>
                  </a:ext>
                </a:extLst>
              </p:cNvPr>
              <p:cNvSpPr/>
              <p:nvPr/>
            </p:nvSpPr>
            <p:spPr>
              <a:xfrm>
                <a:off x="1318091" y="1812694"/>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12" name="Rectangle 111">
                <a:extLst>
                  <a:ext uri="{FF2B5EF4-FFF2-40B4-BE49-F238E27FC236}">
                    <a16:creationId xmlns:a16="http://schemas.microsoft.com/office/drawing/2014/main" id="{CB4A7D33-B84F-1B4F-AFD0-1297B7C4F14E}"/>
                  </a:ext>
                </a:extLst>
              </p:cNvPr>
              <p:cNvSpPr/>
              <p:nvPr/>
            </p:nvSpPr>
            <p:spPr>
              <a:xfrm>
                <a:off x="1446532" y="1942529"/>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13" name="Rectangle 112">
                <a:extLst>
                  <a:ext uri="{FF2B5EF4-FFF2-40B4-BE49-F238E27FC236}">
                    <a16:creationId xmlns:a16="http://schemas.microsoft.com/office/drawing/2014/main" id="{16DFB678-C081-2D30-1ED5-B986B9D652F6}"/>
                  </a:ext>
                </a:extLst>
              </p:cNvPr>
              <p:cNvSpPr/>
              <p:nvPr/>
            </p:nvSpPr>
            <p:spPr>
              <a:xfrm>
                <a:off x="1498752" y="1760474"/>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14" name="Rectangle 113">
                <a:extLst>
                  <a:ext uri="{FF2B5EF4-FFF2-40B4-BE49-F238E27FC236}">
                    <a16:creationId xmlns:a16="http://schemas.microsoft.com/office/drawing/2014/main" id="{AF292EAB-62E2-11E8-D963-8BC69BFAD856}"/>
                  </a:ext>
                </a:extLst>
              </p:cNvPr>
              <p:cNvSpPr/>
              <p:nvPr/>
            </p:nvSpPr>
            <p:spPr>
              <a:xfrm>
                <a:off x="1618937" y="1886844"/>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grpSp>
        <p:sp>
          <p:nvSpPr>
            <p:cNvPr id="115" name="Rectangle 114">
              <a:extLst>
                <a:ext uri="{FF2B5EF4-FFF2-40B4-BE49-F238E27FC236}">
                  <a16:creationId xmlns:a16="http://schemas.microsoft.com/office/drawing/2014/main" id="{661B63E0-EFF3-6E6A-6F60-14BE8245F28F}"/>
                </a:ext>
              </a:extLst>
            </p:cNvPr>
            <p:cNvSpPr/>
            <p:nvPr/>
          </p:nvSpPr>
          <p:spPr>
            <a:xfrm>
              <a:off x="1464586" y="2885754"/>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16" name="Rectangle 115">
              <a:extLst>
                <a:ext uri="{FF2B5EF4-FFF2-40B4-BE49-F238E27FC236}">
                  <a16:creationId xmlns:a16="http://schemas.microsoft.com/office/drawing/2014/main" id="{B37FC544-FCE3-4F1D-9145-6111F328D983}"/>
                </a:ext>
              </a:extLst>
            </p:cNvPr>
            <p:cNvSpPr/>
            <p:nvPr/>
          </p:nvSpPr>
          <p:spPr>
            <a:xfrm>
              <a:off x="1593027" y="3015589"/>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17" name="Rectangle 116">
              <a:extLst>
                <a:ext uri="{FF2B5EF4-FFF2-40B4-BE49-F238E27FC236}">
                  <a16:creationId xmlns:a16="http://schemas.microsoft.com/office/drawing/2014/main" id="{2FC93971-515E-9BBF-B64B-A70B2925D1E9}"/>
                </a:ext>
              </a:extLst>
            </p:cNvPr>
            <p:cNvSpPr/>
            <p:nvPr/>
          </p:nvSpPr>
          <p:spPr>
            <a:xfrm>
              <a:off x="1645247" y="2833534"/>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18" name="Rectangle 117">
              <a:extLst>
                <a:ext uri="{FF2B5EF4-FFF2-40B4-BE49-F238E27FC236}">
                  <a16:creationId xmlns:a16="http://schemas.microsoft.com/office/drawing/2014/main" id="{523DED15-F0B3-B0E5-0B7F-F900B4965F0C}"/>
                </a:ext>
              </a:extLst>
            </p:cNvPr>
            <p:cNvSpPr/>
            <p:nvPr/>
          </p:nvSpPr>
          <p:spPr>
            <a:xfrm>
              <a:off x="1765432" y="2959904"/>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19" name="Rectangle 118">
              <a:extLst>
                <a:ext uri="{FF2B5EF4-FFF2-40B4-BE49-F238E27FC236}">
                  <a16:creationId xmlns:a16="http://schemas.microsoft.com/office/drawing/2014/main" id="{2EBA844F-225A-97B6-E124-B49F678773EF}"/>
                </a:ext>
              </a:extLst>
            </p:cNvPr>
            <p:cNvSpPr/>
            <p:nvPr/>
          </p:nvSpPr>
          <p:spPr>
            <a:xfrm>
              <a:off x="1516805" y="2811604"/>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20" name="Rectangle 119">
              <a:extLst>
                <a:ext uri="{FF2B5EF4-FFF2-40B4-BE49-F238E27FC236}">
                  <a16:creationId xmlns:a16="http://schemas.microsoft.com/office/drawing/2014/main" id="{30F89D3C-154C-96BC-0A11-0E110CA1A0AE}"/>
                </a:ext>
              </a:extLst>
            </p:cNvPr>
            <p:cNvSpPr/>
            <p:nvPr/>
          </p:nvSpPr>
          <p:spPr>
            <a:xfrm>
              <a:off x="1645246" y="2941439"/>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21" name="Rectangle 120">
              <a:extLst>
                <a:ext uri="{FF2B5EF4-FFF2-40B4-BE49-F238E27FC236}">
                  <a16:creationId xmlns:a16="http://schemas.microsoft.com/office/drawing/2014/main" id="{F9460983-8D48-7537-3AEB-4007C14C39FD}"/>
                </a:ext>
              </a:extLst>
            </p:cNvPr>
            <p:cNvSpPr/>
            <p:nvPr/>
          </p:nvSpPr>
          <p:spPr>
            <a:xfrm>
              <a:off x="1697466" y="2759384"/>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22" name="Rectangle 121">
              <a:extLst>
                <a:ext uri="{FF2B5EF4-FFF2-40B4-BE49-F238E27FC236}">
                  <a16:creationId xmlns:a16="http://schemas.microsoft.com/office/drawing/2014/main" id="{066F0A22-192E-E7B7-DC6A-8E5600950228}"/>
                </a:ext>
              </a:extLst>
            </p:cNvPr>
            <p:cNvSpPr/>
            <p:nvPr/>
          </p:nvSpPr>
          <p:spPr>
            <a:xfrm>
              <a:off x="1817651" y="2885754"/>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23" name="Rectangle 122">
              <a:extLst>
                <a:ext uri="{FF2B5EF4-FFF2-40B4-BE49-F238E27FC236}">
                  <a16:creationId xmlns:a16="http://schemas.microsoft.com/office/drawing/2014/main" id="{27185A39-2959-71BB-C9F3-4DC0F7FBD9AE}"/>
                </a:ext>
              </a:extLst>
            </p:cNvPr>
            <p:cNvSpPr/>
            <p:nvPr/>
          </p:nvSpPr>
          <p:spPr>
            <a:xfrm>
              <a:off x="1276433" y="3075140"/>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24" name="Rectangle 123">
              <a:extLst>
                <a:ext uri="{FF2B5EF4-FFF2-40B4-BE49-F238E27FC236}">
                  <a16:creationId xmlns:a16="http://schemas.microsoft.com/office/drawing/2014/main" id="{0635F2C2-DA69-CBB4-E0F7-85994D58B0AF}"/>
                </a:ext>
              </a:extLst>
            </p:cNvPr>
            <p:cNvSpPr/>
            <p:nvPr/>
          </p:nvSpPr>
          <p:spPr>
            <a:xfrm>
              <a:off x="1404874" y="3204975"/>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25" name="Rectangle 124">
              <a:extLst>
                <a:ext uri="{FF2B5EF4-FFF2-40B4-BE49-F238E27FC236}">
                  <a16:creationId xmlns:a16="http://schemas.microsoft.com/office/drawing/2014/main" id="{C019EF20-C7C2-AE08-02B2-85FBE213B1B3}"/>
                </a:ext>
              </a:extLst>
            </p:cNvPr>
            <p:cNvSpPr/>
            <p:nvPr/>
          </p:nvSpPr>
          <p:spPr>
            <a:xfrm>
              <a:off x="1457094" y="3022920"/>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26" name="Rectangle 125">
              <a:extLst>
                <a:ext uri="{FF2B5EF4-FFF2-40B4-BE49-F238E27FC236}">
                  <a16:creationId xmlns:a16="http://schemas.microsoft.com/office/drawing/2014/main" id="{8274B76B-5C5D-4003-62D4-996532E12FF2}"/>
                </a:ext>
              </a:extLst>
            </p:cNvPr>
            <p:cNvSpPr/>
            <p:nvPr/>
          </p:nvSpPr>
          <p:spPr>
            <a:xfrm>
              <a:off x="1577279" y="3149290"/>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27" name="Rectangle 126">
              <a:extLst>
                <a:ext uri="{FF2B5EF4-FFF2-40B4-BE49-F238E27FC236}">
                  <a16:creationId xmlns:a16="http://schemas.microsoft.com/office/drawing/2014/main" id="{D8F2B508-0651-8A41-1019-7B0B9D6947EC}"/>
                </a:ext>
              </a:extLst>
            </p:cNvPr>
            <p:cNvSpPr/>
            <p:nvPr/>
          </p:nvSpPr>
          <p:spPr>
            <a:xfrm>
              <a:off x="1328652" y="3000990"/>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28" name="Rectangle 127">
              <a:extLst>
                <a:ext uri="{FF2B5EF4-FFF2-40B4-BE49-F238E27FC236}">
                  <a16:creationId xmlns:a16="http://schemas.microsoft.com/office/drawing/2014/main" id="{348D46C0-A281-ED46-F765-622B4BBF34D7}"/>
                </a:ext>
              </a:extLst>
            </p:cNvPr>
            <p:cNvSpPr/>
            <p:nvPr/>
          </p:nvSpPr>
          <p:spPr>
            <a:xfrm>
              <a:off x="1457093" y="3130825"/>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29" name="Rectangle 128">
              <a:extLst>
                <a:ext uri="{FF2B5EF4-FFF2-40B4-BE49-F238E27FC236}">
                  <a16:creationId xmlns:a16="http://schemas.microsoft.com/office/drawing/2014/main" id="{10E2F059-B15F-DD86-6771-A204DBE7AEF1}"/>
                </a:ext>
              </a:extLst>
            </p:cNvPr>
            <p:cNvSpPr/>
            <p:nvPr/>
          </p:nvSpPr>
          <p:spPr>
            <a:xfrm>
              <a:off x="1509313" y="2948770"/>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30" name="Rectangle 129">
              <a:extLst>
                <a:ext uri="{FF2B5EF4-FFF2-40B4-BE49-F238E27FC236}">
                  <a16:creationId xmlns:a16="http://schemas.microsoft.com/office/drawing/2014/main" id="{5AFED218-8265-599F-BB9C-BF04E48FA18B}"/>
                </a:ext>
              </a:extLst>
            </p:cNvPr>
            <p:cNvSpPr/>
            <p:nvPr/>
          </p:nvSpPr>
          <p:spPr>
            <a:xfrm>
              <a:off x="1629498" y="3075140"/>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grpSp>
          <p:nvGrpSpPr>
            <p:cNvPr id="131" name="Group 130">
              <a:extLst>
                <a:ext uri="{FF2B5EF4-FFF2-40B4-BE49-F238E27FC236}">
                  <a16:creationId xmlns:a16="http://schemas.microsoft.com/office/drawing/2014/main" id="{C7FE225B-DDB7-E683-9B1B-46D6483CC054}"/>
                </a:ext>
              </a:extLst>
            </p:cNvPr>
            <p:cNvGrpSpPr/>
            <p:nvPr/>
          </p:nvGrpSpPr>
          <p:grpSpPr>
            <a:xfrm flipH="1">
              <a:off x="1629498" y="3054942"/>
              <a:ext cx="457504" cy="360644"/>
              <a:chOff x="1265872" y="1760474"/>
              <a:chExt cx="457504" cy="360644"/>
            </a:xfrm>
          </p:grpSpPr>
          <p:sp>
            <p:nvSpPr>
              <p:cNvPr id="132" name="Rectangle 131">
                <a:extLst>
                  <a:ext uri="{FF2B5EF4-FFF2-40B4-BE49-F238E27FC236}">
                    <a16:creationId xmlns:a16="http://schemas.microsoft.com/office/drawing/2014/main" id="{DC7122DC-4274-3D9E-61DD-A1EBC3ADF3F7}"/>
                  </a:ext>
                </a:extLst>
              </p:cNvPr>
              <p:cNvSpPr/>
              <p:nvPr/>
            </p:nvSpPr>
            <p:spPr>
              <a:xfrm>
                <a:off x="1265872" y="1886844"/>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33" name="Rectangle 132">
                <a:extLst>
                  <a:ext uri="{FF2B5EF4-FFF2-40B4-BE49-F238E27FC236}">
                    <a16:creationId xmlns:a16="http://schemas.microsoft.com/office/drawing/2014/main" id="{20E7E64F-E8AC-6C03-704C-5A93A58A1C8F}"/>
                  </a:ext>
                </a:extLst>
              </p:cNvPr>
              <p:cNvSpPr/>
              <p:nvPr/>
            </p:nvSpPr>
            <p:spPr>
              <a:xfrm>
                <a:off x="1394313" y="2016679"/>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34" name="Rectangle 133">
                <a:extLst>
                  <a:ext uri="{FF2B5EF4-FFF2-40B4-BE49-F238E27FC236}">
                    <a16:creationId xmlns:a16="http://schemas.microsoft.com/office/drawing/2014/main" id="{A40C42DB-B9CD-2F5D-309A-5BA7C1ADB4F3}"/>
                  </a:ext>
                </a:extLst>
              </p:cNvPr>
              <p:cNvSpPr/>
              <p:nvPr/>
            </p:nvSpPr>
            <p:spPr>
              <a:xfrm>
                <a:off x="1446533" y="1834624"/>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35" name="Rectangle 134">
                <a:extLst>
                  <a:ext uri="{FF2B5EF4-FFF2-40B4-BE49-F238E27FC236}">
                    <a16:creationId xmlns:a16="http://schemas.microsoft.com/office/drawing/2014/main" id="{D9FA4A52-2418-A1B7-3101-0F856C338FAC}"/>
                  </a:ext>
                </a:extLst>
              </p:cNvPr>
              <p:cNvSpPr/>
              <p:nvPr/>
            </p:nvSpPr>
            <p:spPr>
              <a:xfrm>
                <a:off x="1566718" y="1960994"/>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36" name="Rectangle 135">
                <a:extLst>
                  <a:ext uri="{FF2B5EF4-FFF2-40B4-BE49-F238E27FC236}">
                    <a16:creationId xmlns:a16="http://schemas.microsoft.com/office/drawing/2014/main" id="{5F6CABDD-6AC7-8A87-2DC0-E6EFF968FCDE}"/>
                  </a:ext>
                </a:extLst>
              </p:cNvPr>
              <p:cNvSpPr/>
              <p:nvPr/>
            </p:nvSpPr>
            <p:spPr>
              <a:xfrm>
                <a:off x="1318091" y="1812694"/>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37" name="Rectangle 136">
                <a:extLst>
                  <a:ext uri="{FF2B5EF4-FFF2-40B4-BE49-F238E27FC236}">
                    <a16:creationId xmlns:a16="http://schemas.microsoft.com/office/drawing/2014/main" id="{19765925-157C-BFB1-51F0-48898B9FBB24}"/>
                  </a:ext>
                </a:extLst>
              </p:cNvPr>
              <p:cNvSpPr/>
              <p:nvPr/>
            </p:nvSpPr>
            <p:spPr>
              <a:xfrm>
                <a:off x="1446532" y="1942529"/>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38" name="Rectangle 137">
                <a:extLst>
                  <a:ext uri="{FF2B5EF4-FFF2-40B4-BE49-F238E27FC236}">
                    <a16:creationId xmlns:a16="http://schemas.microsoft.com/office/drawing/2014/main" id="{A9816090-4AE8-E6CA-581B-C957F393CFFE}"/>
                  </a:ext>
                </a:extLst>
              </p:cNvPr>
              <p:cNvSpPr/>
              <p:nvPr/>
            </p:nvSpPr>
            <p:spPr>
              <a:xfrm>
                <a:off x="1498752" y="1760474"/>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39" name="Rectangle 138">
                <a:extLst>
                  <a:ext uri="{FF2B5EF4-FFF2-40B4-BE49-F238E27FC236}">
                    <a16:creationId xmlns:a16="http://schemas.microsoft.com/office/drawing/2014/main" id="{778B5C2F-FFCA-A679-445B-C706F7491F8E}"/>
                  </a:ext>
                </a:extLst>
              </p:cNvPr>
              <p:cNvSpPr/>
              <p:nvPr/>
            </p:nvSpPr>
            <p:spPr>
              <a:xfrm>
                <a:off x="1618937" y="1886844"/>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grpSp>
        <p:grpSp>
          <p:nvGrpSpPr>
            <p:cNvPr id="140" name="Group 139">
              <a:extLst>
                <a:ext uri="{FF2B5EF4-FFF2-40B4-BE49-F238E27FC236}">
                  <a16:creationId xmlns:a16="http://schemas.microsoft.com/office/drawing/2014/main" id="{DB4800DF-7AFA-58CB-5AE6-B61B359F767A}"/>
                </a:ext>
              </a:extLst>
            </p:cNvPr>
            <p:cNvGrpSpPr/>
            <p:nvPr/>
          </p:nvGrpSpPr>
          <p:grpSpPr>
            <a:xfrm flipH="1">
              <a:off x="1858250" y="2837545"/>
              <a:ext cx="457504" cy="360644"/>
              <a:chOff x="1265872" y="1760474"/>
              <a:chExt cx="457504" cy="360644"/>
            </a:xfrm>
          </p:grpSpPr>
          <p:sp>
            <p:nvSpPr>
              <p:cNvPr id="141" name="Rectangle 140">
                <a:extLst>
                  <a:ext uri="{FF2B5EF4-FFF2-40B4-BE49-F238E27FC236}">
                    <a16:creationId xmlns:a16="http://schemas.microsoft.com/office/drawing/2014/main" id="{138BF892-4A80-9183-2B38-3700E7CBFAA1}"/>
                  </a:ext>
                </a:extLst>
              </p:cNvPr>
              <p:cNvSpPr/>
              <p:nvPr/>
            </p:nvSpPr>
            <p:spPr>
              <a:xfrm>
                <a:off x="1265872" y="1886844"/>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42" name="Rectangle 141">
                <a:extLst>
                  <a:ext uri="{FF2B5EF4-FFF2-40B4-BE49-F238E27FC236}">
                    <a16:creationId xmlns:a16="http://schemas.microsoft.com/office/drawing/2014/main" id="{0F1EB3D6-00A3-B5A1-29A7-D4A8499CD4FE}"/>
                  </a:ext>
                </a:extLst>
              </p:cNvPr>
              <p:cNvSpPr/>
              <p:nvPr/>
            </p:nvSpPr>
            <p:spPr>
              <a:xfrm>
                <a:off x="1394313" y="2016679"/>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43" name="Rectangle 142">
                <a:extLst>
                  <a:ext uri="{FF2B5EF4-FFF2-40B4-BE49-F238E27FC236}">
                    <a16:creationId xmlns:a16="http://schemas.microsoft.com/office/drawing/2014/main" id="{47BCE1A3-AD9E-21F5-C52B-5F14DCCC667D}"/>
                  </a:ext>
                </a:extLst>
              </p:cNvPr>
              <p:cNvSpPr/>
              <p:nvPr/>
            </p:nvSpPr>
            <p:spPr>
              <a:xfrm>
                <a:off x="1446533" y="1834624"/>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44" name="Rectangle 143">
                <a:extLst>
                  <a:ext uri="{FF2B5EF4-FFF2-40B4-BE49-F238E27FC236}">
                    <a16:creationId xmlns:a16="http://schemas.microsoft.com/office/drawing/2014/main" id="{CD922BB4-385B-B983-2B01-301A5CA2D5FC}"/>
                  </a:ext>
                </a:extLst>
              </p:cNvPr>
              <p:cNvSpPr/>
              <p:nvPr/>
            </p:nvSpPr>
            <p:spPr>
              <a:xfrm>
                <a:off x="1566718" y="1960994"/>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45" name="Rectangle 144">
                <a:extLst>
                  <a:ext uri="{FF2B5EF4-FFF2-40B4-BE49-F238E27FC236}">
                    <a16:creationId xmlns:a16="http://schemas.microsoft.com/office/drawing/2014/main" id="{0C27F3B7-83AF-95FF-A179-E423931DC956}"/>
                  </a:ext>
                </a:extLst>
              </p:cNvPr>
              <p:cNvSpPr/>
              <p:nvPr/>
            </p:nvSpPr>
            <p:spPr>
              <a:xfrm>
                <a:off x="1318091" y="1812694"/>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46" name="Rectangle 145">
                <a:extLst>
                  <a:ext uri="{FF2B5EF4-FFF2-40B4-BE49-F238E27FC236}">
                    <a16:creationId xmlns:a16="http://schemas.microsoft.com/office/drawing/2014/main" id="{75A1F4DF-BB18-6E9E-6CFB-4221FF4B56CA}"/>
                  </a:ext>
                </a:extLst>
              </p:cNvPr>
              <p:cNvSpPr/>
              <p:nvPr/>
            </p:nvSpPr>
            <p:spPr>
              <a:xfrm>
                <a:off x="1446532" y="1942529"/>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47" name="Rectangle 146">
                <a:extLst>
                  <a:ext uri="{FF2B5EF4-FFF2-40B4-BE49-F238E27FC236}">
                    <a16:creationId xmlns:a16="http://schemas.microsoft.com/office/drawing/2014/main" id="{BCCC658E-DD14-65FB-FF40-EC76DB1D69F8}"/>
                  </a:ext>
                </a:extLst>
              </p:cNvPr>
              <p:cNvSpPr/>
              <p:nvPr/>
            </p:nvSpPr>
            <p:spPr>
              <a:xfrm>
                <a:off x="1498752" y="1760474"/>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48" name="Rectangle 147">
                <a:extLst>
                  <a:ext uri="{FF2B5EF4-FFF2-40B4-BE49-F238E27FC236}">
                    <a16:creationId xmlns:a16="http://schemas.microsoft.com/office/drawing/2014/main" id="{498EA7BD-D20D-C13E-5E52-7E4BB93FE3EC}"/>
                  </a:ext>
                </a:extLst>
              </p:cNvPr>
              <p:cNvSpPr/>
              <p:nvPr/>
            </p:nvSpPr>
            <p:spPr>
              <a:xfrm>
                <a:off x="1618937" y="1886844"/>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grpSp>
        <p:grpSp>
          <p:nvGrpSpPr>
            <p:cNvPr id="183" name="Group 182">
              <a:extLst>
                <a:ext uri="{FF2B5EF4-FFF2-40B4-BE49-F238E27FC236}">
                  <a16:creationId xmlns:a16="http://schemas.microsoft.com/office/drawing/2014/main" id="{5C0FFCD4-6D54-C3E8-AC11-17B153A1466E}"/>
                </a:ext>
              </a:extLst>
            </p:cNvPr>
            <p:cNvGrpSpPr/>
            <p:nvPr/>
          </p:nvGrpSpPr>
          <p:grpSpPr>
            <a:xfrm flipH="1">
              <a:off x="1404831" y="3132566"/>
              <a:ext cx="1039321" cy="656202"/>
              <a:chOff x="1036947" y="1812702"/>
              <a:chExt cx="1039321" cy="656202"/>
            </a:xfrm>
          </p:grpSpPr>
          <p:sp>
            <p:nvSpPr>
              <p:cNvPr id="149" name="Rectangle 148">
                <a:extLst>
                  <a:ext uri="{FF2B5EF4-FFF2-40B4-BE49-F238E27FC236}">
                    <a16:creationId xmlns:a16="http://schemas.microsoft.com/office/drawing/2014/main" id="{278B4BA7-4191-B7DB-8A30-DA1C1CDA2058}"/>
                  </a:ext>
                </a:extLst>
              </p:cNvPr>
              <p:cNvSpPr/>
              <p:nvPr/>
            </p:nvSpPr>
            <p:spPr>
              <a:xfrm>
                <a:off x="1225100" y="1939072"/>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50" name="Rectangle 149">
                <a:extLst>
                  <a:ext uri="{FF2B5EF4-FFF2-40B4-BE49-F238E27FC236}">
                    <a16:creationId xmlns:a16="http://schemas.microsoft.com/office/drawing/2014/main" id="{237E0A1E-5CEE-8EB4-AE71-2FE9BE21B819}"/>
                  </a:ext>
                </a:extLst>
              </p:cNvPr>
              <p:cNvSpPr/>
              <p:nvPr/>
            </p:nvSpPr>
            <p:spPr>
              <a:xfrm>
                <a:off x="1353541" y="2068907"/>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51" name="Rectangle 150">
                <a:extLst>
                  <a:ext uri="{FF2B5EF4-FFF2-40B4-BE49-F238E27FC236}">
                    <a16:creationId xmlns:a16="http://schemas.microsoft.com/office/drawing/2014/main" id="{FA10D092-58B6-7B8C-05F6-8CD12C19CC95}"/>
                  </a:ext>
                </a:extLst>
              </p:cNvPr>
              <p:cNvSpPr/>
              <p:nvPr/>
            </p:nvSpPr>
            <p:spPr>
              <a:xfrm>
                <a:off x="1405761" y="1886852"/>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52" name="Rectangle 151">
                <a:extLst>
                  <a:ext uri="{FF2B5EF4-FFF2-40B4-BE49-F238E27FC236}">
                    <a16:creationId xmlns:a16="http://schemas.microsoft.com/office/drawing/2014/main" id="{64E7A16E-235A-ED20-37F9-A05E045A2E0E}"/>
                  </a:ext>
                </a:extLst>
              </p:cNvPr>
              <p:cNvSpPr/>
              <p:nvPr/>
            </p:nvSpPr>
            <p:spPr>
              <a:xfrm>
                <a:off x="1525946" y="2013222"/>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53" name="Rectangle 152">
                <a:extLst>
                  <a:ext uri="{FF2B5EF4-FFF2-40B4-BE49-F238E27FC236}">
                    <a16:creationId xmlns:a16="http://schemas.microsoft.com/office/drawing/2014/main" id="{5AE3D1A1-083F-81ED-2F63-37A265F4EA55}"/>
                  </a:ext>
                </a:extLst>
              </p:cNvPr>
              <p:cNvSpPr/>
              <p:nvPr/>
            </p:nvSpPr>
            <p:spPr>
              <a:xfrm>
                <a:off x="1277319" y="1864922"/>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54" name="Rectangle 153">
                <a:extLst>
                  <a:ext uri="{FF2B5EF4-FFF2-40B4-BE49-F238E27FC236}">
                    <a16:creationId xmlns:a16="http://schemas.microsoft.com/office/drawing/2014/main" id="{1C3E7995-6AA7-58AB-D7D6-8E87AD9DEFE8}"/>
                  </a:ext>
                </a:extLst>
              </p:cNvPr>
              <p:cNvSpPr/>
              <p:nvPr/>
            </p:nvSpPr>
            <p:spPr>
              <a:xfrm>
                <a:off x="1405760" y="1994757"/>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55" name="Rectangle 154">
                <a:extLst>
                  <a:ext uri="{FF2B5EF4-FFF2-40B4-BE49-F238E27FC236}">
                    <a16:creationId xmlns:a16="http://schemas.microsoft.com/office/drawing/2014/main" id="{26085259-BC87-55D8-AB1F-1E3539F71E4F}"/>
                  </a:ext>
                </a:extLst>
              </p:cNvPr>
              <p:cNvSpPr/>
              <p:nvPr/>
            </p:nvSpPr>
            <p:spPr>
              <a:xfrm>
                <a:off x="1457980" y="1812702"/>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56" name="Rectangle 155">
                <a:extLst>
                  <a:ext uri="{FF2B5EF4-FFF2-40B4-BE49-F238E27FC236}">
                    <a16:creationId xmlns:a16="http://schemas.microsoft.com/office/drawing/2014/main" id="{93EA5F26-9B38-E641-739A-229A5019C3EC}"/>
                  </a:ext>
                </a:extLst>
              </p:cNvPr>
              <p:cNvSpPr/>
              <p:nvPr/>
            </p:nvSpPr>
            <p:spPr>
              <a:xfrm>
                <a:off x="1578165" y="1939072"/>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57" name="Rectangle 156">
                <a:extLst>
                  <a:ext uri="{FF2B5EF4-FFF2-40B4-BE49-F238E27FC236}">
                    <a16:creationId xmlns:a16="http://schemas.microsoft.com/office/drawing/2014/main" id="{C464F590-1848-61F0-FE42-B904C86ABBBB}"/>
                  </a:ext>
                </a:extLst>
              </p:cNvPr>
              <p:cNvSpPr/>
              <p:nvPr/>
            </p:nvSpPr>
            <p:spPr>
              <a:xfrm>
                <a:off x="1036947" y="2128458"/>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58" name="Rectangle 157">
                <a:extLst>
                  <a:ext uri="{FF2B5EF4-FFF2-40B4-BE49-F238E27FC236}">
                    <a16:creationId xmlns:a16="http://schemas.microsoft.com/office/drawing/2014/main" id="{2B822999-1E3B-1113-CAD2-68BCE40D5A77}"/>
                  </a:ext>
                </a:extLst>
              </p:cNvPr>
              <p:cNvSpPr/>
              <p:nvPr/>
            </p:nvSpPr>
            <p:spPr>
              <a:xfrm>
                <a:off x="1165388" y="2258293"/>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59" name="Rectangle 158">
                <a:extLst>
                  <a:ext uri="{FF2B5EF4-FFF2-40B4-BE49-F238E27FC236}">
                    <a16:creationId xmlns:a16="http://schemas.microsoft.com/office/drawing/2014/main" id="{4AE7F650-C6EA-64F9-414C-2A87DC44C274}"/>
                  </a:ext>
                </a:extLst>
              </p:cNvPr>
              <p:cNvSpPr/>
              <p:nvPr/>
            </p:nvSpPr>
            <p:spPr>
              <a:xfrm>
                <a:off x="1217608" y="2076238"/>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60" name="Rectangle 159">
                <a:extLst>
                  <a:ext uri="{FF2B5EF4-FFF2-40B4-BE49-F238E27FC236}">
                    <a16:creationId xmlns:a16="http://schemas.microsoft.com/office/drawing/2014/main" id="{0B22F60A-96C4-BF52-893F-AAE0D6450386}"/>
                  </a:ext>
                </a:extLst>
              </p:cNvPr>
              <p:cNvSpPr/>
              <p:nvPr/>
            </p:nvSpPr>
            <p:spPr>
              <a:xfrm>
                <a:off x="1337793" y="2202608"/>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61" name="Rectangle 160">
                <a:extLst>
                  <a:ext uri="{FF2B5EF4-FFF2-40B4-BE49-F238E27FC236}">
                    <a16:creationId xmlns:a16="http://schemas.microsoft.com/office/drawing/2014/main" id="{B846C98F-5C4A-1011-1E49-2B12E86CBBC6}"/>
                  </a:ext>
                </a:extLst>
              </p:cNvPr>
              <p:cNvSpPr/>
              <p:nvPr/>
            </p:nvSpPr>
            <p:spPr>
              <a:xfrm>
                <a:off x="1089166" y="2054308"/>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62" name="Rectangle 161">
                <a:extLst>
                  <a:ext uri="{FF2B5EF4-FFF2-40B4-BE49-F238E27FC236}">
                    <a16:creationId xmlns:a16="http://schemas.microsoft.com/office/drawing/2014/main" id="{8EE0A027-F93C-8128-C035-CDF7916EFEBE}"/>
                  </a:ext>
                </a:extLst>
              </p:cNvPr>
              <p:cNvSpPr/>
              <p:nvPr/>
            </p:nvSpPr>
            <p:spPr>
              <a:xfrm>
                <a:off x="1217607" y="2184143"/>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63" name="Rectangle 162">
                <a:extLst>
                  <a:ext uri="{FF2B5EF4-FFF2-40B4-BE49-F238E27FC236}">
                    <a16:creationId xmlns:a16="http://schemas.microsoft.com/office/drawing/2014/main" id="{A44986CB-784E-5461-26C2-063E82079C03}"/>
                  </a:ext>
                </a:extLst>
              </p:cNvPr>
              <p:cNvSpPr/>
              <p:nvPr/>
            </p:nvSpPr>
            <p:spPr>
              <a:xfrm>
                <a:off x="1269827" y="2002088"/>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64" name="Rectangle 163">
                <a:extLst>
                  <a:ext uri="{FF2B5EF4-FFF2-40B4-BE49-F238E27FC236}">
                    <a16:creationId xmlns:a16="http://schemas.microsoft.com/office/drawing/2014/main" id="{C4F3150F-4302-8E22-B6BF-A271CCBE78EE}"/>
                  </a:ext>
                </a:extLst>
              </p:cNvPr>
              <p:cNvSpPr/>
              <p:nvPr/>
            </p:nvSpPr>
            <p:spPr>
              <a:xfrm>
                <a:off x="1390012" y="2128458"/>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grpSp>
            <p:nvGrpSpPr>
              <p:cNvPr id="165" name="Group 164">
                <a:extLst>
                  <a:ext uri="{FF2B5EF4-FFF2-40B4-BE49-F238E27FC236}">
                    <a16:creationId xmlns:a16="http://schemas.microsoft.com/office/drawing/2014/main" id="{DDEE2338-8A3A-7156-89B7-6AA5E2FFE873}"/>
                  </a:ext>
                </a:extLst>
              </p:cNvPr>
              <p:cNvGrpSpPr/>
              <p:nvPr/>
            </p:nvGrpSpPr>
            <p:grpSpPr>
              <a:xfrm flipH="1">
                <a:off x="1390012" y="2108260"/>
                <a:ext cx="457504" cy="360644"/>
                <a:chOff x="1265872" y="1760474"/>
                <a:chExt cx="457504" cy="360644"/>
              </a:xfrm>
            </p:grpSpPr>
            <p:sp>
              <p:nvSpPr>
                <p:cNvPr id="166" name="Rectangle 165">
                  <a:extLst>
                    <a:ext uri="{FF2B5EF4-FFF2-40B4-BE49-F238E27FC236}">
                      <a16:creationId xmlns:a16="http://schemas.microsoft.com/office/drawing/2014/main" id="{2F796E19-DBC3-C084-E3EB-C2DA514F66DD}"/>
                    </a:ext>
                  </a:extLst>
                </p:cNvPr>
                <p:cNvSpPr/>
                <p:nvPr/>
              </p:nvSpPr>
              <p:spPr>
                <a:xfrm>
                  <a:off x="1265872" y="1886844"/>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67" name="Rectangle 166">
                  <a:extLst>
                    <a:ext uri="{FF2B5EF4-FFF2-40B4-BE49-F238E27FC236}">
                      <a16:creationId xmlns:a16="http://schemas.microsoft.com/office/drawing/2014/main" id="{D53CB608-5885-E990-5305-B2927FC1E9A5}"/>
                    </a:ext>
                  </a:extLst>
                </p:cNvPr>
                <p:cNvSpPr/>
                <p:nvPr/>
              </p:nvSpPr>
              <p:spPr>
                <a:xfrm>
                  <a:off x="1394313" y="2016679"/>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68" name="Rectangle 167">
                  <a:extLst>
                    <a:ext uri="{FF2B5EF4-FFF2-40B4-BE49-F238E27FC236}">
                      <a16:creationId xmlns:a16="http://schemas.microsoft.com/office/drawing/2014/main" id="{725AAD31-4210-9136-856E-2224B5C94DFC}"/>
                    </a:ext>
                  </a:extLst>
                </p:cNvPr>
                <p:cNvSpPr/>
                <p:nvPr/>
              </p:nvSpPr>
              <p:spPr>
                <a:xfrm>
                  <a:off x="1446533" y="1834624"/>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69" name="Rectangle 168">
                  <a:extLst>
                    <a:ext uri="{FF2B5EF4-FFF2-40B4-BE49-F238E27FC236}">
                      <a16:creationId xmlns:a16="http://schemas.microsoft.com/office/drawing/2014/main" id="{883A9BB0-1A58-F910-020B-847B9DF1DE86}"/>
                    </a:ext>
                  </a:extLst>
                </p:cNvPr>
                <p:cNvSpPr/>
                <p:nvPr/>
              </p:nvSpPr>
              <p:spPr>
                <a:xfrm>
                  <a:off x="1566718" y="1960994"/>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70" name="Rectangle 169">
                  <a:extLst>
                    <a:ext uri="{FF2B5EF4-FFF2-40B4-BE49-F238E27FC236}">
                      <a16:creationId xmlns:a16="http://schemas.microsoft.com/office/drawing/2014/main" id="{C1EB024E-4F43-2557-48F6-567F5E4714B9}"/>
                    </a:ext>
                  </a:extLst>
                </p:cNvPr>
                <p:cNvSpPr/>
                <p:nvPr/>
              </p:nvSpPr>
              <p:spPr>
                <a:xfrm>
                  <a:off x="1318091" y="1812694"/>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71" name="Rectangle 170">
                  <a:extLst>
                    <a:ext uri="{FF2B5EF4-FFF2-40B4-BE49-F238E27FC236}">
                      <a16:creationId xmlns:a16="http://schemas.microsoft.com/office/drawing/2014/main" id="{5ACFB9BE-C747-9112-1C0C-57C8F2878397}"/>
                    </a:ext>
                  </a:extLst>
                </p:cNvPr>
                <p:cNvSpPr/>
                <p:nvPr/>
              </p:nvSpPr>
              <p:spPr>
                <a:xfrm>
                  <a:off x="1446532" y="1942529"/>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72" name="Rectangle 171">
                  <a:extLst>
                    <a:ext uri="{FF2B5EF4-FFF2-40B4-BE49-F238E27FC236}">
                      <a16:creationId xmlns:a16="http://schemas.microsoft.com/office/drawing/2014/main" id="{EE012A88-6076-94F0-1DC0-BA66F69ED5F5}"/>
                    </a:ext>
                  </a:extLst>
                </p:cNvPr>
                <p:cNvSpPr/>
                <p:nvPr/>
              </p:nvSpPr>
              <p:spPr>
                <a:xfrm>
                  <a:off x="1498752" y="1760474"/>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73" name="Rectangle 172">
                  <a:extLst>
                    <a:ext uri="{FF2B5EF4-FFF2-40B4-BE49-F238E27FC236}">
                      <a16:creationId xmlns:a16="http://schemas.microsoft.com/office/drawing/2014/main" id="{86D7C891-8B02-B44A-A7EC-70B64BD79479}"/>
                    </a:ext>
                  </a:extLst>
                </p:cNvPr>
                <p:cNvSpPr/>
                <p:nvPr/>
              </p:nvSpPr>
              <p:spPr>
                <a:xfrm>
                  <a:off x="1618937" y="1886844"/>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grpSp>
          <p:grpSp>
            <p:nvGrpSpPr>
              <p:cNvPr id="174" name="Group 173">
                <a:extLst>
                  <a:ext uri="{FF2B5EF4-FFF2-40B4-BE49-F238E27FC236}">
                    <a16:creationId xmlns:a16="http://schemas.microsoft.com/office/drawing/2014/main" id="{1E194958-6646-DBE0-B801-899D9067B142}"/>
                  </a:ext>
                </a:extLst>
              </p:cNvPr>
              <p:cNvGrpSpPr/>
              <p:nvPr/>
            </p:nvGrpSpPr>
            <p:grpSpPr>
              <a:xfrm flipH="1">
                <a:off x="1618764" y="1890863"/>
                <a:ext cx="457504" cy="360644"/>
                <a:chOff x="1265872" y="1760474"/>
                <a:chExt cx="457504" cy="360644"/>
              </a:xfrm>
            </p:grpSpPr>
            <p:sp>
              <p:nvSpPr>
                <p:cNvPr id="175" name="Rectangle 174">
                  <a:extLst>
                    <a:ext uri="{FF2B5EF4-FFF2-40B4-BE49-F238E27FC236}">
                      <a16:creationId xmlns:a16="http://schemas.microsoft.com/office/drawing/2014/main" id="{5D7A8A0A-8B29-5C1A-0A7E-478950420D12}"/>
                    </a:ext>
                  </a:extLst>
                </p:cNvPr>
                <p:cNvSpPr/>
                <p:nvPr/>
              </p:nvSpPr>
              <p:spPr>
                <a:xfrm>
                  <a:off x="1265872" y="1886844"/>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76" name="Rectangle 175">
                  <a:extLst>
                    <a:ext uri="{FF2B5EF4-FFF2-40B4-BE49-F238E27FC236}">
                      <a16:creationId xmlns:a16="http://schemas.microsoft.com/office/drawing/2014/main" id="{224E6BBA-FA4F-D695-0E6A-1F5933958027}"/>
                    </a:ext>
                  </a:extLst>
                </p:cNvPr>
                <p:cNvSpPr/>
                <p:nvPr/>
              </p:nvSpPr>
              <p:spPr>
                <a:xfrm>
                  <a:off x="1394313" y="2016679"/>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77" name="Rectangle 176">
                  <a:extLst>
                    <a:ext uri="{FF2B5EF4-FFF2-40B4-BE49-F238E27FC236}">
                      <a16:creationId xmlns:a16="http://schemas.microsoft.com/office/drawing/2014/main" id="{D64CD538-E737-8AA6-0F0C-7C1D5BB091ED}"/>
                    </a:ext>
                  </a:extLst>
                </p:cNvPr>
                <p:cNvSpPr/>
                <p:nvPr/>
              </p:nvSpPr>
              <p:spPr>
                <a:xfrm>
                  <a:off x="1446533" y="1834624"/>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78" name="Rectangle 177">
                  <a:extLst>
                    <a:ext uri="{FF2B5EF4-FFF2-40B4-BE49-F238E27FC236}">
                      <a16:creationId xmlns:a16="http://schemas.microsoft.com/office/drawing/2014/main" id="{F0941D42-F224-8BEF-5D13-7E15BBD8EFF1}"/>
                    </a:ext>
                  </a:extLst>
                </p:cNvPr>
                <p:cNvSpPr/>
                <p:nvPr/>
              </p:nvSpPr>
              <p:spPr>
                <a:xfrm>
                  <a:off x="1566718" y="1960994"/>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79" name="Rectangle 178">
                  <a:extLst>
                    <a:ext uri="{FF2B5EF4-FFF2-40B4-BE49-F238E27FC236}">
                      <a16:creationId xmlns:a16="http://schemas.microsoft.com/office/drawing/2014/main" id="{7E0EAFFD-AD55-A893-DE5B-3E77EE7F65A2}"/>
                    </a:ext>
                  </a:extLst>
                </p:cNvPr>
                <p:cNvSpPr/>
                <p:nvPr/>
              </p:nvSpPr>
              <p:spPr>
                <a:xfrm>
                  <a:off x="1318091" y="1812694"/>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80" name="Rectangle 179">
                  <a:extLst>
                    <a:ext uri="{FF2B5EF4-FFF2-40B4-BE49-F238E27FC236}">
                      <a16:creationId xmlns:a16="http://schemas.microsoft.com/office/drawing/2014/main" id="{1DC68EDC-61E8-C455-2F5E-5D94D8662B0F}"/>
                    </a:ext>
                  </a:extLst>
                </p:cNvPr>
                <p:cNvSpPr/>
                <p:nvPr/>
              </p:nvSpPr>
              <p:spPr>
                <a:xfrm>
                  <a:off x="1446532" y="1942529"/>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81" name="Rectangle 180">
                  <a:extLst>
                    <a:ext uri="{FF2B5EF4-FFF2-40B4-BE49-F238E27FC236}">
                      <a16:creationId xmlns:a16="http://schemas.microsoft.com/office/drawing/2014/main" id="{48A5BA53-7550-AE31-C3A8-6F324077BBC6}"/>
                    </a:ext>
                  </a:extLst>
                </p:cNvPr>
                <p:cNvSpPr/>
                <p:nvPr/>
              </p:nvSpPr>
              <p:spPr>
                <a:xfrm>
                  <a:off x="1498752" y="1760474"/>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182" name="Rectangle 181">
                  <a:extLst>
                    <a:ext uri="{FF2B5EF4-FFF2-40B4-BE49-F238E27FC236}">
                      <a16:creationId xmlns:a16="http://schemas.microsoft.com/office/drawing/2014/main" id="{AED3F6E8-6C06-846A-0977-C0ED40F0D017}"/>
                    </a:ext>
                  </a:extLst>
                </p:cNvPr>
                <p:cNvSpPr/>
                <p:nvPr/>
              </p:nvSpPr>
              <p:spPr>
                <a:xfrm>
                  <a:off x="1618937" y="1886844"/>
                  <a:ext cx="104439" cy="104439"/>
                </a:xfrm>
                <a:custGeom>
                  <a:avLst/>
                  <a:gdLst>
                    <a:gd name="connsiteX0" fmla="*/ 0 w 104439"/>
                    <a:gd name="connsiteY0" fmla="*/ 0 h 104439"/>
                    <a:gd name="connsiteX1" fmla="*/ 104439 w 104439"/>
                    <a:gd name="connsiteY1" fmla="*/ 0 h 104439"/>
                    <a:gd name="connsiteX2" fmla="*/ 104439 w 104439"/>
                    <a:gd name="connsiteY2" fmla="*/ 104439 h 104439"/>
                    <a:gd name="connsiteX3" fmla="*/ 0 w 104439"/>
                    <a:gd name="connsiteY3" fmla="*/ 104439 h 104439"/>
                    <a:gd name="connsiteX4" fmla="*/ 0 w 104439"/>
                    <a:gd name="connsiteY4" fmla="*/ 0 h 104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39" h="104439" fill="none" extrusionOk="0">
                      <a:moveTo>
                        <a:pt x="0" y="0"/>
                      </a:moveTo>
                      <a:cubicBezTo>
                        <a:pt x="37372" y="-829"/>
                        <a:pt x="78604" y="326"/>
                        <a:pt x="104439" y="0"/>
                      </a:cubicBezTo>
                      <a:cubicBezTo>
                        <a:pt x="109092" y="32827"/>
                        <a:pt x="108298" y="72407"/>
                        <a:pt x="104439" y="104439"/>
                      </a:cubicBezTo>
                      <a:cubicBezTo>
                        <a:pt x="76903" y="101886"/>
                        <a:pt x="25835" y="102019"/>
                        <a:pt x="0" y="104439"/>
                      </a:cubicBezTo>
                      <a:cubicBezTo>
                        <a:pt x="-2439" y="60378"/>
                        <a:pt x="-1405" y="40558"/>
                        <a:pt x="0" y="0"/>
                      </a:cubicBezTo>
                      <a:close/>
                    </a:path>
                    <a:path w="104439" h="104439" stroke="0" extrusionOk="0">
                      <a:moveTo>
                        <a:pt x="0" y="0"/>
                      </a:moveTo>
                      <a:cubicBezTo>
                        <a:pt x="38753" y="-2719"/>
                        <a:pt x="64277" y="-2468"/>
                        <a:pt x="104439" y="0"/>
                      </a:cubicBezTo>
                      <a:cubicBezTo>
                        <a:pt x="101563" y="29797"/>
                        <a:pt x="104464" y="67085"/>
                        <a:pt x="104439" y="104439"/>
                      </a:cubicBezTo>
                      <a:cubicBezTo>
                        <a:pt x="80989" y="107817"/>
                        <a:pt x="46857" y="107006"/>
                        <a:pt x="0" y="104439"/>
                      </a:cubicBezTo>
                      <a:cubicBezTo>
                        <a:pt x="-4699" y="80322"/>
                        <a:pt x="-528" y="44542"/>
                        <a:pt x="0" y="0"/>
                      </a:cubicBezTo>
                      <a:close/>
                    </a:path>
                  </a:pathLst>
                </a:custGeom>
                <a:pattFill prst="ltDnDiag">
                  <a:fgClr>
                    <a:schemeClr val="tx2"/>
                  </a:fgClr>
                  <a:bgClr>
                    <a:schemeClr val="bg1"/>
                  </a:bgClr>
                </a:pattFill>
                <a:ln w="1270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tx2"/>
                    </a:solidFill>
                    <a:latin typeface="Dreaming Outloud Pro" panose="03050502040302030504" pitchFamily="66" charset="77"/>
                    <a:cs typeface="Dreaming Outloud Pro" panose="03050502040302030504" pitchFamily="66" charset="77"/>
                  </a:endParaRPr>
                </a:p>
              </p:txBody>
            </p:sp>
          </p:grpSp>
        </p:grpSp>
      </p:grpSp>
      <p:cxnSp>
        <p:nvCxnSpPr>
          <p:cNvPr id="191" name="Straight Connector 190">
            <a:extLst>
              <a:ext uri="{FF2B5EF4-FFF2-40B4-BE49-F238E27FC236}">
                <a16:creationId xmlns:a16="http://schemas.microsoft.com/office/drawing/2014/main" id="{E5295995-2F4D-D38A-CA65-FDC19423FCF1}"/>
              </a:ext>
            </a:extLst>
          </p:cNvPr>
          <p:cNvCxnSpPr>
            <a:cxnSpLocks/>
          </p:cNvCxnSpPr>
          <p:nvPr/>
        </p:nvCxnSpPr>
        <p:spPr>
          <a:xfrm>
            <a:off x="3044996" y="3276387"/>
            <a:ext cx="608099" cy="0"/>
          </a:xfrm>
          <a:prstGeom prst="line">
            <a:avLst/>
          </a:prstGeom>
          <a:ln w="25400" cap="rnd" cmpd="sng">
            <a:headEnd type="arrow"/>
            <a:tailEnd type="none"/>
          </a:ln>
          <a:effectLst/>
        </p:spPr>
        <p:style>
          <a:lnRef idx="2">
            <a:schemeClr val="accent1"/>
          </a:lnRef>
          <a:fillRef idx="0">
            <a:schemeClr val="accent1"/>
          </a:fillRef>
          <a:effectRef idx="1">
            <a:schemeClr val="accent1"/>
          </a:effectRef>
          <a:fontRef idx="minor">
            <a:schemeClr val="tx1"/>
          </a:fontRef>
        </p:style>
      </p:cxnSp>
      <p:grpSp>
        <p:nvGrpSpPr>
          <p:cNvPr id="505" name="Group 504">
            <a:extLst>
              <a:ext uri="{FF2B5EF4-FFF2-40B4-BE49-F238E27FC236}">
                <a16:creationId xmlns:a16="http://schemas.microsoft.com/office/drawing/2014/main" id="{F3F4BF5C-0E34-F671-FF1C-BB98A63B7C16}"/>
              </a:ext>
            </a:extLst>
          </p:cNvPr>
          <p:cNvGrpSpPr/>
          <p:nvPr/>
        </p:nvGrpSpPr>
        <p:grpSpPr>
          <a:xfrm>
            <a:off x="3859639" y="2624012"/>
            <a:ext cx="1950616" cy="1417954"/>
            <a:chOff x="3506292" y="2616902"/>
            <a:chExt cx="1950616" cy="1417954"/>
          </a:xfrm>
        </p:grpSpPr>
        <p:pic>
          <p:nvPicPr>
            <p:cNvPr id="195" name="Graphic 194" descr="Paper with solid fill">
              <a:extLst>
                <a:ext uri="{FF2B5EF4-FFF2-40B4-BE49-F238E27FC236}">
                  <a16:creationId xmlns:a16="http://schemas.microsoft.com/office/drawing/2014/main" id="{7F3F5E12-A691-9D7E-8556-BECBDB58C2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06292" y="2804592"/>
              <a:ext cx="169327" cy="169327"/>
            </a:xfrm>
            <a:prstGeom prst="rect">
              <a:avLst/>
            </a:prstGeom>
          </p:spPr>
        </p:pic>
        <p:pic>
          <p:nvPicPr>
            <p:cNvPr id="196" name="Graphic 195" descr="Paper with solid fill">
              <a:extLst>
                <a:ext uri="{FF2B5EF4-FFF2-40B4-BE49-F238E27FC236}">
                  <a16:creationId xmlns:a16="http://schemas.microsoft.com/office/drawing/2014/main" id="{8E388738-22E3-829E-AADE-EF6E710626E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76699" y="2898381"/>
              <a:ext cx="169327" cy="169327"/>
            </a:xfrm>
            <a:prstGeom prst="rect">
              <a:avLst/>
            </a:prstGeom>
          </p:spPr>
        </p:pic>
        <p:pic>
          <p:nvPicPr>
            <p:cNvPr id="197" name="Graphic 196" descr="Paper with solid fill">
              <a:extLst>
                <a:ext uri="{FF2B5EF4-FFF2-40B4-BE49-F238E27FC236}">
                  <a16:creationId xmlns:a16="http://schemas.microsoft.com/office/drawing/2014/main" id="{BCC77148-BEEC-2F4A-CFC8-CC9D9A4B4D1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78460" y="2799485"/>
              <a:ext cx="169327" cy="169327"/>
            </a:xfrm>
            <a:prstGeom prst="rect">
              <a:avLst/>
            </a:prstGeom>
          </p:spPr>
        </p:pic>
        <p:pic>
          <p:nvPicPr>
            <p:cNvPr id="198" name="Graphic 197" descr="Paper with solid fill">
              <a:extLst>
                <a:ext uri="{FF2B5EF4-FFF2-40B4-BE49-F238E27FC236}">
                  <a16:creationId xmlns:a16="http://schemas.microsoft.com/office/drawing/2014/main" id="{1D7A385F-A420-A176-4B3F-8C2CA79FB24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06292" y="3079488"/>
              <a:ext cx="169327" cy="169327"/>
            </a:xfrm>
            <a:prstGeom prst="rect">
              <a:avLst/>
            </a:prstGeom>
          </p:spPr>
        </p:pic>
        <p:pic>
          <p:nvPicPr>
            <p:cNvPr id="199" name="Graphic 198" descr="Paper with solid fill">
              <a:extLst>
                <a:ext uri="{FF2B5EF4-FFF2-40B4-BE49-F238E27FC236}">
                  <a16:creationId xmlns:a16="http://schemas.microsoft.com/office/drawing/2014/main" id="{84169F90-13E5-E8FE-A94A-E28D14FC376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34748" y="3034103"/>
              <a:ext cx="169327" cy="169327"/>
            </a:xfrm>
            <a:prstGeom prst="rect">
              <a:avLst/>
            </a:prstGeom>
          </p:spPr>
        </p:pic>
        <p:pic>
          <p:nvPicPr>
            <p:cNvPr id="200" name="Graphic 199" descr="Paper with solid fill">
              <a:extLst>
                <a:ext uri="{FF2B5EF4-FFF2-40B4-BE49-F238E27FC236}">
                  <a16:creationId xmlns:a16="http://schemas.microsoft.com/office/drawing/2014/main" id="{8752F45F-FFEC-CC4A-941C-719718861E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30744" y="2934079"/>
              <a:ext cx="169327" cy="169327"/>
            </a:xfrm>
            <a:prstGeom prst="rect">
              <a:avLst/>
            </a:prstGeom>
          </p:spPr>
        </p:pic>
        <p:pic>
          <p:nvPicPr>
            <p:cNvPr id="201" name="Graphic 200" descr="Paper with solid fill">
              <a:extLst>
                <a:ext uri="{FF2B5EF4-FFF2-40B4-BE49-F238E27FC236}">
                  <a16:creationId xmlns:a16="http://schemas.microsoft.com/office/drawing/2014/main" id="{73B8613B-0B83-1728-007F-0C3840BF6A4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47163" y="3165223"/>
              <a:ext cx="169327" cy="169327"/>
            </a:xfrm>
            <a:prstGeom prst="rect">
              <a:avLst/>
            </a:prstGeom>
          </p:spPr>
        </p:pic>
        <p:pic>
          <p:nvPicPr>
            <p:cNvPr id="202" name="Graphic 201" descr="Paper with solid fill">
              <a:extLst>
                <a:ext uri="{FF2B5EF4-FFF2-40B4-BE49-F238E27FC236}">
                  <a16:creationId xmlns:a16="http://schemas.microsoft.com/office/drawing/2014/main" id="{74C6C9C6-9359-5060-A659-C806B207C2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17570" y="3259012"/>
              <a:ext cx="169327" cy="169327"/>
            </a:xfrm>
            <a:prstGeom prst="rect">
              <a:avLst/>
            </a:prstGeom>
          </p:spPr>
        </p:pic>
        <p:pic>
          <p:nvPicPr>
            <p:cNvPr id="203" name="Graphic 202" descr="Paper with solid fill">
              <a:extLst>
                <a:ext uri="{FF2B5EF4-FFF2-40B4-BE49-F238E27FC236}">
                  <a16:creationId xmlns:a16="http://schemas.microsoft.com/office/drawing/2014/main" id="{3703F96E-1C5D-5A36-C3C3-C78A2812378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19331" y="3160116"/>
              <a:ext cx="169327" cy="169327"/>
            </a:xfrm>
            <a:prstGeom prst="rect">
              <a:avLst/>
            </a:prstGeom>
          </p:spPr>
        </p:pic>
        <p:pic>
          <p:nvPicPr>
            <p:cNvPr id="204" name="Graphic 203" descr="Paper with solid fill">
              <a:extLst>
                <a:ext uri="{FF2B5EF4-FFF2-40B4-BE49-F238E27FC236}">
                  <a16:creationId xmlns:a16="http://schemas.microsoft.com/office/drawing/2014/main" id="{00D19C36-942C-5E92-2FC3-2AB9ADC415F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47163" y="3440119"/>
              <a:ext cx="169327" cy="169327"/>
            </a:xfrm>
            <a:prstGeom prst="rect">
              <a:avLst/>
            </a:prstGeom>
          </p:spPr>
        </p:pic>
        <p:pic>
          <p:nvPicPr>
            <p:cNvPr id="205" name="Graphic 204" descr="Paper with solid fill">
              <a:extLst>
                <a:ext uri="{FF2B5EF4-FFF2-40B4-BE49-F238E27FC236}">
                  <a16:creationId xmlns:a16="http://schemas.microsoft.com/office/drawing/2014/main" id="{638496D7-2451-CF1B-0928-0CFC6E8FC59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75619" y="3394734"/>
              <a:ext cx="169327" cy="169327"/>
            </a:xfrm>
            <a:prstGeom prst="rect">
              <a:avLst/>
            </a:prstGeom>
          </p:spPr>
        </p:pic>
        <p:pic>
          <p:nvPicPr>
            <p:cNvPr id="206" name="Graphic 205" descr="Paper with solid fill">
              <a:extLst>
                <a:ext uri="{FF2B5EF4-FFF2-40B4-BE49-F238E27FC236}">
                  <a16:creationId xmlns:a16="http://schemas.microsoft.com/office/drawing/2014/main" id="{B41318FC-C958-83F6-7CAB-558F8D094FC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71615" y="3294710"/>
              <a:ext cx="169327" cy="169327"/>
            </a:xfrm>
            <a:prstGeom prst="rect">
              <a:avLst/>
            </a:prstGeom>
          </p:spPr>
        </p:pic>
        <p:pic>
          <p:nvPicPr>
            <p:cNvPr id="207" name="Graphic 206" descr="Paper with solid fill">
              <a:extLst>
                <a:ext uri="{FF2B5EF4-FFF2-40B4-BE49-F238E27FC236}">
                  <a16:creationId xmlns:a16="http://schemas.microsoft.com/office/drawing/2014/main" id="{55744694-C3DA-0EF5-D74E-2EA3F0C6CCE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73127" y="2722173"/>
              <a:ext cx="169327" cy="169327"/>
            </a:xfrm>
            <a:prstGeom prst="rect">
              <a:avLst/>
            </a:prstGeom>
          </p:spPr>
        </p:pic>
        <p:pic>
          <p:nvPicPr>
            <p:cNvPr id="208" name="Graphic 207" descr="Paper with solid fill">
              <a:extLst>
                <a:ext uri="{FF2B5EF4-FFF2-40B4-BE49-F238E27FC236}">
                  <a16:creationId xmlns:a16="http://schemas.microsoft.com/office/drawing/2014/main" id="{ABB876E5-BFF1-1C7F-4A36-A6B6DF96B61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43534" y="2815962"/>
              <a:ext cx="169327" cy="169327"/>
            </a:xfrm>
            <a:prstGeom prst="rect">
              <a:avLst/>
            </a:prstGeom>
          </p:spPr>
        </p:pic>
        <p:pic>
          <p:nvPicPr>
            <p:cNvPr id="209" name="Graphic 208" descr="Paper with solid fill">
              <a:extLst>
                <a:ext uri="{FF2B5EF4-FFF2-40B4-BE49-F238E27FC236}">
                  <a16:creationId xmlns:a16="http://schemas.microsoft.com/office/drawing/2014/main" id="{98C0344E-8D92-6A2C-54DA-27455D6149C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45295" y="2717066"/>
              <a:ext cx="169327" cy="169327"/>
            </a:xfrm>
            <a:prstGeom prst="rect">
              <a:avLst/>
            </a:prstGeom>
          </p:spPr>
        </p:pic>
        <p:pic>
          <p:nvPicPr>
            <p:cNvPr id="210" name="Graphic 209" descr="Paper with solid fill">
              <a:extLst>
                <a:ext uri="{FF2B5EF4-FFF2-40B4-BE49-F238E27FC236}">
                  <a16:creationId xmlns:a16="http://schemas.microsoft.com/office/drawing/2014/main" id="{588C1F86-3051-7E26-3449-D72B5E86269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73127" y="2997069"/>
              <a:ext cx="169327" cy="169327"/>
            </a:xfrm>
            <a:prstGeom prst="rect">
              <a:avLst/>
            </a:prstGeom>
          </p:spPr>
        </p:pic>
        <p:pic>
          <p:nvPicPr>
            <p:cNvPr id="211" name="Graphic 210" descr="Paper with solid fill">
              <a:extLst>
                <a:ext uri="{FF2B5EF4-FFF2-40B4-BE49-F238E27FC236}">
                  <a16:creationId xmlns:a16="http://schemas.microsoft.com/office/drawing/2014/main" id="{F8B3102F-F7CF-84CF-BA63-796C4F772A7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01583" y="2951684"/>
              <a:ext cx="169327" cy="169327"/>
            </a:xfrm>
            <a:prstGeom prst="rect">
              <a:avLst/>
            </a:prstGeom>
          </p:spPr>
        </p:pic>
        <p:pic>
          <p:nvPicPr>
            <p:cNvPr id="212" name="Graphic 211" descr="Paper with solid fill">
              <a:extLst>
                <a:ext uri="{FF2B5EF4-FFF2-40B4-BE49-F238E27FC236}">
                  <a16:creationId xmlns:a16="http://schemas.microsoft.com/office/drawing/2014/main" id="{CA3D0F86-274E-FD71-273D-7CD0A47FB60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97579" y="2851660"/>
              <a:ext cx="169327" cy="169327"/>
            </a:xfrm>
            <a:prstGeom prst="rect">
              <a:avLst/>
            </a:prstGeom>
          </p:spPr>
        </p:pic>
        <p:pic>
          <p:nvPicPr>
            <p:cNvPr id="213" name="Graphic 212" descr="Paper with solid fill">
              <a:extLst>
                <a:ext uri="{FF2B5EF4-FFF2-40B4-BE49-F238E27FC236}">
                  <a16:creationId xmlns:a16="http://schemas.microsoft.com/office/drawing/2014/main" id="{B5A60014-38CD-78B8-4AA7-7B02F3AA9D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41327" y="3045817"/>
              <a:ext cx="169327" cy="169327"/>
            </a:xfrm>
            <a:prstGeom prst="rect">
              <a:avLst/>
            </a:prstGeom>
          </p:spPr>
        </p:pic>
        <p:pic>
          <p:nvPicPr>
            <p:cNvPr id="214" name="Graphic 213" descr="Paper with solid fill">
              <a:extLst>
                <a:ext uri="{FF2B5EF4-FFF2-40B4-BE49-F238E27FC236}">
                  <a16:creationId xmlns:a16="http://schemas.microsoft.com/office/drawing/2014/main" id="{6FE16857-B64F-8ED7-8D05-EEC4D2C448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11734" y="3139606"/>
              <a:ext cx="169327" cy="169327"/>
            </a:xfrm>
            <a:prstGeom prst="rect">
              <a:avLst/>
            </a:prstGeom>
          </p:spPr>
        </p:pic>
        <p:pic>
          <p:nvPicPr>
            <p:cNvPr id="215" name="Graphic 214" descr="Paper with solid fill">
              <a:extLst>
                <a:ext uri="{FF2B5EF4-FFF2-40B4-BE49-F238E27FC236}">
                  <a16:creationId xmlns:a16="http://schemas.microsoft.com/office/drawing/2014/main" id="{2BACCDC8-4C05-47DF-0501-2659CC48D4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13495" y="3040710"/>
              <a:ext cx="169327" cy="169327"/>
            </a:xfrm>
            <a:prstGeom prst="rect">
              <a:avLst/>
            </a:prstGeom>
          </p:spPr>
        </p:pic>
        <p:pic>
          <p:nvPicPr>
            <p:cNvPr id="216" name="Graphic 215" descr="Paper with solid fill">
              <a:extLst>
                <a:ext uri="{FF2B5EF4-FFF2-40B4-BE49-F238E27FC236}">
                  <a16:creationId xmlns:a16="http://schemas.microsoft.com/office/drawing/2014/main" id="{B28DA4D5-2A82-E4BE-58F3-B60EA2A46EA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65202" y="3451271"/>
              <a:ext cx="169327" cy="169327"/>
            </a:xfrm>
            <a:prstGeom prst="rect">
              <a:avLst/>
            </a:prstGeom>
          </p:spPr>
        </p:pic>
        <p:pic>
          <p:nvPicPr>
            <p:cNvPr id="217" name="Graphic 216" descr="Paper with solid fill">
              <a:extLst>
                <a:ext uri="{FF2B5EF4-FFF2-40B4-BE49-F238E27FC236}">
                  <a16:creationId xmlns:a16="http://schemas.microsoft.com/office/drawing/2014/main" id="{AB26002C-B388-38A0-7701-CC0BA9DEE81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69783" y="3275328"/>
              <a:ext cx="169327" cy="169327"/>
            </a:xfrm>
            <a:prstGeom prst="rect">
              <a:avLst/>
            </a:prstGeom>
          </p:spPr>
        </p:pic>
        <p:pic>
          <p:nvPicPr>
            <p:cNvPr id="218" name="Graphic 217" descr="Paper with solid fill">
              <a:extLst>
                <a:ext uri="{FF2B5EF4-FFF2-40B4-BE49-F238E27FC236}">
                  <a16:creationId xmlns:a16="http://schemas.microsoft.com/office/drawing/2014/main" id="{8BCEE267-C771-E056-583D-669F4595438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65779" y="3175304"/>
              <a:ext cx="169327" cy="169327"/>
            </a:xfrm>
            <a:prstGeom prst="rect">
              <a:avLst/>
            </a:prstGeom>
          </p:spPr>
        </p:pic>
        <p:pic>
          <p:nvPicPr>
            <p:cNvPr id="219" name="Graphic 218" descr="Paper with solid fill">
              <a:extLst>
                <a:ext uri="{FF2B5EF4-FFF2-40B4-BE49-F238E27FC236}">
                  <a16:creationId xmlns:a16="http://schemas.microsoft.com/office/drawing/2014/main" id="{62FB8FB9-5FE5-06AE-C873-8FA06317FD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54446" y="2749862"/>
              <a:ext cx="169327" cy="169327"/>
            </a:xfrm>
            <a:prstGeom prst="rect">
              <a:avLst/>
            </a:prstGeom>
          </p:spPr>
        </p:pic>
        <p:pic>
          <p:nvPicPr>
            <p:cNvPr id="220" name="Graphic 219" descr="Paper with solid fill">
              <a:extLst>
                <a:ext uri="{FF2B5EF4-FFF2-40B4-BE49-F238E27FC236}">
                  <a16:creationId xmlns:a16="http://schemas.microsoft.com/office/drawing/2014/main" id="{78ADC3E4-1263-04BB-E087-46264B7BCF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24853" y="2843651"/>
              <a:ext cx="169327" cy="169327"/>
            </a:xfrm>
            <a:prstGeom prst="rect">
              <a:avLst/>
            </a:prstGeom>
          </p:spPr>
        </p:pic>
        <p:pic>
          <p:nvPicPr>
            <p:cNvPr id="221" name="Graphic 220" descr="Paper with solid fill">
              <a:extLst>
                <a:ext uri="{FF2B5EF4-FFF2-40B4-BE49-F238E27FC236}">
                  <a16:creationId xmlns:a16="http://schemas.microsoft.com/office/drawing/2014/main" id="{FE9396D3-2F48-ED18-E64D-4341049F6C1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26614" y="2744755"/>
              <a:ext cx="169327" cy="169327"/>
            </a:xfrm>
            <a:prstGeom prst="rect">
              <a:avLst/>
            </a:prstGeom>
          </p:spPr>
        </p:pic>
        <p:pic>
          <p:nvPicPr>
            <p:cNvPr id="222" name="Graphic 221" descr="Paper with solid fill">
              <a:extLst>
                <a:ext uri="{FF2B5EF4-FFF2-40B4-BE49-F238E27FC236}">
                  <a16:creationId xmlns:a16="http://schemas.microsoft.com/office/drawing/2014/main" id="{45DA3C0D-56D9-50F9-BEC1-CB45493CA9A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99223" y="2998135"/>
              <a:ext cx="169327" cy="169327"/>
            </a:xfrm>
            <a:prstGeom prst="rect">
              <a:avLst/>
            </a:prstGeom>
          </p:spPr>
        </p:pic>
        <p:pic>
          <p:nvPicPr>
            <p:cNvPr id="223" name="Graphic 222" descr="Paper with solid fill">
              <a:extLst>
                <a:ext uri="{FF2B5EF4-FFF2-40B4-BE49-F238E27FC236}">
                  <a16:creationId xmlns:a16="http://schemas.microsoft.com/office/drawing/2014/main" id="{1CB3A9C7-169D-79A0-6ED4-FE97E3E32A7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82902" y="2979373"/>
              <a:ext cx="169327" cy="169327"/>
            </a:xfrm>
            <a:prstGeom prst="rect">
              <a:avLst/>
            </a:prstGeom>
          </p:spPr>
        </p:pic>
        <p:pic>
          <p:nvPicPr>
            <p:cNvPr id="224" name="Graphic 223" descr="Paper with solid fill">
              <a:extLst>
                <a:ext uri="{FF2B5EF4-FFF2-40B4-BE49-F238E27FC236}">
                  <a16:creationId xmlns:a16="http://schemas.microsoft.com/office/drawing/2014/main" id="{59DF651C-4459-27D8-FF46-784E8AB4A82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78898" y="2879349"/>
              <a:ext cx="169327" cy="169327"/>
            </a:xfrm>
            <a:prstGeom prst="rect">
              <a:avLst/>
            </a:prstGeom>
          </p:spPr>
        </p:pic>
        <p:pic>
          <p:nvPicPr>
            <p:cNvPr id="225" name="Graphic 224" descr="Paper with solid fill">
              <a:extLst>
                <a:ext uri="{FF2B5EF4-FFF2-40B4-BE49-F238E27FC236}">
                  <a16:creationId xmlns:a16="http://schemas.microsoft.com/office/drawing/2014/main" id="{75AD93B1-7BD1-2C73-2405-0F8945590E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89743" y="2704428"/>
              <a:ext cx="169327" cy="169327"/>
            </a:xfrm>
            <a:prstGeom prst="rect">
              <a:avLst/>
            </a:prstGeom>
          </p:spPr>
        </p:pic>
        <p:pic>
          <p:nvPicPr>
            <p:cNvPr id="226" name="Graphic 225" descr="Paper with solid fill">
              <a:extLst>
                <a:ext uri="{FF2B5EF4-FFF2-40B4-BE49-F238E27FC236}">
                  <a16:creationId xmlns:a16="http://schemas.microsoft.com/office/drawing/2014/main" id="{1EE660AF-224D-50FE-EBCA-442D8B23EA4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60150" y="2798217"/>
              <a:ext cx="169327" cy="169327"/>
            </a:xfrm>
            <a:prstGeom prst="rect">
              <a:avLst/>
            </a:prstGeom>
          </p:spPr>
        </p:pic>
        <p:pic>
          <p:nvPicPr>
            <p:cNvPr id="227" name="Graphic 226" descr="Paper with solid fill">
              <a:extLst>
                <a:ext uri="{FF2B5EF4-FFF2-40B4-BE49-F238E27FC236}">
                  <a16:creationId xmlns:a16="http://schemas.microsoft.com/office/drawing/2014/main" id="{3A4AF155-F564-692D-03AF-6930233CEB9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61911" y="2699321"/>
              <a:ext cx="169327" cy="169327"/>
            </a:xfrm>
            <a:prstGeom prst="rect">
              <a:avLst/>
            </a:prstGeom>
          </p:spPr>
        </p:pic>
        <p:pic>
          <p:nvPicPr>
            <p:cNvPr id="228" name="Graphic 227" descr="Paper with solid fill">
              <a:extLst>
                <a:ext uri="{FF2B5EF4-FFF2-40B4-BE49-F238E27FC236}">
                  <a16:creationId xmlns:a16="http://schemas.microsoft.com/office/drawing/2014/main" id="{BCAA88D3-3264-80CE-A1D9-B9E70793E7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89743" y="2979324"/>
              <a:ext cx="169327" cy="169327"/>
            </a:xfrm>
            <a:prstGeom prst="rect">
              <a:avLst/>
            </a:prstGeom>
          </p:spPr>
        </p:pic>
        <p:pic>
          <p:nvPicPr>
            <p:cNvPr id="229" name="Graphic 228" descr="Paper with solid fill">
              <a:extLst>
                <a:ext uri="{FF2B5EF4-FFF2-40B4-BE49-F238E27FC236}">
                  <a16:creationId xmlns:a16="http://schemas.microsoft.com/office/drawing/2014/main" id="{6935E1C6-B5C6-4224-B461-1C7C51028B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18199" y="2933939"/>
              <a:ext cx="169327" cy="169327"/>
            </a:xfrm>
            <a:prstGeom prst="rect">
              <a:avLst/>
            </a:prstGeom>
          </p:spPr>
        </p:pic>
        <p:pic>
          <p:nvPicPr>
            <p:cNvPr id="230" name="Graphic 229" descr="Paper with solid fill">
              <a:extLst>
                <a:ext uri="{FF2B5EF4-FFF2-40B4-BE49-F238E27FC236}">
                  <a16:creationId xmlns:a16="http://schemas.microsoft.com/office/drawing/2014/main" id="{32E9DB28-FF81-0908-D79A-205F8B2EAB0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14195" y="2833915"/>
              <a:ext cx="169327" cy="169327"/>
            </a:xfrm>
            <a:prstGeom prst="rect">
              <a:avLst/>
            </a:prstGeom>
          </p:spPr>
        </p:pic>
        <p:pic>
          <p:nvPicPr>
            <p:cNvPr id="231" name="Graphic 230" descr="Paper with solid fill">
              <a:extLst>
                <a:ext uri="{FF2B5EF4-FFF2-40B4-BE49-F238E27FC236}">
                  <a16:creationId xmlns:a16="http://schemas.microsoft.com/office/drawing/2014/main" id="{19652D7E-7039-4256-E84C-BAE2DF324E1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30614" y="3065059"/>
              <a:ext cx="169327" cy="169327"/>
            </a:xfrm>
            <a:prstGeom prst="rect">
              <a:avLst/>
            </a:prstGeom>
          </p:spPr>
        </p:pic>
        <p:pic>
          <p:nvPicPr>
            <p:cNvPr id="232" name="Graphic 231" descr="Paper with solid fill">
              <a:extLst>
                <a:ext uri="{FF2B5EF4-FFF2-40B4-BE49-F238E27FC236}">
                  <a16:creationId xmlns:a16="http://schemas.microsoft.com/office/drawing/2014/main" id="{7F4BB5DB-645F-4CBB-6643-8C7219EF13E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01021" y="3158848"/>
              <a:ext cx="169327" cy="169327"/>
            </a:xfrm>
            <a:prstGeom prst="rect">
              <a:avLst/>
            </a:prstGeom>
          </p:spPr>
        </p:pic>
        <p:pic>
          <p:nvPicPr>
            <p:cNvPr id="233" name="Graphic 232" descr="Paper with solid fill">
              <a:extLst>
                <a:ext uri="{FF2B5EF4-FFF2-40B4-BE49-F238E27FC236}">
                  <a16:creationId xmlns:a16="http://schemas.microsoft.com/office/drawing/2014/main" id="{8AD7EC08-9642-710C-129A-B9CADD2054C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02782" y="3059952"/>
              <a:ext cx="169327" cy="169327"/>
            </a:xfrm>
            <a:prstGeom prst="rect">
              <a:avLst/>
            </a:prstGeom>
          </p:spPr>
        </p:pic>
        <p:pic>
          <p:nvPicPr>
            <p:cNvPr id="234" name="Graphic 233" descr="Paper with solid fill">
              <a:extLst>
                <a:ext uri="{FF2B5EF4-FFF2-40B4-BE49-F238E27FC236}">
                  <a16:creationId xmlns:a16="http://schemas.microsoft.com/office/drawing/2014/main" id="{E7C6FCE8-9526-93AE-1D65-56CFA9AFD7C0}"/>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4330614" y="3339955"/>
              <a:ext cx="169327" cy="169327"/>
            </a:xfrm>
            <a:prstGeom prst="rect">
              <a:avLst/>
            </a:prstGeom>
          </p:spPr>
        </p:pic>
        <p:pic>
          <p:nvPicPr>
            <p:cNvPr id="235" name="Graphic 234" descr="Paper with solid fill">
              <a:extLst>
                <a:ext uri="{FF2B5EF4-FFF2-40B4-BE49-F238E27FC236}">
                  <a16:creationId xmlns:a16="http://schemas.microsoft.com/office/drawing/2014/main" id="{7EF44343-8711-4ED6-FC86-8299E63E6F3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59070" y="3294570"/>
              <a:ext cx="169327" cy="169327"/>
            </a:xfrm>
            <a:prstGeom prst="rect">
              <a:avLst/>
            </a:prstGeom>
          </p:spPr>
        </p:pic>
        <p:pic>
          <p:nvPicPr>
            <p:cNvPr id="236" name="Graphic 235" descr="Paper with solid fill">
              <a:extLst>
                <a:ext uri="{FF2B5EF4-FFF2-40B4-BE49-F238E27FC236}">
                  <a16:creationId xmlns:a16="http://schemas.microsoft.com/office/drawing/2014/main" id="{0F123F23-A100-AE95-D79A-323BA294A89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55066" y="3194546"/>
              <a:ext cx="169327" cy="169327"/>
            </a:xfrm>
            <a:prstGeom prst="rect">
              <a:avLst/>
            </a:prstGeom>
          </p:spPr>
        </p:pic>
        <p:pic>
          <p:nvPicPr>
            <p:cNvPr id="237" name="Graphic 236" descr="Paper with solid fill">
              <a:extLst>
                <a:ext uri="{FF2B5EF4-FFF2-40B4-BE49-F238E27FC236}">
                  <a16:creationId xmlns:a16="http://schemas.microsoft.com/office/drawing/2014/main" id="{2DC71291-FAA2-D8AD-BEB1-1EE887A297E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56578" y="2622009"/>
              <a:ext cx="169327" cy="169327"/>
            </a:xfrm>
            <a:prstGeom prst="rect">
              <a:avLst/>
            </a:prstGeom>
          </p:spPr>
        </p:pic>
        <p:pic>
          <p:nvPicPr>
            <p:cNvPr id="238" name="Graphic 237" descr="Paper with solid fill">
              <a:extLst>
                <a:ext uri="{FF2B5EF4-FFF2-40B4-BE49-F238E27FC236}">
                  <a16:creationId xmlns:a16="http://schemas.microsoft.com/office/drawing/2014/main" id="{D57DC1CD-6156-D206-844A-63F2D642C6E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26985" y="2715798"/>
              <a:ext cx="169327" cy="169327"/>
            </a:xfrm>
            <a:prstGeom prst="rect">
              <a:avLst/>
            </a:prstGeom>
          </p:spPr>
        </p:pic>
        <p:pic>
          <p:nvPicPr>
            <p:cNvPr id="239" name="Graphic 238" descr="Paper with solid fill">
              <a:extLst>
                <a:ext uri="{FF2B5EF4-FFF2-40B4-BE49-F238E27FC236}">
                  <a16:creationId xmlns:a16="http://schemas.microsoft.com/office/drawing/2014/main" id="{BF130B75-B0BD-2413-3B16-877C254023F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28746" y="2616902"/>
              <a:ext cx="169327" cy="169327"/>
            </a:xfrm>
            <a:prstGeom prst="rect">
              <a:avLst/>
            </a:prstGeom>
          </p:spPr>
        </p:pic>
        <p:pic>
          <p:nvPicPr>
            <p:cNvPr id="240" name="Graphic 239" descr="Paper with solid fill">
              <a:extLst>
                <a:ext uri="{FF2B5EF4-FFF2-40B4-BE49-F238E27FC236}">
                  <a16:creationId xmlns:a16="http://schemas.microsoft.com/office/drawing/2014/main" id="{F2F6916B-4C54-BDD2-7B82-CB5BD369E52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56578" y="2896905"/>
              <a:ext cx="169327" cy="169327"/>
            </a:xfrm>
            <a:prstGeom prst="rect">
              <a:avLst/>
            </a:prstGeom>
          </p:spPr>
        </p:pic>
        <p:pic>
          <p:nvPicPr>
            <p:cNvPr id="241" name="Graphic 240" descr="Paper with solid fill">
              <a:extLst>
                <a:ext uri="{FF2B5EF4-FFF2-40B4-BE49-F238E27FC236}">
                  <a16:creationId xmlns:a16="http://schemas.microsoft.com/office/drawing/2014/main" id="{3218A543-E0D0-249E-8764-38A055EB00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85034" y="2851520"/>
              <a:ext cx="169327" cy="169327"/>
            </a:xfrm>
            <a:prstGeom prst="rect">
              <a:avLst/>
            </a:prstGeom>
          </p:spPr>
        </p:pic>
        <p:pic>
          <p:nvPicPr>
            <p:cNvPr id="242" name="Graphic 241" descr="Paper with solid fill">
              <a:extLst>
                <a:ext uri="{FF2B5EF4-FFF2-40B4-BE49-F238E27FC236}">
                  <a16:creationId xmlns:a16="http://schemas.microsoft.com/office/drawing/2014/main" id="{D77632EB-E592-D892-4DA9-86AE4E31B61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81030" y="2751496"/>
              <a:ext cx="169327" cy="169327"/>
            </a:xfrm>
            <a:prstGeom prst="rect">
              <a:avLst/>
            </a:prstGeom>
          </p:spPr>
        </p:pic>
        <p:pic>
          <p:nvPicPr>
            <p:cNvPr id="243" name="Graphic 242" descr="Paper with solid fill">
              <a:extLst>
                <a:ext uri="{FF2B5EF4-FFF2-40B4-BE49-F238E27FC236}">
                  <a16:creationId xmlns:a16="http://schemas.microsoft.com/office/drawing/2014/main" id="{085E4BCE-6D4F-FD62-1C2F-9D9317BCC7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24778" y="2945653"/>
              <a:ext cx="169327" cy="169327"/>
            </a:xfrm>
            <a:prstGeom prst="rect">
              <a:avLst/>
            </a:prstGeom>
          </p:spPr>
        </p:pic>
        <p:pic>
          <p:nvPicPr>
            <p:cNvPr id="244" name="Graphic 243" descr="Paper with solid fill">
              <a:extLst>
                <a:ext uri="{FF2B5EF4-FFF2-40B4-BE49-F238E27FC236}">
                  <a16:creationId xmlns:a16="http://schemas.microsoft.com/office/drawing/2014/main" id="{282F3D33-4DE6-3C8B-C4D6-EBE4952265E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95185" y="3039442"/>
              <a:ext cx="169327" cy="169327"/>
            </a:xfrm>
            <a:prstGeom prst="rect">
              <a:avLst/>
            </a:prstGeom>
          </p:spPr>
        </p:pic>
        <p:pic>
          <p:nvPicPr>
            <p:cNvPr id="245" name="Graphic 244" descr="Paper with solid fill">
              <a:extLst>
                <a:ext uri="{FF2B5EF4-FFF2-40B4-BE49-F238E27FC236}">
                  <a16:creationId xmlns:a16="http://schemas.microsoft.com/office/drawing/2014/main" id="{9EDDA89A-B0DA-1521-4ED7-6B2EB9E7E4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96946" y="2940546"/>
              <a:ext cx="169327" cy="169327"/>
            </a:xfrm>
            <a:prstGeom prst="rect">
              <a:avLst/>
            </a:prstGeom>
          </p:spPr>
        </p:pic>
        <p:pic>
          <p:nvPicPr>
            <p:cNvPr id="246" name="Graphic 245" descr="Paper with solid fill">
              <a:extLst>
                <a:ext uri="{FF2B5EF4-FFF2-40B4-BE49-F238E27FC236}">
                  <a16:creationId xmlns:a16="http://schemas.microsoft.com/office/drawing/2014/main" id="{A75254B4-83F4-60AC-F03B-410253D4756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24778" y="3220549"/>
              <a:ext cx="169327" cy="169327"/>
            </a:xfrm>
            <a:prstGeom prst="rect">
              <a:avLst/>
            </a:prstGeom>
          </p:spPr>
        </p:pic>
        <p:pic>
          <p:nvPicPr>
            <p:cNvPr id="247" name="Graphic 246" descr="Paper with solid fill">
              <a:extLst>
                <a:ext uri="{FF2B5EF4-FFF2-40B4-BE49-F238E27FC236}">
                  <a16:creationId xmlns:a16="http://schemas.microsoft.com/office/drawing/2014/main" id="{3A486DCD-72B5-3508-0E1C-FBA66FEBD5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53234" y="3175164"/>
              <a:ext cx="169327" cy="169327"/>
            </a:xfrm>
            <a:prstGeom prst="rect">
              <a:avLst/>
            </a:prstGeom>
          </p:spPr>
        </p:pic>
        <p:pic>
          <p:nvPicPr>
            <p:cNvPr id="248" name="Graphic 247" descr="Paper with solid fill">
              <a:extLst>
                <a:ext uri="{FF2B5EF4-FFF2-40B4-BE49-F238E27FC236}">
                  <a16:creationId xmlns:a16="http://schemas.microsoft.com/office/drawing/2014/main" id="{ECFDD23D-212E-F036-E37D-B89BFCE6560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49230" y="3075140"/>
              <a:ext cx="169327" cy="169327"/>
            </a:xfrm>
            <a:prstGeom prst="rect">
              <a:avLst/>
            </a:prstGeom>
          </p:spPr>
        </p:pic>
        <p:pic>
          <p:nvPicPr>
            <p:cNvPr id="249" name="Graphic 248" descr="Paper with solid fill">
              <a:extLst>
                <a:ext uri="{FF2B5EF4-FFF2-40B4-BE49-F238E27FC236}">
                  <a16:creationId xmlns:a16="http://schemas.microsoft.com/office/drawing/2014/main" id="{7E33E8D5-BFF9-8C06-7D88-DAAF40862F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37897" y="2649698"/>
              <a:ext cx="169327" cy="169327"/>
            </a:xfrm>
            <a:prstGeom prst="rect">
              <a:avLst/>
            </a:prstGeom>
          </p:spPr>
        </p:pic>
        <p:pic>
          <p:nvPicPr>
            <p:cNvPr id="250" name="Graphic 249" descr="Paper with solid fill">
              <a:extLst>
                <a:ext uri="{FF2B5EF4-FFF2-40B4-BE49-F238E27FC236}">
                  <a16:creationId xmlns:a16="http://schemas.microsoft.com/office/drawing/2014/main" id="{B7938FEA-D8F9-3BA0-2CC5-7C644B1AAEE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08304" y="2743487"/>
              <a:ext cx="169327" cy="169327"/>
            </a:xfrm>
            <a:prstGeom prst="rect">
              <a:avLst/>
            </a:prstGeom>
          </p:spPr>
        </p:pic>
        <p:pic>
          <p:nvPicPr>
            <p:cNvPr id="251" name="Graphic 250" descr="Paper with solid fill">
              <a:extLst>
                <a:ext uri="{FF2B5EF4-FFF2-40B4-BE49-F238E27FC236}">
                  <a16:creationId xmlns:a16="http://schemas.microsoft.com/office/drawing/2014/main" id="{179C3D95-FBE4-3E49-6D2A-73A0113A9D8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10065" y="2644591"/>
              <a:ext cx="169327" cy="169327"/>
            </a:xfrm>
            <a:prstGeom prst="rect">
              <a:avLst/>
            </a:prstGeom>
          </p:spPr>
        </p:pic>
        <p:pic>
          <p:nvPicPr>
            <p:cNvPr id="252" name="Graphic 251" descr="Paper with solid fill">
              <a:extLst>
                <a:ext uri="{FF2B5EF4-FFF2-40B4-BE49-F238E27FC236}">
                  <a16:creationId xmlns:a16="http://schemas.microsoft.com/office/drawing/2014/main" id="{1A7B4B40-EDE1-CD02-C906-C30156A01F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37897" y="2924594"/>
              <a:ext cx="169327" cy="169327"/>
            </a:xfrm>
            <a:prstGeom prst="rect">
              <a:avLst/>
            </a:prstGeom>
          </p:spPr>
        </p:pic>
        <p:pic>
          <p:nvPicPr>
            <p:cNvPr id="253" name="Graphic 252" descr="Paper with solid fill">
              <a:extLst>
                <a:ext uri="{FF2B5EF4-FFF2-40B4-BE49-F238E27FC236}">
                  <a16:creationId xmlns:a16="http://schemas.microsoft.com/office/drawing/2014/main" id="{58EDEA15-F632-130A-BC56-4D8253A18BD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66353" y="2879209"/>
              <a:ext cx="169327" cy="169327"/>
            </a:xfrm>
            <a:prstGeom prst="rect">
              <a:avLst/>
            </a:prstGeom>
          </p:spPr>
        </p:pic>
        <p:pic>
          <p:nvPicPr>
            <p:cNvPr id="254" name="Graphic 253" descr="Paper with solid fill">
              <a:extLst>
                <a:ext uri="{FF2B5EF4-FFF2-40B4-BE49-F238E27FC236}">
                  <a16:creationId xmlns:a16="http://schemas.microsoft.com/office/drawing/2014/main" id="{57F0139D-1EF4-800C-D7F0-BA6CA50357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62349" y="2779185"/>
              <a:ext cx="169327" cy="169327"/>
            </a:xfrm>
            <a:prstGeom prst="rect">
              <a:avLst/>
            </a:prstGeom>
          </p:spPr>
        </p:pic>
        <p:pic>
          <p:nvPicPr>
            <p:cNvPr id="348" name="Graphic 347" descr="Paper with solid fill">
              <a:extLst>
                <a:ext uri="{FF2B5EF4-FFF2-40B4-BE49-F238E27FC236}">
                  <a16:creationId xmlns:a16="http://schemas.microsoft.com/office/drawing/2014/main" id="{2CE572E0-5969-F967-68A6-45BB027E80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32446" y="3263133"/>
              <a:ext cx="169327" cy="169327"/>
            </a:xfrm>
            <a:prstGeom prst="rect">
              <a:avLst/>
            </a:prstGeom>
          </p:spPr>
        </p:pic>
        <p:pic>
          <p:nvPicPr>
            <p:cNvPr id="349" name="Graphic 348" descr="Paper with solid fill">
              <a:extLst>
                <a:ext uri="{FF2B5EF4-FFF2-40B4-BE49-F238E27FC236}">
                  <a16:creationId xmlns:a16="http://schemas.microsoft.com/office/drawing/2014/main" id="{5D11C83F-8955-ECD3-3BA7-7C5039BD6A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30614" y="3243751"/>
              <a:ext cx="169327" cy="169327"/>
            </a:xfrm>
            <a:prstGeom prst="rect">
              <a:avLst/>
            </a:prstGeom>
          </p:spPr>
        </p:pic>
        <p:pic>
          <p:nvPicPr>
            <p:cNvPr id="350" name="Graphic 349" descr="Paper with solid fill">
              <a:extLst>
                <a:ext uri="{FF2B5EF4-FFF2-40B4-BE49-F238E27FC236}">
                  <a16:creationId xmlns:a16="http://schemas.microsoft.com/office/drawing/2014/main" id="{F27844D2-7842-1050-B561-91854A08443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02512" y="3135885"/>
              <a:ext cx="169327" cy="169327"/>
            </a:xfrm>
            <a:prstGeom prst="rect">
              <a:avLst/>
            </a:prstGeom>
          </p:spPr>
        </p:pic>
        <p:pic>
          <p:nvPicPr>
            <p:cNvPr id="351" name="Graphic 350" descr="Paper with solid fill">
              <a:extLst>
                <a:ext uri="{FF2B5EF4-FFF2-40B4-BE49-F238E27FC236}">
                  <a16:creationId xmlns:a16="http://schemas.microsoft.com/office/drawing/2014/main" id="{098C0BE3-D605-C98C-F021-45C608E549E1}"/>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4011236" y="3411004"/>
              <a:ext cx="169327" cy="169327"/>
            </a:xfrm>
            <a:prstGeom prst="rect">
              <a:avLst/>
            </a:prstGeom>
          </p:spPr>
        </p:pic>
        <p:pic>
          <p:nvPicPr>
            <p:cNvPr id="352" name="Graphic 351" descr="Paper with solid fill">
              <a:extLst>
                <a:ext uri="{FF2B5EF4-FFF2-40B4-BE49-F238E27FC236}">
                  <a16:creationId xmlns:a16="http://schemas.microsoft.com/office/drawing/2014/main" id="{6D618FA3-3BBC-8A08-0372-C19BBD3FB975}"/>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4173724" y="3416243"/>
              <a:ext cx="169327" cy="169327"/>
            </a:xfrm>
            <a:prstGeom prst="rect">
              <a:avLst/>
            </a:prstGeom>
          </p:spPr>
        </p:pic>
        <p:pic>
          <p:nvPicPr>
            <p:cNvPr id="353" name="Graphic 352" descr="Paper with solid fill">
              <a:extLst>
                <a:ext uri="{FF2B5EF4-FFF2-40B4-BE49-F238E27FC236}">
                  <a16:creationId xmlns:a16="http://schemas.microsoft.com/office/drawing/2014/main" id="{358B0404-9D83-07B6-0139-D77A69AFF829}"/>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4470402" y="3407523"/>
              <a:ext cx="169327" cy="169327"/>
            </a:xfrm>
            <a:prstGeom prst="rect">
              <a:avLst/>
            </a:prstGeom>
          </p:spPr>
        </p:pic>
        <p:pic>
          <p:nvPicPr>
            <p:cNvPr id="354" name="Graphic 353" descr="Paper with solid fill">
              <a:extLst>
                <a:ext uri="{FF2B5EF4-FFF2-40B4-BE49-F238E27FC236}">
                  <a16:creationId xmlns:a16="http://schemas.microsoft.com/office/drawing/2014/main" id="{322B6CFD-C7E9-4249-D7CF-0CF9007D188F}"/>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3875275" y="3273140"/>
              <a:ext cx="169327" cy="169327"/>
            </a:xfrm>
            <a:prstGeom prst="rect">
              <a:avLst/>
            </a:prstGeom>
          </p:spPr>
        </p:pic>
        <p:pic>
          <p:nvPicPr>
            <p:cNvPr id="422" name="Graphic 421" descr="Paper with solid fill">
              <a:extLst>
                <a:ext uri="{FF2B5EF4-FFF2-40B4-BE49-F238E27FC236}">
                  <a16:creationId xmlns:a16="http://schemas.microsoft.com/office/drawing/2014/main" id="{9DFA3C8B-5072-EFCD-F4D1-F2909B47A30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50486" y="3565471"/>
              <a:ext cx="169327" cy="169327"/>
            </a:xfrm>
            <a:prstGeom prst="rect">
              <a:avLst/>
            </a:prstGeom>
          </p:spPr>
        </p:pic>
        <p:pic>
          <p:nvPicPr>
            <p:cNvPr id="423" name="Graphic 422" descr="Paper with solid fill">
              <a:extLst>
                <a:ext uri="{FF2B5EF4-FFF2-40B4-BE49-F238E27FC236}">
                  <a16:creationId xmlns:a16="http://schemas.microsoft.com/office/drawing/2014/main" id="{782FF381-2C66-859B-B36F-4E2D27F3737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20893" y="3659260"/>
              <a:ext cx="169327" cy="169327"/>
            </a:xfrm>
            <a:prstGeom prst="rect">
              <a:avLst/>
            </a:prstGeom>
          </p:spPr>
        </p:pic>
        <p:pic>
          <p:nvPicPr>
            <p:cNvPr id="424" name="Graphic 423" descr="Paper with solid fill">
              <a:extLst>
                <a:ext uri="{FF2B5EF4-FFF2-40B4-BE49-F238E27FC236}">
                  <a16:creationId xmlns:a16="http://schemas.microsoft.com/office/drawing/2014/main" id="{155DBCC2-4BC3-2B96-D69B-59300042C6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22654" y="3560364"/>
              <a:ext cx="169327" cy="169327"/>
            </a:xfrm>
            <a:prstGeom prst="rect">
              <a:avLst/>
            </a:prstGeom>
          </p:spPr>
        </p:pic>
        <p:pic>
          <p:nvPicPr>
            <p:cNvPr id="426" name="Graphic 425" descr="Paper with solid fill">
              <a:extLst>
                <a:ext uri="{FF2B5EF4-FFF2-40B4-BE49-F238E27FC236}">
                  <a16:creationId xmlns:a16="http://schemas.microsoft.com/office/drawing/2014/main" id="{034D7784-765F-31F0-6C31-663391608E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78942" y="3794982"/>
              <a:ext cx="169327" cy="169327"/>
            </a:xfrm>
            <a:prstGeom prst="rect">
              <a:avLst/>
            </a:prstGeom>
          </p:spPr>
        </p:pic>
        <p:pic>
          <p:nvPicPr>
            <p:cNvPr id="427" name="Graphic 426" descr="Paper with solid fill">
              <a:extLst>
                <a:ext uri="{FF2B5EF4-FFF2-40B4-BE49-F238E27FC236}">
                  <a16:creationId xmlns:a16="http://schemas.microsoft.com/office/drawing/2014/main" id="{58AFE32E-65BE-6182-C66B-503EB64C296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74938" y="3694958"/>
              <a:ext cx="169327" cy="169327"/>
            </a:xfrm>
            <a:prstGeom prst="rect">
              <a:avLst/>
            </a:prstGeom>
          </p:spPr>
        </p:pic>
        <p:pic>
          <p:nvPicPr>
            <p:cNvPr id="428" name="Graphic 427" descr="Paper with solid fill">
              <a:extLst>
                <a:ext uri="{FF2B5EF4-FFF2-40B4-BE49-F238E27FC236}">
                  <a16:creationId xmlns:a16="http://schemas.microsoft.com/office/drawing/2014/main" id="{70EBBE6D-5298-B09A-EC71-E21FD22FB13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15057" y="3539854"/>
              <a:ext cx="169327" cy="169327"/>
            </a:xfrm>
            <a:prstGeom prst="rect">
              <a:avLst/>
            </a:prstGeom>
          </p:spPr>
        </p:pic>
        <p:pic>
          <p:nvPicPr>
            <p:cNvPr id="430" name="Graphic 429" descr="Paper with solid fill">
              <a:extLst>
                <a:ext uri="{FF2B5EF4-FFF2-40B4-BE49-F238E27FC236}">
                  <a16:creationId xmlns:a16="http://schemas.microsoft.com/office/drawing/2014/main" id="{E659E1E4-FD99-2D76-590A-F47B9E96ABB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3106" y="3675576"/>
              <a:ext cx="169327" cy="169327"/>
            </a:xfrm>
            <a:prstGeom prst="rect">
              <a:avLst/>
            </a:prstGeom>
          </p:spPr>
        </p:pic>
        <p:pic>
          <p:nvPicPr>
            <p:cNvPr id="431" name="Graphic 430" descr="Paper with solid fill">
              <a:extLst>
                <a:ext uri="{FF2B5EF4-FFF2-40B4-BE49-F238E27FC236}">
                  <a16:creationId xmlns:a16="http://schemas.microsoft.com/office/drawing/2014/main" id="{4A1EAA59-0C7D-96C8-23B9-B156B646B7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69102" y="3575552"/>
              <a:ext cx="169327" cy="169327"/>
            </a:xfrm>
            <a:prstGeom prst="rect">
              <a:avLst/>
            </a:prstGeom>
          </p:spPr>
        </p:pic>
        <p:pic>
          <p:nvPicPr>
            <p:cNvPr id="432" name="Graphic 431" descr="Paper with solid fill">
              <a:extLst>
                <a:ext uri="{FF2B5EF4-FFF2-40B4-BE49-F238E27FC236}">
                  <a16:creationId xmlns:a16="http://schemas.microsoft.com/office/drawing/2014/main" id="{96C33E87-4AA6-E400-A33F-B701B8692E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04344" y="3559096"/>
              <a:ext cx="169327" cy="169327"/>
            </a:xfrm>
            <a:prstGeom prst="rect">
              <a:avLst/>
            </a:prstGeom>
          </p:spPr>
        </p:pic>
        <p:pic>
          <p:nvPicPr>
            <p:cNvPr id="433" name="Graphic 432" descr="Paper with solid fill">
              <a:extLst>
                <a:ext uri="{FF2B5EF4-FFF2-40B4-BE49-F238E27FC236}">
                  <a16:creationId xmlns:a16="http://schemas.microsoft.com/office/drawing/2014/main" id="{3983BE94-6C59-C238-5FFC-862D5A2F1FEB}"/>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4333937" y="3740203"/>
              <a:ext cx="169327" cy="169327"/>
            </a:xfrm>
            <a:prstGeom prst="rect">
              <a:avLst/>
            </a:prstGeom>
          </p:spPr>
        </p:pic>
        <p:pic>
          <p:nvPicPr>
            <p:cNvPr id="434" name="Graphic 433" descr="Paper with solid fill">
              <a:extLst>
                <a:ext uri="{FF2B5EF4-FFF2-40B4-BE49-F238E27FC236}">
                  <a16:creationId xmlns:a16="http://schemas.microsoft.com/office/drawing/2014/main" id="{64D9F8B3-64F7-96E7-8F4A-AD58075C2F1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62393" y="3694818"/>
              <a:ext cx="169327" cy="169327"/>
            </a:xfrm>
            <a:prstGeom prst="rect">
              <a:avLst/>
            </a:prstGeom>
          </p:spPr>
        </p:pic>
        <p:pic>
          <p:nvPicPr>
            <p:cNvPr id="435" name="Graphic 434" descr="Paper with solid fill">
              <a:extLst>
                <a:ext uri="{FF2B5EF4-FFF2-40B4-BE49-F238E27FC236}">
                  <a16:creationId xmlns:a16="http://schemas.microsoft.com/office/drawing/2014/main" id="{CE878444-2876-9753-6079-4DBDF005AB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58389" y="3594794"/>
              <a:ext cx="169327" cy="169327"/>
            </a:xfrm>
            <a:prstGeom prst="rect">
              <a:avLst/>
            </a:prstGeom>
          </p:spPr>
        </p:pic>
        <p:pic>
          <p:nvPicPr>
            <p:cNvPr id="436" name="Graphic 435" descr="Paper with solid fill">
              <a:extLst>
                <a:ext uri="{FF2B5EF4-FFF2-40B4-BE49-F238E27FC236}">
                  <a16:creationId xmlns:a16="http://schemas.microsoft.com/office/drawing/2014/main" id="{FA23B9F9-4D6A-D6F6-6933-440B0DB4797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28101" y="3620797"/>
              <a:ext cx="169327" cy="169327"/>
            </a:xfrm>
            <a:prstGeom prst="rect">
              <a:avLst/>
            </a:prstGeom>
          </p:spPr>
        </p:pic>
        <p:pic>
          <p:nvPicPr>
            <p:cNvPr id="437" name="Graphic 436" descr="Paper with solid fill">
              <a:extLst>
                <a:ext uri="{FF2B5EF4-FFF2-40B4-BE49-F238E27FC236}">
                  <a16:creationId xmlns:a16="http://schemas.microsoft.com/office/drawing/2014/main" id="{221912C6-C5E8-D6B5-ADBB-AEACA178BA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56557" y="3575412"/>
              <a:ext cx="169327" cy="169327"/>
            </a:xfrm>
            <a:prstGeom prst="rect">
              <a:avLst/>
            </a:prstGeom>
          </p:spPr>
        </p:pic>
        <p:pic>
          <p:nvPicPr>
            <p:cNvPr id="438" name="Graphic 437" descr="Paper with solid fill">
              <a:extLst>
                <a:ext uri="{FF2B5EF4-FFF2-40B4-BE49-F238E27FC236}">
                  <a16:creationId xmlns:a16="http://schemas.microsoft.com/office/drawing/2014/main" id="{AAD39F8C-1F8E-E157-3530-4C7AA251B40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35769" y="3663381"/>
              <a:ext cx="169327" cy="169327"/>
            </a:xfrm>
            <a:prstGeom prst="rect">
              <a:avLst/>
            </a:prstGeom>
          </p:spPr>
        </p:pic>
        <p:pic>
          <p:nvPicPr>
            <p:cNvPr id="439" name="Graphic 438" descr="Paper with solid fill">
              <a:extLst>
                <a:ext uri="{FF2B5EF4-FFF2-40B4-BE49-F238E27FC236}">
                  <a16:creationId xmlns:a16="http://schemas.microsoft.com/office/drawing/2014/main" id="{AA8B053A-B12A-22E3-7C5F-173D888B1F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33937" y="3643999"/>
              <a:ext cx="169327" cy="169327"/>
            </a:xfrm>
            <a:prstGeom prst="rect">
              <a:avLst/>
            </a:prstGeom>
          </p:spPr>
        </p:pic>
        <p:pic>
          <p:nvPicPr>
            <p:cNvPr id="440" name="Graphic 439" descr="Paper with solid fill">
              <a:extLst>
                <a:ext uri="{FF2B5EF4-FFF2-40B4-BE49-F238E27FC236}">
                  <a16:creationId xmlns:a16="http://schemas.microsoft.com/office/drawing/2014/main" id="{4A4CFB55-3512-0EAF-0118-081CCFCA6AE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05835" y="3536133"/>
              <a:ext cx="169327" cy="169327"/>
            </a:xfrm>
            <a:prstGeom prst="rect">
              <a:avLst/>
            </a:prstGeom>
          </p:spPr>
        </p:pic>
        <p:pic>
          <p:nvPicPr>
            <p:cNvPr id="441" name="Graphic 440" descr="Paper with solid fill">
              <a:extLst>
                <a:ext uri="{FF2B5EF4-FFF2-40B4-BE49-F238E27FC236}">
                  <a16:creationId xmlns:a16="http://schemas.microsoft.com/office/drawing/2014/main" id="{E58757C2-EAFD-E56A-2636-BA1022BCEDF0}"/>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4014559" y="3811252"/>
              <a:ext cx="169327" cy="169327"/>
            </a:xfrm>
            <a:prstGeom prst="rect">
              <a:avLst/>
            </a:prstGeom>
          </p:spPr>
        </p:pic>
        <p:pic>
          <p:nvPicPr>
            <p:cNvPr id="442" name="Graphic 441" descr="Paper with solid fill">
              <a:extLst>
                <a:ext uri="{FF2B5EF4-FFF2-40B4-BE49-F238E27FC236}">
                  <a16:creationId xmlns:a16="http://schemas.microsoft.com/office/drawing/2014/main" id="{02C61525-E8D2-E5D9-EA71-5410F9AE7C6A}"/>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4177047" y="3816491"/>
              <a:ext cx="169327" cy="169327"/>
            </a:xfrm>
            <a:prstGeom prst="rect">
              <a:avLst/>
            </a:prstGeom>
          </p:spPr>
        </p:pic>
        <p:pic>
          <p:nvPicPr>
            <p:cNvPr id="443" name="Graphic 442" descr="Paper with solid fill">
              <a:extLst>
                <a:ext uri="{FF2B5EF4-FFF2-40B4-BE49-F238E27FC236}">
                  <a16:creationId xmlns:a16="http://schemas.microsoft.com/office/drawing/2014/main" id="{D51314D2-6DD2-F5DF-A50B-4FD212980428}"/>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4473725" y="3807771"/>
              <a:ext cx="169327" cy="169327"/>
            </a:xfrm>
            <a:prstGeom prst="rect">
              <a:avLst/>
            </a:prstGeom>
          </p:spPr>
        </p:pic>
        <p:pic>
          <p:nvPicPr>
            <p:cNvPr id="444" name="Graphic 443" descr="Paper with solid fill">
              <a:extLst>
                <a:ext uri="{FF2B5EF4-FFF2-40B4-BE49-F238E27FC236}">
                  <a16:creationId xmlns:a16="http://schemas.microsoft.com/office/drawing/2014/main" id="{FD4C5DE6-079F-6D6A-B618-EE9D6D017D73}"/>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3878598" y="3673388"/>
              <a:ext cx="169327" cy="169327"/>
            </a:xfrm>
            <a:prstGeom prst="rect">
              <a:avLst/>
            </a:prstGeom>
          </p:spPr>
        </p:pic>
        <p:pic>
          <p:nvPicPr>
            <p:cNvPr id="468" name="Graphic 467" descr="Paper with solid fill">
              <a:extLst>
                <a:ext uri="{FF2B5EF4-FFF2-40B4-BE49-F238E27FC236}">
                  <a16:creationId xmlns:a16="http://schemas.microsoft.com/office/drawing/2014/main" id="{836D1D7F-C17C-3948-CF81-539295424CE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07539" y="3394755"/>
              <a:ext cx="169327" cy="169327"/>
            </a:xfrm>
            <a:prstGeom prst="rect">
              <a:avLst/>
            </a:prstGeom>
          </p:spPr>
        </p:pic>
        <p:pic>
          <p:nvPicPr>
            <p:cNvPr id="470" name="Graphic 469" descr="Paper with solid fill">
              <a:extLst>
                <a:ext uri="{FF2B5EF4-FFF2-40B4-BE49-F238E27FC236}">
                  <a16:creationId xmlns:a16="http://schemas.microsoft.com/office/drawing/2014/main" id="{D891FDE6-CD48-D510-E91A-F42FC009D15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65588" y="3530477"/>
              <a:ext cx="169327" cy="169327"/>
            </a:xfrm>
            <a:prstGeom prst="rect">
              <a:avLst/>
            </a:prstGeom>
          </p:spPr>
        </p:pic>
        <p:pic>
          <p:nvPicPr>
            <p:cNvPr id="471" name="Graphic 470" descr="Paper with solid fill">
              <a:extLst>
                <a:ext uri="{FF2B5EF4-FFF2-40B4-BE49-F238E27FC236}">
                  <a16:creationId xmlns:a16="http://schemas.microsoft.com/office/drawing/2014/main" id="{888E254E-3AC8-9095-A22A-F6880CFCC03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61584" y="3430453"/>
              <a:ext cx="169327" cy="169327"/>
            </a:xfrm>
            <a:prstGeom prst="rect">
              <a:avLst/>
            </a:prstGeom>
          </p:spPr>
        </p:pic>
        <p:pic>
          <p:nvPicPr>
            <p:cNvPr id="472" name="Graphic 471" descr="Paper with solid fill">
              <a:extLst>
                <a:ext uri="{FF2B5EF4-FFF2-40B4-BE49-F238E27FC236}">
                  <a16:creationId xmlns:a16="http://schemas.microsoft.com/office/drawing/2014/main" id="{ED66D2DA-36FD-731B-7402-91235357C0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50251" y="3279907"/>
              <a:ext cx="169327" cy="169327"/>
            </a:xfrm>
            <a:prstGeom prst="rect">
              <a:avLst/>
            </a:prstGeom>
          </p:spPr>
        </p:pic>
        <p:pic>
          <p:nvPicPr>
            <p:cNvPr id="473" name="Graphic 472" descr="Paper with solid fill">
              <a:extLst>
                <a:ext uri="{FF2B5EF4-FFF2-40B4-BE49-F238E27FC236}">
                  <a16:creationId xmlns:a16="http://schemas.microsoft.com/office/drawing/2014/main" id="{108ED37A-440F-73A3-8365-B2DCDB1F15D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58212" y="3043032"/>
              <a:ext cx="169327" cy="169327"/>
            </a:xfrm>
            <a:prstGeom prst="rect">
              <a:avLst/>
            </a:prstGeom>
          </p:spPr>
        </p:pic>
        <p:pic>
          <p:nvPicPr>
            <p:cNvPr id="474" name="Graphic 473" descr="Paper with solid fill">
              <a:extLst>
                <a:ext uri="{FF2B5EF4-FFF2-40B4-BE49-F238E27FC236}">
                  <a16:creationId xmlns:a16="http://schemas.microsoft.com/office/drawing/2014/main" id="{4B824154-2D36-63BF-67AA-8947488BEAC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27924" y="3069035"/>
              <a:ext cx="169327" cy="169327"/>
            </a:xfrm>
            <a:prstGeom prst="rect">
              <a:avLst/>
            </a:prstGeom>
          </p:spPr>
        </p:pic>
        <p:pic>
          <p:nvPicPr>
            <p:cNvPr id="475" name="Graphic 474" descr="Paper with solid fill">
              <a:extLst>
                <a:ext uri="{FF2B5EF4-FFF2-40B4-BE49-F238E27FC236}">
                  <a16:creationId xmlns:a16="http://schemas.microsoft.com/office/drawing/2014/main" id="{DDAA5C78-C271-13D2-1541-746A44B986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56380" y="3023650"/>
              <a:ext cx="169327" cy="169327"/>
            </a:xfrm>
            <a:prstGeom prst="rect">
              <a:avLst/>
            </a:prstGeom>
          </p:spPr>
        </p:pic>
        <p:pic>
          <p:nvPicPr>
            <p:cNvPr id="476" name="Graphic 475" descr="Paper with solid fill">
              <a:extLst>
                <a:ext uri="{FF2B5EF4-FFF2-40B4-BE49-F238E27FC236}">
                  <a16:creationId xmlns:a16="http://schemas.microsoft.com/office/drawing/2014/main" id="{A4C1A2D6-DC63-777D-8653-FE507A0C6E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52376" y="2923626"/>
              <a:ext cx="169327" cy="169327"/>
            </a:xfrm>
            <a:prstGeom prst="rect">
              <a:avLst/>
            </a:prstGeom>
          </p:spPr>
        </p:pic>
        <p:pic>
          <p:nvPicPr>
            <p:cNvPr id="477" name="Graphic 476" descr="Paper with solid fill">
              <a:extLst>
                <a:ext uri="{FF2B5EF4-FFF2-40B4-BE49-F238E27FC236}">
                  <a16:creationId xmlns:a16="http://schemas.microsoft.com/office/drawing/2014/main" id="{CA9795AD-1D3E-E23C-F7AC-16D2BB4D59E9}"/>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4873548" y="3256009"/>
              <a:ext cx="169327" cy="169327"/>
            </a:xfrm>
            <a:prstGeom prst="rect">
              <a:avLst/>
            </a:prstGeom>
          </p:spPr>
        </p:pic>
        <p:pic>
          <p:nvPicPr>
            <p:cNvPr id="478" name="Graphic 477" descr="Paper with solid fill">
              <a:extLst>
                <a:ext uri="{FF2B5EF4-FFF2-40B4-BE49-F238E27FC236}">
                  <a16:creationId xmlns:a16="http://schemas.microsoft.com/office/drawing/2014/main" id="{219A4790-3936-24D4-EC87-B34B2E9B8F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61535" y="3443280"/>
              <a:ext cx="169327" cy="169327"/>
            </a:xfrm>
            <a:prstGeom prst="rect">
              <a:avLst/>
            </a:prstGeom>
          </p:spPr>
        </p:pic>
        <p:pic>
          <p:nvPicPr>
            <p:cNvPr id="479" name="Graphic 478" descr="Paper with solid fill">
              <a:extLst>
                <a:ext uri="{FF2B5EF4-FFF2-40B4-BE49-F238E27FC236}">
                  <a16:creationId xmlns:a16="http://schemas.microsoft.com/office/drawing/2014/main" id="{212B5298-84AF-01F6-7152-40EECA7B815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31247" y="3469283"/>
              <a:ext cx="169327" cy="169327"/>
            </a:xfrm>
            <a:prstGeom prst="rect">
              <a:avLst/>
            </a:prstGeom>
          </p:spPr>
        </p:pic>
        <p:pic>
          <p:nvPicPr>
            <p:cNvPr id="480" name="Graphic 479" descr="Paper with solid fill">
              <a:extLst>
                <a:ext uri="{FF2B5EF4-FFF2-40B4-BE49-F238E27FC236}">
                  <a16:creationId xmlns:a16="http://schemas.microsoft.com/office/drawing/2014/main" id="{2C5BCF0B-114F-ADB1-8E95-BE5D0ED950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59703" y="3423898"/>
              <a:ext cx="169327" cy="169327"/>
            </a:xfrm>
            <a:prstGeom prst="rect">
              <a:avLst/>
            </a:prstGeom>
          </p:spPr>
        </p:pic>
        <p:pic>
          <p:nvPicPr>
            <p:cNvPr id="481" name="Graphic 480" descr="Paper with solid fill">
              <a:extLst>
                <a:ext uri="{FF2B5EF4-FFF2-40B4-BE49-F238E27FC236}">
                  <a16:creationId xmlns:a16="http://schemas.microsoft.com/office/drawing/2014/main" id="{254236E3-B937-2B07-B1A0-521B21C6869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10685" y="3243241"/>
              <a:ext cx="169327" cy="169327"/>
            </a:xfrm>
            <a:prstGeom prst="rect">
              <a:avLst/>
            </a:prstGeom>
          </p:spPr>
        </p:pic>
        <p:pic>
          <p:nvPicPr>
            <p:cNvPr id="482" name="Graphic 481" descr="Paper with solid fill">
              <a:extLst>
                <a:ext uri="{FF2B5EF4-FFF2-40B4-BE49-F238E27FC236}">
                  <a16:creationId xmlns:a16="http://schemas.microsoft.com/office/drawing/2014/main" id="{820C1482-4AE5-8A77-BB3F-4ECF17D2683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68734" y="3378963"/>
              <a:ext cx="169327" cy="169327"/>
            </a:xfrm>
            <a:prstGeom prst="rect">
              <a:avLst/>
            </a:prstGeom>
          </p:spPr>
        </p:pic>
        <p:pic>
          <p:nvPicPr>
            <p:cNvPr id="483" name="Graphic 482" descr="Paper with solid fill">
              <a:extLst>
                <a:ext uri="{FF2B5EF4-FFF2-40B4-BE49-F238E27FC236}">
                  <a16:creationId xmlns:a16="http://schemas.microsoft.com/office/drawing/2014/main" id="{94D2D2C7-F5A5-5CB1-58CE-14A9D5BC2C7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64730" y="3278939"/>
              <a:ext cx="169327" cy="169327"/>
            </a:xfrm>
            <a:prstGeom prst="rect">
              <a:avLst/>
            </a:prstGeom>
          </p:spPr>
        </p:pic>
        <p:pic>
          <p:nvPicPr>
            <p:cNvPr id="484" name="Graphic 483" descr="Paper with solid fill">
              <a:extLst>
                <a:ext uri="{FF2B5EF4-FFF2-40B4-BE49-F238E27FC236}">
                  <a16:creationId xmlns:a16="http://schemas.microsoft.com/office/drawing/2014/main" id="{AB440263-626C-4FFD-97CA-B15557096C2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53397" y="3128393"/>
              <a:ext cx="169327" cy="169327"/>
            </a:xfrm>
            <a:prstGeom prst="rect">
              <a:avLst/>
            </a:prstGeom>
          </p:spPr>
        </p:pic>
        <p:pic>
          <p:nvPicPr>
            <p:cNvPr id="485" name="Graphic 484" descr="Paper with solid fill">
              <a:extLst>
                <a:ext uri="{FF2B5EF4-FFF2-40B4-BE49-F238E27FC236}">
                  <a16:creationId xmlns:a16="http://schemas.microsoft.com/office/drawing/2014/main" id="{DC591E52-D899-80BF-7EF8-E3D11E73DD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95757" y="3463999"/>
              <a:ext cx="169327" cy="169327"/>
            </a:xfrm>
            <a:prstGeom prst="rect">
              <a:avLst/>
            </a:prstGeom>
          </p:spPr>
        </p:pic>
        <p:pic>
          <p:nvPicPr>
            <p:cNvPr id="486" name="Graphic 485" descr="Paper with solid fill">
              <a:extLst>
                <a:ext uri="{FF2B5EF4-FFF2-40B4-BE49-F238E27FC236}">
                  <a16:creationId xmlns:a16="http://schemas.microsoft.com/office/drawing/2014/main" id="{003E2728-B927-7C3A-C2A4-F53CCFC4CF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35368" y="3611835"/>
              <a:ext cx="169327" cy="169327"/>
            </a:xfrm>
            <a:prstGeom prst="rect">
              <a:avLst/>
            </a:prstGeom>
          </p:spPr>
        </p:pic>
        <p:pic>
          <p:nvPicPr>
            <p:cNvPr id="487" name="Graphic 486" descr="Paper with solid fill">
              <a:extLst>
                <a:ext uri="{FF2B5EF4-FFF2-40B4-BE49-F238E27FC236}">
                  <a16:creationId xmlns:a16="http://schemas.microsoft.com/office/drawing/2014/main" id="{1D1FC99F-F5F5-83C2-E926-55212F41FD67}"/>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4864961" y="3792942"/>
              <a:ext cx="169327" cy="169327"/>
            </a:xfrm>
            <a:prstGeom prst="rect">
              <a:avLst/>
            </a:prstGeom>
          </p:spPr>
        </p:pic>
        <p:pic>
          <p:nvPicPr>
            <p:cNvPr id="488" name="Graphic 487" descr="Paper with solid fill">
              <a:extLst>
                <a:ext uri="{FF2B5EF4-FFF2-40B4-BE49-F238E27FC236}">
                  <a16:creationId xmlns:a16="http://schemas.microsoft.com/office/drawing/2014/main" id="{C5F3CA1C-7E68-FA26-DA95-253A7032A5C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93417" y="3747557"/>
              <a:ext cx="169327" cy="169327"/>
            </a:xfrm>
            <a:prstGeom prst="rect">
              <a:avLst/>
            </a:prstGeom>
          </p:spPr>
        </p:pic>
        <p:pic>
          <p:nvPicPr>
            <p:cNvPr id="489" name="Graphic 488" descr="Paper with solid fill">
              <a:extLst>
                <a:ext uri="{FF2B5EF4-FFF2-40B4-BE49-F238E27FC236}">
                  <a16:creationId xmlns:a16="http://schemas.microsoft.com/office/drawing/2014/main" id="{3F4B212D-1210-BED6-B13A-4F1295F1A6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89413" y="3647533"/>
              <a:ext cx="169327" cy="169327"/>
            </a:xfrm>
            <a:prstGeom prst="rect">
              <a:avLst/>
            </a:prstGeom>
          </p:spPr>
        </p:pic>
        <p:pic>
          <p:nvPicPr>
            <p:cNvPr id="490" name="Graphic 489" descr="Paper with solid fill">
              <a:extLst>
                <a:ext uri="{FF2B5EF4-FFF2-40B4-BE49-F238E27FC236}">
                  <a16:creationId xmlns:a16="http://schemas.microsoft.com/office/drawing/2014/main" id="{4036757E-4304-7474-17DA-F36D23E8FD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59125" y="3673536"/>
              <a:ext cx="169327" cy="169327"/>
            </a:xfrm>
            <a:prstGeom prst="rect">
              <a:avLst/>
            </a:prstGeom>
          </p:spPr>
        </p:pic>
        <p:pic>
          <p:nvPicPr>
            <p:cNvPr id="491" name="Graphic 490" descr="Paper with solid fill">
              <a:extLst>
                <a:ext uri="{FF2B5EF4-FFF2-40B4-BE49-F238E27FC236}">
                  <a16:creationId xmlns:a16="http://schemas.microsoft.com/office/drawing/2014/main" id="{C17FB5BC-3307-26E3-0383-E317635880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87581" y="3628151"/>
              <a:ext cx="169327" cy="169327"/>
            </a:xfrm>
            <a:prstGeom prst="rect">
              <a:avLst/>
            </a:prstGeom>
          </p:spPr>
        </p:pic>
        <p:pic>
          <p:nvPicPr>
            <p:cNvPr id="492" name="Graphic 491" descr="Paper with solid fill">
              <a:extLst>
                <a:ext uri="{FF2B5EF4-FFF2-40B4-BE49-F238E27FC236}">
                  <a16:creationId xmlns:a16="http://schemas.microsoft.com/office/drawing/2014/main" id="{6A0723DF-905C-0180-4FF7-3D88F7D55DC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4961" y="3696738"/>
              <a:ext cx="169327" cy="169327"/>
            </a:xfrm>
            <a:prstGeom prst="rect">
              <a:avLst/>
            </a:prstGeom>
          </p:spPr>
        </p:pic>
        <p:pic>
          <p:nvPicPr>
            <p:cNvPr id="493" name="Graphic 492" descr="Paper with solid fill">
              <a:extLst>
                <a:ext uri="{FF2B5EF4-FFF2-40B4-BE49-F238E27FC236}">
                  <a16:creationId xmlns:a16="http://schemas.microsoft.com/office/drawing/2014/main" id="{721EAA38-2DA1-C522-0D0B-D239A5EAD481}"/>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5004749" y="3860510"/>
              <a:ext cx="169327" cy="169327"/>
            </a:xfrm>
            <a:prstGeom prst="rect">
              <a:avLst/>
            </a:prstGeom>
          </p:spPr>
        </p:pic>
        <p:pic>
          <p:nvPicPr>
            <p:cNvPr id="494" name="Graphic 493" descr="Paper with solid fill">
              <a:extLst>
                <a:ext uri="{FF2B5EF4-FFF2-40B4-BE49-F238E27FC236}">
                  <a16:creationId xmlns:a16="http://schemas.microsoft.com/office/drawing/2014/main" id="{3E133ED9-C723-E408-E665-CEAE2B2C1ED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96612" y="3583216"/>
              <a:ext cx="169327" cy="169327"/>
            </a:xfrm>
            <a:prstGeom prst="rect">
              <a:avLst/>
            </a:prstGeom>
          </p:spPr>
        </p:pic>
        <p:pic>
          <p:nvPicPr>
            <p:cNvPr id="495" name="Graphic 494" descr="Paper with solid fill">
              <a:extLst>
                <a:ext uri="{FF2B5EF4-FFF2-40B4-BE49-F238E27FC236}">
                  <a16:creationId xmlns:a16="http://schemas.microsoft.com/office/drawing/2014/main" id="{1D67B003-2DEB-BBE6-58BF-5CF6228506B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26781" y="3516738"/>
              <a:ext cx="169327" cy="169327"/>
            </a:xfrm>
            <a:prstGeom prst="rect">
              <a:avLst/>
            </a:prstGeom>
          </p:spPr>
        </p:pic>
        <p:pic>
          <p:nvPicPr>
            <p:cNvPr id="496" name="Graphic 495" descr="Paper with solid fill">
              <a:extLst>
                <a:ext uri="{FF2B5EF4-FFF2-40B4-BE49-F238E27FC236}">
                  <a16:creationId xmlns:a16="http://schemas.microsoft.com/office/drawing/2014/main" id="{168DE225-3D46-CC02-0574-96805EC230FB}"/>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4607942" y="3797961"/>
              <a:ext cx="169327" cy="169327"/>
            </a:xfrm>
            <a:prstGeom prst="rect">
              <a:avLst/>
            </a:prstGeom>
          </p:spPr>
        </p:pic>
        <p:pic>
          <p:nvPicPr>
            <p:cNvPr id="497" name="Graphic 496" descr="Paper with solid fill">
              <a:extLst>
                <a:ext uri="{FF2B5EF4-FFF2-40B4-BE49-F238E27FC236}">
                  <a16:creationId xmlns:a16="http://schemas.microsoft.com/office/drawing/2014/main" id="{B6993B33-65CC-B663-E065-CBF599F923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6398" y="3752576"/>
              <a:ext cx="169327" cy="169327"/>
            </a:xfrm>
            <a:prstGeom prst="rect">
              <a:avLst/>
            </a:prstGeom>
          </p:spPr>
        </p:pic>
        <p:pic>
          <p:nvPicPr>
            <p:cNvPr id="498" name="Graphic 497" descr="Paper with solid fill">
              <a:extLst>
                <a:ext uri="{FF2B5EF4-FFF2-40B4-BE49-F238E27FC236}">
                  <a16:creationId xmlns:a16="http://schemas.microsoft.com/office/drawing/2014/main" id="{843C2BFE-E0D1-1522-0E70-F7B654A86A9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07942" y="3701757"/>
              <a:ext cx="169327" cy="169327"/>
            </a:xfrm>
            <a:prstGeom prst="rect">
              <a:avLst/>
            </a:prstGeom>
          </p:spPr>
        </p:pic>
        <p:pic>
          <p:nvPicPr>
            <p:cNvPr id="499" name="Graphic 498" descr="Paper with solid fill">
              <a:extLst>
                <a:ext uri="{FF2B5EF4-FFF2-40B4-BE49-F238E27FC236}">
                  <a16:creationId xmlns:a16="http://schemas.microsoft.com/office/drawing/2014/main" id="{E6206D21-BACA-A54A-62B6-0FFA49C87D12}"/>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4747730" y="3865529"/>
              <a:ext cx="169327" cy="169327"/>
            </a:xfrm>
            <a:prstGeom prst="rect">
              <a:avLst/>
            </a:prstGeom>
          </p:spPr>
        </p:pic>
      </p:grpSp>
      <p:sp>
        <p:nvSpPr>
          <p:cNvPr id="500" name="TextBox 499">
            <a:extLst>
              <a:ext uri="{FF2B5EF4-FFF2-40B4-BE49-F238E27FC236}">
                <a16:creationId xmlns:a16="http://schemas.microsoft.com/office/drawing/2014/main" id="{9570B8F0-F1AB-63FA-CDB0-D5DA553B7C45}"/>
              </a:ext>
            </a:extLst>
          </p:cNvPr>
          <p:cNvSpPr txBox="1"/>
          <p:nvPr/>
        </p:nvSpPr>
        <p:spPr>
          <a:xfrm>
            <a:off x="4461683" y="2331268"/>
            <a:ext cx="973572"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spc="-100" dirty="0">
                <a:solidFill>
                  <a:schemeClr val="tx2"/>
                </a:solidFill>
                <a:latin typeface="Dreaming Outloud Pro" panose="03050502040302030504" pitchFamily="66" charset="77"/>
                <a:ea typeface="Noteworthy Light" panose="02000400000000000000" pitchFamily="2" charset="77"/>
                <a:cs typeface="Dreaming Outloud Pro" panose="03050502040302030504" pitchFamily="66" charset="77"/>
              </a:rPr>
              <a:t>900+ pages</a:t>
            </a:r>
          </a:p>
        </p:txBody>
      </p:sp>
      <p:sp>
        <p:nvSpPr>
          <p:cNvPr id="501" name="Rectangle 500">
            <a:extLst>
              <a:ext uri="{FF2B5EF4-FFF2-40B4-BE49-F238E27FC236}">
                <a16:creationId xmlns:a16="http://schemas.microsoft.com/office/drawing/2014/main" id="{198099FB-467D-76A9-2686-26E0EE9F6052}"/>
              </a:ext>
            </a:extLst>
          </p:cNvPr>
          <p:cNvSpPr/>
          <p:nvPr/>
        </p:nvSpPr>
        <p:spPr>
          <a:xfrm>
            <a:off x="475815" y="1923393"/>
            <a:ext cx="8132158" cy="2520000"/>
          </a:xfrm>
          <a:prstGeom prst="rect">
            <a:avLst/>
          </a:prstGeom>
          <a:noFill/>
          <a:ln w="28575" cap="rnd" cmpd="sng" algn="ctr">
            <a:solidFill>
              <a:schemeClr val="tx2"/>
            </a:solidFill>
            <a:prstDash val="dash"/>
            <a:extLst>
              <a:ext uri="{C807C97D-BFC1-408E-A445-0C87EB9F89A2}">
                <ask:lineSketchStyleProps xmlns:ask="http://schemas.microsoft.com/office/drawing/2018/sketchyshapes" sd="1219033472">
                  <a:custGeom>
                    <a:avLst/>
                    <a:gdLst>
                      <a:gd name="connsiteX0" fmla="*/ 0 w 8132158"/>
                      <a:gd name="connsiteY0" fmla="*/ 0 h 2520000"/>
                      <a:gd name="connsiteX1" fmla="*/ 8132158 w 8132158"/>
                      <a:gd name="connsiteY1" fmla="*/ 0 h 2520000"/>
                      <a:gd name="connsiteX2" fmla="*/ 8132158 w 8132158"/>
                      <a:gd name="connsiteY2" fmla="*/ 2520000 h 2520000"/>
                      <a:gd name="connsiteX3" fmla="*/ 0 w 8132158"/>
                      <a:gd name="connsiteY3" fmla="*/ 2520000 h 2520000"/>
                      <a:gd name="connsiteX4" fmla="*/ 0 w 8132158"/>
                      <a:gd name="connsiteY4" fmla="*/ 0 h 25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2158" h="2520000" extrusionOk="0">
                        <a:moveTo>
                          <a:pt x="0" y="0"/>
                        </a:moveTo>
                        <a:cubicBezTo>
                          <a:pt x="3487166" y="118645"/>
                          <a:pt x="6134919" y="116012"/>
                          <a:pt x="8132158" y="0"/>
                        </a:cubicBezTo>
                        <a:cubicBezTo>
                          <a:pt x="7999276" y="962862"/>
                          <a:pt x="8217109" y="1720368"/>
                          <a:pt x="8132158" y="2520000"/>
                        </a:cubicBezTo>
                        <a:cubicBezTo>
                          <a:pt x="5047923" y="2654600"/>
                          <a:pt x="1843019" y="2362804"/>
                          <a:pt x="0" y="2520000"/>
                        </a:cubicBezTo>
                        <a:cubicBezTo>
                          <a:pt x="-20187" y="1978423"/>
                          <a:pt x="-152480" y="928655"/>
                          <a:pt x="0" y="0"/>
                        </a:cubicBezTo>
                        <a:close/>
                      </a:path>
                    </a:pathLst>
                  </a:custGeom>
                  <ask:type>
                    <ask:lineSketchNone/>
                  </ask:type>
                </ask:lineSketchStyleProps>
              </a:ext>
            </a:extLst>
          </a:ln>
          <a:effectLst/>
        </p:spPr>
        <p:txBody>
          <a:bodyPr rtlCol="0" anchor="ctr"/>
          <a:lstStyle/>
          <a:p>
            <a:pPr algn="ctr"/>
            <a:endParaRPr lang="en-NL">
              <a:solidFill>
                <a:srgbClr val="5E6A71"/>
              </a:solidFill>
            </a:endParaRPr>
          </a:p>
        </p:txBody>
      </p:sp>
      <p:cxnSp>
        <p:nvCxnSpPr>
          <p:cNvPr id="506" name="Straight Connector 505">
            <a:extLst>
              <a:ext uri="{FF2B5EF4-FFF2-40B4-BE49-F238E27FC236}">
                <a16:creationId xmlns:a16="http://schemas.microsoft.com/office/drawing/2014/main" id="{3140D160-6A62-4366-7E88-054F2892641C}"/>
              </a:ext>
            </a:extLst>
          </p:cNvPr>
          <p:cNvCxnSpPr>
            <a:cxnSpLocks/>
          </p:cNvCxnSpPr>
          <p:nvPr/>
        </p:nvCxnSpPr>
        <p:spPr>
          <a:xfrm>
            <a:off x="5999154" y="3276000"/>
            <a:ext cx="608099" cy="0"/>
          </a:xfrm>
          <a:prstGeom prst="line">
            <a:avLst/>
          </a:prstGeom>
          <a:ln w="25400" cap="rnd" cmpd="sng">
            <a:headEnd type="arrow"/>
            <a:tailEnd type="none"/>
          </a:ln>
          <a:effectLst/>
        </p:spPr>
        <p:style>
          <a:lnRef idx="2">
            <a:schemeClr val="accent1"/>
          </a:lnRef>
          <a:fillRef idx="0">
            <a:schemeClr val="accent1"/>
          </a:fillRef>
          <a:effectRef idx="1">
            <a:schemeClr val="accent1"/>
          </a:effectRef>
          <a:fontRef idx="minor">
            <a:schemeClr val="tx1"/>
          </a:fontRef>
        </p:style>
      </p:cxnSp>
      <p:pic>
        <p:nvPicPr>
          <p:cNvPr id="510" name="Graphic 509" descr="Network with solid fill">
            <a:extLst>
              <a:ext uri="{FF2B5EF4-FFF2-40B4-BE49-F238E27FC236}">
                <a16:creationId xmlns:a16="http://schemas.microsoft.com/office/drawing/2014/main" id="{E347583A-04C7-5198-0A12-F3981C14814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84863" y="3050277"/>
            <a:ext cx="246365" cy="246365"/>
          </a:xfrm>
          <a:prstGeom prst="rect">
            <a:avLst/>
          </a:prstGeom>
        </p:spPr>
      </p:pic>
      <p:pic>
        <p:nvPicPr>
          <p:cNvPr id="511" name="Graphic 510" descr="Network with solid fill">
            <a:extLst>
              <a:ext uri="{FF2B5EF4-FFF2-40B4-BE49-F238E27FC236}">
                <a16:creationId xmlns:a16="http://schemas.microsoft.com/office/drawing/2014/main" id="{B66336D8-3E89-0983-D055-56F1244DD0E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99102" y="3151573"/>
            <a:ext cx="246365" cy="246365"/>
          </a:xfrm>
          <a:prstGeom prst="rect">
            <a:avLst/>
          </a:prstGeom>
        </p:spPr>
      </p:pic>
      <p:pic>
        <p:nvPicPr>
          <p:cNvPr id="512" name="Graphic 511" descr="Network with solid fill">
            <a:extLst>
              <a:ext uri="{FF2B5EF4-FFF2-40B4-BE49-F238E27FC236}">
                <a16:creationId xmlns:a16="http://schemas.microsoft.com/office/drawing/2014/main" id="{DA3EB169-7257-6E1B-B9A4-61D8C25A49F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900932" y="3292917"/>
            <a:ext cx="246365" cy="246365"/>
          </a:xfrm>
          <a:prstGeom prst="rect">
            <a:avLst/>
          </a:prstGeom>
        </p:spPr>
      </p:pic>
      <p:pic>
        <p:nvPicPr>
          <p:cNvPr id="513" name="Graphic 512" descr="Network with solid fill">
            <a:extLst>
              <a:ext uri="{FF2B5EF4-FFF2-40B4-BE49-F238E27FC236}">
                <a16:creationId xmlns:a16="http://schemas.microsoft.com/office/drawing/2014/main" id="{8F4FA1FB-DF10-6CE7-7673-94E3C16A4E1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63366" y="3411691"/>
            <a:ext cx="246365" cy="246365"/>
          </a:xfrm>
          <a:prstGeom prst="rect">
            <a:avLst/>
          </a:prstGeom>
        </p:spPr>
      </p:pic>
      <p:pic>
        <p:nvPicPr>
          <p:cNvPr id="514" name="Graphic 513" descr="Network with solid fill">
            <a:extLst>
              <a:ext uri="{FF2B5EF4-FFF2-40B4-BE49-F238E27FC236}">
                <a16:creationId xmlns:a16="http://schemas.microsoft.com/office/drawing/2014/main" id="{5631B5DA-4A73-A3AF-07E2-9AFE55441F2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49380" y="2894689"/>
            <a:ext cx="246365" cy="246365"/>
          </a:xfrm>
          <a:prstGeom prst="rect">
            <a:avLst/>
          </a:prstGeom>
        </p:spPr>
      </p:pic>
      <p:pic>
        <p:nvPicPr>
          <p:cNvPr id="515" name="Graphic 514" descr="Network with solid fill">
            <a:extLst>
              <a:ext uri="{FF2B5EF4-FFF2-40B4-BE49-F238E27FC236}">
                <a16:creationId xmlns:a16="http://schemas.microsoft.com/office/drawing/2014/main" id="{80E2FA0E-8E11-176A-DD87-D2F7F0B5989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359990" y="3059956"/>
            <a:ext cx="246365" cy="246365"/>
          </a:xfrm>
          <a:prstGeom prst="rect">
            <a:avLst/>
          </a:prstGeom>
        </p:spPr>
      </p:pic>
      <p:pic>
        <p:nvPicPr>
          <p:cNvPr id="516" name="Graphic 515" descr="Network with solid fill">
            <a:extLst>
              <a:ext uri="{FF2B5EF4-FFF2-40B4-BE49-F238E27FC236}">
                <a16:creationId xmlns:a16="http://schemas.microsoft.com/office/drawing/2014/main" id="{69152363-954A-2B95-A929-F8A13E67CD9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373976" y="3270243"/>
            <a:ext cx="246365" cy="246365"/>
          </a:xfrm>
          <a:prstGeom prst="rect">
            <a:avLst/>
          </a:prstGeom>
        </p:spPr>
      </p:pic>
      <p:pic>
        <p:nvPicPr>
          <p:cNvPr id="517" name="Graphic 516" descr="Network with solid fill">
            <a:extLst>
              <a:ext uri="{FF2B5EF4-FFF2-40B4-BE49-F238E27FC236}">
                <a16:creationId xmlns:a16="http://schemas.microsoft.com/office/drawing/2014/main" id="{4CA43583-AA8E-8FAC-BCEB-5D9646A90D0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11255" y="3235341"/>
            <a:ext cx="246365" cy="246365"/>
          </a:xfrm>
          <a:prstGeom prst="rect">
            <a:avLst/>
          </a:prstGeom>
        </p:spPr>
      </p:pic>
      <p:pic>
        <p:nvPicPr>
          <p:cNvPr id="518" name="Graphic 517" descr="Network with solid fill">
            <a:extLst>
              <a:ext uri="{FF2B5EF4-FFF2-40B4-BE49-F238E27FC236}">
                <a16:creationId xmlns:a16="http://schemas.microsoft.com/office/drawing/2014/main" id="{C93F636E-3BEC-2316-FB33-67B59BA5D91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16037" y="3529317"/>
            <a:ext cx="246365" cy="246365"/>
          </a:xfrm>
          <a:prstGeom prst="rect">
            <a:avLst/>
          </a:prstGeom>
        </p:spPr>
      </p:pic>
      <p:pic>
        <p:nvPicPr>
          <p:cNvPr id="519" name="Graphic 518" descr="Network with solid fill">
            <a:extLst>
              <a:ext uri="{FF2B5EF4-FFF2-40B4-BE49-F238E27FC236}">
                <a16:creationId xmlns:a16="http://schemas.microsoft.com/office/drawing/2014/main" id="{07CD7E42-8BF7-6BF6-83FD-441FD5F3FF6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87127" y="2909658"/>
            <a:ext cx="246365" cy="246365"/>
          </a:xfrm>
          <a:prstGeom prst="rect">
            <a:avLst/>
          </a:prstGeom>
        </p:spPr>
      </p:pic>
      <p:pic>
        <p:nvPicPr>
          <p:cNvPr id="520" name="Graphic 519" descr="Network with solid fill">
            <a:extLst>
              <a:ext uri="{FF2B5EF4-FFF2-40B4-BE49-F238E27FC236}">
                <a16:creationId xmlns:a16="http://schemas.microsoft.com/office/drawing/2014/main" id="{FAC4BB40-27D2-3145-E937-082D448C52F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36410" y="3437453"/>
            <a:ext cx="246365" cy="246365"/>
          </a:xfrm>
          <a:prstGeom prst="rect">
            <a:avLst/>
          </a:prstGeom>
        </p:spPr>
      </p:pic>
      <p:sp>
        <p:nvSpPr>
          <p:cNvPr id="521" name="TextBox 520">
            <a:extLst>
              <a:ext uri="{FF2B5EF4-FFF2-40B4-BE49-F238E27FC236}">
                <a16:creationId xmlns:a16="http://schemas.microsoft.com/office/drawing/2014/main" id="{180D7C78-1BE8-3E6D-3522-96530C10B22D}"/>
              </a:ext>
            </a:extLst>
          </p:cNvPr>
          <p:cNvSpPr txBox="1"/>
          <p:nvPr/>
        </p:nvSpPr>
        <p:spPr>
          <a:xfrm>
            <a:off x="7065945" y="2337065"/>
            <a:ext cx="973572"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spc="-100" dirty="0">
                <a:solidFill>
                  <a:schemeClr val="tx2"/>
                </a:solidFill>
                <a:latin typeface="Dreaming Outloud Pro" panose="03050502040302030504" pitchFamily="66" charset="77"/>
                <a:ea typeface="Noteworthy Light" panose="02000400000000000000" pitchFamily="2" charset="77"/>
                <a:cs typeface="Dreaming Outloud Pro" panose="03050502040302030504" pitchFamily="66" charset="77"/>
              </a:rPr>
              <a:t>11 domains</a:t>
            </a:r>
          </a:p>
        </p:txBody>
      </p:sp>
      <p:sp>
        <p:nvSpPr>
          <p:cNvPr id="522" name="TextBox 521">
            <a:extLst>
              <a:ext uri="{FF2B5EF4-FFF2-40B4-BE49-F238E27FC236}">
                <a16:creationId xmlns:a16="http://schemas.microsoft.com/office/drawing/2014/main" id="{1831701D-1FC3-7E19-C537-4AD4192DEB7F}"/>
              </a:ext>
            </a:extLst>
          </p:cNvPr>
          <p:cNvSpPr txBox="1"/>
          <p:nvPr/>
        </p:nvSpPr>
        <p:spPr>
          <a:xfrm>
            <a:off x="475815" y="1385537"/>
            <a:ext cx="8132158" cy="400110"/>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2000" spc="-150" dirty="0">
                <a:solidFill>
                  <a:schemeClr val="tx2"/>
                </a:solidFill>
                <a:latin typeface="Dreaming Outloud Pro" panose="03050502040302030504" pitchFamily="66" charset="77"/>
                <a:ea typeface="Noteworthy Light" panose="02000400000000000000" pitchFamily="2" charset="77"/>
                <a:cs typeface="Dreaming Outloud Pro" panose="03050502040302030504" pitchFamily="66" charset="77"/>
              </a:rPr>
              <a:t>RBO</a:t>
            </a:r>
          </a:p>
        </p:txBody>
      </p:sp>
      <p:sp>
        <p:nvSpPr>
          <p:cNvPr id="523" name="TextBox 522">
            <a:extLst>
              <a:ext uri="{FF2B5EF4-FFF2-40B4-BE49-F238E27FC236}">
                <a16:creationId xmlns:a16="http://schemas.microsoft.com/office/drawing/2014/main" id="{7942719B-A508-3A79-E93B-DD167C97A262}"/>
              </a:ext>
            </a:extLst>
          </p:cNvPr>
          <p:cNvSpPr txBox="1"/>
          <p:nvPr/>
        </p:nvSpPr>
        <p:spPr>
          <a:xfrm>
            <a:off x="1330896" y="4046352"/>
            <a:ext cx="1447312"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Fine-grained split strategy</a:t>
            </a:r>
          </a:p>
        </p:txBody>
      </p:sp>
      <p:sp>
        <p:nvSpPr>
          <p:cNvPr id="524" name="TextBox 523">
            <a:extLst>
              <a:ext uri="{FF2B5EF4-FFF2-40B4-BE49-F238E27FC236}">
                <a16:creationId xmlns:a16="http://schemas.microsoft.com/office/drawing/2014/main" id="{FF47BA68-38F5-A95E-1E1D-64289E825C1E}"/>
              </a:ext>
            </a:extLst>
          </p:cNvPr>
          <p:cNvSpPr txBox="1"/>
          <p:nvPr/>
        </p:nvSpPr>
        <p:spPr>
          <a:xfrm>
            <a:off x="4044422" y="4040652"/>
            <a:ext cx="1617732"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Coarse-grained split strategy</a:t>
            </a:r>
          </a:p>
        </p:txBody>
      </p:sp>
      <p:sp>
        <p:nvSpPr>
          <p:cNvPr id="525" name="TextBox 524">
            <a:extLst>
              <a:ext uri="{FF2B5EF4-FFF2-40B4-BE49-F238E27FC236}">
                <a16:creationId xmlns:a16="http://schemas.microsoft.com/office/drawing/2014/main" id="{28B20F2C-AD0C-A02C-2739-106B9E7E73B0}"/>
              </a:ext>
            </a:extLst>
          </p:cNvPr>
          <p:cNvSpPr txBox="1"/>
          <p:nvPr/>
        </p:nvSpPr>
        <p:spPr>
          <a:xfrm>
            <a:off x="6653453" y="4045346"/>
            <a:ext cx="1659438"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spc="-10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Section / domain split strategy</a:t>
            </a:r>
          </a:p>
        </p:txBody>
      </p:sp>
    </p:spTree>
    <p:extLst>
      <p:ext uri="{BB962C8B-B14F-4D97-AF65-F5344CB8AC3E}">
        <p14:creationId xmlns:p14="http://schemas.microsoft.com/office/powerpoint/2010/main" val="143851693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F804-016D-C42A-1DF0-D174F09BB391}"/>
              </a:ext>
            </a:extLst>
          </p:cNvPr>
          <p:cNvSpPr>
            <a:spLocks noGrp="1"/>
          </p:cNvSpPr>
          <p:nvPr>
            <p:ph type="title"/>
          </p:nvPr>
        </p:nvSpPr>
        <p:spPr/>
        <p:txBody>
          <a:bodyPr/>
          <a:lstStyle/>
          <a:p>
            <a:r>
              <a:rPr lang="en-US" dirty="0"/>
              <a:t>Selecting a domain to split for MVP</a:t>
            </a:r>
          </a:p>
        </p:txBody>
      </p:sp>
      <p:sp>
        <p:nvSpPr>
          <p:cNvPr id="3" name="Slide Number Placeholder 2">
            <a:extLst>
              <a:ext uri="{FF2B5EF4-FFF2-40B4-BE49-F238E27FC236}">
                <a16:creationId xmlns:a16="http://schemas.microsoft.com/office/drawing/2014/main" id="{9D430333-901B-D3E8-9F70-3FB5D32486AE}"/>
              </a:ext>
            </a:extLst>
          </p:cNvPr>
          <p:cNvSpPr>
            <a:spLocks noGrp="1"/>
          </p:cNvSpPr>
          <p:nvPr>
            <p:ph type="sldNum" sz="quarter" idx="10"/>
          </p:nvPr>
        </p:nvSpPr>
        <p:spPr/>
        <p:txBody>
          <a:bodyPr/>
          <a:lstStyle/>
          <a:p>
            <a:fld id="{4821C4A5-98F2-7545-875B-39B2F4500447}" type="slidenum">
              <a:rPr lang="en-GB" noProof="0" smtClean="0"/>
              <a:pPr/>
              <a:t>25</a:t>
            </a:fld>
            <a:endParaRPr lang="en-GB" noProof="0"/>
          </a:p>
        </p:txBody>
      </p:sp>
      <p:sp>
        <p:nvSpPr>
          <p:cNvPr id="17" name="Rectangle 16">
            <a:extLst>
              <a:ext uri="{FF2B5EF4-FFF2-40B4-BE49-F238E27FC236}">
                <a16:creationId xmlns:a16="http://schemas.microsoft.com/office/drawing/2014/main" id="{48AD7356-4F48-B7B9-CB00-67ACAD05357F}"/>
              </a:ext>
            </a:extLst>
          </p:cNvPr>
          <p:cNvSpPr/>
          <p:nvPr/>
        </p:nvSpPr>
        <p:spPr>
          <a:xfrm>
            <a:off x="3522467" y="2096557"/>
            <a:ext cx="1423401" cy="1157640"/>
          </a:xfrm>
          <a:prstGeom prst="rect">
            <a:avLst/>
          </a:prstGeom>
          <a:noFill/>
          <a:ln w="28575" cap="rnd" cmpd="sng" algn="ctr">
            <a:solidFill>
              <a:schemeClr val="tx2"/>
            </a:solidFill>
            <a:prstDash val="dash"/>
            <a:extLst>
              <a:ext uri="{C807C97D-BFC1-408E-A445-0C87EB9F89A2}">
                <ask:lineSketchStyleProps xmlns:ask="http://schemas.microsoft.com/office/drawing/2018/sketchyshapes" sd="1219033472">
                  <a:custGeom>
                    <a:avLst/>
                    <a:gdLst>
                      <a:gd name="connsiteX0" fmla="*/ 0 w 8132158"/>
                      <a:gd name="connsiteY0" fmla="*/ 0 h 2520000"/>
                      <a:gd name="connsiteX1" fmla="*/ 8132158 w 8132158"/>
                      <a:gd name="connsiteY1" fmla="*/ 0 h 2520000"/>
                      <a:gd name="connsiteX2" fmla="*/ 8132158 w 8132158"/>
                      <a:gd name="connsiteY2" fmla="*/ 2520000 h 2520000"/>
                      <a:gd name="connsiteX3" fmla="*/ 0 w 8132158"/>
                      <a:gd name="connsiteY3" fmla="*/ 2520000 h 2520000"/>
                      <a:gd name="connsiteX4" fmla="*/ 0 w 8132158"/>
                      <a:gd name="connsiteY4" fmla="*/ 0 h 25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2158" h="2520000" extrusionOk="0">
                        <a:moveTo>
                          <a:pt x="0" y="0"/>
                        </a:moveTo>
                        <a:cubicBezTo>
                          <a:pt x="3487166" y="118645"/>
                          <a:pt x="6134919" y="116012"/>
                          <a:pt x="8132158" y="0"/>
                        </a:cubicBezTo>
                        <a:cubicBezTo>
                          <a:pt x="7999276" y="962862"/>
                          <a:pt x="8217109" y="1720368"/>
                          <a:pt x="8132158" y="2520000"/>
                        </a:cubicBezTo>
                        <a:cubicBezTo>
                          <a:pt x="5047923" y="2654600"/>
                          <a:pt x="1843019" y="2362804"/>
                          <a:pt x="0" y="2520000"/>
                        </a:cubicBezTo>
                        <a:cubicBezTo>
                          <a:pt x="-20187" y="1978423"/>
                          <a:pt x="-152480" y="928655"/>
                          <a:pt x="0" y="0"/>
                        </a:cubicBezTo>
                        <a:close/>
                      </a:path>
                    </a:pathLst>
                  </a:custGeom>
                  <ask:type>
                    <ask:lineSketchNone/>
                  </ask:type>
                </ask:lineSketchStyleProps>
              </a:ext>
            </a:extLst>
          </a:ln>
          <a:effectLst/>
        </p:spPr>
        <p:txBody>
          <a:bodyPr rtlCol="0" anchor="ctr"/>
          <a:lstStyle/>
          <a:p>
            <a:pPr algn="ctr"/>
            <a:endParaRPr lang="en-NL">
              <a:solidFill>
                <a:srgbClr val="5E6A71"/>
              </a:solidFill>
            </a:endParaRPr>
          </a:p>
        </p:txBody>
      </p:sp>
      <p:sp>
        <p:nvSpPr>
          <p:cNvPr id="18" name="TextBox 17">
            <a:extLst>
              <a:ext uri="{FF2B5EF4-FFF2-40B4-BE49-F238E27FC236}">
                <a16:creationId xmlns:a16="http://schemas.microsoft.com/office/drawing/2014/main" id="{25AFEF87-D89D-7860-5FA7-65C986E7405B}"/>
              </a:ext>
            </a:extLst>
          </p:cNvPr>
          <p:cNvSpPr txBox="1"/>
          <p:nvPr/>
        </p:nvSpPr>
        <p:spPr>
          <a:xfrm>
            <a:off x="1693749" y="1612305"/>
            <a:ext cx="5504344"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200" spc="-100" dirty="0">
                <a:solidFill>
                  <a:schemeClr val="tx2"/>
                </a:solidFill>
                <a:latin typeface="Dreaming Outloud Pro" panose="03050502040302030504" pitchFamily="66" charset="77"/>
                <a:ea typeface="Noteworthy Light" panose="02000400000000000000" pitchFamily="2" charset="77"/>
                <a:cs typeface="Dreaming Outloud Pro" panose="03050502040302030504" pitchFamily="66" charset="77"/>
              </a:rPr>
              <a:t>insights, insurances, investments, loans, mortgages, payments, pension, profile, savings, service, store</a:t>
            </a:r>
          </a:p>
        </p:txBody>
      </p:sp>
      <p:pic>
        <p:nvPicPr>
          <p:cNvPr id="19" name="Graphic 18" descr="Network with solid fill">
            <a:extLst>
              <a:ext uri="{FF2B5EF4-FFF2-40B4-BE49-F238E27FC236}">
                <a16:creationId xmlns:a16="http://schemas.microsoft.com/office/drawing/2014/main" id="{EA9272F4-9956-0D1D-2B21-825A6E217C9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68698" y="2421652"/>
            <a:ext cx="246365" cy="246365"/>
          </a:xfrm>
          <a:prstGeom prst="rect">
            <a:avLst/>
          </a:prstGeom>
        </p:spPr>
      </p:pic>
      <p:pic>
        <p:nvPicPr>
          <p:cNvPr id="20" name="Graphic 19" descr="Network with solid fill">
            <a:extLst>
              <a:ext uri="{FF2B5EF4-FFF2-40B4-BE49-F238E27FC236}">
                <a16:creationId xmlns:a16="http://schemas.microsoft.com/office/drawing/2014/main" id="{1831E764-D442-CDD9-F1E4-CC5DDDFE05F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82937" y="2522948"/>
            <a:ext cx="246365" cy="246365"/>
          </a:xfrm>
          <a:prstGeom prst="rect">
            <a:avLst/>
          </a:prstGeom>
        </p:spPr>
      </p:pic>
      <p:pic>
        <p:nvPicPr>
          <p:cNvPr id="21" name="Graphic 20" descr="Network with solid fill">
            <a:extLst>
              <a:ext uri="{FF2B5EF4-FFF2-40B4-BE49-F238E27FC236}">
                <a16:creationId xmlns:a16="http://schemas.microsoft.com/office/drawing/2014/main" id="{0DCB7C91-0729-1848-D138-B2C3052A2BF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84767" y="2664292"/>
            <a:ext cx="246365" cy="246365"/>
          </a:xfrm>
          <a:prstGeom prst="rect">
            <a:avLst/>
          </a:prstGeom>
        </p:spPr>
      </p:pic>
      <p:pic>
        <p:nvPicPr>
          <p:cNvPr id="22" name="Graphic 21" descr="Network with solid fill">
            <a:extLst>
              <a:ext uri="{FF2B5EF4-FFF2-40B4-BE49-F238E27FC236}">
                <a16:creationId xmlns:a16="http://schemas.microsoft.com/office/drawing/2014/main" id="{C2F19FA9-F122-27B6-76D3-A50FF9037DC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47201" y="2783066"/>
            <a:ext cx="246365" cy="246365"/>
          </a:xfrm>
          <a:prstGeom prst="rect">
            <a:avLst/>
          </a:prstGeom>
        </p:spPr>
      </p:pic>
      <p:pic>
        <p:nvPicPr>
          <p:cNvPr id="23" name="Graphic 22" descr="Network with solid fill">
            <a:extLst>
              <a:ext uri="{FF2B5EF4-FFF2-40B4-BE49-F238E27FC236}">
                <a16:creationId xmlns:a16="http://schemas.microsoft.com/office/drawing/2014/main" id="{85209F59-8394-517A-F0B1-847CF683324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33215" y="2266064"/>
            <a:ext cx="246365" cy="246365"/>
          </a:xfrm>
          <a:prstGeom prst="rect">
            <a:avLst/>
          </a:prstGeom>
        </p:spPr>
      </p:pic>
      <p:pic>
        <p:nvPicPr>
          <p:cNvPr id="24" name="Graphic 23" descr="Network with solid fill">
            <a:extLst>
              <a:ext uri="{FF2B5EF4-FFF2-40B4-BE49-F238E27FC236}">
                <a16:creationId xmlns:a16="http://schemas.microsoft.com/office/drawing/2014/main" id="{FB2092D2-AC0C-1C19-521F-97C560C7881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43825" y="2431331"/>
            <a:ext cx="246365" cy="246365"/>
          </a:xfrm>
          <a:prstGeom prst="rect">
            <a:avLst/>
          </a:prstGeom>
        </p:spPr>
      </p:pic>
      <p:pic>
        <p:nvPicPr>
          <p:cNvPr id="25" name="Graphic 24" descr="Network with solid fill">
            <a:extLst>
              <a:ext uri="{FF2B5EF4-FFF2-40B4-BE49-F238E27FC236}">
                <a16:creationId xmlns:a16="http://schemas.microsoft.com/office/drawing/2014/main" id="{A94673FB-7375-466D-76B7-8313192F3BC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57811" y="2641618"/>
            <a:ext cx="246365" cy="246365"/>
          </a:xfrm>
          <a:prstGeom prst="rect">
            <a:avLst/>
          </a:prstGeom>
        </p:spPr>
      </p:pic>
      <p:pic>
        <p:nvPicPr>
          <p:cNvPr id="26" name="Graphic 25" descr="Network with solid fill">
            <a:extLst>
              <a:ext uri="{FF2B5EF4-FFF2-40B4-BE49-F238E27FC236}">
                <a16:creationId xmlns:a16="http://schemas.microsoft.com/office/drawing/2014/main" id="{88EB547E-DE99-86B6-D916-0206B64D337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5090" y="2606716"/>
            <a:ext cx="246365" cy="246365"/>
          </a:xfrm>
          <a:prstGeom prst="rect">
            <a:avLst/>
          </a:prstGeom>
        </p:spPr>
      </p:pic>
      <p:pic>
        <p:nvPicPr>
          <p:cNvPr id="27" name="Graphic 26" descr="Network with solid fill">
            <a:extLst>
              <a:ext uri="{FF2B5EF4-FFF2-40B4-BE49-F238E27FC236}">
                <a16:creationId xmlns:a16="http://schemas.microsoft.com/office/drawing/2014/main" id="{814585CA-F658-A7F8-72F8-C77476019A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99872" y="2900692"/>
            <a:ext cx="246365" cy="246365"/>
          </a:xfrm>
          <a:prstGeom prst="rect">
            <a:avLst/>
          </a:prstGeom>
        </p:spPr>
      </p:pic>
      <p:pic>
        <p:nvPicPr>
          <p:cNvPr id="28" name="Graphic 27" descr="Network with solid fill">
            <a:extLst>
              <a:ext uri="{FF2B5EF4-FFF2-40B4-BE49-F238E27FC236}">
                <a16:creationId xmlns:a16="http://schemas.microsoft.com/office/drawing/2014/main" id="{B94E0ADC-61A3-A2CD-6B9D-4225D8786B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70962" y="2281033"/>
            <a:ext cx="246365" cy="246365"/>
          </a:xfrm>
          <a:prstGeom prst="rect">
            <a:avLst/>
          </a:prstGeom>
        </p:spPr>
      </p:pic>
      <p:pic>
        <p:nvPicPr>
          <p:cNvPr id="29" name="Graphic 28" descr="Network with solid fill">
            <a:extLst>
              <a:ext uri="{FF2B5EF4-FFF2-40B4-BE49-F238E27FC236}">
                <a16:creationId xmlns:a16="http://schemas.microsoft.com/office/drawing/2014/main" id="{31CB17BB-620A-53AE-3A03-62B35870FF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20245" y="2808828"/>
            <a:ext cx="246365" cy="246365"/>
          </a:xfrm>
          <a:prstGeom prst="rect">
            <a:avLst/>
          </a:prstGeom>
        </p:spPr>
      </p:pic>
    </p:spTree>
    <p:extLst>
      <p:ext uri="{BB962C8B-B14F-4D97-AF65-F5344CB8AC3E}">
        <p14:creationId xmlns:p14="http://schemas.microsoft.com/office/powerpoint/2010/main" val="207969844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F804-016D-C42A-1DF0-D174F09BB391}"/>
              </a:ext>
            </a:extLst>
          </p:cNvPr>
          <p:cNvSpPr>
            <a:spLocks noGrp="1"/>
          </p:cNvSpPr>
          <p:nvPr>
            <p:ph type="title"/>
          </p:nvPr>
        </p:nvSpPr>
        <p:spPr/>
        <p:txBody>
          <a:bodyPr/>
          <a:lstStyle/>
          <a:p>
            <a:r>
              <a:rPr lang="en-US" dirty="0"/>
              <a:t>Selecting a domain to split for MVP</a:t>
            </a:r>
          </a:p>
        </p:txBody>
      </p:sp>
      <p:sp>
        <p:nvSpPr>
          <p:cNvPr id="3" name="Slide Number Placeholder 2">
            <a:extLst>
              <a:ext uri="{FF2B5EF4-FFF2-40B4-BE49-F238E27FC236}">
                <a16:creationId xmlns:a16="http://schemas.microsoft.com/office/drawing/2014/main" id="{9D430333-901B-D3E8-9F70-3FB5D32486AE}"/>
              </a:ext>
            </a:extLst>
          </p:cNvPr>
          <p:cNvSpPr>
            <a:spLocks noGrp="1"/>
          </p:cNvSpPr>
          <p:nvPr>
            <p:ph type="sldNum" sz="quarter" idx="10"/>
          </p:nvPr>
        </p:nvSpPr>
        <p:spPr/>
        <p:txBody>
          <a:bodyPr/>
          <a:lstStyle/>
          <a:p>
            <a:fld id="{4821C4A5-98F2-7545-875B-39B2F4500447}" type="slidenum">
              <a:rPr lang="en-GB" noProof="0" smtClean="0"/>
              <a:pPr/>
              <a:t>26</a:t>
            </a:fld>
            <a:endParaRPr lang="en-GB" noProof="0"/>
          </a:p>
        </p:txBody>
      </p:sp>
      <p:sp>
        <p:nvSpPr>
          <p:cNvPr id="17" name="Rectangle 16">
            <a:extLst>
              <a:ext uri="{FF2B5EF4-FFF2-40B4-BE49-F238E27FC236}">
                <a16:creationId xmlns:a16="http://schemas.microsoft.com/office/drawing/2014/main" id="{48AD7356-4F48-B7B9-CB00-67ACAD05357F}"/>
              </a:ext>
            </a:extLst>
          </p:cNvPr>
          <p:cNvSpPr/>
          <p:nvPr/>
        </p:nvSpPr>
        <p:spPr>
          <a:xfrm>
            <a:off x="3522464" y="2096557"/>
            <a:ext cx="1423401" cy="1157640"/>
          </a:xfrm>
          <a:prstGeom prst="rect">
            <a:avLst/>
          </a:prstGeom>
          <a:noFill/>
          <a:ln w="28575" cap="rnd" cmpd="sng" algn="ctr">
            <a:solidFill>
              <a:schemeClr val="tx2"/>
            </a:solidFill>
            <a:prstDash val="dash"/>
            <a:extLst>
              <a:ext uri="{C807C97D-BFC1-408E-A445-0C87EB9F89A2}">
                <ask:lineSketchStyleProps xmlns:ask="http://schemas.microsoft.com/office/drawing/2018/sketchyshapes" sd="1219033472">
                  <a:custGeom>
                    <a:avLst/>
                    <a:gdLst>
                      <a:gd name="connsiteX0" fmla="*/ 0 w 8132158"/>
                      <a:gd name="connsiteY0" fmla="*/ 0 h 2520000"/>
                      <a:gd name="connsiteX1" fmla="*/ 8132158 w 8132158"/>
                      <a:gd name="connsiteY1" fmla="*/ 0 h 2520000"/>
                      <a:gd name="connsiteX2" fmla="*/ 8132158 w 8132158"/>
                      <a:gd name="connsiteY2" fmla="*/ 2520000 h 2520000"/>
                      <a:gd name="connsiteX3" fmla="*/ 0 w 8132158"/>
                      <a:gd name="connsiteY3" fmla="*/ 2520000 h 2520000"/>
                      <a:gd name="connsiteX4" fmla="*/ 0 w 8132158"/>
                      <a:gd name="connsiteY4" fmla="*/ 0 h 25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2158" h="2520000" extrusionOk="0">
                        <a:moveTo>
                          <a:pt x="0" y="0"/>
                        </a:moveTo>
                        <a:cubicBezTo>
                          <a:pt x="3487166" y="118645"/>
                          <a:pt x="6134919" y="116012"/>
                          <a:pt x="8132158" y="0"/>
                        </a:cubicBezTo>
                        <a:cubicBezTo>
                          <a:pt x="7999276" y="962862"/>
                          <a:pt x="8217109" y="1720368"/>
                          <a:pt x="8132158" y="2520000"/>
                        </a:cubicBezTo>
                        <a:cubicBezTo>
                          <a:pt x="5047923" y="2654600"/>
                          <a:pt x="1843019" y="2362804"/>
                          <a:pt x="0" y="2520000"/>
                        </a:cubicBezTo>
                        <a:cubicBezTo>
                          <a:pt x="-20187" y="1978423"/>
                          <a:pt x="-152480" y="928655"/>
                          <a:pt x="0" y="0"/>
                        </a:cubicBezTo>
                        <a:close/>
                      </a:path>
                    </a:pathLst>
                  </a:custGeom>
                  <ask:type>
                    <ask:lineSketchNone/>
                  </ask:type>
                </ask:lineSketchStyleProps>
              </a:ext>
            </a:extLst>
          </a:ln>
          <a:effectLst/>
        </p:spPr>
        <p:txBody>
          <a:bodyPr rtlCol="0" anchor="ctr"/>
          <a:lstStyle/>
          <a:p>
            <a:pPr algn="ctr"/>
            <a:endParaRPr lang="en-NL">
              <a:solidFill>
                <a:srgbClr val="5E6A71"/>
              </a:solidFill>
            </a:endParaRPr>
          </a:p>
        </p:txBody>
      </p:sp>
      <p:sp>
        <p:nvSpPr>
          <p:cNvPr id="18" name="TextBox 17">
            <a:extLst>
              <a:ext uri="{FF2B5EF4-FFF2-40B4-BE49-F238E27FC236}">
                <a16:creationId xmlns:a16="http://schemas.microsoft.com/office/drawing/2014/main" id="{25AFEF87-D89D-7860-5FA7-65C986E7405B}"/>
              </a:ext>
            </a:extLst>
          </p:cNvPr>
          <p:cNvSpPr txBox="1"/>
          <p:nvPr/>
        </p:nvSpPr>
        <p:spPr>
          <a:xfrm>
            <a:off x="1693749" y="1612305"/>
            <a:ext cx="5504344"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200" spc="-100" dirty="0">
                <a:solidFill>
                  <a:schemeClr val="bg1">
                    <a:lumMod val="7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insights, insurances, investments, loans, mortgages, payments, pension, </a:t>
            </a:r>
            <a:r>
              <a:rPr lang="en-US" sz="1200" spc="-100" dirty="0">
                <a:solidFill>
                  <a:schemeClr val="tx2"/>
                </a:solidFill>
                <a:latin typeface="Dreaming Outloud Pro" panose="03050502040302030504" pitchFamily="66" charset="77"/>
                <a:ea typeface="Noteworthy Light" panose="02000400000000000000" pitchFamily="2" charset="77"/>
                <a:cs typeface="Dreaming Outloud Pro" panose="03050502040302030504" pitchFamily="66" charset="77"/>
              </a:rPr>
              <a:t>profile</a:t>
            </a:r>
            <a:r>
              <a:rPr lang="en-US" sz="1200" spc="-100" dirty="0">
                <a:solidFill>
                  <a:schemeClr val="bg1">
                    <a:lumMod val="7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 savings, service, store</a:t>
            </a:r>
          </a:p>
        </p:txBody>
      </p:sp>
      <p:pic>
        <p:nvPicPr>
          <p:cNvPr id="19" name="Graphic 18" descr="Network with solid fill">
            <a:extLst>
              <a:ext uri="{FF2B5EF4-FFF2-40B4-BE49-F238E27FC236}">
                <a16:creationId xmlns:a16="http://schemas.microsoft.com/office/drawing/2014/main" id="{EA9272F4-9956-0D1D-2B21-825A6E217C9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68695" y="2421652"/>
            <a:ext cx="246365" cy="246365"/>
          </a:xfrm>
          <a:prstGeom prst="rect">
            <a:avLst/>
          </a:prstGeom>
        </p:spPr>
      </p:pic>
      <p:pic>
        <p:nvPicPr>
          <p:cNvPr id="20" name="Graphic 19" descr="Network with solid fill">
            <a:extLst>
              <a:ext uri="{FF2B5EF4-FFF2-40B4-BE49-F238E27FC236}">
                <a16:creationId xmlns:a16="http://schemas.microsoft.com/office/drawing/2014/main" id="{1831E764-D442-CDD9-F1E4-CC5DDDFE05F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82934" y="2522948"/>
            <a:ext cx="246365" cy="246365"/>
          </a:xfrm>
          <a:prstGeom prst="rect">
            <a:avLst/>
          </a:prstGeom>
        </p:spPr>
      </p:pic>
      <p:pic>
        <p:nvPicPr>
          <p:cNvPr id="21" name="Graphic 20" descr="Network with solid fill">
            <a:extLst>
              <a:ext uri="{FF2B5EF4-FFF2-40B4-BE49-F238E27FC236}">
                <a16:creationId xmlns:a16="http://schemas.microsoft.com/office/drawing/2014/main" id="{0DCB7C91-0729-1848-D138-B2C3052A2BF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84764" y="2664292"/>
            <a:ext cx="246365" cy="246365"/>
          </a:xfrm>
          <a:prstGeom prst="rect">
            <a:avLst/>
          </a:prstGeom>
        </p:spPr>
      </p:pic>
      <p:pic>
        <p:nvPicPr>
          <p:cNvPr id="22" name="Graphic 21" descr="Network with solid fill">
            <a:extLst>
              <a:ext uri="{FF2B5EF4-FFF2-40B4-BE49-F238E27FC236}">
                <a16:creationId xmlns:a16="http://schemas.microsoft.com/office/drawing/2014/main" id="{C2F19FA9-F122-27B6-76D3-A50FF9037DC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47198" y="2783066"/>
            <a:ext cx="246365" cy="246365"/>
          </a:xfrm>
          <a:prstGeom prst="rect">
            <a:avLst/>
          </a:prstGeom>
        </p:spPr>
      </p:pic>
      <p:pic>
        <p:nvPicPr>
          <p:cNvPr id="23" name="Graphic 22" descr="Network with solid fill">
            <a:extLst>
              <a:ext uri="{FF2B5EF4-FFF2-40B4-BE49-F238E27FC236}">
                <a16:creationId xmlns:a16="http://schemas.microsoft.com/office/drawing/2014/main" id="{85209F59-8394-517A-F0B1-847CF683324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33212" y="2266064"/>
            <a:ext cx="246365" cy="246365"/>
          </a:xfrm>
          <a:prstGeom prst="rect">
            <a:avLst/>
          </a:prstGeom>
        </p:spPr>
      </p:pic>
      <p:pic>
        <p:nvPicPr>
          <p:cNvPr id="24" name="Graphic 23" descr="Network with solid fill">
            <a:extLst>
              <a:ext uri="{FF2B5EF4-FFF2-40B4-BE49-F238E27FC236}">
                <a16:creationId xmlns:a16="http://schemas.microsoft.com/office/drawing/2014/main" id="{FB2092D2-AC0C-1C19-521F-97C560C7881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43822" y="2431331"/>
            <a:ext cx="246365" cy="246365"/>
          </a:xfrm>
          <a:prstGeom prst="rect">
            <a:avLst/>
          </a:prstGeom>
        </p:spPr>
      </p:pic>
      <p:pic>
        <p:nvPicPr>
          <p:cNvPr id="25" name="Graphic 24" descr="Network with solid fill">
            <a:extLst>
              <a:ext uri="{FF2B5EF4-FFF2-40B4-BE49-F238E27FC236}">
                <a16:creationId xmlns:a16="http://schemas.microsoft.com/office/drawing/2014/main" id="{A94673FB-7375-466D-76B7-8313192F3BC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57808" y="2641618"/>
            <a:ext cx="246365" cy="246365"/>
          </a:xfrm>
          <a:prstGeom prst="rect">
            <a:avLst/>
          </a:prstGeom>
        </p:spPr>
      </p:pic>
      <p:pic>
        <p:nvPicPr>
          <p:cNvPr id="26" name="Graphic 25" descr="Network with solid fill">
            <a:extLst>
              <a:ext uri="{FF2B5EF4-FFF2-40B4-BE49-F238E27FC236}">
                <a16:creationId xmlns:a16="http://schemas.microsoft.com/office/drawing/2014/main" id="{88EB547E-DE99-86B6-D916-0206B64D337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5087" y="2606716"/>
            <a:ext cx="246365" cy="246365"/>
          </a:xfrm>
          <a:prstGeom prst="rect">
            <a:avLst/>
          </a:prstGeom>
        </p:spPr>
      </p:pic>
      <p:pic>
        <p:nvPicPr>
          <p:cNvPr id="27" name="Graphic 26" descr="Network with solid fill">
            <a:extLst>
              <a:ext uri="{FF2B5EF4-FFF2-40B4-BE49-F238E27FC236}">
                <a16:creationId xmlns:a16="http://schemas.microsoft.com/office/drawing/2014/main" id="{814585CA-F658-A7F8-72F8-C77476019A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99869" y="2900692"/>
            <a:ext cx="246365" cy="246365"/>
          </a:xfrm>
          <a:prstGeom prst="rect">
            <a:avLst/>
          </a:prstGeom>
        </p:spPr>
      </p:pic>
      <p:pic>
        <p:nvPicPr>
          <p:cNvPr id="28" name="Graphic 27" descr="Network with solid fill">
            <a:extLst>
              <a:ext uri="{FF2B5EF4-FFF2-40B4-BE49-F238E27FC236}">
                <a16:creationId xmlns:a16="http://schemas.microsoft.com/office/drawing/2014/main" id="{B94E0ADC-61A3-A2CD-6B9D-4225D8786B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70959" y="2281033"/>
            <a:ext cx="246365" cy="246365"/>
          </a:xfrm>
          <a:prstGeom prst="rect">
            <a:avLst/>
          </a:prstGeom>
        </p:spPr>
      </p:pic>
      <p:pic>
        <p:nvPicPr>
          <p:cNvPr id="29" name="Graphic 28" descr="Network with solid fill">
            <a:extLst>
              <a:ext uri="{FF2B5EF4-FFF2-40B4-BE49-F238E27FC236}">
                <a16:creationId xmlns:a16="http://schemas.microsoft.com/office/drawing/2014/main" id="{31CB17BB-620A-53AE-3A03-62B35870FF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20242" y="2808828"/>
            <a:ext cx="246365" cy="246365"/>
          </a:xfrm>
          <a:prstGeom prst="rect">
            <a:avLst/>
          </a:prstGeom>
        </p:spPr>
      </p:pic>
    </p:spTree>
    <p:extLst>
      <p:ext uri="{BB962C8B-B14F-4D97-AF65-F5344CB8AC3E}">
        <p14:creationId xmlns:p14="http://schemas.microsoft.com/office/powerpoint/2010/main" val="112138151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F804-016D-C42A-1DF0-D174F09BB391}"/>
              </a:ext>
            </a:extLst>
          </p:cNvPr>
          <p:cNvSpPr>
            <a:spLocks noGrp="1"/>
          </p:cNvSpPr>
          <p:nvPr>
            <p:ph type="title"/>
          </p:nvPr>
        </p:nvSpPr>
        <p:spPr/>
        <p:txBody>
          <a:bodyPr/>
          <a:lstStyle/>
          <a:p>
            <a:r>
              <a:rPr lang="en-US" dirty="0"/>
              <a:t>Selecting a domain to split for MVP</a:t>
            </a:r>
          </a:p>
        </p:txBody>
      </p:sp>
      <p:sp>
        <p:nvSpPr>
          <p:cNvPr id="3" name="Slide Number Placeholder 2">
            <a:extLst>
              <a:ext uri="{FF2B5EF4-FFF2-40B4-BE49-F238E27FC236}">
                <a16:creationId xmlns:a16="http://schemas.microsoft.com/office/drawing/2014/main" id="{9D430333-901B-D3E8-9F70-3FB5D32486AE}"/>
              </a:ext>
            </a:extLst>
          </p:cNvPr>
          <p:cNvSpPr>
            <a:spLocks noGrp="1"/>
          </p:cNvSpPr>
          <p:nvPr>
            <p:ph type="sldNum" sz="quarter" idx="10"/>
          </p:nvPr>
        </p:nvSpPr>
        <p:spPr/>
        <p:txBody>
          <a:bodyPr/>
          <a:lstStyle/>
          <a:p>
            <a:fld id="{4821C4A5-98F2-7545-875B-39B2F4500447}" type="slidenum">
              <a:rPr lang="en-GB" noProof="0" smtClean="0"/>
              <a:pPr/>
              <a:t>27</a:t>
            </a:fld>
            <a:endParaRPr lang="en-GB" noProof="0"/>
          </a:p>
        </p:txBody>
      </p:sp>
      <p:sp>
        <p:nvSpPr>
          <p:cNvPr id="525" name="TextBox 524">
            <a:extLst>
              <a:ext uri="{FF2B5EF4-FFF2-40B4-BE49-F238E27FC236}">
                <a16:creationId xmlns:a16="http://schemas.microsoft.com/office/drawing/2014/main" id="{28B20F2C-AD0C-A02C-2739-106B9E7E73B0}"/>
              </a:ext>
            </a:extLst>
          </p:cNvPr>
          <p:cNvSpPr txBox="1"/>
          <p:nvPr/>
        </p:nvSpPr>
        <p:spPr>
          <a:xfrm>
            <a:off x="612964" y="3081524"/>
            <a:ext cx="4346344"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spc="-100" dirty="0">
                <a:solidFill>
                  <a:schemeClr val="accent2"/>
                </a:solidFill>
                <a:latin typeface="Dreaming Outloud Pro" panose="03050502040302030504" pitchFamily="66" charset="77"/>
                <a:ea typeface="Noteworthy Light" panose="02000400000000000000" pitchFamily="2" charset="77"/>
                <a:cs typeface="Dreaming Outloud Pro" panose="03050502040302030504" pitchFamily="66" charset="77"/>
              </a:rPr>
              <a:t>Split complexity:  ∑(usage of cross-domain pages, interdependencies, senses1)</a:t>
            </a:r>
          </a:p>
        </p:txBody>
      </p:sp>
      <p:cxnSp>
        <p:nvCxnSpPr>
          <p:cNvPr id="5" name="Straight Connector 4">
            <a:extLst>
              <a:ext uri="{FF2B5EF4-FFF2-40B4-BE49-F238E27FC236}">
                <a16:creationId xmlns:a16="http://schemas.microsoft.com/office/drawing/2014/main" id="{E7ECA99C-352C-A2DC-C8A4-7A3D15517FD1}"/>
              </a:ext>
            </a:extLst>
          </p:cNvPr>
          <p:cNvCxnSpPr>
            <a:cxnSpLocks/>
          </p:cNvCxnSpPr>
          <p:nvPr/>
        </p:nvCxnSpPr>
        <p:spPr>
          <a:xfrm>
            <a:off x="475814" y="2959445"/>
            <a:ext cx="8132158" cy="0"/>
          </a:xfrm>
          <a:prstGeom prst="line">
            <a:avLst/>
          </a:prstGeom>
          <a:ln w="28575" cap="rnd">
            <a:solidFill>
              <a:schemeClr val="accent2"/>
            </a:solidFill>
            <a:prstDash val="sysDot"/>
            <a:headEnd type="oval"/>
            <a:tailEnd type="ova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563850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F804-016D-C42A-1DF0-D174F09BB391}"/>
              </a:ext>
            </a:extLst>
          </p:cNvPr>
          <p:cNvSpPr>
            <a:spLocks noGrp="1"/>
          </p:cNvSpPr>
          <p:nvPr>
            <p:ph type="title"/>
          </p:nvPr>
        </p:nvSpPr>
        <p:spPr/>
        <p:txBody>
          <a:bodyPr/>
          <a:lstStyle/>
          <a:p>
            <a:r>
              <a:rPr lang="en-US" dirty="0"/>
              <a:t>Selecting a domain to split for MVP</a:t>
            </a:r>
          </a:p>
        </p:txBody>
      </p:sp>
      <p:sp>
        <p:nvSpPr>
          <p:cNvPr id="3" name="Slide Number Placeholder 2">
            <a:extLst>
              <a:ext uri="{FF2B5EF4-FFF2-40B4-BE49-F238E27FC236}">
                <a16:creationId xmlns:a16="http://schemas.microsoft.com/office/drawing/2014/main" id="{9D430333-901B-D3E8-9F70-3FB5D32486AE}"/>
              </a:ext>
            </a:extLst>
          </p:cNvPr>
          <p:cNvSpPr>
            <a:spLocks noGrp="1"/>
          </p:cNvSpPr>
          <p:nvPr>
            <p:ph type="sldNum" sz="quarter" idx="10"/>
          </p:nvPr>
        </p:nvSpPr>
        <p:spPr/>
        <p:txBody>
          <a:bodyPr/>
          <a:lstStyle/>
          <a:p>
            <a:fld id="{4821C4A5-98F2-7545-875B-39B2F4500447}" type="slidenum">
              <a:rPr lang="en-GB" noProof="0" smtClean="0"/>
              <a:pPr/>
              <a:t>28</a:t>
            </a:fld>
            <a:endParaRPr lang="en-GB" noProof="0"/>
          </a:p>
        </p:txBody>
      </p:sp>
      <p:pic>
        <p:nvPicPr>
          <p:cNvPr id="511" name="Graphic 510" descr="Network with solid fill">
            <a:extLst>
              <a:ext uri="{FF2B5EF4-FFF2-40B4-BE49-F238E27FC236}">
                <a16:creationId xmlns:a16="http://schemas.microsoft.com/office/drawing/2014/main" id="{B66336D8-3E89-0983-D055-56F1244DD0E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99475" y="2688318"/>
            <a:ext cx="246365" cy="246365"/>
          </a:xfrm>
          <a:prstGeom prst="rect">
            <a:avLst/>
          </a:prstGeom>
        </p:spPr>
      </p:pic>
      <p:pic>
        <p:nvPicPr>
          <p:cNvPr id="512" name="Graphic 511" descr="Network with solid fill">
            <a:extLst>
              <a:ext uri="{FF2B5EF4-FFF2-40B4-BE49-F238E27FC236}">
                <a16:creationId xmlns:a16="http://schemas.microsoft.com/office/drawing/2014/main" id="{DA3EB169-7257-6E1B-B9A4-61D8C25A49F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59790" y="2692377"/>
            <a:ext cx="246365" cy="246365"/>
          </a:xfrm>
          <a:prstGeom prst="rect">
            <a:avLst/>
          </a:prstGeom>
        </p:spPr>
      </p:pic>
      <p:pic>
        <p:nvPicPr>
          <p:cNvPr id="514" name="Graphic 513" descr="Network with solid fill">
            <a:extLst>
              <a:ext uri="{FF2B5EF4-FFF2-40B4-BE49-F238E27FC236}">
                <a16:creationId xmlns:a16="http://schemas.microsoft.com/office/drawing/2014/main" id="{5631B5DA-4A73-A3AF-07E2-9AFE55441F2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7424" y="2689627"/>
            <a:ext cx="246365" cy="246365"/>
          </a:xfrm>
          <a:prstGeom prst="rect">
            <a:avLst/>
          </a:prstGeom>
        </p:spPr>
      </p:pic>
      <p:sp>
        <p:nvSpPr>
          <p:cNvPr id="521" name="TextBox 520">
            <a:extLst>
              <a:ext uri="{FF2B5EF4-FFF2-40B4-BE49-F238E27FC236}">
                <a16:creationId xmlns:a16="http://schemas.microsoft.com/office/drawing/2014/main" id="{180D7C78-1BE8-3E6D-3522-96530C10B22D}"/>
              </a:ext>
            </a:extLst>
          </p:cNvPr>
          <p:cNvSpPr txBox="1"/>
          <p:nvPr/>
        </p:nvSpPr>
        <p:spPr>
          <a:xfrm>
            <a:off x="232152" y="2449488"/>
            <a:ext cx="952916"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spc="-100" dirty="0">
                <a:solidFill>
                  <a:schemeClr val="bg1">
                    <a:lumMod val="7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loans, mortgages</a:t>
            </a:r>
          </a:p>
        </p:txBody>
      </p:sp>
      <p:cxnSp>
        <p:nvCxnSpPr>
          <p:cNvPr id="5" name="Straight Connector 4">
            <a:extLst>
              <a:ext uri="{FF2B5EF4-FFF2-40B4-BE49-F238E27FC236}">
                <a16:creationId xmlns:a16="http://schemas.microsoft.com/office/drawing/2014/main" id="{E7ECA99C-352C-A2DC-C8A4-7A3D15517FD1}"/>
              </a:ext>
            </a:extLst>
          </p:cNvPr>
          <p:cNvCxnSpPr>
            <a:cxnSpLocks/>
          </p:cNvCxnSpPr>
          <p:nvPr/>
        </p:nvCxnSpPr>
        <p:spPr>
          <a:xfrm>
            <a:off x="475814" y="2959445"/>
            <a:ext cx="8132158" cy="0"/>
          </a:xfrm>
          <a:prstGeom prst="line">
            <a:avLst/>
          </a:prstGeom>
          <a:ln w="28575" cap="rnd">
            <a:solidFill>
              <a:schemeClr val="accent2"/>
            </a:solidFill>
            <a:prstDash val="sysDot"/>
            <a:headEnd type="oval"/>
            <a:tailEnd type="oval"/>
          </a:ln>
          <a:effectLst/>
        </p:spPr>
        <p:style>
          <a:lnRef idx="2">
            <a:schemeClr val="accent1"/>
          </a:lnRef>
          <a:fillRef idx="0">
            <a:schemeClr val="accent1"/>
          </a:fillRef>
          <a:effectRef idx="1">
            <a:schemeClr val="accent1"/>
          </a:effectRef>
          <a:fontRef idx="minor">
            <a:schemeClr val="tx1"/>
          </a:fontRef>
        </p:style>
      </p:cxnSp>
      <p:pic>
        <p:nvPicPr>
          <p:cNvPr id="510" name="Graphic 509" descr="Network with solid fill">
            <a:extLst>
              <a:ext uri="{FF2B5EF4-FFF2-40B4-BE49-F238E27FC236}">
                <a16:creationId xmlns:a16="http://schemas.microsoft.com/office/drawing/2014/main" id="{E347583A-04C7-5198-0A12-F3981C14814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9013" y="2692378"/>
            <a:ext cx="246365" cy="246365"/>
          </a:xfrm>
          <a:prstGeom prst="rect">
            <a:avLst/>
          </a:prstGeom>
        </p:spPr>
      </p:pic>
      <p:sp>
        <p:nvSpPr>
          <p:cNvPr id="6" name="TextBox 5">
            <a:extLst>
              <a:ext uri="{FF2B5EF4-FFF2-40B4-BE49-F238E27FC236}">
                <a16:creationId xmlns:a16="http://schemas.microsoft.com/office/drawing/2014/main" id="{59E494D2-117F-BB37-F7FB-10655D3A1F26}"/>
              </a:ext>
            </a:extLst>
          </p:cNvPr>
          <p:cNvSpPr txBox="1"/>
          <p:nvPr/>
        </p:nvSpPr>
        <p:spPr>
          <a:xfrm>
            <a:off x="1334108" y="2464952"/>
            <a:ext cx="1553850"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spc="-100" dirty="0">
                <a:solidFill>
                  <a:schemeClr val="bg1">
                    <a:lumMod val="7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insights, investments, pension</a:t>
            </a:r>
          </a:p>
        </p:txBody>
      </p:sp>
      <p:pic>
        <p:nvPicPr>
          <p:cNvPr id="7" name="Graphic 6" descr="Network with solid fill">
            <a:extLst>
              <a:ext uri="{FF2B5EF4-FFF2-40B4-BE49-F238E27FC236}">
                <a16:creationId xmlns:a16="http://schemas.microsoft.com/office/drawing/2014/main" id="{64EBC476-654B-ADE7-8AFB-3CD49EF86AC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22042" y="2688318"/>
            <a:ext cx="246365" cy="246365"/>
          </a:xfrm>
          <a:prstGeom prst="rect">
            <a:avLst/>
          </a:prstGeom>
        </p:spPr>
      </p:pic>
      <p:pic>
        <p:nvPicPr>
          <p:cNvPr id="8" name="Graphic 7" descr="Network with solid fill">
            <a:extLst>
              <a:ext uri="{FF2B5EF4-FFF2-40B4-BE49-F238E27FC236}">
                <a16:creationId xmlns:a16="http://schemas.microsoft.com/office/drawing/2014/main" id="{EF2FFBEF-3277-E432-FFA2-BCB64DC22C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76731" y="2692376"/>
            <a:ext cx="246365" cy="246365"/>
          </a:xfrm>
          <a:prstGeom prst="rect">
            <a:avLst/>
          </a:prstGeom>
        </p:spPr>
      </p:pic>
      <p:pic>
        <p:nvPicPr>
          <p:cNvPr id="9" name="Graphic 8" descr="Network with solid fill">
            <a:extLst>
              <a:ext uri="{FF2B5EF4-FFF2-40B4-BE49-F238E27FC236}">
                <a16:creationId xmlns:a16="http://schemas.microsoft.com/office/drawing/2014/main" id="{B7A4518E-F077-D6F1-444B-0A295672DF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4594" y="2688318"/>
            <a:ext cx="246365" cy="246365"/>
          </a:xfrm>
          <a:prstGeom prst="rect">
            <a:avLst/>
          </a:prstGeom>
        </p:spPr>
      </p:pic>
      <p:sp>
        <p:nvSpPr>
          <p:cNvPr id="10" name="TextBox 9">
            <a:extLst>
              <a:ext uri="{FF2B5EF4-FFF2-40B4-BE49-F238E27FC236}">
                <a16:creationId xmlns:a16="http://schemas.microsoft.com/office/drawing/2014/main" id="{896A3AF7-1E93-DD1D-F9A0-F4223EC1B227}"/>
              </a:ext>
            </a:extLst>
          </p:cNvPr>
          <p:cNvSpPr txBox="1"/>
          <p:nvPr/>
        </p:nvSpPr>
        <p:spPr>
          <a:xfrm>
            <a:off x="5463426" y="2454874"/>
            <a:ext cx="474127"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200" spc="-100" dirty="0">
                <a:solidFill>
                  <a:schemeClr val="bg1">
                    <a:lumMod val="7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savings</a:t>
            </a:r>
          </a:p>
        </p:txBody>
      </p:sp>
      <p:pic>
        <p:nvPicPr>
          <p:cNvPr id="12" name="Graphic 11" descr="Network with solid fill">
            <a:extLst>
              <a:ext uri="{FF2B5EF4-FFF2-40B4-BE49-F238E27FC236}">
                <a16:creationId xmlns:a16="http://schemas.microsoft.com/office/drawing/2014/main" id="{FA9C67F9-42EE-74CC-5E53-B538F29558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12567" y="2700842"/>
            <a:ext cx="246365" cy="246365"/>
          </a:xfrm>
          <a:prstGeom prst="rect">
            <a:avLst/>
          </a:prstGeom>
        </p:spPr>
      </p:pic>
      <p:pic>
        <p:nvPicPr>
          <p:cNvPr id="14" name="Graphic 13" descr="Network with solid fill">
            <a:extLst>
              <a:ext uri="{FF2B5EF4-FFF2-40B4-BE49-F238E27FC236}">
                <a16:creationId xmlns:a16="http://schemas.microsoft.com/office/drawing/2014/main" id="{5623DB5E-B045-7A6F-7DBB-3DE193B68E5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37468" y="2695073"/>
            <a:ext cx="246365" cy="246365"/>
          </a:xfrm>
          <a:prstGeom prst="rect">
            <a:avLst/>
          </a:prstGeom>
        </p:spPr>
      </p:pic>
      <p:pic>
        <p:nvPicPr>
          <p:cNvPr id="15" name="Graphic 14" descr="Network with solid fill">
            <a:extLst>
              <a:ext uri="{FF2B5EF4-FFF2-40B4-BE49-F238E27FC236}">
                <a16:creationId xmlns:a16="http://schemas.microsoft.com/office/drawing/2014/main" id="{B97D69E1-4BCB-2773-74FB-98C469D190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11358" y="2696337"/>
            <a:ext cx="246365" cy="246365"/>
          </a:xfrm>
          <a:prstGeom prst="rect">
            <a:avLst/>
          </a:prstGeom>
        </p:spPr>
      </p:pic>
      <p:sp>
        <p:nvSpPr>
          <p:cNvPr id="16" name="TextBox 15">
            <a:extLst>
              <a:ext uri="{FF2B5EF4-FFF2-40B4-BE49-F238E27FC236}">
                <a16:creationId xmlns:a16="http://schemas.microsoft.com/office/drawing/2014/main" id="{31502930-CBB1-027D-7DF2-C9EAE0A2EE58}"/>
              </a:ext>
            </a:extLst>
          </p:cNvPr>
          <p:cNvSpPr txBox="1"/>
          <p:nvPr/>
        </p:nvSpPr>
        <p:spPr>
          <a:xfrm>
            <a:off x="3209095" y="2469762"/>
            <a:ext cx="358559"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spc="-100" dirty="0">
                <a:solidFill>
                  <a:schemeClr val="tx2"/>
                </a:solidFill>
                <a:latin typeface="Dreaming Outloud Pro" panose="03050502040302030504" pitchFamily="66" charset="77"/>
                <a:ea typeface="Noteworthy Light" panose="02000400000000000000" pitchFamily="2" charset="77"/>
                <a:cs typeface="Dreaming Outloud Pro" panose="03050502040302030504" pitchFamily="66" charset="77"/>
              </a:rPr>
              <a:t>profile</a:t>
            </a:r>
          </a:p>
        </p:txBody>
      </p:sp>
      <p:pic>
        <p:nvPicPr>
          <p:cNvPr id="1026" name="Picture 2">
            <a:extLst>
              <a:ext uri="{FF2B5EF4-FFF2-40B4-BE49-F238E27FC236}">
                <a16:creationId xmlns:a16="http://schemas.microsoft.com/office/drawing/2014/main" id="{55A357CE-53C6-470F-410C-E0A141F683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92786" y="3454810"/>
            <a:ext cx="892503" cy="11845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85F9CCD-B2FF-9DA5-476B-6D32E07860FC}"/>
              </a:ext>
            </a:extLst>
          </p:cNvPr>
          <p:cNvSpPr txBox="1"/>
          <p:nvPr/>
        </p:nvSpPr>
        <p:spPr>
          <a:xfrm>
            <a:off x="612964" y="3081524"/>
            <a:ext cx="4346344"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spc="-100" dirty="0">
                <a:solidFill>
                  <a:schemeClr val="accent2"/>
                </a:solidFill>
                <a:latin typeface="Dreaming Outloud Pro" panose="03050502040302030504" pitchFamily="66" charset="77"/>
                <a:ea typeface="Noteworthy Light" panose="02000400000000000000" pitchFamily="2" charset="77"/>
                <a:cs typeface="Dreaming Outloud Pro" panose="03050502040302030504" pitchFamily="66" charset="77"/>
              </a:rPr>
              <a:t>Split complexity:  ∑(usage of cross-domain pages, interdependencies, senses1)</a:t>
            </a:r>
          </a:p>
        </p:txBody>
      </p:sp>
      <p:sp>
        <p:nvSpPr>
          <p:cNvPr id="17" name="TextBox 16">
            <a:extLst>
              <a:ext uri="{FF2B5EF4-FFF2-40B4-BE49-F238E27FC236}">
                <a16:creationId xmlns:a16="http://schemas.microsoft.com/office/drawing/2014/main" id="{2D1316C4-855D-75B4-5F86-205AE4DEA117}"/>
              </a:ext>
            </a:extLst>
          </p:cNvPr>
          <p:cNvSpPr txBox="1"/>
          <p:nvPr/>
        </p:nvSpPr>
        <p:spPr>
          <a:xfrm>
            <a:off x="3849081" y="2454306"/>
            <a:ext cx="552218"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spc="-100" dirty="0">
                <a:solidFill>
                  <a:schemeClr val="bg1">
                    <a:lumMod val="7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payments</a:t>
            </a:r>
          </a:p>
        </p:txBody>
      </p:sp>
      <p:pic>
        <p:nvPicPr>
          <p:cNvPr id="18" name="Graphic 17" descr="Network with solid fill">
            <a:extLst>
              <a:ext uri="{FF2B5EF4-FFF2-40B4-BE49-F238E27FC236}">
                <a16:creationId xmlns:a16="http://schemas.microsoft.com/office/drawing/2014/main" id="{AB42E5A3-3CDF-A8C6-4A74-5B2250D3ECB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8617" y="2699558"/>
            <a:ext cx="246365" cy="246365"/>
          </a:xfrm>
          <a:prstGeom prst="rect">
            <a:avLst/>
          </a:prstGeom>
        </p:spPr>
      </p:pic>
      <p:sp>
        <p:nvSpPr>
          <p:cNvPr id="19" name="TextBox 18">
            <a:extLst>
              <a:ext uri="{FF2B5EF4-FFF2-40B4-BE49-F238E27FC236}">
                <a16:creationId xmlns:a16="http://schemas.microsoft.com/office/drawing/2014/main" id="{2B50A885-EA61-CCE5-DDE6-CDD3F6609A91}"/>
              </a:ext>
            </a:extLst>
          </p:cNvPr>
          <p:cNvSpPr txBox="1"/>
          <p:nvPr/>
        </p:nvSpPr>
        <p:spPr>
          <a:xfrm>
            <a:off x="7651871" y="2449446"/>
            <a:ext cx="289034"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200" spc="-100" dirty="0">
                <a:solidFill>
                  <a:schemeClr val="bg1">
                    <a:lumMod val="7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store</a:t>
            </a:r>
          </a:p>
        </p:txBody>
      </p:sp>
      <p:sp>
        <p:nvSpPr>
          <p:cNvPr id="20" name="TextBox 19">
            <a:extLst>
              <a:ext uri="{FF2B5EF4-FFF2-40B4-BE49-F238E27FC236}">
                <a16:creationId xmlns:a16="http://schemas.microsoft.com/office/drawing/2014/main" id="{868F8D1D-B45F-CFE0-A358-7968931AD5B0}"/>
              </a:ext>
            </a:extLst>
          </p:cNvPr>
          <p:cNvSpPr txBox="1"/>
          <p:nvPr/>
        </p:nvSpPr>
        <p:spPr>
          <a:xfrm>
            <a:off x="8059256" y="2449446"/>
            <a:ext cx="688892"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200" spc="-100" dirty="0">
                <a:solidFill>
                  <a:schemeClr val="bg1">
                    <a:lumMod val="7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insurances</a:t>
            </a:r>
          </a:p>
        </p:txBody>
      </p:sp>
      <p:sp>
        <p:nvSpPr>
          <p:cNvPr id="21" name="TextBox 20">
            <a:extLst>
              <a:ext uri="{FF2B5EF4-FFF2-40B4-BE49-F238E27FC236}">
                <a16:creationId xmlns:a16="http://schemas.microsoft.com/office/drawing/2014/main" id="{AC599A8F-C04E-A464-4440-0CE7AEB333E4}"/>
              </a:ext>
            </a:extLst>
          </p:cNvPr>
          <p:cNvSpPr txBox="1"/>
          <p:nvPr/>
        </p:nvSpPr>
        <p:spPr>
          <a:xfrm>
            <a:off x="6398044" y="2443551"/>
            <a:ext cx="474127"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200" spc="-100" dirty="0">
                <a:solidFill>
                  <a:schemeClr val="bg1">
                    <a:lumMod val="7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service</a:t>
            </a:r>
          </a:p>
        </p:txBody>
      </p:sp>
    </p:spTree>
    <p:extLst>
      <p:ext uri="{BB962C8B-B14F-4D97-AF65-F5344CB8AC3E}">
        <p14:creationId xmlns:p14="http://schemas.microsoft.com/office/powerpoint/2010/main" val="108411443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F804-016D-C42A-1DF0-D174F09BB391}"/>
              </a:ext>
            </a:extLst>
          </p:cNvPr>
          <p:cNvSpPr>
            <a:spLocks noGrp="1"/>
          </p:cNvSpPr>
          <p:nvPr>
            <p:ph type="title"/>
          </p:nvPr>
        </p:nvSpPr>
        <p:spPr/>
        <p:txBody>
          <a:bodyPr/>
          <a:lstStyle/>
          <a:p>
            <a:r>
              <a:rPr lang="en-US" dirty="0"/>
              <a:t>Selecting a domain to split for MVP</a:t>
            </a:r>
          </a:p>
        </p:txBody>
      </p:sp>
      <p:sp>
        <p:nvSpPr>
          <p:cNvPr id="3" name="Slide Number Placeholder 2">
            <a:extLst>
              <a:ext uri="{FF2B5EF4-FFF2-40B4-BE49-F238E27FC236}">
                <a16:creationId xmlns:a16="http://schemas.microsoft.com/office/drawing/2014/main" id="{9D430333-901B-D3E8-9F70-3FB5D32486AE}"/>
              </a:ext>
            </a:extLst>
          </p:cNvPr>
          <p:cNvSpPr>
            <a:spLocks noGrp="1"/>
          </p:cNvSpPr>
          <p:nvPr>
            <p:ph type="sldNum" sz="quarter" idx="10"/>
          </p:nvPr>
        </p:nvSpPr>
        <p:spPr/>
        <p:txBody>
          <a:bodyPr/>
          <a:lstStyle/>
          <a:p>
            <a:fld id="{4821C4A5-98F2-7545-875B-39B2F4500447}" type="slidenum">
              <a:rPr lang="en-GB" noProof="0" smtClean="0"/>
              <a:pPr/>
              <a:t>29</a:t>
            </a:fld>
            <a:endParaRPr lang="en-GB" noProof="0"/>
          </a:p>
        </p:txBody>
      </p:sp>
      <p:pic>
        <p:nvPicPr>
          <p:cNvPr id="4" name="Graphic 3" descr="Network with solid fill">
            <a:extLst>
              <a:ext uri="{FF2B5EF4-FFF2-40B4-BE49-F238E27FC236}">
                <a16:creationId xmlns:a16="http://schemas.microsoft.com/office/drawing/2014/main" id="{8345CABF-9152-F7FC-5E3B-720AADD557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99475" y="2688318"/>
            <a:ext cx="246365" cy="246365"/>
          </a:xfrm>
          <a:prstGeom prst="rect">
            <a:avLst/>
          </a:prstGeom>
        </p:spPr>
      </p:pic>
      <p:pic>
        <p:nvPicPr>
          <p:cNvPr id="13" name="Graphic 12" descr="Network with solid fill">
            <a:extLst>
              <a:ext uri="{FF2B5EF4-FFF2-40B4-BE49-F238E27FC236}">
                <a16:creationId xmlns:a16="http://schemas.microsoft.com/office/drawing/2014/main" id="{FF55EA98-E0A9-6ADE-4A64-68CA9F4782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59790" y="2692377"/>
            <a:ext cx="246365" cy="246365"/>
          </a:xfrm>
          <a:prstGeom prst="rect">
            <a:avLst/>
          </a:prstGeom>
        </p:spPr>
      </p:pic>
      <p:pic>
        <p:nvPicPr>
          <p:cNvPr id="17" name="Graphic 16" descr="Network with solid fill">
            <a:extLst>
              <a:ext uri="{FF2B5EF4-FFF2-40B4-BE49-F238E27FC236}">
                <a16:creationId xmlns:a16="http://schemas.microsoft.com/office/drawing/2014/main" id="{CAEB15F6-58F0-B5A7-7191-69A052F7FD4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7424" y="2689627"/>
            <a:ext cx="246365" cy="246365"/>
          </a:xfrm>
          <a:prstGeom prst="rect">
            <a:avLst/>
          </a:prstGeom>
        </p:spPr>
      </p:pic>
      <p:sp>
        <p:nvSpPr>
          <p:cNvPr id="18" name="TextBox 17">
            <a:extLst>
              <a:ext uri="{FF2B5EF4-FFF2-40B4-BE49-F238E27FC236}">
                <a16:creationId xmlns:a16="http://schemas.microsoft.com/office/drawing/2014/main" id="{EF9D97A8-FD1D-4FAD-BA2D-27313CCCF747}"/>
              </a:ext>
            </a:extLst>
          </p:cNvPr>
          <p:cNvSpPr txBox="1"/>
          <p:nvPr/>
        </p:nvSpPr>
        <p:spPr>
          <a:xfrm>
            <a:off x="232152" y="2449488"/>
            <a:ext cx="952916"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spc="-100" dirty="0">
                <a:solidFill>
                  <a:schemeClr val="bg1">
                    <a:lumMod val="7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loans, </a:t>
            </a:r>
            <a:r>
              <a:rPr lang="en-US" sz="1200" spc="-100" dirty="0">
                <a:solidFill>
                  <a:schemeClr val="tx2"/>
                </a:solidFill>
                <a:latin typeface="Dreaming Outloud Pro" panose="03050502040302030504" pitchFamily="66" charset="77"/>
                <a:ea typeface="Noteworthy Light" panose="02000400000000000000" pitchFamily="2" charset="77"/>
                <a:cs typeface="Dreaming Outloud Pro" panose="03050502040302030504" pitchFamily="66" charset="77"/>
              </a:rPr>
              <a:t>mortgages</a:t>
            </a:r>
          </a:p>
        </p:txBody>
      </p:sp>
      <p:cxnSp>
        <p:nvCxnSpPr>
          <p:cNvPr id="19" name="Straight Connector 18">
            <a:extLst>
              <a:ext uri="{FF2B5EF4-FFF2-40B4-BE49-F238E27FC236}">
                <a16:creationId xmlns:a16="http://schemas.microsoft.com/office/drawing/2014/main" id="{2DE01E37-F726-ADEC-7B10-31405D737B61}"/>
              </a:ext>
            </a:extLst>
          </p:cNvPr>
          <p:cNvCxnSpPr>
            <a:cxnSpLocks/>
          </p:cNvCxnSpPr>
          <p:nvPr/>
        </p:nvCxnSpPr>
        <p:spPr>
          <a:xfrm>
            <a:off x="475814" y="2959445"/>
            <a:ext cx="8132158" cy="0"/>
          </a:xfrm>
          <a:prstGeom prst="line">
            <a:avLst/>
          </a:prstGeom>
          <a:ln w="28575" cap="rnd">
            <a:solidFill>
              <a:schemeClr val="accent2"/>
            </a:solidFill>
            <a:prstDash val="sysDot"/>
            <a:headEnd type="oval"/>
            <a:tailEnd type="oval"/>
          </a:ln>
          <a:effectLst/>
        </p:spPr>
        <p:style>
          <a:lnRef idx="2">
            <a:schemeClr val="accent1"/>
          </a:lnRef>
          <a:fillRef idx="0">
            <a:schemeClr val="accent1"/>
          </a:fillRef>
          <a:effectRef idx="1">
            <a:schemeClr val="accent1"/>
          </a:effectRef>
          <a:fontRef idx="minor">
            <a:schemeClr val="tx1"/>
          </a:fontRef>
        </p:style>
      </p:cxnSp>
      <p:pic>
        <p:nvPicPr>
          <p:cNvPr id="20" name="Graphic 19" descr="Network with solid fill">
            <a:extLst>
              <a:ext uri="{FF2B5EF4-FFF2-40B4-BE49-F238E27FC236}">
                <a16:creationId xmlns:a16="http://schemas.microsoft.com/office/drawing/2014/main" id="{D5981EAC-2497-4AF5-4B93-4A3FED9A70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9013" y="2692378"/>
            <a:ext cx="246365" cy="246365"/>
          </a:xfrm>
          <a:prstGeom prst="rect">
            <a:avLst/>
          </a:prstGeom>
        </p:spPr>
      </p:pic>
      <p:sp>
        <p:nvSpPr>
          <p:cNvPr id="21" name="TextBox 20">
            <a:extLst>
              <a:ext uri="{FF2B5EF4-FFF2-40B4-BE49-F238E27FC236}">
                <a16:creationId xmlns:a16="http://schemas.microsoft.com/office/drawing/2014/main" id="{4066A43B-0126-D051-14A6-7091FF865417}"/>
              </a:ext>
            </a:extLst>
          </p:cNvPr>
          <p:cNvSpPr txBox="1"/>
          <p:nvPr/>
        </p:nvSpPr>
        <p:spPr>
          <a:xfrm>
            <a:off x="1334108" y="2464952"/>
            <a:ext cx="1553850"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spc="-100" dirty="0">
                <a:solidFill>
                  <a:schemeClr val="bg1">
                    <a:lumMod val="7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insights, investments, pension</a:t>
            </a:r>
          </a:p>
        </p:txBody>
      </p:sp>
      <p:pic>
        <p:nvPicPr>
          <p:cNvPr id="22" name="Graphic 21" descr="Network with solid fill">
            <a:extLst>
              <a:ext uri="{FF2B5EF4-FFF2-40B4-BE49-F238E27FC236}">
                <a16:creationId xmlns:a16="http://schemas.microsoft.com/office/drawing/2014/main" id="{549DF652-6187-3C90-B888-4357056697C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22042" y="2688318"/>
            <a:ext cx="246365" cy="246365"/>
          </a:xfrm>
          <a:prstGeom prst="rect">
            <a:avLst/>
          </a:prstGeom>
        </p:spPr>
      </p:pic>
      <p:pic>
        <p:nvPicPr>
          <p:cNvPr id="23" name="Graphic 22" descr="Network with solid fill">
            <a:extLst>
              <a:ext uri="{FF2B5EF4-FFF2-40B4-BE49-F238E27FC236}">
                <a16:creationId xmlns:a16="http://schemas.microsoft.com/office/drawing/2014/main" id="{8C3F5BA7-CBB8-2B71-039D-2272E8EB1B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76731" y="2692376"/>
            <a:ext cx="246365" cy="246365"/>
          </a:xfrm>
          <a:prstGeom prst="rect">
            <a:avLst/>
          </a:prstGeom>
        </p:spPr>
      </p:pic>
      <p:pic>
        <p:nvPicPr>
          <p:cNvPr id="24" name="Graphic 23" descr="Network with solid fill">
            <a:extLst>
              <a:ext uri="{FF2B5EF4-FFF2-40B4-BE49-F238E27FC236}">
                <a16:creationId xmlns:a16="http://schemas.microsoft.com/office/drawing/2014/main" id="{72BBD736-278D-0971-BDA9-366EF47544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4594" y="2688318"/>
            <a:ext cx="246365" cy="246365"/>
          </a:xfrm>
          <a:prstGeom prst="rect">
            <a:avLst/>
          </a:prstGeom>
        </p:spPr>
      </p:pic>
      <p:sp>
        <p:nvSpPr>
          <p:cNvPr id="25" name="TextBox 24">
            <a:extLst>
              <a:ext uri="{FF2B5EF4-FFF2-40B4-BE49-F238E27FC236}">
                <a16:creationId xmlns:a16="http://schemas.microsoft.com/office/drawing/2014/main" id="{B87ACA23-1ADC-6EDB-3F13-9425110C0825}"/>
              </a:ext>
            </a:extLst>
          </p:cNvPr>
          <p:cNvSpPr txBox="1"/>
          <p:nvPr/>
        </p:nvSpPr>
        <p:spPr>
          <a:xfrm>
            <a:off x="5463426" y="2454874"/>
            <a:ext cx="474127"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200" spc="-100" dirty="0">
                <a:solidFill>
                  <a:schemeClr val="bg1">
                    <a:lumMod val="7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savings</a:t>
            </a:r>
          </a:p>
        </p:txBody>
      </p:sp>
      <p:pic>
        <p:nvPicPr>
          <p:cNvPr id="26" name="Graphic 25" descr="Network with solid fill">
            <a:extLst>
              <a:ext uri="{FF2B5EF4-FFF2-40B4-BE49-F238E27FC236}">
                <a16:creationId xmlns:a16="http://schemas.microsoft.com/office/drawing/2014/main" id="{76F75D07-703C-992C-403F-74AA3E931C8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12567" y="2700842"/>
            <a:ext cx="246365" cy="246365"/>
          </a:xfrm>
          <a:prstGeom prst="rect">
            <a:avLst/>
          </a:prstGeom>
        </p:spPr>
      </p:pic>
      <p:pic>
        <p:nvPicPr>
          <p:cNvPr id="27" name="Graphic 26" descr="Network with solid fill">
            <a:extLst>
              <a:ext uri="{FF2B5EF4-FFF2-40B4-BE49-F238E27FC236}">
                <a16:creationId xmlns:a16="http://schemas.microsoft.com/office/drawing/2014/main" id="{470E86BF-5A76-4252-9D88-E0A2B8A7BBA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37468" y="2695073"/>
            <a:ext cx="246365" cy="246365"/>
          </a:xfrm>
          <a:prstGeom prst="rect">
            <a:avLst/>
          </a:prstGeom>
        </p:spPr>
      </p:pic>
      <p:pic>
        <p:nvPicPr>
          <p:cNvPr id="28" name="Graphic 27" descr="Network with solid fill">
            <a:extLst>
              <a:ext uri="{FF2B5EF4-FFF2-40B4-BE49-F238E27FC236}">
                <a16:creationId xmlns:a16="http://schemas.microsoft.com/office/drawing/2014/main" id="{B1F18F2F-4E5C-5DC2-D78B-BE445AC1A24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11358" y="2696337"/>
            <a:ext cx="246365" cy="246365"/>
          </a:xfrm>
          <a:prstGeom prst="rect">
            <a:avLst/>
          </a:prstGeom>
        </p:spPr>
      </p:pic>
      <p:sp>
        <p:nvSpPr>
          <p:cNvPr id="29" name="TextBox 28">
            <a:extLst>
              <a:ext uri="{FF2B5EF4-FFF2-40B4-BE49-F238E27FC236}">
                <a16:creationId xmlns:a16="http://schemas.microsoft.com/office/drawing/2014/main" id="{15CD558D-26E9-9D9A-540B-699C0CAF0FA9}"/>
              </a:ext>
            </a:extLst>
          </p:cNvPr>
          <p:cNvSpPr txBox="1"/>
          <p:nvPr/>
        </p:nvSpPr>
        <p:spPr>
          <a:xfrm>
            <a:off x="3209095" y="2469762"/>
            <a:ext cx="358559"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spc="-100" dirty="0">
                <a:solidFill>
                  <a:schemeClr val="bg1">
                    <a:lumMod val="7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profile</a:t>
            </a:r>
          </a:p>
        </p:txBody>
      </p:sp>
      <p:sp>
        <p:nvSpPr>
          <p:cNvPr id="30" name="TextBox 29">
            <a:extLst>
              <a:ext uri="{FF2B5EF4-FFF2-40B4-BE49-F238E27FC236}">
                <a16:creationId xmlns:a16="http://schemas.microsoft.com/office/drawing/2014/main" id="{B275A9CB-B28D-9403-0D72-458D81BE552E}"/>
              </a:ext>
            </a:extLst>
          </p:cNvPr>
          <p:cNvSpPr txBox="1"/>
          <p:nvPr/>
        </p:nvSpPr>
        <p:spPr>
          <a:xfrm>
            <a:off x="612964" y="3081524"/>
            <a:ext cx="4346344"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spc="-100" dirty="0">
                <a:solidFill>
                  <a:schemeClr val="accent2"/>
                </a:solidFill>
                <a:latin typeface="Dreaming Outloud Pro" panose="03050502040302030504" pitchFamily="66" charset="77"/>
                <a:ea typeface="Noteworthy Light" panose="02000400000000000000" pitchFamily="2" charset="77"/>
                <a:cs typeface="Dreaming Outloud Pro" panose="03050502040302030504" pitchFamily="66" charset="77"/>
              </a:rPr>
              <a:t>Split complexity:  ∑(usage of cross-domain pages, interdependencies, senses1)</a:t>
            </a:r>
          </a:p>
        </p:txBody>
      </p:sp>
      <p:sp>
        <p:nvSpPr>
          <p:cNvPr id="31" name="TextBox 30">
            <a:extLst>
              <a:ext uri="{FF2B5EF4-FFF2-40B4-BE49-F238E27FC236}">
                <a16:creationId xmlns:a16="http://schemas.microsoft.com/office/drawing/2014/main" id="{45ED8A2C-2D43-7F08-54BD-8DF6A3E3BA31}"/>
              </a:ext>
            </a:extLst>
          </p:cNvPr>
          <p:cNvSpPr txBox="1"/>
          <p:nvPr/>
        </p:nvSpPr>
        <p:spPr>
          <a:xfrm>
            <a:off x="3849081" y="2454306"/>
            <a:ext cx="552218"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spc="-100" dirty="0">
                <a:solidFill>
                  <a:schemeClr val="bg1">
                    <a:lumMod val="7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payments</a:t>
            </a:r>
          </a:p>
        </p:txBody>
      </p:sp>
      <p:pic>
        <p:nvPicPr>
          <p:cNvPr id="32" name="Graphic 31" descr="Network with solid fill">
            <a:extLst>
              <a:ext uri="{FF2B5EF4-FFF2-40B4-BE49-F238E27FC236}">
                <a16:creationId xmlns:a16="http://schemas.microsoft.com/office/drawing/2014/main" id="{AAFF98AB-9F43-522D-B016-99078DB08CD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8617" y="2699558"/>
            <a:ext cx="246365" cy="246365"/>
          </a:xfrm>
          <a:prstGeom prst="rect">
            <a:avLst/>
          </a:prstGeom>
        </p:spPr>
      </p:pic>
      <p:sp>
        <p:nvSpPr>
          <p:cNvPr id="33" name="TextBox 32">
            <a:extLst>
              <a:ext uri="{FF2B5EF4-FFF2-40B4-BE49-F238E27FC236}">
                <a16:creationId xmlns:a16="http://schemas.microsoft.com/office/drawing/2014/main" id="{0E5880E8-61CE-38FB-558B-5B0FD2A0D094}"/>
              </a:ext>
            </a:extLst>
          </p:cNvPr>
          <p:cNvSpPr txBox="1"/>
          <p:nvPr/>
        </p:nvSpPr>
        <p:spPr>
          <a:xfrm>
            <a:off x="7651871" y="2449446"/>
            <a:ext cx="289034"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200" spc="-100" dirty="0">
                <a:solidFill>
                  <a:schemeClr val="bg1">
                    <a:lumMod val="7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store</a:t>
            </a:r>
          </a:p>
        </p:txBody>
      </p:sp>
      <p:sp>
        <p:nvSpPr>
          <p:cNvPr id="34" name="TextBox 33">
            <a:extLst>
              <a:ext uri="{FF2B5EF4-FFF2-40B4-BE49-F238E27FC236}">
                <a16:creationId xmlns:a16="http://schemas.microsoft.com/office/drawing/2014/main" id="{96023A24-2C89-D4F0-8E42-B5F2D403F128}"/>
              </a:ext>
            </a:extLst>
          </p:cNvPr>
          <p:cNvSpPr txBox="1"/>
          <p:nvPr/>
        </p:nvSpPr>
        <p:spPr>
          <a:xfrm>
            <a:off x="8059256" y="2449446"/>
            <a:ext cx="688892"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200" spc="-100" dirty="0">
                <a:solidFill>
                  <a:schemeClr val="bg1">
                    <a:lumMod val="7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insurances</a:t>
            </a:r>
          </a:p>
        </p:txBody>
      </p:sp>
      <p:sp>
        <p:nvSpPr>
          <p:cNvPr id="35" name="TextBox 34">
            <a:extLst>
              <a:ext uri="{FF2B5EF4-FFF2-40B4-BE49-F238E27FC236}">
                <a16:creationId xmlns:a16="http://schemas.microsoft.com/office/drawing/2014/main" id="{062515E7-8822-2970-3438-CDC70355C54E}"/>
              </a:ext>
            </a:extLst>
          </p:cNvPr>
          <p:cNvSpPr txBox="1"/>
          <p:nvPr/>
        </p:nvSpPr>
        <p:spPr>
          <a:xfrm>
            <a:off x="6398044" y="2443551"/>
            <a:ext cx="474127"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200" spc="-100" dirty="0">
                <a:solidFill>
                  <a:schemeClr val="bg1">
                    <a:lumMod val="7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service</a:t>
            </a:r>
          </a:p>
        </p:txBody>
      </p:sp>
    </p:spTree>
    <p:extLst>
      <p:ext uri="{BB962C8B-B14F-4D97-AF65-F5344CB8AC3E}">
        <p14:creationId xmlns:p14="http://schemas.microsoft.com/office/powerpoint/2010/main" val="37543022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4AD04-C2DE-4D69-8B7F-B15AC39278D8}"/>
              </a:ext>
            </a:extLst>
          </p:cNvPr>
          <p:cNvSpPr>
            <a:spLocks noGrp="1"/>
          </p:cNvSpPr>
          <p:nvPr>
            <p:ph type="title"/>
          </p:nvPr>
        </p:nvSpPr>
        <p:spPr/>
        <p:txBody>
          <a:bodyPr/>
          <a:lstStyle/>
          <a:p>
            <a:r>
              <a:rPr lang="en-US" dirty="0"/>
              <a:t>Table of contents</a:t>
            </a:r>
          </a:p>
        </p:txBody>
      </p:sp>
      <p:sp>
        <p:nvSpPr>
          <p:cNvPr id="3" name="Slide Number Placeholder 2">
            <a:extLst>
              <a:ext uri="{FF2B5EF4-FFF2-40B4-BE49-F238E27FC236}">
                <a16:creationId xmlns:a16="http://schemas.microsoft.com/office/drawing/2014/main" id="{855E13EE-804F-4647-A9CD-C6ABC94B5BC1}"/>
              </a:ext>
            </a:extLst>
          </p:cNvPr>
          <p:cNvSpPr>
            <a:spLocks noGrp="1"/>
          </p:cNvSpPr>
          <p:nvPr>
            <p:ph type="sldNum" sz="quarter" idx="10"/>
          </p:nvPr>
        </p:nvSpPr>
        <p:spPr/>
        <p:txBody>
          <a:bodyPr/>
          <a:lstStyle/>
          <a:p>
            <a:fld id="{4821C4A5-98F2-7545-875B-39B2F4500447}" type="slidenum">
              <a:rPr lang="en-GB" noProof="0" smtClean="0"/>
              <a:pPr/>
              <a:t>3</a:t>
            </a:fld>
            <a:endParaRPr lang="en-GB" noProof="0"/>
          </a:p>
        </p:txBody>
      </p:sp>
      <p:sp>
        <p:nvSpPr>
          <p:cNvPr id="4" name="Content Placeholder 3">
            <a:extLst>
              <a:ext uri="{FF2B5EF4-FFF2-40B4-BE49-F238E27FC236}">
                <a16:creationId xmlns:a16="http://schemas.microsoft.com/office/drawing/2014/main" id="{0CA72C5F-2A90-442E-9492-EA33F82DC2F7}"/>
              </a:ext>
            </a:extLst>
          </p:cNvPr>
          <p:cNvSpPr>
            <a:spLocks noGrp="1"/>
          </p:cNvSpPr>
          <p:nvPr>
            <p:ph sz="quarter" idx="11"/>
          </p:nvPr>
        </p:nvSpPr>
        <p:spPr/>
        <p:txBody>
          <a:bodyPr vert="horz" lIns="0" tIns="45720" rIns="0" bIns="45720" rtlCol="0" anchor="t">
            <a:noAutofit/>
          </a:bodyPr>
          <a:lstStyle/>
          <a:p>
            <a:pPr marL="215265" indent="-215900">
              <a:buClr>
                <a:srgbClr val="FD6400"/>
              </a:buClr>
            </a:pPr>
            <a:r>
              <a:rPr lang="en-US" sz="1600" dirty="0">
                <a:cs typeface="Mongolian Baiti"/>
              </a:rPr>
              <a:t>What is Module Federation? </a:t>
            </a:r>
            <a:r>
              <a:rPr lang="en-US" sz="1600" dirty="0">
                <a:solidFill>
                  <a:schemeClr val="bg1">
                    <a:lumMod val="65000"/>
                  </a:schemeClr>
                </a:solidFill>
                <a:cs typeface="Mongolian Baiti"/>
              </a:rPr>
              <a:t>(5 sheets)</a:t>
            </a:r>
            <a:endParaRPr lang="en-US" dirty="0">
              <a:solidFill>
                <a:schemeClr val="bg1">
                  <a:lumMod val="65000"/>
                </a:schemeClr>
              </a:solidFill>
            </a:endParaRPr>
          </a:p>
          <a:p>
            <a:pPr marL="215265" indent="-215900">
              <a:buClr>
                <a:srgbClr val="FD6400"/>
              </a:buClr>
            </a:pPr>
            <a:r>
              <a:rPr lang="en-US" sz="1600" dirty="0">
                <a:cs typeface="Mongolian Baiti"/>
              </a:rPr>
              <a:t>Shared dependencies </a:t>
            </a:r>
            <a:r>
              <a:rPr lang="en-US" sz="1600" dirty="0">
                <a:solidFill>
                  <a:schemeClr val="bg1">
                    <a:lumMod val="65000"/>
                  </a:schemeClr>
                </a:solidFill>
                <a:cs typeface="Mongolian Baiti"/>
              </a:rPr>
              <a:t>(12 sheets)</a:t>
            </a:r>
          </a:p>
          <a:p>
            <a:pPr marL="215265" indent="-215900">
              <a:buClr>
                <a:srgbClr val="FD6400"/>
              </a:buClr>
            </a:pPr>
            <a:r>
              <a:rPr lang="en-US" sz="1600" dirty="0">
                <a:cs typeface="Mongolian Baiti"/>
              </a:rPr>
              <a:t>Split strategy </a:t>
            </a:r>
            <a:r>
              <a:rPr lang="en-US" sz="1600" dirty="0">
                <a:solidFill>
                  <a:schemeClr val="bg1">
                    <a:lumMod val="65000"/>
                  </a:schemeClr>
                </a:solidFill>
                <a:cs typeface="Mongolian Baiti"/>
              </a:rPr>
              <a:t>(8 sheets)</a:t>
            </a:r>
          </a:p>
          <a:p>
            <a:pPr marL="215265" indent="-215900">
              <a:buClr>
                <a:srgbClr val="FD6400"/>
              </a:buClr>
            </a:pPr>
            <a:r>
              <a:rPr lang="en-US" sz="1600" dirty="0">
                <a:cs typeface="Mongolian Baiti"/>
              </a:rPr>
              <a:t>Applying Module Federation </a:t>
            </a:r>
            <a:r>
              <a:rPr lang="en-US" sz="1600" dirty="0">
                <a:solidFill>
                  <a:schemeClr val="bg1">
                    <a:lumMod val="65000"/>
                  </a:schemeClr>
                </a:solidFill>
                <a:cs typeface="Mongolian Baiti"/>
              </a:rPr>
              <a:t>(32 sheets)</a:t>
            </a:r>
          </a:p>
          <a:p>
            <a:pPr marL="215265" indent="-215900">
              <a:buClr>
                <a:srgbClr val="FD6400"/>
              </a:buClr>
            </a:pPr>
            <a:r>
              <a:rPr lang="en-US" sz="1600" dirty="0">
                <a:cs typeface="Mongolian Baiti"/>
              </a:rPr>
              <a:t>Why we won’t continue with Module Federation (for now) </a:t>
            </a:r>
            <a:r>
              <a:rPr lang="en-US" sz="1600" dirty="0">
                <a:solidFill>
                  <a:schemeClr val="bg1">
                    <a:lumMod val="65000"/>
                  </a:schemeClr>
                </a:solidFill>
                <a:cs typeface="Mongolian Baiti"/>
              </a:rPr>
              <a:t>(1 sheet)</a:t>
            </a:r>
          </a:p>
          <a:p>
            <a:pPr marL="215265" indent="-215900">
              <a:buClr>
                <a:srgbClr val="FD6400"/>
              </a:buClr>
            </a:pPr>
            <a:endParaRPr lang="en-US" sz="1600" dirty="0">
              <a:cs typeface="Mongolian Baiti"/>
            </a:endParaRPr>
          </a:p>
          <a:p>
            <a:pPr marL="215265" indent="-215900">
              <a:buClr>
                <a:srgbClr val="FD6400"/>
              </a:buClr>
            </a:pPr>
            <a:endParaRPr lang="en-US" sz="1600" dirty="0">
              <a:cs typeface="Mongolian Baiti"/>
            </a:endParaRPr>
          </a:p>
          <a:p>
            <a:pPr marL="0" indent="0">
              <a:buClr>
                <a:srgbClr val="FD6400"/>
              </a:buClr>
              <a:buNone/>
            </a:pPr>
            <a:endParaRPr lang="en-US" sz="1600" dirty="0">
              <a:cs typeface="Mongolian Baiti"/>
            </a:endParaRPr>
          </a:p>
          <a:p>
            <a:pPr marL="431800" lvl="1" indent="-215900">
              <a:buClr>
                <a:srgbClr val="000099"/>
              </a:buClr>
            </a:pPr>
            <a:endParaRPr lang="en-US" dirty="0">
              <a:cs typeface="Mongolian Baiti"/>
            </a:endParaRPr>
          </a:p>
          <a:p>
            <a:pPr marL="431800" lvl="1" indent="-215900">
              <a:buClr>
                <a:srgbClr val="000099"/>
              </a:buClr>
            </a:pPr>
            <a:endParaRPr lang="en-US" dirty="0">
              <a:cs typeface="Mongolian Baiti"/>
            </a:endParaRPr>
          </a:p>
          <a:p>
            <a:pPr marL="215265" indent="-215900">
              <a:buClr>
                <a:srgbClr val="FD6400"/>
              </a:buClr>
            </a:pPr>
            <a:endParaRPr lang="en-US" dirty="0">
              <a:cs typeface="Mongolian Baiti"/>
            </a:endParaRPr>
          </a:p>
          <a:p>
            <a:pPr marL="215900" indent="-215900">
              <a:buClr>
                <a:srgbClr val="FD6400"/>
              </a:buClr>
            </a:pPr>
            <a:endParaRPr lang="en-US" dirty="0">
              <a:cs typeface="Mongolian Baiti"/>
            </a:endParaRPr>
          </a:p>
          <a:p>
            <a:pPr marL="215900" indent="-215900">
              <a:buClr>
                <a:srgbClr val="FD6400"/>
              </a:buClr>
            </a:pPr>
            <a:endParaRPr lang="en-US" dirty="0">
              <a:cs typeface="Mongolian Baiti"/>
            </a:endParaRPr>
          </a:p>
          <a:p>
            <a:pPr marL="215900" indent="-215900">
              <a:buClr>
                <a:srgbClr val="FD6400"/>
              </a:buClr>
            </a:pPr>
            <a:endParaRPr lang="en-US" dirty="0">
              <a:cs typeface="Mongolian Baiti"/>
            </a:endParaRPr>
          </a:p>
          <a:p>
            <a:pPr marL="215900" indent="-215900">
              <a:buClr>
                <a:srgbClr val="FD6400"/>
              </a:buClr>
            </a:pPr>
            <a:endParaRPr lang="en-US" dirty="0">
              <a:cs typeface="Mongolian Baiti"/>
            </a:endParaRPr>
          </a:p>
          <a:p>
            <a:pPr marL="215900" lvl="1" indent="0">
              <a:buClr>
                <a:srgbClr val="000099"/>
              </a:buClr>
              <a:buNone/>
            </a:pPr>
            <a:endParaRPr lang="en-US" dirty="0">
              <a:cs typeface="Mongolian Baiti"/>
            </a:endParaRPr>
          </a:p>
          <a:p>
            <a:pPr marL="431800" lvl="1" indent="-215900">
              <a:buClr>
                <a:srgbClr val="000099"/>
              </a:buClr>
            </a:pPr>
            <a:endParaRPr lang="en-US" dirty="0">
              <a:cs typeface="Mongolian Baiti"/>
            </a:endParaRPr>
          </a:p>
          <a:p>
            <a:pPr marL="431800" lvl="1" indent="-215900">
              <a:buClr>
                <a:srgbClr val="000099"/>
              </a:buClr>
            </a:pPr>
            <a:endParaRPr lang="en-US" dirty="0">
              <a:cs typeface="Mongolian Baiti"/>
            </a:endParaRPr>
          </a:p>
          <a:p>
            <a:pPr marL="215265" indent="-215900"/>
            <a:endParaRPr lang="en-US" dirty="0">
              <a:cs typeface="Mongolian Baiti"/>
            </a:endParaRPr>
          </a:p>
          <a:p>
            <a:pPr marL="215900" indent="-215900"/>
            <a:endParaRPr lang="en-US" dirty="0">
              <a:cs typeface="Mongolian Baiti"/>
            </a:endParaRPr>
          </a:p>
          <a:p>
            <a:pPr marL="215900" indent="-215900"/>
            <a:endParaRPr lang="en-US" dirty="0">
              <a:cs typeface="Mongolian Baiti"/>
            </a:endParaRPr>
          </a:p>
          <a:p>
            <a:pPr marL="215900" indent="-215900"/>
            <a:endParaRPr lang="en-US" dirty="0">
              <a:cs typeface="Mongolian Baiti"/>
            </a:endParaRPr>
          </a:p>
        </p:txBody>
      </p:sp>
    </p:spTree>
    <p:extLst>
      <p:ext uri="{BB962C8B-B14F-4D97-AF65-F5344CB8AC3E}">
        <p14:creationId xmlns:p14="http://schemas.microsoft.com/office/powerpoint/2010/main" val="71889959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F804-016D-C42A-1DF0-D174F09BB391}"/>
              </a:ext>
            </a:extLst>
          </p:cNvPr>
          <p:cNvSpPr>
            <a:spLocks noGrp="1"/>
          </p:cNvSpPr>
          <p:nvPr>
            <p:ph type="title"/>
          </p:nvPr>
        </p:nvSpPr>
        <p:spPr/>
        <p:txBody>
          <a:bodyPr/>
          <a:lstStyle/>
          <a:p>
            <a:r>
              <a:rPr lang="en-US" dirty="0"/>
              <a:t>Selecting a domain to split for MVP</a:t>
            </a:r>
          </a:p>
        </p:txBody>
      </p:sp>
      <p:sp>
        <p:nvSpPr>
          <p:cNvPr id="3" name="Slide Number Placeholder 2">
            <a:extLst>
              <a:ext uri="{FF2B5EF4-FFF2-40B4-BE49-F238E27FC236}">
                <a16:creationId xmlns:a16="http://schemas.microsoft.com/office/drawing/2014/main" id="{9D430333-901B-D3E8-9F70-3FB5D32486AE}"/>
              </a:ext>
            </a:extLst>
          </p:cNvPr>
          <p:cNvSpPr>
            <a:spLocks noGrp="1"/>
          </p:cNvSpPr>
          <p:nvPr>
            <p:ph type="sldNum" sz="quarter" idx="10"/>
          </p:nvPr>
        </p:nvSpPr>
        <p:spPr/>
        <p:txBody>
          <a:bodyPr/>
          <a:lstStyle/>
          <a:p>
            <a:fld id="{4821C4A5-98F2-7545-875B-39B2F4500447}" type="slidenum">
              <a:rPr lang="en-GB" noProof="0" smtClean="0"/>
              <a:pPr/>
              <a:t>30</a:t>
            </a:fld>
            <a:endParaRPr lang="en-GB" noProof="0"/>
          </a:p>
        </p:txBody>
      </p:sp>
      <p:graphicFrame>
        <p:nvGraphicFramePr>
          <p:cNvPr id="5" name="Table 5">
            <a:extLst>
              <a:ext uri="{FF2B5EF4-FFF2-40B4-BE49-F238E27FC236}">
                <a16:creationId xmlns:a16="http://schemas.microsoft.com/office/drawing/2014/main" id="{3586C259-6059-15CA-371B-8C4236AB8B83}"/>
              </a:ext>
            </a:extLst>
          </p:cNvPr>
          <p:cNvGraphicFramePr>
            <a:graphicFrameLocks noGrp="1"/>
          </p:cNvGraphicFramePr>
          <p:nvPr>
            <p:extLst>
              <p:ext uri="{D42A27DB-BD31-4B8C-83A1-F6EECF244321}">
                <p14:modId xmlns:p14="http://schemas.microsoft.com/office/powerpoint/2010/main" val="1793818080"/>
              </p:ext>
            </p:extLst>
          </p:nvPr>
        </p:nvGraphicFramePr>
        <p:xfrm>
          <a:off x="475814" y="1152353"/>
          <a:ext cx="7757637" cy="3589986"/>
        </p:xfrm>
        <a:graphic>
          <a:graphicData uri="http://schemas.openxmlformats.org/drawingml/2006/table">
            <a:tbl>
              <a:tblPr firstRow="1" firstCol="1" bandRow="1">
                <a:tableStyleId>{5C22544A-7EE6-4342-B048-85BDC9FD1C3A}</a:tableStyleId>
              </a:tblPr>
              <a:tblGrid>
                <a:gridCol w="2585879">
                  <a:extLst>
                    <a:ext uri="{9D8B030D-6E8A-4147-A177-3AD203B41FA5}">
                      <a16:colId xmlns:a16="http://schemas.microsoft.com/office/drawing/2014/main" val="3734612640"/>
                    </a:ext>
                  </a:extLst>
                </a:gridCol>
                <a:gridCol w="2585879">
                  <a:extLst>
                    <a:ext uri="{9D8B030D-6E8A-4147-A177-3AD203B41FA5}">
                      <a16:colId xmlns:a16="http://schemas.microsoft.com/office/drawing/2014/main" val="922012850"/>
                    </a:ext>
                  </a:extLst>
                </a:gridCol>
                <a:gridCol w="2585879">
                  <a:extLst>
                    <a:ext uri="{9D8B030D-6E8A-4147-A177-3AD203B41FA5}">
                      <a16:colId xmlns:a16="http://schemas.microsoft.com/office/drawing/2014/main" val="1410708013"/>
                    </a:ext>
                  </a:extLst>
                </a:gridCol>
              </a:tblGrid>
              <a:tr h="370840">
                <a:tc>
                  <a:txBody>
                    <a:bodyPr/>
                    <a:lstStyle/>
                    <a:p>
                      <a:endParaRPr lang="en-NL" dirty="0"/>
                    </a:p>
                  </a:txBody>
                  <a:tcPr/>
                </a:tc>
                <a:tc>
                  <a:txBody>
                    <a:bodyPr/>
                    <a:lstStyle/>
                    <a:p>
                      <a:r>
                        <a:rPr lang="en-NL" sz="1400" dirty="0"/>
                        <a:t>Pages from other domains imported within this domain</a:t>
                      </a:r>
                    </a:p>
                  </a:txBody>
                  <a:tcPr/>
                </a:tc>
                <a:tc>
                  <a:txBody>
                    <a:bodyPr/>
                    <a:lstStyle/>
                    <a:p>
                      <a:r>
                        <a:rPr lang="en-NL" sz="1400" dirty="0"/>
                        <a:t>Pages from this domain imported within other domains</a:t>
                      </a:r>
                    </a:p>
                  </a:txBody>
                  <a:tcPr/>
                </a:tc>
                <a:extLst>
                  <a:ext uri="{0D108BD9-81ED-4DB2-BD59-A6C34878D82A}">
                    <a16:rowId xmlns:a16="http://schemas.microsoft.com/office/drawing/2014/main" val="3906714956"/>
                  </a:ext>
                </a:extLst>
              </a:tr>
              <a:tr h="248375">
                <a:tc>
                  <a:txBody>
                    <a:bodyPr/>
                    <a:lstStyle/>
                    <a:p>
                      <a:r>
                        <a:rPr lang="en-GB" sz="1200" dirty="0"/>
                        <a:t>L</a:t>
                      </a:r>
                      <a:r>
                        <a:rPr lang="en-NL" sz="1200" dirty="0"/>
                        <a:t>oans</a:t>
                      </a:r>
                    </a:p>
                  </a:txBody>
                  <a:tcPr/>
                </a:tc>
                <a:tc>
                  <a:txBody>
                    <a:bodyPr/>
                    <a:lstStyle/>
                    <a:p>
                      <a:r>
                        <a:rPr lang="en-NL" sz="1200" dirty="0"/>
                        <a:t>2</a:t>
                      </a:r>
                    </a:p>
                  </a:txBody>
                  <a:tcPr/>
                </a:tc>
                <a:tc>
                  <a:txBody>
                    <a:bodyPr/>
                    <a:lstStyle/>
                    <a:p>
                      <a:r>
                        <a:rPr lang="en-NL" sz="1200" dirty="0"/>
                        <a:t>0</a:t>
                      </a:r>
                    </a:p>
                  </a:txBody>
                  <a:tcPr/>
                </a:tc>
                <a:extLst>
                  <a:ext uri="{0D108BD9-81ED-4DB2-BD59-A6C34878D82A}">
                    <a16:rowId xmlns:a16="http://schemas.microsoft.com/office/drawing/2014/main" val="1321969025"/>
                  </a:ext>
                </a:extLst>
              </a:tr>
              <a:tr h="179332">
                <a:tc>
                  <a:txBody>
                    <a:bodyPr/>
                    <a:lstStyle/>
                    <a:p>
                      <a:r>
                        <a:rPr lang="en-NL" sz="1200" dirty="0"/>
                        <a:t>Mortgages</a:t>
                      </a:r>
                    </a:p>
                  </a:txBody>
                  <a:tcPr/>
                </a:tc>
                <a:tc>
                  <a:txBody>
                    <a:bodyPr/>
                    <a:lstStyle/>
                    <a:p>
                      <a:r>
                        <a:rPr lang="en-NL" sz="1200" dirty="0"/>
                        <a:t>0</a:t>
                      </a:r>
                    </a:p>
                  </a:txBody>
                  <a:tcPr/>
                </a:tc>
                <a:tc>
                  <a:txBody>
                    <a:bodyPr/>
                    <a:lstStyle/>
                    <a:p>
                      <a:r>
                        <a:rPr lang="en-NL" sz="1200" dirty="0"/>
                        <a:t>25</a:t>
                      </a:r>
                    </a:p>
                  </a:txBody>
                  <a:tcPr/>
                </a:tc>
                <a:extLst>
                  <a:ext uri="{0D108BD9-81ED-4DB2-BD59-A6C34878D82A}">
                    <a16:rowId xmlns:a16="http://schemas.microsoft.com/office/drawing/2014/main" val="2636955045"/>
                  </a:ext>
                </a:extLst>
              </a:tr>
              <a:tr h="200378">
                <a:tc>
                  <a:txBody>
                    <a:bodyPr/>
                    <a:lstStyle/>
                    <a:p>
                      <a:r>
                        <a:rPr lang="en-NL" sz="1200" dirty="0"/>
                        <a:t>Insights</a:t>
                      </a:r>
                    </a:p>
                  </a:txBody>
                  <a:tcPr/>
                </a:tc>
                <a:tc>
                  <a:txBody>
                    <a:bodyPr/>
                    <a:lstStyle/>
                    <a:p>
                      <a:r>
                        <a:rPr lang="en-NL" sz="1200" dirty="0"/>
                        <a:t>121</a:t>
                      </a:r>
                    </a:p>
                  </a:txBody>
                  <a:tcPr/>
                </a:tc>
                <a:tc>
                  <a:txBody>
                    <a:bodyPr/>
                    <a:lstStyle/>
                    <a:p>
                      <a:r>
                        <a:rPr lang="en-NL" sz="1200" dirty="0"/>
                        <a:t>46</a:t>
                      </a:r>
                    </a:p>
                  </a:txBody>
                  <a:tcPr/>
                </a:tc>
                <a:extLst>
                  <a:ext uri="{0D108BD9-81ED-4DB2-BD59-A6C34878D82A}">
                    <a16:rowId xmlns:a16="http://schemas.microsoft.com/office/drawing/2014/main" val="2457441862"/>
                  </a:ext>
                </a:extLst>
              </a:tr>
              <a:tr h="167371">
                <a:tc>
                  <a:txBody>
                    <a:bodyPr/>
                    <a:lstStyle/>
                    <a:p>
                      <a:r>
                        <a:rPr lang="en-NL" sz="1200" dirty="0"/>
                        <a:t>Investments</a:t>
                      </a:r>
                    </a:p>
                  </a:txBody>
                  <a:tcPr/>
                </a:tc>
                <a:tc>
                  <a:txBody>
                    <a:bodyPr/>
                    <a:lstStyle/>
                    <a:p>
                      <a:r>
                        <a:rPr lang="en-NL" sz="1200" dirty="0"/>
                        <a:t>54</a:t>
                      </a:r>
                    </a:p>
                  </a:txBody>
                  <a:tcPr/>
                </a:tc>
                <a:tc>
                  <a:txBody>
                    <a:bodyPr/>
                    <a:lstStyle/>
                    <a:p>
                      <a:r>
                        <a:rPr lang="en-NL" sz="1200" dirty="0"/>
                        <a:t>152</a:t>
                      </a:r>
                    </a:p>
                  </a:txBody>
                  <a:tcPr/>
                </a:tc>
                <a:extLst>
                  <a:ext uri="{0D108BD9-81ED-4DB2-BD59-A6C34878D82A}">
                    <a16:rowId xmlns:a16="http://schemas.microsoft.com/office/drawing/2014/main" val="3391101852"/>
                  </a:ext>
                </a:extLst>
              </a:tr>
              <a:tr h="233461">
                <a:tc>
                  <a:txBody>
                    <a:bodyPr/>
                    <a:lstStyle/>
                    <a:p>
                      <a:r>
                        <a:rPr lang="en-NL" sz="1200" dirty="0"/>
                        <a:t>Pension</a:t>
                      </a:r>
                    </a:p>
                  </a:txBody>
                  <a:tcPr/>
                </a:tc>
                <a:tc>
                  <a:txBody>
                    <a:bodyPr/>
                    <a:lstStyle/>
                    <a:p>
                      <a:r>
                        <a:rPr lang="en-NL" sz="1200" dirty="0"/>
                        <a:t>0</a:t>
                      </a:r>
                    </a:p>
                  </a:txBody>
                  <a:tcPr/>
                </a:tc>
                <a:tc>
                  <a:txBody>
                    <a:bodyPr/>
                    <a:lstStyle/>
                    <a:p>
                      <a:r>
                        <a:rPr lang="en-NL" sz="1200" dirty="0"/>
                        <a:t>263</a:t>
                      </a:r>
                    </a:p>
                  </a:txBody>
                  <a:tcPr/>
                </a:tc>
                <a:extLst>
                  <a:ext uri="{0D108BD9-81ED-4DB2-BD59-A6C34878D82A}">
                    <a16:rowId xmlns:a16="http://schemas.microsoft.com/office/drawing/2014/main" val="469494567"/>
                  </a:ext>
                </a:extLst>
              </a:tr>
              <a:tr h="268020">
                <a:tc>
                  <a:txBody>
                    <a:bodyPr/>
                    <a:lstStyle/>
                    <a:p>
                      <a:r>
                        <a:rPr lang="en-NL" sz="1200" dirty="0"/>
                        <a:t>Profile</a:t>
                      </a:r>
                    </a:p>
                  </a:txBody>
                  <a:tcPr/>
                </a:tc>
                <a:tc>
                  <a:txBody>
                    <a:bodyPr/>
                    <a:lstStyle/>
                    <a:p>
                      <a:r>
                        <a:rPr lang="en-NL" sz="1200" dirty="0"/>
                        <a:t>26</a:t>
                      </a:r>
                    </a:p>
                  </a:txBody>
                  <a:tcPr/>
                </a:tc>
                <a:tc>
                  <a:txBody>
                    <a:bodyPr/>
                    <a:lstStyle/>
                    <a:p>
                      <a:r>
                        <a:rPr lang="en-NL" sz="1200" dirty="0"/>
                        <a:t>383</a:t>
                      </a:r>
                    </a:p>
                  </a:txBody>
                  <a:tcPr/>
                </a:tc>
                <a:extLst>
                  <a:ext uri="{0D108BD9-81ED-4DB2-BD59-A6C34878D82A}">
                    <a16:rowId xmlns:a16="http://schemas.microsoft.com/office/drawing/2014/main" val="420006224"/>
                  </a:ext>
                </a:extLst>
              </a:tr>
              <a:tr h="293570">
                <a:tc>
                  <a:txBody>
                    <a:bodyPr/>
                    <a:lstStyle/>
                    <a:p>
                      <a:r>
                        <a:rPr lang="en-NL" sz="1200" dirty="0"/>
                        <a:t>Payments</a:t>
                      </a:r>
                    </a:p>
                  </a:txBody>
                  <a:tcPr/>
                </a:tc>
                <a:tc>
                  <a:txBody>
                    <a:bodyPr/>
                    <a:lstStyle/>
                    <a:p>
                      <a:r>
                        <a:rPr lang="en-NL" sz="1200" dirty="0"/>
                        <a:t>10</a:t>
                      </a:r>
                    </a:p>
                  </a:txBody>
                  <a:tcPr/>
                </a:tc>
                <a:tc>
                  <a:txBody>
                    <a:bodyPr/>
                    <a:lstStyle/>
                    <a:p>
                      <a:r>
                        <a:rPr lang="en-NL" sz="1200" dirty="0"/>
                        <a:t>644</a:t>
                      </a:r>
                    </a:p>
                  </a:txBody>
                  <a:tcPr/>
                </a:tc>
                <a:extLst>
                  <a:ext uri="{0D108BD9-81ED-4DB2-BD59-A6C34878D82A}">
                    <a16:rowId xmlns:a16="http://schemas.microsoft.com/office/drawing/2014/main" val="4127886391"/>
                  </a:ext>
                </a:extLst>
              </a:tr>
              <a:tr h="283084">
                <a:tc>
                  <a:txBody>
                    <a:bodyPr/>
                    <a:lstStyle/>
                    <a:p>
                      <a:r>
                        <a:rPr lang="en-NL" sz="1200" dirty="0"/>
                        <a:t>Savings</a:t>
                      </a:r>
                    </a:p>
                  </a:txBody>
                  <a:tcPr/>
                </a:tc>
                <a:tc>
                  <a:txBody>
                    <a:bodyPr/>
                    <a:lstStyle/>
                    <a:p>
                      <a:r>
                        <a:rPr lang="en-NL" sz="1200" dirty="0"/>
                        <a:t>67</a:t>
                      </a:r>
                    </a:p>
                  </a:txBody>
                  <a:tcPr/>
                </a:tc>
                <a:tc>
                  <a:txBody>
                    <a:bodyPr/>
                    <a:lstStyle/>
                    <a:p>
                      <a:r>
                        <a:rPr lang="en-NL" sz="1200" dirty="0"/>
                        <a:t>1641</a:t>
                      </a:r>
                    </a:p>
                  </a:txBody>
                  <a:tcPr/>
                </a:tc>
                <a:extLst>
                  <a:ext uri="{0D108BD9-81ED-4DB2-BD59-A6C34878D82A}">
                    <a16:rowId xmlns:a16="http://schemas.microsoft.com/office/drawing/2014/main" val="1564303057"/>
                  </a:ext>
                </a:extLst>
              </a:tr>
              <a:tr h="283084">
                <a:tc>
                  <a:txBody>
                    <a:bodyPr/>
                    <a:lstStyle/>
                    <a:p>
                      <a:r>
                        <a:rPr lang="en-NL" sz="1200" dirty="0"/>
                        <a:t>Service</a:t>
                      </a:r>
                    </a:p>
                  </a:txBody>
                  <a:tcPr/>
                </a:tc>
                <a:tc>
                  <a:txBody>
                    <a:bodyPr/>
                    <a:lstStyle/>
                    <a:p>
                      <a:r>
                        <a:rPr lang="en-NL" sz="1200" dirty="0"/>
                        <a:t>1986</a:t>
                      </a:r>
                    </a:p>
                  </a:txBody>
                  <a:tcPr/>
                </a:tc>
                <a:tc>
                  <a:txBody>
                    <a:bodyPr/>
                    <a:lstStyle/>
                    <a:p>
                      <a:r>
                        <a:rPr lang="en-NL" sz="1200" dirty="0"/>
                        <a:t>233</a:t>
                      </a:r>
                    </a:p>
                  </a:txBody>
                  <a:tcPr/>
                </a:tc>
                <a:extLst>
                  <a:ext uri="{0D108BD9-81ED-4DB2-BD59-A6C34878D82A}">
                    <a16:rowId xmlns:a16="http://schemas.microsoft.com/office/drawing/2014/main" val="3090098768"/>
                  </a:ext>
                </a:extLst>
              </a:tr>
              <a:tr h="283084">
                <a:tc>
                  <a:txBody>
                    <a:bodyPr/>
                    <a:lstStyle/>
                    <a:p>
                      <a:r>
                        <a:rPr lang="en-NL" sz="1200" dirty="0"/>
                        <a:t>Store</a:t>
                      </a:r>
                    </a:p>
                  </a:txBody>
                  <a:tcPr/>
                </a:tc>
                <a:tc>
                  <a:txBody>
                    <a:bodyPr/>
                    <a:lstStyle/>
                    <a:p>
                      <a:r>
                        <a:rPr lang="en-NL" sz="1200" dirty="0"/>
                        <a:t>3049</a:t>
                      </a:r>
                    </a:p>
                  </a:txBody>
                  <a:tcPr/>
                </a:tc>
                <a:tc>
                  <a:txBody>
                    <a:bodyPr/>
                    <a:lstStyle/>
                    <a:p>
                      <a:r>
                        <a:rPr lang="en-NL" sz="1200" dirty="0"/>
                        <a:t>2</a:t>
                      </a:r>
                    </a:p>
                  </a:txBody>
                  <a:tcPr/>
                </a:tc>
                <a:extLst>
                  <a:ext uri="{0D108BD9-81ED-4DB2-BD59-A6C34878D82A}">
                    <a16:rowId xmlns:a16="http://schemas.microsoft.com/office/drawing/2014/main" val="4262511859"/>
                  </a:ext>
                </a:extLst>
              </a:tr>
              <a:tr h="283084">
                <a:tc>
                  <a:txBody>
                    <a:bodyPr/>
                    <a:lstStyle/>
                    <a:p>
                      <a:r>
                        <a:rPr lang="en-NL" sz="1200" dirty="0"/>
                        <a:t>Insurances</a:t>
                      </a:r>
                    </a:p>
                  </a:txBody>
                  <a:tcPr/>
                </a:tc>
                <a:tc>
                  <a:txBody>
                    <a:bodyPr/>
                    <a:lstStyle/>
                    <a:p>
                      <a:r>
                        <a:rPr lang="en-NL" sz="1200" dirty="0"/>
                        <a:t>0</a:t>
                      </a:r>
                    </a:p>
                  </a:txBody>
                  <a:tcPr/>
                </a:tc>
                <a:tc>
                  <a:txBody>
                    <a:bodyPr/>
                    <a:lstStyle/>
                    <a:p>
                      <a:r>
                        <a:rPr lang="en-NL" sz="1200" dirty="0"/>
                        <a:t>3979</a:t>
                      </a:r>
                    </a:p>
                  </a:txBody>
                  <a:tcPr/>
                </a:tc>
                <a:extLst>
                  <a:ext uri="{0D108BD9-81ED-4DB2-BD59-A6C34878D82A}">
                    <a16:rowId xmlns:a16="http://schemas.microsoft.com/office/drawing/2014/main" val="2611038433"/>
                  </a:ext>
                </a:extLst>
              </a:tr>
            </a:tbl>
          </a:graphicData>
        </a:graphic>
      </p:graphicFrame>
    </p:spTree>
    <p:extLst>
      <p:ext uri="{BB962C8B-B14F-4D97-AF65-F5344CB8AC3E}">
        <p14:creationId xmlns:p14="http://schemas.microsoft.com/office/powerpoint/2010/main" val="130622417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F804-016D-C42A-1DF0-D174F09BB391}"/>
              </a:ext>
            </a:extLst>
          </p:cNvPr>
          <p:cNvSpPr>
            <a:spLocks noGrp="1"/>
          </p:cNvSpPr>
          <p:nvPr>
            <p:ph type="title"/>
          </p:nvPr>
        </p:nvSpPr>
        <p:spPr/>
        <p:txBody>
          <a:bodyPr/>
          <a:lstStyle/>
          <a:p>
            <a:r>
              <a:rPr lang="en-US" dirty="0" err="1"/>
              <a:t>Rabo</a:t>
            </a:r>
            <a:r>
              <a:rPr lang="en-US" dirty="0"/>
              <a:t> Problem-o-Meter 5000</a:t>
            </a:r>
            <a:r>
              <a:rPr lang="en-US" baseline="30000" dirty="0"/>
              <a:t>TM</a:t>
            </a:r>
          </a:p>
        </p:txBody>
      </p:sp>
      <p:sp>
        <p:nvSpPr>
          <p:cNvPr id="3" name="Slide Number Placeholder 2">
            <a:extLst>
              <a:ext uri="{FF2B5EF4-FFF2-40B4-BE49-F238E27FC236}">
                <a16:creationId xmlns:a16="http://schemas.microsoft.com/office/drawing/2014/main" id="{9D430333-901B-D3E8-9F70-3FB5D32486AE}"/>
              </a:ext>
            </a:extLst>
          </p:cNvPr>
          <p:cNvSpPr>
            <a:spLocks noGrp="1"/>
          </p:cNvSpPr>
          <p:nvPr>
            <p:ph type="sldNum" sz="quarter" idx="10"/>
          </p:nvPr>
        </p:nvSpPr>
        <p:spPr/>
        <p:txBody>
          <a:bodyPr/>
          <a:lstStyle/>
          <a:p>
            <a:fld id="{4821C4A5-98F2-7545-875B-39B2F4500447}" type="slidenum">
              <a:rPr lang="en-GB" noProof="0" smtClean="0"/>
              <a:pPr/>
              <a:t>31</a:t>
            </a:fld>
            <a:endParaRPr lang="en-GB" noProof="0"/>
          </a:p>
        </p:txBody>
      </p:sp>
      <p:pic>
        <p:nvPicPr>
          <p:cNvPr id="6" name="Graphic 5" descr="Speedometer Low with solid fill">
            <a:extLst>
              <a:ext uri="{FF2B5EF4-FFF2-40B4-BE49-F238E27FC236}">
                <a16:creationId xmlns:a16="http://schemas.microsoft.com/office/drawing/2014/main" id="{D4B5A3BD-5CEA-73CA-A623-766D078FCE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14800" y="3118406"/>
            <a:ext cx="914400" cy="914400"/>
          </a:xfrm>
          <a:prstGeom prst="rect">
            <a:avLst/>
          </a:prstGeom>
        </p:spPr>
      </p:pic>
      <p:sp>
        <p:nvSpPr>
          <p:cNvPr id="16" name="Content Placeholder 3">
            <a:extLst>
              <a:ext uri="{FF2B5EF4-FFF2-40B4-BE49-F238E27FC236}">
                <a16:creationId xmlns:a16="http://schemas.microsoft.com/office/drawing/2014/main" id="{1E19D029-8760-DCF0-A870-24070037BEA6}"/>
              </a:ext>
            </a:extLst>
          </p:cNvPr>
          <p:cNvSpPr>
            <a:spLocks noGrp="1"/>
          </p:cNvSpPr>
          <p:nvPr>
            <p:ph sz="quarter" idx="11"/>
          </p:nvPr>
        </p:nvSpPr>
        <p:spPr>
          <a:xfrm>
            <a:off x="475814" y="1336197"/>
            <a:ext cx="7804586" cy="1100702"/>
          </a:xfrm>
        </p:spPr>
        <p:txBody>
          <a:bodyPr vert="horz" lIns="0" tIns="45720" rIns="0" bIns="45720" rtlCol="0" anchor="t">
            <a:noAutofit/>
          </a:bodyPr>
          <a:lstStyle/>
          <a:p>
            <a:pPr marL="215265" indent="-215900">
              <a:buClr>
                <a:srgbClr val="FD6400"/>
              </a:buClr>
            </a:pPr>
            <a:r>
              <a:rPr lang="en-US" sz="1600" dirty="0">
                <a:cs typeface="Mongolian Baiti"/>
              </a:rPr>
              <a:t>Large number of cross-domain page imports</a:t>
            </a:r>
          </a:p>
          <a:p>
            <a:pPr marL="0" indent="0">
              <a:buClr>
                <a:srgbClr val="FD6400"/>
              </a:buClr>
              <a:buNone/>
            </a:pPr>
            <a:endParaRPr lang="en-US" sz="1600" dirty="0">
              <a:cs typeface="Mongolian Baiti"/>
            </a:endParaRPr>
          </a:p>
          <a:p>
            <a:pPr marL="431800" lvl="1" indent="-215900">
              <a:buClr>
                <a:srgbClr val="000099"/>
              </a:buClr>
            </a:pPr>
            <a:endParaRPr lang="en-US" dirty="0">
              <a:cs typeface="Mongolian Baiti"/>
            </a:endParaRPr>
          </a:p>
          <a:p>
            <a:pPr marL="431800" lvl="1" indent="-215900">
              <a:buClr>
                <a:srgbClr val="000099"/>
              </a:buClr>
            </a:pPr>
            <a:endParaRPr lang="en-US" dirty="0">
              <a:cs typeface="Mongolian Baiti"/>
            </a:endParaRPr>
          </a:p>
          <a:p>
            <a:pPr marL="215265" indent="-215900">
              <a:buClr>
                <a:srgbClr val="FD6400"/>
              </a:buClr>
            </a:pPr>
            <a:endParaRPr lang="en-US" dirty="0">
              <a:cs typeface="Mongolian Baiti"/>
            </a:endParaRPr>
          </a:p>
          <a:p>
            <a:pPr marL="215900" indent="-215900">
              <a:buClr>
                <a:srgbClr val="FD6400"/>
              </a:buClr>
            </a:pPr>
            <a:endParaRPr lang="en-US" dirty="0">
              <a:cs typeface="Mongolian Baiti"/>
            </a:endParaRPr>
          </a:p>
          <a:p>
            <a:pPr marL="215900" indent="-215900">
              <a:buClr>
                <a:srgbClr val="FD6400"/>
              </a:buClr>
            </a:pPr>
            <a:endParaRPr lang="en-US" dirty="0">
              <a:cs typeface="Mongolian Baiti"/>
            </a:endParaRPr>
          </a:p>
          <a:p>
            <a:pPr marL="215900" indent="-215900">
              <a:buClr>
                <a:srgbClr val="FD6400"/>
              </a:buClr>
            </a:pPr>
            <a:endParaRPr lang="en-US" dirty="0">
              <a:cs typeface="Mongolian Baiti"/>
            </a:endParaRPr>
          </a:p>
          <a:p>
            <a:pPr marL="215900" indent="-215900">
              <a:buClr>
                <a:srgbClr val="FD6400"/>
              </a:buClr>
            </a:pPr>
            <a:endParaRPr lang="en-US" dirty="0">
              <a:cs typeface="Mongolian Baiti"/>
            </a:endParaRPr>
          </a:p>
          <a:p>
            <a:pPr marL="215900" lvl="1" indent="0">
              <a:buClr>
                <a:srgbClr val="000099"/>
              </a:buClr>
              <a:buNone/>
            </a:pPr>
            <a:endParaRPr lang="en-US" dirty="0">
              <a:cs typeface="Mongolian Baiti"/>
            </a:endParaRPr>
          </a:p>
          <a:p>
            <a:pPr marL="431800" lvl="1" indent="-215900">
              <a:buClr>
                <a:srgbClr val="000099"/>
              </a:buClr>
            </a:pPr>
            <a:endParaRPr lang="en-US" dirty="0">
              <a:cs typeface="Mongolian Baiti"/>
            </a:endParaRPr>
          </a:p>
          <a:p>
            <a:pPr marL="431800" lvl="1" indent="-215900">
              <a:buClr>
                <a:srgbClr val="000099"/>
              </a:buClr>
            </a:pPr>
            <a:endParaRPr lang="en-US" dirty="0">
              <a:cs typeface="Mongolian Baiti"/>
            </a:endParaRPr>
          </a:p>
          <a:p>
            <a:pPr marL="215265" indent="-215900"/>
            <a:endParaRPr lang="en-US" dirty="0">
              <a:cs typeface="Mongolian Baiti"/>
            </a:endParaRPr>
          </a:p>
          <a:p>
            <a:pPr marL="215900" indent="-215900"/>
            <a:endParaRPr lang="en-US" dirty="0">
              <a:cs typeface="Mongolian Baiti"/>
            </a:endParaRPr>
          </a:p>
          <a:p>
            <a:pPr marL="215900" indent="-215900"/>
            <a:endParaRPr lang="en-US" dirty="0">
              <a:cs typeface="Mongolian Baiti"/>
            </a:endParaRPr>
          </a:p>
          <a:p>
            <a:pPr marL="215900" indent="-215900"/>
            <a:endParaRPr lang="en-US" dirty="0">
              <a:cs typeface="Mongolian Baiti"/>
            </a:endParaRPr>
          </a:p>
        </p:txBody>
      </p:sp>
    </p:spTree>
    <p:extLst>
      <p:ext uri="{BB962C8B-B14F-4D97-AF65-F5344CB8AC3E}">
        <p14:creationId xmlns:p14="http://schemas.microsoft.com/office/powerpoint/2010/main" val="408640703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C6189-2648-7B1D-4472-1D2B8E2DB925}"/>
              </a:ext>
            </a:extLst>
          </p:cNvPr>
          <p:cNvSpPr>
            <a:spLocks noGrp="1"/>
          </p:cNvSpPr>
          <p:nvPr>
            <p:ph type="title"/>
          </p:nvPr>
        </p:nvSpPr>
        <p:spPr>
          <a:xfrm>
            <a:off x="471600" y="1652400"/>
            <a:ext cx="7625686" cy="1296000"/>
          </a:xfrm>
        </p:spPr>
        <p:txBody>
          <a:bodyPr/>
          <a:lstStyle/>
          <a:p>
            <a:r>
              <a:rPr lang="en-NL" sz="4650" i="1" dirty="0">
                <a:latin typeface="Myriad for Rabobank Bd It"/>
              </a:rPr>
              <a:t>Applying Module Federation</a:t>
            </a:r>
            <a:endParaRPr lang="en-US" sz="4650" i="1" dirty="0"/>
          </a:p>
        </p:txBody>
      </p:sp>
      <p:sp>
        <p:nvSpPr>
          <p:cNvPr id="3" name="Text Placeholder 2">
            <a:extLst>
              <a:ext uri="{FF2B5EF4-FFF2-40B4-BE49-F238E27FC236}">
                <a16:creationId xmlns:a16="http://schemas.microsoft.com/office/drawing/2014/main" id="{164DDCBD-26B8-3F9A-9765-C03142E8E420}"/>
              </a:ext>
            </a:extLst>
          </p:cNvPr>
          <p:cNvSpPr>
            <a:spLocks noGrp="1"/>
          </p:cNvSpPr>
          <p:nvPr>
            <p:ph type="body" sz="quarter" idx="12"/>
          </p:nvPr>
        </p:nvSpPr>
        <p:spPr/>
        <p:txBody>
          <a:bodyPr/>
          <a:lstStyle/>
          <a:p>
            <a:r>
              <a:rPr lang="en-NL" dirty="0"/>
              <a:t>A.K.A. the fun part </a:t>
            </a:r>
            <a:r>
              <a:rPr lang="en-NL" dirty="0">
                <a:sym typeface="Wingdings" pitchFamily="2" charset="2"/>
              </a:rPr>
              <a:t></a:t>
            </a:r>
            <a:endParaRPr lang="en-NL" dirty="0"/>
          </a:p>
        </p:txBody>
      </p:sp>
    </p:spTree>
    <p:extLst>
      <p:ext uri="{BB962C8B-B14F-4D97-AF65-F5344CB8AC3E}">
        <p14:creationId xmlns:p14="http://schemas.microsoft.com/office/powerpoint/2010/main" val="308772837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F804-016D-C42A-1DF0-D174F09BB391}"/>
              </a:ext>
            </a:extLst>
          </p:cNvPr>
          <p:cNvSpPr>
            <a:spLocks noGrp="1"/>
          </p:cNvSpPr>
          <p:nvPr>
            <p:ph type="title"/>
          </p:nvPr>
        </p:nvSpPr>
        <p:spPr/>
        <p:txBody>
          <a:bodyPr/>
          <a:lstStyle/>
          <a:p>
            <a:r>
              <a:rPr lang="en-US" dirty="0"/>
              <a:t>Steps to apply module federation</a:t>
            </a:r>
          </a:p>
        </p:txBody>
      </p:sp>
      <p:sp>
        <p:nvSpPr>
          <p:cNvPr id="3" name="Slide Number Placeholder 2">
            <a:extLst>
              <a:ext uri="{FF2B5EF4-FFF2-40B4-BE49-F238E27FC236}">
                <a16:creationId xmlns:a16="http://schemas.microsoft.com/office/drawing/2014/main" id="{9D430333-901B-D3E8-9F70-3FB5D32486AE}"/>
              </a:ext>
            </a:extLst>
          </p:cNvPr>
          <p:cNvSpPr>
            <a:spLocks noGrp="1"/>
          </p:cNvSpPr>
          <p:nvPr>
            <p:ph type="sldNum" sz="quarter" idx="10"/>
          </p:nvPr>
        </p:nvSpPr>
        <p:spPr/>
        <p:txBody>
          <a:bodyPr/>
          <a:lstStyle/>
          <a:p>
            <a:fld id="{4821C4A5-98F2-7545-875B-39B2F4500447}" type="slidenum">
              <a:rPr lang="en-GB" noProof="0" smtClean="0"/>
              <a:pPr/>
              <a:t>33</a:t>
            </a:fld>
            <a:endParaRPr lang="en-GB" noProof="0"/>
          </a:p>
        </p:txBody>
      </p:sp>
      <p:sp>
        <p:nvSpPr>
          <p:cNvPr id="43" name="Content Placeholder 3">
            <a:extLst>
              <a:ext uri="{FF2B5EF4-FFF2-40B4-BE49-F238E27FC236}">
                <a16:creationId xmlns:a16="http://schemas.microsoft.com/office/drawing/2014/main" id="{DE50C984-7A7F-41BE-0FAF-862A5E730ED5}"/>
              </a:ext>
            </a:extLst>
          </p:cNvPr>
          <p:cNvSpPr>
            <a:spLocks noGrp="1"/>
          </p:cNvSpPr>
          <p:nvPr>
            <p:ph sz="quarter" idx="11"/>
          </p:nvPr>
        </p:nvSpPr>
        <p:spPr>
          <a:xfrm>
            <a:off x="475814" y="1336196"/>
            <a:ext cx="7804586" cy="3429000"/>
          </a:xfrm>
        </p:spPr>
        <p:txBody>
          <a:bodyPr vert="horz" lIns="0" tIns="45720" rIns="0" bIns="45720" rtlCol="0" anchor="t">
            <a:noAutofit/>
          </a:bodyPr>
          <a:lstStyle/>
          <a:p>
            <a:pPr marL="342265" indent="-342900">
              <a:buClr>
                <a:srgbClr val="FD6400"/>
              </a:buClr>
              <a:buFont typeface="+mj-lt"/>
              <a:buAutoNum type="arabicParenR"/>
            </a:pPr>
            <a:r>
              <a:rPr lang="en-US" sz="1600" dirty="0">
                <a:cs typeface="Mongolian Baiti"/>
              </a:rPr>
              <a:t>Mortgages:</a:t>
            </a:r>
          </a:p>
          <a:p>
            <a:pPr marL="615415" lvl="1" indent="-400050">
              <a:buClr>
                <a:srgbClr val="FD6400"/>
              </a:buClr>
              <a:buFont typeface="+mj-lt"/>
              <a:buAutoNum type="romanUcPeriod"/>
            </a:pPr>
            <a:r>
              <a:rPr lang="en-US" sz="1400" dirty="0">
                <a:cs typeface="Mongolian Baiti"/>
              </a:rPr>
              <a:t>Add a new stand-alone Mortgages remote app</a:t>
            </a:r>
          </a:p>
          <a:p>
            <a:pPr marL="615415" lvl="1" indent="-400050">
              <a:buClr>
                <a:srgbClr val="FD6400"/>
              </a:buClr>
              <a:buFont typeface="+mj-lt"/>
              <a:buAutoNum type="romanUcPeriod"/>
            </a:pPr>
            <a:r>
              <a:rPr lang="en-US" sz="1400" dirty="0">
                <a:cs typeface="Mongolian Baiti"/>
              </a:rPr>
              <a:t>Add webpack config with the </a:t>
            </a:r>
            <a:r>
              <a:rPr lang="en-US" sz="1400" dirty="0" err="1">
                <a:cs typeface="Mongolian Baiti"/>
              </a:rPr>
              <a:t>ModuleFederationPlugin</a:t>
            </a:r>
            <a:endParaRPr lang="en-US" sz="1400" dirty="0">
              <a:cs typeface="Mongolian Baiti"/>
            </a:endParaRPr>
          </a:p>
          <a:p>
            <a:pPr marL="615415" lvl="1" indent="-400050">
              <a:buClr>
                <a:srgbClr val="FD6400"/>
              </a:buClr>
              <a:buFont typeface="+mj-lt"/>
              <a:buAutoNum type="romanUcPeriod"/>
            </a:pPr>
            <a:r>
              <a:rPr lang="en-US" sz="1400" dirty="0">
                <a:cs typeface="Mongolian Baiti"/>
              </a:rPr>
              <a:t>Support Module Federation’s eager consumption of dependencies</a:t>
            </a:r>
          </a:p>
          <a:p>
            <a:pPr marL="615415" lvl="1" indent="-400050">
              <a:buClr>
                <a:srgbClr val="FD6400"/>
              </a:buClr>
              <a:buFont typeface="+mj-lt"/>
              <a:buAutoNum type="romanUcPeriod"/>
            </a:pPr>
            <a:r>
              <a:rPr lang="en-US" sz="1400" dirty="0">
                <a:cs typeface="Mongolian Baiti"/>
              </a:rPr>
              <a:t>Add and expose functionality from the Mortgages domain step by step</a:t>
            </a:r>
          </a:p>
          <a:p>
            <a:pPr marL="342265" indent="-342900">
              <a:buClr>
                <a:srgbClr val="FD6400"/>
              </a:buClr>
              <a:buFont typeface="+mj-lt"/>
              <a:buAutoNum type="arabicParenR"/>
            </a:pPr>
            <a:r>
              <a:rPr lang="en-US" sz="1600" dirty="0">
                <a:cs typeface="Mongolian Baiti"/>
              </a:rPr>
              <a:t>RBO: </a:t>
            </a:r>
            <a:r>
              <a:rPr lang="en-US" sz="1400" dirty="0">
                <a:solidFill>
                  <a:schemeClr val="bg1">
                    <a:lumMod val="65000"/>
                  </a:schemeClr>
                </a:solidFill>
                <a:cs typeface="Mongolian Baiti"/>
              </a:rPr>
              <a:t>(I won’t cover this in this presentation)</a:t>
            </a:r>
            <a:endParaRPr lang="en-US" sz="1400" dirty="0">
              <a:cs typeface="Mongolian Baiti"/>
            </a:endParaRPr>
          </a:p>
          <a:p>
            <a:pPr marL="615415" lvl="1" indent="-400050">
              <a:buClr>
                <a:srgbClr val="FD6400"/>
              </a:buClr>
              <a:buFont typeface="+mj-lt"/>
              <a:buAutoNum type="romanUcPeriod"/>
            </a:pPr>
            <a:r>
              <a:rPr lang="en-US" sz="1400" dirty="0">
                <a:cs typeface="Mongolian Baiti"/>
              </a:rPr>
              <a:t>Extend webpack config with the </a:t>
            </a:r>
            <a:r>
              <a:rPr lang="en-US" sz="1400" dirty="0" err="1">
                <a:cs typeface="Mongolian Baiti"/>
              </a:rPr>
              <a:t>ModuleFederationPlugin</a:t>
            </a:r>
            <a:r>
              <a:rPr lang="en-US" sz="1400" dirty="0">
                <a:cs typeface="Mongolian Baiti"/>
              </a:rPr>
              <a:t> to transform RBO into a shell</a:t>
            </a:r>
          </a:p>
          <a:p>
            <a:pPr marL="615415" lvl="1" indent="-400050">
              <a:buClr>
                <a:srgbClr val="FD6400"/>
              </a:buClr>
              <a:buFont typeface="+mj-lt"/>
              <a:buAutoNum type="romanUcPeriod"/>
            </a:pPr>
            <a:r>
              <a:rPr lang="en-US" sz="1400" dirty="0">
                <a:cs typeface="Mongolian Baiti"/>
              </a:rPr>
              <a:t>Support Module Federation’s eager consumption of dependencies</a:t>
            </a:r>
          </a:p>
          <a:p>
            <a:pPr marL="615415" lvl="1" indent="-400050">
              <a:buClr>
                <a:srgbClr val="FD6400"/>
              </a:buClr>
              <a:buFont typeface="+mj-lt"/>
              <a:buAutoNum type="romanUcPeriod"/>
            </a:pPr>
            <a:r>
              <a:rPr lang="en-US" sz="1400" dirty="0">
                <a:cs typeface="Mongolian Baiti"/>
              </a:rPr>
              <a:t>Replace mortgages page imports with imports of the federated remote module</a:t>
            </a:r>
          </a:p>
          <a:p>
            <a:pPr marL="342265" indent="-342900">
              <a:buClr>
                <a:srgbClr val="FD6400"/>
              </a:buClr>
              <a:buFont typeface="+mj-lt"/>
              <a:buAutoNum type="arabicParenR"/>
            </a:pPr>
            <a:r>
              <a:rPr lang="en-US" sz="1600" dirty="0">
                <a:cs typeface="Mongolian Baiti"/>
              </a:rPr>
              <a:t>Senses tools:</a:t>
            </a:r>
            <a:r>
              <a:rPr lang="en-US" sz="1800" dirty="0">
                <a:cs typeface="Mongolian Baiti"/>
              </a:rPr>
              <a:t> </a:t>
            </a:r>
            <a:r>
              <a:rPr lang="en-US" sz="1400" dirty="0">
                <a:solidFill>
                  <a:schemeClr val="bg1">
                    <a:lumMod val="65000"/>
                  </a:schemeClr>
                </a:solidFill>
                <a:cs typeface="Mongolian Baiti"/>
              </a:rPr>
              <a:t>(I won’t cover this in this presentation)</a:t>
            </a:r>
            <a:endParaRPr lang="en-US" sz="1400" dirty="0">
              <a:cs typeface="Mongolian Baiti"/>
            </a:endParaRPr>
          </a:p>
          <a:p>
            <a:pPr marL="615415" lvl="1" indent="-400050">
              <a:buClr>
                <a:srgbClr val="FD6400"/>
              </a:buClr>
              <a:buFont typeface="+mj-lt"/>
              <a:buAutoNum type="romanUcPeriod"/>
            </a:pPr>
            <a:r>
              <a:rPr lang="en-US" sz="1400" dirty="0">
                <a:cs typeface="Mongolian Baiti"/>
              </a:rPr>
              <a:t>Support building apps with Module Federation in the custom Webpack build scripts</a:t>
            </a:r>
          </a:p>
          <a:p>
            <a:pPr marL="0" indent="0">
              <a:buClr>
                <a:srgbClr val="FD6400"/>
              </a:buClr>
              <a:buNone/>
            </a:pPr>
            <a:endParaRPr lang="en-US" sz="1600" dirty="0">
              <a:cs typeface="Mongolian Baiti"/>
            </a:endParaRPr>
          </a:p>
          <a:p>
            <a:pPr marL="431800" lvl="1" indent="-215900">
              <a:buClr>
                <a:srgbClr val="000099"/>
              </a:buClr>
            </a:pPr>
            <a:endParaRPr lang="en-US" dirty="0">
              <a:cs typeface="Mongolian Baiti"/>
            </a:endParaRPr>
          </a:p>
          <a:p>
            <a:pPr marL="431800" lvl="1" indent="-215900">
              <a:buClr>
                <a:srgbClr val="000099"/>
              </a:buClr>
            </a:pPr>
            <a:endParaRPr lang="en-US" dirty="0">
              <a:cs typeface="Mongolian Baiti"/>
            </a:endParaRPr>
          </a:p>
          <a:p>
            <a:pPr marL="215265" indent="-215900">
              <a:buClr>
                <a:srgbClr val="FD6400"/>
              </a:buClr>
            </a:pPr>
            <a:endParaRPr lang="en-US" dirty="0">
              <a:cs typeface="Mongolian Baiti"/>
            </a:endParaRPr>
          </a:p>
          <a:p>
            <a:pPr marL="215900" indent="-215900">
              <a:buClr>
                <a:srgbClr val="FD6400"/>
              </a:buClr>
            </a:pPr>
            <a:endParaRPr lang="en-US" dirty="0">
              <a:cs typeface="Mongolian Baiti"/>
            </a:endParaRPr>
          </a:p>
          <a:p>
            <a:pPr marL="215900" indent="-215900">
              <a:buClr>
                <a:srgbClr val="FD6400"/>
              </a:buClr>
            </a:pPr>
            <a:endParaRPr lang="en-US" dirty="0">
              <a:cs typeface="Mongolian Baiti"/>
            </a:endParaRPr>
          </a:p>
          <a:p>
            <a:pPr marL="215900" indent="-215900">
              <a:buClr>
                <a:srgbClr val="FD6400"/>
              </a:buClr>
            </a:pPr>
            <a:endParaRPr lang="en-US" dirty="0">
              <a:cs typeface="Mongolian Baiti"/>
            </a:endParaRPr>
          </a:p>
          <a:p>
            <a:pPr marL="215900" indent="-215900">
              <a:buClr>
                <a:srgbClr val="FD6400"/>
              </a:buClr>
            </a:pPr>
            <a:endParaRPr lang="en-US" dirty="0">
              <a:cs typeface="Mongolian Baiti"/>
            </a:endParaRPr>
          </a:p>
          <a:p>
            <a:pPr marL="215900" lvl="1" indent="0">
              <a:buClr>
                <a:srgbClr val="000099"/>
              </a:buClr>
              <a:buNone/>
            </a:pPr>
            <a:endParaRPr lang="en-US" dirty="0">
              <a:cs typeface="Mongolian Baiti"/>
            </a:endParaRPr>
          </a:p>
          <a:p>
            <a:pPr marL="431800" lvl="1" indent="-215900">
              <a:buClr>
                <a:srgbClr val="000099"/>
              </a:buClr>
            </a:pPr>
            <a:endParaRPr lang="en-US" dirty="0">
              <a:cs typeface="Mongolian Baiti"/>
            </a:endParaRPr>
          </a:p>
          <a:p>
            <a:pPr marL="431800" lvl="1" indent="-215900">
              <a:buClr>
                <a:srgbClr val="000099"/>
              </a:buClr>
            </a:pPr>
            <a:endParaRPr lang="en-US" dirty="0">
              <a:cs typeface="Mongolian Baiti"/>
            </a:endParaRPr>
          </a:p>
          <a:p>
            <a:pPr marL="215265" indent="-215900"/>
            <a:endParaRPr lang="en-US" dirty="0">
              <a:cs typeface="Mongolian Baiti"/>
            </a:endParaRPr>
          </a:p>
          <a:p>
            <a:pPr marL="215900" indent="-215900"/>
            <a:endParaRPr lang="en-US" dirty="0">
              <a:cs typeface="Mongolian Baiti"/>
            </a:endParaRPr>
          </a:p>
          <a:p>
            <a:pPr marL="215900" indent="-215900"/>
            <a:endParaRPr lang="en-US" dirty="0">
              <a:cs typeface="Mongolian Baiti"/>
            </a:endParaRPr>
          </a:p>
          <a:p>
            <a:pPr marL="215900" indent="-215900"/>
            <a:endParaRPr lang="en-US" dirty="0">
              <a:cs typeface="Mongolian Baiti"/>
            </a:endParaRPr>
          </a:p>
        </p:txBody>
      </p:sp>
    </p:spTree>
    <p:extLst>
      <p:ext uri="{BB962C8B-B14F-4D97-AF65-F5344CB8AC3E}">
        <p14:creationId xmlns:p14="http://schemas.microsoft.com/office/powerpoint/2010/main" val="74715086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F804-016D-C42A-1DF0-D174F09BB391}"/>
              </a:ext>
            </a:extLst>
          </p:cNvPr>
          <p:cNvSpPr>
            <a:spLocks noGrp="1"/>
          </p:cNvSpPr>
          <p:nvPr>
            <p:ph type="title"/>
          </p:nvPr>
        </p:nvSpPr>
        <p:spPr/>
        <p:txBody>
          <a:bodyPr/>
          <a:lstStyle/>
          <a:p>
            <a:r>
              <a:rPr lang="en-US" dirty="0"/>
              <a:t>New Mortgages app</a:t>
            </a:r>
          </a:p>
        </p:txBody>
      </p:sp>
      <p:sp>
        <p:nvSpPr>
          <p:cNvPr id="3" name="Slide Number Placeholder 2">
            <a:extLst>
              <a:ext uri="{FF2B5EF4-FFF2-40B4-BE49-F238E27FC236}">
                <a16:creationId xmlns:a16="http://schemas.microsoft.com/office/drawing/2014/main" id="{9D430333-901B-D3E8-9F70-3FB5D32486AE}"/>
              </a:ext>
            </a:extLst>
          </p:cNvPr>
          <p:cNvSpPr>
            <a:spLocks noGrp="1"/>
          </p:cNvSpPr>
          <p:nvPr>
            <p:ph type="sldNum" sz="quarter" idx="10"/>
          </p:nvPr>
        </p:nvSpPr>
        <p:spPr/>
        <p:txBody>
          <a:bodyPr/>
          <a:lstStyle/>
          <a:p>
            <a:fld id="{4821C4A5-98F2-7545-875B-39B2F4500447}" type="slidenum">
              <a:rPr lang="en-GB" noProof="0" smtClean="0"/>
              <a:pPr/>
              <a:t>34</a:t>
            </a:fld>
            <a:endParaRPr lang="en-GB" noProof="0"/>
          </a:p>
        </p:txBody>
      </p:sp>
      <p:pic>
        <p:nvPicPr>
          <p:cNvPr id="9" name="Picture 8" descr="Text&#10;&#10;Description automatically generated">
            <a:extLst>
              <a:ext uri="{FF2B5EF4-FFF2-40B4-BE49-F238E27FC236}">
                <a16:creationId xmlns:a16="http://schemas.microsoft.com/office/drawing/2014/main" id="{A3A5F7FA-27DF-336C-D744-30916E39BAB6}"/>
              </a:ext>
            </a:extLst>
          </p:cNvPr>
          <p:cNvPicPr>
            <a:picLocks noChangeAspect="1"/>
          </p:cNvPicPr>
          <p:nvPr/>
        </p:nvPicPr>
        <p:blipFill>
          <a:blip r:embed="rId2"/>
          <a:stretch>
            <a:fillRect/>
          </a:stretch>
        </p:blipFill>
        <p:spPr>
          <a:xfrm>
            <a:off x="475814" y="1207188"/>
            <a:ext cx="2353334" cy="3359744"/>
          </a:xfrm>
          <a:prstGeom prst="rect">
            <a:avLst/>
          </a:prstGeom>
        </p:spPr>
      </p:pic>
    </p:spTree>
    <p:extLst>
      <p:ext uri="{BB962C8B-B14F-4D97-AF65-F5344CB8AC3E}">
        <p14:creationId xmlns:p14="http://schemas.microsoft.com/office/powerpoint/2010/main" val="106282138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F804-016D-C42A-1DF0-D174F09BB391}"/>
              </a:ext>
            </a:extLst>
          </p:cNvPr>
          <p:cNvSpPr>
            <a:spLocks noGrp="1"/>
          </p:cNvSpPr>
          <p:nvPr>
            <p:ph type="title"/>
          </p:nvPr>
        </p:nvSpPr>
        <p:spPr/>
        <p:txBody>
          <a:bodyPr/>
          <a:lstStyle/>
          <a:p>
            <a:r>
              <a:rPr lang="en-US" dirty="0"/>
              <a:t>New Mortgages app</a:t>
            </a:r>
          </a:p>
        </p:txBody>
      </p:sp>
      <p:sp>
        <p:nvSpPr>
          <p:cNvPr id="3" name="Slide Number Placeholder 2">
            <a:extLst>
              <a:ext uri="{FF2B5EF4-FFF2-40B4-BE49-F238E27FC236}">
                <a16:creationId xmlns:a16="http://schemas.microsoft.com/office/drawing/2014/main" id="{9D430333-901B-D3E8-9F70-3FB5D32486AE}"/>
              </a:ext>
            </a:extLst>
          </p:cNvPr>
          <p:cNvSpPr>
            <a:spLocks noGrp="1"/>
          </p:cNvSpPr>
          <p:nvPr>
            <p:ph type="sldNum" sz="quarter" idx="10"/>
          </p:nvPr>
        </p:nvSpPr>
        <p:spPr/>
        <p:txBody>
          <a:bodyPr/>
          <a:lstStyle/>
          <a:p>
            <a:fld id="{4821C4A5-98F2-7545-875B-39B2F4500447}" type="slidenum">
              <a:rPr lang="en-GB" noProof="0" smtClean="0"/>
              <a:pPr/>
              <a:t>35</a:t>
            </a:fld>
            <a:endParaRPr lang="en-GB" noProof="0"/>
          </a:p>
        </p:txBody>
      </p:sp>
      <p:pic>
        <p:nvPicPr>
          <p:cNvPr id="9" name="Picture 8" descr="Text&#10;&#10;Description automatically generated">
            <a:extLst>
              <a:ext uri="{FF2B5EF4-FFF2-40B4-BE49-F238E27FC236}">
                <a16:creationId xmlns:a16="http://schemas.microsoft.com/office/drawing/2014/main" id="{A3A5F7FA-27DF-336C-D744-30916E39BAB6}"/>
              </a:ext>
            </a:extLst>
          </p:cNvPr>
          <p:cNvPicPr>
            <a:picLocks noChangeAspect="1"/>
          </p:cNvPicPr>
          <p:nvPr/>
        </p:nvPicPr>
        <p:blipFill>
          <a:blip r:embed="rId2"/>
          <a:stretch>
            <a:fillRect/>
          </a:stretch>
        </p:blipFill>
        <p:spPr>
          <a:xfrm>
            <a:off x="475814" y="1207188"/>
            <a:ext cx="2353334" cy="3359744"/>
          </a:xfrm>
          <a:prstGeom prst="rect">
            <a:avLst/>
          </a:prstGeom>
        </p:spPr>
      </p:pic>
      <p:sp>
        <p:nvSpPr>
          <p:cNvPr id="4" name="Rectangle 3">
            <a:extLst>
              <a:ext uri="{FF2B5EF4-FFF2-40B4-BE49-F238E27FC236}">
                <a16:creationId xmlns:a16="http://schemas.microsoft.com/office/drawing/2014/main" id="{17DD58C9-5081-F6FA-E11C-2ED503E21ADF}"/>
              </a:ext>
            </a:extLst>
          </p:cNvPr>
          <p:cNvSpPr/>
          <p:nvPr/>
        </p:nvSpPr>
        <p:spPr>
          <a:xfrm>
            <a:off x="1193677" y="1819790"/>
            <a:ext cx="909894" cy="175673"/>
          </a:xfrm>
          <a:prstGeom prst="rect">
            <a:avLst/>
          </a:prstGeom>
          <a:noFill/>
          <a:ln w="19050" cap="rnd" cmpd="sng" algn="ctr">
            <a:solidFill>
              <a:schemeClr val="accent2"/>
            </a:solidFill>
            <a:prstDash val="solid"/>
          </a:ln>
          <a:effectLst/>
        </p:spPr>
        <p:txBody>
          <a:bodyPr rtlCol="0" anchor="ctr"/>
          <a:lstStyle/>
          <a:p>
            <a:pPr algn="ctr"/>
            <a:endParaRPr lang="en-NL">
              <a:solidFill>
                <a:srgbClr val="5E6A71"/>
              </a:solidFill>
            </a:endParaRPr>
          </a:p>
        </p:txBody>
      </p:sp>
      <p:pic>
        <p:nvPicPr>
          <p:cNvPr id="6" name="Picture 5" descr="Text&#10;&#10;Description automatically generated">
            <a:extLst>
              <a:ext uri="{FF2B5EF4-FFF2-40B4-BE49-F238E27FC236}">
                <a16:creationId xmlns:a16="http://schemas.microsoft.com/office/drawing/2014/main" id="{AA865174-833B-A6FB-73A8-AD3554226594}"/>
              </a:ext>
            </a:extLst>
          </p:cNvPr>
          <p:cNvPicPr>
            <a:picLocks noChangeAspect="1"/>
          </p:cNvPicPr>
          <p:nvPr/>
        </p:nvPicPr>
        <p:blipFill>
          <a:blip r:embed="rId3"/>
          <a:stretch>
            <a:fillRect/>
          </a:stretch>
        </p:blipFill>
        <p:spPr>
          <a:xfrm>
            <a:off x="3270236" y="2090057"/>
            <a:ext cx="4367228" cy="1431878"/>
          </a:xfrm>
          <a:prstGeom prst="rect">
            <a:avLst/>
          </a:prstGeom>
        </p:spPr>
      </p:pic>
    </p:spTree>
    <p:extLst>
      <p:ext uri="{BB962C8B-B14F-4D97-AF65-F5344CB8AC3E}">
        <p14:creationId xmlns:p14="http://schemas.microsoft.com/office/powerpoint/2010/main" val="3136398197"/>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F804-016D-C42A-1DF0-D174F09BB391}"/>
              </a:ext>
            </a:extLst>
          </p:cNvPr>
          <p:cNvSpPr>
            <a:spLocks noGrp="1"/>
          </p:cNvSpPr>
          <p:nvPr>
            <p:ph type="title"/>
          </p:nvPr>
        </p:nvSpPr>
        <p:spPr/>
        <p:txBody>
          <a:bodyPr/>
          <a:lstStyle/>
          <a:p>
            <a:r>
              <a:rPr lang="en-US" dirty="0"/>
              <a:t>New Mortgages app</a:t>
            </a:r>
          </a:p>
        </p:txBody>
      </p:sp>
      <p:sp>
        <p:nvSpPr>
          <p:cNvPr id="3" name="Slide Number Placeholder 2">
            <a:extLst>
              <a:ext uri="{FF2B5EF4-FFF2-40B4-BE49-F238E27FC236}">
                <a16:creationId xmlns:a16="http://schemas.microsoft.com/office/drawing/2014/main" id="{9D430333-901B-D3E8-9F70-3FB5D32486AE}"/>
              </a:ext>
            </a:extLst>
          </p:cNvPr>
          <p:cNvSpPr>
            <a:spLocks noGrp="1"/>
          </p:cNvSpPr>
          <p:nvPr>
            <p:ph type="sldNum" sz="quarter" idx="10"/>
          </p:nvPr>
        </p:nvSpPr>
        <p:spPr/>
        <p:txBody>
          <a:bodyPr/>
          <a:lstStyle/>
          <a:p>
            <a:fld id="{4821C4A5-98F2-7545-875B-39B2F4500447}" type="slidenum">
              <a:rPr lang="en-GB" noProof="0" smtClean="0"/>
              <a:pPr/>
              <a:t>36</a:t>
            </a:fld>
            <a:endParaRPr lang="en-GB" noProof="0"/>
          </a:p>
        </p:txBody>
      </p:sp>
      <p:pic>
        <p:nvPicPr>
          <p:cNvPr id="9" name="Picture 8" descr="Text&#10;&#10;Description automatically generated">
            <a:extLst>
              <a:ext uri="{FF2B5EF4-FFF2-40B4-BE49-F238E27FC236}">
                <a16:creationId xmlns:a16="http://schemas.microsoft.com/office/drawing/2014/main" id="{A3A5F7FA-27DF-336C-D744-30916E39BAB6}"/>
              </a:ext>
            </a:extLst>
          </p:cNvPr>
          <p:cNvPicPr>
            <a:picLocks noChangeAspect="1"/>
          </p:cNvPicPr>
          <p:nvPr/>
        </p:nvPicPr>
        <p:blipFill>
          <a:blip r:embed="rId2"/>
          <a:stretch>
            <a:fillRect/>
          </a:stretch>
        </p:blipFill>
        <p:spPr>
          <a:xfrm>
            <a:off x="475814" y="1207188"/>
            <a:ext cx="2353334" cy="3359744"/>
          </a:xfrm>
          <a:prstGeom prst="rect">
            <a:avLst/>
          </a:prstGeom>
        </p:spPr>
      </p:pic>
      <p:sp>
        <p:nvSpPr>
          <p:cNvPr id="4" name="Rectangle 3">
            <a:extLst>
              <a:ext uri="{FF2B5EF4-FFF2-40B4-BE49-F238E27FC236}">
                <a16:creationId xmlns:a16="http://schemas.microsoft.com/office/drawing/2014/main" id="{17DD58C9-5081-F6FA-E11C-2ED503E21ADF}"/>
              </a:ext>
            </a:extLst>
          </p:cNvPr>
          <p:cNvSpPr/>
          <p:nvPr/>
        </p:nvSpPr>
        <p:spPr>
          <a:xfrm>
            <a:off x="1197533" y="1968437"/>
            <a:ext cx="1536657" cy="175673"/>
          </a:xfrm>
          <a:prstGeom prst="rect">
            <a:avLst/>
          </a:prstGeom>
          <a:noFill/>
          <a:ln w="19050" cap="rnd" cmpd="sng" algn="ctr">
            <a:solidFill>
              <a:schemeClr val="accent2"/>
            </a:solidFill>
            <a:prstDash val="solid"/>
          </a:ln>
          <a:effectLst/>
        </p:spPr>
        <p:txBody>
          <a:bodyPr rtlCol="0" anchor="ctr"/>
          <a:lstStyle/>
          <a:p>
            <a:pPr algn="ctr"/>
            <a:endParaRPr lang="en-NL">
              <a:solidFill>
                <a:srgbClr val="5E6A71"/>
              </a:solidFill>
            </a:endParaRPr>
          </a:p>
        </p:txBody>
      </p:sp>
      <p:pic>
        <p:nvPicPr>
          <p:cNvPr id="7" name="Picture 6" descr="Text&#10;&#10;Description automatically generated">
            <a:extLst>
              <a:ext uri="{FF2B5EF4-FFF2-40B4-BE49-F238E27FC236}">
                <a16:creationId xmlns:a16="http://schemas.microsoft.com/office/drawing/2014/main" id="{3A72D3B8-63A7-BC79-74F4-CD3935718D98}"/>
              </a:ext>
            </a:extLst>
          </p:cNvPr>
          <p:cNvPicPr>
            <a:picLocks noChangeAspect="1"/>
          </p:cNvPicPr>
          <p:nvPr/>
        </p:nvPicPr>
        <p:blipFill>
          <a:blip r:embed="rId3"/>
          <a:stretch>
            <a:fillRect/>
          </a:stretch>
        </p:blipFill>
        <p:spPr>
          <a:xfrm>
            <a:off x="3076683" y="1258989"/>
            <a:ext cx="4790450" cy="3256142"/>
          </a:xfrm>
          <a:prstGeom prst="rect">
            <a:avLst/>
          </a:prstGeom>
        </p:spPr>
      </p:pic>
    </p:spTree>
    <p:extLst>
      <p:ext uri="{BB962C8B-B14F-4D97-AF65-F5344CB8AC3E}">
        <p14:creationId xmlns:p14="http://schemas.microsoft.com/office/powerpoint/2010/main" val="1283769684"/>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F804-016D-C42A-1DF0-D174F09BB391}"/>
              </a:ext>
            </a:extLst>
          </p:cNvPr>
          <p:cNvSpPr>
            <a:spLocks noGrp="1"/>
          </p:cNvSpPr>
          <p:nvPr>
            <p:ph type="title"/>
          </p:nvPr>
        </p:nvSpPr>
        <p:spPr/>
        <p:txBody>
          <a:bodyPr/>
          <a:lstStyle/>
          <a:p>
            <a:r>
              <a:rPr lang="en-US" dirty="0"/>
              <a:t>New Mortgages app</a:t>
            </a:r>
          </a:p>
        </p:txBody>
      </p:sp>
      <p:sp>
        <p:nvSpPr>
          <p:cNvPr id="3" name="Slide Number Placeholder 2">
            <a:extLst>
              <a:ext uri="{FF2B5EF4-FFF2-40B4-BE49-F238E27FC236}">
                <a16:creationId xmlns:a16="http://schemas.microsoft.com/office/drawing/2014/main" id="{9D430333-901B-D3E8-9F70-3FB5D32486AE}"/>
              </a:ext>
            </a:extLst>
          </p:cNvPr>
          <p:cNvSpPr>
            <a:spLocks noGrp="1"/>
          </p:cNvSpPr>
          <p:nvPr>
            <p:ph type="sldNum" sz="quarter" idx="10"/>
          </p:nvPr>
        </p:nvSpPr>
        <p:spPr/>
        <p:txBody>
          <a:bodyPr/>
          <a:lstStyle/>
          <a:p>
            <a:fld id="{4821C4A5-98F2-7545-875B-39B2F4500447}" type="slidenum">
              <a:rPr lang="en-GB" noProof="0" smtClean="0"/>
              <a:pPr/>
              <a:t>37</a:t>
            </a:fld>
            <a:endParaRPr lang="en-GB" noProof="0"/>
          </a:p>
        </p:txBody>
      </p:sp>
      <p:pic>
        <p:nvPicPr>
          <p:cNvPr id="6" name="Picture 5" descr="Graphical user interface, text&#10;&#10;Description automatically generated">
            <a:extLst>
              <a:ext uri="{FF2B5EF4-FFF2-40B4-BE49-F238E27FC236}">
                <a16:creationId xmlns:a16="http://schemas.microsoft.com/office/drawing/2014/main" id="{D34763BF-567F-12C8-6102-4C5DD39E8730}"/>
              </a:ext>
            </a:extLst>
          </p:cNvPr>
          <p:cNvPicPr>
            <a:picLocks noChangeAspect="1"/>
          </p:cNvPicPr>
          <p:nvPr/>
        </p:nvPicPr>
        <p:blipFill>
          <a:blip r:embed="rId2"/>
          <a:stretch>
            <a:fillRect/>
          </a:stretch>
        </p:blipFill>
        <p:spPr>
          <a:xfrm>
            <a:off x="475814" y="1258989"/>
            <a:ext cx="2258376" cy="3296899"/>
          </a:xfrm>
          <a:prstGeom prst="rect">
            <a:avLst/>
          </a:prstGeom>
        </p:spPr>
      </p:pic>
      <p:sp>
        <p:nvSpPr>
          <p:cNvPr id="4" name="Rectangle 3">
            <a:extLst>
              <a:ext uri="{FF2B5EF4-FFF2-40B4-BE49-F238E27FC236}">
                <a16:creationId xmlns:a16="http://schemas.microsoft.com/office/drawing/2014/main" id="{17DD58C9-5081-F6FA-E11C-2ED503E21ADF}"/>
              </a:ext>
            </a:extLst>
          </p:cNvPr>
          <p:cNvSpPr/>
          <p:nvPr/>
        </p:nvSpPr>
        <p:spPr>
          <a:xfrm>
            <a:off x="1084923" y="2234198"/>
            <a:ext cx="1243870" cy="175673"/>
          </a:xfrm>
          <a:prstGeom prst="rect">
            <a:avLst/>
          </a:prstGeom>
          <a:noFill/>
          <a:ln w="19050" cap="rnd" cmpd="sng" algn="ctr">
            <a:solidFill>
              <a:schemeClr val="accent2"/>
            </a:solidFill>
            <a:prstDash val="solid"/>
          </a:ln>
          <a:effectLst/>
        </p:spPr>
        <p:txBody>
          <a:bodyPr rtlCol="0" anchor="ctr"/>
          <a:lstStyle/>
          <a:p>
            <a:pPr algn="ctr"/>
            <a:endParaRPr lang="en-NL">
              <a:solidFill>
                <a:srgbClr val="5E6A71"/>
              </a:solidFill>
            </a:endParaRPr>
          </a:p>
        </p:txBody>
      </p:sp>
      <p:pic>
        <p:nvPicPr>
          <p:cNvPr id="10" name="Picture 9" descr="Text&#10;&#10;Description automatically generated">
            <a:extLst>
              <a:ext uri="{FF2B5EF4-FFF2-40B4-BE49-F238E27FC236}">
                <a16:creationId xmlns:a16="http://schemas.microsoft.com/office/drawing/2014/main" id="{25C2E57B-AB32-7458-1CB1-9D9745764975}"/>
              </a:ext>
            </a:extLst>
          </p:cNvPr>
          <p:cNvPicPr>
            <a:picLocks noChangeAspect="1"/>
          </p:cNvPicPr>
          <p:nvPr/>
        </p:nvPicPr>
        <p:blipFill>
          <a:blip r:embed="rId3"/>
          <a:stretch>
            <a:fillRect/>
          </a:stretch>
        </p:blipFill>
        <p:spPr>
          <a:xfrm>
            <a:off x="3045486" y="1648691"/>
            <a:ext cx="5013591" cy="2517493"/>
          </a:xfrm>
          <a:prstGeom prst="rect">
            <a:avLst/>
          </a:prstGeom>
        </p:spPr>
      </p:pic>
    </p:spTree>
    <p:extLst>
      <p:ext uri="{BB962C8B-B14F-4D97-AF65-F5344CB8AC3E}">
        <p14:creationId xmlns:p14="http://schemas.microsoft.com/office/powerpoint/2010/main" val="383880148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D430333-901B-D3E8-9F70-3FB5D32486AE}"/>
              </a:ext>
            </a:extLst>
          </p:cNvPr>
          <p:cNvSpPr>
            <a:spLocks noGrp="1"/>
          </p:cNvSpPr>
          <p:nvPr>
            <p:ph type="sldNum" sz="quarter" idx="10"/>
          </p:nvPr>
        </p:nvSpPr>
        <p:spPr/>
        <p:txBody>
          <a:bodyPr/>
          <a:lstStyle/>
          <a:p>
            <a:fld id="{4821C4A5-98F2-7545-875B-39B2F4500447}" type="slidenum">
              <a:rPr lang="en-GB" noProof="0" smtClean="0"/>
              <a:pPr/>
              <a:t>38</a:t>
            </a:fld>
            <a:endParaRPr lang="en-GB" noProof="0"/>
          </a:p>
        </p:txBody>
      </p:sp>
      <p:pic>
        <p:nvPicPr>
          <p:cNvPr id="9" name="Picture 8" descr="Text&#10;&#10;Description automatically generated">
            <a:extLst>
              <a:ext uri="{FF2B5EF4-FFF2-40B4-BE49-F238E27FC236}">
                <a16:creationId xmlns:a16="http://schemas.microsoft.com/office/drawing/2014/main" id="{A3A5F7FA-27DF-336C-D744-30916E39BAB6}"/>
              </a:ext>
            </a:extLst>
          </p:cNvPr>
          <p:cNvPicPr>
            <a:picLocks noChangeAspect="1"/>
          </p:cNvPicPr>
          <p:nvPr/>
        </p:nvPicPr>
        <p:blipFill>
          <a:blip r:embed="rId2"/>
          <a:stretch>
            <a:fillRect/>
          </a:stretch>
        </p:blipFill>
        <p:spPr>
          <a:xfrm>
            <a:off x="475814" y="1207188"/>
            <a:ext cx="2353334" cy="3359744"/>
          </a:xfrm>
          <a:prstGeom prst="rect">
            <a:avLst/>
          </a:prstGeom>
        </p:spPr>
      </p:pic>
      <p:sp>
        <p:nvSpPr>
          <p:cNvPr id="4" name="Rectangle 3">
            <a:extLst>
              <a:ext uri="{FF2B5EF4-FFF2-40B4-BE49-F238E27FC236}">
                <a16:creationId xmlns:a16="http://schemas.microsoft.com/office/drawing/2014/main" id="{D6F5853D-DE90-FC78-78DA-99298B894FEC}"/>
              </a:ext>
            </a:extLst>
          </p:cNvPr>
          <p:cNvSpPr/>
          <p:nvPr/>
        </p:nvSpPr>
        <p:spPr>
          <a:xfrm>
            <a:off x="1180162" y="3486431"/>
            <a:ext cx="1243223" cy="175673"/>
          </a:xfrm>
          <a:prstGeom prst="rect">
            <a:avLst/>
          </a:prstGeom>
          <a:noFill/>
          <a:ln w="19050" cap="rnd" cmpd="sng" algn="ctr">
            <a:solidFill>
              <a:schemeClr val="accent2"/>
            </a:solidFill>
            <a:prstDash val="solid"/>
          </a:ln>
          <a:effectLst/>
        </p:spPr>
        <p:txBody>
          <a:bodyPr rtlCol="0" anchor="ctr"/>
          <a:lstStyle/>
          <a:p>
            <a:pPr algn="ctr"/>
            <a:endParaRPr lang="en-NL">
              <a:solidFill>
                <a:srgbClr val="5E6A71"/>
              </a:solidFill>
            </a:endParaRPr>
          </a:p>
        </p:txBody>
      </p:sp>
      <p:pic>
        <p:nvPicPr>
          <p:cNvPr id="11" name="Picture 10" descr="Text&#10;&#10;Description automatically generated">
            <a:extLst>
              <a:ext uri="{FF2B5EF4-FFF2-40B4-BE49-F238E27FC236}">
                <a16:creationId xmlns:a16="http://schemas.microsoft.com/office/drawing/2014/main" id="{F6C2C66C-FED9-6A69-AA45-D0848693C85C}"/>
              </a:ext>
            </a:extLst>
          </p:cNvPr>
          <p:cNvPicPr>
            <a:picLocks noChangeAspect="1"/>
          </p:cNvPicPr>
          <p:nvPr/>
        </p:nvPicPr>
        <p:blipFill>
          <a:blip r:embed="rId3"/>
          <a:stretch>
            <a:fillRect/>
          </a:stretch>
        </p:blipFill>
        <p:spPr>
          <a:xfrm>
            <a:off x="2931084" y="0"/>
            <a:ext cx="4858384" cy="5143500"/>
          </a:xfrm>
          <a:prstGeom prst="rect">
            <a:avLst/>
          </a:prstGeom>
        </p:spPr>
      </p:pic>
    </p:spTree>
    <p:extLst>
      <p:ext uri="{BB962C8B-B14F-4D97-AF65-F5344CB8AC3E}">
        <p14:creationId xmlns:p14="http://schemas.microsoft.com/office/powerpoint/2010/main" val="1579767408"/>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F804-016D-C42A-1DF0-D174F09BB391}"/>
              </a:ext>
            </a:extLst>
          </p:cNvPr>
          <p:cNvSpPr>
            <a:spLocks noGrp="1"/>
          </p:cNvSpPr>
          <p:nvPr>
            <p:ph type="title"/>
          </p:nvPr>
        </p:nvSpPr>
        <p:spPr/>
        <p:txBody>
          <a:bodyPr/>
          <a:lstStyle/>
          <a:p>
            <a:r>
              <a:rPr lang="en-US" dirty="0"/>
              <a:t>New Mortgages app</a:t>
            </a:r>
          </a:p>
        </p:txBody>
      </p:sp>
      <p:sp>
        <p:nvSpPr>
          <p:cNvPr id="3" name="Slide Number Placeholder 2">
            <a:extLst>
              <a:ext uri="{FF2B5EF4-FFF2-40B4-BE49-F238E27FC236}">
                <a16:creationId xmlns:a16="http://schemas.microsoft.com/office/drawing/2014/main" id="{9D430333-901B-D3E8-9F70-3FB5D32486AE}"/>
              </a:ext>
            </a:extLst>
          </p:cNvPr>
          <p:cNvSpPr>
            <a:spLocks noGrp="1"/>
          </p:cNvSpPr>
          <p:nvPr>
            <p:ph type="sldNum" sz="quarter" idx="10"/>
          </p:nvPr>
        </p:nvSpPr>
        <p:spPr/>
        <p:txBody>
          <a:bodyPr/>
          <a:lstStyle/>
          <a:p>
            <a:fld id="{4821C4A5-98F2-7545-875B-39B2F4500447}" type="slidenum">
              <a:rPr lang="en-GB" noProof="0" smtClean="0"/>
              <a:pPr/>
              <a:t>39</a:t>
            </a:fld>
            <a:endParaRPr lang="en-GB" noProof="0"/>
          </a:p>
        </p:txBody>
      </p:sp>
      <p:pic>
        <p:nvPicPr>
          <p:cNvPr id="6" name="Picture 5" descr="Graphical user interface, text&#10;&#10;Description automatically generated">
            <a:extLst>
              <a:ext uri="{FF2B5EF4-FFF2-40B4-BE49-F238E27FC236}">
                <a16:creationId xmlns:a16="http://schemas.microsoft.com/office/drawing/2014/main" id="{D34763BF-567F-12C8-6102-4C5DD39E8730}"/>
              </a:ext>
            </a:extLst>
          </p:cNvPr>
          <p:cNvPicPr>
            <a:picLocks noChangeAspect="1"/>
          </p:cNvPicPr>
          <p:nvPr/>
        </p:nvPicPr>
        <p:blipFill>
          <a:blip r:embed="rId2"/>
          <a:stretch>
            <a:fillRect/>
          </a:stretch>
        </p:blipFill>
        <p:spPr>
          <a:xfrm>
            <a:off x="475814" y="1258989"/>
            <a:ext cx="2258376" cy="3296899"/>
          </a:xfrm>
          <a:prstGeom prst="rect">
            <a:avLst/>
          </a:prstGeom>
        </p:spPr>
      </p:pic>
      <p:sp>
        <p:nvSpPr>
          <p:cNvPr id="4" name="Rectangle 3">
            <a:extLst>
              <a:ext uri="{FF2B5EF4-FFF2-40B4-BE49-F238E27FC236}">
                <a16:creationId xmlns:a16="http://schemas.microsoft.com/office/drawing/2014/main" id="{17DD58C9-5081-F6FA-E11C-2ED503E21ADF}"/>
              </a:ext>
            </a:extLst>
          </p:cNvPr>
          <p:cNvSpPr/>
          <p:nvPr/>
        </p:nvSpPr>
        <p:spPr>
          <a:xfrm>
            <a:off x="1084923" y="2234198"/>
            <a:ext cx="1243870" cy="175673"/>
          </a:xfrm>
          <a:prstGeom prst="rect">
            <a:avLst/>
          </a:prstGeom>
          <a:noFill/>
          <a:ln w="19050" cap="rnd" cmpd="sng" algn="ctr">
            <a:solidFill>
              <a:schemeClr val="accent2"/>
            </a:solidFill>
            <a:prstDash val="solid"/>
          </a:ln>
          <a:effectLst/>
        </p:spPr>
        <p:txBody>
          <a:bodyPr rtlCol="0" anchor="ctr"/>
          <a:lstStyle/>
          <a:p>
            <a:pPr algn="ctr"/>
            <a:endParaRPr lang="en-NL">
              <a:solidFill>
                <a:srgbClr val="5E6A71"/>
              </a:solidFill>
            </a:endParaRPr>
          </a:p>
        </p:txBody>
      </p:sp>
      <p:pic>
        <p:nvPicPr>
          <p:cNvPr id="10" name="Picture 9" descr="Text&#10;&#10;Description automatically generated">
            <a:extLst>
              <a:ext uri="{FF2B5EF4-FFF2-40B4-BE49-F238E27FC236}">
                <a16:creationId xmlns:a16="http://schemas.microsoft.com/office/drawing/2014/main" id="{25C2E57B-AB32-7458-1CB1-9D9745764975}"/>
              </a:ext>
            </a:extLst>
          </p:cNvPr>
          <p:cNvPicPr>
            <a:picLocks noChangeAspect="1"/>
          </p:cNvPicPr>
          <p:nvPr/>
        </p:nvPicPr>
        <p:blipFill>
          <a:blip r:embed="rId3"/>
          <a:stretch>
            <a:fillRect/>
          </a:stretch>
        </p:blipFill>
        <p:spPr>
          <a:xfrm>
            <a:off x="3045486" y="1648691"/>
            <a:ext cx="5013591" cy="2517493"/>
          </a:xfrm>
          <a:prstGeom prst="rect">
            <a:avLst/>
          </a:prstGeom>
        </p:spPr>
      </p:pic>
      <p:sp>
        <p:nvSpPr>
          <p:cNvPr id="5" name="Rectangle 4">
            <a:extLst>
              <a:ext uri="{FF2B5EF4-FFF2-40B4-BE49-F238E27FC236}">
                <a16:creationId xmlns:a16="http://schemas.microsoft.com/office/drawing/2014/main" id="{BBC4BB72-7A7C-81A6-5F72-C79C8C200DE8}"/>
              </a:ext>
            </a:extLst>
          </p:cNvPr>
          <p:cNvSpPr/>
          <p:nvPr/>
        </p:nvSpPr>
        <p:spPr>
          <a:xfrm>
            <a:off x="3755300" y="2427607"/>
            <a:ext cx="2816667" cy="950718"/>
          </a:xfrm>
          <a:prstGeom prst="rect">
            <a:avLst/>
          </a:prstGeom>
          <a:noFill/>
          <a:ln w="19050" cap="rnd" cmpd="sng" algn="ctr">
            <a:solidFill>
              <a:srgbClr val="C00000"/>
            </a:solidFill>
            <a:prstDash val="solid"/>
          </a:ln>
          <a:effectLst/>
        </p:spPr>
        <p:txBody>
          <a:bodyPr rtlCol="0" anchor="ctr"/>
          <a:lstStyle/>
          <a:p>
            <a:pPr algn="ctr"/>
            <a:endParaRPr lang="en-NL">
              <a:solidFill>
                <a:srgbClr val="5E6A71"/>
              </a:solidFill>
            </a:endParaRPr>
          </a:p>
        </p:txBody>
      </p:sp>
      <p:sp>
        <p:nvSpPr>
          <p:cNvPr id="7" name="TextBox 6">
            <a:extLst>
              <a:ext uri="{FF2B5EF4-FFF2-40B4-BE49-F238E27FC236}">
                <a16:creationId xmlns:a16="http://schemas.microsoft.com/office/drawing/2014/main" id="{C6D3CA66-196A-6F5B-87A7-9095254F0DC5}"/>
              </a:ext>
            </a:extLst>
          </p:cNvPr>
          <p:cNvSpPr txBox="1"/>
          <p:nvPr/>
        </p:nvSpPr>
        <p:spPr>
          <a:xfrm>
            <a:off x="6675932" y="2680630"/>
            <a:ext cx="765393"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spc="-100" dirty="0">
                <a:solidFill>
                  <a:srgbClr val="C00000"/>
                </a:solidFill>
                <a:latin typeface="Dreaming Outloud Pro" panose="03050502040302030504" pitchFamily="66" charset="77"/>
                <a:ea typeface="Noteworthy Light" panose="02000400000000000000" pitchFamily="2" charset="77"/>
                <a:cs typeface="Dreaming Outloud Pro" panose="03050502040302030504" pitchFamily="66" charset="77"/>
              </a:rPr>
              <a:t>Not rendered</a:t>
            </a:r>
          </a:p>
        </p:txBody>
      </p:sp>
    </p:spTree>
    <p:extLst>
      <p:ext uri="{BB962C8B-B14F-4D97-AF65-F5344CB8AC3E}">
        <p14:creationId xmlns:p14="http://schemas.microsoft.com/office/powerpoint/2010/main" val="138775970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C6189-2648-7B1D-4472-1D2B8E2DB925}"/>
              </a:ext>
            </a:extLst>
          </p:cNvPr>
          <p:cNvSpPr>
            <a:spLocks noGrp="1"/>
          </p:cNvSpPr>
          <p:nvPr>
            <p:ph type="title"/>
          </p:nvPr>
        </p:nvSpPr>
        <p:spPr>
          <a:xfrm>
            <a:off x="471600" y="1652400"/>
            <a:ext cx="7625686" cy="1296000"/>
          </a:xfrm>
        </p:spPr>
        <p:txBody>
          <a:bodyPr/>
          <a:lstStyle/>
          <a:p>
            <a:r>
              <a:rPr lang="en-NL" sz="4650" i="1">
                <a:latin typeface="Myriad for Rabobank Bd It"/>
              </a:rPr>
              <a:t>What is Module Federation?</a:t>
            </a:r>
            <a:endParaRPr lang="en-US" sz="4650" i="1"/>
          </a:p>
        </p:txBody>
      </p:sp>
      <p:sp>
        <p:nvSpPr>
          <p:cNvPr id="3" name="Text Placeholder 2">
            <a:extLst>
              <a:ext uri="{FF2B5EF4-FFF2-40B4-BE49-F238E27FC236}">
                <a16:creationId xmlns:a16="http://schemas.microsoft.com/office/drawing/2014/main" id="{164DDCBD-26B8-3F9A-9765-C03142E8E420}"/>
              </a:ext>
            </a:extLst>
          </p:cNvPr>
          <p:cNvSpPr>
            <a:spLocks noGrp="1"/>
          </p:cNvSpPr>
          <p:nvPr>
            <p:ph type="body" sz="quarter" idx="12"/>
          </p:nvPr>
        </p:nvSpPr>
        <p:spPr/>
        <p:txBody>
          <a:bodyPr/>
          <a:lstStyle/>
          <a:p>
            <a:endParaRPr lang="en-NL"/>
          </a:p>
        </p:txBody>
      </p:sp>
    </p:spTree>
    <p:extLst>
      <p:ext uri="{BB962C8B-B14F-4D97-AF65-F5344CB8AC3E}">
        <p14:creationId xmlns:p14="http://schemas.microsoft.com/office/powerpoint/2010/main" val="819600151"/>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D430333-901B-D3E8-9F70-3FB5D32486AE}"/>
              </a:ext>
            </a:extLst>
          </p:cNvPr>
          <p:cNvSpPr>
            <a:spLocks noGrp="1"/>
          </p:cNvSpPr>
          <p:nvPr>
            <p:ph type="sldNum" sz="quarter" idx="10"/>
          </p:nvPr>
        </p:nvSpPr>
        <p:spPr/>
        <p:txBody>
          <a:bodyPr/>
          <a:lstStyle/>
          <a:p>
            <a:fld id="{4821C4A5-98F2-7545-875B-39B2F4500447}" type="slidenum">
              <a:rPr lang="en-GB" noProof="0" smtClean="0"/>
              <a:pPr/>
              <a:t>40</a:t>
            </a:fld>
            <a:endParaRPr lang="en-GB" noProof="0"/>
          </a:p>
        </p:txBody>
      </p:sp>
      <p:pic>
        <p:nvPicPr>
          <p:cNvPr id="9" name="Picture 8" descr="Text&#10;&#10;Description automatically generated">
            <a:extLst>
              <a:ext uri="{FF2B5EF4-FFF2-40B4-BE49-F238E27FC236}">
                <a16:creationId xmlns:a16="http://schemas.microsoft.com/office/drawing/2014/main" id="{A3A5F7FA-27DF-336C-D744-30916E39BAB6}"/>
              </a:ext>
            </a:extLst>
          </p:cNvPr>
          <p:cNvPicPr>
            <a:picLocks noChangeAspect="1"/>
          </p:cNvPicPr>
          <p:nvPr/>
        </p:nvPicPr>
        <p:blipFill>
          <a:blip r:embed="rId2"/>
          <a:stretch>
            <a:fillRect/>
          </a:stretch>
        </p:blipFill>
        <p:spPr>
          <a:xfrm>
            <a:off x="475814" y="1207188"/>
            <a:ext cx="2353334" cy="3359744"/>
          </a:xfrm>
          <a:prstGeom prst="rect">
            <a:avLst/>
          </a:prstGeom>
        </p:spPr>
      </p:pic>
      <p:sp>
        <p:nvSpPr>
          <p:cNvPr id="4" name="Rectangle 3">
            <a:extLst>
              <a:ext uri="{FF2B5EF4-FFF2-40B4-BE49-F238E27FC236}">
                <a16:creationId xmlns:a16="http://schemas.microsoft.com/office/drawing/2014/main" id="{D6F5853D-DE90-FC78-78DA-99298B894FEC}"/>
              </a:ext>
            </a:extLst>
          </p:cNvPr>
          <p:cNvSpPr/>
          <p:nvPr/>
        </p:nvSpPr>
        <p:spPr>
          <a:xfrm>
            <a:off x="1180162" y="3486431"/>
            <a:ext cx="1243223" cy="175673"/>
          </a:xfrm>
          <a:prstGeom prst="rect">
            <a:avLst/>
          </a:prstGeom>
          <a:noFill/>
          <a:ln w="19050" cap="rnd" cmpd="sng" algn="ctr">
            <a:solidFill>
              <a:schemeClr val="accent2"/>
            </a:solidFill>
            <a:prstDash val="solid"/>
          </a:ln>
          <a:effectLst/>
        </p:spPr>
        <p:txBody>
          <a:bodyPr rtlCol="0" anchor="ctr"/>
          <a:lstStyle/>
          <a:p>
            <a:pPr algn="ctr"/>
            <a:endParaRPr lang="en-NL">
              <a:solidFill>
                <a:srgbClr val="5E6A71"/>
              </a:solidFill>
            </a:endParaRPr>
          </a:p>
        </p:txBody>
      </p:sp>
      <p:pic>
        <p:nvPicPr>
          <p:cNvPr id="5" name="Picture 4" descr="Text&#10;&#10;Description automatically generated">
            <a:extLst>
              <a:ext uri="{FF2B5EF4-FFF2-40B4-BE49-F238E27FC236}">
                <a16:creationId xmlns:a16="http://schemas.microsoft.com/office/drawing/2014/main" id="{09BED04C-B671-9B74-1069-BA82B2A4BF8E}"/>
              </a:ext>
            </a:extLst>
          </p:cNvPr>
          <p:cNvPicPr>
            <a:picLocks noChangeAspect="1"/>
          </p:cNvPicPr>
          <p:nvPr/>
        </p:nvPicPr>
        <p:blipFill>
          <a:blip r:embed="rId3"/>
          <a:stretch>
            <a:fillRect/>
          </a:stretch>
        </p:blipFill>
        <p:spPr>
          <a:xfrm>
            <a:off x="2990839" y="0"/>
            <a:ext cx="4846979" cy="5143500"/>
          </a:xfrm>
          <a:prstGeom prst="rect">
            <a:avLst/>
          </a:prstGeom>
        </p:spPr>
      </p:pic>
      <p:sp>
        <p:nvSpPr>
          <p:cNvPr id="6" name="Rectangle 5">
            <a:extLst>
              <a:ext uri="{FF2B5EF4-FFF2-40B4-BE49-F238E27FC236}">
                <a16:creationId xmlns:a16="http://schemas.microsoft.com/office/drawing/2014/main" id="{B4849494-2E48-2B28-2D0E-3A80B068AC07}"/>
              </a:ext>
            </a:extLst>
          </p:cNvPr>
          <p:cNvSpPr/>
          <p:nvPr/>
        </p:nvSpPr>
        <p:spPr>
          <a:xfrm>
            <a:off x="3476672" y="976711"/>
            <a:ext cx="1243223" cy="175673"/>
          </a:xfrm>
          <a:prstGeom prst="rect">
            <a:avLst/>
          </a:prstGeom>
          <a:noFill/>
          <a:ln w="19050" cap="rnd" cmpd="sng" algn="ctr">
            <a:solidFill>
              <a:schemeClr val="accent2"/>
            </a:solidFill>
            <a:prstDash val="solid"/>
          </a:ln>
          <a:effectLst/>
        </p:spPr>
        <p:txBody>
          <a:bodyPr rtlCol="0" anchor="ctr"/>
          <a:lstStyle/>
          <a:p>
            <a:pPr algn="ctr"/>
            <a:endParaRPr lang="en-NL">
              <a:solidFill>
                <a:srgbClr val="5E6A71"/>
              </a:solidFill>
            </a:endParaRPr>
          </a:p>
        </p:txBody>
      </p:sp>
    </p:spTree>
    <p:extLst>
      <p:ext uri="{BB962C8B-B14F-4D97-AF65-F5344CB8AC3E}">
        <p14:creationId xmlns:p14="http://schemas.microsoft.com/office/powerpoint/2010/main" val="2116882620"/>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D430333-901B-D3E8-9F70-3FB5D32486AE}"/>
              </a:ext>
            </a:extLst>
          </p:cNvPr>
          <p:cNvSpPr>
            <a:spLocks noGrp="1"/>
          </p:cNvSpPr>
          <p:nvPr>
            <p:ph type="sldNum" sz="quarter" idx="10"/>
          </p:nvPr>
        </p:nvSpPr>
        <p:spPr/>
        <p:txBody>
          <a:bodyPr/>
          <a:lstStyle/>
          <a:p>
            <a:fld id="{4821C4A5-98F2-7545-875B-39B2F4500447}" type="slidenum">
              <a:rPr lang="en-GB" noProof="0" smtClean="0"/>
              <a:pPr/>
              <a:t>41</a:t>
            </a:fld>
            <a:endParaRPr lang="en-GB" noProof="0"/>
          </a:p>
        </p:txBody>
      </p:sp>
      <p:sp>
        <p:nvSpPr>
          <p:cNvPr id="2" name="TextBox 1">
            <a:extLst>
              <a:ext uri="{FF2B5EF4-FFF2-40B4-BE49-F238E27FC236}">
                <a16:creationId xmlns:a16="http://schemas.microsoft.com/office/drawing/2014/main" id="{BA5271EE-5458-25D2-B227-423E2510D12C}"/>
              </a:ext>
            </a:extLst>
          </p:cNvPr>
          <p:cNvSpPr txBox="1"/>
          <p:nvPr/>
        </p:nvSpPr>
        <p:spPr>
          <a:xfrm>
            <a:off x="1499976" y="1459171"/>
            <a:ext cx="6576474" cy="2893100"/>
          </a:xfrm>
          <a:prstGeom prst="rect">
            <a:avLst/>
          </a:prstGeom>
          <a:noFill/>
          <a:ln w="12700">
            <a:noFill/>
          </a:ln>
        </p:spPr>
        <p:txBody>
          <a:bodyPr wrap="square" lIns="0" rIns="0" rtlCol="0" anchor="t" anchorCtr="0">
            <a:spAutoFit/>
          </a:bodyPr>
          <a:lstStyle/>
          <a:p>
            <a:pPr algn="l" fontAlgn="base"/>
            <a:r>
              <a:rPr lang="en-GB" sz="1600" b="0" i="0" dirty="0">
                <a:solidFill>
                  <a:srgbClr val="C00000"/>
                </a:solidFill>
                <a:effectLst/>
                <a:latin typeface="Consolas" panose="020B0609020204030204" pitchFamily="49" charset="0"/>
                <a:cs typeface="Consolas" panose="020B0609020204030204" pitchFamily="49" charset="0"/>
              </a:rPr>
              <a:t>Error: Cannot find module '</a:t>
            </a:r>
            <a:r>
              <a:rPr lang="en-GB" sz="1600" b="0" i="0" dirty="0" err="1">
                <a:solidFill>
                  <a:srgbClr val="C00000"/>
                </a:solidFill>
                <a:effectLst/>
                <a:latin typeface="Consolas" panose="020B0609020204030204" pitchFamily="49" charset="0"/>
                <a:cs typeface="Consolas" panose="020B0609020204030204" pitchFamily="49" charset="0"/>
              </a:rPr>
              <a:t>rxjs</a:t>
            </a:r>
            <a:r>
              <a:rPr lang="en-GB" sz="1600" b="0" i="0" dirty="0">
                <a:solidFill>
                  <a:srgbClr val="C00000"/>
                </a:solidFill>
                <a:effectLst/>
                <a:latin typeface="Consolas" panose="020B0609020204030204" pitchFamily="49" charset="0"/>
                <a:cs typeface="Consolas" panose="020B0609020204030204" pitchFamily="49" charset="0"/>
              </a:rPr>
              <a:t>'</a:t>
            </a:r>
          </a:p>
          <a:p>
            <a:pPr algn="l" fontAlgn="base"/>
            <a:r>
              <a:rPr lang="en-GB" sz="1600" b="0" i="0" dirty="0">
                <a:solidFill>
                  <a:srgbClr val="C00000"/>
                </a:solidFill>
                <a:effectLst/>
                <a:latin typeface="Consolas" panose="020B0609020204030204" pitchFamily="49" charset="0"/>
                <a:cs typeface="Consolas" panose="020B0609020204030204" pitchFamily="49" charset="0"/>
              </a:rPr>
              <a:t>    at </a:t>
            </a:r>
            <a:r>
              <a:rPr lang="en-GB" sz="1600" b="0" i="0" dirty="0" err="1">
                <a:solidFill>
                  <a:srgbClr val="C00000"/>
                </a:solidFill>
                <a:effectLst/>
                <a:latin typeface="Consolas" panose="020B0609020204030204" pitchFamily="49" charset="0"/>
                <a:cs typeface="Consolas" panose="020B0609020204030204" pitchFamily="49" charset="0"/>
              </a:rPr>
              <a:t>webpackMissingModule</a:t>
            </a:r>
            <a:r>
              <a:rPr lang="en-GB" sz="1600" b="0" i="0" dirty="0">
                <a:solidFill>
                  <a:srgbClr val="C00000"/>
                </a:solidFill>
                <a:effectLst/>
                <a:latin typeface="Consolas" panose="020B0609020204030204" pitchFamily="49" charset="0"/>
                <a:cs typeface="Consolas" panose="020B0609020204030204" pitchFamily="49" charset="0"/>
              </a:rPr>
              <a:t> (consumes:134:162)</a:t>
            </a:r>
          </a:p>
          <a:p>
            <a:pPr algn="l" fontAlgn="base"/>
            <a:r>
              <a:rPr lang="en-GB" sz="1600" b="0" i="0" dirty="0">
                <a:solidFill>
                  <a:srgbClr val="C00000"/>
                </a:solidFill>
                <a:effectLst/>
                <a:latin typeface="Consolas" panose="020B0609020204030204" pitchFamily="49" charset="0"/>
                <a:cs typeface="Consolas" panose="020B0609020204030204" pitchFamily="49" charset="0"/>
              </a:rPr>
              <a:t>    at consumes:134:270</a:t>
            </a:r>
          </a:p>
          <a:p>
            <a:pPr algn="l" fontAlgn="base"/>
            <a:r>
              <a:rPr lang="en-GB" sz="1600" b="0" i="0" dirty="0">
                <a:solidFill>
                  <a:srgbClr val="C00000"/>
                </a:solidFill>
                <a:effectLst/>
                <a:latin typeface="Consolas" panose="020B0609020204030204" pitchFamily="49" charset="0"/>
                <a:cs typeface="Consolas" panose="020B0609020204030204" pitchFamily="49" charset="0"/>
              </a:rPr>
              <a:t>    at __</a:t>
            </a:r>
            <a:r>
              <a:rPr lang="en-GB" sz="1600" b="0" i="0" dirty="0" err="1">
                <a:solidFill>
                  <a:srgbClr val="C00000"/>
                </a:solidFill>
                <a:effectLst/>
                <a:latin typeface="Consolas" panose="020B0609020204030204" pitchFamily="49" charset="0"/>
                <a:cs typeface="Consolas" panose="020B0609020204030204" pitchFamily="49" charset="0"/>
              </a:rPr>
              <a:t>webpack_require__.m</a:t>
            </a:r>
            <a:r>
              <a:rPr lang="en-GB" sz="1600" b="0" i="0" dirty="0">
                <a:solidFill>
                  <a:srgbClr val="C00000"/>
                </a:solidFill>
                <a:effectLst/>
                <a:latin typeface="Consolas" panose="020B0609020204030204" pitchFamily="49" charset="0"/>
                <a:cs typeface="Consolas" panose="020B0609020204030204" pitchFamily="49" charset="0"/>
              </a:rPr>
              <a:t>.&lt;computed&gt; (consumes:164:1)</a:t>
            </a:r>
          </a:p>
          <a:p>
            <a:pPr algn="l" fontAlgn="base"/>
            <a:r>
              <a:rPr lang="en-GB" sz="1600" b="0" i="0" dirty="0">
                <a:solidFill>
                  <a:srgbClr val="C00000"/>
                </a:solidFill>
                <a:effectLst/>
                <a:latin typeface="Consolas" panose="020B0609020204030204" pitchFamily="49" charset="0"/>
                <a:cs typeface="Consolas" panose="020B0609020204030204" pitchFamily="49" charset="0"/>
              </a:rPr>
              <a:t>    at __</a:t>
            </a:r>
            <a:r>
              <a:rPr lang="en-GB" sz="1600" b="0" i="0" dirty="0" err="1">
                <a:solidFill>
                  <a:srgbClr val="C00000"/>
                </a:solidFill>
                <a:effectLst/>
                <a:latin typeface="Consolas" panose="020B0609020204030204" pitchFamily="49" charset="0"/>
                <a:cs typeface="Consolas" panose="020B0609020204030204" pitchFamily="49" charset="0"/>
              </a:rPr>
              <a:t>webpack_require</a:t>
            </a:r>
            <a:r>
              <a:rPr lang="en-GB" sz="1600" b="0" i="0" dirty="0">
                <a:solidFill>
                  <a:srgbClr val="C00000"/>
                </a:solidFill>
                <a:effectLst/>
                <a:latin typeface="Consolas" panose="020B0609020204030204" pitchFamily="49" charset="0"/>
                <a:cs typeface="Consolas" panose="020B0609020204030204" pitchFamily="49" charset="0"/>
              </a:rPr>
              <a:t>__ (bootstrap:19:1)</a:t>
            </a:r>
          </a:p>
          <a:p>
            <a:pPr algn="l" fontAlgn="base"/>
            <a:r>
              <a:rPr lang="en-GB" sz="1600" b="0" i="0" dirty="0">
                <a:solidFill>
                  <a:srgbClr val="C00000"/>
                </a:solidFill>
                <a:effectLst/>
                <a:latin typeface="Consolas" panose="020B0609020204030204" pitchFamily="49" charset="0"/>
                <a:cs typeface="Consolas" panose="020B0609020204030204" pitchFamily="49" charset="0"/>
              </a:rPr>
              <a:t>    at 5256 (app.module.ts:24:28)</a:t>
            </a:r>
          </a:p>
          <a:p>
            <a:pPr algn="l" fontAlgn="base"/>
            <a:r>
              <a:rPr lang="en-GB" sz="1600" b="0" i="0" dirty="0">
                <a:solidFill>
                  <a:srgbClr val="C00000"/>
                </a:solidFill>
                <a:effectLst/>
                <a:latin typeface="Consolas" panose="020B0609020204030204" pitchFamily="49" charset="0"/>
                <a:cs typeface="Consolas" panose="020B0609020204030204" pitchFamily="49" charset="0"/>
              </a:rPr>
              <a:t>    at Function.__</a:t>
            </a:r>
            <a:r>
              <a:rPr lang="en-GB" sz="1600" b="0" i="0" dirty="0" err="1">
                <a:solidFill>
                  <a:srgbClr val="C00000"/>
                </a:solidFill>
                <a:effectLst/>
                <a:latin typeface="Consolas" panose="020B0609020204030204" pitchFamily="49" charset="0"/>
                <a:cs typeface="Consolas" panose="020B0609020204030204" pitchFamily="49" charset="0"/>
              </a:rPr>
              <a:t>webpack_require</a:t>
            </a:r>
            <a:r>
              <a:rPr lang="en-GB" sz="1600" b="0" i="0" dirty="0">
                <a:solidFill>
                  <a:srgbClr val="C00000"/>
                </a:solidFill>
                <a:effectLst/>
                <a:latin typeface="Consolas" panose="020B0609020204030204" pitchFamily="49" charset="0"/>
                <a:cs typeface="Consolas" panose="020B0609020204030204" pitchFamily="49" charset="0"/>
              </a:rPr>
              <a:t>__ (bootstrap:19:1)</a:t>
            </a:r>
          </a:p>
          <a:p>
            <a:pPr algn="l" fontAlgn="base"/>
            <a:r>
              <a:rPr lang="en-GB" sz="1600" b="0" i="0" dirty="0">
                <a:solidFill>
                  <a:srgbClr val="C00000"/>
                </a:solidFill>
                <a:effectLst/>
                <a:latin typeface="Consolas" panose="020B0609020204030204" pitchFamily="49" charset="0"/>
                <a:cs typeface="Consolas" panose="020B0609020204030204" pitchFamily="49" charset="0"/>
              </a:rPr>
              <a:t>    at _</a:t>
            </a:r>
            <a:r>
              <a:rPr lang="en-GB" sz="1600" b="0" i="0" dirty="0" err="1">
                <a:solidFill>
                  <a:srgbClr val="C00000"/>
                </a:solidFill>
                <a:effectLst/>
                <a:latin typeface="Consolas" panose="020B0609020204030204" pitchFamily="49" charset="0"/>
                <a:cs typeface="Consolas" panose="020B0609020204030204" pitchFamily="49" charset="0"/>
              </a:rPr>
              <a:t>ZoneDelegate.invoke</a:t>
            </a:r>
            <a:r>
              <a:rPr lang="en-GB" sz="1600" b="0" i="0" dirty="0">
                <a:solidFill>
                  <a:srgbClr val="C00000"/>
                </a:solidFill>
                <a:effectLst/>
                <a:latin typeface="Consolas" panose="020B0609020204030204" pitchFamily="49" charset="0"/>
                <a:cs typeface="Consolas" panose="020B0609020204030204" pitchFamily="49" charset="0"/>
              </a:rPr>
              <a:t> (zone.js:372:26)</a:t>
            </a:r>
          </a:p>
          <a:p>
            <a:pPr algn="l" fontAlgn="base"/>
            <a:r>
              <a:rPr lang="en-GB" sz="1600" b="0" i="0" dirty="0">
                <a:solidFill>
                  <a:srgbClr val="C00000"/>
                </a:solidFill>
                <a:effectLst/>
                <a:latin typeface="Consolas" panose="020B0609020204030204" pitchFamily="49" charset="0"/>
                <a:cs typeface="Consolas" panose="020B0609020204030204" pitchFamily="49" charset="0"/>
              </a:rPr>
              <a:t>    at </a:t>
            </a:r>
            <a:r>
              <a:rPr lang="en-GB" sz="1600" b="0" i="0" dirty="0" err="1">
                <a:solidFill>
                  <a:srgbClr val="C00000"/>
                </a:solidFill>
                <a:effectLst/>
                <a:latin typeface="Consolas" panose="020B0609020204030204" pitchFamily="49" charset="0"/>
                <a:cs typeface="Consolas" panose="020B0609020204030204" pitchFamily="49" charset="0"/>
              </a:rPr>
              <a:t>Zone.run</a:t>
            </a:r>
            <a:r>
              <a:rPr lang="en-GB" sz="1600" b="0" i="0" dirty="0">
                <a:solidFill>
                  <a:srgbClr val="C00000"/>
                </a:solidFill>
                <a:effectLst/>
                <a:latin typeface="Consolas" panose="020B0609020204030204" pitchFamily="49" charset="0"/>
                <a:cs typeface="Consolas" panose="020B0609020204030204" pitchFamily="49" charset="0"/>
              </a:rPr>
              <a:t> (zone.js:134:43)</a:t>
            </a:r>
          </a:p>
          <a:p>
            <a:pPr algn="l" fontAlgn="base"/>
            <a:r>
              <a:rPr lang="en-GB" sz="1600" b="0" i="0" dirty="0">
                <a:solidFill>
                  <a:srgbClr val="C00000"/>
                </a:solidFill>
                <a:effectLst/>
                <a:latin typeface="Consolas" panose="020B0609020204030204" pitchFamily="49" charset="0"/>
                <a:cs typeface="Consolas" panose="020B0609020204030204" pitchFamily="49" charset="0"/>
              </a:rPr>
              <a:t>    at zone.js:1275:36</a:t>
            </a:r>
          </a:p>
          <a:p>
            <a:pPr algn="l" fontAlgn="base"/>
            <a:r>
              <a:rPr lang="en-GB" sz="1600" b="0" i="0" dirty="0">
                <a:solidFill>
                  <a:srgbClr val="C00000"/>
                </a:solidFill>
                <a:effectLst/>
                <a:latin typeface="Consolas" panose="020B0609020204030204" pitchFamily="49" charset="0"/>
                <a:cs typeface="Consolas" panose="020B0609020204030204" pitchFamily="49" charset="0"/>
              </a:rPr>
              <a:t>    at _</a:t>
            </a:r>
            <a:r>
              <a:rPr lang="en-GB" sz="1600" b="0" i="0" dirty="0" err="1">
                <a:solidFill>
                  <a:srgbClr val="C00000"/>
                </a:solidFill>
                <a:effectLst/>
                <a:latin typeface="Consolas" panose="020B0609020204030204" pitchFamily="49" charset="0"/>
                <a:cs typeface="Consolas" panose="020B0609020204030204" pitchFamily="49" charset="0"/>
              </a:rPr>
              <a:t>ZoneDelegate.invokeTask</a:t>
            </a:r>
            <a:r>
              <a:rPr lang="en-GB" sz="1600" b="0" i="0" dirty="0">
                <a:solidFill>
                  <a:srgbClr val="C00000"/>
                </a:solidFill>
                <a:effectLst/>
                <a:latin typeface="Consolas" panose="020B0609020204030204" pitchFamily="49" charset="0"/>
                <a:cs typeface="Consolas" panose="020B0609020204030204" pitchFamily="49" charset="0"/>
              </a:rPr>
              <a:t> (zone.js:406:31)</a:t>
            </a:r>
          </a:p>
        </p:txBody>
      </p:sp>
    </p:spTree>
    <p:extLst>
      <p:ext uri="{BB962C8B-B14F-4D97-AF65-F5344CB8AC3E}">
        <p14:creationId xmlns:p14="http://schemas.microsoft.com/office/powerpoint/2010/main" val="231602921"/>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D430333-901B-D3E8-9F70-3FB5D32486AE}"/>
              </a:ext>
            </a:extLst>
          </p:cNvPr>
          <p:cNvSpPr>
            <a:spLocks noGrp="1"/>
          </p:cNvSpPr>
          <p:nvPr>
            <p:ph type="sldNum" sz="quarter" idx="10"/>
          </p:nvPr>
        </p:nvSpPr>
        <p:spPr/>
        <p:txBody>
          <a:bodyPr/>
          <a:lstStyle/>
          <a:p>
            <a:fld id="{4821C4A5-98F2-7545-875B-39B2F4500447}" type="slidenum">
              <a:rPr lang="en-GB" noProof="0" smtClean="0"/>
              <a:pPr/>
              <a:t>42</a:t>
            </a:fld>
            <a:endParaRPr lang="en-GB" noProof="0"/>
          </a:p>
        </p:txBody>
      </p:sp>
      <p:pic>
        <p:nvPicPr>
          <p:cNvPr id="9" name="Picture 8" descr="Text&#10;&#10;Description automatically generated">
            <a:extLst>
              <a:ext uri="{FF2B5EF4-FFF2-40B4-BE49-F238E27FC236}">
                <a16:creationId xmlns:a16="http://schemas.microsoft.com/office/drawing/2014/main" id="{A3A5F7FA-27DF-336C-D744-30916E39BAB6}"/>
              </a:ext>
            </a:extLst>
          </p:cNvPr>
          <p:cNvPicPr>
            <a:picLocks noChangeAspect="1"/>
          </p:cNvPicPr>
          <p:nvPr/>
        </p:nvPicPr>
        <p:blipFill>
          <a:blip r:embed="rId2"/>
          <a:stretch>
            <a:fillRect/>
          </a:stretch>
        </p:blipFill>
        <p:spPr>
          <a:xfrm>
            <a:off x="475814" y="1207188"/>
            <a:ext cx="2353334" cy="3359744"/>
          </a:xfrm>
          <a:prstGeom prst="rect">
            <a:avLst/>
          </a:prstGeom>
        </p:spPr>
      </p:pic>
      <p:sp>
        <p:nvSpPr>
          <p:cNvPr id="4" name="Rectangle 3">
            <a:extLst>
              <a:ext uri="{FF2B5EF4-FFF2-40B4-BE49-F238E27FC236}">
                <a16:creationId xmlns:a16="http://schemas.microsoft.com/office/drawing/2014/main" id="{D6F5853D-DE90-FC78-78DA-99298B894FEC}"/>
              </a:ext>
            </a:extLst>
          </p:cNvPr>
          <p:cNvSpPr/>
          <p:nvPr/>
        </p:nvSpPr>
        <p:spPr>
          <a:xfrm>
            <a:off x="1180162" y="3486431"/>
            <a:ext cx="1243223" cy="175673"/>
          </a:xfrm>
          <a:prstGeom prst="rect">
            <a:avLst/>
          </a:prstGeom>
          <a:noFill/>
          <a:ln w="19050" cap="rnd" cmpd="sng" algn="ctr">
            <a:solidFill>
              <a:schemeClr val="accent2"/>
            </a:solidFill>
            <a:prstDash val="solid"/>
          </a:ln>
          <a:effectLst/>
        </p:spPr>
        <p:txBody>
          <a:bodyPr rtlCol="0" anchor="ctr"/>
          <a:lstStyle/>
          <a:p>
            <a:pPr algn="ctr"/>
            <a:endParaRPr lang="en-NL">
              <a:solidFill>
                <a:srgbClr val="5E6A71"/>
              </a:solidFill>
            </a:endParaRPr>
          </a:p>
        </p:txBody>
      </p:sp>
      <p:pic>
        <p:nvPicPr>
          <p:cNvPr id="7" name="Picture 6" descr="Text&#10;&#10;Description automatically generated">
            <a:extLst>
              <a:ext uri="{FF2B5EF4-FFF2-40B4-BE49-F238E27FC236}">
                <a16:creationId xmlns:a16="http://schemas.microsoft.com/office/drawing/2014/main" id="{9E98AA60-F27D-91FD-F27E-7146A6F42A38}"/>
              </a:ext>
            </a:extLst>
          </p:cNvPr>
          <p:cNvPicPr>
            <a:picLocks noChangeAspect="1"/>
          </p:cNvPicPr>
          <p:nvPr/>
        </p:nvPicPr>
        <p:blipFill>
          <a:blip r:embed="rId3"/>
          <a:stretch>
            <a:fillRect/>
          </a:stretch>
        </p:blipFill>
        <p:spPr>
          <a:xfrm>
            <a:off x="3027929" y="0"/>
            <a:ext cx="4609535" cy="5143500"/>
          </a:xfrm>
          <a:prstGeom prst="rect">
            <a:avLst/>
          </a:prstGeom>
        </p:spPr>
      </p:pic>
      <p:sp>
        <p:nvSpPr>
          <p:cNvPr id="6" name="Rectangle 5">
            <a:extLst>
              <a:ext uri="{FF2B5EF4-FFF2-40B4-BE49-F238E27FC236}">
                <a16:creationId xmlns:a16="http://schemas.microsoft.com/office/drawing/2014/main" id="{B4849494-2E48-2B28-2D0E-3A80B068AC07}"/>
              </a:ext>
            </a:extLst>
          </p:cNvPr>
          <p:cNvSpPr/>
          <p:nvPr/>
        </p:nvSpPr>
        <p:spPr>
          <a:xfrm>
            <a:off x="3680487" y="4300983"/>
            <a:ext cx="3702280" cy="265949"/>
          </a:xfrm>
          <a:prstGeom prst="rect">
            <a:avLst/>
          </a:prstGeom>
          <a:noFill/>
          <a:ln w="19050" cap="rnd" cmpd="sng" algn="ctr">
            <a:solidFill>
              <a:schemeClr val="accent2"/>
            </a:solidFill>
            <a:prstDash val="solid"/>
          </a:ln>
          <a:effectLst/>
        </p:spPr>
        <p:txBody>
          <a:bodyPr rtlCol="0" anchor="ctr"/>
          <a:lstStyle/>
          <a:p>
            <a:pPr algn="ctr"/>
            <a:endParaRPr lang="en-NL">
              <a:solidFill>
                <a:srgbClr val="5E6A71"/>
              </a:solidFill>
            </a:endParaRPr>
          </a:p>
        </p:txBody>
      </p:sp>
    </p:spTree>
    <p:extLst>
      <p:ext uri="{BB962C8B-B14F-4D97-AF65-F5344CB8AC3E}">
        <p14:creationId xmlns:p14="http://schemas.microsoft.com/office/powerpoint/2010/main" val="318577979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D430333-901B-D3E8-9F70-3FB5D32486AE}"/>
              </a:ext>
            </a:extLst>
          </p:cNvPr>
          <p:cNvSpPr>
            <a:spLocks noGrp="1"/>
          </p:cNvSpPr>
          <p:nvPr>
            <p:ph type="sldNum" sz="quarter" idx="10"/>
          </p:nvPr>
        </p:nvSpPr>
        <p:spPr/>
        <p:txBody>
          <a:bodyPr/>
          <a:lstStyle/>
          <a:p>
            <a:fld id="{4821C4A5-98F2-7545-875B-39B2F4500447}" type="slidenum">
              <a:rPr lang="en-GB" noProof="0" smtClean="0"/>
              <a:pPr/>
              <a:t>43</a:t>
            </a:fld>
            <a:endParaRPr lang="en-GB" noProof="0"/>
          </a:p>
        </p:txBody>
      </p:sp>
      <p:sp>
        <p:nvSpPr>
          <p:cNvPr id="2" name="TextBox 1">
            <a:extLst>
              <a:ext uri="{FF2B5EF4-FFF2-40B4-BE49-F238E27FC236}">
                <a16:creationId xmlns:a16="http://schemas.microsoft.com/office/drawing/2014/main" id="{BA5271EE-5458-25D2-B227-423E2510D12C}"/>
              </a:ext>
            </a:extLst>
          </p:cNvPr>
          <p:cNvSpPr txBox="1"/>
          <p:nvPr/>
        </p:nvSpPr>
        <p:spPr>
          <a:xfrm>
            <a:off x="1499976" y="1459171"/>
            <a:ext cx="6576474" cy="2893100"/>
          </a:xfrm>
          <a:prstGeom prst="rect">
            <a:avLst/>
          </a:prstGeom>
          <a:noFill/>
          <a:ln w="12700">
            <a:noFill/>
          </a:ln>
        </p:spPr>
        <p:txBody>
          <a:bodyPr wrap="square" lIns="0" rIns="0" rtlCol="0" anchor="t" anchorCtr="0">
            <a:spAutoFit/>
          </a:bodyPr>
          <a:lstStyle/>
          <a:p>
            <a:pPr algn="l" fontAlgn="base"/>
            <a:r>
              <a:rPr lang="en-GB" sz="1600" b="0" i="0" dirty="0">
                <a:solidFill>
                  <a:srgbClr val="C00000"/>
                </a:solidFill>
                <a:effectLst/>
                <a:latin typeface="Consolas" panose="020B0609020204030204" pitchFamily="49" charset="0"/>
                <a:cs typeface="Consolas" panose="020B0609020204030204" pitchFamily="49" charset="0"/>
              </a:rPr>
              <a:t>Error: Cannot find module '</a:t>
            </a:r>
            <a:r>
              <a:rPr lang="en-GB" sz="1600" b="0" i="0" dirty="0" err="1">
                <a:solidFill>
                  <a:srgbClr val="C00000"/>
                </a:solidFill>
                <a:effectLst/>
                <a:latin typeface="Consolas" panose="020B0609020204030204" pitchFamily="49" charset="0"/>
                <a:cs typeface="Consolas" panose="020B0609020204030204" pitchFamily="49" charset="0"/>
              </a:rPr>
              <a:t>ramda</a:t>
            </a:r>
            <a:r>
              <a:rPr lang="en-GB" sz="1600" b="0" i="0" dirty="0">
                <a:solidFill>
                  <a:srgbClr val="C00000"/>
                </a:solidFill>
                <a:effectLst/>
                <a:latin typeface="Consolas" panose="020B0609020204030204" pitchFamily="49" charset="0"/>
                <a:cs typeface="Consolas" panose="020B0609020204030204" pitchFamily="49" charset="0"/>
              </a:rPr>
              <a:t>'</a:t>
            </a:r>
          </a:p>
          <a:p>
            <a:pPr algn="l" fontAlgn="base"/>
            <a:r>
              <a:rPr lang="en-GB" sz="1600" b="0" i="0" dirty="0">
                <a:solidFill>
                  <a:srgbClr val="C00000"/>
                </a:solidFill>
                <a:effectLst/>
                <a:latin typeface="Consolas" panose="020B0609020204030204" pitchFamily="49" charset="0"/>
                <a:cs typeface="Consolas" panose="020B0609020204030204" pitchFamily="49" charset="0"/>
              </a:rPr>
              <a:t>    at </a:t>
            </a:r>
            <a:r>
              <a:rPr lang="en-GB" sz="1600" b="0" i="0" dirty="0" err="1">
                <a:solidFill>
                  <a:srgbClr val="C00000"/>
                </a:solidFill>
                <a:effectLst/>
                <a:latin typeface="Consolas" panose="020B0609020204030204" pitchFamily="49" charset="0"/>
                <a:cs typeface="Consolas" panose="020B0609020204030204" pitchFamily="49" charset="0"/>
              </a:rPr>
              <a:t>webpackMissingModule</a:t>
            </a:r>
            <a:r>
              <a:rPr lang="en-GB" sz="1600" b="0" i="0" dirty="0">
                <a:solidFill>
                  <a:srgbClr val="C00000"/>
                </a:solidFill>
                <a:effectLst/>
                <a:latin typeface="Consolas" panose="020B0609020204030204" pitchFamily="49" charset="0"/>
                <a:cs typeface="Consolas" panose="020B0609020204030204" pitchFamily="49" charset="0"/>
              </a:rPr>
              <a:t> (consumes:134:162)</a:t>
            </a:r>
          </a:p>
          <a:p>
            <a:pPr algn="l" fontAlgn="base"/>
            <a:r>
              <a:rPr lang="en-GB" sz="1600" b="0" i="0" dirty="0">
                <a:solidFill>
                  <a:srgbClr val="C00000"/>
                </a:solidFill>
                <a:effectLst/>
                <a:latin typeface="Consolas" panose="020B0609020204030204" pitchFamily="49" charset="0"/>
                <a:cs typeface="Consolas" panose="020B0609020204030204" pitchFamily="49" charset="0"/>
              </a:rPr>
              <a:t>    at consumes:134:270</a:t>
            </a:r>
          </a:p>
          <a:p>
            <a:pPr algn="l" fontAlgn="base"/>
            <a:r>
              <a:rPr lang="en-GB" sz="1600" b="0" i="0" dirty="0">
                <a:solidFill>
                  <a:srgbClr val="C00000"/>
                </a:solidFill>
                <a:effectLst/>
                <a:latin typeface="Consolas" panose="020B0609020204030204" pitchFamily="49" charset="0"/>
                <a:cs typeface="Consolas" panose="020B0609020204030204" pitchFamily="49" charset="0"/>
              </a:rPr>
              <a:t>    at __</a:t>
            </a:r>
            <a:r>
              <a:rPr lang="en-GB" sz="1600" b="0" i="0" dirty="0" err="1">
                <a:solidFill>
                  <a:srgbClr val="C00000"/>
                </a:solidFill>
                <a:effectLst/>
                <a:latin typeface="Consolas" panose="020B0609020204030204" pitchFamily="49" charset="0"/>
                <a:cs typeface="Consolas" panose="020B0609020204030204" pitchFamily="49" charset="0"/>
              </a:rPr>
              <a:t>webpack_require__.m</a:t>
            </a:r>
            <a:r>
              <a:rPr lang="en-GB" sz="1600" b="0" i="0" dirty="0">
                <a:solidFill>
                  <a:srgbClr val="C00000"/>
                </a:solidFill>
                <a:effectLst/>
                <a:latin typeface="Consolas" panose="020B0609020204030204" pitchFamily="49" charset="0"/>
                <a:cs typeface="Consolas" panose="020B0609020204030204" pitchFamily="49" charset="0"/>
              </a:rPr>
              <a:t>.&lt;computed&gt; (consumes:164:1)</a:t>
            </a:r>
          </a:p>
          <a:p>
            <a:pPr algn="l" fontAlgn="base"/>
            <a:r>
              <a:rPr lang="en-GB" sz="1600" b="0" i="0" dirty="0">
                <a:solidFill>
                  <a:srgbClr val="C00000"/>
                </a:solidFill>
                <a:effectLst/>
                <a:latin typeface="Consolas" panose="020B0609020204030204" pitchFamily="49" charset="0"/>
                <a:cs typeface="Consolas" panose="020B0609020204030204" pitchFamily="49" charset="0"/>
              </a:rPr>
              <a:t>    at __</a:t>
            </a:r>
            <a:r>
              <a:rPr lang="en-GB" sz="1600" b="0" i="0" dirty="0" err="1">
                <a:solidFill>
                  <a:srgbClr val="C00000"/>
                </a:solidFill>
                <a:effectLst/>
                <a:latin typeface="Consolas" panose="020B0609020204030204" pitchFamily="49" charset="0"/>
                <a:cs typeface="Consolas" panose="020B0609020204030204" pitchFamily="49" charset="0"/>
              </a:rPr>
              <a:t>webpack_require</a:t>
            </a:r>
            <a:r>
              <a:rPr lang="en-GB" sz="1600" b="0" i="0" dirty="0">
                <a:solidFill>
                  <a:srgbClr val="C00000"/>
                </a:solidFill>
                <a:effectLst/>
                <a:latin typeface="Consolas" panose="020B0609020204030204" pitchFamily="49" charset="0"/>
                <a:cs typeface="Consolas" panose="020B0609020204030204" pitchFamily="49" charset="0"/>
              </a:rPr>
              <a:t>__ (bootstrap:19:1)</a:t>
            </a:r>
          </a:p>
          <a:p>
            <a:pPr algn="l" fontAlgn="base"/>
            <a:r>
              <a:rPr lang="en-GB" sz="1600" b="0" i="0" dirty="0">
                <a:solidFill>
                  <a:srgbClr val="C00000"/>
                </a:solidFill>
                <a:effectLst/>
                <a:latin typeface="Consolas" panose="020B0609020204030204" pitchFamily="49" charset="0"/>
                <a:cs typeface="Consolas" panose="020B0609020204030204" pitchFamily="49" charset="0"/>
              </a:rPr>
              <a:t>    at 5256 (app.module.ts:24:28)</a:t>
            </a:r>
          </a:p>
          <a:p>
            <a:pPr algn="l" fontAlgn="base"/>
            <a:r>
              <a:rPr lang="en-GB" sz="1600" b="0" i="0" dirty="0">
                <a:solidFill>
                  <a:srgbClr val="C00000"/>
                </a:solidFill>
                <a:effectLst/>
                <a:latin typeface="Consolas" panose="020B0609020204030204" pitchFamily="49" charset="0"/>
                <a:cs typeface="Consolas" panose="020B0609020204030204" pitchFamily="49" charset="0"/>
              </a:rPr>
              <a:t>    at Function.__</a:t>
            </a:r>
            <a:r>
              <a:rPr lang="en-GB" sz="1600" b="0" i="0" dirty="0" err="1">
                <a:solidFill>
                  <a:srgbClr val="C00000"/>
                </a:solidFill>
                <a:effectLst/>
                <a:latin typeface="Consolas" panose="020B0609020204030204" pitchFamily="49" charset="0"/>
                <a:cs typeface="Consolas" panose="020B0609020204030204" pitchFamily="49" charset="0"/>
              </a:rPr>
              <a:t>webpack_require</a:t>
            </a:r>
            <a:r>
              <a:rPr lang="en-GB" sz="1600" b="0" i="0" dirty="0">
                <a:solidFill>
                  <a:srgbClr val="C00000"/>
                </a:solidFill>
                <a:effectLst/>
                <a:latin typeface="Consolas" panose="020B0609020204030204" pitchFamily="49" charset="0"/>
                <a:cs typeface="Consolas" panose="020B0609020204030204" pitchFamily="49" charset="0"/>
              </a:rPr>
              <a:t>__ (bootstrap:19:1)</a:t>
            </a:r>
          </a:p>
          <a:p>
            <a:pPr algn="l" fontAlgn="base"/>
            <a:r>
              <a:rPr lang="en-GB" sz="1600" b="0" i="0" dirty="0">
                <a:solidFill>
                  <a:srgbClr val="C00000"/>
                </a:solidFill>
                <a:effectLst/>
                <a:latin typeface="Consolas" panose="020B0609020204030204" pitchFamily="49" charset="0"/>
                <a:cs typeface="Consolas" panose="020B0609020204030204" pitchFamily="49" charset="0"/>
              </a:rPr>
              <a:t>    at _</a:t>
            </a:r>
            <a:r>
              <a:rPr lang="en-GB" sz="1600" b="0" i="0" dirty="0" err="1">
                <a:solidFill>
                  <a:srgbClr val="C00000"/>
                </a:solidFill>
                <a:effectLst/>
                <a:latin typeface="Consolas" panose="020B0609020204030204" pitchFamily="49" charset="0"/>
                <a:cs typeface="Consolas" panose="020B0609020204030204" pitchFamily="49" charset="0"/>
              </a:rPr>
              <a:t>ZoneDelegate.invoke</a:t>
            </a:r>
            <a:r>
              <a:rPr lang="en-GB" sz="1600" b="0" i="0" dirty="0">
                <a:solidFill>
                  <a:srgbClr val="C00000"/>
                </a:solidFill>
                <a:effectLst/>
                <a:latin typeface="Consolas" panose="020B0609020204030204" pitchFamily="49" charset="0"/>
                <a:cs typeface="Consolas" panose="020B0609020204030204" pitchFamily="49" charset="0"/>
              </a:rPr>
              <a:t> (zone.js:372:26)</a:t>
            </a:r>
          </a:p>
          <a:p>
            <a:pPr algn="l" fontAlgn="base"/>
            <a:r>
              <a:rPr lang="en-GB" sz="1600" b="0" i="0" dirty="0">
                <a:solidFill>
                  <a:srgbClr val="C00000"/>
                </a:solidFill>
                <a:effectLst/>
                <a:latin typeface="Consolas" panose="020B0609020204030204" pitchFamily="49" charset="0"/>
                <a:cs typeface="Consolas" panose="020B0609020204030204" pitchFamily="49" charset="0"/>
              </a:rPr>
              <a:t>    at </a:t>
            </a:r>
            <a:r>
              <a:rPr lang="en-GB" sz="1600" b="0" i="0" dirty="0" err="1">
                <a:solidFill>
                  <a:srgbClr val="C00000"/>
                </a:solidFill>
                <a:effectLst/>
                <a:latin typeface="Consolas" panose="020B0609020204030204" pitchFamily="49" charset="0"/>
                <a:cs typeface="Consolas" panose="020B0609020204030204" pitchFamily="49" charset="0"/>
              </a:rPr>
              <a:t>Zone.run</a:t>
            </a:r>
            <a:r>
              <a:rPr lang="en-GB" sz="1600" b="0" i="0" dirty="0">
                <a:solidFill>
                  <a:srgbClr val="C00000"/>
                </a:solidFill>
                <a:effectLst/>
                <a:latin typeface="Consolas" panose="020B0609020204030204" pitchFamily="49" charset="0"/>
                <a:cs typeface="Consolas" panose="020B0609020204030204" pitchFamily="49" charset="0"/>
              </a:rPr>
              <a:t> (zone.js:134:43)</a:t>
            </a:r>
          </a:p>
          <a:p>
            <a:pPr algn="l" fontAlgn="base"/>
            <a:r>
              <a:rPr lang="en-GB" sz="1600" b="0" i="0" dirty="0">
                <a:solidFill>
                  <a:srgbClr val="C00000"/>
                </a:solidFill>
                <a:effectLst/>
                <a:latin typeface="Consolas" panose="020B0609020204030204" pitchFamily="49" charset="0"/>
                <a:cs typeface="Consolas" panose="020B0609020204030204" pitchFamily="49" charset="0"/>
              </a:rPr>
              <a:t>    at zone.js:1275:36</a:t>
            </a:r>
          </a:p>
          <a:p>
            <a:pPr algn="l" fontAlgn="base"/>
            <a:r>
              <a:rPr lang="en-GB" sz="1600" b="0" i="0" dirty="0">
                <a:solidFill>
                  <a:srgbClr val="C00000"/>
                </a:solidFill>
                <a:effectLst/>
                <a:latin typeface="Consolas" panose="020B0609020204030204" pitchFamily="49" charset="0"/>
                <a:cs typeface="Consolas" panose="020B0609020204030204" pitchFamily="49" charset="0"/>
              </a:rPr>
              <a:t>    at _</a:t>
            </a:r>
            <a:r>
              <a:rPr lang="en-GB" sz="1600" b="0" i="0" dirty="0" err="1">
                <a:solidFill>
                  <a:srgbClr val="C00000"/>
                </a:solidFill>
                <a:effectLst/>
                <a:latin typeface="Consolas" panose="020B0609020204030204" pitchFamily="49" charset="0"/>
                <a:cs typeface="Consolas" panose="020B0609020204030204" pitchFamily="49" charset="0"/>
              </a:rPr>
              <a:t>ZoneDelegate.invokeTask</a:t>
            </a:r>
            <a:r>
              <a:rPr lang="en-GB" sz="1600" b="0" i="0" dirty="0">
                <a:solidFill>
                  <a:srgbClr val="C00000"/>
                </a:solidFill>
                <a:effectLst/>
                <a:latin typeface="Consolas" panose="020B0609020204030204" pitchFamily="49" charset="0"/>
                <a:cs typeface="Consolas" panose="020B0609020204030204" pitchFamily="49" charset="0"/>
              </a:rPr>
              <a:t> (zone.js:406:31)</a:t>
            </a:r>
          </a:p>
        </p:txBody>
      </p:sp>
      <p:sp>
        <p:nvSpPr>
          <p:cNvPr id="4" name="Title 1">
            <a:extLst>
              <a:ext uri="{FF2B5EF4-FFF2-40B4-BE49-F238E27FC236}">
                <a16:creationId xmlns:a16="http://schemas.microsoft.com/office/drawing/2014/main" id="{17726ECE-DA53-3FE0-7009-170E9329DF6D}"/>
              </a:ext>
            </a:extLst>
          </p:cNvPr>
          <p:cNvSpPr>
            <a:spLocks noGrp="1"/>
          </p:cNvSpPr>
          <p:nvPr>
            <p:ph type="title"/>
          </p:nvPr>
        </p:nvSpPr>
        <p:spPr>
          <a:xfrm>
            <a:off x="475814" y="191292"/>
            <a:ext cx="7042586" cy="875509"/>
          </a:xfrm>
        </p:spPr>
        <p:txBody>
          <a:bodyPr/>
          <a:lstStyle/>
          <a:p>
            <a:endParaRPr lang="en-US" baseline="30000" dirty="0"/>
          </a:p>
        </p:txBody>
      </p:sp>
    </p:spTree>
    <p:extLst>
      <p:ext uri="{BB962C8B-B14F-4D97-AF65-F5344CB8AC3E}">
        <p14:creationId xmlns:p14="http://schemas.microsoft.com/office/powerpoint/2010/main" val="1045384280"/>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F804-016D-C42A-1DF0-D174F09BB391}"/>
              </a:ext>
            </a:extLst>
          </p:cNvPr>
          <p:cNvSpPr>
            <a:spLocks noGrp="1"/>
          </p:cNvSpPr>
          <p:nvPr>
            <p:ph type="title"/>
          </p:nvPr>
        </p:nvSpPr>
        <p:spPr/>
        <p:txBody>
          <a:bodyPr/>
          <a:lstStyle/>
          <a:p>
            <a:r>
              <a:rPr lang="en-US" dirty="0"/>
              <a:t>What is going on?</a:t>
            </a:r>
          </a:p>
        </p:txBody>
      </p:sp>
      <p:sp>
        <p:nvSpPr>
          <p:cNvPr id="3" name="Slide Number Placeholder 2">
            <a:extLst>
              <a:ext uri="{FF2B5EF4-FFF2-40B4-BE49-F238E27FC236}">
                <a16:creationId xmlns:a16="http://schemas.microsoft.com/office/drawing/2014/main" id="{9D430333-901B-D3E8-9F70-3FB5D32486AE}"/>
              </a:ext>
            </a:extLst>
          </p:cNvPr>
          <p:cNvSpPr>
            <a:spLocks noGrp="1"/>
          </p:cNvSpPr>
          <p:nvPr>
            <p:ph type="sldNum" sz="quarter" idx="10"/>
          </p:nvPr>
        </p:nvSpPr>
        <p:spPr/>
        <p:txBody>
          <a:bodyPr/>
          <a:lstStyle/>
          <a:p>
            <a:fld id="{4821C4A5-98F2-7545-875B-39B2F4500447}" type="slidenum">
              <a:rPr lang="en-GB" noProof="0" smtClean="0"/>
              <a:pPr/>
              <a:t>44</a:t>
            </a:fld>
            <a:endParaRPr lang="en-GB" noProof="0"/>
          </a:p>
        </p:txBody>
      </p:sp>
      <p:sp>
        <p:nvSpPr>
          <p:cNvPr id="15" name="TextBox 14">
            <a:extLst>
              <a:ext uri="{FF2B5EF4-FFF2-40B4-BE49-F238E27FC236}">
                <a16:creationId xmlns:a16="http://schemas.microsoft.com/office/drawing/2014/main" id="{5634C683-CE81-DCA2-E90C-3A63F26E7A58}"/>
              </a:ext>
            </a:extLst>
          </p:cNvPr>
          <p:cNvSpPr txBox="1"/>
          <p:nvPr/>
        </p:nvSpPr>
        <p:spPr>
          <a:xfrm>
            <a:off x="475815" y="1385537"/>
            <a:ext cx="2726837" cy="400110"/>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2000" spc="-150" dirty="0">
                <a:solidFill>
                  <a:schemeClr val="tx2"/>
                </a:solidFill>
                <a:latin typeface="Dreaming Outloud Pro" panose="03050502040302030504" pitchFamily="66" charset="77"/>
                <a:ea typeface="Noteworthy Light" panose="02000400000000000000" pitchFamily="2" charset="77"/>
                <a:cs typeface="Dreaming Outloud Pro" panose="03050502040302030504" pitchFamily="66" charset="77"/>
              </a:rPr>
              <a:t>RBO (shell)</a:t>
            </a:r>
          </a:p>
        </p:txBody>
      </p:sp>
      <p:sp>
        <p:nvSpPr>
          <p:cNvPr id="6" name="Rectangle 5">
            <a:extLst>
              <a:ext uri="{FF2B5EF4-FFF2-40B4-BE49-F238E27FC236}">
                <a16:creationId xmlns:a16="http://schemas.microsoft.com/office/drawing/2014/main" id="{6F2B8EE3-443F-EDF7-D5B5-683EC8BFC731}"/>
              </a:ext>
            </a:extLst>
          </p:cNvPr>
          <p:cNvSpPr/>
          <p:nvPr/>
        </p:nvSpPr>
        <p:spPr>
          <a:xfrm>
            <a:off x="475815" y="1923393"/>
            <a:ext cx="8126060" cy="2520000"/>
          </a:xfrm>
          <a:prstGeom prst="rect">
            <a:avLst/>
          </a:prstGeom>
          <a:noFill/>
          <a:ln w="28575" cap="rnd" cmpd="sng" algn="ctr">
            <a:solidFill>
              <a:schemeClr val="tx2"/>
            </a:solidFill>
            <a:prstDash val="dash"/>
            <a:extLst>
              <a:ext uri="{C807C97D-BFC1-408E-A445-0C87EB9F89A2}">
                <ask:lineSketchStyleProps xmlns:ask="http://schemas.microsoft.com/office/drawing/2018/sketchyshapes" sd="1219033472">
                  <a:custGeom>
                    <a:avLst/>
                    <a:gdLst>
                      <a:gd name="connsiteX0" fmla="*/ 0 w 8132158"/>
                      <a:gd name="connsiteY0" fmla="*/ 0 h 2520000"/>
                      <a:gd name="connsiteX1" fmla="*/ 8132158 w 8132158"/>
                      <a:gd name="connsiteY1" fmla="*/ 0 h 2520000"/>
                      <a:gd name="connsiteX2" fmla="*/ 8132158 w 8132158"/>
                      <a:gd name="connsiteY2" fmla="*/ 2520000 h 2520000"/>
                      <a:gd name="connsiteX3" fmla="*/ 0 w 8132158"/>
                      <a:gd name="connsiteY3" fmla="*/ 2520000 h 2520000"/>
                      <a:gd name="connsiteX4" fmla="*/ 0 w 8132158"/>
                      <a:gd name="connsiteY4" fmla="*/ 0 h 25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2158" h="2520000" extrusionOk="0">
                        <a:moveTo>
                          <a:pt x="0" y="0"/>
                        </a:moveTo>
                        <a:cubicBezTo>
                          <a:pt x="3487166" y="118645"/>
                          <a:pt x="6134919" y="116012"/>
                          <a:pt x="8132158" y="0"/>
                        </a:cubicBezTo>
                        <a:cubicBezTo>
                          <a:pt x="7999276" y="962862"/>
                          <a:pt x="8217109" y="1720368"/>
                          <a:pt x="8132158" y="2520000"/>
                        </a:cubicBezTo>
                        <a:cubicBezTo>
                          <a:pt x="5047923" y="2654600"/>
                          <a:pt x="1843019" y="2362804"/>
                          <a:pt x="0" y="2520000"/>
                        </a:cubicBezTo>
                        <a:cubicBezTo>
                          <a:pt x="-20187" y="1978423"/>
                          <a:pt x="-152480" y="928655"/>
                          <a:pt x="0" y="0"/>
                        </a:cubicBezTo>
                        <a:close/>
                      </a:path>
                    </a:pathLst>
                  </a:custGeom>
                  <ask:type>
                    <ask:lineSketchNone/>
                  </ask:type>
                </ask:lineSketchStyleProps>
              </a:ext>
            </a:extLst>
          </a:ln>
          <a:effectLst/>
        </p:spPr>
        <p:txBody>
          <a:bodyPr rtlCol="0" anchor="ctr"/>
          <a:lstStyle/>
          <a:p>
            <a:pPr algn="ctr"/>
            <a:endParaRPr lang="en-NL">
              <a:solidFill>
                <a:srgbClr val="5E6A71"/>
              </a:solidFill>
            </a:endParaRPr>
          </a:p>
        </p:txBody>
      </p:sp>
      <p:sp>
        <p:nvSpPr>
          <p:cNvPr id="31" name="Rectangle 30">
            <a:extLst>
              <a:ext uri="{FF2B5EF4-FFF2-40B4-BE49-F238E27FC236}">
                <a16:creationId xmlns:a16="http://schemas.microsoft.com/office/drawing/2014/main" id="{971A5DD4-6B53-3DA2-ACDF-C749EF55332A}"/>
              </a:ext>
            </a:extLst>
          </p:cNvPr>
          <p:cNvSpPr/>
          <p:nvPr/>
        </p:nvSpPr>
        <p:spPr>
          <a:xfrm>
            <a:off x="6608011" y="2174994"/>
            <a:ext cx="1117083" cy="362073"/>
          </a:xfrm>
          <a:custGeom>
            <a:avLst/>
            <a:gdLst>
              <a:gd name="connsiteX0" fmla="*/ 0 w 1117083"/>
              <a:gd name="connsiteY0" fmla="*/ 0 h 362073"/>
              <a:gd name="connsiteX1" fmla="*/ 580883 w 1117083"/>
              <a:gd name="connsiteY1" fmla="*/ 0 h 362073"/>
              <a:gd name="connsiteX2" fmla="*/ 1117083 w 1117083"/>
              <a:gd name="connsiteY2" fmla="*/ 0 h 362073"/>
              <a:gd name="connsiteX3" fmla="*/ 1117083 w 1117083"/>
              <a:gd name="connsiteY3" fmla="*/ 362073 h 362073"/>
              <a:gd name="connsiteX4" fmla="*/ 569712 w 1117083"/>
              <a:gd name="connsiteY4" fmla="*/ 362073 h 362073"/>
              <a:gd name="connsiteX5" fmla="*/ 0 w 1117083"/>
              <a:gd name="connsiteY5" fmla="*/ 362073 h 362073"/>
              <a:gd name="connsiteX6" fmla="*/ 0 w 1117083"/>
              <a:gd name="connsiteY6" fmla="*/ 0 h 362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7083" h="362073" fill="none" extrusionOk="0">
                <a:moveTo>
                  <a:pt x="0" y="0"/>
                </a:moveTo>
                <a:cubicBezTo>
                  <a:pt x="128443" y="3693"/>
                  <a:pt x="296863" y="12934"/>
                  <a:pt x="580883" y="0"/>
                </a:cubicBezTo>
                <a:cubicBezTo>
                  <a:pt x="864903" y="-12934"/>
                  <a:pt x="880007" y="-3387"/>
                  <a:pt x="1117083" y="0"/>
                </a:cubicBezTo>
                <a:cubicBezTo>
                  <a:pt x="1131676" y="85211"/>
                  <a:pt x="1124266" y="217762"/>
                  <a:pt x="1117083" y="362073"/>
                </a:cubicBezTo>
                <a:cubicBezTo>
                  <a:pt x="972586" y="381694"/>
                  <a:pt x="821924" y="335970"/>
                  <a:pt x="569712" y="362073"/>
                </a:cubicBezTo>
                <a:cubicBezTo>
                  <a:pt x="317500" y="388176"/>
                  <a:pt x="158982" y="384196"/>
                  <a:pt x="0" y="362073"/>
                </a:cubicBezTo>
                <a:cubicBezTo>
                  <a:pt x="-16408" y="270265"/>
                  <a:pt x="14858" y="89737"/>
                  <a:pt x="0" y="0"/>
                </a:cubicBezTo>
                <a:close/>
              </a:path>
              <a:path w="1117083" h="362073" stroke="0" extrusionOk="0">
                <a:moveTo>
                  <a:pt x="0" y="0"/>
                </a:moveTo>
                <a:cubicBezTo>
                  <a:pt x="173064" y="9588"/>
                  <a:pt x="307481" y="-111"/>
                  <a:pt x="547371" y="0"/>
                </a:cubicBezTo>
                <a:cubicBezTo>
                  <a:pt x="787261" y="111"/>
                  <a:pt x="978056" y="-7377"/>
                  <a:pt x="1117083" y="0"/>
                </a:cubicBezTo>
                <a:cubicBezTo>
                  <a:pt x="1116043" y="73908"/>
                  <a:pt x="1107838" y="192893"/>
                  <a:pt x="1117083" y="362073"/>
                </a:cubicBezTo>
                <a:cubicBezTo>
                  <a:pt x="879768" y="360553"/>
                  <a:pt x="801972" y="353078"/>
                  <a:pt x="558542" y="362073"/>
                </a:cubicBezTo>
                <a:cubicBezTo>
                  <a:pt x="315112" y="371068"/>
                  <a:pt x="227736" y="380616"/>
                  <a:pt x="0" y="362073"/>
                </a:cubicBezTo>
                <a:cubicBezTo>
                  <a:pt x="13041" y="187586"/>
                  <a:pt x="2816" y="102797"/>
                  <a:pt x="0" y="0"/>
                </a:cubicBezTo>
                <a:close/>
              </a:path>
            </a:pathLst>
          </a:custGeom>
          <a:pattFill prst="ltDnDiag">
            <a:fgClr>
              <a:schemeClr val="accent2"/>
            </a:fgClr>
            <a:bgClr>
              <a:schemeClr val="bg1"/>
            </a:bgClr>
          </a:pattFill>
          <a:ln w="19050" cap="rnd" cmpd="sng" algn="ctr">
            <a:solidFill>
              <a:schemeClr val="accent2"/>
            </a:solidFill>
            <a:prstDash val="sysDash"/>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GB" sz="1200" dirty="0">
                <a:solidFill>
                  <a:schemeClr val="accent2"/>
                </a:solidFill>
                <a:latin typeface="Dreaming Outloud Pro" panose="03050502040302030504" pitchFamily="66" charset="77"/>
                <a:cs typeface="Dreaming Outloud Pro" panose="03050502040302030504" pitchFamily="66" charset="77"/>
              </a:rPr>
              <a:t>f</a:t>
            </a:r>
            <a:r>
              <a:rPr lang="en-NL" sz="1200" dirty="0">
                <a:solidFill>
                  <a:schemeClr val="accent2"/>
                </a:solidFill>
                <a:latin typeface="Dreaming Outloud Pro" panose="03050502040302030504" pitchFamily="66" charset="77"/>
                <a:cs typeface="Dreaming Outloud Pro" panose="03050502040302030504" pitchFamily="66" charset="77"/>
              </a:rPr>
              <a:t>m-page-1</a:t>
            </a:r>
          </a:p>
        </p:txBody>
      </p:sp>
      <p:sp>
        <p:nvSpPr>
          <p:cNvPr id="38" name="Rectangle 37">
            <a:extLst>
              <a:ext uri="{FF2B5EF4-FFF2-40B4-BE49-F238E27FC236}">
                <a16:creationId xmlns:a16="http://schemas.microsoft.com/office/drawing/2014/main" id="{E5F6E773-7682-72F4-64CC-6FAFEC9B880A}"/>
              </a:ext>
            </a:extLst>
          </p:cNvPr>
          <p:cNvSpPr/>
          <p:nvPr/>
        </p:nvSpPr>
        <p:spPr>
          <a:xfrm>
            <a:off x="3844910" y="2837641"/>
            <a:ext cx="1454179" cy="396000"/>
          </a:xfrm>
          <a:custGeom>
            <a:avLst/>
            <a:gdLst>
              <a:gd name="connsiteX0" fmla="*/ 0 w 1454179"/>
              <a:gd name="connsiteY0" fmla="*/ 0 h 396000"/>
              <a:gd name="connsiteX1" fmla="*/ 513810 w 1454179"/>
              <a:gd name="connsiteY1" fmla="*/ 0 h 396000"/>
              <a:gd name="connsiteX2" fmla="*/ 1013078 w 1454179"/>
              <a:gd name="connsiteY2" fmla="*/ 0 h 396000"/>
              <a:gd name="connsiteX3" fmla="*/ 1454179 w 1454179"/>
              <a:gd name="connsiteY3" fmla="*/ 0 h 396000"/>
              <a:gd name="connsiteX4" fmla="*/ 1454179 w 1454179"/>
              <a:gd name="connsiteY4" fmla="*/ 396000 h 396000"/>
              <a:gd name="connsiteX5" fmla="*/ 998536 w 1454179"/>
              <a:gd name="connsiteY5" fmla="*/ 396000 h 396000"/>
              <a:gd name="connsiteX6" fmla="*/ 513810 w 1454179"/>
              <a:gd name="connsiteY6" fmla="*/ 396000 h 396000"/>
              <a:gd name="connsiteX7" fmla="*/ 0 w 1454179"/>
              <a:gd name="connsiteY7" fmla="*/ 396000 h 396000"/>
              <a:gd name="connsiteX8" fmla="*/ 0 w 1454179"/>
              <a:gd name="connsiteY8" fmla="*/ 0 h 3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4179" h="396000" fill="none" extrusionOk="0">
                <a:moveTo>
                  <a:pt x="0" y="0"/>
                </a:moveTo>
                <a:cubicBezTo>
                  <a:pt x="123237" y="-5069"/>
                  <a:pt x="272375" y="-25652"/>
                  <a:pt x="513810" y="0"/>
                </a:cubicBezTo>
                <a:cubicBezTo>
                  <a:pt x="755245" y="25652"/>
                  <a:pt x="773739" y="11593"/>
                  <a:pt x="1013078" y="0"/>
                </a:cubicBezTo>
                <a:cubicBezTo>
                  <a:pt x="1252417" y="-11593"/>
                  <a:pt x="1246885" y="-7895"/>
                  <a:pt x="1454179" y="0"/>
                </a:cubicBezTo>
                <a:cubicBezTo>
                  <a:pt x="1456340" y="103908"/>
                  <a:pt x="1473458" y="242397"/>
                  <a:pt x="1454179" y="396000"/>
                </a:cubicBezTo>
                <a:cubicBezTo>
                  <a:pt x="1284857" y="376379"/>
                  <a:pt x="1221192" y="388548"/>
                  <a:pt x="998536" y="396000"/>
                </a:cubicBezTo>
                <a:cubicBezTo>
                  <a:pt x="775880" y="403452"/>
                  <a:pt x="742807" y="392019"/>
                  <a:pt x="513810" y="396000"/>
                </a:cubicBezTo>
                <a:cubicBezTo>
                  <a:pt x="284813" y="399981"/>
                  <a:pt x="245364" y="400375"/>
                  <a:pt x="0" y="396000"/>
                </a:cubicBezTo>
                <a:cubicBezTo>
                  <a:pt x="19656" y="310178"/>
                  <a:pt x="10393" y="120726"/>
                  <a:pt x="0" y="0"/>
                </a:cubicBezTo>
                <a:close/>
              </a:path>
              <a:path w="1454179" h="396000" stroke="0" extrusionOk="0">
                <a:moveTo>
                  <a:pt x="0" y="0"/>
                </a:moveTo>
                <a:cubicBezTo>
                  <a:pt x="197940" y="19816"/>
                  <a:pt x="239880" y="7696"/>
                  <a:pt x="470185" y="0"/>
                </a:cubicBezTo>
                <a:cubicBezTo>
                  <a:pt x="700490" y="-7696"/>
                  <a:pt x="724794" y="-18614"/>
                  <a:pt x="911286" y="0"/>
                </a:cubicBezTo>
                <a:cubicBezTo>
                  <a:pt x="1097778" y="18614"/>
                  <a:pt x="1256210" y="6190"/>
                  <a:pt x="1454179" y="0"/>
                </a:cubicBezTo>
                <a:cubicBezTo>
                  <a:pt x="1436566" y="170917"/>
                  <a:pt x="1459659" y="247262"/>
                  <a:pt x="1454179" y="396000"/>
                </a:cubicBezTo>
                <a:cubicBezTo>
                  <a:pt x="1301049" y="417425"/>
                  <a:pt x="1107729" y="373371"/>
                  <a:pt x="998536" y="396000"/>
                </a:cubicBezTo>
                <a:cubicBezTo>
                  <a:pt x="889343" y="418629"/>
                  <a:pt x="593908" y="389940"/>
                  <a:pt x="484726" y="396000"/>
                </a:cubicBezTo>
                <a:cubicBezTo>
                  <a:pt x="375544" y="402061"/>
                  <a:pt x="191345" y="418013"/>
                  <a:pt x="0" y="396000"/>
                </a:cubicBezTo>
                <a:cubicBezTo>
                  <a:pt x="-2781" y="289517"/>
                  <a:pt x="14341" y="111999"/>
                  <a:pt x="0" y="0"/>
                </a:cubicBezTo>
                <a:close/>
              </a:path>
            </a:pathLst>
          </a:custGeom>
          <a:pattFill prst="ltDnDiag">
            <a:fgClr>
              <a:schemeClr val="accent6">
                <a:lumMod val="75000"/>
              </a:schemeClr>
            </a:fgClr>
            <a:bgClr>
              <a:schemeClr val="bg1"/>
            </a:bgClr>
          </a:pattFill>
          <a:ln w="19050" cap="rnd" cmpd="sng" algn="ctr">
            <a:solidFill>
              <a:schemeClr val="accent6">
                <a:lumMod val="75000"/>
              </a:schemeClr>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GB" sz="1200" dirty="0">
                <a:solidFill>
                  <a:schemeClr val="accent6">
                    <a:lumMod val="75000"/>
                  </a:schemeClr>
                </a:solidFill>
                <a:latin typeface="Dreaming Outloud Pro" panose="03050502040302030504" pitchFamily="66" charset="77"/>
                <a:cs typeface="Dreaming Outloud Pro" panose="03050502040302030504" pitchFamily="66" charset="77"/>
              </a:rPr>
              <a:t>c</a:t>
            </a:r>
            <a:r>
              <a:rPr lang="en-NL" sz="1200" dirty="0">
                <a:solidFill>
                  <a:schemeClr val="accent6">
                    <a:lumMod val="75000"/>
                  </a:schemeClr>
                </a:solidFill>
                <a:latin typeface="Dreaming Outloud Pro" panose="03050502040302030504" pitchFamily="66" charset="77"/>
                <a:cs typeface="Dreaming Outloud Pro" panose="03050502040302030504" pitchFamily="66" charset="77"/>
              </a:rPr>
              <a:t>ommon-show-hide</a:t>
            </a:r>
          </a:p>
        </p:txBody>
      </p:sp>
      <p:cxnSp>
        <p:nvCxnSpPr>
          <p:cNvPr id="41" name="Elbow Connector 40">
            <a:extLst>
              <a:ext uri="{FF2B5EF4-FFF2-40B4-BE49-F238E27FC236}">
                <a16:creationId xmlns:a16="http://schemas.microsoft.com/office/drawing/2014/main" id="{B9F2A3EC-F73C-AAFF-F03D-4347685DC3DC}"/>
              </a:ext>
            </a:extLst>
          </p:cNvPr>
          <p:cNvCxnSpPr>
            <a:cxnSpLocks/>
            <a:stCxn id="20" idx="3"/>
            <a:endCxn id="38" idx="0"/>
          </p:cNvCxnSpPr>
          <p:nvPr/>
        </p:nvCxnSpPr>
        <p:spPr>
          <a:xfrm>
            <a:off x="2737031" y="2354978"/>
            <a:ext cx="1834969" cy="482663"/>
          </a:xfrm>
          <a:prstGeom prst="bentConnector2">
            <a:avLst/>
          </a:prstGeom>
          <a:ln w="12700" cap="rnd">
            <a:solidFill>
              <a:schemeClr val="tx2"/>
            </a:solidFill>
            <a:prstDash val="sysDot"/>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43" name="Elbow Connector 42">
            <a:extLst>
              <a:ext uri="{FF2B5EF4-FFF2-40B4-BE49-F238E27FC236}">
                <a16:creationId xmlns:a16="http://schemas.microsoft.com/office/drawing/2014/main" id="{EDA4D268-0164-691C-8DAF-4D0BAE4AAF7E}"/>
              </a:ext>
            </a:extLst>
          </p:cNvPr>
          <p:cNvCxnSpPr>
            <a:cxnSpLocks/>
            <a:stCxn id="31" idx="1"/>
            <a:endCxn id="38" idx="0"/>
          </p:cNvCxnSpPr>
          <p:nvPr/>
        </p:nvCxnSpPr>
        <p:spPr>
          <a:xfrm rot="10800000" flipV="1">
            <a:off x="4572001" y="2356031"/>
            <a:ext cx="2036011" cy="481610"/>
          </a:xfrm>
          <a:prstGeom prst="bentConnector2">
            <a:avLst/>
          </a:prstGeom>
          <a:ln w="12700" cap="rnd">
            <a:solidFill>
              <a:schemeClr val="accent2"/>
            </a:solidFill>
            <a:prstDash val="sysDot"/>
            <a:tailEnd type="arrow"/>
          </a:ln>
          <a:effectLst/>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231637D5-E612-3C3A-6C8C-1FFE7C1C076B}"/>
              </a:ext>
            </a:extLst>
          </p:cNvPr>
          <p:cNvSpPr/>
          <p:nvPr/>
        </p:nvSpPr>
        <p:spPr>
          <a:xfrm>
            <a:off x="1041092" y="2156978"/>
            <a:ext cx="1695939" cy="396000"/>
          </a:xfrm>
          <a:custGeom>
            <a:avLst/>
            <a:gdLst>
              <a:gd name="connsiteX0" fmla="*/ 0 w 1695939"/>
              <a:gd name="connsiteY0" fmla="*/ 0 h 396000"/>
              <a:gd name="connsiteX1" fmla="*/ 599232 w 1695939"/>
              <a:gd name="connsiteY1" fmla="*/ 0 h 396000"/>
              <a:gd name="connsiteX2" fmla="*/ 1181504 w 1695939"/>
              <a:gd name="connsiteY2" fmla="*/ 0 h 396000"/>
              <a:gd name="connsiteX3" fmla="*/ 1695939 w 1695939"/>
              <a:gd name="connsiteY3" fmla="*/ 0 h 396000"/>
              <a:gd name="connsiteX4" fmla="*/ 1695939 w 1695939"/>
              <a:gd name="connsiteY4" fmla="*/ 396000 h 396000"/>
              <a:gd name="connsiteX5" fmla="*/ 1164545 w 1695939"/>
              <a:gd name="connsiteY5" fmla="*/ 396000 h 396000"/>
              <a:gd name="connsiteX6" fmla="*/ 599232 w 1695939"/>
              <a:gd name="connsiteY6" fmla="*/ 396000 h 396000"/>
              <a:gd name="connsiteX7" fmla="*/ 0 w 1695939"/>
              <a:gd name="connsiteY7" fmla="*/ 396000 h 396000"/>
              <a:gd name="connsiteX8" fmla="*/ 0 w 1695939"/>
              <a:gd name="connsiteY8" fmla="*/ 0 h 3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5939" h="396000" fill="none" extrusionOk="0">
                <a:moveTo>
                  <a:pt x="0" y="0"/>
                </a:moveTo>
                <a:cubicBezTo>
                  <a:pt x="284858" y="-5921"/>
                  <a:pt x="393378" y="21665"/>
                  <a:pt x="599232" y="0"/>
                </a:cubicBezTo>
                <a:cubicBezTo>
                  <a:pt x="805086" y="-21665"/>
                  <a:pt x="1003809" y="-4570"/>
                  <a:pt x="1181504" y="0"/>
                </a:cubicBezTo>
                <a:cubicBezTo>
                  <a:pt x="1359199" y="4570"/>
                  <a:pt x="1475803" y="-16478"/>
                  <a:pt x="1695939" y="0"/>
                </a:cubicBezTo>
                <a:cubicBezTo>
                  <a:pt x="1698100" y="103908"/>
                  <a:pt x="1715218" y="242397"/>
                  <a:pt x="1695939" y="396000"/>
                </a:cubicBezTo>
                <a:cubicBezTo>
                  <a:pt x="1533657" y="419844"/>
                  <a:pt x="1300995" y="407657"/>
                  <a:pt x="1164545" y="396000"/>
                </a:cubicBezTo>
                <a:cubicBezTo>
                  <a:pt x="1028095" y="384343"/>
                  <a:pt x="758682" y="373859"/>
                  <a:pt x="599232" y="396000"/>
                </a:cubicBezTo>
                <a:cubicBezTo>
                  <a:pt x="439782" y="418141"/>
                  <a:pt x="177236" y="393752"/>
                  <a:pt x="0" y="396000"/>
                </a:cubicBezTo>
                <a:cubicBezTo>
                  <a:pt x="19656" y="310178"/>
                  <a:pt x="10393" y="120726"/>
                  <a:pt x="0" y="0"/>
                </a:cubicBezTo>
                <a:close/>
              </a:path>
              <a:path w="1695939" h="396000" stroke="0" extrusionOk="0">
                <a:moveTo>
                  <a:pt x="0" y="0"/>
                </a:moveTo>
                <a:cubicBezTo>
                  <a:pt x="235711" y="-14133"/>
                  <a:pt x="362863" y="-18754"/>
                  <a:pt x="548354" y="0"/>
                </a:cubicBezTo>
                <a:cubicBezTo>
                  <a:pt x="733845" y="18754"/>
                  <a:pt x="840026" y="1661"/>
                  <a:pt x="1062788" y="0"/>
                </a:cubicBezTo>
                <a:cubicBezTo>
                  <a:pt x="1285550" y="-1661"/>
                  <a:pt x="1507478" y="-26899"/>
                  <a:pt x="1695939" y="0"/>
                </a:cubicBezTo>
                <a:cubicBezTo>
                  <a:pt x="1678326" y="170917"/>
                  <a:pt x="1701419" y="247262"/>
                  <a:pt x="1695939" y="396000"/>
                </a:cubicBezTo>
                <a:cubicBezTo>
                  <a:pt x="1454451" y="379659"/>
                  <a:pt x="1289821" y="370957"/>
                  <a:pt x="1164545" y="396000"/>
                </a:cubicBezTo>
                <a:cubicBezTo>
                  <a:pt x="1039269" y="421043"/>
                  <a:pt x="704392" y="397580"/>
                  <a:pt x="565313" y="396000"/>
                </a:cubicBezTo>
                <a:cubicBezTo>
                  <a:pt x="426234" y="394420"/>
                  <a:pt x="145709" y="394259"/>
                  <a:pt x="0" y="396000"/>
                </a:cubicBezTo>
                <a:cubicBezTo>
                  <a:pt x="-2781" y="289517"/>
                  <a:pt x="14341" y="111999"/>
                  <a:pt x="0" y="0"/>
                </a:cubicBezTo>
                <a:close/>
              </a:path>
            </a:pathLst>
          </a:custGeom>
          <a:pattFill prst="ltDnDiag">
            <a:fgClr>
              <a:schemeClr val="tx2"/>
            </a:fgClr>
            <a:bgClr>
              <a:schemeClr val="bg1"/>
            </a:bgClr>
          </a:pattFill>
          <a:ln w="1905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nl-NL" sz="1200" dirty="0">
                <a:solidFill>
                  <a:schemeClr val="tx2"/>
                </a:solidFill>
                <a:latin typeface="Dreaming Outloud Pro" panose="03050502040302030504" pitchFamily="66" charset="77"/>
                <a:cs typeface="Dreaming Outloud Pro" panose="03050502040302030504" pitchFamily="66" charset="77"/>
              </a:rPr>
              <a:t>RBO</a:t>
            </a: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4" name="TextBox 3">
            <a:extLst>
              <a:ext uri="{FF2B5EF4-FFF2-40B4-BE49-F238E27FC236}">
                <a16:creationId xmlns:a16="http://schemas.microsoft.com/office/drawing/2014/main" id="{548D5B3A-DB91-87AC-7E00-FE8548D6ADE6}"/>
              </a:ext>
            </a:extLst>
          </p:cNvPr>
          <p:cNvSpPr txBox="1"/>
          <p:nvPr/>
        </p:nvSpPr>
        <p:spPr>
          <a:xfrm>
            <a:off x="6040445" y="1380131"/>
            <a:ext cx="2432828" cy="400110"/>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2000" spc="-150" dirty="0">
                <a:solidFill>
                  <a:schemeClr val="accent2"/>
                </a:solidFill>
                <a:latin typeface="Dreaming Outloud Pro" panose="03050502040302030504" pitchFamily="66" charset="77"/>
                <a:ea typeface="Noteworthy Light" panose="02000400000000000000" pitchFamily="2" charset="77"/>
                <a:cs typeface="Dreaming Outloud Pro" panose="03050502040302030504" pitchFamily="66" charset="77"/>
              </a:rPr>
              <a:t>Mortgages (remote)</a:t>
            </a:r>
          </a:p>
        </p:txBody>
      </p:sp>
      <p:sp>
        <p:nvSpPr>
          <p:cNvPr id="86" name="Rectangle 85">
            <a:extLst>
              <a:ext uri="{FF2B5EF4-FFF2-40B4-BE49-F238E27FC236}">
                <a16:creationId xmlns:a16="http://schemas.microsoft.com/office/drawing/2014/main" id="{7B015158-C9F0-800E-B93E-B3F0F06A2612}"/>
              </a:ext>
            </a:extLst>
          </p:cNvPr>
          <p:cNvSpPr/>
          <p:nvPr/>
        </p:nvSpPr>
        <p:spPr>
          <a:xfrm>
            <a:off x="4148014" y="3658580"/>
            <a:ext cx="847969" cy="396000"/>
          </a:xfrm>
          <a:custGeom>
            <a:avLst/>
            <a:gdLst>
              <a:gd name="connsiteX0" fmla="*/ 0 w 847969"/>
              <a:gd name="connsiteY0" fmla="*/ 0 h 396000"/>
              <a:gd name="connsiteX1" fmla="*/ 440944 w 847969"/>
              <a:gd name="connsiteY1" fmla="*/ 0 h 396000"/>
              <a:gd name="connsiteX2" fmla="*/ 847969 w 847969"/>
              <a:gd name="connsiteY2" fmla="*/ 0 h 396000"/>
              <a:gd name="connsiteX3" fmla="*/ 847969 w 847969"/>
              <a:gd name="connsiteY3" fmla="*/ 396000 h 396000"/>
              <a:gd name="connsiteX4" fmla="*/ 432464 w 847969"/>
              <a:gd name="connsiteY4" fmla="*/ 396000 h 396000"/>
              <a:gd name="connsiteX5" fmla="*/ 0 w 847969"/>
              <a:gd name="connsiteY5" fmla="*/ 396000 h 396000"/>
              <a:gd name="connsiteX6" fmla="*/ 0 w 847969"/>
              <a:gd name="connsiteY6" fmla="*/ 0 h 3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7969" h="396000" fill="none" extrusionOk="0">
                <a:moveTo>
                  <a:pt x="0" y="0"/>
                </a:moveTo>
                <a:cubicBezTo>
                  <a:pt x="199649" y="9623"/>
                  <a:pt x="329192" y="11896"/>
                  <a:pt x="440944" y="0"/>
                </a:cubicBezTo>
                <a:cubicBezTo>
                  <a:pt x="552696" y="-11896"/>
                  <a:pt x="657824" y="19702"/>
                  <a:pt x="847969" y="0"/>
                </a:cubicBezTo>
                <a:cubicBezTo>
                  <a:pt x="857038" y="101730"/>
                  <a:pt x="830135" y="287010"/>
                  <a:pt x="847969" y="396000"/>
                </a:cubicBezTo>
                <a:cubicBezTo>
                  <a:pt x="705830" y="396375"/>
                  <a:pt x="572305" y="399111"/>
                  <a:pt x="432464" y="396000"/>
                </a:cubicBezTo>
                <a:cubicBezTo>
                  <a:pt x="292624" y="392889"/>
                  <a:pt x="134520" y="412843"/>
                  <a:pt x="0" y="396000"/>
                </a:cubicBezTo>
                <a:cubicBezTo>
                  <a:pt x="16485" y="222450"/>
                  <a:pt x="-17241" y="139794"/>
                  <a:pt x="0" y="0"/>
                </a:cubicBezTo>
                <a:close/>
              </a:path>
              <a:path w="847969" h="396000" stroke="0" extrusionOk="0">
                <a:moveTo>
                  <a:pt x="0" y="0"/>
                </a:moveTo>
                <a:cubicBezTo>
                  <a:pt x="184874" y="-16984"/>
                  <a:pt x="315010" y="16990"/>
                  <a:pt x="415505" y="0"/>
                </a:cubicBezTo>
                <a:cubicBezTo>
                  <a:pt x="516001" y="-16990"/>
                  <a:pt x="674806" y="15085"/>
                  <a:pt x="847969" y="0"/>
                </a:cubicBezTo>
                <a:cubicBezTo>
                  <a:pt x="854948" y="162516"/>
                  <a:pt x="843168" y="247254"/>
                  <a:pt x="847969" y="396000"/>
                </a:cubicBezTo>
                <a:cubicBezTo>
                  <a:pt x="762633" y="417135"/>
                  <a:pt x="551811" y="388950"/>
                  <a:pt x="423985" y="396000"/>
                </a:cubicBezTo>
                <a:cubicBezTo>
                  <a:pt x="296159" y="403050"/>
                  <a:pt x="211446" y="411719"/>
                  <a:pt x="0" y="396000"/>
                </a:cubicBezTo>
                <a:cubicBezTo>
                  <a:pt x="-721" y="229585"/>
                  <a:pt x="-5169" y="176689"/>
                  <a:pt x="0" y="0"/>
                </a:cubicBezTo>
                <a:close/>
              </a:path>
            </a:pathLst>
          </a:custGeom>
          <a:pattFill prst="ltDnDiag">
            <a:fgClr>
              <a:schemeClr val="tx2"/>
            </a:fgClr>
            <a:bgClr>
              <a:schemeClr val="bg1"/>
            </a:bgClr>
          </a:pattFill>
          <a:ln w="1905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nl-NL" sz="1200" dirty="0" err="1">
                <a:solidFill>
                  <a:schemeClr val="tx2"/>
                </a:solidFill>
                <a:latin typeface="Dreaming Outloud Pro" panose="03050502040302030504" pitchFamily="66" charset="77"/>
                <a:cs typeface="Dreaming Outloud Pro" panose="03050502040302030504" pitchFamily="66" charset="77"/>
              </a:rPr>
              <a:t>ramda</a:t>
            </a:r>
            <a:endParaRPr lang="en-NL" sz="1200" dirty="0">
              <a:solidFill>
                <a:schemeClr val="tx2"/>
              </a:solidFill>
              <a:latin typeface="Dreaming Outloud Pro" panose="03050502040302030504" pitchFamily="66" charset="77"/>
              <a:cs typeface="Dreaming Outloud Pro" panose="03050502040302030504" pitchFamily="66" charset="77"/>
            </a:endParaRPr>
          </a:p>
        </p:txBody>
      </p:sp>
      <p:cxnSp>
        <p:nvCxnSpPr>
          <p:cNvPr id="87" name="Elbow Connector 86">
            <a:extLst>
              <a:ext uri="{FF2B5EF4-FFF2-40B4-BE49-F238E27FC236}">
                <a16:creationId xmlns:a16="http://schemas.microsoft.com/office/drawing/2014/main" id="{CDCEAC29-0490-9C9F-E30D-CA2C1A74A0D4}"/>
              </a:ext>
            </a:extLst>
          </p:cNvPr>
          <p:cNvCxnSpPr>
            <a:cxnSpLocks/>
            <a:stCxn id="38" idx="2"/>
            <a:endCxn id="86" idx="0"/>
          </p:cNvCxnSpPr>
          <p:nvPr/>
        </p:nvCxnSpPr>
        <p:spPr>
          <a:xfrm rot="5400000">
            <a:off x="4359531" y="3446110"/>
            <a:ext cx="424939" cy="1"/>
          </a:xfrm>
          <a:prstGeom prst="bentConnector3">
            <a:avLst>
              <a:gd name="adj1" fmla="val 50000"/>
            </a:avLst>
          </a:prstGeom>
          <a:ln w="12700" cap="rnd">
            <a:solidFill>
              <a:schemeClr val="tx2"/>
            </a:solidFill>
            <a:prstDash val="sysDot"/>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90" name="Rectangle 89">
            <a:extLst>
              <a:ext uri="{FF2B5EF4-FFF2-40B4-BE49-F238E27FC236}">
                <a16:creationId xmlns:a16="http://schemas.microsoft.com/office/drawing/2014/main" id="{7EFEA64E-DFF8-4DF0-DF60-819188A9E54D}"/>
              </a:ext>
            </a:extLst>
          </p:cNvPr>
          <p:cNvSpPr/>
          <p:nvPr/>
        </p:nvSpPr>
        <p:spPr>
          <a:xfrm>
            <a:off x="1691232" y="2835905"/>
            <a:ext cx="396000" cy="396791"/>
          </a:xfrm>
          <a:custGeom>
            <a:avLst/>
            <a:gdLst>
              <a:gd name="connsiteX0" fmla="*/ 0 w 396000"/>
              <a:gd name="connsiteY0" fmla="*/ 0 h 396791"/>
              <a:gd name="connsiteX1" fmla="*/ 396000 w 396000"/>
              <a:gd name="connsiteY1" fmla="*/ 0 h 396791"/>
              <a:gd name="connsiteX2" fmla="*/ 396000 w 396000"/>
              <a:gd name="connsiteY2" fmla="*/ 396791 h 396791"/>
              <a:gd name="connsiteX3" fmla="*/ 0 w 396000"/>
              <a:gd name="connsiteY3" fmla="*/ 396791 h 396791"/>
              <a:gd name="connsiteX4" fmla="*/ 0 w 396000"/>
              <a:gd name="connsiteY4" fmla="*/ 0 h 396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791" fill="none" extrusionOk="0">
                <a:moveTo>
                  <a:pt x="0" y="0"/>
                </a:moveTo>
                <a:cubicBezTo>
                  <a:pt x="120584" y="-1773"/>
                  <a:pt x="271416" y="-14231"/>
                  <a:pt x="396000" y="0"/>
                </a:cubicBezTo>
                <a:cubicBezTo>
                  <a:pt x="391176" y="161456"/>
                  <a:pt x="408389" y="247726"/>
                  <a:pt x="396000" y="396791"/>
                </a:cubicBezTo>
                <a:cubicBezTo>
                  <a:pt x="311243" y="414084"/>
                  <a:pt x="189016" y="378842"/>
                  <a:pt x="0" y="396791"/>
                </a:cubicBezTo>
                <a:cubicBezTo>
                  <a:pt x="19499" y="298674"/>
                  <a:pt x="-8873" y="191182"/>
                  <a:pt x="0" y="0"/>
                </a:cubicBezTo>
                <a:close/>
              </a:path>
              <a:path w="396000" h="396791" stroke="0" extrusionOk="0">
                <a:moveTo>
                  <a:pt x="0" y="0"/>
                </a:moveTo>
                <a:cubicBezTo>
                  <a:pt x="179743" y="-12613"/>
                  <a:pt x="236790" y="-8293"/>
                  <a:pt x="396000" y="0"/>
                </a:cubicBezTo>
                <a:cubicBezTo>
                  <a:pt x="408395" y="122053"/>
                  <a:pt x="401080" y="211132"/>
                  <a:pt x="396000" y="396791"/>
                </a:cubicBezTo>
                <a:cubicBezTo>
                  <a:pt x="267546" y="391990"/>
                  <a:pt x="81476" y="389151"/>
                  <a:pt x="0" y="396791"/>
                </a:cubicBezTo>
                <a:cubicBezTo>
                  <a:pt x="-10659" y="250113"/>
                  <a:pt x="11353" y="170545"/>
                  <a:pt x="0" y="0"/>
                </a:cubicBezTo>
                <a:close/>
              </a:path>
            </a:pathLst>
          </a:custGeom>
          <a:pattFill prst="ltDnDiag">
            <a:fgClr>
              <a:schemeClr val="tx2"/>
            </a:fgClr>
            <a:bgClr>
              <a:schemeClr val="bg1"/>
            </a:bgClr>
          </a:pattFill>
          <a:ln w="1905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accent2"/>
              </a:solidFill>
              <a:latin typeface="Dreaming Outloud Pro" panose="03050502040302030504" pitchFamily="66" charset="77"/>
              <a:cs typeface="Dreaming Outloud Pro" panose="03050502040302030504" pitchFamily="66" charset="77"/>
            </a:endParaRPr>
          </a:p>
        </p:txBody>
      </p:sp>
      <p:sp>
        <p:nvSpPr>
          <p:cNvPr id="91" name="TextBox 90">
            <a:extLst>
              <a:ext uri="{FF2B5EF4-FFF2-40B4-BE49-F238E27FC236}">
                <a16:creationId xmlns:a16="http://schemas.microsoft.com/office/drawing/2014/main" id="{7AC863DF-59F9-A59C-7AA8-F90A4B6791A0}"/>
              </a:ext>
            </a:extLst>
          </p:cNvPr>
          <p:cNvSpPr txBox="1"/>
          <p:nvPr/>
        </p:nvSpPr>
        <p:spPr>
          <a:xfrm>
            <a:off x="734100" y="2908130"/>
            <a:ext cx="846735"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200" spc="-15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webpack config</a:t>
            </a:r>
          </a:p>
        </p:txBody>
      </p:sp>
      <p:pic>
        <p:nvPicPr>
          <p:cNvPr id="92" name="Graphic 91">
            <a:extLst>
              <a:ext uri="{FF2B5EF4-FFF2-40B4-BE49-F238E27FC236}">
                <a16:creationId xmlns:a16="http://schemas.microsoft.com/office/drawing/2014/main" id="{BF34EBB9-ADFC-6B7A-8FE2-0F05A2B12BE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50524" y="2881700"/>
            <a:ext cx="277415" cy="307882"/>
          </a:xfrm>
          <a:prstGeom prst="rect">
            <a:avLst/>
          </a:prstGeom>
        </p:spPr>
      </p:pic>
      <p:cxnSp>
        <p:nvCxnSpPr>
          <p:cNvPr id="93" name="Elbow Connector 92">
            <a:extLst>
              <a:ext uri="{FF2B5EF4-FFF2-40B4-BE49-F238E27FC236}">
                <a16:creationId xmlns:a16="http://schemas.microsoft.com/office/drawing/2014/main" id="{B6A708BA-DB40-C0F9-B4A6-E5FA81A5C27C}"/>
              </a:ext>
            </a:extLst>
          </p:cNvPr>
          <p:cNvCxnSpPr>
            <a:cxnSpLocks/>
            <a:stCxn id="90" idx="0"/>
            <a:endCxn id="20" idx="2"/>
          </p:cNvCxnSpPr>
          <p:nvPr/>
        </p:nvCxnSpPr>
        <p:spPr>
          <a:xfrm rot="16200000" flipV="1">
            <a:off x="1747684" y="2694357"/>
            <a:ext cx="282927" cy="170"/>
          </a:xfrm>
          <a:prstGeom prst="bentConnector3">
            <a:avLst>
              <a:gd name="adj1" fmla="val 50000"/>
            </a:avLst>
          </a:prstGeom>
          <a:ln w="12700" cap="rnd">
            <a:solidFill>
              <a:schemeClr val="tx2"/>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6" name="Elbow Connector 95">
            <a:extLst>
              <a:ext uri="{FF2B5EF4-FFF2-40B4-BE49-F238E27FC236}">
                <a16:creationId xmlns:a16="http://schemas.microsoft.com/office/drawing/2014/main" id="{D2E97A5A-BE33-8188-9596-CF583A8B1B41}"/>
              </a:ext>
            </a:extLst>
          </p:cNvPr>
          <p:cNvCxnSpPr>
            <a:cxnSpLocks/>
            <a:stCxn id="90" idx="3"/>
            <a:endCxn id="38" idx="1"/>
          </p:cNvCxnSpPr>
          <p:nvPr/>
        </p:nvCxnSpPr>
        <p:spPr>
          <a:xfrm>
            <a:off x="2087232" y="3034301"/>
            <a:ext cx="1757678" cy="1340"/>
          </a:xfrm>
          <a:prstGeom prst="bentConnector3">
            <a:avLst>
              <a:gd name="adj1" fmla="val 50000"/>
            </a:avLst>
          </a:prstGeom>
          <a:ln w="12700" cap="rnd">
            <a:solidFill>
              <a:schemeClr val="tx2"/>
            </a:solidFill>
            <a:prstDash val="sysDot"/>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106" name="TextBox 105">
            <a:extLst>
              <a:ext uri="{FF2B5EF4-FFF2-40B4-BE49-F238E27FC236}">
                <a16:creationId xmlns:a16="http://schemas.microsoft.com/office/drawing/2014/main" id="{2A6AA211-A149-AA64-00FD-67502EB5C834}"/>
              </a:ext>
            </a:extLst>
          </p:cNvPr>
          <p:cNvSpPr txBox="1"/>
          <p:nvPr/>
        </p:nvSpPr>
        <p:spPr>
          <a:xfrm>
            <a:off x="2207806" y="3019400"/>
            <a:ext cx="1454179"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200" spc="-15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register as </a:t>
            </a:r>
            <a:r>
              <a:rPr lang="en-US" sz="1200" u="sng" spc="-15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shared</a:t>
            </a:r>
            <a:r>
              <a:rPr lang="en-US" sz="1200" spc="-15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 bundle </a:t>
            </a:r>
            <a:r>
              <a:rPr lang="en-US" sz="1200" spc="-150" dirty="0">
                <a:solidFill>
                  <a:schemeClr val="accent6"/>
                </a:solidFill>
                <a:latin typeface="Dreaming Outloud Pro" panose="03050502040302030504" pitchFamily="66" charset="77"/>
                <a:ea typeface="Noteworthy Light" panose="02000400000000000000" pitchFamily="2" charset="77"/>
                <a:cs typeface="Dreaming Outloud Pro" panose="03050502040302030504" pitchFamily="66" charset="77"/>
              </a:rPr>
              <a:t>412.js </a:t>
            </a:r>
          </a:p>
        </p:txBody>
      </p:sp>
      <p:sp>
        <p:nvSpPr>
          <p:cNvPr id="110" name="TextBox 109">
            <a:extLst>
              <a:ext uri="{FF2B5EF4-FFF2-40B4-BE49-F238E27FC236}">
                <a16:creationId xmlns:a16="http://schemas.microsoft.com/office/drawing/2014/main" id="{CFC435B1-1680-9998-64CF-BC57DB3C2342}"/>
              </a:ext>
            </a:extLst>
          </p:cNvPr>
          <p:cNvSpPr txBox="1"/>
          <p:nvPr/>
        </p:nvSpPr>
        <p:spPr>
          <a:xfrm>
            <a:off x="3985268" y="2066680"/>
            <a:ext cx="1243519"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200" spc="-15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import bundle </a:t>
            </a:r>
            <a:r>
              <a:rPr lang="en-US" sz="1200" spc="-150" dirty="0">
                <a:solidFill>
                  <a:schemeClr val="accent6"/>
                </a:solidFill>
                <a:latin typeface="Dreaming Outloud Pro" panose="03050502040302030504" pitchFamily="66" charset="77"/>
                <a:ea typeface="Noteworthy Light" panose="02000400000000000000" pitchFamily="2" charset="77"/>
                <a:cs typeface="Dreaming Outloud Pro" panose="03050502040302030504" pitchFamily="66" charset="77"/>
              </a:rPr>
              <a:t>412.js </a:t>
            </a:r>
          </a:p>
        </p:txBody>
      </p:sp>
      <p:cxnSp>
        <p:nvCxnSpPr>
          <p:cNvPr id="111" name="Elbow Connector 110">
            <a:extLst>
              <a:ext uri="{FF2B5EF4-FFF2-40B4-BE49-F238E27FC236}">
                <a16:creationId xmlns:a16="http://schemas.microsoft.com/office/drawing/2014/main" id="{9E829B53-4E10-8BD1-5D5F-6BDE41DAB142}"/>
              </a:ext>
            </a:extLst>
          </p:cNvPr>
          <p:cNvCxnSpPr>
            <a:cxnSpLocks/>
            <a:stCxn id="90" idx="2"/>
            <a:endCxn id="86" idx="1"/>
          </p:cNvCxnSpPr>
          <p:nvPr/>
        </p:nvCxnSpPr>
        <p:spPr>
          <a:xfrm rot="16200000" flipH="1">
            <a:off x="2706681" y="2415247"/>
            <a:ext cx="623884" cy="2258782"/>
          </a:xfrm>
          <a:prstGeom prst="bentConnector2">
            <a:avLst/>
          </a:prstGeom>
          <a:ln w="12700" cap="rnd">
            <a:solidFill>
              <a:schemeClr val="tx2"/>
            </a:solidFill>
            <a:prstDash val="sysDot"/>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114" name="TextBox 113">
            <a:extLst>
              <a:ext uri="{FF2B5EF4-FFF2-40B4-BE49-F238E27FC236}">
                <a16:creationId xmlns:a16="http://schemas.microsoft.com/office/drawing/2014/main" id="{6EEF23ED-70CC-64A2-0BF1-77C97CCCDE78}"/>
              </a:ext>
            </a:extLst>
          </p:cNvPr>
          <p:cNvSpPr txBox="1"/>
          <p:nvPr/>
        </p:nvSpPr>
        <p:spPr>
          <a:xfrm>
            <a:off x="2313135" y="3894059"/>
            <a:ext cx="1243519"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200" spc="-15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register as bundle </a:t>
            </a:r>
            <a:r>
              <a:rPr lang="en-US" sz="1200" spc="-150" dirty="0">
                <a:solidFill>
                  <a:schemeClr val="tx2"/>
                </a:solidFill>
                <a:latin typeface="Dreaming Outloud Pro" panose="03050502040302030504" pitchFamily="66" charset="77"/>
                <a:ea typeface="Noteworthy Light" panose="02000400000000000000" pitchFamily="2" charset="77"/>
                <a:cs typeface="Dreaming Outloud Pro" panose="03050502040302030504" pitchFamily="66" charset="77"/>
              </a:rPr>
              <a:t>562.js </a:t>
            </a:r>
          </a:p>
        </p:txBody>
      </p:sp>
      <p:sp>
        <p:nvSpPr>
          <p:cNvPr id="120" name="TextBox 119">
            <a:extLst>
              <a:ext uri="{FF2B5EF4-FFF2-40B4-BE49-F238E27FC236}">
                <a16:creationId xmlns:a16="http://schemas.microsoft.com/office/drawing/2014/main" id="{34EE89AA-F5C3-C93C-EB8F-6ABC29CB95FB}"/>
              </a:ext>
            </a:extLst>
          </p:cNvPr>
          <p:cNvSpPr txBox="1"/>
          <p:nvPr/>
        </p:nvSpPr>
        <p:spPr>
          <a:xfrm>
            <a:off x="3408232" y="3322080"/>
            <a:ext cx="1243519"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200" spc="-15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import bundle </a:t>
            </a:r>
            <a:r>
              <a:rPr lang="en-US" sz="1200" spc="-150" dirty="0">
                <a:solidFill>
                  <a:schemeClr val="tx2"/>
                </a:solidFill>
                <a:latin typeface="Dreaming Outloud Pro" panose="03050502040302030504" pitchFamily="66" charset="77"/>
                <a:ea typeface="Noteworthy Light" panose="02000400000000000000" pitchFamily="2" charset="77"/>
                <a:cs typeface="Dreaming Outloud Pro" panose="03050502040302030504" pitchFamily="66" charset="77"/>
              </a:rPr>
              <a:t>562.js </a:t>
            </a:r>
          </a:p>
        </p:txBody>
      </p:sp>
      <p:sp>
        <p:nvSpPr>
          <p:cNvPr id="121" name="Rectangle 120">
            <a:extLst>
              <a:ext uri="{FF2B5EF4-FFF2-40B4-BE49-F238E27FC236}">
                <a16:creationId xmlns:a16="http://schemas.microsoft.com/office/drawing/2014/main" id="{731008DF-1668-2B59-006F-23C0A1E64935}"/>
              </a:ext>
            </a:extLst>
          </p:cNvPr>
          <p:cNvSpPr/>
          <p:nvPr/>
        </p:nvSpPr>
        <p:spPr>
          <a:xfrm>
            <a:off x="6970688" y="2838757"/>
            <a:ext cx="396000" cy="396791"/>
          </a:xfrm>
          <a:custGeom>
            <a:avLst/>
            <a:gdLst>
              <a:gd name="connsiteX0" fmla="*/ 0 w 396000"/>
              <a:gd name="connsiteY0" fmla="*/ 0 h 396791"/>
              <a:gd name="connsiteX1" fmla="*/ 396000 w 396000"/>
              <a:gd name="connsiteY1" fmla="*/ 0 h 396791"/>
              <a:gd name="connsiteX2" fmla="*/ 396000 w 396000"/>
              <a:gd name="connsiteY2" fmla="*/ 396791 h 396791"/>
              <a:gd name="connsiteX3" fmla="*/ 0 w 396000"/>
              <a:gd name="connsiteY3" fmla="*/ 396791 h 396791"/>
              <a:gd name="connsiteX4" fmla="*/ 0 w 396000"/>
              <a:gd name="connsiteY4" fmla="*/ 0 h 396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791" fill="none" extrusionOk="0">
                <a:moveTo>
                  <a:pt x="0" y="0"/>
                </a:moveTo>
                <a:cubicBezTo>
                  <a:pt x="120584" y="-1773"/>
                  <a:pt x="271416" y="-14231"/>
                  <a:pt x="396000" y="0"/>
                </a:cubicBezTo>
                <a:cubicBezTo>
                  <a:pt x="391176" y="161456"/>
                  <a:pt x="408389" y="247726"/>
                  <a:pt x="396000" y="396791"/>
                </a:cubicBezTo>
                <a:cubicBezTo>
                  <a:pt x="311243" y="414084"/>
                  <a:pt x="189016" y="378842"/>
                  <a:pt x="0" y="396791"/>
                </a:cubicBezTo>
                <a:cubicBezTo>
                  <a:pt x="19499" y="298674"/>
                  <a:pt x="-8873" y="191182"/>
                  <a:pt x="0" y="0"/>
                </a:cubicBezTo>
                <a:close/>
              </a:path>
              <a:path w="396000" h="396791" stroke="0" extrusionOk="0">
                <a:moveTo>
                  <a:pt x="0" y="0"/>
                </a:moveTo>
                <a:cubicBezTo>
                  <a:pt x="179743" y="-12613"/>
                  <a:pt x="236790" y="-8293"/>
                  <a:pt x="396000" y="0"/>
                </a:cubicBezTo>
                <a:cubicBezTo>
                  <a:pt x="408395" y="122053"/>
                  <a:pt x="401080" y="211132"/>
                  <a:pt x="396000" y="396791"/>
                </a:cubicBezTo>
                <a:cubicBezTo>
                  <a:pt x="267546" y="391990"/>
                  <a:pt x="81476" y="389151"/>
                  <a:pt x="0" y="396791"/>
                </a:cubicBezTo>
                <a:cubicBezTo>
                  <a:pt x="-10659" y="250113"/>
                  <a:pt x="11353" y="170545"/>
                  <a:pt x="0" y="0"/>
                </a:cubicBezTo>
                <a:close/>
              </a:path>
            </a:pathLst>
          </a:custGeom>
          <a:pattFill prst="ltDnDiag">
            <a:fgClr>
              <a:schemeClr val="accent2"/>
            </a:fgClr>
            <a:bgClr>
              <a:schemeClr val="bg1"/>
            </a:bgClr>
          </a:pattFill>
          <a:ln w="19050" cap="rnd" cmpd="sng" algn="ctr">
            <a:solidFill>
              <a:schemeClr val="accent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accent2"/>
              </a:solidFill>
              <a:latin typeface="Dreaming Outloud Pro" panose="03050502040302030504" pitchFamily="66" charset="77"/>
              <a:cs typeface="Dreaming Outloud Pro" panose="03050502040302030504" pitchFamily="66" charset="77"/>
            </a:endParaRPr>
          </a:p>
        </p:txBody>
      </p:sp>
      <p:sp>
        <p:nvSpPr>
          <p:cNvPr id="122" name="TextBox 121">
            <a:extLst>
              <a:ext uri="{FF2B5EF4-FFF2-40B4-BE49-F238E27FC236}">
                <a16:creationId xmlns:a16="http://schemas.microsoft.com/office/drawing/2014/main" id="{B6C53852-DAAF-E43B-D33E-E89B5FD96B28}"/>
              </a:ext>
            </a:extLst>
          </p:cNvPr>
          <p:cNvSpPr txBox="1"/>
          <p:nvPr/>
        </p:nvSpPr>
        <p:spPr>
          <a:xfrm>
            <a:off x="7453459" y="2902416"/>
            <a:ext cx="802001"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200" spc="-15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webpack config</a:t>
            </a:r>
          </a:p>
        </p:txBody>
      </p:sp>
      <p:pic>
        <p:nvPicPr>
          <p:cNvPr id="123" name="Graphic 122">
            <a:extLst>
              <a:ext uri="{FF2B5EF4-FFF2-40B4-BE49-F238E27FC236}">
                <a16:creationId xmlns:a16="http://schemas.microsoft.com/office/drawing/2014/main" id="{91C2B26D-3FF5-5A4B-207D-C5ECEA93FE2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29980" y="2884552"/>
            <a:ext cx="277415" cy="307882"/>
          </a:xfrm>
          <a:prstGeom prst="rect">
            <a:avLst/>
          </a:prstGeom>
        </p:spPr>
      </p:pic>
      <p:cxnSp>
        <p:nvCxnSpPr>
          <p:cNvPr id="124" name="Elbow Connector 123">
            <a:extLst>
              <a:ext uri="{FF2B5EF4-FFF2-40B4-BE49-F238E27FC236}">
                <a16:creationId xmlns:a16="http://schemas.microsoft.com/office/drawing/2014/main" id="{8464DD76-CA2F-0A9A-1333-68DE49731BFE}"/>
              </a:ext>
            </a:extLst>
          </p:cNvPr>
          <p:cNvCxnSpPr>
            <a:cxnSpLocks/>
            <a:stCxn id="31" idx="2"/>
            <a:endCxn id="121" idx="0"/>
          </p:cNvCxnSpPr>
          <p:nvPr/>
        </p:nvCxnSpPr>
        <p:spPr>
          <a:xfrm rot="16200000" flipH="1">
            <a:off x="7016775" y="2686844"/>
            <a:ext cx="301690" cy="2135"/>
          </a:xfrm>
          <a:prstGeom prst="bentConnector3">
            <a:avLst>
              <a:gd name="adj1" fmla="val 50000"/>
            </a:avLst>
          </a:prstGeom>
          <a:ln w="12700" cap="rnd">
            <a:solidFill>
              <a:schemeClr val="accent2"/>
            </a:solidFill>
            <a:prstDash val="sysDot"/>
            <a:tailEnd type="none"/>
          </a:ln>
          <a:effectLst/>
        </p:spPr>
        <p:style>
          <a:lnRef idx="2">
            <a:schemeClr val="accent1"/>
          </a:lnRef>
          <a:fillRef idx="0">
            <a:schemeClr val="accent1"/>
          </a:fillRef>
          <a:effectRef idx="1">
            <a:schemeClr val="accent1"/>
          </a:effectRef>
          <a:fontRef idx="minor">
            <a:schemeClr val="tx1"/>
          </a:fontRef>
        </p:style>
      </p:cxnSp>
      <p:cxnSp>
        <p:nvCxnSpPr>
          <p:cNvPr id="127" name="Elbow Connector 126">
            <a:extLst>
              <a:ext uri="{FF2B5EF4-FFF2-40B4-BE49-F238E27FC236}">
                <a16:creationId xmlns:a16="http://schemas.microsoft.com/office/drawing/2014/main" id="{9D845932-6ADE-E77B-5CEF-402C4766A9C1}"/>
              </a:ext>
            </a:extLst>
          </p:cNvPr>
          <p:cNvCxnSpPr>
            <a:cxnSpLocks/>
            <a:stCxn id="121" idx="1"/>
            <a:endCxn id="38" idx="3"/>
          </p:cNvCxnSpPr>
          <p:nvPr/>
        </p:nvCxnSpPr>
        <p:spPr>
          <a:xfrm rot="10800000">
            <a:off x="5299090" y="3035641"/>
            <a:ext cx="1671599" cy="1512"/>
          </a:xfrm>
          <a:prstGeom prst="bentConnector3">
            <a:avLst>
              <a:gd name="adj1" fmla="val 50000"/>
            </a:avLst>
          </a:prstGeom>
          <a:ln w="12700" cap="rnd">
            <a:solidFill>
              <a:schemeClr val="accent2"/>
            </a:solidFill>
            <a:prstDash val="sysDot"/>
            <a:tailEnd type="arrow"/>
          </a:ln>
          <a:effectLst/>
        </p:spPr>
        <p:style>
          <a:lnRef idx="2">
            <a:schemeClr val="accent1"/>
          </a:lnRef>
          <a:fillRef idx="0">
            <a:schemeClr val="accent1"/>
          </a:fillRef>
          <a:effectRef idx="1">
            <a:schemeClr val="accent1"/>
          </a:effectRef>
          <a:fontRef idx="minor">
            <a:schemeClr val="tx1"/>
          </a:fontRef>
        </p:style>
      </p:cxnSp>
      <p:sp>
        <p:nvSpPr>
          <p:cNvPr id="130" name="TextBox 129">
            <a:extLst>
              <a:ext uri="{FF2B5EF4-FFF2-40B4-BE49-F238E27FC236}">
                <a16:creationId xmlns:a16="http://schemas.microsoft.com/office/drawing/2014/main" id="{210301D2-09BB-F5C4-B10F-F00F8743E63C}"/>
              </a:ext>
            </a:extLst>
          </p:cNvPr>
          <p:cNvSpPr txBox="1"/>
          <p:nvPr/>
        </p:nvSpPr>
        <p:spPr>
          <a:xfrm>
            <a:off x="5463855" y="3036399"/>
            <a:ext cx="1454179"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200" spc="-15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register as </a:t>
            </a:r>
            <a:r>
              <a:rPr lang="en-US" sz="1200" u="sng" spc="-15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shared</a:t>
            </a:r>
            <a:r>
              <a:rPr lang="en-US" sz="1200" spc="-15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 bundle </a:t>
            </a:r>
            <a:r>
              <a:rPr lang="en-US" sz="1200" spc="-150" dirty="0">
                <a:solidFill>
                  <a:schemeClr val="accent6"/>
                </a:solidFill>
                <a:latin typeface="Dreaming Outloud Pro" panose="03050502040302030504" pitchFamily="66" charset="77"/>
                <a:ea typeface="Noteworthy Light" panose="02000400000000000000" pitchFamily="2" charset="77"/>
                <a:cs typeface="Dreaming Outloud Pro" panose="03050502040302030504" pitchFamily="66" charset="77"/>
              </a:rPr>
              <a:t>412.js </a:t>
            </a:r>
          </a:p>
        </p:txBody>
      </p:sp>
      <p:cxnSp>
        <p:nvCxnSpPr>
          <p:cNvPr id="131" name="Elbow Connector 130">
            <a:extLst>
              <a:ext uri="{FF2B5EF4-FFF2-40B4-BE49-F238E27FC236}">
                <a16:creationId xmlns:a16="http://schemas.microsoft.com/office/drawing/2014/main" id="{4C2A0049-3F4D-8FFB-B401-617DC1B80417}"/>
              </a:ext>
            </a:extLst>
          </p:cNvPr>
          <p:cNvCxnSpPr>
            <a:cxnSpLocks/>
            <a:stCxn id="121" idx="2"/>
            <a:endCxn id="86" idx="3"/>
          </p:cNvCxnSpPr>
          <p:nvPr/>
        </p:nvCxnSpPr>
        <p:spPr>
          <a:xfrm rot="5400000">
            <a:off x="5771820" y="2459712"/>
            <a:ext cx="621032" cy="2172705"/>
          </a:xfrm>
          <a:prstGeom prst="bentConnector2">
            <a:avLst/>
          </a:prstGeom>
          <a:ln w="12700" cap="rnd">
            <a:solidFill>
              <a:schemeClr val="accent2"/>
            </a:solidFill>
            <a:prstDash val="sysDot"/>
            <a:tailEnd type="arrow"/>
          </a:ln>
          <a:effectLst/>
        </p:spPr>
        <p:style>
          <a:lnRef idx="2">
            <a:schemeClr val="accent1"/>
          </a:lnRef>
          <a:fillRef idx="0">
            <a:schemeClr val="accent1"/>
          </a:fillRef>
          <a:effectRef idx="1">
            <a:schemeClr val="accent1"/>
          </a:effectRef>
          <a:fontRef idx="minor">
            <a:schemeClr val="tx1"/>
          </a:fontRef>
        </p:style>
      </p:cxnSp>
      <p:sp>
        <p:nvSpPr>
          <p:cNvPr id="134" name="TextBox 133">
            <a:extLst>
              <a:ext uri="{FF2B5EF4-FFF2-40B4-BE49-F238E27FC236}">
                <a16:creationId xmlns:a16="http://schemas.microsoft.com/office/drawing/2014/main" id="{40CE48A3-586B-1496-A86E-9DBE9E963746}"/>
              </a:ext>
            </a:extLst>
          </p:cNvPr>
          <p:cNvSpPr txBox="1"/>
          <p:nvPr/>
        </p:nvSpPr>
        <p:spPr>
          <a:xfrm>
            <a:off x="5485951" y="3872987"/>
            <a:ext cx="1243519"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200" spc="-15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register as bundle </a:t>
            </a:r>
            <a:r>
              <a:rPr lang="en-US" sz="1200" spc="-150" dirty="0">
                <a:solidFill>
                  <a:schemeClr val="accent2"/>
                </a:solidFill>
                <a:latin typeface="Dreaming Outloud Pro" panose="03050502040302030504" pitchFamily="66" charset="77"/>
                <a:ea typeface="Noteworthy Light" panose="02000400000000000000" pitchFamily="2" charset="77"/>
                <a:cs typeface="Dreaming Outloud Pro" panose="03050502040302030504" pitchFamily="66" charset="77"/>
              </a:rPr>
              <a:t>783.js </a:t>
            </a:r>
          </a:p>
        </p:txBody>
      </p:sp>
    </p:spTree>
    <p:extLst>
      <p:ext uri="{BB962C8B-B14F-4D97-AF65-F5344CB8AC3E}">
        <p14:creationId xmlns:p14="http://schemas.microsoft.com/office/powerpoint/2010/main" val="3631973709"/>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D430333-901B-D3E8-9F70-3FB5D32486AE}"/>
              </a:ext>
            </a:extLst>
          </p:cNvPr>
          <p:cNvSpPr>
            <a:spLocks noGrp="1"/>
          </p:cNvSpPr>
          <p:nvPr>
            <p:ph type="sldNum" sz="quarter" idx="10"/>
          </p:nvPr>
        </p:nvSpPr>
        <p:spPr/>
        <p:txBody>
          <a:bodyPr/>
          <a:lstStyle/>
          <a:p>
            <a:fld id="{4821C4A5-98F2-7545-875B-39B2F4500447}" type="slidenum">
              <a:rPr lang="en-GB" noProof="0" smtClean="0"/>
              <a:pPr/>
              <a:t>45</a:t>
            </a:fld>
            <a:endParaRPr lang="en-GB" noProof="0"/>
          </a:p>
        </p:txBody>
      </p:sp>
      <p:pic>
        <p:nvPicPr>
          <p:cNvPr id="9" name="Picture 8" descr="Text&#10;&#10;Description automatically generated">
            <a:extLst>
              <a:ext uri="{FF2B5EF4-FFF2-40B4-BE49-F238E27FC236}">
                <a16:creationId xmlns:a16="http://schemas.microsoft.com/office/drawing/2014/main" id="{A3A5F7FA-27DF-336C-D744-30916E39BAB6}"/>
              </a:ext>
            </a:extLst>
          </p:cNvPr>
          <p:cNvPicPr>
            <a:picLocks noChangeAspect="1"/>
          </p:cNvPicPr>
          <p:nvPr/>
        </p:nvPicPr>
        <p:blipFill>
          <a:blip r:embed="rId2"/>
          <a:stretch>
            <a:fillRect/>
          </a:stretch>
        </p:blipFill>
        <p:spPr>
          <a:xfrm>
            <a:off x="475814" y="1207188"/>
            <a:ext cx="2353334" cy="3359744"/>
          </a:xfrm>
          <a:prstGeom prst="rect">
            <a:avLst/>
          </a:prstGeom>
        </p:spPr>
      </p:pic>
      <p:sp>
        <p:nvSpPr>
          <p:cNvPr id="4" name="Rectangle 3">
            <a:extLst>
              <a:ext uri="{FF2B5EF4-FFF2-40B4-BE49-F238E27FC236}">
                <a16:creationId xmlns:a16="http://schemas.microsoft.com/office/drawing/2014/main" id="{D6F5853D-DE90-FC78-78DA-99298B894FEC}"/>
              </a:ext>
            </a:extLst>
          </p:cNvPr>
          <p:cNvSpPr/>
          <p:nvPr/>
        </p:nvSpPr>
        <p:spPr>
          <a:xfrm>
            <a:off x="1180162" y="3486431"/>
            <a:ext cx="1243223" cy="175673"/>
          </a:xfrm>
          <a:prstGeom prst="rect">
            <a:avLst/>
          </a:prstGeom>
          <a:noFill/>
          <a:ln w="19050" cap="rnd" cmpd="sng" algn="ctr">
            <a:solidFill>
              <a:schemeClr val="accent2"/>
            </a:solidFill>
            <a:prstDash val="solid"/>
          </a:ln>
          <a:effectLst/>
        </p:spPr>
        <p:txBody>
          <a:bodyPr rtlCol="0" anchor="ctr"/>
          <a:lstStyle/>
          <a:p>
            <a:pPr algn="ctr"/>
            <a:endParaRPr lang="en-NL">
              <a:solidFill>
                <a:srgbClr val="5E6A71"/>
              </a:solidFill>
            </a:endParaRPr>
          </a:p>
        </p:txBody>
      </p:sp>
      <p:pic>
        <p:nvPicPr>
          <p:cNvPr id="10" name="Picture 9" descr="Text&#10;&#10;Description automatically generated">
            <a:extLst>
              <a:ext uri="{FF2B5EF4-FFF2-40B4-BE49-F238E27FC236}">
                <a16:creationId xmlns:a16="http://schemas.microsoft.com/office/drawing/2014/main" id="{081D2E49-C653-C162-5D47-CB9B3538E628}"/>
              </a:ext>
            </a:extLst>
          </p:cNvPr>
          <p:cNvPicPr>
            <a:picLocks noChangeAspect="1"/>
          </p:cNvPicPr>
          <p:nvPr/>
        </p:nvPicPr>
        <p:blipFill>
          <a:blip r:embed="rId3"/>
          <a:stretch>
            <a:fillRect/>
          </a:stretch>
        </p:blipFill>
        <p:spPr>
          <a:xfrm>
            <a:off x="3127733" y="0"/>
            <a:ext cx="3997902" cy="5143500"/>
          </a:xfrm>
          <a:prstGeom prst="rect">
            <a:avLst/>
          </a:prstGeom>
        </p:spPr>
      </p:pic>
    </p:spTree>
    <p:extLst>
      <p:ext uri="{BB962C8B-B14F-4D97-AF65-F5344CB8AC3E}">
        <p14:creationId xmlns:p14="http://schemas.microsoft.com/office/powerpoint/2010/main" val="120397575"/>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F804-016D-C42A-1DF0-D174F09BB391}"/>
              </a:ext>
            </a:extLst>
          </p:cNvPr>
          <p:cNvSpPr>
            <a:spLocks noGrp="1"/>
          </p:cNvSpPr>
          <p:nvPr>
            <p:ph type="title"/>
          </p:nvPr>
        </p:nvSpPr>
        <p:spPr/>
        <p:txBody>
          <a:bodyPr/>
          <a:lstStyle/>
          <a:p>
            <a:r>
              <a:rPr lang="en-US" dirty="0"/>
              <a:t>New Mortgages app</a:t>
            </a:r>
          </a:p>
        </p:txBody>
      </p:sp>
      <p:sp>
        <p:nvSpPr>
          <p:cNvPr id="3" name="Slide Number Placeholder 2">
            <a:extLst>
              <a:ext uri="{FF2B5EF4-FFF2-40B4-BE49-F238E27FC236}">
                <a16:creationId xmlns:a16="http://schemas.microsoft.com/office/drawing/2014/main" id="{9D430333-901B-D3E8-9F70-3FB5D32486AE}"/>
              </a:ext>
            </a:extLst>
          </p:cNvPr>
          <p:cNvSpPr>
            <a:spLocks noGrp="1"/>
          </p:cNvSpPr>
          <p:nvPr>
            <p:ph type="sldNum" sz="quarter" idx="10"/>
          </p:nvPr>
        </p:nvSpPr>
        <p:spPr/>
        <p:txBody>
          <a:bodyPr/>
          <a:lstStyle/>
          <a:p>
            <a:fld id="{4821C4A5-98F2-7545-875B-39B2F4500447}" type="slidenum">
              <a:rPr lang="en-GB" noProof="0" smtClean="0"/>
              <a:pPr/>
              <a:t>46</a:t>
            </a:fld>
            <a:endParaRPr lang="en-GB" noProof="0"/>
          </a:p>
        </p:txBody>
      </p:sp>
      <p:pic>
        <p:nvPicPr>
          <p:cNvPr id="6" name="Picture 5" descr="Graphical user interface, text&#10;&#10;Description automatically generated">
            <a:extLst>
              <a:ext uri="{FF2B5EF4-FFF2-40B4-BE49-F238E27FC236}">
                <a16:creationId xmlns:a16="http://schemas.microsoft.com/office/drawing/2014/main" id="{D34763BF-567F-12C8-6102-4C5DD39E8730}"/>
              </a:ext>
            </a:extLst>
          </p:cNvPr>
          <p:cNvPicPr>
            <a:picLocks noChangeAspect="1"/>
          </p:cNvPicPr>
          <p:nvPr/>
        </p:nvPicPr>
        <p:blipFill>
          <a:blip r:embed="rId2"/>
          <a:stretch>
            <a:fillRect/>
          </a:stretch>
        </p:blipFill>
        <p:spPr>
          <a:xfrm>
            <a:off x="475814" y="1258989"/>
            <a:ext cx="2258376" cy="3296899"/>
          </a:xfrm>
          <a:prstGeom prst="rect">
            <a:avLst/>
          </a:prstGeom>
        </p:spPr>
      </p:pic>
      <p:sp>
        <p:nvSpPr>
          <p:cNvPr id="4" name="Rectangle 3">
            <a:extLst>
              <a:ext uri="{FF2B5EF4-FFF2-40B4-BE49-F238E27FC236}">
                <a16:creationId xmlns:a16="http://schemas.microsoft.com/office/drawing/2014/main" id="{17DD58C9-5081-F6FA-E11C-2ED503E21ADF}"/>
              </a:ext>
            </a:extLst>
          </p:cNvPr>
          <p:cNvSpPr/>
          <p:nvPr/>
        </p:nvSpPr>
        <p:spPr>
          <a:xfrm>
            <a:off x="1084923" y="2234198"/>
            <a:ext cx="1243870" cy="175673"/>
          </a:xfrm>
          <a:prstGeom prst="rect">
            <a:avLst/>
          </a:prstGeom>
          <a:noFill/>
          <a:ln w="19050" cap="rnd" cmpd="sng" algn="ctr">
            <a:solidFill>
              <a:schemeClr val="accent2"/>
            </a:solidFill>
            <a:prstDash val="solid"/>
          </a:ln>
          <a:effectLst/>
        </p:spPr>
        <p:txBody>
          <a:bodyPr rtlCol="0" anchor="ctr"/>
          <a:lstStyle/>
          <a:p>
            <a:pPr algn="ctr"/>
            <a:endParaRPr lang="en-NL">
              <a:solidFill>
                <a:srgbClr val="5E6A71"/>
              </a:solidFill>
            </a:endParaRPr>
          </a:p>
        </p:txBody>
      </p:sp>
      <p:pic>
        <p:nvPicPr>
          <p:cNvPr id="10" name="Picture 9" descr="Text&#10;&#10;Description automatically generated">
            <a:extLst>
              <a:ext uri="{FF2B5EF4-FFF2-40B4-BE49-F238E27FC236}">
                <a16:creationId xmlns:a16="http://schemas.microsoft.com/office/drawing/2014/main" id="{25C2E57B-AB32-7458-1CB1-9D9745764975}"/>
              </a:ext>
            </a:extLst>
          </p:cNvPr>
          <p:cNvPicPr>
            <a:picLocks noChangeAspect="1"/>
          </p:cNvPicPr>
          <p:nvPr/>
        </p:nvPicPr>
        <p:blipFill>
          <a:blip r:embed="rId3"/>
          <a:stretch>
            <a:fillRect/>
          </a:stretch>
        </p:blipFill>
        <p:spPr>
          <a:xfrm>
            <a:off x="3045486" y="1648691"/>
            <a:ext cx="5013591" cy="2517493"/>
          </a:xfrm>
          <a:prstGeom prst="rect">
            <a:avLst/>
          </a:prstGeom>
        </p:spPr>
      </p:pic>
      <p:sp>
        <p:nvSpPr>
          <p:cNvPr id="5" name="Rectangle 4">
            <a:extLst>
              <a:ext uri="{FF2B5EF4-FFF2-40B4-BE49-F238E27FC236}">
                <a16:creationId xmlns:a16="http://schemas.microsoft.com/office/drawing/2014/main" id="{BBC4BB72-7A7C-81A6-5F72-C79C8C200DE8}"/>
              </a:ext>
            </a:extLst>
          </p:cNvPr>
          <p:cNvSpPr/>
          <p:nvPr/>
        </p:nvSpPr>
        <p:spPr>
          <a:xfrm>
            <a:off x="3755300" y="2427607"/>
            <a:ext cx="2816667" cy="950718"/>
          </a:xfrm>
          <a:prstGeom prst="rect">
            <a:avLst/>
          </a:prstGeom>
          <a:noFill/>
          <a:ln w="19050" cap="rnd" cmpd="sng" algn="ctr">
            <a:solidFill>
              <a:srgbClr val="C00000"/>
            </a:solidFill>
            <a:prstDash val="solid"/>
          </a:ln>
          <a:effectLst/>
        </p:spPr>
        <p:txBody>
          <a:bodyPr rtlCol="0" anchor="ctr"/>
          <a:lstStyle/>
          <a:p>
            <a:pPr algn="ctr"/>
            <a:endParaRPr lang="en-NL">
              <a:solidFill>
                <a:srgbClr val="5E6A71"/>
              </a:solidFill>
            </a:endParaRPr>
          </a:p>
        </p:txBody>
      </p:sp>
      <p:sp>
        <p:nvSpPr>
          <p:cNvPr id="7" name="TextBox 6">
            <a:extLst>
              <a:ext uri="{FF2B5EF4-FFF2-40B4-BE49-F238E27FC236}">
                <a16:creationId xmlns:a16="http://schemas.microsoft.com/office/drawing/2014/main" id="{C6D3CA66-196A-6F5B-87A7-9095254F0DC5}"/>
              </a:ext>
            </a:extLst>
          </p:cNvPr>
          <p:cNvSpPr txBox="1"/>
          <p:nvPr/>
        </p:nvSpPr>
        <p:spPr>
          <a:xfrm>
            <a:off x="6675932" y="2680630"/>
            <a:ext cx="1278898"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spc="-100" dirty="0">
                <a:solidFill>
                  <a:srgbClr val="C00000"/>
                </a:solidFill>
                <a:latin typeface="Dreaming Outloud Pro" panose="03050502040302030504" pitchFamily="66" charset="77"/>
                <a:ea typeface="Noteworthy Light" panose="02000400000000000000" pitchFamily="2" charset="77"/>
                <a:cs typeface="Dreaming Outloud Pro" panose="03050502040302030504" pitchFamily="66" charset="77"/>
              </a:rPr>
              <a:t>Still not rendered *sigh*</a:t>
            </a:r>
          </a:p>
        </p:txBody>
      </p:sp>
    </p:spTree>
    <p:extLst>
      <p:ext uri="{BB962C8B-B14F-4D97-AF65-F5344CB8AC3E}">
        <p14:creationId xmlns:p14="http://schemas.microsoft.com/office/powerpoint/2010/main" val="3144291737"/>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F804-016D-C42A-1DF0-D174F09BB391}"/>
              </a:ext>
            </a:extLst>
          </p:cNvPr>
          <p:cNvSpPr>
            <a:spLocks noGrp="1"/>
          </p:cNvSpPr>
          <p:nvPr>
            <p:ph type="title"/>
          </p:nvPr>
        </p:nvSpPr>
        <p:spPr/>
        <p:txBody>
          <a:bodyPr/>
          <a:lstStyle/>
          <a:p>
            <a:r>
              <a:rPr lang="en-US" dirty="0"/>
              <a:t>New Mortgages app</a:t>
            </a:r>
          </a:p>
        </p:txBody>
      </p:sp>
      <p:sp>
        <p:nvSpPr>
          <p:cNvPr id="3" name="Slide Number Placeholder 2">
            <a:extLst>
              <a:ext uri="{FF2B5EF4-FFF2-40B4-BE49-F238E27FC236}">
                <a16:creationId xmlns:a16="http://schemas.microsoft.com/office/drawing/2014/main" id="{9D430333-901B-D3E8-9F70-3FB5D32486AE}"/>
              </a:ext>
            </a:extLst>
          </p:cNvPr>
          <p:cNvSpPr>
            <a:spLocks noGrp="1"/>
          </p:cNvSpPr>
          <p:nvPr>
            <p:ph type="sldNum" sz="quarter" idx="10"/>
          </p:nvPr>
        </p:nvSpPr>
        <p:spPr/>
        <p:txBody>
          <a:bodyPr/>
          <a:lstStyle/>
          <a:p>
            <a:fld id="{4821C4A5-98F2-7545-875B-39B2F4500447}" type="slidenum">
              <a:rPr lang="en-GB" noProof="0" smtClean="0"/>
              <a:pPr/>
              <a:t>47</a:t>
            </a:fld>
            <a:endParaRPr lang="en-GB" noProof="0"/>
          </a:p>
        </p:txBody>
      </p:sp>
      <p:pic>
        <p:nvPicPr>
          <p:cNvPr id="12" name="Picture 11" descr="Graphical user interface, text&#10;&#10;Description automatically generated with medium confidence">
            <a:extLst>
              <a:ext uri="{FF2B5EF4-FFF2-40B4-BE49-F238E27FC236}">
                <a16:creationId xmlns:a16="http://schemas.microsoft.com/office/drawing/2014/main" id="{29C6686A-5C75-2E70-6489-E79CD7FB29B8}"/>
              </a:ext>
            </a:extLst>
          </p:cNvPr>
          <p:cNvPicPr>
            <a:picLocks noChangeAspect="1"/>
          </p:cNvPicPr>
          <p:nvPr/>
        </p:nvPicPr>
        <p:blipFill>
          <a:blip r:embed="rId2"/>
          <a:stretch>
            <a:fillRect/>
          </a:stretch>
        </p:blipFill>
        <p:spPr>
          <a:xfrm>
            <a:off x="475814" y="1614244"/>
            <a:ext cx="2279445" cy="2686769"/>
          </a:xfrm>
          <a:prstGeom prst="rect">
            <a:avLst/>
          </a:prstGeom>
        </p:spPr>
      </p:pic>
      <p:sp>
        <p:nvSpPr>
          <p:cNvPr id="4" name="Rectangle 3">
            <a:extLst>
              <a:ext uri="{FF2B5EF4-FFF2-40B4-BE49-F238E27FC236}">
                <a16:creationId xmlns:a16="http://schemas.microsoft.com/office/drawing/2014/main" id="{17DD58C9-5081-F6FA-E11C-2ED503E21ADF}"/>
              </a:ext>
            </a:extLst>
          </p:cNvPr>
          <p:cNvSpPr/>
          <p:nvPr/>
        </p:nvSpPr>
        <p:spPr>
          <a:xfrm>
            <a:off x="1071411" y="3175869"/>
            <a:ext cx="1243870" cy="175673"/>
          </a:xfrm>
          <a:prstGeom prst="rect">
            <a:avLst/>
          </a:prstGeom>
          <a:noFill/>
          <a:ln w="19050" cap="rnd" cmpd="sng" algn="ctr">
            <a:solidFill>
              <a:schemeClr val="accent2"/>
            </a:solidFill>
            <a:prstDash val="solid"/>
          </a:ln>
          <a:effectLst/>
        </p:spPr>
        <p:txBody>
          <a:bodyPr rtlCol="0" anchor="ctr"/>
          <a:lstStyle/>
          <a:p>
            <a:pPr algn="ctr"/>
            <a:endParaRPr lang="en-NL">
              <a:solidFill>
                <a:srgbClr val="5E6A71"/>
              </a:solidFill>
            </a:endParaRPr>
          </a:p>
        </p:txBody>
      </p:sp>
      <p:pic>
        <p:nvPicPr>
          <p:cNvPr id="14" name="Picture 13" descr="Text&#10;&#10;Description automatically generated">
            <a:extLst>
              <a:ext uri="{FF2B5EF4-FFF2-40B4-BE49-F238E27FC236}">
                <a16:creationId xmlns:a16="http://schemas.microsoft.com/office/drawing/2014/main" id="{6AB4E646-53F2-05FB-3516-04DF0655B73D}"/>
              </a:ext>
            </a:extLst>
          </p:cNvPr>
          <p:cNvPicPr>
            <a:picLocks noChangeAspect="1"/>
          </p:cNvPicPr>
          <p:nvPr/>
        </p:nvPicPr>
        <p:blipFill>
          <a:blip r:embed="rId3"/>
          <a:stretch>
            <a:fillRect/>
          </a:stretch>
        </p:blipFill>
        <p:spPr>
          <a:xfrm>
            <a:off x="3046968" y="1877780"/>
            <a:ext cx="5115066" cy="2159695"/>
          </a:xfrm>
          <a:prstGeom prst="rect">
            <a:avLst/>
          </a:prstGeom>
        </p:spPr>
      </p:pic>
      <p:sp>
        <p:nvSpPr>
          <p:cNvPr id="15" name="Rectangle 14">
            <a:extLst>
              <a:ext uri="{FF2B5EF4-FFF2-40B4-BE49-F238E27FC236}">
                <a16:creationId xmlns:a16="http://schemas.microsoft.com/office/drawing/2014/main" id="{D9E9D527-AD0F-0779-6846-FA6FD012D22B}"/>
              </a:ext>
            </a:extLst>
          </p:cNvPr>
          <p:cNvSpPr/>
          <p:nvPr/>
        </p:nvSpPr>
        <p:spPr>
          <a:xfrm>
            <a:off x="3593143" y="2535488"/>
            <a:ext cx="3460800" cy="175673"/>
          </a:xfrm>
          <a:prstGeom prst="rect">
            <a:avLst/>
          </a:prstGeom>
          <a:noFill/>
          <a:ln w="19050" cap="rnd" cmpd="sng" algn="ctr">
            <a:solidFill>
              <a:srgbClr val="C00000"/>
            </a:solidFill>
            <a:prstDash val="solid"/>
          </a:ln>
          <a:effectLst/>
        </p:spPr>
        <p:txBody>
          <a:bodyPr rtlCol="0" anchor="ctr"/>
          <a:lstStyle/>
          <a:p>
            <a:pPr algn="ctr"/>
            <a:endParaRPr lang="en-NL">
              <a:solidFill>
                <a:srgbClr val="5E6A71"/>
              </a:solidFill>
            </a:endParaRPr>
          </a:p>
        </p:txBody>
      </p:sp>
      <p:sp>
        <p:nvSpPr>
          <p:cNvPr id="16" name="TextBox 15">
            <a:extLst>
              <a:ext uri="{FF2B5EF4-FFF2-40B4-BE49-F238E27FC236}">
                <a16:creationId xmlns:a16="http://schemas.microsoft.com/office/drawing/2014/main" id="{6FC7A143-9038-380E-2619-BADE83601B56}"/>
              </a:ext>
            </a:extLst>
          </p:cNvPr>
          <p:cNvSpPr txBox="1"/>
          <p:nvPr/>
        </p:nvSpPr>
        <p:spPr>
          <a:xfrm>
            <a:off x="5653065" y="2073823"/>
            <a:ext cx="2121588" cy="461665"/>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spc="-100" dirty="0">
                <a:solidFill>
                  <a:srgbClr val="C00000"/>
                </a:solidFill>
                <a:latin typeface="Dreaming Outloud Pro" panose="03050502040302030504" pitchFamily="66" charset="77"/>
                <a:ea typeface="Noteworthy Light" panose="02000400000000000000" pitchFamily="2" charset="77"/>
                <a:cs typeface="Dreaming Outloud Pro" panose="03050502040302030504" pitchFamily="66" charset="77"/>
              </a:rPr>
              <a:t>Different between RBO and Mortgages, so this is still not a singleton??</a:t>
            </a:r>
          </a:p>
        </p:txBody>
      </p:sp>
    </p:spTree>
    <p:extLst>
      <p:ext uri="{BB962C8B-B14F-4D97-AF65-F5344CB8AC3E}">
        <p14:creationId xmlns:p14="http://schemas.microsoft.com/office/powerpoint/2010/main" val="1113143276"/>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F804-016D-C42A-1DF0-D174F09BB391}"/>
              </a:ext>
            </a:extLst>
          </p:cNvPr>
          <p:cNvSpPr>
            <a:spLocks noGrp="1"/>
          </p:cNvSpPr>
          <p:nvPr>
            <p:ph type="title"/>
          </p:nvPr>
        </p:nvSpPr>
        <p:spPr/>
        <p:txBody>
          <a:bodyPr/>
          <a:lstStyle/>
          <a:p>
            <a:r>
              <a:rPr lang="en-US" dirty="0" err="1"/>
              <a:t>ShowHideService</a:t>
            </a:r>
            <a:r>
              <a:rPr lang="en-US" dirty="0"/>
              <a:t> not a singleton</a:t>
            </a:r>
          </a:p>
        </p:txBody>
      </p:sp>
      <p:sp>
        <p:nvSpPr>
          <p:cNvPr id="3" name="Slide Number Placeholder 2">
            <a:extLst>
              <a:ext uri="{FF2B5EF4-FFF2-40B4-BE49-F238E27FC236}">
                <a16:creationId xmlns:a16="http://schemas.microsoft.com/office/drawing/2014/main" id="{9D430333-901B-D3E8-9F70-3FB5D32486AE}"/>
              </a:ext>
            </a:extLst>
          </p:cNvPr>
          <p:cNvSpPr>
            <a:spLocks noGrp="1"/>
          </p:cNvSpPr>
          <p:nvPr>
            <p:ph type="sldNum" sz="quarter" idx="10"/>
          </p:nvPr>
        </p:nvSpPr>
        <p:spPr/>
        <p:txBody>
          <a:bodyPr/>
          <a:lstStyle/>
          <a:p>
            <a:fld id="{4821C4A5-98F2-7545-875B-39B2F4500447}" type="slidenum">
              <a:rPr lang="en-GB" noProof="0" smtClean="0"/>
              <a:pPr/>
              <a:t>48</a:t>
            </a:fld>
            <a:endParaRPr lang="en-GB" noProof="0"/>
          </a:p>
        </p:txBody>
      </p:sp>
      <p:sp>
        <p:nvSpPr>
          <p:cNvPr id="15" name="TextBox 14">
            <a:extLst>
              <a:ext uri="{FF2B5EF4-FFF2-40B4-BE49-F238E27FC236}">
                <a16:creationId xmlns:a16="http://schemas.microsoft.com/office/drawing/2014/main" id="{5634C683-CE81-DCA2-E90C-3A63F26E7A58}"/>
              </a:ext>
            </a:extLst>
          </p:cNvPr>
          <p:cNvSpPr txBox="1"/>
          <p:nvPr/>
        </p:nvSpPr>
        <p:spPr>
          <a:xfrm>
            <a:off x="475815" y="1385537"/>
            <a:ext cx="2726837" cy="400110"/>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2000" spc="-150" dirty="0">
                <a:solidFill>
                  <a:schemeClr val="tx2"/>
                </a:solidFill>
                <a:latin typeface="Dreaming Outloud Pro" panose="03050502040302030504" pitchFamily="66" charset="77"/>
                <a:ea typeface="Noteworthy Light" panose="02000400000000000000" pitchFamily="2" charset="77"/>
                <a:cs typeface="Dreaming Outloud Pro" panose="03050502040302030504" pitchFamily="66" charset="77"/>
              </a:rPr>
              <a:t>RBO (shell)</a:t>
            </a:r>
          </a:p>
        </p:txBody>
      </p:sp>
      <p:sp>
        <p:nvSpPr>
          <p:cNvPr id="6" name="Rectangle 5">
            <a:extLst>
              <a:ext uri="{FF2B5EF4-FFF2-40B4-BE49-F238E27FC236}">
                <a16:creationId xmlns:a16="http://schemas.microsoft.com/office/drawing/2014/main" id="{6F2B8EE3-443F-EDF7-D5B5-683EC8BFC731}"/>
              </a:ext>
            </a:extLst>
          </p:cNvPr>
          <p:cNvSpPr/>
          <p:nvPr/>
        </p:nvSpPr>
        <p:spPr>
          <a:xfrm>
            <a:off x="475815" y="1923393"/>
            <a:ext cx="8126060" cy="2783740"/>
          </a:xfrm>
          <a:prstGeom prst="rect">
            <a:avLst/>
          </a:prstGeom>
          <a:noFill/>
          <a:ln w="28575" cap="rnd" cmpd="sng" algn="ctr">
            <a:solidFill>
              <a:schemeClr val="tx2"/>
            </a:solidFill>
            <a:prstDash val="dash"/>
            <a:extLst>
              <a:ext uri="{C807C97D-BFC1-408E-A445-0C87EB9F89A2}">
                <ask:lineSketchStyleProps xmlns:ask="http://schemas.microsoft.com/office/drawing/2018/sketchyshapes" sd="1219033472">
                  <a:custGeom>
                    <a:avLst/>
                    <a:gdLst>
                      <a:gd name="connsiteX0" fmla="*/ 0 w 8132158"/>
                      <a:gd name="connsiteY0" fmla="*/ 0 h 2520000"/>
                      <a:gd name="connsiteX1" fmla="*/ 8132158 w 8132158"/>
                      <a:gd name="connsiteY1" fmla="*/ 0 h 2520000"/>
                      <a:gd name="connsiteX2" fmla="*/ 8132158 w 8132158"/>
                      <a:gd name="connsiteY2" fmla="*/ 2520000 h 2520000"/>
                      <a:gd name="connsiteX3" fmla="*/ 0 w 8132158"/>
                      <a:gd name="connsiteY3" fmla="*/ 2520000 h 2520000"/>
                      <a:gd name="connsiteX4" fmla="*/ 0 w 8132158"/>
                      <a:gd name="connsiteY4" fmla="*/ 0 h 25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2158" h="2520000" extrusionOk="0">
                        <a:moveTo>
                          <a:pt x="0" y="0"/>
                        </a:moveTo>
                        <a:cubicBezTo>
                          <a:pt x="3487166" y="118645"/>
                          <a:pt x="6134919" y="116012"/>
                          <a:pt x="8132158" y="0"/>
                        </a:cubicBezTo>
                        <a:cubicBezTo>
                          <a:pt x="7999276" y="962862"/>
                          <a:pt x="8217109" y="1720368"/>
                          <a:pt x="8132158" y="2520000"/>
                        </a:cubicBezTo>
                        <a:cubicBezTo>
                          <a:pt x="5047923" y="2654600"/>
                          <a:pt x="1843019" y="2362804"/>
                          <a:pt x="0" y="2520000"/>
                        </a:cubicBezTo>
                        <a:cubicBezTo>
                          <a:pt x="-20187" y="1978423"/>
                          <a:pt x="-152480" y="928655"/>
                          <a:pt x="0" y="0"/>
                        </a:cubicBezTo>
                        <a:close/>
                      </a:path>
                    </a:pathLst>
                  </a:custGeom>
                  <ask:type>
                    <ask:lineSketchNone/>
                  </ask:type>
                </ask:lineSketchStyleProps>
              </a:ext>
            </a:extLst>
          </a:ln>
          <a:effectLst/>
        </p:spPr>
        <p:txBody>
          <a:bodyPr rtlCol="0" anchor="ctr"/>
          <a:lstStyle/>
          <a:p>
            <a:pPr algn="ctr"/>
            <a:endParaRPr lang="en-NL">
              <a:solidFill>
                <a:srgbClr val="5E6A71"/>
              </a:solidFill>
            </a:endParaRPr>
          </a:p>
        </p:txBody>
      </p:sp>
      <p:sp>
        <p:nvSpPr>
          <p:cNvPr id="31" name="Rectangle 30">
            <a:extLst>
              <a:ext uri="{FF2B5EF4-FFF2-40B4-BE49-F238E27FC236}">
                <a16:creationId xmlns:a16="http://schemas.microsoft.com/office/drawing/2014/main" id="{971A5DD4-6B53-3DA2-ACDF-C749EF55332A}"/>
              </a:ext>
            </a:extLst>
          </p:cNvPr>
          <p:cNvSpPr/>
          <p:nvPr/>
        </p:nvSpPr>
        <p:spPr>
          <a:xfrm>
            <a:off x="7543467" y="3966727"/>
            <a:ext cx="891850" cy="362073"/>
          </a:xfrm>
          <a:custGeom>
            <a:avLst/>
            <a:gdLst>
              <a:gd name="connsiteX0" fmla="*/ 0 w 891850"/>
              <a:gd name="connsiteY0" fmla="*/ 0 h 362073"/>
              <a:gd name="connsiteX1" fmla="*/ 463762 w 891850"/>
              <a:gd name="connsiteY1" fmla="*/ 0 h 362073"/>
              <a:gd name="connsiteX2" fmla="*/ 891850 w 891850"/>
              <a:gd name="connsiteY2" fmla="*/ 0 h 362073"/>
              <a:gd name="connsiteX3" fmla="*/ 891850 w 891850"/>
              <a:gd name="connsiteY3" fmla="*/ 362073 h 362073"/>
              <a:gd name="connsiteX4" fmla="*/ 454844 w 891850"/>
              <a:gd name="connsiteY4" fmla="*/ 362073 h 362073"/>
              <a:gd name="connsiteX5" fmla="*/ 0 w 891850"/>
              <a:gd name="connsiteY5" fmla="*/ 362073 h 362073"/>
              <a:gd name="connsiteX6" fmla="*/ 0 w 891850"/>
              <a:gd name="connsiteY6" fmla="*/ 0 h 362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1850" h="362073" fill="none" extrusionOk="0">
                <a:moveTo>
                  <a:pt x="0" y="0"/>
                </a:moveTo>
                <a:cubicBezTo>
                  <a:pt x="167929" y="-21654"/>
                  <a:pt x="356209" y="11502"/>
                  <a:pt x="463762" y="0"/>
                </a:cubicBezTo>
                <a:cubicBezTo>
                  <a:pt x="571315" y="-11502"/>
                  <a:pt x="744467" y="-10366"/>
                  <a:pt x="891850" y="0"/>
                </a:cubicBezTo>
                <a:cubicBezTo>
                  <a:pt x="906443" y="85211"/>
                  <a:pt x="899033" y="217762"/>
                  <a:pt x="891850" y="362073"/>
                </a:cubicBezTo>
                <a:cubicBezTo>
                  <a:pt x="782686" y="378250"/>
                  <a:pt x="584497" y="355635"/>
                  <a:pt x="454844" y="362073"/>
                </a:cubicBezTo>
                <a:cubicBezTo>
                  <a:pt x="325191" y="368511"/>
                  <a:pt x="214698" y="357850"/>
                  <a:pt x="0" y="362073"/>
                </a:cubicBezTo>
                <a:cubicBezTo>
                  <a:pt x="-16408" y="270265"/>
                  <a:pt x="14858" y="89737"/>
                  <a:pt x="0" y="0"/>
                </a:cubicBezTo>
                <a:close/>
              </a:path>
              <a:path w="891850" h="362073" stroke="0" extrusionOk="0">
                <a:moveTo>
                  <a:pt x="0" y="0"/>
                </a:moveTo>
                <a:cubicBezTo>
                  <a:pt x="127844" y="15649"/>
                  <a:pt x="227849" y="16439"/>
                  <a:pt x="437007" y="0"/>
                </a:cubicBezTo>
                <a:cubicBezTo>
                  <a:pt x="646165" y="-16439"/>
                  <a:pt x="728839" y="4896"/>
                  <a:pt x="891850" y="0"/>
                </a:cubicBezTo>
                <a:cubicBezTo>
                  <a:pt x="890810" y="73908"/>
                  <a:pt x="882605" y="192893"/>
                  <a:pt x="891850" y="362073"/>
                </a:cubicBezTo>
                <a:cubicBezTo>
                  <a:pt x="670405" y="353469"/>
                  <a:pt x="603980" y="382662"/>
                  <a:pt x="445925" y="362073"/>
                </a:cubicBezTo>
                <a:cubicBezTo>
                  <a:pt x="287871" y="341484"/>
                  <a:pt x="142687" y="350761"/>
                  <a:pt x="0" y="362073"/>
                </a:cubicBezTo>
                <a:cubicBezTo>
                  <a:pt x="13041" y="187586"/>
                  <a:pt x="2816" y="102797"/>
                  <a:pt x="0" y="0"/>
                </a:cubicBezTo>
                <a:close/>
              </a:path>
            </a:pathLst>
          </a:custGeom>
          <a:pattFill prst="ltDnDiag">
            <a:fgClr>
              <a:schemeClr val="accent2"/>
            </a:fgClr>
            <a:bgClr>
              <a:schemeClr val="bg1"/>
            </a:bgClr>
          </a:pattFill>
          <a:ln w="19050" cap="rnd" cmpd="sng" algn="ctr">
            <a:solidFill>
              <a:schemeClr val="accent2"/>
            </a:solidFill>
            <a:prstDash val="sysDash"/>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GB" sz="1200" dirty="0">
                <a:solidFill>
                  <a:schemeClr val="accent2"/>
                </a:solidFill>
                <a:latin typeface="Dreaming Outloud Pro" panose="03050502040302030504" pitchFamily="66" charset="77"/>
                <a:cs typeface="Dreaming Outloud Pro" panose="03050502040302030504" pitchFamily="66" charset="77"/>
              </a:rPr>
              <a:t>f</a:t>
            </a:r>
            <a:r>
              <a:rPr lang="en-NL" sz="1200" dirty="0">
                <a:solidFill>
                  <a:schemeClr val="accent2"/>
                </a:solidFill>
                <a:latin typeface="Dreaming Outloud Pro" panose="03050502040302030504" pitchFamily="66" charset="77"/>
                <a:cs typeface="Dreaming Outloud Pro" panose="03050502040302030504" pitchFamily="66" charset="77"/>
              </a:rPr>
              <a:t>m-page-1</a:t>
            </a:r>
          </a:p>
        </p:txBody>
      </p:sp>
      <p:sp>
        <p:nvSpPr>
          <p:cNvPr id="38" name="Rectangle 37">
            <a:extLst>
              <a:ext uri="{FF2B5EF4-FFF2-40B4-BE49-F238E27FC236}">
                <a16:creationId xmlns:a16="http://schemas.microsoft.com/office/drawing/2014/main" id="{E5F6E773-7682-72F4-64CC-6FAFEC9B880A}"/>
              </a:ext>
            </a:extLst>
          </p:cNvPr>
          <p:cNvSpPr/>
          <p:nvPr/>
        </p:nvSpPr>
        <p:spPr>
          <a:xfrm>
            <a:off x="3264131" y="2343616"/>
            <a:ext cx="2174667" cy="2124781"/>
          </a:xfrm>
          <a:custGeom>
            <a:avLst/>
            <a:gdLst>
              <a:gd name="connsiteX0" fmla="*/ 0 w 2174667"/>
              <a:gd name="connsiteY0" fmla="*/ 0 h 2124781"/>
              <a:gd name="connsiteX1" fmla="*/ 543667 w 2174667"/>
              <a:gd name="connsiteY1" fmla="*/ 0 h 2124781"/>
              <a:gd name="connsiteX2" fmla="*/ 1109080 w 2174667"/>
              <a:gd name="connsiteY2" fmla="*/ 0 h 2124781"/>
              <a:gd name="connsiteX3" fmla="*/ 1587507 w 2174667"/>
              <a:gd name="connsiteY3" fmla="*/ 0 h 2124781"/>
              <a:gd name="connsiteX4" fmla="*/ 2174667 w 2174667"/>
              <a:gd name="connsiteY4" fmla="*/ 0 h 2124781"/>
              <a:gd name="connsiteX5" fmla="*/ 2174667 w 2174667"/>
              <a:gd name="connsiteY5" fmla="*/ 552443 h 2124781"/>
              <a:gd name="connsiteX6" fmla="*/ 2174667 w 2174667"/>
              <a:gd name="connsiteY6" fmla="*/ 1041143 h 2124781"/>
              <a:gd name="connsiteX7" fmla="*/ 2174667 w 2174667"/>
              <a:gd name="connsiteY7" fmla="*/ 1572338 h 2124781"/>
              <a:gd name="connsiteX8" fmla="*/ 2174667 w 2174667"/>
              <a:gd name="connsiteY8" fmla="*/ 2124781 h 2124781"/>
              <a:gd name="connsiteX9" fmla="*/ 1696240 w 2174667"/>
              <a:gd name="connsiteY9" fmla="*/ 2124781 h 2124781"/>
              <a:gd name="connsiteX10" fmla="*/ 1130827 w 2174667"/>
              <a:gd name="connsiteY10" fmla="*/ 2124781 h 2124781"/>
              <a:gd name="connsiteX11" fmla="*/ 630653 w 2174667"/>
              <a:gd name="connsiteY11" fmla="*/ 2124781 h 2124781"/>
              <a:gd name="connsiteX12" fmla="*/ 0 w 2174667"/>
              <a:gd name="connsiteY12" fmla="*/ 2124781 h 2124781"/>
              <a:gd name="connsiteX13" fmla="*/ 0 w 2174667"/>
              <a:gd name="connsiteY13" fmla="*/ 1614834 h 2124781"/>
              <a:gd name="connsiteX14" fmla="*/ 0 w 2174667"/>
              <a:gd name="connsiteY14" fmla="*/ 1083638 h 2124781"/>
              <a:gd name="connsiteX15" fmla="*/ 0 w 2174667"/>
              <a:gd name="connsiteY15" fmla="*/ 531195 h 2124781"/>
              <a:gd name="connsiteX16" fmla="*/ 0 w 2174667"/>
              <a:gd name="connsiteY16" fmla="*/ 0 h 212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74667" h="2124781" fill="none" extrusionOk="0">
                <a:moveTo>
                  <a:pt x="0" y="0"/>
                </a:moveTo>
                <a:cubicBezTo>
                  <a:pt x="129244" y="-6025"/>
                  <a:pt x="308355" y="4663"/>
                  <a:pt x="543667" y="0"/>
                </a:cubicBezTo>
                <a:cubicBezTo>
                  <a:pt x="778979" y="-4663"/>
                  <a:pt x="836087" y="-5916"/>
                  <a:pt x="1109080" y="0"/>
                </a:cubicBezTo>
                <a:cubicBezTo>
                  <a:pt x="1382073" y="5916"/>
                  <a:pt x="1430229" y="9355"/>
                  <a:pt x="1587507" y="0"/>
                </a:cubicBezTo>
                <a:cubicBezTo>
                  <a:pt x="1744785" y="-9355"/>
                  <a:pt x="2046244" y="-20569"/>
                  <a:pt x="2174667" y="0"/>
                </a:cubicBezTo>
                <a:cubicBezTo>
                  <a:pt x="2170678" y="135381"/>
                  <a:pt x="2177249" y="347222"/>
                  <a:pt x="2174667" y="552443"/>
                </a:cubicBezTo>
                <a:cubicBezTo>
                  <a:pt x="2172085" y="757664"/>
                  <a:pt x="2151579" y="866514"/>
                  <a:pt x="2174667" y="1041143"/>
                </a:cubicBezTo>
                <a:cubicBezTo>
                  <a:pt x="2197755" y="1215772"/>
                  <a:pt x="2150078" y="1465199"/>
                  <a:pt x="2174667" y="1572338"/>
                </a:cubicBezTo>
                <a:cubicBezTo>
                  <a:pt x="2199256" y="1679478"/>
                  <a:pt x="2187646" y="1922531"/>
                  <a:pt x="2174667" y="2124781"/>
                </a:cubicBezTo>
                <a:cubicBezTo>
                  <a:pt x="1984903" y="2119081"/>
                  <a:pt x="1893392" y="2127215"/>
                  <a:pt x="1696240" y="2124781"/>
                </a:cubicBezTo>
                <a:cubicBezTo>
                  <a:pt x="1499088" y="2122347"/>
                  <a:pt x="1364241" y="2106913"/>
                  <a:pt x="1130827" y="2124781"/>
                </a:cubicBezTo>
                <a:cubicBezTo>
                  <a:pt x="897413" y="2142649"/>
                  <a:pt x="769640" y="2133609"/>
                  <a:pt x="630653" y="2124781"/>
                </a:cubicBezTo>
                <a:cubicBezTo>
                  <a:pt x="491666" y="2115953"/>
                  <a:pt x="139649" y="2117958"/>
                  <a:pt x="0" y="2124781"/>
                </a:cubicBezTo>
                <a:cubicBezTo>
                  <a:pt x="-16815" y="1925067"/>
                  <a:pt x="9655" y="1747184"/>
                  <a:pt x="0" y="1614834"/>
                </a:cubicBezTo>
                <a:cubicBezTo>
                  <a:pt x="-9655" y="1482484"/>
                  <a:pt x="-14297" y="1267733"/>
                  <a:pt x="0" y="1083638"/>
                </a:cubicBezTo>
                <a:cubicBezTo>
                  <a:pt x="14297" y="899543"/>
                  <a:pt x="-21972" y="654094"/>
                  <a:pt x="0" y="531195"/>
                </a:cubicBezTo>
                <a:cubicBezTo>
                  <a:pt x="21972" y="408296"/>
                  <a:pt x="6761" y="240738"/>
                  <a:pt x="0" y="0"/>
                </a:cubicBezTo>
                <a:close/>
              </a:path>
              <a:path w="2174667" h="2124781" stroke="0" extrusionOk="0">
                <a:moveTo>
                  <a:pt x="0" y="0"/>
                </a:moveTo>
                <a:cubicBezTo>
                  <a:pt x="247493" y="-17229"/>
                  <a:pt x="383677" y="-7213"/>
                  <a:pt x="521920" y="0"/>
                </a:cubicBezTo>
                <a:cubicBezTo>
                  <a:pt x="660163" y="7213"/>
                  <a:pt x="782217" y="-20156"/>
                  <a:pt x="1000347" y="0"/>
                </a:cubicBezTo>
                <a:cubicBezTo>
                  <a:pt x="1218477" y="20156"/>
                  <a:pt x="1450666" y="-28057"/>
                  <a:pt x="1587507" y="0"/>
                </a:cubicBezTo>
                <a:cubicBezTo>
                  <a:pt x="1724348" y="28057"/>
                  <a:pt x="1949738" y="-25857"/>
                  <a:pt x="2174667" y="0"/>
                </a:cubicBezTo>
                <a:cubicBezTo>
                  <a:pt x="2177730" y="150982"/>
                  <a:pt x="2190974" y="278244"/>
                  <a:pt x="2174667" y="509947"/>
                </a:cubicBezTo>
                <a:cubicBezTo>
                  <a:pt x="2158360" y="741650"/>
                  <a:pt x="2160271" y="776966"/>
                  <a:pt x="2174667" y="998647"/>
                </a:cubicBezTo>
                <a:cubicBezTo>
                  <a:pt x="2189063" y="1220328"/>
                  <a:pt x="2175939" y="1358591"/>
                  <a:pt x="2174667" y="1529842"/>
                </a:cubicBezTo>
                <a:cubicBezTo>
                  <a:pt x="2173395" y="1701093"/>
                  <a:pt x="2187986" y="1975828"/>
                  <a:pt x="2174667" y="2124781"/>
                </a:cubicBezTo>
                <a:cubicBezTo>
                  <a:pt x="1934037" y="2148496"/>
                  <a:pt x="1808366" y="2123647"/>
                  <a:pt x="1674494" y="2124781"/>
                </a:cubicBezTo>
                <a:cubicBezTo>
                  <a:pt x="1540622" y="2125915"/>
                  <a:pt x="1294025" y="2104874"/>
                  <a:pt x="1130827" y="2124781"/>
                </a:cubicBezTo>
                <a:cubicBezTo>
                  <a:pt x="967629" y="2144688"/>
                  <a:pt x="855441" y="2116022"/>
                  <a:pt x="587160" y="2124781"/>
                </a:cubicBezTo>
                <a:cubicBezTo>
                  <a:pt x="318879" y="2133540"/>
                  <a:pt x="135860" y="2107173"/>
                  <a:pt x="0" y="2124781"/>
                </a:cubicBezTo>
                <a:cubicBezTo>
                  <a:pt x="14134" y="1852759"/>
                  <a:pt x="28334" y="1667616"/>
                  <a:pt x="0" y="1551090"/>
                </a:cubicBezTo>
                <a:cubicBezTo>
                  <a:pt x="-28334" y="1434564"/>
                  <a:pt x="22477" y="1248937"/>
                  <a:pt x="0" y="977399"/>
                </a:cubicBezTo>
                <a:cubicBezTo>
                  <a:pt x="-22477" y="705861"/>
                  <a:pt x="22641" y="259107"/>
                  <a:pt x="0" y="0"/>
                </a:cubicBezTo>
                <a:close/>
              </a:path>
            </a:pathLst>
          </a:custGeom>
          <a:pattFill prst="pct25">
            <a:fgClr>
              <a:schemeClr val="accent6">
                <a:lumMod val="75000"/>
              </a:schemeClr>
            </a:fgClr>
            <a:bgClr>
              <a:schemeClr val="bg1"/>
            </a:bgClr>
          </a:pattFill>
          <a:ln w="19050" cap="rnd" cmpd="sng" algn="ctr">
            <a:solidFill>
              <a:schemeClr val="accent6">
                <a:lumMod val="75000"/>
              </a:schemeClr>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t"/>
          <a:lstStyle/>
          <a:p>
            <a:pPr algn="ctr"/>
            <a:r>
              <a:rPr lang="en-GB" sz="1200" dirty="0">
                <a:solidFill>
                  <a:schemeClr val="accent6">
                    <a:lumMod val="75000"/>
                  </a:schemeClr>
                </a:solidFill>
                <a:latin typeface="Dreaming Outloud Pro" panose="03050502040302030504" pitchFamily="66" charset="77"/>
                <a:cs typeface="Dreaming Outloud Pro" panose="03050502040302030504" pitchFamily="66" charset="77"/>
              </a:rPr>
              <a:t>c</a:t>
            </a:r>
            <a:r>
              <a:rPr lang="en-NL" sz="1200" dirty="0">
                <a:solidFill>
                  <a:schemeClr val="accent6">
                    <a:lumMod val="75000"/>
                  </a:schemeClr>
                </a:solidFill>
                <a:latin typeface="Dreaming Outloud Pro" panose="03050502040302030504" pitchFamily="66" charset="77"/>
                <a:cs typeface="Dreaming Outloud Pro" panose="03050502040302030504" pitchFamily="66" charset="77"/>
              </a:rPr>
              <a:t>ommon-show-hide</a:t>
            </a:r>
          </a:p>
        </p:txBody>
      </p:sp>
      <p:cxnSp>
        <p:nvCxnSpPr>
          <p:cNvPr id="41" name="Elbow Connector 40">
            <a:extLst>
              <a:ext uri="{FF2B5EF4-FFF2-40B4-BE49-F238E27FC236}">
                <a16:creationId xmlns:a16="http://schemas.microsoft.com/office/drawing/2014/main" id="{B9F2A3EC-F73C-AAFF-F03D-4347685DC3DC}"/>
              </a:ext>
            </a:extLst>
          </p:cNvPr>
          <p:cNvCxnSpPr>
            <a:cxnSpLocks/>
            <a:stCxn id="20" idx="3"/>
            <a:endCxn id="11" idx="1"/>
          </p:cNvCxnSpPr>
          <p:nvPr/>
        </p:nvCxnSpPr>
        <p:spPr>
          <a:xfrm flipV="1">
            <a:off x="1272755" y="3681819"/>
            <a:ext cx="2319743" cy="137"/>
          </a:xfrm>
          <a:prstGeom prst="bentConnector3">
            <a:avLst>
              <a:gd name="adj1" fmla="val 50000"/>
            </a:avLst>
          </a:prstGeom>
          <a:ln w="12700" cap="rnd">
            <a:solidFill>
              <a:schemeClr val="tx2"/>
            </a:solidFill>
            <a:prstDash val="sysDot"/>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43" name="Elbow Connector 42">
            <a:extLst>
              <a:ext uri="{FF2B5EF4-FFF2-40B4-BE49-F238E27FC236}">
                <a16:creationId xmlns:a16="http://schemas.microsoft.com/office/drawing/2014/main" id="{EDA4D268-0164-691C-8DAF-4D0BAE4AAF7E}"/>
              </a:ext>
            </a:extLst>
          </p:cNvPr>
          <p:cNvCxnSpPr>
            <a:cxnSpLocks/>
            <a:stCxn id="31" idx="1"/>
            <a:endCxn id="42" idx="3"/>
          </p:cNvCxnSpPr>
          <p:nvPr/>
        </p:nvCxnSpPr>
        <p:spPr>
          <a:xfrm rot="10800000">
            <a:off x="5225149" y="4145906"/>
            <a:ext cx="2318319" cy="1858"/>
          </a:xfrm>
          <a:prstGeom prst="bentConnector3">
            <a:avLst>
              <a:gd name="adj1" fmla="val 50000"/>
            </a:avLst>
          </a:prstGeom>
          <a:ln w="12700" cap="rnd">
            <a:solidFill>
              <a:schemeClr val="accent2"/>
            </a:solidFill>
            <a:prstDash val="sysDot"/>
            <a:tailEnd type="arrow"/>
          </a:ln>
          <a:effectLst/>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231637D5-E612-3C3A-6C8C-1FFE7C1C076B}"/>
              </a:ext>
            </a:extLst>
          </p:cNvPr>
          <p:cNvSpPr/>
          <p:nvPr/>
        </p:nvSpPr>
        <p:spPr>
          <a:xfrm>
            <a:off x="610715" y="3483956"/>
            <a:ext cx="662040" cy="396000"/>
          </a:xfrm>
          <a:custGeom>
            <a:avLst/>
            <a:gdLst>
              <a:gd name="connsiteX0" fmla="*/ 0 w 662040"/>
              <a:gd name="connsiteY0" fmla="*/ 0 h 396000"/>
              <a:gd name="connsiteX1" fmla="*/ 662040 w 662040"/>
              <a:gd name="connsiteY1" fmla="*/ 0 h 396000"/>
              <a:gd name="connsiteX2" fmla="*/ 662040 w 662040"/>
              <a:gd name="connsiteY2" fmla="*/ 396000 h 396000"/>
              <a:gd name="connsiteX3" fmla="*/ 0 w 662040"/>
              <a:gd name="connsiteY3" fmla="*/ 396000 h 396000"/>
              <a:gd name="connsiteX4" fmla="*/ 0 w 66204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040" h="396000" fill="none" extrusionOk="0">
                <a:moveTo>
                  <a:pt x="0" y="0"/>
                </a:moveTo>
                <a:cubicBezTo>
                  <a:pt x="272156" y="2457"/>
                  <a:pt x="381163" y="16819"/>
                  <a:pt x="662040" y="0"/>
                </a:cubicBezTo>
                <a:cubicBezTo>
                  <a:pt x="648295" y="157782"/>
                  <a:pt x="664821" y="225283"/>
                  <a:pt x="662040" y="396000"/>
                </a:cubicBezTo>
                <a:cubicBezTo>
                  <a:pt x="402752" y="402511"/>
                  <a:pt x="227920" y="427137"/>
                  <a:pt x="0" y="396000"/>
                </a:cubicBezTo>
                <a:cubicBezTo>
                  <a:pt x="-5246" y="198224"/>
                  <a:pt x="-15826" y="173981"/>
                  <a:pt x="0" y="0"/>
                </a:cubicBezTo>
                <a:close/>
              </a:path>
              <a:path w="662040" h="396000" stroke="0" extrusionOk="0">
                <a:moveTo>
                  <a:pt x="0" y="0"/>
                </a:moveTo>
                <a:cubicBezTo>
                  <a:pt x="194187" y="-28867"/>
                  <a:pt x="378308" y="10877"/>
                  <a:pt x="662040" y="0"/>
                </a:cubicBezTo>
                <a:cubicBezTo>
                  <a:pt x="662791" y="87400"/>
                  <a:pt x="664840" y="272133"/>
                  <a:pt x="662040" y="396000"/>
                </a:cubicBezTo>
                <a:cubicBezTo>
                  <a:pt x="521306" y="379841"/>
                  <a:pt x="167696" y="375670"/>
                  <a:pt x="0" y="396000"/>
                </a:cubicBezTo>
                <a:cubicBezTo>
                  <a:pt x="-2533" y="312515"/>
                  <a:pt x="-13409" y="104180"/>
                  <a:pt x="0" y="0"/>
                </a:cubicBezTo>
                <a:close/>
              </a:path>
            </a:pathLst>
          </a:custGeom>
          <a:pattFill prst="ltDnDiag">
            <a:fgClr>
              <a:schemeClr val="tx2"/>
            </a:fgClr>
            <a:bgClr>
              <a:schemeClr val="bg1"/>
            </a:bgClr>
          </a:pattFill>
          <a:ln w="1905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nl-NL" sz="1200" dirty="0">
                <a:solidFill>
                  <a:schemeClr val="tx2"/>
                </a:solidFill>
                <a:latin typeface="Dreaming Outloud Pro" panose="03050502040302030504" pitchFamily="66" charset="77"/>
                <a:cs typeface="Dreaming Outloud Pro" panose="03050502040302030504" pitchFamily="66" charset="77"/>
              </a:rPr>
              <a:t>RBO</a:t>
            </a: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4" name="TextBox 3">
            <a:extLst>
              <a:ext uri="{FF2B5EF4-FFF2-40B4-BE49-F238E27FC236}">
                <a16:creationId xmlns:a16="http://schemas.microsoft.com/office/drawing/2014/main" id="{548D5B3A-DB91-87AC-7E00-FE8548D6ADE6}"/>
              </a:ext>
            </a:extLst>
          </p:cNvPr>
          <p:cNvSpPr txBox="1"/>
          <p:nvPr/>
        </p:nvSpPr>
        <p:spPr>
          <a:xfrm>
            <a:off x="6040445" y="1380131"/>
            <a:ext cx="2432828" cy="400110"/>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2000" spc="-150" dirty="0">
                <a:solidFill>
                  <a:schemeClr val="accent2"/>
                </a:solidFill>
                <a:latin typeface="Dreaming Outloud Pro" panose="03050502040302030504" pitchFamily="66" charset="77"/>
                <a:ea typeface="Noteworthy Light" panose="02000400000000000000" pitchFamily="2" charset="77"/>
                <a:cs typeface="Dreaming Outloud Pro" panose="03050502040302030504" pitchFamily="66" charset="77"/>
              </a:rPr>
              <a:t>Mortgages (remote)</a:t>
            </a:r>
          </a:p>
        </p:txBody>
      </p:sp>
      <p:sp>
        <p:nvSpPr>
          <p:cNvPr id="110" name="TextBox 109">
            <a:extLst>
              <a:ext uri="{FF2B5EF4-FFF2-40B4-BE49-F238E27FC236}">
                <a16:creationId xmlns:a16="http://schemas.microsoft.com/office/drawing/2014/main" id="{CFC435B1-1680-9998-64CF-BC57DB3C2342}"/>
              </a:ext>
            </a:extLst>
          </p:cNvPr>
          <p:cNvSpPr txBox="1"/>
          <p:nvPr/>
        </p:nvSpPr>
        <p:spPr>
          <a:xfrm>
            <a:off x="1195063" y="3432492"/>
            <a:ext cx="2129737"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200" spc="-15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import “@senses/common-show-hide”</a:t>
            </a:r>
            <a:endParaRPr lang="en-US" sz="1200" spc="-150" dirty="0">
              <a:solidFill>
                <a:schemeClr val="accent6"/>
              </a:solidFill>
              <a:latin typeface="Dreaming Outloud Pro" panose="03050502040302030504" pitchFamily="66" charset="77"/>
              <a:ea typeface="Noteworthy Light" panose="02000400000000000000" pitchFamily="2" charset="77"/>
              <a:cs typeface="Dreaming Outloud Pro" panose="03050502040302030504" pitchFamily="66" charset="77"/>
            </a:endParaRPr>
          </a:p>
        </p:txBody>
      </p:sp>
      <p:sp>
        <p:nvSpPr>
          <p:cNvPr id="10" name="Rectangle 9">
            <a:extLst>
              <a:ext uri="{FF2B5EF4-FFF2-40B4-BE49-F238E27FC236}">
                <a16:creationId xmlns:a16="http://schemas.microsoft.com/office/drawing/2014/main" id="{C0A66055-4DF5-B2A0-C972-07B8EC55EB70}"/>
              </a:ext>
            </a:extLst>
          </p:cNvPr>
          <p:cNvSpPr/>
          <p:nvPr/>
        </p:nvSpPr>
        <p:spPr>
          <a:xfrm>
            <a:off x="3840904" y="2654447"/>
            <a:ext cx="1021120" cy="341560"/>
          </a:xfrm>
          <a:custGeom>
            <a:avLst/>
            <a:gdLst>
              <a:gd name="connsiteX0" fmla="*/ 0 w 1021120"/>
              <a:gd name="connsiteY0" fmla="*/ 0 h 341560"/>
              <a:gd name="connsiteX1" fmla="*/ 530982 w 1021120"/>
              <a:gd name="connsiteY1" fmla="*/ 0 h 341560"/>
              <a:gd name="connsiteX2" fmla="*/ 1021120 w 1021120"/>
              <a:gd name="connsiteY2" fmla="*/ 0 h 341560"/>
              <a:gd name="connsiteX3" fmla="*/ 1021120 w 1021120"/>
              <a:gd name="connsiteY3" fmla="*/ 341560 h 341560"/>
              <a:gd name="connsiteX4" fmla="*/ 520771 w 1021120"/>
              <a:gd name="connsiteY4" fmla="*/ 341560 h 341560"/>
              <a:gd name="connsiteX5" fmla="*/ 0 w 1021120"/>
              <a:gd name="connsiteY5" fmla="*/ 341560 h 341560"/>
              <a:gd name="connsiteX6" fmla="*/ 0 w 1021120"/>
              <a:gd name="connsiteY6" fmla="*/ 0 h 341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120" h="341560" fill="none" extrusionOk="0">
                <a:moveTo>
                  <a:pt x="0" y="0"/>
                </a:moveTo>
                <a:cubicBezTo>
                  <a:pt x="188677" y="4073"/>
                  <a:pt x="304917" y="-18075"/>
                  <a:pt x="530982" y="0"/>
                </a:cubicBezTo>
                <a:cubicBezTo>
                  <a:pt x="757047" y="18075"/>
                  <a:pt x="886696" y="20176"/>
                  <a:pt x="1021120" y="0"/>
                </a:cubicBezTo>
                <a:cubicBezTo>
                  <a:pt x="1037359" y="86368"/>
                  <a:pt x="1030100" y="272234"/>
                  <a:pt x="1021120" y="341560"/>
                </a:cubicBezTo>
                <a:cubicBezTo>
                  <a:pt x="894742" y="339819"/>
                  <a:pt x="755308" y="359055"/>
                  <a:pt x="520771" y="341560"/>
                </a:cubicBezTo>
                <a:cubicBezTo>
                  <a:pt x="286234" y="324065"/>
                  <a:pt x="131193" y="348529"/>
                  <a:pt x="0" y="341560"/>
                </a:cubicBezTo>
                <a:cubicBezTo>
                  <a:pt x="16059" y="234813"/>
                  <a:pt x="2957" y="78778"/>
                  <a:pt x="0" y="0"/>
                </a:cubicBezTo>
                <a:close/>
              </a:path>
              <a:path w="1021120" h="341560" stroke="0" extrusionOk="0">
                <a:moveTo>
                  <a:pt x="0" y="0"/>
                </a:moveTo>
                <a:cubicBezTo>
                  <a:pt x="170136" y="12665"/>
                  <a:pt x="306635" y="-11680"/>
                  <a:pt x="500349" y="0"/>
                </a:cubicBezTo>
                <a:cubicBezTo>
                  <a:pt x="694063" y="11680"/>
                  <a:pt x="893147" y="-19401"/>
                  <a:pt x="1021120" y="0"/>
                </a:cubicBezTo>
                <a:cubicBezTo>
                  <a:pt x="1013397" y="101790"/>
                  <a:pt x="1034345" y="177808"/>
                  <a:pt x="1021120" y="341560"/>
                </a:cubicBezTo>
                <a:cubicBezTo>
                  <a:pt x="872909" y="364848"/>
                  <a:pt x="678885" y="327389"/>
                  <a:pt x="510560" y="341560"/>
                </a:cubicBezTo>
                <a:cubicBezTo>
                  <a:pt x="342235" y="355731"/>
                  <a:pt x="219186" y="364745"/>
                  <a:pt x="0" y="341560"/>
                </a:cubicBezTo>
                <a:cubicBezTo>
                  <a:pt x="-5279" y="210573"/>
                  <a:pt x="-3043" y="87751"/>
                  <a:pt x="0" y="0"/>
                </a:cubicBezTo>
                <a:close/>
              </a:path>
            </a:pathLst>
          </a:custGeom>
          <a:pattFill prst="ltDnDiag">
            <a:fgClr>
              <a:schemeClr val="accent6">
                <a:lumMod val="75000"/>
              </a:schemeClr>
            </a:fgClr>
            <a:bgClr>
              <a:schemeClr val="bg1"/>
            </a:bgClr>
          </a:pattFill>
          <a:ln w="19050" cap="rnd" cmpd="sng" algn="ctr">
            <a:solidFill>
              <a:schemeClr val="accent6">
                <a:lumMod val="75000"/>
              </a:schemeClr>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nl-NL" sz="1200" dirty="0">
                <a:solidFill>
                  <a:schemeClr val="accent6">
                    <a:lumMod val="75000"/>
                  </a:schemeClr>
                </a:solidFill>
                <a:latin typeface="Dreaming Outloud Pro" panose="03050502040302030504" pitchFamily="66" charset="77"/>
                <a:cs typeface="Dreaming Outloud Pro" panose="03050502040302030504" pitchFamily="66" charset="77"/>
              </a:rPr>
              <a:t>show-</a:t>
            </a:r>
            <a:r>
              <a:rPr lang="nl-NL" sz="1200" dirty="0" err="1">
                <a:solidFill>
                  <a:schemeClr val="accent6">
                    <a:lumMod val="75000"/>
                  </a:schemeClr>
                </a:solidFill>
                <a:latin typeface="Dreaming Outloud Pro" panose="03050502040302030504" pitchFamily="66" charset="77"/>
                <a:cs typeface="Dreaming Outloud Pro" panose="03050502040302030504" pitchFamily="66" charset="77"/>
              </a:rPr>
              <a:t>hide.ts</a:t>
            </a:r>
            <a:endParaRPr lang="en-NL" sz="1200" dirty="0">
              <a:solidFill>
                <a:schemeClr val="accent6">
                  <a:lumMod val="75000"/>
                </a:schemeClr>
              </a:solidFill>
              <a:latin typeface="Dreaming Outloud Pro" panose="03050502040302030504" pitchFamily="66" charset="77"/>
              <a:cs typeface="Dreaming Outloud Pro" panose="03050502040302030504" pitchFamily="66" charset="77"/>
            </a:endParaRPr>
          </a:p>
        </p:txBody>
      </p:sp>
      <p:sp>
        <p:nvSpPr>
          <p:cNvPr id="11" name="Rectangle 10">
            <a:extLst>
              <a:ext uri="{FF2B5EF4-FFF2-40B4-BE49-F238E27FC236}">
                <a16:creationId xmlns:a16="http://schemas.microsoft.com/office/drawing/2014/main" id="{F004D270-E9A9-E69E-F014-3ACFE0223AAE}"/>
              </a:ext>
            </a:extLst>
          </p:cNvPr>
          <p:cNvSpPr/>
          <p:nvPr/>
        </p:nvSpPr>
        <p:spPr>
          <a:xfrm>
            <a:off x="3592498" y="3511039"/>
            <a:ext cx="1517993" cy="341560"/>
          </a:xfrm>
          <a:custGeom>
            <a:avLst/>
            <a:gdLst>
              <a:gd name="connsiteX0" fmla="*/ 0 w 1517993"/>
              <a:gd name="connsiteY0" fmla="*/ 0 h 341560"/>
              <a:gd name="connsiteX1" fmla="*/ 536358 w 1517993"/>
              <a:gd name="connsiteY1" fmla="*/ 0 h 341560"/>
              <a:gd name="connsiteX2" fmla="*/ 1057535 w 1517993"/>
              <a:gd name="connsiteY2" fmla="*/ 0 h 341560"/>
              <a:gd name="connsiteX3" fmla="*/ 1517993 w 1517993"/>
              <a:gd name="connsiteY3" fmla="*/ 0 h 341560"/>
              <a:gd name="connsiteX4" fmla="*/ 1517993 w 1517993"/>
              <a:gd name="connsiteY4" fmla="*/ 341560 h 341560"/>
              <a:gd name="connsiteX5" fmla="*/ 1042355 w 1517993"/>
              <a:gd name="connsiteY5" fmla="*/ 341560 h 341560"/>
              <a:gd name="connsiteX6" fmla="*/ 536358 w 1517993"/>
              <a:gd name="connsiteY6" fmla="*/ 341560 h 341560"/>
              <a:gd name="connsiteX7" fmla="*/ 0 w 1517993"/>
              <a:gd name="connsiteY7" fmla="*/ 341560 h 341560"/>
              <a:gd name="connsiteX8" fmla="*/ 0 w 1517993"/>
              <a:gd name="connsiteY8" fmla="*/ 0 h 341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7993" h="341560" fill="none" extrusionOk="0">
                <a:moveTo>
                  <a:pt x="0" y="0"/>
                </a:moveTo>
                <a:cubicBezTo>
                  <a:pt x="216102" y="21637"/>
                  <a:pt x="280541" y="-23246"/>
                  <a:pt x="536358" y="0"/>
                </a:cubicBezTo>
                <a:cubicBezTo>
                  <a:pt x="792175" y="23246"/>
                  <a:pt x="813416" y="-20103"/>
                  <a:pt x="1057535" y="0"/>
                </a:cubicBezTo>
                <a:cubicBezTo>
                  <a:pt x="1301654" y="20103"/>
                  <a:pt x="1388489" y="7929"/>
                  <a:pt x="1517993" y="0"/>
                </a:cubicBezTo>
                <a:cubicBezTo>
                  <a:pt x="1503492" y="159666"/>
                  <a:pt x="1514894" y="237418"/>
                  <a:pt x="1517993" y="341560"/>
                </a:cubicBezTo>
                <a:cubicBezTo>
                  <a:pt x="1288407" y="363074"/>
                  <a:pt x="1152713" y="347383"/>
                  <a:pt x="1042355" y="341560"/>
                </a:cubicBezTo>
                <a:cubicBezTo>
                  <a:pt x="931997" y="335737"/>
                  <a:pt x="723695" y="358497"/>
                  <a:pt x="536358" y="341560"/>
                </a:cubicBezTo>
                <a:cubicBezTo>
                  <a:pt x="349021" y="324623"/>
                  <a:pt x="124134" y="342482"/>
                  <a:pt x="0" y="341560"/>
                </a:cubicBezTo>
                <a:cubicBezTo>
                  <a:pt x="-4650" y="178046"/>
                  <a:pt x="-8481" y="158375"/>
                  <a:pt x="0" y="0"/>
                </a:cubicBezTo>
                <a:close/>
              </a:path>
              <a:path w="1517993" h="341560" stroke="0" extrusionOk="0">
                <a:moveTo>
                  <a:pt x="0" y="0"/>
                </a:moveTo>
                <a:cubicBezTo>
                  <a:pt x="228061" y="10012"/>
                  <a:pt x="353485" y="-10637"/>
                  <a:pt x="490818" y="0"/>
                </a:cubicBezTo>
                <a:cubicBezTo>
                  <a:pt x="628151" y="10637"/>
                  <a:pt x="779724" y="-504"/>
                  <a:pt x="951276" y="0"/>
                </a:cubicBezTo>
                <a:cubicBezTo>
                  <a:pt x="1122828" y="504"/>
                  <a:pt x="1295086" y="13897"/>
                  <a:pt x="1517993" y="0"/>
                </a:cubicBezTo>
                <a:cubicBezTo>
                  <a:pt x="1501930" y="160623"/>
                  <a:pt x="1524419" y="173192"/>
                  <a:pt x="1517993" y="341560"/>
                </a:cubicBezTo>
                <a:cubicBezTo>
                  <a:pt x="1393492" y="346244"/>
                  <a:pt x="1202261" y="337291"/>
                  <a:pt x="1042355" y="341560"/>
                </a:cubicBezTo>
                <a:cubicBezTo>
                  <a:pt x="882449" y="345829"/>
                  <a:pt x="684025" y="317334"/>
                  <a:pt x="505998" y="341560"/>
                </a:cubicBezTo>
                <a:cubicBezTo>
                  <a:pt x="327971" y="365786"/>
                  <a:pt x="165866" y="324167"/>
                  <a:pt x="0" y="341560"/>
                </a:cubicBezTo>
                <a:cubicBezTo>
                  <a:pt x="-13055" y="190981"/>
                  <a:pt x="6743" y="99158"/>
                  <a:pt x="0" y="0"/>
                </a:cubicBezTo>
                <a:close/>
              </a:path>
            </a:pathLst>
          </a:custGeom>
          <a:pattFill prst="ltDnDiag">
            <a:fgClr>
              <a:schemeClr val="accent6">
                <a:lumMod val="75000"/>
              </a:schemeClr>
            </a:fgClr>
            <a:bgClr>
              <a:schemeClr val="bg1"/>
            </a:bgClr>
          </a:pattFill>
          <a:ln w="19050" cap="rnd" cmpd="sng" algn="ctr">
            <a:solidFill>
              <a:schemeClr val="accent6">
                <a:lumMod val="75000"/>
              </a:schemeClr>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nl-NL" sz="1200" dirty="0">
                <a:solidFill>
                  <a:schemeClr val="accent6">
                    <a:lumMod val="75000"/>
                  </a:schemeClr>
                </a:solidFill>
                <a:latin typeface="Dreaming Outloud Pro" panose="03050502040302030504" pitchFamily="66" charset="77"/>
                <a:cs typeface="Dreaming Outloud Pro" panose="03050502040302030504" pitchFamily="66" charset="77"/>
              </a:rPr>
              <a:t>show-</a:t>
            </a:r>
            <a:r>
              <a:rPr lang="nl-NL" sz="1200" dirty="0" err="1">
                <a:solidFill>
                  <a:schemeClr val="accent6">
                    <a:lumMod val="75000"/>
                  </a:schemeClr>
                </a:solidFill>
                <a:latin typeface="Dreaming Outloud Pro" panose="03050502040302030504" pitchFamily="66" charset="77"/>
                <a:cs typeface="Dreaming Outloud Pro" panose="03050502040302030504" pitchFamily="66" charset="77"/>
              </a:rPr>
              <a:t>hide</a:t>
            </a:r>
            <a:r>
              <a:rPr lang="nl-NL" sz="1200" dirty="0">
                <a:solidFill>
                  <a:schemeClr val="accent6">
                    <a:lumMod val="75000"/>
                  </a:schemeClr>
                </a:solidFill>
                <a:latin typeface="Dreaming Outloud Pro" panose="03050502040302030504" pitchFamily="66" charset="77"/>
                <a:cs typeface="Dreaming Outloud Pro" panose="03050502040302030504" pitchFamily="66" charset="77"/>
              </a:rPr>
              <a:t>-</a:t>
            </a:r>
            <a:r>
              <a:rPr lang="nl-NL" sz="1200" dirty="0" err="1">
                <a:solidFill>
                  <a:schemeClr val="accent6">
                    <a:lumMod val="75000"/>
                  </a:schemeClr>
                </a:solidFill>
                <a:latin typeface="Dreaming Outloud Pro" panose="03050502040302030504" pitchFamily="66" charset="77"/>
                <a:cs typeface="Dreaming Outloud Pro" panose="03050502040302030504" pitchFamily="66" charset="77"/>
              </a:rPr>
              <a:t>service.ts</a:t>
            </a:r>
            <a:endParaRPr lang="en-NL" sz="1200" dirty="0">
              <a:solidFill>
                <a:schemeClr val="accent6">
                  <a:lumMod val="75000"/>
                </a:schemeClr>
              </a:solidFill>
              <a:latin typeface="Dreaming Outloud Pro" panose="03050502040302030504" pitchFamily="66" charset="77"/>
              <a:cs typeface="Dreaming Outloud Pro" panose="03050502040302030504" pitchFamily="66" charset="77"/>
            </a:endParaRPr>
          </a:p>
        </p:txBody>
      </p:sp>
      <p:cxnSp>
        <p:nvCxnSpPr>
          <p:cNvPr id="14" name="Elbow Connector 13">
            <a:extLst>
              <a:ext uri="{FF2B5EF4-FFF2-40B4-BE49-F238E27FC236}">
                <a16:creationId xmlns:a16="http://schemas.microsoft.com/office/drawing/2014/main" id="{0EA96665-6E4A-ECE3-BB73-5D262C24F889}"/>
              </a:ext>
            </a:extLst>
          </p:cNvPr>
          <p:cNvCxnSpPr>
            <a:cxnSpLocks/>
            <a:stCxn id="10" idx="2"/>
            <a:endCxn id="11" idx="0"/>
          </p:cNvCxnSpPr>
          <p:nvPr/>
        </p:nvCxnSpPr>
        <p:spPr>
          <a:xfrm rot="16200000" flipH="1">
            <a:off x="4093963" y="3253507"/>
            <a:ext cx="515032" cy="31"/>
          </a:xfrm>
          <a:prstGeom prst="bentConnector3">
            <a:avLst>
              <a:gd name="adj1" fmla="val 50000"/>
            </a:avLst>
          </a:prstGeom>
          <a:ln w="12700" cap="rnd">
            <a:solidFill>
              <a:schemeClr val="accent6">
                <a:lumMod val="75000"/>
              </a:schemeClr>
            </a:solidFill>
            <a:prstDash val="sysDot"/>
            <a:tailEnd type="arrow"/>
          </a:ln>
          <a:effectLst/>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18575724-3BCC-56A1-DF85-87668AE04AFF}"/>
              </a:ext>
            </a:extLst>
          </p:cNvPr>
          <p:cNvSpPr txBox="1"/>
          <p:nvPr/>
        </p:nvSpPr>
        <p:spPr>
          <a:xfrm>
            <a:off x="3703546" y="3078656"/>
            <a:ext cx="1517993"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spc="-15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import</a:t>
            </a:r>
            <a:r>
              <a:rPr lang="en-US" sz="1200" spc="-15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 </a:t>
            </a:r>
            <a:r>
              <a:rPr lang="en-US" sz="1200" spc="-150" dirty="0">
                <a:solidFill>
                  <a:srgbClr val="C00000"/>
                </a:solidFill>
                <a:latin typeface="Dreaming Outloud Pro" panose="03050502040302030504" pitchFamily="66" charset="77"/>
                <a:ea typeface="Noteworthy Light" panose="02000400000000000000" pitchFamily="2" charset="77"/>
                <a:cs typeface="Dreaming Outloud Pro" panose="03050502040302030504" pitchFamily="66" charset="77"/>
              </a:rPr>
              <a:t>“. /show-hide-service” </a:t>
            </a:r>
          </a:p>
        </p:txBody>
      </p:sp>
      <p:sp>
        <p:nvSpPr>
          <p:cNvPr id="29" name="TextBox 28">
            <a:extLst>
              <a:ext uri="{FF2B5EF4-FFF2-40B4-BE49-F238E27FC236}">
                <a16:creationId xmlns:a16="http://schemas.microsoft.com/office/drawing/2014/main" id="{D782AB88-F84A-F7DD-4E90-CB010E644C36}"/>
              </a:ext>
            </a:extLst>
          </p:cNvPr>
          <p:cNvSpPr txBox="1"/>
          <p:nvPr/>
        </p:nvSpPr>
        <p:spPr>
          <a:xfrm>
            <a:off x="5438798" y="3866111"/>
            <a:ext cx="2129737"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200" spc="-15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import “@senses/common-show-hide”</a:t>
            </a:r>
            <a:endParaRPr lang="en-US" sz="1200" spc="-150" dirty="0">
              <a:solidFill>
                <a:schemeClr val="accent6"/>
              </a:solidFill>
              <a:latin typeface="Dreaming Outloud Pro" panose="03050502040302030504" pitchFamily="66" charset="77"/>
              <a:ea typeface="Noteworthy Light" panose="02000400000000000000" pitchFamily="2" charset="77"/>
              <a:cs typeface="Dreaming Outloud Pro" panose="03050502040302030504" pitchFamily="66" charset="77"/>
            </a:endParaRPr>
          </a:p>
        </p:txBody>
      </p:sp>
      <p:sp>
        <p:nvSpPr>
          <p:cNvPr id="37" name="TextBox 36">
            <a:extLst>
              <a:ext uri="{FF2B5EF4-FFF2-40B4-BE49-F238E27FC236}">
                <a16:creationId xmlns:a16="http://schemas.microsoft.com/office/drawing/2014/main" id="{E459866B-E2BA-0B8E-6F71-DBE8F47C1015}"/>
              </a:ext>
            </a:extLst>
          </p:cNvPr>
          <p:cNvSpPr txBox="1"/>
          <p:nvPr/>
        </p:nvSpPr>
        <p:spPr>
          <a:xfrm>
            <a:off x="1195062" y="3654421"/>
            <a:ext cx="2129737"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200" spc="-15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Register conditions</a:t>
            </a:r>
            <a:endParaRPr lang="en-US" sz="1200" spc="-150" dirty="0">
              <a:solidFill>
                <a:schemeClr val="accent6"/>
              </a:solidFill>
              <a:latin typeface="Dreaming Outloud Pro" panose="03050502040302030504" pitchFamily="66" charset="77"/>
              <a:ea typeface="Noteworthy Light" panose="02000400000000000000" pitchFamily="2" charset="77"/>
              <a:cs typeface="Dreaming Outloud Pro" panose="03050502040302030504" pitchFamily="66" charset="77"/>
            </a:endParaRPr>
          </a:p>
        </p:txBody>
      </p:sp>
      <p:sp>
        <p:nvSpPr>
          <p:cNvPr id="42" name="Rectangle 41">
            <a:extLst>
              <a:ext uri="{FF2B5EF4-FFF2-40B4-BE49-F238E27FC236}">
                <a16:creationId xmlns:a16="http://schemas.microsoft.com/office/drawing/2014/main" id="{BAC1702C-BE31-79C5-7C91-CC355BCC2FDB}"/>
              </a:ext>
            </a:extLst>
          </p:cNvPr>
          <p:cNvSpPr/>
          <p:nvPr/>
        </p:nvSpPr>
        <p:spPr>
          <a:xfrm>
            <a:off x="3538450" y="3975126"/>
            <a:ext cx="1686698" cy="341560"/>
          </a:xfrm>
          <a:custGeom>
            <a:avLst/>
            <a:gdLst>
              <a:gd name="connsiteX0" fmla="*/ 0 w 1686698"/>
              <a:gd name="connsiteY0" fmla="*/ 0 h 341560"/>
              <a:gd name="connsiteX1" fmla="*/ 595967 w 1686698"/>
              <a:gd name="connsiteY1" fmla="*/ 0 h 341560"/>
              <a:gd name="connsiteX2" fmla="*/ 1175066 w 1686698"/>
              <a:gd name="connsiteY2" fmla="*/ 0 h 341560"/>
              <a:gd name="connsiteX3" fmla="*/ 1686698 w 1686698"/>
              <a:gd name="connsiteY3" fmla="*/ 0 h 341560"/>
              <a:gd name="connsiteX4" fmla="*/ 1686698 w 1686698"/>
              <a:gd name="connsiteY4" fmla="*/ 341560 h 341560"/>
              <a:gd name="connsiteX5" fmla="*/ 1158199 w 1686698"/>
              <a:gd name="connsiteY5" fmla="*/ 341560 h 341560"/>
              <a:gd name="connsiteX6" fmla="*/ 595967 w 1686698"/>
              <a:gd name="connsiteY6" fmla="*/ 341560 h 341560"/>
              <a:gd name="connsiteX7" fmla="*/ 0 w 1686698"/>
              <a:gd name="connsiteY7" fmla="*/ 341560 h 341560"/>
              <a:gd name="connsiteX8" fmla="*/ 0 w 1686698"/>
              <a:gd name="connsiteY8" fmla="*/ 0 h 341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6698" h="341560" fill="none" extrusionOk="0">
                <a:moveTo>
                  <a:pt x="0" y="0"/>
                </a:moveTo>
                <a:cubicBezTo>
                  <a:pt x="152845" y="4507"/>
                  <a:pt x="423117" y="21401"/>
                  <a:pt x="595967" y="0"/>
                </a:cubicBezTo>
                <a:cubicBezTo>
                  <a:pt x="768817" y="-21401"/>
                  <a:pt x="952333" y="23980"/>
                  <a:pt x="1175066" y="0"/>
                </a:cubicBezTo>
                <a:cubicBezTo>
                  <a:pt x="1397799" y="-23980"/>
                  <a:pt x="1438919" y="-18254"/>
                  <a:pt x="1686698" y="0"/>
                </a:cubicBezTo>
                <a:cubicBezTo>
                  <a:pt x="1672197" y="159666"/>
                  <a:pt x="1683599" y="237418"/>
                  <a:pt x="1686698" y="341560"/>
                </a:cubicBezTo>
                <a:cubicBezTo>
                  <a:pt x="1440826" y="353907"/>
                  <a:pt x="1278358" y="357215"/>
                  <a:pt x="1158199" y="341560"/>
                </a:cubicBezTo>
                <a:cubicBezTo>
                  <a:pt x="1038040" y="325905"/>
                  <a:pt x="758663" y="366285"/>
                  <a:pt x="595967" y="341560"/>
                </a:cubicBezTo>
                <a:cubicBezTo>
                  <a:pt x="433271" y="316835"/>
                  <a:pt x="226631" y="358155"/>
                  <a:pt x="0" y="341560"/>
                </a:cubicBezTo>
                <a:cubicBezTo>
                  <a:pt x="-4650" y="178046"/>
                  <a:pt x="-8481" y="158375"/>
                  <a:pt x="0" y="0"/>
                </a:cubicBezTo>
                <a:close/>
              </a:path>
              <a:path w="1686698" h="341560" stroke="0" extrusionOk="0">
                <a:moveTo>
                  <a:pt x="0" y="0"/>
                </a:moveTo>
                <a:cubicBezTo>
                  <a:pt x="161757" y="-27064"/>
                  <a:pt x="344272" y="6499"/>
                  <a:pt x="545366" y="0"/>
                </a:cubicBezTo>
                <a:cubicBezTo>
                  <a:pt x="746460" y="-6499"/>
                  <a:pt x="931499" y="-24613"/>
                  <a:pt x="1056997" y="0"/>
                </a:cubicBezTo>
                <a:cubicBezTo>
                  <a:pt x="1182495" y="24613"/>
                  <a:pt x="1527895" y="21935"/>
                  <a:pt x="1686698" y="0"/>
                </a:cubicBezTo>
                <a:cubicBezTo>
                  <a:pt x="1670635" y="160623"/>
                  <a:pt x="1693124" y="173192"/>
                  <a:pt x="1686698" y="341560"/>
                </a:cubicBezTo>
                <a:cubicBezTo>
                  <a:pt x="1497172" y="362732"/>
                  <a:pt x="1347382" y="347623"/>
                  <a:pt x="1158199" y="341560"/>
                </a:cubicBezTo>
                <a:cubicBezTo>
                  <a:pt x="969016" y="335497"/>
                  <a:pt x="832581" y="334965"/>
                  <a:pt x="562233" y="341560"/>
                </a:cubicBezTo>
                <a:cubicBezTo>
                  <a:pt x="291885" y="348155"/>
                  <a:pt x="279154" y="339120"/>
                  <a:pt x="0" y="341560"/>
                </a:cubicBezTo>
                <a:cubicBezTo>
                  <a:pt x="-13055" y="190981"/>
                  <a:pt x="6743" y="99158"/>
                  <a:pt x="0" y="0"/>
                </a:cubicBezTo>
                <a:close/>
              </a:path>
            </a:pathLst>
          </a:custGeom>
          <a:pattFill prst="ltDnDiag">
            <a:fgClr>
              <a:schemeClr val="accent6">
                <a:lumMod val="75000"/>
              </a:schemeClr>
            </a:fgClr>
            <a:bgClr>
              <a:schemeClr val="bg1"/>
            </a:bgClr>
          </a:pattFill>
          <a:ln w="19050" cap="rnd" cmpd="sng" algn="ctr">
            <a:solidFill>
              <a:schemeClr val="accent6">
                <a:lumMod val="75000"/>
              </a:schemeClr>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nl-NL" sz="1200" dirty="0">
                <a:solidFill>
                  <a:schemeClr val="accent6">
                    <a:lumMod val="75000"/>
                  </a:schemeClr>
                </a:solidFill>
                <a:latin typeface="Dreaming Outloud Pro" panose="03050502040302030504" pitchFamily="66" charset="77"/>
                <a:cs typeface="Dreaming Outloud Pro" panose="03050502040302030504" pitchFamily="66" charset="77"/>
              </a:rPr>
              <a:t>show-</a:t>
            </a:r>
            <a:r>
              <a:rPr lang="nl-NL" sz="1200" dirty="0" err="1">
                <a:solidFill>
                  <a:schemeClr val="accent6">
                    <a:lumMod val="75000"/>
                  </a:schemeClr>
                </a:solidFill>
                <a:latin typeface="Dreaming Outloud Pro" panose="03050502040302030504" pitchFamily="66" charset="77"/>
                <a:cs typeface="Dreaming Outloud Pro" panose="03050502040302030504" pitchFamily="66" charset="77"/>
              </a:rPr>
              <a:t>hide</a:t>
            </a:r>
            <a:r>
              <a:rPr lang="nl-NL" sz="1200" dirty="0">
                <a:solidFill>
                  <a:schemeClr val="accent6">
                    <a:lumMod val="75000"/>
                  </a:schemeClr>
                </a:solidFill>
                <a:latin typeface="Dreaming Outloud Pro" panose="03050502040302030504" pitchFamily="66" charset="77"/>
                <a:cs typeface="Dreaming Outloud Pro" panose="03050502040302030504" pitchFamily="66" charset="77"/>
              </a:rPr>
              <a:t>-</a:t>
            </a:r>
            <a:r>
              <a:rPr lang="nl-NL" sz="1200" dirty="0" err="1">
                <a:solidFill>
                  <a:schemeClr val="accent6">
                    <a:lumMod val="75000"/>
                  </a:schemeClr>
                </a:solidFill>
                <a:latin typeface="Dreaming Outloud Pro" panose="03050502040302030504" pitchFamily="66" charset="77"/>
                <a:cs typeface="Dreaming Outloud Pro" panose="03050502040302030504" pitchFamily="66" charset="77"/>
              </a:rPr>
              <a:t>service.ts</a:t>
            </a:r>
            <a:r>
              <a:rPr lang="nl-NL" sz="1200" dirty="0">
                <a:solidFill>
                  <a:schemeClr val="accent6">
                    <a:lumMod val="75000"/>
                  </a:schemeClr>
                </a:solidFill>
                <a:latin typeface="Dreaming Outloud Pro" panose="03050502040302030504" pitchFamily="66" charset="77"/>
                <a:cs typeface="Dreaming Outloud Pro" panose="03050502040302030504" pitchFamily="66" charset="77"/>
              </a:rPr>
              <a:t> (2)</a:t>
            </a:r>
            <a:endParaRPr lang="en-NL" sz="1200" dirty="0">
              <a:solidFill>
                <a:schemeClr val="accent6">
                  <a:lumMod val="75000"/>
                </a:schemeClr>
              </a:solidFill>
              <a:latin typeface="Dreaming Outloud Pro" panose="03050502040302030504" pitchFamily="66" charset="77"/>
              <a:cs typeface="Dreaming Outloud Pro" panose="03050502040302030504" pitchFamily="66" charset="77"/>
            </a:endParaRPr>
          </a:p>
        </p:txBody>
      </p:sp>
      <p:sp>
        <p:nvSpPr>
          <p:cNvPr id="49" name="TextBox 48">
            <a:extLst>
              <a:ext uri="{FF2B5EF4-FFF2-40B4-BE49-F238E27FC236}">
                <a16:creationId xmlns:a16="http://schemas.microsoft.com/office/drawing/2014/main" id="{CD8F96E5-3BDF-15B8-84A7-02298B1EEB2B}"/>
              </a:ext>
            </a:extLst>
          </p:cNvPr>
          <p:cNvSpPr txBox="1"/>
          <p:nvPr/>
        </p:nvSpPr>
        <p:spPr>
          <a:xfrm>
            <a:off x="5407270" y="4143110"/>
            <a:ext cx="2129737" cy="461665"/>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200" spc="-15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Registered for import “. /show-hide-service”, </a:t>
            </a:r>
          </a:p>
          <a:p>
            <a:pPr algn="ctr"/>
            <a:r>
              <a:rPr lang="en-US" sz="1200" spc="-15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This source is not registered as singleton</a:t>
            </a:r>
            <a:endParaRPr lang="en-US" sz="1200" spc="-150" dirty="0">
              <a:solidFill>
                <a:schemeClr val="accent6"/>
              </a:solidFill>
              <a:latin typeface="Dreaming Outloud Pro" panose="03050502040302030504" pitchFamily="66" charset="77"/>
              <a:ea typeface="Noteworthy Light" panose="02000400000000000000" pitchFamily="2" charset="77"/>
              <a:cs typeface="Dreaming Outloud Pro" panose="03050502040302030504" pitchFamily="66" charset="77"/>
            </a:endParaRPr>
          </a:p>
        </p:txBody>
      </p:sp>
    </p:spTree>
    <p:extLst>
      <p:ext uri="{BB962C8B-B14F-4D97-AF65-F5344CB8AC3E}">
        <p14:creationId xmlns:p14="http://schemas.microsoft.com/office/powerpoint/2010/main" val="1902466750"/>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0545D0C-F1F8-F60D-846E-15BB54DB7FCB}"/>
              </a:ext>
            </a:extLst>
          </p:cNvPr>
          <p:cNvSpPr/>
          <p:nvPr/>
        </p:nvSpPr>
        <p:spPr>
          <a:xfrm>
            <a:off x="3377424" y="3661951"/>
            <a:ext cx="1960330" cy="774918"/>
          </a:xfrm>
          <a:custGeom>
            <a:avLst/>
            <a:gdLst>
              <a:gd name="connsiteX0" fmla="*/ 0 w 1960330"/>
              <a:gd name="connsiteY0" fmla="*/ 0 h 774918"/>
              <a:gd name="connsiteX1" fmla="*/ 633840 w 1960330"/>
              <a:gd name="connsiteY1" fmla="*/ 0 h 774918"/>
              <a:gd name="connsiteX2" fmla="*/ 1287283 w 1960330"/>
              <a:gd name="connsiteY2" fmla="*/ 0 h 774918"/>
              <a:gd name="connsiteX3" fmla="*/ 1960330 w 1960330"/>
              <a:gd name="connsiteY3" fmla="*/ 0 h 774918"/>
              <a:gd name="connsiteX4" fmla="*/ 1960330 w 1960330"/>
              <a:gd name="connsiteY4" fmla="*/ 387459 h 774918"/>
              <a:gd name="connsiteX5" fmla="*/ 1960330 w 1960330"/>
              <a:gd name="connsiteY5" fmla="*/ 774918 h 774918"/>
              <a:gd name="connsiteX6" fmla="*/ 1306887 w 1960330"/>
              <a:gd name="connsiteY6" fmla="*/ 774918 h 774918"/>
              <a:gd name="connsiteX7" fmla="*/ 692650 w 1960330"/>
              <a:gd name="connsiteY7" fmla="*/ 774918 h 774918"/>
              <a:gd name="connsiteX8" fmla="*/ 0 w 1960330"/>
              <a:gd name="connsiteY8" fmla="*/ 774918 h 774918"/>
              <a:gd name="connsiteX9" fmla="*/ 0 w 1960330"/>
              <a:gd name="connsiteY9" fmla="*/ 395208 h 774918"/>
              <a:gd name="connsiteX10" fmla="*/ 0 w 1960330"/>
              <a:gd name="connsiteY10" fmla="*/ 0 h 774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60330" h="774918" fill="none" extrusionOk="0">
                <a:moveTo>
                  <a:pt x="0" y="0"/>
                </a:moveTo>
                <a:cubicBezTo>
                  <a:pt x="163877" y="12294"/>
                  <a:pt x="371612" y="-20899"/>
                  <a:pt x="633840" y="0"/>
                </a:cubicBezTo>
                <a:cubicBezTo>
                  <a:pt x="896068" y="20899"/>
                  <a:pt x="1057637" y="1777"/>
                  <a:pt x="1287283" y="0"/>
                </a:cubicBezTo>
                <a:cubicBezTo>
                  <a:pt x="1516929" y="-1777"/>
                  <a:pt x="1709675" y="32219"/>
                  <a:pt x="1960330" y="0"/>
                </a:cubicBezTo>
                <a:cubicBezTo>
                  <a:pt x="1952781" y="156174"/>
                  <a:pt x="1972735" y="201566"/>
                  <a:pt x="1960330" y="387459"/>
                </a:cubicBezTo>
                <a:cubicBezTo>
                  <a:pt x="1947925" y="573352"/>
                  <a:pt x="1947463" y="617660"/>
                  <a:pt x="1960330" y="774918"/>
                </a:cubicBezTo>
                <a:cubicBezTo>
                  <a:pt x="1790652" y="799240"/>
                  <a:pt x="1494945" y="770085"/>
                  <a:pt x="1306887" y="774918"/>
                </a:cubicBezTo>
                <a:cubicBezTo>
                  <a:pt x="1118829" y="779751"/>
                  <a:pt x="960734" y="757592"/>
                  <a:pt x="692650" y="774918"/>
                </a:cubicBezTo>
                <a:cubicBezTo>
                  <a:pt x="424566" y="792244"/>
                  <a:pt x="245772" y="764785"/>
                  <a:pt x="0" y="774918"/>
                </a:cubicBezTo>
                <a:cubicBezTo>
                  <a:pt x="-12198" y="627763"/>
                  <a:pt x="14178" y="539842"/>
                  <a:pt x="0" y="395208"/>
                </a:cubicBezTo>
                <a:cubicBezTo>
                  <a:pt x="-14178" y="250574"/>
                  <a:pt x="-3736" y="93420"/>
                  <a:pt x="0" y="0"/>
                </a:cubicBezTo>
                <a:close/>
              </a:path>
              <a:path w="1960330" h="774918" stroke="0" extrusionOk="0">
                <a:moveTo>
                  <a:pt x="0" y="0"/>
                </a:moveTo>
                <a:cubicBezTo>
                  <a:pt x="281580" y="25391"/>
                  <a:pt x="460902" y="23399"/>
                  <a:pt x="633840" y="0"/>
                </a:cubicBezTo>
                <a:cubicBezTo>
                  <a:pt x="806778" y="-23399"/>
                  <a:pt x="1105172" y="4383"/>
                  <a:pt x="1228473" y="0"/>
                </a:cubicBezTo>
                <a:cubicBezTo>
                  <a:pt x="1351774" y="-4383"/>
                  <a:pt x="1770286" y="-14423"/>
                  <a:pt x="1960330" y="0"/>
                </a:cubicBezTo>
                <a:cubicBezTo>
                  <a:pt x="1959354" y="100801"/>
                  <a:pt x="1945754" y="203821"/>
                  <a:pt x="1960330" y="379710"/>
                </a:cubicBezTo>
                <a:cubicBezTo>
                  <a:pt x="1974907" y="555599"/>
                  <a:pt x="1955502" y="604894"/>
                  <a:pt x="1960330" y="774918"/>
                </a:cubicBezTo>
                <a:cubicBezTo>
                  <a:pt x="1678131" y="778659"/>
                  <a:pt x="1606790" y="787260"/>
                  <a:pt x="1346093" y="774918"/>
                </a:cubicBezTo>
                <a:cubicBezTo>
                  <a:pt x="1085396" y="762576"/>
                  <a:pt x="983648" y="775132"/>
                  <a:pt x="731857" y="774918"/>
                </a:cubicBezTo>
                <a:cubicBezTo>
                  <a:pt x="480066" y="774704"/>
                  <a:pt x="171032" y="806313"/>
                  <a:pt x="0" y="774918"/>
                </a:cubicBezTo>
                <a:cubicBezTo>
                  <a:pt x="16746" y="604650"/>
                  <a:pt x="11114" y="591645"/>
                  <a:pt x="0" y="410707"/>
                </a:cubicBezTo>
                <a:cubicBezTo>
                  <a:pt x="-11114" y="229769"/>
                  <a:pt x="6132" y="121798"/>
                  <a:pt x="0" y="0"/>
                </a:cubicBezTo>
                <a:close/>
              </a:path>
            </a:pathLst>
          </a:custGeom>
          <a:pattFill prst="pct25">
            <a:fgClr>
              <a:schemeClr val="accent6">
                <a:lumMod val="75000"/>
              </a:schemeClr>
            </a:fgClr>
            <a:bgClr>
              <a:schemeClr val="bg1"/>
            </a:bgClr>
          </a:pattFill>
          <a:ln w="19050" cap="rnd" cmpd="sng" algn="ctr">
            <a:solidFill>
              <a:schemeClr val="accent6">
                <a:lumMod val="75000"/>
              </a:schemeClr>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t"/>
          <a:lstStyle/>
          <a:p>
            <a:pPr algn="ctr"/>
            <a:r>
              <a:rPr lang="en-GB" sz="1200" dirty="0">
                <a:solidFill>
                  <a:schemeClr val="accent6">
                    <a:lumMod val="75000"/>
                  </a:schemeClr>
                </a:solidFill>
                <a:latin typeface="Dreaming Outloud Pro" panose="03050502040302030504" pitchFamily="66" charset="77"/>
                <a:cs typeface="Dreaming Outloud Pro" panose="03050502040302030504" pitchFamily="66" charset="77"/>
              </a:rPr>
              <a:t>c</a:t>
            </a:r>
            <a:r>
              <a:rPr lang="en-NL" sz="1200" dirty="0">
                <a:solidFill>
                  <a:schemeClr val="accent6">
                    <a:lumMod val="75000"/>
                  </a:schemeClr>
                </a:solidFill>
                <a:latin typeface="Dreaming Outloud Pro" panose="03050502040302030504" pitchFamily="66" charset="77"/>
                <a:cs typeface="Dreaming Outloud Pro" panose="03050502040302030504" pitchFamily="66" charset="77"/>
              </a:rPr>
              <a:t>ommon-show-hide-service</a:t>
            </a:r>
          </a:p>
        </p:txBody>
      </p:sp>
      <p:sp>
        <p:nvSpPr>
          <p:cNvPr id="2" name="Title 1">
            <a:extLst>
              <a:ext uri="{FF2B5EF4-FFF2-40B4-BE49-F238E27FC236}">
                <a16:creationId xmlns:a16="http://schemas.microsoft.com/office/drawing/2014/main" id="{A750F804-016D-C42A-1DF0-D174F09BB391}"/>
              </a:ext>
            </a:extLst>
          </p:cNvPr>
          <p:cNvSpPr>
            <a:spLocks noGrp="1"/>
          </p:cNvSpPr>
          <p:nvPr>
            <p:ph type="title"/>
          </p:nvPr>
        </p:nvSpPr>
        <p:spPr/>
        <p:txBody>
          <a:bodyPr/>
          <a:lstStyle/>
          <a:p>
            <a:r>
              <a:rPr lang="en-US" dirty="0" err="1"/>
              <a:t>ShowHideService</a:t>
            </a:r>
            <a:r>
              <a:rPr lang="en-US" dirty="0"/>
              <a:t> not a singleton</a:t>
            </a:r>
          </a:p>
        </p:txBody>
      </p:sp>
      <p:sp>
        <p:nvSpPr>
          <p:cNvPr id="3" name="Slide Number Placeholder 2">
            <a:extLst>
              <a:ext uri="{FF2B5EF4-FFF2-40B4-BE49-F238E27FC236}">
                <a16:creationId xmlns:a16="http://schemas.microsoft.com/office/drawing/2014/main" id="{9D430333-901B-D3E8-9F70-3FB5D32486AE}"/>
              </a:ext>
            </a:extLst>
          </p:cNvPr>
          <p:cNvSpPr>
            <a:spLocks noGrp="1"/>
          </p:cNvSpPr>
          <p:nvPr>
            <p:ph type="sldNum" sz="quarter" idx="10"/>
          </p:nvPr>
        </p:nvSpPr>
        <p:spPr/>
        <p:txBody>
          <a:bodyPr/>
          <a:lstStyle/>
          <a:p>
            <a:fld id="{4821C4A5-98F2-7545-875B-39B2F4500447}" type="slidenum">
              <a:rPr lang="en-GB" noProof="0" smtClean="0"/>
              <a:pPr/>
              <a:t>49</a:t>
            </a:fld>
            <a:endParaRPr lang="en-GB" noProof="0"/>
          </a:p>
        </p:txBody>
      </p:sp>
      <p:sp>
        <p:nvSpPr>
          <p:cNvPr id="15" name="TextBox 14">
            <a:extLst>
              <a:ext uri="{FF2B5EF4-FFF2-40B4-BE49-F238E27FC236}">
                <a16:creationId xmlns:a16="http://schemas.microsoft.com/office/drawing/2014/main" id="{5634C683-CE81-DCA2-E90C-3A63F26E7A58}"/>
              </a:ext>
            </a:extLst>
          </p:cNvPr>
          <p:cNvSpPr txBox="1"/>
          <p:nvPr/>
        </p:nvSpPr>
        <p:spPr>
          <a:xfrm>
            <a:off x="475815" y="1385537"/>
            <a:ext cx="2726837" cy="400110"/>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2000" spc="-150" dirty="0">
                <a:solidFill>
                  <a:schemeClr val="tx2"/>
                </a:solidFill>
                <a:latin typeface="Dreaming Outloud Pro" panose="03050502040302030504" pitchFamily="66" charset="77"/>
                <a:ea typeface="Noteworthy Light" panose="02000400000000000000" pitchFamily="2" charset="77"/>
                <a:cs typeface="Dreaming Outloud Pro" panose="03050502040302030504" pitchFamily="66" charset="77"/>
              </a:rPr>
              <a:t>RBO (shell)</a:t>
            </a:r>
          </a:p>
        </p:txBody>
      </p:sp>
      <p:sp>
        <p:nvSpPr>
          <p:cNvPr id="6" name="Rectangle 5">
            <a:extLst>
              <a:ext uri="{FF2B5EF4-FFF2-40B4-BE49-F238E27FC236}">
                <a16:creationId xmlns:a16="http://schemas.microsoft.com/office/drawing/2014/main" id="{6F2B8EE3-443F-EDF7-D5B5-683EC8BFC731}"/>
              </a:ext>
            </a:extLst>
          </p:cNvPr>
          <p:cNvSpPr/>
          <p:nvPr/>
        </p:nvSpPr>
        <p:spPr>
          <a:xfrm>
            <a:off x="475815" y="1923393"/>
            <a:ext cx="8126060" cy="2783740"/>
          </a:xfrm>
          <a:prstGeom prst="rect">
            <a:avLst/>
          </a:prstGeom>
          <a:noFill/>
          <a:ln w="28575" cap="rnd" cmpd="sng" algn="ctr">
            <a:solidFill>
              <a:schemeClr val="tx2"/>
            </a:solidFill>
            <a:prstDash val="dash"/>
            <a:extLst>
              <a:ext uri="{C807C97D-BFC1-408E-A445-0C87EB9F89A2}">
                <ask:lineSketchStyleProps xmlns:ask="http://schemas.microsoft.com/office/drawing/2018/sketchyshapes" sd="1219033472">
                  <a:custGeom>
                    <a:avLst/>
                    <a:gdLst>
                      <a:gd name="connsiteX0" fmla="*/ 0 w 8132158"/>
                      <a:gd name="connsiteY0" fmla="*/ 0 h 2520000"/>
                      <a:gd name="connsiteX1" fmla="*/ 8132158 w 8132158"/>
                      <a:gd name="connsiteY1" fmla="*/ 0 h 2520000"/>
                      <a:gd name="connsiteX2" fmla="*/ 8132158 w 8132158"/>
                      <a:gd name="connsiteY2" fmla="*/ 2520000 h 2520000"/>
                      <a:gd name="connsiteX3" fmla="*/ 0 w 8132158"/>
                      <a:gd name="connsiteY3" fmla="*/ 2520000 h 2520000"/>
                      <a:gd name="connsiteX4" fmla="*/ 0 w 8132158"/>
                      <a:gd name="connsiteY4" fmla="*/ 0 h 25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2158" h="2520000" extrusionOk="0">
                        <a:moveTo>
                          <a:pt x="0" y="0"/>
                        </a:moveTo>
                        <a:cubicBezTo>
                          <a:pt x="3487166" y="118645"/>
                          <a:pt x="6134919" y="116012"/>
                          <a:pt x="8132158" y="0"/>
                        </a:cubicBezTo>
                        <a:cubicBezTo>
                          <a:pt x="7999276" y="962862"/>
                          <a:pt x="8217109" y="1720368"/>
                          <a:pt x="8132158" y="2520000"/>
                        </a:cubicBezTo>
                        <a:cubicBezTo>
                          <a:pt x="5047923" y="2654600"/>
                          <a:pt x="1843019" y="2362804"/>
                          <a:pt x="0" y="2520000"/>
                        </a:cubicBezTo>
                        <a:cubicBezTo>
                          <a:pt x="-20187" y="1978423"/>
                          <a:pt x="-152480" y="928655"/>
                          <a:pt x="0" y="0"/>
                        </a:cubicBezTo>
                        <a:close/>
                      </a:path>
                    </a:pathLst>
                  </a:custGeom>
                  <ask:type>
                    <ask:lineSketchNone/>
                  </ask:type>
                </ask:lineSketchStyleProps>
              </a:ext>
            </a:extLst>
          </a:ln>
          <a:effectLst/>
        </p:spPr>
        <p:txBody>
          <a:bodyPr rtlCol="0" anchor="ctr"/>
          <a:lstStyle/>
          <a:p>
            <a:pPr algn="ctr"/>
            <a:endParaRPr lang="en-NL">
              <a:solidFill>
                <a:srgbClr val="5E6A71"/>
              </a:solidFill>
            </a:endParaRPr>
          </a:p>
        </p:txBody>
      </p:sp>
      <p:sp>
        <p:nvSpPr>
          <p:cNvPr id="31" name="Rectangle 30">
            <a:extLst>
              <a:ext uri="{FF2B5EF4-FFF2-40B4-BE49-F238E27FC236}">
                <a16:creationId xmlns:a16="http://schemas.microsoft.com/office/drawing/2014/main" id="{971A5DD4-6B53-3DA2-ACDF-C749EF55332A}"/>
              </a:ext>
            </a:extLst>
          </p:cNvPr>
          <p:cNvSpPr/>
          <p:nvPr/>
        </p:nvSpPr>
        <p:spPr>
          <a:xfrm>
            <a:off x="7553740" y="2552291"/>
            <a:ext cx="891850" cy="362073"/>
          </a:xfrm>
          <a:custGeom>
            <a:avLst/>
            <a:gdLst>
              <a:gd name="connsiteX0" fmla="*/ 0 w 891850"/>
              <a:gd name="connsiteY0" fmla="*/ 0 h 362073"/>
              <a:gd name="connsiteX1" fmla="*/ 463762 w 891850"/>
              <a:gd name="connsiteY1" fmla="*/ 0 h 362073"/>
              <a:gd name="connsiteX2" fmla="*/ 891850 w 891850"/>
              <a:gd name="connsiteY2" fmla="*/ 0 h 362073"/>
              <a:gd name="connsiteX3" fmla="*/ 891850 w 891850"/>
              <a:gd name="connsiteY3" fmla="*/ 362073 h 362073"/>
              <a:gd name="connsiteX4" fmla="*/ 454844 w 891850"/>
              <a:gd name="connsiteY4" fmla="*/ 362073 h 362073"/>
              <a:gd name="connsiteX5" fmla="*/ 0 w 891850"/>
              <a:gd name="connsiteY5" fmla="*/ 362073 h 362073"/>
              <a:gd name="connsiteX6" fmla="*/ 0 w 891850"/>
              <a:gd name="connsiteY6" fmla="*/ 0 h 362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1850" h="362073" fill="none" extrusionOk="0">
                <a:moveTo>
                  <a:pt x="0" y="0"/>
                </a:moveTo>
                <a:cubicBezTo>
                  <a:pt x="167929" y="-21654"/>
                  <a:pt x="356209" y="11502"/>
                  <a:pt x="463762" y="0"/>
                </a:cubicBezTo>
                <a:cubicBezTo>
                  <a:pt x="571315" y="-11502"/>
                  <a:pt x="744467" y="-10366"/>
                  <a:pt x="891850" y="0"/>
                </a:cubicBezTo>
                <a:cubicBezTo>
                  <a:pt x="906443" y="85211"/>
                  <a:pt x="899033" y="217762"/>
                  <a:pt x="891850" y="362073"/>
                </a:cubicBezTo>
                <a:cubicBezTo>
                  <a:pt x="782686" y="378250"/>
                  <a:pt x="584497" y="355635"/>
                  <a:pt x="454844" y="362073"/>
                </a:cubicBezTo>
                <a:cubicBezTo>
                  <a:pt x="325191" y="368511"/>
                  <a:pt x="214698" y="357850"/>
                  <a:pt x="0" y="362073"/>
                </a:cubicBezTo>
                <a:cubicBezTo>
                  <a:pt x="-16408" y="270265"/>
                  <a:pt x="14858" y="89737"/>
                  <a:pt x="0" y="0"/>
                </a:cubicBezTo>
                <a:close/>
              </a:path>
              <a:path w="891850" h="362073" stroke="0" extrusionOk="0">
                <a:moveTo>
                  <a:pt x="0" y="0"/>
                </a:moveTo>
                <a:cubicBezTo>
                  <a:pt x="127844" y="15649"/>
                  <a:pt x="227849" y="16439"/>
                  <a:pt x="437007" y="0"/>
                </a:cubicBezTo>
                <a:cubicBezTo>
                  <a:pt x="646165" y="-16439"/>
                  <a:pt x="728839" y="4896"/>
                  <a:pt x="891850" y="0"/>
                </a:cubicBezTo>
                <a:cubicBezTo>
                  <a:pt x="890810" y="73908"/>
                  <a:pt x="882605" y="192893"/>
                  <a:pt x="891850" y="362073"/>
                </a:cubicBezTo>
                <a:cubicBezTo>
                  <a:pt x="670405" y="353469"/>
                  <a:pt x="603980" y="382662"/>
                  <a:pt x="445925" y="362073"/>
                </a:cubicBezTo>
                <a:cubicBezTo>
                  <a:pt x="287871" y="341484"/>
                  <a:pt x="142687" y="350761"/>
                  <a:pt x="0" y="362073"/>
                </a:cubicBezTo>
                <a:cubicBezTo>
                  <a:pt x="13041" y="187586"/>
                  <a:pt x="2816" y="102797"/>
                  <a:pt x="0" y="0"/>
                </a:cubicBezTo>
                <a:close/>
              </a:path>
            </a:pathLst>
          </a:custGeom>
          <a:pattFill prst="ltDnDiag">
            <a:fgClr>
              <a:schemeClr val="accent2"/>
            </a:fgClr>
            <a:bgClr>
              <a:schemeClr val="bg1"/>
            </a:bgClr>
          </a:pattFill>
          <a:ln w="19050" cap="rnd" cmpd="sng" algn="ctr">
            <a:solidFill>
              <a:schemeClr val="accent2"/>
            </a:solidFill>
            <a:prstDash val="sysDash"/>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GB" sz="1200" dirty="0">
                <a:solidFill>
                  <a:schemeClr val="accent2"/>
                </a:solidFill>
                <a:latin typeface="Dreaming Outloud Pro" panose="03050502040302030504" pitchFamily="66" charset="77"/>
                <a:cs typeface="Dreaming Outloud Pro" panose="03050502040302030504" pitchFamily="66" charset="77"/>
              </a:rPr>
              <a:t>f</a:t>
            </a:r>
            <a:r>
              <a:rPr lang="en-NL" sz="1200" dirty="0">
                <a:solidFill>
                  <a:schemeClr val="accent2"/>
                </a:solidFill>
                <a:latin typeface="Dreaming Outloud Pro" panose="03050502040302030504" pitchFamily="66" charset="77"/>
                <a:cs typeface="Dreaming Outloud Pro" panose="03050502040302030504" pitchFamily="66" charset="77"/>
              </a:rPr>
              <a:t>m-page-1</a:t>
            </a:r>
          </a:p>
        </p:txBody>
      </p:sp>
      <p:sp>
        <p:nvSpPr>
          <p:cNvPr id="38" name="Rectangle 37">
            <a:extLst>
              <a:ext uri="{FF2B5EF4-FFF2-40B4-BE49-F238E27FC236}">
                <a16:creationId xmlns:a16="http://schemas.microsoft.com/office/drawing/2014/main" id="{E5F6E773-7682-72F4-64CC-6FAFEC9B880A}"/>
              </a:ext>
            </a:extLst>
          </p:cNvPr>
          <p:cNvSpPr/>
          <p:nvPr/>
        </p:nvSpPr>
        <p:spPr>
          <a:xfrm>
            <a:off x="3377424" y="2343617"/>
            <a:ext cx="1960330" cy="774918"/>
          </a:xfrm>
          <a:custGeom>
            <a:avLst/>
            <a:gdLst>
              <a:gd name="connsiteX0" fmla="*/ 0 w 1960330"/>
              <a:gd name="connsiteY0" fmla="*/ 0 h 774918"/>
              <a:gd name="connsiteX1" fmla="*/ 633840 w 1960330"/>
              <a:gd name="connsiteY1" fmla="*/ 0 h 774918"/>
              <a:gd name="connsiteX2" fmla="*/ 1287283 w 1960330"/>
              <a:gd name="connsiteY2" fmla="*/ 0 h 774918"/>
              <a:gd name="connsiteX3" fmla="*/ 1960330 w 1960330"/>
              <a:gd name="connsiteY3" fmla="*/ 0 h 774918"/>
              <a:gd name="connsiteX4" fmla="*/ 1960330 w 1960330"/>
              <a:gd name="connsiteY4" fmla="*/ 387459 h 774918"/>
              <a:gd name="connsiteX5" fmla="*/ 1960330 w 1960330"/>
              <a:gd name="connsiteY5" fmla="*/ 774918 h 774918"/>
              <a:gd name="connsiteX6" fmla="*/ 1306887 w 1960330"/>
              <a:gd name="connsiteY6" fmla="*/ 774918 h 774918"/>
              <a:gd name="connsiteX7" fmla="*/ 692650 w 1960330"/>
              <a:gd name="connsiteY7" fmla="*/ 774918 h 774918"/>
              <a:gd name="connsiteX8" fmla="*/ 0 w 1960330"/>
              <a:gd name="connsiteY8" fmla="*/ 774918 h 774918"/>
              <a:gd name="connsiteX9" fmla="*/ 0 w 1960330"/>
              <a:gd name="connsiteY9" fmla="*/ 395208 h 774918"/>
              <a:gd name="connsiteX10" fmla="*/ 0 w 1960330"/>
              <a:gd name="connsiteY10" fmla="*/ 0 h 774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60330" h="774918" fill="none" extrusionOk="0">
                <a:moveTo>
                  <a:pt x="0" y="0"/>
                </a:moveTo>
                <a:cubicBezTo>
                  <a:pt x="163877" y="12294"/>
                  <a:pt x="371612" y="-20899"/>
                  <a:pt x="633840" y="0"/>
                </a:cubicBezTo>
                <a:cubicBezTo>
                  <a:pt x="896068" y="20899"/>
                  <a:pt x="1057637" y="1777"/>
                  <a:pt x="1287283" y="0"/>
                </a:cubicBezTo>
                <a:cubicBezTo>
                  <a:pt x="1516929" y="-1777"/>
                  <a:pt x="1709675" y="32219"/>
                  <a:pt x="1960330" y="0"/>
                </a:cubicBezTo>
                <a:cubicBezTo>
                  <a:pt x="1952781" y="156174"/>
                  <a:pt x="1972735" y="201566"/>
                  <a:pt x="1960330" y="387459"/>
                </a:cubicBezTo>
                <a:cubicBezTo>
                  <a:pt x="1947925" y="573352"/>
                  <a:pt x="1947463" y="617660"/>
                  <a:pt x="1960330" y="774918"/>
                </a:cubicBezTo>
                <a:cubicBezTo>
                  <a:pt x="1790652" y="799240"/>
                  <a:pt x="1494945" y="770085"/>
                  <a:pt x="1306887" y="774918"/>
                </a:cubicBezTo>
                <a:cubicBezTo>
                  <a:pt x="1118829" y="779751"/>
                  <a:pt x="960734" y="757592"/>
                  <a:pt x="692650" y="774918"/>
                </a:cubicBezTo>
                <a:cubicBezTo>
                  <a:pt x="424566" y="792244"/>
                  <a:pt x="245772" y="764785"/>
                  <a:pt x="0" y="774918"/>
                </a:cubicBezTo>
                <a:cubicBezTo>
                  <a:pt x="-12198" y="627763"/>
                  <a:pt x="14178" y="539842"/>
                  <a:pt x="0" y="395208"/>
                </a:cubicBezTo>
                <a:cubicBezTo>
                  <a:pt x="-14178" y="250574"/>
                  <a:pt x="-3736" y="93420"/>
                  <a:pt x="0" y="0"/>
                </a:cubicBezTo>
                <a:close/>
              </a:path>
              <a:path w="1960330" h="774918" stroke="0" extrusionOk="0">
                <a:moveTo>
                  <a:pt x="0" y="0"/>
                </a:moveTo>
                <a:cubicBezTo>
                  <a:pt x="281580" y="25391"/>
                  <a:pt x="460902" y="23399"/>
                  <a:pt x="633840" y="0"/>
                </a:cubicBezTo>
                <a:cubicBezTo>
                  <a:pt x="806778" y="-23399"/>
                  <a:pt x="1105172" y="4383"/>
                  <a:pt x="1228473" y="0"/>
                </a:cubicBezTo>
                <a:cubicBezTo>
                  <a:pt x="1351774" y="-4383"/>
                  <a:pt x="1770286" y="-14423"/>
                  <a:pt x="1960330" y="0"/>
                </a:cubicBezTo>
                <a:cubicBezTo>
                  <a:pt x="1959354" y="100801"/>
                  <a:pt x="1945754" y="203821"/>
                  <a:pt x="1960330" y="379710"/>
                </a:cubicBezTo>
                <a:cubicBezTo>
                  <a:pt x="1974907" y="555599"/>
                  <a:pt x="1955502" y="604894"/>
                  <a:pt x="1960330" y="774918"/>
                </a:cubicBezTo>
                <a:cubicBezTo>
                  <a:pt x="1678131" y="778659"/>
                  <a:pt x="1606790" y="787260"/>
                  <a:pt x="1346093" y="774918"/>
                </a:cubicBezTo>
                <a:cubicBezTo>
                  <a:pt x="1085396" y="762576"/>
                  <a:pt x="983648" y="775132"/>
                  <a:pt x="731857" y="774918"/>
                </a:cubicBezTo>
                <a:cubicBezTo>
                  <a:pt x="480066" y="774704"/>
                  <a:pt x="171032" y="806313"/>
                  <a:pt x="0" y="774918"/>
                </a:cubicBezTo>
                <a:cubicBezTo>
                  <a:pt x="16746" y="604650"/>
                  <a:pt x="11114" y="591645"/>
                  <a:pt x="0" y="410707"/>
                </a:cubicBezTo>
                <a:cubicBezTo>
                  <a:pt x="-11114" y="229769"/>
                  <a:pt x="6132" y="121798"/>
                  <a:pt x="0" y="0"/>
                </a:cubicBezTo>
                <a:close/>
              </a:path>
            </a:pathLst>
          </a:custGeom>
          <a:pattFill prst="pct25">
            <a:fgClr>
              <a:schemeClr val="accent6">
                <a:lumMod val="75000"/>
              </a:schemeClr>
            </a:fgClr>
            <a:bgClr>
              <a:schemeClr val="bg1"/>
            </a:bgClr>
          </a:pattFill>
          <a:ln w="19050" cap="rnd" cmpd="sng" algn="ctr">
            <a:solidFill>
              <a:schemeClr val="accent6">
                <a:lumMod val="75000"/>
              </a:schemeClr>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t"/>
          <a:lstStyle/>
          <a:p>
            <a:pPr algn="ctr"/>
            <a:r>
              <a:rPr lang="en-GB" sz="1200" dirty="0">
                <a:solidFill>
                  <a:schemeClr val="accent6">
                    <a:lumMod val="75000"/>
                  </a:schemeClr>
                </a:solidFill>
                <a:latin typeface="Dreaming Outloud Pro" panose="03050502040302030504" pitchFamily="66" charset="77"/>
                <a:cs typeface="Dreaming Outloud Pro" panose="03050502040302030504" pitchFamily="66" charset="77"/>
              </a:rPr>
              <a:t>c</a:t>
            </a:r>
            <a:r>
              <a:rPr lang="en-NL" sz="1200" dirty="0">
                <a:solidFill>
                  <a:schemeClr val="accent6">
                    <a:lumMod val="75000"/>
                  </a:schemeClr>
                </a:solidFill>
                <a:latin typeface="Dreaming Outloud Pro" panose="03050502040302030504" pitchFamily="66" charset="77"/>
                <a:cs typeface="Dreaming Outloud Pro" panose="03050502040302030504" pitchFamily="66" charset="77"/>
              </a:rPr>
              <a:t>ommon-show-hide</a:t>
            </a:r>
          </a:p>
        </p:txBody>
      </p:sp>
      <p:cxnSp>
        <p:nvCxnSpPr>
          <p:cNvPr id="41" name="Elbow Connector 40">
            <a:extLst>
              <a:ext uri="{FF2B5EF4-FFF2-40B4-BE49-F238E27FC236}">
                <a16:creationId xmlns:a16="http://schemas.microsoft.com/office/drawing/2014/main" id="{B9F2A3EC-F73C-AAFF-F03D-4347685DC3DC}"/>
              </a:ext>
            </a:extLst>
          </p:cNvPr>
          <p:cNvCxnSpPr>
            <a:cxnSpLocks/>
            <a:stCxn id="20" idx="2"/>
            <a:endCxn id="11" idx="1"/>
          </p:cNvCxnSpPr>
          <p:nvPr/>
        </p:nvCxnSpPr>
        <p:spPr>
          <a:xfrm rot="16200000" flipH="1">
            <a:off x="1713511" y="2271619"/>
            <a:ext cx="1215642" cy="2539564"/>
          </a:xfrm>
          <a:prstGeom prst="bentConnector2">
            <a:avLst/>
          </a:prstGeom>
          <a:ln w="12700" cap="rnd">
            <a:solidFill>
              <a:schemeClr val="tx2"/>
            </a:solidFill>
            <a:prstDash val="sysDot"/>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43" name="Elbow Connector 42">
            <a:extLst>
              <a:ext uri="{FF2B5EF4-FFF2-40B4-BE49-F238E27FC236}">
                <a16:creationId xmlns:a16="http://schemas.microsoft.com/office/drawing/2014/main" id="{EDA4D268-0164-691C-8DAF-4D0BAE4AAF7E}"/>
              </a:ext>
            </a:extLst>
          </p:cNvPr>
          <p:cNvCxnSpPr>
            <a:cxnSpLocks/>
            <a:stCxn id="31" idx="1"/>
            <a:endCxn id="38" idx="3"/>
          </p:cNvCxnSpPr>
          <p:nvPr/>
        </p:nvCxnSpPr>
        <p:spPr>
          <a:xfrm rot="10800000">
            <a:off x="5337754" y="2731076"/>
            <a:ext cx="2215986" cy="2252"/>
          </a:xfrm>
          <a:prstGeom prst="bentConnector3">
            <a:avLst>
              <a:gd name="adj1" fmla="val 50000"/>
            </a:avLst>
          </a:prstGeom>
          <a:ln w="12700" cap="rnd">
            <a:solidFill>
              <a:schemeClr val="accent2"/>
            </a:solidFill>
            <a:prstDash val="sysDot"/>
            <a:tailEnd type="arrow"/>
          </a:ln>
          <a:effectLst/>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231637D5-E612-3C3A-6C8C-1FFE7C1C076B}"/>
              </a:ext>
            </a:extLst>
          </p:cNvPr>
          <p:cNvSpPr/>
          <p:nvPr/>
        </p:nvSpPr>
        <p:spPr>
          <a:xfrm>
            <a:off x="720530" y="2537580"/>
            <a:ext cx="662040" cy="396000"/>
          </a:xfrm>
          <a:custGeom>
            <a:avLst/>
            <a:gdLst>
              <a:gd name="connsiteX0" fmla="*/ 0 w 662040"/>
              <a:gd name="connsiteY0" fmla="*/ 0 h 396000"/>
              <a:gd name="connsiteX1" fmla="*/ 662040 w 662040"/>
              <a:gd name="connsiteY1" fmla="*/ 0 h 396000"/>
              <a:gd name="connsiteX2" fmla="*/ 662040 w 662040"/>
              <a:gd name="connsiteY2" fmla="*/ 396000 h 396000"/>
              <a:gd name="connsiteX3" fmla="*/ 0 w 662040"/>
              <a:gd name="connsiteY3" fmla="*/ 396000 h 396000"/>
              <a:gd name="connsiteX4" fmla="*/ 0 w 66204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040" h="396000" fill="none" extrusionOk="0">
                <a:moveTo>
                  <a:pt x="0" y="0"/>
                </a:moveTo>
                <a:cubicBezTo>
                  <a:pt x="272156" y="2457"/>
                  <a:pt x="381163" y="16819"/>
                  <a:pt x="662040" y="0"/>
                </a:cubicBezTo>
                <a:cubicBezTo>
                  <a:pt x="648295" y="157782"/>
                  <a:pt x="664821" y="225283"/>
                  <a:pt x="662040" y="396000"/>
                </a:cubicBezTo>
                <a:cubicBezTo>
                  <a:pt x="402752" y="402511"/>
                  <a:pt x="227920" y="427137"/>
                  <a:pt x="0" y="396000"/>
                </a:cubicBezTo>
                <a:cubicBezTo>
                  <a:pt x="-5246" y="198224"/>
                  <a:pt x="-15826" y="173981"/>
                  <a:pt x="0" y="0"/>
                </a:cubicBezTo>
                <a:close/>
              </a:path>
              <a:path w="662040" h="396000" stroke="0" extrusionOk="0">
                <a:moveTo>
                  <a:pt x="0" y="0"/>
                </a:moveTo>
                <a:cubicBezTo>
                  <a:pt x="194187" y="-28867"/>
                  <a:pt x="378308" y="10877"/>
                  <a:pt x="662040" y="0"/>
                </a:cubicBezTo>
                <a:cubicBezTo>
                  <a:pt x="662791" y="87400"/>
                  <a:pt x="664840" y="272133"/>
                  <a:pt x="662040" y="396000"/>
                </a:cubicBezTo>
                <a:cubicBezTo>
                  <a:pt x="521306" y="379841"/>
                  <a:pt x="167696" y="375670"/>
                  <a:pt x="0" y="396000"/>
                </a:cubicBezTo>
                <a:cubicBezTo>
                  <a:pt x="-2533" y="312515"/>
                  <a:pt x="-13409" y="104180"/>
                  <a:pt x="0" y="0"/>
                </a:cubicBezTo>
                <a:close/>
              </a:path>
            </a:pathLst>
          </a:custGeom>
          <a:pattFill prst="ltDnDiag">
            <a:fgClr>
              <a:schemeClr val="tx2"/>
            </a:fgClr>
            <a:bgClr>
              <a:schemeClr val="bg1"/>
            </a:bgClr>
          </a:pattFill>
          <a:ln w="1905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nl-NL" sz="1200" dirty="0">
                <a:solidFill>
                  <a:schemeClr val="tx2"/>
                </a:solidFill>
                <a:latin typeface="Dreaming Outloud Pro" panose="03050502040302030504" pitchFamily="66" charset="77"/>
                <a:cs typeface="Dreaming Outloud Pro" panose="03050502040302030504" pitchFamily="66" charset="77"/>
              </a:rPr>
              <a:t>RBO</a:t>
            </a: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4" name="TextBox 3">
            <a:extLst>
              <a:ext uri="{FF2B5EF4-FFF2-40B4-BE49-F238E27FC236}">
                <a16:creationId xmlns:a16="http://schemas.microsoft.com/office/drawing/2014/main" id="{548D5B3A-DB91-87AC-7E00-FE8548D6ADE6}"/>
              </a:ext>
            </a:extLst>
          </p:cNvPr>
          <p:cNvSpPr txBox="1"/>
          <p:nvPr/>
        </p:nvSpPr>
        <p:spPr>
          <a:xfrm>
            <a:off x="6040445" y="1380131"/>
            <a:ext cx="2432828" cy="400110"/>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2000" spc="-150" dirty="0">
                <a:solidFill>
                  <a:schemeClr val="accent2"/>
                </a:solidFill>
                <a:latin typeface="Dreaming Outloud Pro" panose="03050502040302030504" pitchFamily="66" charset="77"/>
                <a:ea typeface="Noteworthy Light" panose="02000400000000000000" pitchFamily="2" charset="77"/>
                <a:cs typeface="Dreaming Outloud Pro" panose="03050502040302030504" pitchFamily="66" charset="77"/>
              </a:rPr>
              <a:t>Mortgages (remote)</a:t>
            </a:r>
          </a:p>
        </p:txBody>
      </p:sp>
      <p:sp>
        <p:nvSpPr>
          <p:cNvPr id="110" name="TextBox 109">
            <a:extLst>
              <a:ext uri="{FF2B5EF4-FFF2-40B4-BE49-F238E27FC236}">
                <a16:creationId xmlns:a16="http://schemas.microsoft.com/office/drawing/2014/main" id="{CFC435B1-1680-9998-64CF-BC57DB3C2342}"/>
              </a:ext>
            </a:extLst>
          </p:cNvPr>
          <p:cNvSpPr txBox="1"/>
          <p:nvPr/>
        </p:nvSpPr>
        <p:spPr>
          <a:xfrm>
            <a:off x="1171711" y="3887353"/>
            <a:ext cx="2129737"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200" spc="-15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import “@senses/common-show-hide-service”</a:t>
            </a:r>
            <a:endParaRPr lang="en-US" sz="1200" spc="-150" dirty="0">
              <a:solidFill>
                <a:schemeClr val="accent6"/>
              </a:solidFill>
              <a:latin typeface="Dreaming Outloud Pro" panose="03050502040302030504" pitchFamily="66" charset="77"/>
              <a:ea typeface="Noteworthy Light" panose="02000400000000000000" pitchFamily="2" charset="77"/>
              <a:cs typeface="Dreaming Outloud Pro" panose="03050502040302030504" pitchFamily="66" charset="77"/>
            </a:endParaRPr>
          </a:p>
        </p:txBody>
      </p:sp>
      <p:sp>
        <p:nvSpPr>
          <p:cNvPr id="10" name="Rectangle 9">
            <a:extLst>
              <a:ext uri="{FF2B5EF4-FFF2-40B4-BE49-F238E27FC236}">
                <a16:creationId xmlns:a16="http://schemas.microsoft.com/office/drawing/2014/main" id="{C0A66055-4DF5-B2A0-C972-07B8EC55EB70}"/>
              </a:ext>
            </a:extLst>
          </p:cNvPr>
          <p:cNvSpPr/>
          <p:nvPr/>
        </p:nvSpPr>
        <p:spPr>
          <a:xfrm>
            <a:off x="3840904" y="2654447"/>
            <a:ext cx="1021120" cy="341560"/>
          </a:xfrm>
          <a:custGeom>
            <a:avLst/>
            <a:gdLst>
              <a:gd name="connsiteX0" fmla="*/ 0 w 1021120"/>
              <a:gd name="connsiteY0" fmla="*/ 0 h 341560"/>
              <a:gd name="connsiteX1" fmla="*/ 530982 w 1021120"/>
              <a:gd name="connsiteY1" fmla="*/ 0 h 341560"/>
              <a:gd name="connsiteX2" fmla="*/ 1021120 w 1021120"/>
              <a:gd name="connsiteY2" fmla="*/ 0 h 341560"/>
              <a:gd name="connsiteX3" fmla="*/ 1021120 w 1021120"/>
              <a:gd name="connsiteY3" fmla="*/ 341560 h 341560"/>
              <a:gd name="connsiteX4" fmla="*/ 520771 w 1021120"/>
              <a:gd name="connsiteY4" fmla="*/ 341560 h 341560"/>
              <a:gd name="connsiteX5" fmla="*/ 0 w 1021120"/>
              <a:gd name="connsiteY5" fmla="*/ 341560 h 341560"/>
              <a:gd name="connsiteX6" fmla="*/ 0 w 1021120"/>
              <a:gd name="connsiteY6" fmla="*/ 0 h 341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120" h="341560" fill="none" extrusionOk="0">
                <a:moveTo>
                  <a:pt x="0" y="0"/>
                </a:moveTo>
                <a:cubicBezTo>
                  <a:pt x="188677" y="4073"/>
                  <a:pt x="304917" y="-18075"/>
                  <a:pt x="530982" y="0"/>
                </a:cubicBezTo>
                <a:cubicBezTo>
                  <a:pt x="757047" y="18075"/>
                  <a:pt x="886696" y="20176"/>
                  <a:pt x="1021120" y="0"/>
                </a:cubicBezTo>
                <a:cubicBezTo>
                  <a:pt x="1037359" y="86368"/>
                  <a:pt x="1030100" y="272234"/>
                  <a:pt x="1021120" y="341560"/>
                </a:cubicBezTo>
                <a:cubicBezTo>
                  <a:pt x="894742" y="339819"/>
                  <a:pt x="755308" y="359055"/>
                  <a:pt x="520771" y="341560"/>
                </a:cubicBezTo>
                <a:cubicBezTo>
                  <a:pt x="286234" y="324065"/>
                  <a:pt x="131193" y="348529"/>
                  <a:pt x="0" y="341560"/>
                </a:cubicBezTo>
                <a:cubicBezTo>
                  <a:pt x="16059" y="234813"/>
                  <a:pt x="2957" y="78778"/>
                  <a:pt x="0" y="0"/>
                </a:cubicBezTo>
                <a:close/>
              </a:path>
              <a:path w="1021120" h="341560" stroke="0" extrusionOk="0">
                <a:moveTo>
                  <a:pt x="0" y="0"/>
                </a:moveTo>
                <a:cubicBezTo>
                  <a:pt x="170136" y="12665"/>
                  <a:pt x="306635" y="-11680"/>
                  <a:pt x="500349" y="0"/>
                </a:cubicBezTo>
                <a:cubicBezTo>
                  <a:pt x="694063" y="11680"/>
                  <a:pt x="893147" y="-19401"/>
                  <a:pt x="1021120" y="0"/>
                </a:cubicBezTo>
                <a:cubicBezTo>
                  <a:pt x="1013397" y="101790"/>
                  <a:pt x="1034345" y="177808"/>
                  <a:pt x="1021120" y="341560"/>
                </a:cubicBezTo>
                <a:cubicBezTo>
                  <a:pt x="872909" y="364848"/>
                  <a:pt x="678885" y="327389"/>
                  <a:pt x="510560" y="341560"/>
                </a:cubicBezTo>
                <a:cubicBezTo>
                  <a:pt x="342235" y="355731"/>
                  <a:pt x="219186" y="364745"/>
                  <a:pt x="0" y="341560"/>
                </a:cubicBezTo>
                <a:cubicBezTo>
                  <a:pt x="-5279" y="210573"/>
                  <a:pt x="-3043" y="87751"/>
                  <a:pt x="0" y="0"/>
                </a:cubicBezTo>
                <a:close/>
              </a:path>
            </a:pathLst>
          </a:custGeom>
          <a:pattFill prst="ltDnDiag">
            <a:fgClr>
              <a:schemeClr val="accent6">
                <a:lumMod val="75000"/>
              </a:schemeClr>
            </a:fgClr>
            <a:bgClr>
              <a:schemeClr val="bg1"/>
            </a:bgClr>
          </a:pattFill>
          <a:ln w="19050" cap="rnd" cmpd="sng" algn="ctr">
            <a:solidFill>
              <a:schemeClr val="accent6">
                <a:lumMod val="75000"/>
              </a:schemeClr>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nl-NL" sz="1200" dirty="0">
                <a:solidFill>
                  <a:schemeClr val="accent6">
                    <a:lumMod val="75000"/>
                  </a:schemeClr>
                </a:solidFill>
                <a:latin typeface="Dreaming Outloud Pro" panose="03050502040302030504" pitchFamily="66" charset="77"/>
                <a:cs typeface="Dreaming Outloud Pro" panose="03050502040302030504" pitchFamily="66" charset="77"/>
              </a:rPr>
              <a:t>show-</a:t>
            </a:r>
            <a:r>
              <a:rPr lang="nl-NL" sz="1200" dirty="0" err="1">
                <a:solidFill>
                  <a:schemeClr val="accent6">
                    <a:lumMod val="75000"/>
                  </a:schemeClr>
                </a:solidFill>
                <a:latin typeface="Dreaming Outloud Pro" panose="03050502040302030504" pitchFamily="66" charset="77"/>
                <a:cs typeface="Dreaming Outloud Pro" panose="03050502040302030504" pitchFamily="66" charset="77"/>
              </a:rPr>
              <a:t>hide.ts</a:t>
            </a:r>
            <a:endParaRPr lang="en-NL" sz="1200" dirty="0">
              <a:solidFill>
                <a:schemeClr val="accent6">
                  <a:lumMod val="75000"/>
                </a:schemeClr>
              </a:solidFill>
              <a:latin typeface="Dreaming Outloud Pro" panose="03050502040302030504" pitchFamily="66" charset="77"/>
              <a:cs typeface="Dreaming Outloud Pro" panose="03050502040302030504" pitchFamily="66" charset="77"/>
            </a:endParaRPr>
          </a:p>
        </p:txBody>
      </p:sp>
      <p:sp>
        <p:nvSpPr>
          <p:cNvPr id="11" name="Rectangle 10">
            <a:extLst>
              <a:ext uri="{FF2B5EF4-FFF2-40B4-BE49-F238E27FC236}">
                <a16:creationId xmlns:a16="http://schemas.microsoft.com/office/drawing/2014/main" id="{F004D270-E9A9-E69E-F014-3ACFE0223AAE}"/>
              </a:ext>
            </a:extLst>
          </p:cNvPr>
          <p:cNvSpPr/>
          <p:nvPr/>
        </p:nvSpPr>
        <p:spPr>
          <a:xfrm>
            <a:off x="3591114" y="3978442"/>
            <a:ext cx="1517993" cy="341560"/>
          </a:xfrm>
          <a:custGeom>
            <a:avLst/>
            <a:gdLst>
              <a:gd name="connsiteX0" fmla="*/ 0 w 1517993"/>
              <a:gd name="connsiteY0" fmla="*/ 0 h 341560"/>
              <a:gd name="connsiteX1" fmla="*/ 536358 w 1517993"/>
              <a:gd name="connsiteY1" fmla="*/ 0 h 341560"/>
              <a:gd name="connsiteX2" fmla="*/ 1057535 w 1517993"/>
              <a:gd name="connsiteY2" fmla="*/ 0 h 341560"/>
              <a:gd name="connsiteX3" fmla="*/ 1517993 w 1517993"/>
              <a:gd name="connsiteY3" fmla="*/ 0 h 341560"/>
              <a:gd name="connsiteX4" fmla="*/ 1517993 w 1517993"/>
              <a:gd name="connsiteY4" fmla="*/ 341560 h 341560"/>
              <a:gd name="connsiteX5" fmla="*/ 1042355 w 1517993"/>
              <a:gd name="connsiteY5" fmla="*/ 341560 h 341560"/>
              <a:gd name="connsiteX6" fmla="*/ 536358 w 1517993"/>
              <a:gd name="connsiteY6" fmla="*/ 341560 h 341560"/>
              <a:gd name="connsiteX7" fmla="*/ 0 w 1517993"/>
              <a:gd name="connsiteY7" fmla="*/ 341560 h 341560"/>
              <a:gd name="connsiteX8" fmla="*/ 0 w 1517993"/>
              <a:gd name="connsiteY8" fmla="*/ 0 h 341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7993" h="341560" fill="none" extrusionOk="0">
                <a:moveTo>
                  <a:pt x="0" y="0"/>
                </a:moveTo>
                <a:cubicBezTo>
                  <a:pt x="216102" y="21637"/>
                  <a:pt x="280541" y="-23246"/>
                  <a:pt x="536358" y="0"/>
                </a:cubicBezTo>
                <a:cubicBezTo>
                  <a:pt x="792175" y="23246"/>
                  <a:pt x="813416" y="-20103"/>
                  <a:pt x="1057535" y="0"/>
                </a:cubicBezTo>
                <a:cubicBezTo>
                  <a:pt x="1301654" y="20103"/>
                  <a:pt x="1388489" y="7929"/>
                  <a:pt x="1517993" y="0"/>
                </a:cubicBezTo>
                <a:cubicBezTo>
                  <a:pt x="1503492" y="159666"/>
                  <a:pt x="1514894" y="237418"/>
                  <a:pt x="1517993" y="341560"/>
                </a:cubicBezTo>
                <a:cubicBezTo>
                  <a:pt x="1288407" y="363074"/>
                  <a:pt x="1152713" y="347383"/>
                  <a:pt x="1042355" y="341560"/>
                </a:cubicBezTo>
                <a:cubicBezTo>
                  <a:pt x="931997" y="335737"/>
                  <a:pt x="723695" y="358497"/>
                  <a:pt x="536358" y="341560"/>
                </a:cubicBezTo>
                <a:cubicBezTo>
                  <a:pt x="349021" y="324623"/>
                  <a:pt x="124134" y="342482"/>
                  <a:pt x="0" y="341560"/>
                </a:cubicBezTo>
                <a:cubicBezTo>
                  <a:pt x="-4650" y="178046"/>
                  <a:pt x="-8481" y="158375"/>
                  <a:pt x="0" y="0"/>
                </a:cubicBezTo>
                <a:close/>
              </a:path>
              <a:path w="1517993" h="341560" stroke="0" extrusionOk="0">
                <a:moveTo>
                  <a:pt x="0" y="0"/>
                </a:moveTo>
                <a:cubicBezTo>
                  <a:pt x="228061" y="10012"/>
                  <a:pt x="353485" y="-10637"/>
                  <a:pt x="490818" y="0"/>
                </a:cubicBezTo>
                <a:cubicBezTo>
                  <a:pt x="628151" y="10637"/>
                  <a:pt x="779724" y="-504"/>
                  <a:pt x="951276" y="0"/>
                </a:cubicBezTo>
                <a:cubicBezTo>
                  <a:pt x="1122828" y="504"/>
                  <a:pt x="1295086" y="13897"/>
                  <a:pt x="1517993" y="0"/>
                </a:cubicBezTo>
                <a:cubicBezTo>
                  <a:pt x="1501930" y="160623"/>
                  <a:pt x="1524419" y="173192"/>
                  <a:pt x="1517993" y="341560"/>
                </a:cubicBezTo>
                <a:cubicBezTo>
                  <a:pt x="1393492" y="346244"/>
                  <a:pt x="1202261" y="337291"/>
                  <a:pt x="1042355" y="341560"/>
                </a:cubicBezTo>
                <a:cubicBezTo>
                  <a:pt x="882449" y="345829"/>
                  <a:pt x="684025" y="317334"/>
                  <a:pt x="505998" y="341560"/>
                </a:cubicBezTo>
                <a:cubicBezTo>
                  <a:pt x="327971" y="365786"/>
                  <a:pt x="165866" y="324167"/>
                  <a:pt x="0" y="341560"/>
                </a:cubicBezTo>
                <a:cubicBezTo>
                  <a:pt x="-13055" y="190981"/>
                  <a:pt x="6743" y="99158"/>
                  <a:pt x="0" y="0"/>
                </a:cubicBezTo>
                <a:close/>
              </a:path>
            </a:pathLst>
          </a:custGeom>
          <a:pattFill prst="ltDnDiag">
            <a:fgClr>
              <a:schemeClr val="accent6">
                <a:lumMod val="75000"/>
              </a:schemeClr>
            </a:fgClr>
            <a:bgClr>
              <a:schemeClr val="bg1"/>
            </a:bgClr>
          </a:pattFill>
          <a:ln w="19050" cap="rnd" cmpd="sng" algn="ctr">
            <a:solidFill>
              <a:schemeClr val="accent6">
                <a:lumMod val="75000"/>
              </a:schemeClr>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nl-NL" sz="1200" dirty="0">
                <a:solidFill>
                  <a:schemeClr val="accent6">
                    <a:lumMod val="75000"/>
                  </a:schemeClr>
                </a:solidFill>
                <a:latin typeface="Dreaming Outloud Pro" panose="03050502040302030504" pitchFamily="66" charset="77"/>
                <a:cs typeface="Dreaming Outloud Pro" panose="03050502040302030504" pitchFamily="66" charset="77"/>
              </a:rPr>
              <a:t>show-</a:t>
            </a:r>
            <a:r>
              <a:rPr lang="nl-NL" sz="1200" dirty="0" err="1">
                <a:solidFill>
                  <a:schemeClr val="accent6">
                    <a:lumMod val="75000"/>
                  </a:schemeClr>
                </a:solidFill>
                <a:latin typeface="Dreaming Outloud Pro" panose="03050502040302030504" pitchFamily="66" charset="77"/>
                <a:cs typeface="Dreaming Outloud Pro" panose="03050502040302030504" pitchFamily="66" charset="77"/>
              </a:rPr>
              <a:t>hide</a:t>
            </a:r>
            <a:r>
              <a:rPr lang="nl-NL" sz="1200" dirty="0">
                <a:solidFill>
                  <a:schemeClr val="accent6">
                    <a:lumMod val="75000"/>
                  </a:schemeClr>
                </a:solidFill>
                <a:latin typeface="Dreaming Outloud Pro" panose="03050502040302030504" pitchFamily="66" charset="77"/>
                <a:cs typeface="Dreaming Outloud Pro" panose="03050502040302030504" pitchFamily="66" charset="77"/>
              </a:rPr>
              <a:t>-</a:t>
            </a:r>
            <a:r>
              <a:rPr lang="nl-NL" sz="1200" dirty="0" err="1">
                <a:solidFill>
                  <a:schemeClr val="accent6">
                    <a:lumMod val="75000"/>
                  </a:schemeClr>
                </a:solidFill>
                <a:latin typeface="Dreaming Outloud Pro" panose="03050502040302030504" pitchFamily="66" charset="77"/>
                <a:cs typeface="Dreaming Outloud Pro" panose="03050502040302030504" pitchFamily="66" charset="77"/>
              </a:rPr>
              <a:t>service.ts</a:t>
            </a:r>
            <a:endParaRPr lang="en-NL" sz="1200" dirty="0">
              <a:solidFill>
                <a:schemeClr val="accent6">
                  <a:lumMod val="75000"/>
                </a:schemeClr>
              </a:solidFill>
              <a:latin typeface="Dreaming Outloud Pro" panose="03050502040302030504" pitchFamily="66" charset="77"/>
              <a:cs typeface="Dreaming Outloud Pro" panose="03050502040302030504" pitchFamily="66" charset="77"/>
            </a:endParaRPr>
          </a:p>
        </p:txBody>
      </p:sp>
      <p:cxnSp>
        <p:nvCxnSpPr>
          <p:cNvPr id="14" name="Elbow Connector 13">
            <a:extLst>
              <a:ext uri="{FF2B5EF4-FFF2-40B4-BE49-F238E27FC236}">
                <a16:creationId xmlns:a16="http://schemas.microsoft.com/office/drawing/2014/main" id="{0EA96665-6E4A-ECE3-BB73-5D262C24F889}"/>
              </a:ext>
            </a:extLst>
          </p:cNvPr>
          <p:cNvCxnSpPr>
            <a:cxnSpLocks/>
            <a:stCxn id="10" idx="2"/>
            <a:endCxn id="11" idx="0"/>
          </p:cNvCxnSpPr>
          <p:nvPr/>
        </p:nvCxnSpPr>
        <p:spPr>
          <a:xfrm rot="5400000">
            <a:off x="3859571" y="3486548"/>
            <a:ext cx="982435" cy="1353"/>
          </a:xfrm>
          <a:prstGeom prst="bentConnector3">
            <a:avLst>
              <a:gd name="adj1" fmla="val 50000"/>
            </a:avLst>
          </a:prstGeom>
          <a:ln w="12700" cap="rnd">
            <a:solidFill>
              <a:schemeClr val="accent6">
                <a:lumMod val="75000"/>
              </a:schemeClr>
            </a:solidFill>
            <a:prstDash val="sysDot"/>
            <a:tailEnd type="arrow"/>
          </a:ln>
          <a:effectLst/>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18575724-3BCC-56A1-DF85-87668AE04AFF}"/>
              </a:ext>
            </a:extLst>
          </p:cNvPr>
          <p:cNvSpPr txBox="1"/>
          <p:nvPr/>
        </p:nvSpPr>
        <p:spPr>
          <a:xfrm>
            <a:off x="4424254" y="3229568"/>
            <a:ext cx="2170605"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200" spc="-15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import “@senses/common-show-hide-service”</a:t>
            </a:r>
            <a:endParaRPr lang="en-US" sz="1200" spc="-150" dirty="0">
              <a:solidFill>
                <a:schemeClr val="accent6"/>
              </a:solidFill>
              <a:latin typeface="Dreaming Outloud Pro" panose="03050502040302030504" pitchFamily="66" charset="77"/>
              <a:ea typeface="Noteworthy Light" panose="02000400000000000000" pitchFamily="2" charset="77"/>
              <a:cs typeface="Dreaming Outloud Pro" panose="03050502040302030504" pitchFamily="66" charset="77"/>
            </a:endParaRPr>
          </a:p>
        </p:txBody>
      </p:sp>
      <p:sp>
        <p:nvSpPr>
          <p:cNvPr id="29" name="TextBox 28">
            <a:extLst>
              <a:ext uri="{FF2B5EF4-FFF2-40B4-BE49-F238E27FC236}">
                <a16:creationId xmlns:a16="http://schemas.microsoft.com/office/drawing/2014/main" id="{D782AB88-F84A-F7DD-4E90-CB010E644C36}"/>
              </a:ext>
            </a:extLst>
          </p:cNvPr>
          <p:cNvSpPr txBox="1"/>
          <p:nvPr/>
        </p:nvSpPr>
        <p:spPr>
          <a:xfrm>
            <a:off x="5584837" y="3889572"/>
            <a:ext cx="2129737"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200" spc="-15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import “@senses/common-show-hide-service”</a:t>
            </a:r>
            <a:endParaRPr lang="en-US" sz="1200" spc="-150" dirty="0">
              <a:solidFill>
                <a:schemeClr val="accent6"/>
              </a:solidFill>
              <a:latin typeface="Dreaming Outloud Pro" panose="03050502040302030504" pitchFamily="66" charset="77"/>
              <a:ea typeface="Noteworthy Light" panose="02000400000000000000" pitchFamily="2" charset="77"/>
              <a:cs typeface="Dreaming Outloud Pro" panose="03050502040302030504" pitchFamily="66" charset="77"/>
            </a:endParaRPr>
          </a:p>
        </p:txBody>
      </p:sp>
      <p:sp>
        <p:nvSpPr>
          <p:cNvPr id="37" name="TextBox 36">
            <a:extLst>
              <a:ext uri="{FF2B5EF4-FFF2-40B4-BE49-F238E27FC236}">
                <a16:creationId xmlns:a16="http://schemas.microsoft.com/office/drawing/2014/main" id="{E459866B-E2BA-0B8E-6F71-DBE8F47C1015}"/>
              </a:ext>
            </a:extLst>
          </p:cNvPr>
          <p:cNvSpPr txBox="1"/>
          <p:nvPr/>
        </p:nvSpPr>
        <p:spPr>
          <a:xfrm>
            <a:off x="1689163" y="4122875"/>
            <a:ext cx="1224781"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200" spc="-15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Register conditions</a:t>
            </a:r>
            <a:endParaRPr lang="en-US" sz="1200" spc="-150" dirty="0">
              <a:solidFill>
                <a:schemeClr val="accent6"/>
              </a:solidFill>
              <a:latin typeface="Dreaming Outloud Pro" panose="03050502040302030504" pitchFamily="66" charset="77"/>
              <a:ea typeface="Noteworthy Light" panose="02000400000000000000" pitchFamily="2" charset="77"/>
              <a:cs typeface="Dreaming Outloud Pro" panose="03050502040302030504" pitchFamily="66" charset="77"/>
            </a:endParaRPr>
          </a:p>
        </p:txBody>
      </p:sp>
      <p:cxnSp>
        <p:nvCxnSpPr>
          <p:cNvPr id="23" name="Elbow Connector 22">
            <a:extLst>
              <a:ext uri="{FF2B5EF4-FFF2-40B4-BE49-F238E27FC236}">
                <a16:creationId xmlns:a16="http://schemas.microsoft.com/office/drawing/2014/main" id="{5FBAC33E-B40C-C942-8751-10640384AE93}"/>
              </a:ext>
            </a:extLst>
          </p:cNvPr>
          <p:cNvCxnSpPr>
            <a:cxnSpLocks/>
            <a:stCxn id="20" idx="3"/>
            <a:endCxn id="38" idx="1"/>
          </p:cNvCxnSpPr>
          <p:nvPr/>
        </p:nvCxnSpPr>
        <p:spPr>
          <a:xfrm flipV="1">
            <a:off x="1382570" y="2731076"/>
            <a:ext cx="1994854" cy="4504"/>
          </a:xfrm>
          <a:prstGeom prst="bentConnector3">
            <a:avLst>
              <a:gd name="adj1" fmla="val 50000"/>
            </a:avLst>
          </a:prstGeom>
          <a:ln w="12700" cap="rnd">
            <a:solidFill>
              <a:schemeClr val="tx2"/>
            </a:solidFill>
            <a:prstDash val="sysDot"/>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8FC296F3-F7EE-BAC6-0B09-3A7264A2444D}"/>
              </a:ext>
            </a:extLst>
          </p:cNvPr>
          <p:cNvSpPr txBox="1"/>
          <p:nvPr/>
        </p:nvSpPr>
        <p:spPr>
          <a:xfrm>
            <a:off x="1294694" y="2447896"/>
            <a:ext cx="2170605"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200" spc="-15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import “@senses/common-show-hide”</a:t>
            </a:r>
            <a:endParaRPr lang="en-US" sz="1200" spc="-150" dirty="0">
              <a:solidFill>
                <a:schemeClr val="accent6"/>
              </a:solidFill>
              <a:latin typeface="Dreaming Outloud Pro" panose="03050502040302030504" pitchFamily="66" charset="77"/>
              <a:ea typeface="Noteworthy Light" panose="02000400000000000000" pitchFamily="2" charset="77"/>
              <a:cs typeface="Dreaming Outloud Pro" panose="03050502040302030504" pitchFamily="66" charset="77"/>
            </a:endParaRPr>
          </a:p>
        </p:txBody>
      </p:sp>
      <p:sp>
        <p:nvSpPr>
          <p:cNvPr id="48" name="TextBox 47">
            <a:extLst>
              <a:ext uri="{FF2B5EF4-FFF2-40B4-BE49-F238E27FC236}">
                <a16:creationId xmlns:a16="http://schemas.microsoft.com/office/drawing/2014/main" id="{95D32E1C-4D06-6D2C-2D30-061D57F15281}"/>
              </a:ext>
            </a:extLst>
          </p:cNvPr>
          <p:cNvSpPr txBox="1"/>
          <p:nvPr/>
        </p:nvSpPr>
        <p:spPr>
          <a:xfrm>
            <a:off x="5355307" y="2455202"/>
            <a:ext cx="2170605"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200" spc="-15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import “@senses/common-show-hide”</a:t>
            </a:r>
            <a:endParaRPr lang="en-US" sz="1200" spc="-150" dirty="0">
              <a:solidFill>
                <a:schemeClr val="accent6"/>
              </a:solidFill>
              <a:latin typeface="Dreaming Outloud Pro" panose="03050502040302030504" pitchFamily="66" charset="77"/>
              <a:ea typeface="Noteworthy Light" panose="02000400000000000000" pitchFamily="2" charset="77"/>
              <a:cs typeface="Dreaming Outloud Pro" panose="03050502040302030504" pitchFamily="66" charset="77"/>
            </a:endParaRPr>
          </a:p>
        </p:txBody>
      </p:sp>
      <p:cxnSp>
        <p:nvCxnSpPr>
          <p:cNvPr id="49" name="Elbow Connector 48">
            <a:extLst>
              <a:ext uri="{FF2B5EF4-FFF2-40B4-BE49-F238E27FC236}">
                <a16:creationId xmlns:a16="http://schemas.microsoft.com/office/drawing/2014/main" id="{3586C905-B396-8869-BE49-331FF211D819}"/>
              </a:ext>
            </a:extLst>
          </p:cNvPr>
          <p:cNvCxnSpPr>
            <a:cxnSpLocks/>
            <a:stCxn id="31" idx="2"/>
            <a:endCxn id="11" idx="3"/>
          </p:cNvCxnSpPr>
          <p:nvPr/>
        </p:nvCxnSpPr>
        <p:spPr>
          <a:xfrm rot="5400000">
            <a:off x="5936957" y="2086514"/>
            <a:ext cx="1234858" cy="2890558"/>
          </a:xfrm>
          <a:prstGeom prst="bentConnector2">
            <a:avLst/>
          </a:prstGeom>
          <a:ln w="12700" cap="rnd">
            <a:solidFill>
              <a:schemeClr val="accent2"/>
            </a:solidFill>
            <a:prstDash val="sysDot"/>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172865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F804-016D-C42A-1DF0-D174F09BB391}"/>
              </a:ext>
            </a:extLst>
          </p:cNvPr>
          <p:cNvSpPr>
            <a:spLocks noGrp="1"/>
          </p:cNvSpPr>
          <p:nvPr>
            <p:ph type="title"/>
          </p:nvPr>
        </p:nvSpPr>
        <p:spPr/>
        <p:txBody>
          <a:bodyPr/>
          <a:lstStyle/>
          <a:p>
            <a:r>
              <a:rPr lang="en-US" dirty="0"/>
              <a:t>A simple application</a:t>
            </a:r>
          </a:p>
        </p:txBody>
      </p:sp>
      <p:sp>
        <p:nvSpPr>
          <p:cNvPr id="3" name="Slide Number Placeholder 2">
            <a:extLst>
              <a:ext uri="{FF2B5EF4-FFF2-40B4-BE49-F238E27FC236}">
                <a16:creationId xmlns:a16="http://schemas.microsoft.com/office/drawing/2014/main" id="{9D430333-901B-D3E8-9F70-3FB5D32486AE}"/>
              </a:ext>
            </a:extLst>
          </p:cNvPr>
          <p:cNvSpPr>
            <a:spLocks noGrp="1"/>
          </p:cNvSpPr>
          <p:nvPr>
            <p:ph type="sldNum" sz="quarter" idx="10"/>
          </p:nvPr>
        </p:nvSpPr>
        <p:spPr/>
        <p:txBody>
          <a:bodyPr/>
          <a:lstStyle/>
          <a:p>
            <a:fld id="{4821C4A5-98F2-7545-875B-39B2F4500447}" type="slidenum">
              <a:rPr lang="en-GB" noProof="0" smtClean="0"/>
              <a:pPr/>
              <a:t>5</a:t>
            </a:fld>
            <a:endParaRPr lang="en-GB" noProof="0"/>
          </a:p>
        </p:txBody>
      </p:sp>
      <p:sp>
        <p:nvSpPr>
          <p:cNvPr id="15" name="TextBox 14">
            <a:extLst>
              <a:ext uri="{FF2B5EF4-FFF2-40B4-BE49-F238E27FC236}">
                <a16:creationId xmlns:a16="http://schemas.microsoft.com/office/drawing/2014/main" id="{5634C683-CE81-DCA2-E90C-3A63F26E7A58}"/>
              </a:ext>
            </a:extLst>
          </p:cNvPr>
          <p:cNvSpPr txBox="1"/>
          <p:nvPr/>
        </p:nvSpPr>
        <p:spPr>
          <a:xfrm>
            <a:off x="475815" y="1385537"/>
            <a:ext cx="8132158" cy="400110"/>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2000" spc="-150" dirty="0">
                <a:solidFill>
                  <a:schemeClr val="tx2"/>
                </a:solidFill>
                <a:latin typeface="Dreaming Outloud Pro" panose="03050502040302030504" pitchFamily="66" charset="77"/>
                <a:ea typeface="Noteworthy Light" panose="02000400000000000000" pitchFamily="2" charset="77"/>
                <a:cs typeface="Dreaming Outloud Pro" panose="03050502040302030504" pitchFamily="66" charset="77"/>
              </a:rPr>
              <a:t>Application</a:t>
            </a:r>
          </a:p>
        </p:txBody>
      </p:sp>
      <p:sp>
        <p:nvSpPr>
          <p:cNvPr id="6" name="Rectangle 5">
            <a:extLst>
              <a:ext uri="{FF2B5EF4-FFF2-40B4-BE49-F238E27FC236}">
                <a16:creationId xmlns:a16="http://schemas.microsoft.com/office/drawing/2014/main" id="{6F2B8EE3-443F-EDF7-D5B5-683EC8BFC731}"/>
              </a:ext>
            </a:extLst>
          </p:cNvPr>
          <p:cNvSpPr/>
          <p:nvPr/>
        </p:nvSpPr>
        <p:spPr>
          <a:xfrm>
            <a:off x="475815" y="1923393"/>
            <a:ext cx="8132158" cy="2520000"/>
          </a:xfrm>
          <a:prstGeom prst="rect">
            <a:avLst/>
          </a:prstGeom>
          <a:noFill/>
          <a:ln w="28575" cap="rnd" cmpd="sng" algn="ctr">
            <a:solidFill>
              <a:schemeClr val="tx2"/>
            </a:solidFill>
            <a:prstDash val="dash"/>
            <a:extLst>
              <a:ext uri="{C807C97D-BFC1-408E-A445-0C87EB9F89A2}">
                <ask:lineSketchStyleProps xmlns:ask="http://schemas.microsoft.com/office/drawing/2018/sketchyshapes" sd="1219033472">
                  <a:custGeom>
                    <a:avLst/>
                    <a:gdLst>
                      <a:gd name="connsiteX0" fmla="*/ 0 w 8132158"/>
                      <a:gd name="connsiteY0" fmla="*/ 0 h 2520000"/>
                      <a:gd name="connsiteX1" fmla="*/ 8132158 w 8132158"/>
                      <a:gd name="connsiteY1" fmla="*/ 0 h 2520000"/>
                      <a:gd name="connsiteX2" fmla="*/ 8132158 w 8132158"/>
                      <a:gd name="connsiteY2" fmla="*/ 2520000 h 2520000"/>
                      <a:gd name="connsiteX3" fmla="*/ 0 w 8132158"/>
                      <a:gd name="connsiteY3" fmla="*/ 2520000 h 2520000"/>
                      <a:gd name="connsiteX4" fmla="*/ 0 w 8132158"/>
                      <a:gd name="connsiteY4" fmla="*/ 0 h 25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2158" h="2520000" extrusionOk="0">
                        <a:moveTo>
                          <a:pt x="0" y="0"/>
                        </a:moveTo>
                        <a:cubicBezTo>
                          <a:pt x="3487166" y="118645"/>
                          <a:pt x="6134919" y="116012"/>
                          <a:pt x="8132158" y="0"/>
                        </a:cubicBezTo>
                        <a:cubicBezTo>
                          <a:pt x="7999276" y="962862"/>
                          <a:pt x="8217109" y="1720368"/>
                          <a:pt x="8132158" y="2520000"/>
                        </a:cubicBezTo>
                        <a:cubicBezTo>
                          <a:pt x="5047923" y="2654600"/>
                          <a:pt x="1843019" y="2362804"/>
                          <a:pt x="0" y="2520000"/>
                        </a:cubicBezTo>
                        <a:cubicBezTo>
                          <a:pt x="-20187" y="1978423"/>
                          <a:pt x="-152480" y="928655"/>
                          <a:pt x="0" y="0"/>
                        </a:cubicBezTo>
                        <a:close/>
                      </a:path>
                    </a:pathLst>
                  </a:custGeom>
                  <ask:type>
                    <ask:lineSketchNone/>
                  </ask:type>
                </ask:lineSketchStyleProps>
              </a:ext>
            </a:extLst>
          </a:ln>
          <a:effectLst/>
        </p:spPr>
        <p:txBody>
          <a:bodyPr rtlCol="0" anchor="ctr"/>
          <a:lstStyle/>
          <a:p>
            <a:pPr algn="ctr"/>
            <a:endParaRPr lang="en-NL">
              <a:solidFill>
                <a:srgbClr val="5E6A71"/>
              </a:solidFill>
            </a:endParaRPr>
          </a:p>
        </p:txBody>
      </p:sp>
      <p:sp>
        <p:nvSpPr>
          <p:cNvPr id="7" name="Rectangle 6">
            <a:extLst>
              <a:ext uri="{FF2B5EF4-FFF2-40B4-BE49-F238E27FC236}">
                <a16:creationId xmlns:a16="http://schemas.microsoft.com/office/drawing/2014/main" id="{5912131B-8F67-7ED0-BB5F-EA297C17225D}"/>
              </a:ext>
            </a:extLst>
          </p:cNvPr>
          <p:cNvSpPr/>
          <p:nvPr/>
        </p:nvSpPr>
        <p:spPr>
          <a:xfrm>
            <a:off x="2672351" y="2188910"/>
            <a:ext cx="544898" cy="544898"/>
          </a:xfrm>
          <a:custGeom>
            <a:avLst/>
            <a:gdLst>
              <a:gd name="connsiteX0" fmla="*/ 0 w 544898"/>
              <a:gd name="connsiteY0" fmla="*/ 0 h 544898"/>
              <a:gd name="connsiteX1" fmla="*/ 544898 w 544898"/>
              <a:gd name="connsiteY1" fmla="*/ 0 h 544898"/>
              <a:gd name="connsiteX2" fmla="*/ 544898 w 544898"/>
              <a:gd name="connsiteY2" fmla="*/ 544898 h 544898"/>
              <a:gd name="connsiteX3" fmla="*/ 0 w 544898"/>
              <a:gd name="connsiteY3" fmla="*/ 544898 h 544898"/>
              <a:gd name="connsiteX4" fmla="*/ 0 w 544898"/>
              <a:gd name="connsiteY4" fmla="*/ 0 h 544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98" h="544898" fill="none" extrusionOk="0">
                <a:moveTo>
                  <a:pt x="0" y="0"/>
                </a:moveTo>
                <a:cubicBezTo>
                  <a:pt x="255582" y="-16752"/>
                  <a:pt x="348470" y="6887"/>
                  <a:pt x="544898" y="0"/>
                </a:cubicBezTo>
                <a:cubicBezTo>
                  <a:pt x="519350" y="149110"/>
                  <a:pt x="519381" y="353728"/>
                  <a:pt x="544898" y="544898"/>
                </a:cubicBezTo>
                <a:cubicBezTo>
                  <a:pt x="393197" y="549163"/>
                  <a:pt x="188100" y="536345"/>
                  <a:pt x="0" y="544898"/>
                </a:cubicBezTo>
                <a:cubicBezTo>
                  <a:pt x="11218" y="403712"/>
                  <a:pt x="-24932" y="148953"/>
                  <a:pt x="0" y="0"/>
                </a:cubicBezTo>
                <a:close/>
              </a:path>
              <a:path w="544898" h="544898" stroke="0" extrusionOk="0">
                <a:moveTo>
                  <a:pt x="0" y="0"/>
                </a:moveTo>
                <a:cubicBezTo>
                  <a:pt x="251532" y="-11230"/>
                  <a:pt x="424971" y="6470"/>
                  <a:pt x="544898" y="0"/>
                </a:cubicBezTo>
                <a:cubicBezTo>
                  <a:pt x="557108" y="222091"/>
                  <a:pt x="529715" y="290459"/>
                  <a:pt x="544898" y="544898"/>
                </a:cubicBezTo>
                <a:cubicBezTo>
                  <a:pt x="306287" y="531903"/>
                  <a:pt x="208212" y="557841"/>
                  <a:pt x="0" y="544898"/>
                </a:cubicBezTo>
                <a:cubicBezTo>
                  <a:pt x="-14003" y="401050"/>
                  <a:pt x="8951" y="198372"/>
                  <a:pt x="0" y="0"/>
                </a:cubicBezTo>
                <a:close/>
              </a:path>
            </a:pathLst>
          </a:custGeom>
          <a:pattFill prst="ltDnDiag">
            <a:fgClr>
              <a:schemeClr val="tx2"/>
            </a:fgClr>
            <a:bgClr>
              <a:schemeClr val="bg1"/>
            </a:bgClr>
          </a:pattFill>
          <a:ln w="1905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2000" dirty="0">
                <a:solidFill>
                  <a:schemeClr val="tx2"/>
                </a:solidFill>
                <a:latin typeface="Dreaming Outloud Pro" panose="03050502040302030504" pitchFamily="66" charset="77"/>
                <a:cs typeface="Dreaming Outloud Pro" panose="03050502040302030504" pitchFamily="66" charset="77"/>
              </a:rPr>
              <a:t>{1}</a:t>
            </a:r>
          </a:p>
        </p:txBody>
      </p:sp>
      <p:sp>
        <p:nvSpPr>
          <p:cNvPr id="9" name="Rectangle 8">
            <a:extLst>
              <a:ext uri="{FF2B5EF4-FFF2-40B4-BE49-F238E27FC236}">
                <a16:creationId xmlns:a16="http://schemas.microsoft.com/office/drawing/2014/main" id="{185961C0-12AE-CAA3-2201-86A1688903EF}"/>
              </a:ext>
            </a:extLst>
          </p:cNvPr>
          <p:cNvSpPr/>
          <p:nvPr/>
        </p:nvSpPr>
        <p:spPr>
          <a:xfrm>
            <a:off x="2162591" y="3038400"/>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tx2"/>
            </a:fgClr>
            <a:bgClr>
              <a:schemeClr val="bg1"/>
            </a:bgClr>
          </a:pattFill>
          <a:ln w="1905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tx2"/>
                </a:solidFill>
                <a:latin typeface="Dreaming Outloud Pro" panose="03050502040302030504" pitchFamily="66" charset="77"/>
                <a:cs typeface="Dreaming Outloud Pro" panose="03050502040302030504" pitchFamily="66" charset="77"/>
              </a:rPr>
              <a:t>1.1</a:t>
            </a:r>
          </a:p>
        </p:txBody>
      </p:sp>
      <p:sp>
        <p:nvSpPr>
          <p:cNvPr id="13" name="Rectangle 12">
            <a:extLst>
              <a:ext uri="{FF2B5EF4-FFF2-40B4-BE49-F238E27FC236}">
                <a16:creationId xmlns:a16="http://schemas.microsoft.com/office/drawing/2014/main" id="{4A0199B4-5F07-929C-79B7-42F9BCD0BD06}"/>
              </a:ext>
            </a:extLst>
          </p:cNvPr>
          <p:cNvSpPr/>
          <p:nvPr/>
        </p:nvSpPr>
        <p:spPr>
          <a:xfrm>
            <a:off x="2751067" y="3033801"/>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tx2"/>
            </a:fgClr>
            <a:bgClr>
              <a:schemeClr val="bg1"/>
            </a:bgClr>
          </a:pattFill>
          <a:ln w="1905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tx2"/>
                </a:solidFill>
                <a:latin typeface="Dreaming Outloud Pro" panose="03050502040302030504" pitchFamily="66" charset="77"/>
                <a:cs typeface="Dreaming Outloud Pro" panose="03050502040302030504" pitchFamily="66" charset="77"/>
              </a:rPr>
              <a:t>1.2</a:t>
            </a:r>
            <a:endParaRPr lang="en-NL" sz="1200" dirty="0">
              <a:solidFill>
                <a:schemeClr val="tx2"/>
              </a:solidFill>
              <a:latin typeface="Consolas" panose="020B0609020204030204" pitchFamily="49" charset="0"/>
              <a:cs typeface="Consolas" panose="020B0609020204030204" pitchFamily="49" charset="0"/>
            </a:endParaRPr>
          </a:p>
        </p:txBody>
      </p:sp>
      <p:cxnSp>
        <p:nvCxnSpPr>
          <p:cNvPr id="16" name="Elbow Connector 15">
            <a:extLst>
              <a:ext uri="{FF2B5EF4-FFF2-40B4-BE49-F238E27FC236}">
                <a16:creationId xmlns:a16="http://schemas.microsoft.com/office/drawing/2014/main" id="{7EA73C58-6798-F7D8-2346-EF911463862A}"/>
              </a:ext>
            </a:extLst>
          </p:cNvPr>
          <p:cNvCxnSpPr>
            <a:cxnSpLocks/>
            <a:stCxn id="7" idx="2"/>
            <a:endCxn id="13" idx="0"/>
          </p:cNvCxnSpPr>
          <p:nvPr/>
        </p:nvCxnSpPr>
        <p:spPr>
          <a:xfrm rot="16200000" flipH="1">
            <a:off x="2796937" y="2881670"/>
            <a:ext cx="299993" cy="4267"/>
          </a:xfrm>
          <a:prstGeom prst="bentConnector3">
            <a:avLst/>
          </a:prstGeom>
          <a:ln w="12700" cap="rnd">
            <a:tailEnd type="none"/>
          </a:ln>
          <a:effectLst/>
        </p:spPr>
        <p:style>
          <a:lnRef idx="2">
            <a:schemeClr val="accent1"/>
          </a:lnRef>
          <a:fillRef idx="0">
            <a:schemeClr val="accent1"/>
          </a:fillRef>
          <a:effectRef idx="1">
            <a:schemeClr val="accent1"/>
          </a:effectRef>
          <a:fontRef idx="minor">
            <a:schemeClr val="tx1"/>
          </a:fontRef>
        </p:style>
      </p:cxnSp>
      <p:cxnSp>
        <p:nvCxnSpPr>
          <p:cNvPr id="27" name="Elbow Connector 26">
            <a:extLst>
              <a:ext uri="{FF2B5EF4-FFF2-40B4-BE49-F238E27FC236}">
                <a16:creationId xmlns:a16="http://schemas.microsoft.com/office/drawing/2014/main" id="{9236816B-110E-E33E-4530-103C9BF1A98D}"/>
              </a:ext>
            </a:extLst>
          </p:cNvPr>
          <p:cNvCxnSpPr>
            <a:stCxn id="7" idx="2"/>
            <a:endCxn id="9" idx="0"/>
          </p:cNvCxnSpPr>
          <p:nvPr/>
        </p:nvCxnSpPr>
        <p:spPr>
          <a:xfrm rot="5400000">
            <a:off x="2500400" y="2594000"/>
            <a:ext cx="304592" cy="584209"/>
          </a:xfrm>
          <a:prstGeom prst="bentConnector3">
            <a:avLst/>
          </a:prstGeom>
          <a:ln w="12700" cap="rnd">
            <a:tailEnd type="none"/>
          </a:ln>
          <a:effectLst/>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F88CBA9D-52B7-89EF-91C5-BB121FD13854}"/>
              </a:ext>
            </a:extLst>
          </p:cNvPr>
          <p:cNvSpPr/>
          <p:nvPr/>
        </p:nvSpPr>
        <p:spPr>
          <a:xfrm>
            <a:off x="3340104" y="3039041"/>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tx2"/>
            </a:fgClr>
            <a:bgClr>
              <a:schemeClr val="bg1"/>
            </a:bgClr>
          </a:pattFill>
          <a:ln w="1905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tx2"/>
                </a:solidFill>
                <a:latin typeface="Dreaming Outloud Pro" panose="03050502040302030504" pitchFamily="66" charset="77"/>
                <a:cs typeface="Dreaming Outloud Pro" panose="03050502040302030504" pitchFamily="66" charset="77"/>
              </a:rPr>
              <a:t>1.3</a:t>
            </a:r>
          </a:p>
        </p:txBody>
      </p:sp>
      <p:cxnSp>
        <p:nvCxnSpPr>
          <p:cNvPr id="29" name="Elbow Connector 28">
            <a:extLst>
              <a:ext uri="{FF2B5EF4-FFF2-40B4-BE49-F238E27FC236}">
                <a16:creationId xmlns:a16="http://schemas.microsoft.com/office/drawing/2014/main" id="{3C1A7A1D-BE30-A406-A095-95212A3F35DB}"/>
              </a:ext>
            </a:extLst>
          </p:cNvPr>
          <p:cNvCxnSpPr>
            <a:cxnSpLocks/>
            <a:stCxn id="7" idx="2"/>
            <a:endCxn id="28" idx="0"/>
          </p:cNvCxnSpPr>
          <p:nvPr/>
        </p:nvCxnSpPr>
        <p:spPr>
          <a:xfrm rot="16200000" flipH="1">
            <a:off x="3088836" y="2589772"/>
            <a:ext cx="305233" cy="593304"/>
          </a:xfrm>
          <a:prstGeom prst="bentConnector3">
            <a:avLst/>
          </a:prstGeom>
          <a:ln w="12700" cap="rnd">
            <a:tailEnd type="none"/>
          </a:ln>
          <a:effectLst/>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971A5DD4-6B53-3DA2-ACDF-C749EF55332A}"/>
              </a:ext>
            </a:extLst>
          </p:cNvPr>
          <p:cNvSpPr/>
          <p:nvPr/>
        </p:nvSpPr>
        <p:spPr>
          <a:xfrm>
            <a:off x="5926753" y="2188910"/>
            <a:ext cx="544898" cy="544898"/>
          </a:xfrm>
          <a:custGeom>
            <a:avLst/>
            <a:gdLst>
              <a:gd name="connsiteX0" fmla="*/ 0 w 544898"/>
              <a:gd name="connsiteY0" fmla="*/ 0 h 544898"/>
              <a:gd name="connsiteX1" fmla="*/ 544898 w 544898"/>
              <a:gd name="connsiteY1" fmla="*/ 0 h 544898"/>
              <a:gd name="connsiteX2" fmla="*/ 544898 w 544898"/>
              <a:gd name="connsiteY2" fmla="*/ 544898 h 544898"/>
              <a:gd name="connsiteX3" fmla="*/ 0 w 544898"/>
              <a:gd name="connsiteY3" fmla="*/ 544898 h 544898"/>
              <a:gd name="connsiteX4" fmla="*/ 0 w 544898"/>
              <a:gd name="connsiteY4" fmla="*/ 0 h 544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98" h="544898" fill="none" extrusionOk="0">
                <a:moveTo>
                  <a:pt x="0" y="0"/>
                </a:moveTo>
                <a:cubicBezTo>
                  <a:pt x="255582" y="-16752"/>
                  <a:pt x="348470" y="6887"/>
                  <a:pt x="544898" y="0"/>
                </a:cubicBezTo>
                <a:cubicBezTo>
                  <a:pt x="519350" y="149110"/>
                  <a:pt x="519381" y="353728"/>
                  <a:pt x="544898" y="544898"/>
                </a:cubicBezTo>
                <a:cubicBezTo>
                  <a:pt x="393197" y="549163"/>
                  <a:pt x="188100" y="536345"/>
                  <a:pt x="0" y="544898"/>
                </a:cubicBezTo>
                <a:cubicBezTo>
                  <a:pt x="11218" y="403712"/>
                  <a:pt x="-24932" y="148953"/>
                  <a:pt x="0" y="0"/>
                </a:cubicBezTo>
                <a:close/>
              </a:path>
              <a:path w="544898" h="544898" stroke="0" extrusionOk="0">
                <a:moveTo>
                  <a:pt x="0" y="0"/>
                </a:moveTo>
                <a:cubicBezTo>
                  <a:pt x="251532" y="-11230"/>
                  <a:pt x="424971" y="6470"/>
                  <a:pt x="544898" y="0"/>
                </a:cubicBezTo>
                <a:cubicBezTo>
                  <a:pt x="557108" y="222091"/>
                  <a:pt x="529715" y="290459"/>
                  <a:pt x="544898" y="544898"/>
                </a:cubicBezTo>
                <a:cubicBezTo>
                  <a:pt x="306287" y="531903"/>
                  <a:pt x="208212" y="557841"/>
                  <a:pt x="0" y="544898"/>
                </a:cubicBezTo>
                <a:cubicBezTo>
                  <a:pt x="-14003" y="401050"/>
                  <a:pt x="8951" y="198372"/>
                  <a:pt x="0" y="0"/>
                </a:cubicBezTo>
                <a:close/>
              </a:path>
            </a:pathLst>
          </a:custGeom>
          <a:pattFill prst="ltDnDiag">
            <a:fgClr>
              <a:schemeClr val="tx2"/>
            </a:fgClr>
            <a:bgClr>
              <a:schemeClr val="bg1"/>
            </a:bgClr>
          </a:pattFill>
          <a:ln w="1905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2000" dirty="0">
                <a:solidFill>
                  <a:schemeClr val="tx2"/>
                </a:solidFill>
                <a:latin typeface="Dreaming Outloud Pro" panose="03050502040302030504" pitchFamily="66" charset="77"/>
                <a:cs typeface="Dreaming Outloud Pro" panose="03050502040302030504" pitchFamily="66" charset="77"/>
              </a:rPr>
              <a:t>{2}</a:t>
            </a:r>
          </a:p>
        </p:txBody>
      </p:sp>
      <p:sp>
        <p:nvSpPr>
          <p:cNvPr id="32" name="Rectangle 31">
            <a:extLst>
              <a:ext uri="{FF2B5EF4-FFF2-40B4-BE49-F238E27FC236}">
                <a16:creationId xmlns:a16="http://schemas.microsoft.com/office/drawing/2014/main" id="{1DA8C27C-3A2F-B836-E8F5-1FE5DA642968}"/>
              </a:ext>
            </a:extLst>
          </p:cNvPr>
          <p:cNvSpPr/>
          <p:nvPr/>
        </p:nvSpPr>
        <p:spPr>
          <a:xfrm>
            <a:off x="5416993" y="3039504"/>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tx2"/>
            </a:fgClr>
            <a:bgClr>
              <a:schemeClr val="bg1"/>
            </a:bgClr>
          </a:pattFill>
          <a:ln w="1905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tx2"/>
                </a:solidFill>
                <a:latin typeface="Dreaming Outloud Pro" panose="03050502040302030504" pitchFamily="66" charset="77"/>
                <a:cs typeface="Dreaming Outloud Pro" panose="03050502040302030504" pitchFamily="66" charset="77"/>
              </a:rPr>
              <a:t>2.1</a:t>
            </a:r>
          </a:p>
        </p:txBody>
      </p:sp>
      <p:sp>
        <p:nvSpPr>
          <p:cNvPr id="33" name="Rectangle 32">
            <a:extLst>
              <a:ext uri="{FF2B5EF4-FFF2-40B4-BE49-F238E27FC236}">
                <a16:creationId xmlns:a16="http://schemas.microsoft.com/office/drawing/2014/main" id="{696FE732-ACDB-FF9B-F537-C5352505C8CE}"/>
              </a:ext>
            </a:extLst>
          </p:cNvPr>
          <p:cNvSpPr/>
          <p:nvPr/>
        </p:nvSpPr>
        <p:spPr>
          <a:xfrm>
            <a:off x="6005469" y="3033801"/>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tx2"/>
            </a:fgClr>
            <a:bgClr>
              <a:schemeClr val="bg1"/>
            </a:bgClr>
          </a:pattFill>
          <a:ln w="1905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tx2"/>
                </a:solidFill>
                <a:latin typeface="Dreaming Outloud Pro" panose="03050502040302030504" pitchFamily="66" charset="77"/>
                <a:cs typeface="Dreaming Outloud Pro" panose="03050502040302030504" pitchFamily="66" charset="77"/>
              </a:rPr>
              <a:t>2.2</a:t>
            </a:r>
          </a:p>
        </p:txBody>
      </p:sp>
      <p:cxnSp>
        <p:nvCxnSpPr>
          <p:cNvPr id="34" name="Elbow Connector 33">
            <a:extLst>
              <a:ext uri="{FF2B5EF4-FFF2-40B4-BE49-F238E27FC236}">
                <a16:creationId xmlns:a16="http://schemas.microsoft.com/office/drawing/2014/main" id="{84B736ED-1B06-7AFD-9182-583A5AC3F0C3}"/>
              </a:ext>
            </a:extLst>
          </p:cNvPr>
          <p:cNvCxnSpPr>
            <a:cxnSpLocks/>
            <a:stCxn id="31" idx="2"/>
            <a:endCxn id="33" idx="0"/>
          </p:cNvCxnSpPr>
          <p:nvPr/>
        </p:nvCxnSpPr>
        <p:spPr>
          <a:xfrm rot="16200000" flipH="1">
            <a:off x="6051339" y="2881670"/>
            <a:ext cx="299993" cy="4267"/>
          </a:xfrm>
          <a:prstGeom prst="bentConnector3">
            <a:avLst/>
          </a:prstGeom>
          <a:ln w="12700" cap="rnd">
            <a:tailEnd type="none"/>
          </a:ln>
          <a:effectLst/>
        </p:spPr>
        <p:style>
          <a:lnRef idx="2">
            <a:schemeClr val="accent1"/>
          </a:lnRef>
          <a:fillRef idx="0">
            <a:schemeClr val="accent1"/>
          </a:fillRef>
          <a:effectRef idx="1">
            <a:schemeClr val="accent1"/>
          </a:effectRef>
          <a:fontRef idx="minor">
            <a:schemeClr val="tx1"/>
          </a:fontRef>
        </p:style>
      </p:cxnSp>
      <p:cxnSp>
        <p:nvCxnSpPr>
          <p:cNvPr id="35" name="Elbow Connector 34">
            <a:extLst>
              <a:ext uri="{FF2B5EF4-FFF2-40B4-BE49-F238E27FC236}">
                <a16:creationId xmlns:a16="http://schemas.microsoft.com/office/drawing/2014/main" id="{E73A19CA-B82C-A43C-937F-110CBBD57CD9}"/>
              </a:ext>
            </a:extLst>
          </p:cNvPr>
          <p:cNvCxnSpPr>
            <a:stCxn id="31" idx="2"/>
            <a:endCxn id="32" idx="0"/>
          </p:cNvCxnSpPr>
          <p:nvPr/>
        </p:nvCxnSpPr>
        <p:spPr>
          <a:xfrm rot="5400000">
            <a:off x="5754250" y="2594552"/>
            <a:ext cx="305696" cy="584209"/>
          </a:xfrm>
          <a:prstGeom prst="bentConnector3">
            <a:avLst/>
          </a:prstGeom>
          <a:ln w="12700" cap="rnd">
            <a:tailEnd type="none"/>
          </a:ln>
          <a:effectLst/>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9959175A-2BD0-5FA7-0933-5A3082EDD80E}"/>
              </a:ext>
            </a:extLst>
          </p:cNvPr>
          <p:cNvSpPr/>
          <p:nvPr/>
        </p:nvSpPr>
        <p:spPr>
          <a:xfrm>
            <a:off x="6594506" y="3039041"/>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tx2"/>
            </a:fgClr>
            <a:bgClr>
              <a:schemeClr val="bg1"/>
            </a:bgClr>
          </a:pattFill>
          <a:ln w="1905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tx2"/>
                </a:solidFill>
                <a:latin typeface="Dreaming Outloud Pro" panose="03050502040302030504" pitchFamily="66" charset="77"/>
                <a:cs typeface="Dreaming Outloud Pro" panose="03050502040302030504" pitchFamily="66" charset="77"/>
              </a:rPr>
              <a:t>2.3</a:t>
            </a:r>
          </a:p>
        </p:txBody>
      </p:sp>
      <p:cxnSp>
        <p:nvCxnSpPr>
          <p:cNvPr id="37" name="Elbow Connector 36">
            <a:extLst>
              <a:ext uri="{FF2B5EF4-FFF2-40B4-BE49-F238E27FC236}">
                <a16:creationId xmlns:a16="http://schemas.microsoft.com/office/drawing/2014/main" id="{101DFD1E-689B-CB25-50C4-C08690964C0A}"/>
              </a:ext>
            </a:extLst>
          </p:cNvPr>
          <p:cNvCxnSpPr>
            <a:cxnSpLocks/>
            <a:stCxn id="31" idx="2"/>
            <a:endCxn id="36" idx="0"/>
          </p:cNvCxnSpPr>
          <p:nvPr/>
        </p:nvCxnSpPr>
        <p:spPr>
          <a:xfrm rot="16200000" flipH="1">
            <a:off x="6343238" y="2589772"/>
            <a:ext cx="305233" cy="593304"/>
          </a:xfrm>
          <a:prstGeom prst="bentConnector3">
            <a:avLst/>
          </a:prstGeom>
          <a:ln w="12700" cap="rnd">
            <a:tailEnd type="none"/>
          </a:ln>
          <a:effectLst/>
        </p:spPr>
        <p:style>
          <a:lnRef idx="2">
            <a:schemeClr val="accent1"/>
          </a:lnRef>
          <a:fillRef idx="0">
            <a:schemeClr val="accent1"/>
          </a:fillRef>
          <a:effectRef idx="1">
            <a:schemeClr val="accent1"/>
          </a:effectRef>
          <a:fontRef idx="minor">
            <a:schemeClr val="tx1"/>
          </a:fontRef>
        </p:style>
      </p:cxnSp>
      <p:sp>
        <p:nvSpPr>
          <p:cNvPr id="38" name="Rectangle 37">
            <a:extLst>
              <a:ext uri="{FF2B5EF4-FFF2-40B4-BE49-F238E27FC236}">
                <a16:creationId xmlns:a16="http://schemas.microsoft.com/office/drawing/2014/main" id="{E5F6E773-7682-72F4-64CC-6FAFEC9B880A}"/>
              </a:ext>
            </a:extLst>
          </p:cNvPr>
          <p:cNvSpPr/>
          <p:nvPr/>
        </p:nvSpPr>
        <p:spPr>
          <a:xfrm>
            <a:off x="4392000" y="3724973"/>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tx2"/>
            </a:fgClr>
            <a:bgClr>
              <a:schemeClr val="bg1"/>
            </a:bgClr>
          </a:pattFill>
          <a:ln w="1905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dirty="0">
                <a:solidFill>
                  <a:schemeClr val="tx2"/>
                </a:solidFill>
                <a:latin typeface="Dreaming Outloud Pro" panose="03050502040302030504" pitchFamily="66" charset="77"/>
                <a:cs typeface="Dreaming Outloud Pro" panose="03050502040302030504" pitchFamily="66" charset="77"/>
              </a:rPr>
              <a:t>A</a:t>
            </a:r>
          </a:p>
        </p:txBody>
      </p:sp>
      <p:sp>
        <p:nvSpPr>
          <p:cNvPr id="39" name="TextBox 38">
            <a:extLst>
              <a:ext uri="{FF2B5EF4-FFF2-40B4-BE49-F238E27FC236}">
                <a16:creationId xmlns:a16="http://schemas.microsoft.com/office/drawing/2014/main" id="{E33235B5-FE13-A733-A8F6-88CDDB3FBF1C}"/>
              </a:ext>
            </a:extLst>
          </p:cNvPr>
          <p:cNvSpPr txBox="1"/>
          <p:nvPr/>
        </p:nvSpPr>
        <p:spPr>
          <a:xfrm>
            <a:off x="3476220" y="4125131"/>
            <a:ext cx="2191560"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200" spc="-15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Shared dependency</a:t>
            </a:r>
          </a:p>
        </p:txBody>
      </p:sp>
      <p:cxnSp>
        <p:nvCxnSpPr>
          <p:cNvPr id="41" name="Elbow Connector 40">
            <a:extLst>
              <a:ext uri="{FF2B5EF4-FFF2-40B4-BE49-F238E27FC236}">
                <a16:creationId xmlns:a16="http://schemas.microsoft.com/office/drawing/2014/main" id="{B9F2A3EC-F73C-AAFF-F03D-4347685DC3DC}"/>
              </a:ext>
            </a:extLst>
          </p:cNvPr>
          <p:cNvCxnSpPr>
            <a:stCxn id="28" idx="2"/>
            <a:endCxn id="38" idx="0"/>
          </p:cNvCxnSpPr>
          <p:nvPr/>
        </p:nvCxnSpPr>
        <p:spPr>
          <a:xfrm rot="16200000" flipH="1">
            <a:off x="3919086" y="3054059"/>
            <a:ext cx="289932" cy="1051896"/>
          </a:xfrm>
          <a:prstGeom prst="bentConnector3">
            <a:avLst/>
          </a:prstGeom>
          <a:ln w="12700" cap="rnd">
            <a:prstDash val="sysDot"/>
            <a:tailEnd type="none"/>
          </a:ln>
          <a:effectLst/>
        </p:spPr>
        <p:style>
          <a:lnRef idx="2">
            <a:schemeClr val="accent1"/>
          </a:lnRef>
          <a:fillRef idx="0">
            <a:schemeClr val="accent1"/>
          </a:fillRef>
          <a:effectRef idx="1">
            <a:schemeClr val="accent1"/>
          </a:effectRef>
          <a:fontRef idx="minor">
            <a:schemeClr val="tx1"/>
          </a:fontRef>
        </p:style>
      </p:cxnSp>
      <p:cxnSp>
        <p:nvCxnSpPr>
          <p:cNvPr id="43" name="Elbow Connector 42">
            <a:extLst>
              <a:ext uri="{FF2B5EF4-FFF2-40B4-BE49-F238E27FC236}">
                <a16:creationId xmlns:a16="http://schemas.microsoft.com/office/drawing/2014/main" id="{EDA4D268-0164-691C-8DAF-4D0BAE4AAF7E}"/>
              </a:ext>
            </a:extLst>
          </p:cNvPr>
          <p:cNvCxnSpPr>
            <a:cxnSpLocks/>
            <a:stCxn id="32" idx="2"/>
            <a:endCxn id="38" idx="0"/>
          </p:cNvCxnSpPr>
          <p:nvPr/>
        </p:nvCxnSpPr>
        <p:spPr>
          <a:xfrm rot="5400000">
            <a:off x="4957763" y="3067742"/>
            <a:ext cx="289469" cy="1024993"/>
          </a:xfrm>
          <a:prstGeom prst="bentConnector3">
            <a:avLst/>
          </a:prstGeom>
          <a:ln w="12700" cap="rnd">
            <a:prstDash val="sysDot"/>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8124952"/>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D430333-901B-D3E8-9F70-3FB5D32486AE}"/>
              </a:ext>
            </a:extLst>
          </p:cNvPr>
          <p:cNvSpPr>
            <a:spLocks noGrp="1"/>
          </p:cNvSpPr>
          <p:nvPr>
            <p:ph type="sldNum" sz="quarter" idx="10"/>
          </p:nvPr>
        </p:nvSpPr>
        <p:spPr/>
        <p:txBody>
          <a:bodyPr/>
          <a:lstStyle/>
          <a:p>
            <a:fld id="{4821C4A5-98F2-7545-875B-39B2F4500447}" type="slidenum">
              <a:rPr lang="en-GB" noProof="0" smtClean="0"/>
              <a:pPr/>
              <a:t>50</a:t>
            </a:fld>
            <a:endParaRPr lang="en-GB" noProof="0"/>
          </a:p>
        </p:txBody>
      </p:sp>
      <p:pic>
        <p:nvPicPr>
          <p:cNvPr id="9" name="Picture 8" descr="Text&#10;&#10;Description automatically generated">
            <a:extLst>
              <a:ext uri="{FF2B5EF4-FFF2-40B4-BE49-F238E27FC236}">
                <a16:creationId xmlns:a16="http://schemas.microsoft.com/office/drawing/2014/main" id="{A3A5F7FA-27DF-336C-D744-30916E39BAB6}"/>
              </a:ext>
            </a:extLst>
          </p:cNvPr>
          <p:cNvPicPr>
            <a:picLocks noChangeAspect="1"/>
          </p:cNvPicPr>
          <p:nvPr/>
        </p:nvPicPr>
        <p:blipFill>
          <a:blip r:embed="rId2"/>
          <a:stretch>
            <a:fillRect/>
          </a:stretch>
        </p:blipFill>
        <p:spPr>
          <a:xfrm>
            <a:off x="475814" y="1207188"/>
            <a:ext cx="2353334" cy="3359744"/>
          </a:xfrm>
          <a:prstGeom prst="rect">
            <a:avLst/>
          </a:prstGeom>
        </p:spPr>
      </p:pic>
      <p:sp>
        <p:nvSpPr>
          <p:cNvPr id="4" name="Rectangle 3">
            <a:extLst>
              <a:ext uri="{FF2B5EF4-FFF2-40B4-BE49-F238E27FC236}">
                <a16:creationId xmlns:a16="http://schemas.microsoft.com/office/drawing/2014/main" id="{D6F5853D-DE90-FC78-78DA-99298B894FEC}"/>
              </a:ext>
            </a:extLst>
          </p:cNvPr>
          <p:cNvSpPr/>
          <p:nvPr/>
        </p:nvSpPr>
        <p:spPr>
          <a:xfrm>
            <a:off x="1180162" y="3486431"/>
            <a:ext cx="1243223" cy="175673"/>
          </a:xfrm>
          <a:prstGeom prst="rect">
            <a:avLst/>
          </a:prstGeom>
          <a:noFill/>
          <a:ln w="19050" cap="rnd" cmpd="sng" algn="ctr">
            <a:solidFill>
              <a:schemeClr val="accent2"/>
            </a:solidFill>
            <a:prstDash val="solid"/>
          </a:ln>
          <a:effectLst/>
        </p:spPr>
        <p:txBody>
          <a:bodyPr rtlCol="0" anchor="ctr"/>
          <a:lstStyle/>
          <a:p>
            <a:pPr algn="ctr"/>
            <a:endParaRPr lang="en-NL">
              <a:solidFill>
                <a:srgbClr val="5E6A71"/>
              </a:solidFill>
            </a:endParaRPr>
          </a:p>
        </p:txBody>
      </p:sp>
      <p:pic>
        <p:nvPicPr>
          <p:cNvPr id="5" name="Picture 4" descr="Text&#10;&#10;Description automatically generated">
            <a:extLst>
              <a:ext uri="{FF2B5EF4-FFF2-40B4-BE49-F238E27FC236}">
                <a16:creationId xmlns:a16="http://schemas.microsoft.com/office/drawing/2014/main" id="{8346C929-2CBD-4B76-D543-87ADD3A0BCB0}"/>
              </a:ext>
            </a:extLst>
          </p:cNvPr>
          <p:cNvPicPr>
            <a:picLocks noChangeAspect="1"/>
          </p:cNvPicPr>
          <p:nvPr/>
        </p:nvPicPr>
        <p:blipFill>
          <a:blip r:embed="rId3"/>
          <a:stretch>
            <a:fillRect/>
          </a:stretch>
        </p:blipFill>
        <p:spPr>
          <a:xfrm>
            <a:off x="3127733" y="858638"/>
            <a:ext cx="4628727" cy="4003879"/>
          </a:xfrm>
          <a:prstGeom prst="rect">
            <a:avLst/>
          </a:prstGeom>
        </p:spPr>
      </p:pic>
      <p:sp>
        <p:nvSpPr>
          <p:cNvPr id="6" name="Rectangle 5">
            <a:extLst>
              <a:ext uri="{FF2B5EF4-FFF2-40B4-BE49-F238E27FC236}">
                <a16:creationId xmlns:a16="http://schemas.microsoft.com/office/drawing/2014/main" id="{A5EF2B61-A3F0-A7F4-632F-4FA55559243F}"/>
              </a:ext>
            </a:extLst>
          </p:cNvPr>
          <p:cNvSpPr/>
          <p:nvPr/>
        </p:nvSpPr>
        <p:spPr>
          <a:xfrm>
            <a:off x="3674867" y="4035222"/>
            <a:ext cx="1703427" cy="175673"/>
          </a:xfrm>
          <a:prstGeom prst="rect">
            <a:avLst/>
          </a:prstGeom>
          <a:noFill/>
          <a:ln w="19050" cap="rnd" cmpd="sng" algn="ctr">
            <a:solidFill>
              <a:schemeClr val="accent2"/>
            </a:solidFill>
            <a:prstDash val="solid"/>
          </a:ln>
          <a:effectLst/>
        </p:spPr>
        <p:txBody>
          <a:bodyPr rtlCol="0" anchor="ctr"/>
          <a:lstStyle/>
          <a:p>
            <a:pPr algn="ctr"/>
            <a:endParaRPr lang="en-NL">
              <a:solidFill>
                <a:srgbClr val="5E6A71"/>
              </a:solidFill>
            </a:endParaRPr>
          </a:p>
        </p:txBody>
      </p:sp>
    </p:spTree>
    <p:extLst>
      <p:ext uri="{BB962C8B-B14F-4D97-AF65-F5344CB8AC3E}">
        <p14:creationId xmlns:p14="http://schemas.microsoft.com/office/powerpoint/2010/main" val="1352583940"/>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F804-016D-C42A-1DF0-D174F09BB391}"/>
              </a:ext>
            </a:extLst>
          </p:cNvPr>
          <p:cNvSpPr>
            <a:spLocks noGrp="1"/>
          </p:cNvSpPr>
          <p:nvPr>
            <p:ph type="title"/>
          </p:nvPr>
        </p:nvSpPr>
        <p:spPr/>
        <p:txBody>
          <a:bodyPr/>
          <a:lstStyle/>
          <a:p>
            <a:r>
              <a:rPr lang="en-US" dirty="0" err="1"/>
              <a:t>Rabo</a:t>
            </a:r>
            <a:r>
              <a:rPr lang="en-US" dirty="0"/>
              <a:t> Problem-o-Meter 5000</a:t>
            </a:r>
            <a:r>
              <a:rPr lang="en-US" baseline="30000" dirty="0"/>
              <a:t>TM</a:t>
            </a:r>
          </a:p>
        </p:txBody>
      </p:sp>
      <p:sp>
        <p:nvSpPr>
          <p:cNvPr id="3" name="Slide Number Placeholder 2">
            <a:extLst>
              <a:ext uri="{FF2B5EF4-FFF2-40B4-BE49-F238E27FC236}">
                <a16:creationId xmlns:a16="http://schemas.microsoft.com/office/drawing/2014/main" id="{9D430333-901B-D3E8-9F70-3FB5D32486AE}"/>
              </a:ext>
            </a:extLst>
          </p:cNvPr>
          <p:cNvSpPr>
            <a:spLocks noGrp="1"/>
          </p:cNvSpPr>
          <p:nvPr>
            <p:ph type="sldNum" sz="quarter" idx="10"/>
          </p:nvPr>
        </p:nvSpPr>
        <p:spPr/>
        <p:txBody>
          <a:bodyPr/>
          <a:lstStyle/>
          <a:p>
            <a:fld id="{4821C4A5-98F2-7545-875B-39B2F4500447}" type="slidenum">
              <a:rPr lang="en-GB" noProof="0" smtClean="0"/>
              <a:pPr/>
              <a:t>51</a:t>
            </a:fld>
            <a:endParaRPr lang="en-GB" noProof="0"/>
          </a:p>
        </p:txBody>
      </p:sp>
      <p:sp>
        <p:nvSpPr>
          <p:cNvPr id="16" name="Content Placeholder 3">
            <a:extLst>
              <a:ext uri="{FF2B5EF4-FFF2-40B4-BE49-F238E27FC236}">
                <a16:creationId xmlns:a16="http://schemas.microsoft.com/office/drawing/2014/main" id="{1E19D029-8760-DCF0-A870-24070037BEA6}"/>
              </a:ext>
            </a:extLst>
          </p:cNvPr>
          <p:cNvSpPr>
            <a:spLocks noGrp="1"/>
          </p:cNvSpPr>
          <p:nvPr>
            <p:ph sz="quarter" idx="11"/>
          </p:nvPr>
        </p:nvSpPr>
        <p:spPr>
          <a:xfrm>
            <a:off x="475814" y="1336197"/>
            <a:ext cx="7804586" cy="1100702"/>
          </a:xfrm>
        </p:spPr>
        <p:txBody>
          <a:bodyPr vert="horz" lIns="0" tIns="45720" rIns="0" bIns="45720" rtlCol="0" anchor="t">
            <a:noAutofit/>
          </a:bodyPr>
          <a:lstStyle/>
          <a:p>
            <a:pPr marL="215265" indent="-215900">
              <a:buClr>
                <a:srgbClr val="FD6400"/>
              </a:buClr>
            </a:pPr>
            <a:r>
              <a:rPr lang="en-US" sz="1600" dirty="0">
                <a:cs typeface="Mongolian Baiti"/>
              </a:rPr>
              <a:t>Large number of cross-domain page imports</a:t>
            </a:r>
          </a:p>
          <a:p>
            <a:pPr marL="215265" indent="-215900">
              <a:buClr>
                <a:srgbClr val="FD6400"/>
              </a:buClr>
            </a:pPr>
            <a:r>
              <a:rPr lang="en-US" sz="1600" dirty="0">
                <a:solidFill>
                  <a:schemeClr val="accent2"/>
                </a:solidFill>
                <a:cs typeface="Mongolian Baiti"/>
              </a:rPr>
              <a:t>Every stateful service may only be imported from exactly 1 source</a:t>
            </a:r>
          </a:p>
          <a:p>
            <a:pPr marL="215265" indent="-215900">
              <a:buClr>
                <a:srgbClr val="FD6400"/>
              </a:buClr>
            </a:pPr>
            <a:r>
              <a:rPr lang="en-US" sz="1600" dirty="0">
                <a:solidFill>
                  <a:schemeClr val="accent2"/>
                </a:solidFill>
                <a:cs typeface="Mongolian Baiti"/>
              </a:rPr>
              <a:t>Webpack config is getting complex and difficult to manage</a:t>
            </a:r>
          </a:p>
          <a:p>
            <a:pPr marL="0" indent="0">
              <a:buClr>
                <a:srgbClr val="FD6400"/>
              </a:buClr>
              <a:buNone/>
            </a:pPr>
            <a:endParaRPr lang="en-US" sz="1600" dirty="0">
              <a:cs typeface="Mongolian Baiti"/>
            </a:endParaRPr>
          </a:p>
          <a:p>
            <a:pPr marL="431800" lvl="1" indent="-215900">
              <a:buClr>
                <a:srgbClr val="000099"/>
              </a:buClr>
            </a:pPr>
            <a:endParaRPr lang="en-US" dirty="0">
              <a:cs typeface="Mongolian Baiti"/>
            </a:endParaRPr>
          </a:p>
          <a:p>
            <a:pPr marL="431800" lvl="1" indent="-215900">
              <a:buClr>
                <a:srgbClr val="000099"/>
              </a:buClr>
            </a:pPr>
            <a:endParaRPr lang="en-US" dirty="0">
              <a:cs typeface="Mongolian Baiti"/>
            </a:endParaRPr>
          </a:p>
          <a:p>
            <a:pPr marL="215265" indent="-215900">
              <a:buClr>
                <a:srgbClr val="FD6400"/>
              </a:buClr>
            </a:pPr>
            <a:endParaRPr lang="en-US" dirty="0">
              <a:cs typeface="Mongolian Baiti"/>
            </a:endParaRPr>
          </a:p>
          <a:p>
            <a:pPr marL="215900" indent="-215900">
              <a:buClr>
                <a:srgbClr val="FD6400"/>
              </a:buClr>
            </a:pPr>
            <a:endParaRPr lang="en-US" dirty="0">
              <a:cs typeface="Mongolian Baiti"/>
            </a:endParaRPr>
          </a:p>
          <a:p>
            <a:pPr marL="215900" indent="-215900">
              <a:buClr>
                <a:srgbClr val="FD6400"/>
              </a:buClr>
            </a:pPr>
            <a:endParaRPr lang="en-US" dirty="0">
              <a:cs typeface="Mongolian Baiti"/>
            </a:endParaRPr>
          </a:p>
          <a:p>
            <a:pPr marL="215900" indent="-215900">
              <a:buClr>
                <a:srgbClr val="FD6400"/>
              </a:buClr>
            </a:pPr>
            <a:endParaRPr lang="en-US" dirty="0">
              <a:cs typeface="Mongolian Baiti"/>
            </a:endParaRPr>
          </a:p>
          <a:p>
            <a:pPr marL="215900" indent="-215900">
              <a:buClr>
                <a:srgbClr val="FD6400"/>
              </a:buClr>
            </a:pPr>
            <a:endParaRPr lang="en-US" dirty="0">
              <a:cs typeface="Mongolian Baiti"/>
            </a:endParaRPr>
          </a:p>
          <a:p>
            <a:pPr marL="215900" lvl="1" indent="0">
              <a:buClr>
                <a:srgbClr val="000099"/>
              </a:buClr>
              <a:buNone/>
            </a:pPr>
            <a:endParaRPr lang="en-US" dirty="0">
              <a:cs typeface="Mongolian Baiti"/>
            </a:endParaRPr>
          </a:p>
          <a:p>
            <a:pPr marL="431800" lvl="1" indent="-215900">
              <a:buClr>
                <a:srgbClr val="000099"/>
              </a:buClr>
            </a:pPr>
            <a:endParaRPr lang="en-US" dirty="0">
              <a:cs typeface="Mongolian Baiti"/>
            </a:endParaRPr>
          </a:p>
          <a:p>
            <a:pPr marL="431800" lvl="1" indent="-215900">
              <a:buClr>
                <a:srgbClr val="000099"/>
              </a:buClr>
            </a:pPr>
            <a:endParaRPr lang="en-US" dirty="0">
              <a:cs typeface="Mongolian Baiti"/>
            </a:endParaRPr>
          </a:p>
          <a:p>
            <a:pPr marL="215265" indent="-215900"/>
            <a:endParaRPr lang="en-US" dirty="0">
              <a:cs typeface="Mongolian Baiti"/>
            </a:endParaRPr>
          </a:p>
          <a:p>
            <a:pPr marL="215900" indent="-215900"/>
            <a:endParaRPr lang="en-US" dirty="0">
              <a:cs typeface="Mongolian Baiti"/>
            </a:endParaRPr>
          </a:p>
          <a:p>
            <a:pPr marL="215900" indent="-215900"/>
            <a:endParaRPr lang="en-US" dirty="0">
              <a:cs typeface="Mongolian Baiti"/>
            </a:endParaRPr>
          </a:p>
          <a:p>
            <a:pPr marL="215900" indent="-215900"/>
            <a:endParaRPr lang="en-US" dirty="0">
              <a:cs typeface="Mongolian Baiti"/>
            </a:endParaRPr>
          </a:p>
        </p:txBody>
      </p:sp>
      <p:pic>
        <p:nvPicPr>
          <p:cNvPr id="5" name="Graphic 4" descr="Speedometer Middle with solid fill">
            <a:extLst>
              <a:ext uri="{FF2B5EF4-FFF2-40B4-BE49-F238E27FC236}">
                <a16:creationId xmlns:a16="http://schemas.microsoft.com/office/drawing/2014/main" id="{7C213A54-6846-2C42-4F88-11213F68A6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14800" y="3086875"/>
            <a:ext cx="914400" cy="914400"/>
          </a:xfrm>
          <a:prstGeom prst="rect">
            <a:avLst/>
          </a:prstGeom>
        </p:spPr>
      </p:pic>
    </p:spTree>
    <p:extLst>
      <p:ext uri="{BB962C8B-B14F-4D97-AF65-F5344CB8AC3E}">
        <p14:creationId xmlns:p14="http://schemas.microsoft.com/office/powerpoint/2010/main" val="4034334918"/>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F804-016D-C42A-1DF0-D174F09BB391}"/>
              </a:ext>
            </a:extLst>
          </p:cNvPr>
          <p:cNvSpPr>
            <a:spLocks noGrp="1"/>
          </p:cNvSpPr>
          <p:nvPr>
            <p:ph type="title"/>
          </p:nvPr>
        </p:nvSpPr>
        <p:spPr/>
        <p:txBody>
          <a:bodyPr/>
          <a:lstStyle/>
          <a:p>
            <a:r>
              <a:rPr lang="en-US" dirty="0"/>
              <a:t>Transition to </a:t>
            </a:r>
            <a:r>
              <a:rPr lang="en-US" dirty="0" err="1"/>
              <a:t>nrwl</a:t>
            </a:r>
            <a:endParaRPr lang="en-US" baseline="30000" dirty="0"/>
          </a:p>
        </p:txBody>
      </p:sp>
      <p:sp>
        <p:nvSpPr>
          <p:cNvPr id="3" name="Slide Number Placeholder 2">
            <a:extLst>
              <a:ext uri="{FF2B5EF4-FFF2-40B4-BE49-F238E27FC236}">
                <a16:creationId xmlns:a16="http://schemas.microsoft.com/office/drawing/2014/main" id="{9D430333-901B-D3E8-9F70-3FB5D32486AE}"/>
              </a:ext>
            </a:extLst>
          </p:cNvPr>
          <p:cNvSpPr>
            <a:spLocks noGrp="1"/>
          </p:cNvSpPr>
          <p:nvPr>
            <p:ph type="sldNum" sz="quarter" idx="10"/>
          </p:nvPr>
        </p:nvSpPr>
        <p:spPr/>
        <p:txBody>
          <a:bodyPr/>
          <a:lstStyle/>
          <a:p>
            <a:fld id="{4821C4A5-98F2-7545-875B-39B2F4500447}" type="slidenum">
              <a:rPr lang="en-GB" noProof="0" smtClean="0"/>
              <a:pPr/>
              <a:t>52</a:t>
            </a:fld>
            <a:endParaRPr lang="en-GB" noProof="0"/>
          </a:p>
        </p:txBody>
      </p:sp>
      <p:sp>
        <p:nvSpPr>
          <p:cNvPr id="16" name="Content Placeholder 3">
            <a:extLst>
              <a:ext uri="{FF2B5EF4-FFF2-40B4-BE49-F238E27FC236}">
                <a16:creationId xmlns:a16="http://schemas.microsoft.com/office/drawing/2014/main" id="{1E19D029-8760-DCF0-A870-24070037BEA6}"/>
              </a:ext>
            </a:extLst>
          </p:cNvPr>
          <p:cNvSpPr>
            <a:spLocks noGrp="1"/>
          </p:cNvSpPr>
          <p:nvPr>
            <p:ph sz="quarter" idx="11"/>
          </p:nvPr>
        </p:nvSpPr>
        <p:spPr>
          <a:xfrm>
            <a:off x="475814" y="1336196"/>
            <a:ext cx="7804586" cy="2816891"/>
          </a:xfrm>
        </p:spPr>
        <p:txBody>
          <a:bodyPr vert="horz" lIns="0" tIns="45720" rIns="0" bIns="45720" rtlCol="0" anchor="t">
            <a:noAutofit/>
          </a:bodyPr>
          <a:lstStyle/>
          <a:p>
            <a:pPr algn="l">
              <a:buFont typeface="+mj-lt"/>
              <a:buAutoNum type="arabicPeriod"/>
            </a:pPr>
            <a:r>
              <a:rPr lang="en-GB" sz="1600" b="0" i="0" dirty="0">
                <a:solidFill>
                  <a:srgbClr val="172B4D"/>
                </a:solidFill>
                <a:effectLst/>
              </a:rPr>
              <a:t>It is already used as our toolset</a:t>
            </a:r>
          </a:p>
          <a:p>
            <a:pPr algn="l">
              <a:buFont typeface="+mj-lt"/>
              <a:buAutoNum type="arabicPeriod"/>
            </a:pPr>
            <a:r>
              <a:rPr lang="en-GB" sz="1600" b="0" i="0" dirty="0">
                <a:solidFill>
                  <a:srgbClr val="172B4D"/>
                </a:solidFill>
                <a:effectLst/>
              </a:rPr>
              <a:t>It simplifies and automates the webpack configuration</a:t>
            </a:r>
          </a:p>
          <a:p>
            <a:pPr lvl="1">
              <a:buFont typeface="+mj-lt"/>
              <a:buAutoNum type="arabicPeriod"/>
            </a:pPr>
            <a:r>
              <a:rPr lang="en-GB" sz="1400" dirty="0">
                <a:solidFill>
                  <a:srgbClr val="172B4D"/>
                </a:solidFill>
              </a:rPr>
              <a:t>It </a:t>
            </a:r>
            <a:r>
              <a:rPr lang="en-GB" sz="1400" b="0" i="0" dirty="0">
                <a:solidFill>
                  <a:srgbClr val="172B4D"/>
                </a:solidFill>
                <a:effectLst/>
              </a:rPr>
              <a:t>automatically scans your local NX workspaces and finds shared </a:t>
            </a:r>
            <a:r>
              <a:rPr lang="en-GB" sz="1400" b="0" i="0" dirty="0" err="1">
                <a:solidFill>
                  <a:srgbClr val="172B4D"/>
                </a:solidFill>
                <a:effectLst/>
              </a:rPr>
              <a:t>npm</a:t>
            </a:r>
            <a:r>
              <a:rPr lang="en-GB" sz="1400" b="0" i="0" dirty="0">
                <a:solidFill>
                  <a:srgbClr val="172B4D"/>
                </a:solidFill>
                <a:effectLst/>
              </a:rPr>
              <a:t> packages and local libraries</a:t>
            </a:r>
          </a:p>
          <a:p>
            <a:pPr lvl="1">
              <a:buFont typeface="+mj-lt"/>
              <a:buAutoNum type="arabicPeriod"/>
            </a:pPr>
            <a:r>
              <a:rPr lang="en-GB" sz="1400" b="0" i="0" dirty="0">
                <a:solidFill>
                  <a:srgbClr val="172B4D"/>
                </a:solidFill>
                <a:effectLst/>
              </a:rPr>
              <a:t>It is easy to configure what </a:t>
            </a:r>
            <a:r>
              <a:rPr lang="en-GB" sz="1400" b="0" i="0" dirty="0" err="1">
                <a:solidFill>
                  <a:srgbClr val="172B4D"/>
                </a:solidFill>
                <a:effectLst/>
              </a:rPr>
              <a:t>npm</a:t>
            </a:r>
            <a:r>
              <a:rPr lang="en-GB" sz="1400" b="0" i="0" dirty="0">
                <a:solidFill>
                  <a:srgbClr val="172B4D"/>
                </a:solidFill>
                <a:effectLst/>
              </a:rPr>
              <a:t> packages and local libraries you want to share or exclude between the host and remotes</a:t>
            </a:r>
          </a:p>
          <a:p>
            <a:pPr algn="l">
              <a:buFont typeface="+mj-lt"/>
              <a:buAutoNum type="arabicPeriod"/>
            </a:pPr>
            <a:r>
              <a:rPr lang="en-GB" sz="1600" b="0" i="0" dirty="0">
                <a:solidFill>
                  <a:srgbClr val="172B4D"/>
                </a:solidFill>
                <a:effectLst/>
              </a:rPr>
              <a:t>It includes schematics that provide a well-thought-out project structure for your remotes and host apps</a:t>
            </a:r>
          </a:p>
          <a:p>
            <a:pPr algn="l">
              <a:buFont typeface="+mj-lt"/>
              <a:buAutoNum type="arabicPeriod"/>
            </a:pPr>
            <a:r>
              <a:rPr lang="en-GB" sz="1600" b="0" i="0" dirty="0">
                <a:solidFill>
                  <a:srgbClr val="172B4D"/>
                </a:solidFill>
                <a:effectLst/>
              </a:rPr>
              <a:t>The NX CLI has the capability to boost up serving your remote and host apps locally by leveraging cache. When using NX14 together with Angular 14 you will have an opportunity to use improved CLI commands to speed up builds exponentially</a:t>
            </a:r>
          </a:p>
          <a:p>
            <a:pPr marL="0" indent="0">
              <a:buClr>
                <a:srgbClr val="FD6400"/>
              </a:buClr>
              <a:buNone/>
            </a:pPr>
            <a:endParaRPr lang="en-US" sz="1600" dirty="0">
              <a:cs typeface="Mongolian Baiti"/>
            </a:endParaRPr>
          </a:p>
          <a:p>
            <a:pPr marL="431800" lvl="1" indent="-215900">
              <a:buClr>
                <a:srgbClr val="000099"/>
              </a:buClr>
            </a:pPr>
            <a:endParaRPr lang="en-US" sz="1600" dirty="0">
              <a:cs typeface="Mongolian Baiti"/>
            </a:endParaRPr>
          </a:p>
          <a:p>
            <a:pPr marL="431800" lvl="1" indent="-215900">
              <a:buClr>
                <a:srgbClr val="000099"/>
              </a:buClr>
            </a:pPr>
            <a:endParaRPr lang="en-US" sz="1600" dirty="0">
              <a:cs typeface="Mongolian Baiti"/>
            </a:endParaRPr>
          </a:p>
          <a:p>
            <a:pPr marL="215265" indent="-215900">
              <a:buClr>
                <a:srgbClr val="FD6400"/>
              </a:buClr>
            </a:pPr>
            <a:endParaRPr lang="en-US" sz="1600" dirty="0">
              <a:cs typeface="Mongolian Baiti"/>
            </a:endParaRPr>
          </a:p>
          <a:p>
            <a:pPr marL="215900" indent="-215900">
              <a:buClr>
                <a:srgbClr val="FD6400"/>
              </a:buClr>
            </a:pPr>
            <a:endParaRPr lang="en-US" sz="1600" dirty="0">
              <a:cs typeface="Mongolian Baiti"/>
            </a:endParaRPr>
          </a:p>
          <a:p>
            <a:pPr marL="215900" indent="-215900">
              <a:buClr>
                <a:srgbClr val="FD6400"/>
              </a:buClr>
            </a:pPr>
            <a:endParaRPr lang="en-US" sz="1600" dirty="0">
              <a:cs typeface="Mongolian Baiti"/>
            </a:endParaRPr>
          </a:p>
          <a:p>
            <a:pPr marL="215900" indent="-215900">
              <a:buClr>
                <a:srgbClr val="FD6400"/>
              </a:buClr>
            </a:pPr>
            <a:endParaRPr lang="en-US" sz="1600" dirty="0">
              <a:cs typeface="Mongolian Baiti"/>
            </a:endParaRPr>
          </a:p>
          <a:p>
            <a:pPr marL="215900" indent="-215900">
              <a:buClr>
                <a:srgbClr val="FD6400"/>
              </a:buClr>
            </a:pPr>
            <a:endParaRPr lang="en-US" sz="1600" dirty="0">
              <a:cs typeface="Mongolian Baiti"/>
            </a:endParaRPr>
          </a:p>
          <a:p>
            <a:pPr marL="215900" lvl="1" indent="0">
              <a:buClr>
                <a:srgbClr val="000099"/>
              </a:buClr>
              <a:buNone/>
            </a:pPr>
            <a:endParaRPr lang="en-US" sz="1600" dirty="0">
              <a:cs typeface="Mongolian Baiti"/>
            </a:endParaRPr>
          </a:p>
          <a:p>
            <a:pPr marL="431800" lvl="1" indent="-215900">
              <a:buClr>
                <a:srgbClr val="000099"/>
              </a:buClr>
            </a:pPr>
            <a:endParaRPr lang="en-US" sz="1600" dirty="0">
              <a:cs typeface="Mongolian Baiti"/>
            </a:endParaRPr>
          </a:p>
          <a:p>
            <a:pPr marL="431800" lvl="1" indent="-215900">
              <a:buClr>
                <a:srgbClr val="000099"/>
              </a:buClr>
            </a:pPr>
            <a:endParaRPr lang="en-US" sz="1600" dirty="0">
              <a:cs typeface="Mongolian Baiti"/>
            </a:endParaRPr>
          </a:p>
          <a:p>
            <a:pPr marL="215265" indent="-215900"/>
            <a:endParaRPr lang="en-US" sz="1600" dirty="0">
              <a:cs typeface="Mongolian Baiti"/>
            </a:endParaRPr>
          </a:p>
          <a:p>
            <a:pPr marL="215900" indent="-215900"/>
            <a:endParaRPr lang="en-US" sz="1600" dirty="0">
              <a:cs typeface="Mongolian Baiti"/>
            </a:endParaRPr>
          </a:p>
          <a:p>
            <a:pPr marL="215900" indent="-215900"/>
            <a:endParaRPr lang="en-US" sz="1600" dirty="0">
              <a:cs typeface="Mongolian Baiti"/>
            </a:endParaRPr>
          </a:p>
          <a:p>
            <a:pPr marL="215900" indent="-215900"/>
            <a:endParaRPr lang="en-US" sz="1600" dirty="0">
              <a:cs typeface="Mongolian Baiti"/>
            </a:endParaRPr>
          </a:p>
        </p:txBody>
      </p:sp>
    </p:spTree>
    <p:extLst>
      <p:ext uri="{BB962C8B-B14F-4D97-AF65-F5344CB8AC3E}">
        <p14:creationId xmlns:p14="http://schemas.microsoft.com/office/powerpoint/2010/main" val="3889956522"/>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D430333-901B-D3E8-9F70-3FB5D32486AE}"/>
              </a:ext>
            </a:extLst>
          </p:cNvPr>
          <p:cNvSpPr>
            <a:spLocks noGrp="1"/>
          </p:cNvSpPr>
          <p:nvPr>
            <p:ph type="sldNum" sz="quarter" idx="10"/>
          </p:nvPr>
        </p:nvSpPr>
        <p:spPr/>
        <p:txBody>
          <a:bodyPr/>
          <a:lstStyle/>
          <a:p>
            <a:fld id="{4821C4A5-98F2-7545-875B-39B2F4500447}" type="slidenum">
              <a:rPr lang="en-GB" noProof="0" smtClean="0"/>
              <a:pPr/>
              <a:t>53</a:t>
            </a:fld>
            <a:endParaRPr lang="en-GB" noProof="0"/>
          </a:p>
        </p:txBody>
      </p:sp>
      <p:pic>
        <p:nvPicPr>
          <p:cNvPr id="9" name="Picture 8" descr="Text&#10;&#10;Description automatically generated">
            <a:extLst>
              <a:ext uri="{FF2B5EF4-FFF2-40B4-BE49-F238E27FC236}">
                <a16:creationId xmlns:a16="http://schemas.microsoft.com/office/drawing/2014/main" id="{A3A5F7FA-27DF-336C-D744-30916E39BAB6}"/>
              </a:ext>
            </a:extLst>
          </p:cNvPr>
          <p:cNvPicPr>
            <a:picLocks noChangeAspect="1"/>
          </p:cNvPicPr>
          <p:nvPr/>
        </p:nvPicPr>
        <p:blipFill>
          <a:blip r:embed="rId2"/>
          <a:stretch>
            <a:fillRect/>
          </a:stretch>
        </p:blipFill>
        <p:spPr>
          <a:xfrm>
            <a:off x="475814" y="1207188"/>
            <a:ext cx="2353334" cy="3359744"/>
          </a:xfrm>
          <a:prstGeom prst="rect">
            <a:avLst/>
          </a:prstGeom>
        </p:spPr>
      </p:pic>
      <p:sp>
        <p:nvSpPr>
          <p:cNvPr id="4" name="Rectangle 3">
            <a:extLst>
              <a:ext uri="{FF2B5EF4-FFF2-40B4-BE49-F238E27FC236}">
                <a16:creationId xmlns:a16="http://schemas.microsoft.com/office/drawing/2014/main" id="{D6F5853D-DE90-FC78-78DA-99298B894FEC}"/>
              </a:ext>
            </a:extLst>
          </p:cNvPr>
          <p:cNvSpPr/>
          <p:nvPr/>
        </p:nvSpPr>
        <p:spPr>
          <a:xfrm>
            <a:off x="1180162" y="3486431"/>
            <a:ext cx="1243223" cy="175673"/>
          </a:xfrm>
          <a:prstGeom prst="rect">
            <a:avLst/>
          </a:prstGeom>
          <a:noFill/>
          <a:ln w="19050" cap="rnd" cmpd="sng" algn="ctr">
            <a:solidFill>
              <a:schemeClr val="accent2"/>
            </a:solidFill>
            <a:prstDash val="solid"/>
          </a:ln>
          <a:effectLst/>
        </p:spPr>
        <p:txBody>
          <a:bodyPr rtlCol="0" anchor="ctr"/>
          <a:lstStyle/>
          <a:p>
            <a:pPr algn="ctr"/>
            <a:endParaRPr lang="en-NL">
              <a:solidFill>
                <a:srgbClr val="5E6A71"/>
              </a:solidFill>
            </a:endParaRPr>
          </a:p>
        </p:txBody>
      </p:sp>
      <p:pic>
        <p:nvPicPr>
          <p:cNvPr id="10" name="Picture 9" descr="Text&#10;&#10;Description automatically generated">
            <a:extLst>
              <a:ext uri="{FF2B5EF4-FFF2-40B4-BE49-F238E27FC236}">
                <a16:creationId xmlns:a16="http://schemas.microsoft.com/office/drawing/2014/main" id="{9B6FA6F3-79F2-60EF-6347-C35F63A2BE95}"/>
              </a:ext>
            </a:extLst>
          </p:cNvPr>
          <p:cNvPicPr>
            <a:picLocks noChangeAspect="1"/>
          </p:cNvPicPr>
          <p:nvPr/>
        </p:nvPicPr>
        <p:blipFill>
          <a:blip r:embed="rId3"/>
          <a:stretch>
            <a:fillRect/>
          </a:stretch>
        </p:blipFill>
        <p:spPr>
          <a:xfrm>
            <a:off x="3046653" y="1427905"/>
            <a:ext cx="4244867" cy="2796540"/>
          </a:xfrm>
          <a:prstGeom prst="rect">
            <a:avLst/>
          </a:prstGeom>
        </p:spPr>
      </p:pic>
      <p:sp>
        <p:nvSpPr>
          <p:cNvPr id="11" name="Title 1">
            <a:extLst>
              <a:ext uri="{FF2B5EF4-FFF2-40B4-BE49-F238E27FC236}">
                <a16:creationId xmlns:a16="http://schemas.microsoft.com/office/drawing/2014/main" id="{8967D67D-5C0A-063E-94B8-A439BB1B35A4}"/>
              </a:ext>
            </a:extLst>
          </p:cNvPr>
          <p:cNvSpPr>
            <a:spLocks noGrp="1"/>
          </p:cNvSpPr>
          <p:nvPr>
            <p:ph type="title"/>
          </p:nvPr>
        </p:nvSpPr>
        <p:spPr>
          <a:xfrm>
            <a:off x="475814" y="191292"/>
            <a:ext cx="7042586" cy="875509"/>
          </a:xfrm>
        </p:spPr>
        <p:txBody>
          <a:bodyPr/>
          <a:lstStyle/>
          <a:p>
            <a:r>
              <a:rPr lang="en-US" dirty="0"/>
              <a:t>Transition to </a:t>
            </a:r>
            <a:r>
              <a:rPr lang="en-US" dirty="0" err="1"/>
              <a:t>nrwl</a:t>
            </a:r>
            <a:endParaRPr lang="en-US" baseline="30000" dirty="0"/>
          </a:p>
        </p:txBody>
      </p:sp>
    </p:spTree>
    <p:extLst>
      <p:ext uri="{BB962C8B-B14F-4D97-AF65-F5344CB8AC3E}">
        <p14:creationId xmlns:p14="http://schemas.microsoft.com/office/powerpoint/2010/main" val="1157212969"/>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D430333-901B-D3E8-9F70-3FB5D32486AE}"/>
              </a:ext>
            </a:extLst>
          </p:cNvPr>
          <p:cNvSpPr>
            <a:spLocks noGrp="1"/>
          </p:cNvSpPr>
          <p:nvPr>
            <p:ph type="sldNum" sz="quarter" idx="10"/>
          </p:nvPr>
        </p:nvSpPr>
        <p:spPr/>
        <p:txBody>
          <a:bodyPr/>
          <a:lstStyle/>
          <a:p>
            <a:fld id="{4821C4A5-98F2-7545-875B-39B2F4500447}" type="slidenum">
              <a:rPr lang="en-GB" noProof="0" smtClean="0"/>
              <a:pPr/>
              <a:t>54</a:t>
            </a:fld>
            <a:endParaRPr lang="en-GB" noProof="0"/>
          </a:p>
        </p:txBody>
      </p:sp>
      <p:pic>
        <p:nvPicPr>
          <p:cNvPr id="9" name="Picture 8" descr="Text&#10;&#10;Description automatically generated">
            <a:extLst>
              <a:ext uri="{FF2B5EF4-FFF2-40B4-BE49-F238E27FC236}">
                <a16:creationId xmlns:a16="http://schemas.microsoft.com/office/drawing/2014/main" id="{A3A5F7FA-27DF-336C-D744-30916E39BAB6}"/>
              </a:ext>
            </a:extLst>
          </p:cNvPr>
          <p:cNvPicPr>
            <a:picLocks noChangeAspect="1"/>
          </p:cNvPicPr>
          <p:nvPr/>
        </p:nvPicPr>
        <p:blipFill>
          <a:blip r:embed="rId2"/>
          <a:stretch>
            <a:fillRect/>
          </a:stretch>
        </p:blipFill>
        <p:spPr>
          <a:xfrm>
            <a:off x="475814" y="1207188"/>
            <a:ext cx="2353334" cy="3359744"/>
          </a:xfrm>
          <a:prstGeom prst="rect">
            <a:avLst/>
          </a:prstGeom>
        </p:spPr>
      </p:pic>
      <p:sp>
        <p:nvSpPr>
          <p:cNvPr id="4" name="Rectangle 3">
            <a:extLst>
              <a:ext uri="{FF2B5EF4-FFF2-40B4-BE49-F238E27FC236}">
                <a16:creationId xmlns:a16="http://schemas.microsoft.com/office/drawing/2014/main" id="{D6F5853D-DE90-FC78-78DA-99298B894FEC}"/>
              </a:ext>
            </a:extLst>
          </p:cNvPr>
          <p:cNvSpPr/>
          <p:nvPr/>
        </p:nvSpPr>
        <p:spPr>
          <a:xfrm>
            <a:off x="1180163" y="3333280"/>
            <a:ext cx="1490966" cy="175673"/>
          </a:xfrm>
          <a:prstGeom prst="rect">
            <a:avLst/>
          </a:prstGeom>
          <a:noFill/>
          <a:ln w="19050" cap="rnd" cmpd="sng" algn="ctr">
            <a:solidFill>
              <a:schemeClr val="accent2"/>
            </a:solidFill>
            <a:prstDash val="solid"/>
          </a:ln>
          <a:effectLst/>
        </p:spPr>
        <p:txBody>
          <a:bodyPr rtlCol="0" anchor="ctr"/>
          <a:lstStyle/>
          <a:p>
            <a:pPr algn="ctr"/>
            <a:endParaRPr lang="en-NL">
              <a:solidFill>
                <a:srgbClr val="5E6A71"/>
              </a:solidFill>
            </a:endParaRPr>
          </a:p>
        </p:txBody>
      </p:sp>
      <p:pic>
        <p:nvPicPr>
          <p:cNvPr id="7" name="Picture 6">
            <a:extLst>
              <a:ext uri="{FF2B5EF4-FFF2-40B4-BE49-F238E27FC236}">
                <a16:creationId xmlns:a16="http://schemas.microsoft.com/office/drawing/2014/main" id="{A2D41099-8FB3-D5E9-4CFB-4F09B63E16B0}"/>
              </a:ext>
            </a:extLst>
          </p:cNvPr>
          <p:cNvPicPr>
            <a:picLocks noChangeAspect="1"/>
          </p:cNvPicPr>
          <p:nvPr/>
        </p:nvPicPr>
        <p:blipFill>
          <a:blip r:embed="rId3"/>
          <a:stretch>
            <a:fillRect/>
          </a:stretch>
        </p:blipFill>
        <p:spPr>
          <a:xfrm>
            <a:off x="3041869" y="1810782"/>
            <a:ext cx="4633686" cy="478629"/>
          </a:xfrm>
          <a:prstGeom prst="rect">
            <a:avLst/>
          </a:prstGeom>
        </p:spPr>
      </p:pic>
      <p:sp>
        <p:nvSpPr>
          <p:cNvPr id="6" name="Title 1">
            <a:extLst>
              <a:ext uri="{FF2B5EF4-FFF2-40B4-BE49-F238E27FC236}">
                <a16:creationId xmlns:a16="http://schemas.microsoft.com/office/drawing/2014/main" id="{9EAB370F-BD4D-4170-FD0A-8593116B3DC6}"/>
              </a:ext>
            </a:extLst>
          </p:cNvPr>
          <p:cNvSpPr>
            <a:spLocks noGrp="1"/>
          </p:cNvSpPr>
          <p:nvPr>
            <p:ph type="title"/>
          </p:nvPr>
        </p:nvSpPr>
        <p:spPr>
          <a:xfrm>
            <a:off x="475814" y="191292"/>
            <a:ext cx="7042586" cy="875509"/>
          </a:xfrm>
        </p:spPr>
        <p:txBody>
          <a:bodyPr/>
          <a:lstStyle/>
          <a:p>
            <a:r>
              <a:rPr lang="en-US" dirty="0"/>
              <a:t>Transition to </a:t>
            </a:r>
            <a:r>
              <a:rPr lang="en-US" dirty="0" err="1"/>
              <a:t>nrwl</a:t>
            </a:r>
            <a:endParaRPr lang="en-US" baseline="30000" dirty="0"/>
          </a:p>
        </p:txBody>
      </p:sp>
    </p:spTree>
    <p:extLst>
      <p:ext uri="{BB962C8B-B14F-4D97-AF65-F5344CB8AC3E}">
        <p14:creationId xmlns:p14="http://schemas.microsoft.com/office/powerpoint/2010/main" val="1035936961"/>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D430333-901B-D3E8-9F70-3FB5D32486AE}"/>
              </a:ext>
            </a:extLst>
          </p:cNvPr>
          <p:cNvSpPr>
            <a:spLocks noGrp="1"/>
          </p:cNvSpPr>
          <p:nvPr>
            <p:ph type="sldNum" sz="quarter" idx="10"/>
          </p:nvPr>
        </p:nvSpPr>
        <p:spPr/>
        <p:txBody>
          <a:bodyPr/>
          <a:lstStyle/>
          <a:p>
            <a:fld id="{4821C4A5-98F2-7545-875B-39B2F4500447}" type="slidenum">
              <a:rPr lang="en-GB" noProof="0" smtClean="0"/>
              <a:pPr/>
              <a:t>55</a:t>
            </a:fld>
            <a:endParaRPr lang="en-GB" noProof="0"/>
          </a:p>
        </p:txBody>
      </p:sp>
      <p:pic>
        <p:nvPicPr>
          <p:cNvPr id="9" name="Picture 8" descr="Text&#10;&#10;Description automatically generated">
            <a:extLst>
              <a:ext uri="{FF2B5EF4-FFF2-40B4-BE49-F238E27FC236}">
                <a16:creationId xmlns:a16="http://schemas.microsoft.com/office/drawing/2014/main" id="{A3A5F7FA-27DF-336C-D744-30916E39BAB6}"/>
              </a:ext>
            </a:extLst>
          </p:cNvPr>
          <p:cNvPicPr>
            <a:picLocks noChangeAspect="1"/>
          </p:cNvPicPr>
          <p:nvPr/>
        </p:nvPicPr>
        <p:blipFill>
          <a:blip r:embed="rId2"/>
          <a:stretch>
            <a:fillRect/>
          </a:stretch>
        </p:blipFill>
        <p:spPr>
          <a:xfrm>
            <a:off x="475814" y="1207188"/>
            <a:ext cx="2353334" cy="3359744"/>
          </a:xfrm>
          <a:prstGeom prst="rect">
            <a:avLst/>
          </a:prstGeom>
        </p:spPr>
      </p:pic>
      <p:pic>
        <p:nvPicPr>
          <p:cNvPr id="7" name="Picture 6">
            <a:extLst>
              <a:ext uri="{FF2B5EF4-FFF2-40B4-BE49-F238E27FC236}">
                <a16:creationId xmlns:a16="http://schemas.microsoft.com/office/drawing/2014/main" id="{A2D41099-8FB3-D5E9-4CFB-4F09B63E16B0}"/>
              </a:ext>
            </a:extLst>
          </p:cNvPr>
          <p:cNvPicPr>
            <a:picLocks noChangeAspect="1"/>
          </p:cNvPicPr>
          <p:nvPr/>
        </p:nvPicPr>
        <p:blipFill>
          <a:blip r:embed="rId3"/>
          <a:stretch>
            <a:fillRect/>
          </a:stretch>
        </p:blipFill>
        <p:spPr>
          <a:xfrm>
            <a:off x="3041869" y="1810782"/>
            <a:ext cx="4633686" cy="478629"/>
          </a:xfrm>
          <a:prstGeom prst="rect">
            <a:avLst/>
          </a:prstGeom>
        </p:spPr>
      </p:pic>
      <p:sp>
        <p:nvSpPr>
          <p:cNvPr id="6" name="Title 1">
            <a:extLst>
              <a:ext uri="{FF2B5EF4-FFF2-40B4-BE49-F238E27FC236}">
                <a16:creationId xmlns:a16="http://schemas.microsoft.com/office/drawing/2014/main" id="{9EAB370F-BD4D-4170-FD0A-8593116B3DC6}"/>
              </a:ext>
            </a:extLst>
          </p:cNvPr>
          <p:cNvSpPr>
            <a:spLocks noGrp="1"/>
          </p:cNvSpPr>
          <p:nvPr>
            <p:ph type="title"/>
          </p:nvPr>
        </p:nvSpPr>
        <p:spPr>
          <a:xfrm>
            <a:off x="475814" y="191292"/>
            <a:ext cx="7042586" cy="875509"/>
          </a:xfrm>
        </p:spPr>
        <p:txBody>
          <a:bodyPr/>
          <a:lstStyle/>
          <a:p>
            <a:r>
              <a:rPr lang="en-US" dirty="0"/>
              <a:t>Transition to </a:t>
            </a:r>
            <a:r>
              <a:rPr lang="en-US" dirty="0" err="1"/>
              <a:t>nrwl</a:t>
            </a:r>
            <a:endParaRPr lang="en-US" baseline="30000" dirty="0"/>
          </a:p>
        </p:txBody>
      </p:sp>
      <p:sp>
        <p:nvSpPr>
          <p:cNvPr id="2" name="Rectangle 1">
            <a:extLst>
              <a:ext uri="{FF2B5EF4-FFF2-40B4-BE49-F238E27FC236}">
                <a16:creationId xmlns:a16="http://schemas.microsoft.com/office/drawing/2014/main" id="{36AFE3F3-731B-C9A3-F92C-E63E0743B343}"/>
              </a:ext>
            </a:extLst>
          </p:cNvPr>
          <p:cNvSpPr/>
          <p:nvPr/>
        </p:nvSpPr>
        <p:spPr>
          <a:xfrm>
            <a:off x="1180163" y="3180129"/>
            <a:ext cx="819806" cy="175673"/>
          </a:xfrm>
          <a:prstGeom prst="rect">
            <a:avLst/>
          </a:prstGeom>
          <a:noFill/>
          <a:ln w="19050" cap="rnd" cmpd="sng" algn="ctr">
            <a:solidFill>
              <a:schemeClr val="accent2"/>
            </a:solidFill>
            <a:prstDash val="solid"/>
          </a:ln>
          <a:effectLst/>
        </p:spPr>
        <p:txBody>
          <a:bodyPr rtlCol="0" anchor="ctr"/>
          <a:lstStyle/>
          <a:p>
            <a:pPr algn="ctr"/>
            <a:endParaRPr lang="en-NL">
              <a:solidFill>
                <a:srgbClr val="5E6A71"/>
              </a:solidFill>
            </a:endParaRPr>
          </a:p>
        </p:txBody>
      </p:sp>
      <p:pic>
        <p:nvPicPr>
          <p:cNvPr id="5" name="Picture 4" descr="Text&#10;&#10;Description automatically generated">
            <a:extLst>
              <a:ext uri="{FF2B5EF4-FFF2-40B4-BE49-F238E27FC236}">
                <a16:creationId xmlns:a16="http://schemas.microsoft.com/office/drawing/2014/main" id="{4F9DF216-95D5-DEB2-B86F-AF0E36C005D0}"/>
              </a:ext>
            </a:extLst>
          </p:cNvPr>
          <p:cNvPicPr>
            <a:picLocks noChangeAspect="1"/>
          </p:cNvPicPr>
          <p:nvPr/>
        </p:nvPicPr>
        <p:blipFill>
          <a:blip r:embed="rId4"/>
          <a:stretch>
            <a:fillRect/>
          </a:stretch>
        </p:blipFill>
        <p:spPr>
          <a:xfrm>
            <a:off x="3041868" y="2571750"/>
            <a:ext cx="4633687" cy="1295129"/>
          </a:xfrm>
          <a:prstGeom prst="rect">
            <a:avLst/>
          </a:prstGeom>
        </p:spPr>
      </p:pic>
    </p:spTree>
    <p:extLst>
      <p:ext uri="{BB962C8B-B14F-4D97-AF65-F5344CB8AC3E}">
        <p14:creationId xmlns:p14="http://schemas.microsoft.com/office/powerpoint/2010/main" val="2283225522"/>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D430333-901B-D3E8-9F70-3FB5D32486AE}"/>
              </a:ext>
            </a:extLst>
          </p:cNvPr>
          <p:cNvSpPr>
            <a:spLocks noGrp="1"/>
          </p:cNvSpPr>
          <p:nvPr>
            <p:ph type="sldNum" sz="quarter" idx="10"/>
          </p:nvPr>
        </p:nvSpPr>
        <p:spPr/>
        <p:txBody>
          <a:bodyPr/>
          <a:lstStyle/>
          <a:p>
            <a:fld id="{4821C4A5-98F2-7545-875B-39B2F4500447}" type="slidenum">
              <a:rPr lang="en-GB" noProof="0" smtClean="0"/>
              <a:pPr/>
              <a:t>56</a:t>
            </a:fld>
            <a:endParaRPr lang="en-GB" noProof="0"/>
          </a:p>
        </p:txBody>
      </p:sp>
      <p:sp>
        <p:nvSpPr>
          <p:cNvPr id="2" name="TextBox 1">
            <a:extLst>
              <a:ext uri="{FF2B5EF4-FFF2-40B4-BE49-F238E27FC236}">
                <a16:creationId xmlns:a16="http://schemas.microsoft.com/office/drawing/2014/main" id="{BA5271EE-5458-25D2-B227-423E2510D12C}"/>
              </a:ext>
            </a:extLst>
          </p:cNvPr>
          <p:cNvSpPr txBox="1"/>
          <p:nvPr/>
        </p:nvSpPr>
        <p:spPr>
          <a:xfrm>
            <a:off x="1249980" y="1769976"/>
            <a:ext cx="6644040" cy="2062103"/>
          </a:xfrm>
          <a:prstGeom prst="rect">
            <a:avLst/>
          </a:prstGeom>
          <a:noFill/>
          <a:ln w="12700">
            <a:noFill/>
          </a:ln>
        </p:spPr>
        <p:txBody>
          <a:bodyPr wrap="square" lIns="0" rIns="0" rtlCol="0" anchor="t" anchorCtr="0">
            <a:spAutoFit/>
          </a:bodyPr>
          <a:lstStyle/>
          <a:p>
            <a:r>
              <a:rPr lang="en-GB" sz="1600" dirty="0">
                <a:solidFill>
                  <a:srgbClr val="C00000"/>
                </a:solidFill>
                <a:effectLst/>
              </a:rPr>
              <a:t>Uncaught Error: Shared module is not available for eager consumption: ‘</a:t>
            </a:r>
            <a:r>
              <a:rPr lang="en-GB" sz="1600" dirty="0" err="1">
                <a:solidFill>
                  <a:srgbClr val="C00000"/>
                </a:solidFill>
                <a:effectLst/>
              </a:rPr>
              <a:t>ramda</a:t>
            </a:r>
            <a:r>
              <a:rPr lang="en-GB" sz="1600" dirty="0">
                <a:solidFill>
                  <a:srgbClr val="C00000"/>
                </a:solidFill>
                <a:effectLst/>
              </a:rPr>
              <a:t>’</a:t>
            </a:r>
          </a:p>
          <a:p>
            <a:r>
              <a:rPr lang="en-GB" sz="1600" dirty="0">
                <a:solidFill>
                  <a:srgbClr val="C00000"/>
                </a:solidFill>
                <a:effectLst/>
              </a:rPr>
              <a:t>    at Object.__</a:t>
            </a:r>
            <a:r>
              <a:rPr lang="en-GB" sz="1600" dirty="0" err="1">
                <a:solidFill>
                  <a:srgbClr val="C00000"/>
                </a:solidFill>
                <a:effectLst/>
              </a:rPr>
              <a:t>webpack_modules</a:t>
            </a:r>
            <a:r>
              <a:rPr lang="en-GB" sz="1600" dirty="0">
                <a:solidFill>
                  <a:srgbClr val="C00000"/>
                </a:solidFill>
                <a:effectLst/>
              </a:rPr>
              <a:t>__.&lt;computed&gt; (consumes:133)</a:t>
            </a:r>
          </a:p>
          <a:p>
            <a:r>
              <a:rPr lang="en-GB" sz="1600" dirty="0">
                <a:solidFill>
                  <a:srgbClr val="C00000"/>
                </a:solidFill>
                <a:effectLst/>
              </a:rPr>
              <a:t>    at __</a:t>
            </a:r>
            <a:r>
              <a:rPr lang="en-GB" sz="1600" dirty="0" err="1">
                <a:solidFill>
                  <a:srgbClr val="C00000"/>
                </a:solidFill>
                <a:effectLst/>
              </a:rPr>
              <a:t>webpack_require</a:t>
            </a:r>
            <a:r>
              <a:rPr lang="en-GB" sz="1600" dirty="0">
                <a:solidFill>
                  <a:srgbClr val="C00000"/>
                </a:solidFill>
                <a:effectLst/>
              </a:rPr>
              <a:t>__ (bootstrap:21)</a:t>
            </a:r>
          </a:p>
          <a:p>
            <a:r>
              <a:rPr lang="en-GB" sz="1600" dirty="0">
                <a:solidFill>
                  <a:srgbClr val="C00000"/>
                </a:solidFill>
                <a:effectLst/>
              </a:rPr>
              <a:t>    at </a:t>
            </a:r>
            <a:r>
              <a:rPr lang="en-GB" sz="1600" dirty="0" err="1">
                <a:solidFill>
                  <a:srgbClr val="C00000"/>
                </a:solidFill>
                <a:effectLst/>
              </a:rPr>
              <a:t>fn</a:t>
            </a:r>
            <a:r>
              <a:rPr lang="en-GB" sz="1600" dirty="0">
                <a:solidFill>
                  <a:srgbClr val="C00000"/>
                </a:solidFill>
                <a:effectLst/>
              </a:rPr>
              <a:t> (hot module replacement:61)</a:t>
            </a:r>
          </a:p>
          <a:p>
            <a:r>
              <a:rPr lang="en-GB" sz="1600" dirty="0">
                <a:solidFill>
                  <a:srgbClr val="C00000"/>
                </a:solidFill>
                <a:effectLst/>
              </a:rPr>
              <a:t>    at Module../</a:t>
            </a:r>
            <a:r>
              <a:rPr lang="en-GB" sz="1600" dirty="0" err="1">
                <a:solidFill>
                  <a:srgbClr val="C00000"/>
                </a:solidFill>
                <a:effectLst/>
              </a:rPr>
              <a:t>src</a:t>
            </a:r>
            <a:r>
              <a:rPr lang="en-GB" sz="1600" dirty="0">
                <a:solidFill>
                  <a:srgbClr val="C00000"/>
                </a:solidFill>
                <a:effectLst/>
              </a:rPr>
              <a:t>/</a:t>
            </a:r>
            <a:r>
              <a:rPr lang="en-GB" sz="1600" dirty="0" err="1">
                <a:solidFill>
                  <a:srgbClr val="C00000"/>
                </a:solidFill>
                <a:effectLst/>
              </a:rPr>
              <a:t>index.js</a:t>
            </a:r>
            <a:r>
              <a:rPr lang="en-GB" sz="1600" dirty="0">
                <a:solidFill>
                  <a:srgbClr val="C00000"/>
                </a:solidFill>
                <a:effectLst/>
              </a:rPr>
              <a:t> (main.bundle.a8d89941f5dd9a37d429.js:239)</a:t>
            </a:r>
          </a:p>
          <a:p>
            <a:r>
              <a:rPr lang="en-GB" sz="1600" dirty="0">
                <a:solidFill>
                  <a:srgbClr val="C00000"/>
                </a:solidFill>
                <a:effectLst/>
              </a:rPr>
              <a:t>    at __</a:t>
            </a:r>
            <a:r>
              <a:rPr lang="en-GB" sz="1600" dirty="0" err="1">
                <a:solidFill>
                  <a:srgbClr val="C00000"/>
                </a:solidFill>
                <a:effectLst/>
              </a:rPr>
              <a:t>webpack_require</a:t>
            </a:r>
            <a:r>
              <a:rPr lang="en-GB" sz="1600" dirty="0">
                <a:solidFill>
                  <a:srgbClr val="C00000"/>
                </a:solidFill>
                <a:effectLst/>
              </a:rPr>
              <a:t>__ (bootstrap:21)</a:t>
            </a:r>
          </a:p>
          <a:p>
            <a:r>
              <a:rPr lang="en-GB" sz="1600" dirty="0">
                <a:solidFill>
                  <a:srgbClr val="C00000"/>
                </a:solidFill>
                <a:effectLst/>
              </a:rPr>
              <a:t>    at startup:4</a:t>
            </a:r>
          </a:p>
          <a:p>
            <a:r>
              <a:rPr lang="en-GB" sz="1600" dirty="0">
                <a:solidFill>
                  <a:srgbClr val="C00000"/>
                </a:solidFill>
                <a:effectLst/>
              </a:rPr>
              <a:t>    at startup:6</a:t>
            </a:r>
          </a:p>
        </p:txBody>
      </p:sp>
      <p:sp>
        <p:nvSpPr>
          <p:cNvPr id="4" name="Title 1">
            <a:extLst>
              <a:ext uri="{FF2B5EF4-FFF2-40B4-BE49-F238E27FC236}">
                <a16:creationId xmlns:a16="http://schemas.microsoft.com/office/drawing/2014/main" id="{A06E7D4D-AF3A-0F15-5F92-7B18A04687ED}"/>
              </a:ext>
            </a:extLst>
          </p:cNvPr>
          <p:cNvSpPr>
            <a:spLocks noGrp="1"/>
          </p:cNvSpPr>
          <p:nvPr>
            <p:ph type="title"/>
          </p:nvPr>
        </p:nvSpPr>
        <p:spPr>
          <a:xfrm>
            <a:off x="475814" y="191292"/>
            <a:ext cx="7042586" cy="875509"/>
          </a:xfrm>
        </p:spPr>
        <p:txBody>
          <a:bodyPr/>
          <a:lstStyle/>
          <a:p>
            <a:endParaRPr lang="en-US" baseline="30000" dirty="0"/>
          </a:p>
        </p:txBody>
      </p:sp>
    </p:spTree>
    <p:extLst>
      <p:ext uri="{BB962C8B-B14F-4D97-AF65-F5344CB8AC3E}">
        <p14:creationId xmlns:p14="http://schemas.microsoft.com/office/powerpoint/2010/main" val="785682405"/>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D430333-901B-D3E8-9F70-3FB5D32486AE}"/>
              </a:ext>
            </a:extLst>
          </p:cNvPr>
          <p:cNvSpPr>
            <a:spLocks noGrp="1"/>
          </p:cNvSpPr>
          <p:nvPr>
            <p:ph type="sldNum" sz="quarter" idx="10"/>
          </p:nvPr>
        </p:nvSpPr>
        <p:spPr/>
        <p:txBody>
          <a:bodyPr/>
          <a:lstStyle/>
          <a:p>
            <a:fld id="{4821C4A5-98F2-7545-875B-39B2F4500447}" type="slidenum">
              <a:rPr lang="en-GB" noProof="0" smtClean="0"/>
              <a:pPr/>
              <a:t>57</a:t>
            </a:fld>
            <a:endParaRPr lang="en-GB" noProof="0"/>
          </a:p>
        </p:txBody>
      </p:sp>
      <p:pic>
        <p:nvPicPr>
          <p:cNvPr id="9" name="Picture 8" descr="Text&#10;&#10;Description automatically generated">
            <a:extLst>
              <a:ext uri="{FF2B5EF4-FFF2-40B4-BE49-F238E27FC236}">
                <a16:creationId xmlns:a16="http://schemas.microsoft.com/office/drawing/2014/main" id="{A3A5F7FA-27DF-336C-D744-30916E39BAB6}"/>
              </a:ext>
            </a:extLst>
          </p:cNvPr>
          <p:cNvPicPr>
            <a:picLocks noChangeAspect="1"/>
          </p:cNvPicPr>
          <p:nvPr/>
        </p:nvPicPr>
        <p:blipFill>
          <a:blip r:embed="rId2"/>
          <a:stretch>
            <a:fillRect/>
          </a:stretch>
        </p:blipFill>
        <p:spPr>
          <a:xfrm>
            <a:off x="475814" y="1207188"/>
            <a:ext cx="2353334" cy="3359744"/>
          </a:xfrm>
          <a:prstGeom prst="rect">
            <a:avLst/>
          </a:prstGeom>
        </p:spPr>
      </p:pic>
      <p:sp>
        <p:nvSpPr>
          <p:cNvPr id="6" name="Title 1">
            <a:extLst>
              <a:ext uri="{FF2B5EF4-FFF2-40B4-BE49-F238E27FC236}">
                <a16:creationId xmlns:a16="http://schemas.microsoft.com/office/drawing/2014/main" id="{9EAB370F-BD4D-4170-FD0A-8593116B3DC6}"/>
              </a:ext>
            </a:extLst>
          </p:cNvPr>
          <p:cNvSpPr>
            <a:spLocks noGrp="1"/>
          </p:cNvSpPr>
          <p:nvPr>
            <p:ph type="title"/>
          </p:nvPr>
        </p:nvSpPr>
        <p:spPr>
          <a:xfrm>
            <a:off x="475814" y="191292"/>
            <a:ext cx="7042586" cy="875509"/>
          </a:xfrm>
        </p:spPr>
        <p:txBody>
          <a:bodyPr/>
          <a:lstStyle/>
          <a:p>
            <a:r>
              <a:rPr lang="en-US" dirty="0"/>
              <a:t>Eager consumption support</a:t>
            </a:r>
            <a:endParaRPr lang="en-US" baseline="30000" dirty="0"/>
          </a:p>
        </p:txBody>
      </p:sp>
      <p:sp>
        <p:nvSpPr>
          <p:cNvPr id="2" name="Rectangle 1">
            <a:extLst>
              <a:ext uri="{FF2B5EF4-FFF2-40B4-BE49-F238E27FC236}">
                <a16:creationId xmlns:a16="http://schemas.microsoft.com/office/drawing/2014/main" id="{36AFE3F3-731B-C9A3-F92C-E63E0743B343}"/>
              </a:ext>
            </a:extLst>
          </p:cNvPr>
          <p:cNvSpPr/>
          <p:nvPr/>
        </p:nvSpPr>
        <p:spPr>
          <a:xfrm>
            <a:off x="905390" y="3788050"/>
            <a:ext cx="783773" cy="175673"/>
          </a:xfrm>
          <a:prstGeom prst="rect">
            <a:avLst/>
          </a:prstGeom>
          <a:noFill/>
          <a:ln w="19050" cap="rnd" cmpd="sng" algn="ctr">
            <a:solidFill>
              <a:schemeClr val="accent2"/>
            </a:solidFill>
            <a:prstDash val="solid"/>
          </a:ln>
          <a:effectLst/>
        </p:spPr>
        <p:txBody>
          <a:bodyPr rtlCol="0" anchor="ctr"/>
          <a:lstStyle/>
          <a:p>
            <a:pPr algn="ctr"/>
            <a:endParaRPr lang="en-NL">
              <a:solidFill>
                <a:srgbClr val="5E6A71"/>
              </a:solidFill>
            </a:endParaRPr>
          </a:p>
        </p:txBody>
      </p:sp>
      <p:sp>
        <p:nvSpPr>
          <p:cNvPr id="4" name="Rectangle 3">
            <a:extLst>
              <a:ext uri="{FF2B5EF4-FFF2-40B4-BE49-F238E27FC236}">
                <a16:creationId xmlns:a16="http://schemas.microsoft.com/office/drawing/2014/main" id="{0FEE0B28-663F-2841-28AC-1609707F88E3}"/>
              </a:ext>
            </a:extLst>
          </p:cNvPr>
          <p:cNvSpPr/>
          <p:nvPr/>
        </p:nvSpPr>
        <p:spPr>
          <a:xfrm>
            <a:off x="905390" y="4391259"/>
            <a:ext cx="563056" cy="175673"/>
          </a:xfrm>
          <a:prstGeom prst="rect">
            <a:avLst/>
          </a:prstGeom>
          <a:noFill/>
          <a:ln w="19050" cap="rnd" cmpd="sng" algn="ctr">
            <a:solidFill>
              <a:schemeClr val="accent2"/>
            </a:solidFill>
            <a:prstDash val="solid"/>
          </a:ln>
          <a:effectLst/>
        </p:spPr>
        <p:txBody>
          <a:bodyPr rtlCol="0" anchor="ctr"/>
          <a:lstStyle/>
          <a:p>
            <a:pPr algn="ctr"/>
            <a:endParaRPr lang="en-NL">
              <a:solidFill>
                <a:srgbClr val="5E6A71"/>
              </a:solidFill>
            </a:endParaRPr>
          </a:p>
        </p:txBody>
      </p:sp>
      <p:pic>
        <p:nvPicPr>
          <p:cNvPr id="10" name="Picture 9">
            <a:extLst>
              <a:ext uri="{FF2B5EF4-FFF2-40B4-BE49-F238E27FC236}">
                <a16:creationId xmlns:a16="http://schemas.microsoft.com/office/drawing/2014/main" id="{BF7CA960-46D7-27F2-1C27-B0C8976DF511}"/>
              </a:ext>
            </a:extLst>
          </p:cNvPr>
          <p:cNvPicPr>
            <a:picLocks noChangeAspect="1"/>
          </p:cNvPicPr>
          <p:nvPr/>
        </p:nvPicPr>
        <p:blipFill>
          <a:blip r:embed="rId3"/>
          <a:stretch>
            <a:fillRect/>
          </a:stretch>
        </p:blipFill>
        <p:spPr>
          <a:xfrm>
            <a:off x="3058260" y="1412258"/>
            <a:ext cx="3428062" cy="165208"/>
          </a:xfrm>
          <a:prstGeom prst="rect">
            <a:avLst/>
          </a:prstGeom>
        </p:spPr>
      </p:pic>
      <p:pic>
        <p:nvPicPr>
          <p:cNvPr id="12" name="Picture 11" descr="Text&#10;&#10;Description automatically generated">
            <a:extLst>
              <a:ext uri="{FF2B5EF4-FFF2-40B4-BE49-F238E27FC236}">
                <a16:creationId xmlns:a16="http://schemas.microsoft.com/office/drawing/2014/main" id="{6DBAA9BD-471D-EE68-7640-33432B776894}"/>
              </a:ext>
            </a:extLst>
          </p:cNvPr>
          <p:cNvPicPr>
            <a:picLocks noChangeAspect="1"/>
          </p:cNvPicPr>
          <p:nvPr/>
        </p:nvPicPr>
        <p:blipFill>
          <a:blip r:embed="rId4"/>
          <a:stretch>
            <a:fillRect/>
          </a:stretch>
        </p:blipFill>
        <p:spPr>
          <a:xfrm>
            <a:off x="3058260" y="1901011"/>
            <a:ext cx="4711888" cy="2355944"/>
          </a:xfrm>
          <a:prstGeom prst="rect">
            <a:avLst/>
          </a:prstGeom>
        </p:spPr>
      </p:pic>
    </p:spTree>
    <p:extLst>
      <p:ext uri="{BB962C8B-B14F-4D97-AF65-F5344CB8AC3E}">
        <p14:creationId xmlns:p14="http://schemas.microsoft.com/office/powerpoint/2010/main" val="3848433359"/>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D430333-901B-D3E8-9F70-3FB5D32486AE}"/>
              </a:ext>
            </a:extLst>
          </p:cNvPr>
          <p:cNvSpPr>
            <a:spLocks noGrp="1"/>
          </p:cNvSpPr>
          <p:nvPr>
            <p:ph type="sldNum" sz="quarter" idx="10"/>
          </p:nvPr>
        </p:nvSpPr>
        <p:spPr/>
        <p:txBody>
          <a:bodyPr/>
          <a:lstStyle/>
          <a:p>
            <a:fld id="{4821C4A5-98F2-7545-875B-39B2F4500447}" type="slidenum">
              <a:rPr lang="en-GB" noProof="0" smtClean="0"/>
              <a:pPr/>
              <a:t>58</a:t>
            </a:fld>
            <a:endParaRPr lang="en-GB" noProof="0"/>
          </a:p>
        </p:txBody>
      </p:sp>
      <p:pic>
        <p:nvPicPr>
          <p:cNvPr id="9" name="Picture 8" descr="Text&#10;&#10;Description automatically generated">
            <a:extLst>
              <a:ext uri="{FF2B5EF4-FFF2-40B4-BE49-F238E27FC236}">
                <a16:creationId xmlns:a16="http://schemas.microsoft.com/office/drawing/2014/main" id="{A3A5F7FA-27DF-336C-D744-30916E39BAB6}"/>
              </a:ext>
            </a:extLst>
          </p:cNvPr>
          <p:cNvPicPr>
            <a:picLocks noChangeAspect="1"/>
          </p:cNvPicPr>
          <p:nvPr/>
        </p:nvPicPr>
        <p:blipFill>
          <a:blip r:embed="rId2"/>
          <a:stretch>
            <a:fillRect/>
          </a:stretch>
        </p:blipFill>
        <p:spPr>
          <a:xfrm>
            <a:off x="475814" y="1207188"/>
            <a:ext cx="2353334" cy="3359744"/>
          </a:xfrm>
          <a:prstGeom prst="rect">
            <a:avLst/>
          </a:prstGeom>
        </p:spPr>
      </p:pic>
      <p:sp>
        <p:nvSpPr>
          <p:cNvPr id="6" name="Title 1">
            <a:extLst>
              <a:ext uri="{FF2B5EF4-FFF2-40B4-BE49-F238E27FC236}">
                <a16:creationId xmlns:a16="http://schemas.microsoft.com/office/drawing/2014/main" id="{9EAB370F-BD4D-4170-FD0A-8593116B3DC6}"/>
              </a:ext>
            </a:extLst>
          </p:cNvPr>
          <p:cNvSpPr>
            <a:spLocks noGrp="1"/>
          </p:cNvSpPr>
          <p:nvPr>
            <p:ph type="title"/>
          </p:nvPr>
        </p:nvSpPr>
        <p:spPr>
          <a:xfrm>
            <a:off x="475814" y="191292"/>
            <a:ext cx="7042586" cy="875509"/>
          </a:xfrm>
        </p:spPr>
        <p:txBody>
          <a:bodyPr/>
          <a:lstStyle/>
          <a:p>
            <a:r>
              <a:rPr lang="en-US" dirty="0"/>
              <a:t>Remove eager setting</a:t>
            </a:r>
            <a:endParaRPr lang="en-US" baseline="30000" dirty="0"/>
          </a:p>
        </p:txBody>
      </p:sp>
      <p:sp>
        <p:nvSpPr>
          <p:cNvPr id="2" name="Rectangle 1">
            <a:extLst>
              <a:ext uri="{FF2B5EF4-FFF2-40B4-BE49-F238E27FC236}">
                <a16:creationId xmlns:a16="http://schemas.microsoft.com/office/drawing/2014/main" id="{36AFE3F3-731B-C9A3-F92C-E63E0743B343}"/>
              </a:ext>
            </a:extLst>
          </p:cNvPr>
          <p:cNvSpPr/>
          <p:nvPr/>
        </p:nvSpPr>
        <p:spPr>
          <a:xfrm>
            <a:off x="1180163" y="3180129"/>
            <a:ext cx="819806" cy="175673"/>
          </a:xfrm>
          <a:prstGeom prst="rect">
            <a:avLst/>
          </a:prstGeom>
          <a:noFill/>
          <a:ln w="19050" cap="rnd" cmpd="sng" algn="ctr">
            <a:solidFill>
              <a:schemeClr val="accent2"/>
            </a:solidFill>
            <a:prstDash val="solid"/>
          </a:ln>
          <a:effectLst/>
        </p:spPr>
        <p:txBody>
          <a:bodyPr rtlCol="0" anchor="ctr"/>
          <a:lstStyle/>
          <a:p>
            <a:pPr algn="ctr"/>
            <a:endParaRPr lang="en-NL">
              <a:solidFill>
                <a:srgbClr val="5E6A71"/>
              </a:solidFill>
            </a:endParaRPr>
          </a:p>
        </p:txBody>
      </p:sp>
      <p:pic>
        <p:nvPicPr>
          <p:cNvPr id="8" name="Picture 7" descr="Text&#10;&#10;Description automatically generated">
            <a:extLst>
              <a:ext uri="{FF2B5EF4-FFF2-40B4-BE49-F238E27FC236}">
                <a16:creationId xmlns:a16="http://schemas.microsoft.com/office/drawing/2014/main" id="{17007655-FA8B-68EC-881D-50424913B9F1}"/>
              </a:ext>
            </a:extLst>
          </p:cNvPr>
          <p:cNvPicPr>
            <a:picLocks noChangeAspect="1"/>
          </p:cNvPicPr>
          <p:nvPr/>
        </p:nvPicPr>
        <p:blipFill>
          <a:blip r:embed="rId3"/>
          <a:stretch>
            <a:fillRect/>
          </a:stretch>
        </p:blipFill>
        <p:spPr>
          <a:xfrm>
            <a:off x="3129842" y="1436495"/>
            <a:ext cx="4684317" cy="2863837"/>
          </a:xfrm>
          <a:prstGeom prst="rect">
            <a:avLst/>
          </a:prstGeom>
        </p:spPr>
      </p:pic>
    </p:spTree>
    <p:extLst>
      <p:ext uri="{BB962C8B-B14F-4D97-AF65-F5344CB8AC3E}">
        <p14:creationId xmlns:p14="http://schemas.microsoft.com/office/powerpoint/2010/main" val="97427063"/>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F804-016D-C42A-1DF0-D174F09BB391}"/>
              </a:ext>
            </a:extLst>
          </p:cNvPr>
          <p:cNvSpPr>
            <a:spLocks noGrp="1"/>
          </p:cNvSpPr>
          <p:nvPr>
            <p:ph type="title"/>
          </p:nvPr>
        </p:nvSpPr>
        <p:spPr/>
        <p:txBody>
          <a:bodyPr/>
          <a:lstStyle/>
          <a:p>
            <a:r>
              <a:rPr lang="en-US" dirty="0"/>
              <a:t>NRWL improvements</a:t>
            </a:r>
          </a:p>
        </p:txBody>
      </p:sp>
      <p:sp>
        <p:nvSpPr>
          <p:cNvPr id="3" name="Slide Number Placeholder 2">
            <a:extLst>
              <a:ext uri="{FF2B5EF4-FFF2-40B4-BE49-F238E27FC236}">
                <a16:creationId xmlns:a16="http://schemas.microsoft.com/office/drawing/2014/main" id="{9D430333-901B-D3E8-9F70-3FB5D32486AE}"/>
              </a:ext>
            </a:extLst>
          </p:cNvPr>
          <p:cNvSpPr>
            <a:spLocks noGrp="1"/>
          </p:cNvSpPr>
          <p:nvPr>
            <p:ph type="sldNum" sz="quarter" idx="10"/>
          </p:nvPr>
        </p:nvSpPr>
        <p:spPr/>
        <p:txBody>
          <a:bodyPr/>
          <a:lstStyle/>
          <a:p>
            <a:fld id="{4821C4A5-98F2-7545-875B-39B2F4500447}" type="slidenum">
              <a:rPr lang="en-GB" noProof="0" smtClean="0"/>
              <a:pPr/>
              <a:t>59</a:t>
            </a:fld>
            <a:endParaRPr lang="en-GB" noProof="0"/>
          </a:p>
        </p:txBody>
      </p:sp>
      <p:sp>
        <p:nvSpPr>
          <p:cNvPr id="16" name="Content Placeholder 3">
            <a:extLst>
              <a:ext uri="{FF2B5EF4-FFF2-40B4-BE49-F238E27FC236}">
                <a16:creationId xmlns:a16="http://schemas.microsoft.com/office/drawing/2014/main" id="{1E19D029-8760-DCF0-A870-24070037BEA6}"/>
              </a:ext>
            </a:extLst>
          </p:cNvPr>
          <p:cNvSpPr>
            <a:spLocks noGrp="1"/>
          </p:cNvSpPr>
          <p:nvPr>
            <p:ph sz="quarter" idx="11"/>
          </p:nvPr>
        </p:nvSpPr>
        <p:spPr>
          <a:xfrm>
            <a:off x="475814" y="1336197"/>
            <a:ext cx="7804586" cy="2434014"/>
          </a:xfrm>
        </p:spPr>
        <p:txBody>
          <a:bodyPr vert="horz" lIns="0" tIns="45720" rIns="0" bIns="45720" rtlCol="0" anchor="t">
            <a:noAutofit/>
          </a:bodyPr>
          <a:lstStyle/>
          <a:p>
            <a:pPr marL="215265" indent="-215900">
              <a:buClr>
                <a:srgbClr val="FD6400"/>
              </a:buClr>
            </a:pPr>
            <a:r>
              <a:rPr lang="en-US" sz="1600" dirty="0">
                <a:cs typeface="Mongolian Baiti"/>
              </a:rPr>
              <a:t>Webpack configuration less complex than before, but still not ideal…</a:t>
            </a:r>
          </a:p>
          <a:p>
            <a:pPr marL="215265" indent="-215900">
              <a:buClr>
                <a:srgbClr val="FD6400"/>
              </a:buClr>
            </a:pPr>
            <a:r>
              <a:rPr lang="en-US" sz="1600" dirty="0">
                <a:cs typeface="Mongolian Baiti"/>
              </a:rPr>
              <a:t>Angular 13+ modular </a:t>
            </a:r>
            <a:r>
              <a:rPr lang="en-US" sz="1600" dirty="0" err="1">
                <a:cs typeface="Mongolian Baiti"/>
              </a:rPr>
              <a:t>javascript</a:t>
            </a:r>
            <a:r>
              <a:rPr lang="en-US" sz="1600" dirty="0">
                <a:cs typeface="Mongolian Baiti"/>
              </a:rPr>
              <a:t> bundles (*.</a:t>
            </a:r>
            <a:r>
              <a:rPr lang="en-US" sz="1600" dirty="0" err="1">
                <a:cs typeface="Mongolian Baiti"/>
              </a:rPr>
              <a:t>mjs</a:t>
            </a:r>
            <a:r>
              <a:rPr lang="en-US" sz="1600" dirty="0">
                <a:cs typeface="Mongolian Baiti"/>
              </a:rPr>
              <a:t>) automatically supported</a:t>
            </a:r>
          </a:p>
          <a:p>
            <a:pPr marL="215265" indent="-215900">
              <a:buClr>
                <a:srgbClr val="FD6400"/>
              </a:buClr>
            </a:pPr>
            <a:r>
              <a:rPr lang="en-US" sz="1600" dirty="0">
                <a:cs typeface="Mongolian Baiti"/>
              </a:rPr>
              <a:t>NX cache improved performance</a:t>
            </a:r>
          </a:p>
          <a:p>
            <a:pPr marL="215900" lvl="1" indent="0">
              <a:buClr>
                <a:srgbClr val="000099"/>
              </a:buClr>
              <a:buNone/>
            </a:pPr>
            <a:endParaRPr lang="en-US" sz="1600" dirty="0">
              <a:cs typeface="Mongolian Baiti"/>
            </a:endParaRPr>
          </a:p>
          <a:p>
            <a:pPr marL="215900" lvl="1" indent="0">
              <a:buClr>
                <a:srgbClr val="000099"/>
              </a:buClr>
              <a:buNone/>
            </a:pPr>
            <a:r>
              <a:rPr lang="en-US" sz="1600" dirty="0">
                <a:cs typeface="Mongolian Baiti"/>
              </a:rPr>
              <a:t>		                   Everything was fine…</a:t>
            </a:r>
            <a:endParaRPr lang="en-US" dirty="0">
              <a:cs typeface="Mongolian Baiti"/>
            </a:endParaRPr>
          </a:p>
          <a:p>
            <a:pPr marL="215900" lvl="1" indent="0">
              <a:buClr>
                <a:srgbClr val="000099"/>
              </a:buClr>
              <a:buNone/>
            </a:pPr>
            <a:r>
              <a:rPr lang="en-US" dirty="0">
                <a:cs typeface="Mongolian Baiti"/>
              </a:rPr>
              <a:t>			</a:t>
            </a:r>
          </a:p>
          <a:p>
            <a:pPr marL="215900" lvl="1" indent="0">
              <a:buClr>
                <a:srgbClr val="000099"/>
              </a:buClr>
              <a:buNone/>
            </a:pPr>
            <a:r>
              <a:rPr lang="en-US" dirty="0">
                <a:cs typeface="Mongolian Baiti"/>
              </a:rPr>
              <a:t>			</a:t>
            </a:r>
            <a:endParaRPr lang="en-US" b="1" dirty="0">
              <a:solidFill>
                <a:schemeClr val="bg1"/>
              </a:solidFill>
              <a:cs typeface="Mongolian Baiti"/>
            </a:endParaRPr>
          </a:p>
          <a:p>
            <a:pPr marL="215265" indent="-215900">
              <a:buClr>
                <a:srgbClr val="FD6400"/>
              </a:buClr>
            </a:pPr>
            <a:endParaRPr lang="en-US" dirty="0">
              <a:cs typeface="Mongolian Baiti"/>
            </a:endParaRPr>
          </a:p>
          <a:p>
            <a:pPr marL="215900" indent="-215900">
              <a:buClr>
                <a:srgbClr val="FD6400"/>
              </a:buClr>
            </a:pPr>
            <a:endParaRPr lang="en-US" dirty="0">
              <a:cs typeface="Mongolian Baiti"/>
            </a:endParaRPr>
          </a:p>
          <a:p>
            <a:pPr marL="215900" indent="-215900">
              <a:buClr>
                <a:srgbClr val="FD6400"/>
              </a:buClr>
            </a:pPr>
            <a:endParaRPr lang="en-US" dirty="0">
              <a:cs typeface="Mongolian Baiti"/>
            </a:endParaRPr>
          </a:p>
          <a:p>
            <a:pPr marL="215900" indent="-215900">
              <a:buClr>
                <a:srgbClr val="FD6400"/>
              </a:buClr>
            </a:pPr>
            <a:endParaRPr lang="en-US" dirty="0">
              <a:cs typeface="Mongolian Baiti"/>
            </a:endParaRPr>
          </a:p>
          <a:p>
            <a:pPr marL="215900" indent="-215900">
              <a:buClr>
                <a:srgbClr val="FD6400"/>
              </a:buClr>
            </a:pPr>
            <a:endParaRPr lang="en-US" dirty="0">
              <a:cs typeface="Mongolian Baiti"/>
            </a:endParaRPr>
          </a:p>
          <a:p>
            <a:pPr marL="215900" lvl="1" indent="0">
              <a:buClr>
                <a:srgbClr val="000099"/>
              </a:buClr>
              <a:buNone/>
            </a:pPr>
            <a:endParaRPr lang="en-US" dirty="0">
              <a:cs typeface="Mongolian Baiti"/>
            </a:endParaRPr>
          </a:p>
          <a:p>
            <a:pPr marL="431800" lvl="1" indent="-215900">
              <a:buClr>
                <a:srgbClr val="000099"/>
              </a:buClr>
            </a:pPr>
            <a:endParaRPr lang="en-US" dirty="0">
              <a:cs typeface="Mongolian Baiti"/>
            </a:endParaRPr>
          </a:p>
          <a:p>
            <a:pPr marL="431800" lvl="1" indent="-215900">
              <a:buClr>
                <a:srgbClr val="000099"/>
              </a:buClr>
            </a:pPr>
            <a:endParaRPr lang="en-US" dirty="0">
              <a:cs typeface="Mongolian Baiti"/>
            </a:endParaRPr>
          </a:p>
          <a:p>
            <a:pPr marL="215265" indent="-215900"/>
            <a:endParaRPr lang="en-US" dirty="0">
              <a:cs typeface="Mongolian Baiti"/>
            </a:endParaRPr>
          </a:p>
          <a:p>
            <a:pPr marL="215900" indent="-215900"/>
            <a:endParaRPr lang="en-US" dirty="0">
              <a:cs typeface="Mongolian Baiti"/>
            </a:endParaRPr>
          </a:p>
          <a:p>
            <a:pPr marL="215900" indent="-215900"/>
            <a:endParaRPr lang="en-US" dirty="0">
              <a:cs typeface="Mongolian Baiti"/>
            </a:endParaRPr>
          </a:p>
          <a:p>
            <a:pPr marL="215900" indent="-215900"/>
            <a:endParaRPr lang="en-US" dirty="0">
              <a:cs typeface="Mongolian Baiti"/>
            </a:endParaRPr>
          </a:p>
        </p:txBody>
      </p:sp>
    </p:spTree>
    <p:extLst>
      <p:ext uri="{BB962C8B-B14F-4D97-AF65-F5344CB8AC3E}">
        <p14:creationId xmlns:p14="http://schemas.microsoft.com/office/powerpoint/2010/main" val="303400988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F804-016D-C42A-1DF0-D174F09BB391}"/>
              </a:ext>
            </a:extLst>
          </p:cNvPr>
          <p:cNvSpPr>
            <a:spLocks noGrp="1"/>
          </p:cNvSpPr>
          <p:nvPr>
            <p:ph type="title"/>
          </p:nvPr>
        </p:nvSpPr>
        <p:spPr/>
        <p:txBody>
          <a:bodyPr/>
          <a:lstStyle/>
          <a:p>
            <a:r>
              <a:rPr lang="en-US" dirty="0"/>
              <a:t>Separating a domain</a:t>
            </a:r>
          </a:p>
        </p:txBody>
      </p:sp>
      <p:sp>
        <p:nvSpPr>
          <p:cNvPr id="3" name="Slide Number Placeholder 2">
            <a:extLst>
              <a:ext uri="{FF2B5EF4-FFF2-40B4-BE49-F238E27FC236}">
                <a16:creationId xmlns:a16="http://schemas.microsoft.com/office/drawing/2014/main" id="{9D430333-901B-D3E8-9F70-3FB5D32486AE}"/>
              </a:ext>
            </a:extLst>
          </p:cNvPr>
          <p:cNvSpPr>
            <a:spLocks noGrp="1"/>
          </p:cNvSpPr>
          <p:nvPr>
            <p:ph type="sldNum" sz="quarter" idx="10"/>
          </p:nvPr>
        </p:nvSpPr>
        <p:spPr/>
        <p:txBody>
          <a:bodyPr/>
          <a:lstStyle/>
          <a:p>
            <a:fld id="{4821C4A5-98F2-7545-875B-39B2F4500447}" type="slidenum">
              <a:rPr lang="en-GB" noProof="0" smtClean="0"/>
              <a:pPr/>
              <a:t>6</a:t>
            </a:fld>
            <a:endParaRPr lang="en-GB" noProof="0"/>
          </a:p>
        </p:txBody>
      </p:sp>
      <p:sp>
        <p:nvSpPr>
          <p:cNvPr id="15" name="TextBox 14">
            <a:extLst>
              <a:ext uri="{FF2B5EF4-FFF2-40B4-BE49-F238E27FC236}">
                <a16:creationId xmlns:a16="http://schemas.microsoft.com/office/drawing/2014/main" id="{5634C683-CE81-DCA2-E90C-3A63F26E7A58}"/>
              </a:ext>
            </a:extLst>
          </p:cNvPr>
          <p:cNvSpPr txBox="1"/>
          <p:nvPr/>
        </p:nvSpPr>
        <p:spPr>
          <a:xfrm>
            <a:off x="475815" y="1385537"/>
            <a:ext cx="8132158" cy="400110"/>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2000" spc="-150" dirty="0">
                <a:solidFill>
                  <a:schemeClr val="tx2"/>
                </a:solidFill>
                <a:latin typeface="Dreaming Outloud Pro" panose="03050502040302030504" pitchFamily="66" charset="77"/>
                <a:ea typeface="Noteworthy Light" panose="02000400000000000000" pitchFamily="2" charset="77"/>
                <a:cs typeface="Dreaming Outloud Pro" panose="03050502040302030504" pitchFamily="66" charset="77"/>
              </a:rPr>
              <a:t>Application</a:t>
            </a:r>
          </a:p>
        </p:txBody>
      </p:sp>
      <p:sp>
        <p:nvSpPr>
          <p:cNvPr id="6" name="Rectangle 5">
            <a:extLst>
              <a:ext uri="{FF2B5EF4-FFF2-40B4-BE49-F238E27FC236}">
                <a16:creationId xmlns:a16="http://schemas.microsoft.com/office/drawing/2014/main" id="{6F2B8EE3-443F-EDF7-D5B5-683EC8BFC731}"/>
              </a:ext>
            </a:extLst>
          </p:cNvPr>
          <p:cNvSpPr/>
          <p:nvPr/>
        </p:nvSpPr>
        <p:spPr>
          <a:xfrm>
            <a:off x="475815" y="1923393"/>
            <a:ext cx="8132158" cy="2520000"/>
          </a:xfrm>
          <a:prstGeom prst="rect">
            <a:avLst/>
          </a:prstGeom>
          <a:noFill/>
          <a:ln w="28575" cap="rnd" cmpd="sng" algn="ctr">
            <a:solidFill>
              <a:schemeClr val="tx2"/>
            </a:solidFill>
            <a:prstDash val="dash"/>
            <a:extLst>
              <a:ext uri="{C807C97D-BFC1-408E-A445-0C87EB9F89A2}">
                <ask:lineSketchStyleProps xmlns:ask="http://schemas.microsoft.com/office/drawing/2018/sketchyshapes" sd="1219033472">
                  <a:custGeom>
                    <a:avLst/>
                    <a:gdLst>
                      <a:gd name="connsiteX0" fmla="*/ 0 w 8132158"/>
                      <a:gd name="connsiteY0" fmla="*/ 0 h 2520000"/>
                      <a:gd name="connsiteX1" fmla="*/ 8132158 w 8132158"/>
                      <a:gd name="connsiteY1" fmla="*/ 0 h 2520000"/>
                      <a:gd name="connsiteX2" fmla="*/ 8132158 w 8132158"/>
                      <a:gd name="connsiteY2" fmla="*/ 2520000 h 2520000"/>
                      <a:gd name="connsiteX3" fmla="*/ 0 w 8132158"/>
                      <a:gd name="connsiteY3" fmla="*/ 2520000 h 2520000"/>
                      <a:gd name="connsiteX4" fmla="*/ 0 w 8132158"/>
                      <a:gd name="connsiteY4" fmla="*/ 0 h 25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2158" h="2520000" extrusionOk="0">
                        <a:moveTo>
                          <a:pt x="0" y="0"/>
                        </a:moveTo>
                        <a:cubicBezTo>
                          <a:pt x="3487166" y="118645"/>
                          <a:pt x="6134919" y="116012"/>
                          <a:pt x="8132158" y="0"/>
                        </a:cubicBezTo>
                        <a:cubicBezTo>
                          <a:pt x="7999276" y="962862"/>
                          <a:pt x="8217109" y="1720368"/>
                          <a:pt x="8132158" y="2520000"/>
                        </a:cubicBezTo>
                        <a:cubicBezTo>
                          <a:pt x="5047923" y="2654600"/>
                          <a:pt x="1843019" y="2362804"/>
                          <a:pt x="0" y="2520000"/>
                        </a:cubicBezTo>
                        <a:cubicBezTo>
                          <a:pt x="-20187" y="1978423"/>
                          <a:pt x="-152480" y="928655"/>
                          <a:pt x="0" y="0"/>
                        </a:cubicBezTo>
                        <a:close/>
                      </a:path>
                    </a:pathLst>
                  </a:custGeom>
                  <ask:type>
                    <ask:lineSketchNone/>
                  </ask:type>
                </ask:lineSketchStyleProps>
              </a:ext>
            </a:extLst>
          </a:ln>
          <a:effectLst/>
        </p:spPr>
        <p:txBody>
          <a:bodyPr rtlCol="0" anchor="ctr"/>
          <a:lstStyle/>
          <a:p>
            <a:pPr algn="ctr"/>
            <a:endParaRPr lang="en-NL">
              <a:solidFill>
                <a:srgbClr val="5E6A71"/>
              </a:solidFill>
            </a:endParaRPr>
          </a:p>
        </p:txBody>
      </p:sp>
      <p:sp>
        <p:nvSpPr>
          <p:cNvPr id="7" name="Rectangle 6">
            <a:extLst>
              <a:ext uri="{FF2B5EF4-FFF2-40B4-BE49-F238E27FC236}">
                <a16:creationId xmlns:a16="http://schemas.microsoft.com/office/drawing/2014/main" id="{5912131B-8F67-7ED0-BB5F-EA297C17225D}"/>
              </a:ext>
            </a:extLst>
          </p:cNvPr>
          <p:cNvSpPr/>
          <p:nvPr/>
        </p:nvSpPr>
        <p:spPr>
          <a:xfrm>
            <a:off x="2672351" y="2188910"/>
            <a:ext cx="544898" cy="544898"/>
          </a:xfrm>
          <a:custGeom>
            <a:avLst/>
            <a:gdLst>
              <a:gd name="connsiteX0" fmla="*/ 0 w 544898"/>
              <a:gd name="connsiteY0" fmla="*/ 0 h 544898"/>
              <a:gd name="connsiteX1" fmla="*/ 544898 w 544898"/>
              <a:gd name="connsiteY1" fmla="*/ 0 h 544898"/>
              <a:gd name="connsiteX2" fmla="*/ 544898 w 544898"/>
              <a:gd name="connsiteY2" fmla="*/ 544898 h 544898"/>
              <a:gd name="connsiteX3" fmla="*/ 0 w 544898"/>
              <a:gd name="connsiteY3" fmla="*/ 544898 h 544898"/>
              <a:gd name="connsiteX4" fmla="*/ 0 w 544898"/>
              <a:gd name="connsiteY4" fmla="*/ 0 h 544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98" h="544898" fill="none" extrusionOk="0">
                <a:moveTo>
                  <a:pt x="0" y="0"/>
                </a:moveTo>
                <a:cubicBezTo>
                  <a:pt x="255582" y="-16752"/>
                  <a:pt x="348470" y="6887"/>
                  <a:pt x="544898" y="0"/>
                </a:cubicBezTo>
                <a:cubicBezTo>
                  <a:pt x="519350" y="149110"/>
                  <a:pt x="519381" y="353728"/>
                  <a:pt x="544898" y="544898"/>
                </a:cubicBezTo>
                <a:cubicBezTo>
                  <a:pt x="393197" y="549163"/>
                  <a:pt x="188100" y="536345"/>
                  <a:pt x="0" y="544898"/>
                </a:cubicBezTo>
                <a:cubicBezTo>
                  <a:pt x="11218" y="403712"/>
                  <a:pt x="-24932" y="148953"/>
                  <a:pt x="0" y="0"/>
                </a:cubicBezTo>
                <a:close/>
              </a:path>
              <a:path w="544898" h="544898" stroke="0" extrusionOk="0">
                <a:moveTo>
                  <a:pt x="0" y="0"/>
                </a:moveTo>
                <a:cubicBezTo>
                  <a:pt x="251532" y="-11230"/>
                  <a:pt x="424971" y="6470"/>
                  <a:pt x="544898" y="0"/>
                </a:cubicBezTo>
                <a:cubicBezTo>
                  <a:pt x="557108" y="222091"/>
                  <a:pt x="529715" y="290459"/>
                  <a:pt x="544898" y="544898"/>
                </a:cubicBezTo>
                <a:cubicBezTo>
                  <a:pt x="306287" y="531903"/>
                  <a:pt x="208212" y="557841"/>
                  <a:pt x="0" y="544898"/>
                </a:cubicBezTo>
                <a:cubicBezTo>
                  <a:pt x="-14003" y="401050"/>
                  <a:pt x="8951" y="198372"/>
                  <a:pt x="0" y="0"/>
                </a:cubicBezTo>
                <a:close/>
              </a:path>
            </a:pathLst>
          </a:custGeom>
          <a:pattFill prst="ltDnDiag">
            <a:fgClr>
              <a:schemeClr val="tx2"/>
            </a:fgClr>
            <a:bgClr>
              <a:schemeClr val="bg1"/>
            </a:bgClr>
          </a:pattFill>
          <a:ln w="1905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2000" dirty="0">
                <a:solidFill>
                  <a:schemeClr val="tx2"/>
                </a:solidFill>
                <a:latin typeface="Dreaming Outloud Pro" panose="03050502040302030504" pitchFamily="66" charset="77"/>
                <a:cs typeface="Dreaming Outloud Pro" panose="03050502040302030504" pitchFamily="66" charset="77"/>
              </a:rPr>
              <a:t>{1}</a:t>
            </a:r>
          </a:p>
        </p:txBody>
      </p:sp>
      <p:sp>
        <p:nvSpPr>
          <p:cNvPr id="9" name="Rectangle 8">
            <a:extLst>
              <a:ext uri="{FF2B5EF4-FFF2-40B4-BE49-F238E27FC236}">
                <a16:creationId xmlns:a16="http://schemas.microsoft.com/office/drawing/2014/main" id="{185961C0-12AE-CAA3-2201-86A1688903EF}"/>
              </a:ext>
            </a:extLst>
          </p:cNvPr>
          <p:cNvSpPr/>
          <p:nvPr/>
        </p:nvSpPr>
        <p:spPr>
          <a:xfrm>
            <a:off x="2162591" y="3038400"/>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tx2"/>
            </a:fgClr>
            <a:bgClr>
              <a:schemeClr val="bg1"/>
            </a:bgClr>
          </a:pattFill>
          <a:ln w="1905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tx2"/>
                </a:solidFill>
                <a:latin typeface="Dreaming Outloud Pro" panose="03050502040302030504" pitchFamily="66" charset="77"/>
                <a:cs typeface="Dreaming Outloud Pro" panose="03050502040302030504" pitchFamily="66" charset="77"/>
              </a:rPr>
              <a:t>1.1</a:t>
            </a:r>
          </a:p>
        </p:txBody>
      </p:sp>
      <p:sp>
        <p:nvSpPr>
          <p:cNvPr id="13" name="Rectangle 12">
            <a:extLst>
              <a:ext uri="{FF2B5EF4-FFF2-40B4-BE49-F238E27FC236}">
                <a16:creationId xmlns:a16="http://schemas.microsoft.com/office/drawing/2014/main" id="{4A0199B4-5F07-929C-79B7-42F9BCD0BD06}"/>
              </a:ext>
            </a:extLst>
          </p:cNvPr>
          <p:cNvSpPr/>
          <p:nvPr/>
        </p:nvSpPr>
        <p:spPr>
          <a:xfrm>
            <a:off x="2751067" y="3033801"/>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tx2"/>
            </a:fgClr>
            <a:bgClr>
              <a:schemeClr val="bg1"/>
            </a:bgClr>
          </a:pattFill>
          <a:ln w="1905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tx2"/>
                </a:solidFill>
                <a:latin typeface="Dreaming Outloud Pro" panose="03050502040302030504" pitchFamily="66" charset="77"/>
                <a:cs typeface="Dreaming Outloud Pro" panose="03050502040302030504" pitchFamily="66" charset="77"/>
              </a:rPr>
              <a:t>1.2</a:t>
            </a:r>
            <a:endParaRPr lang="en-NL" sz="1200" dirty="0">
              <a:solidFill>
                <a:schemeClr val="tx2"/>
              </a:solidFill>
              <a:latin typeface="Consolas" panose="020B0609020204030204" pitchFamily="49" charset="0"/>
              <a:cs typeface="Consolas" panose="020B0609020204030204" pitchFamily="49" charset="0"/>
            </a:endParaRPr>
          </a:p>
        </p:txBody>
      </p:sp>
      <p:cxnSp>
        <p:nvCxnSpPr>
          <p:cNvPr id="16" name="Elbow Connector 15">
            <a:extLst>
              <a:ext uri="{FF2B5EF4-FFF2-40B4-BE49-F238E27FC236}">
                <a16:creationId xmlns:a16="http://schemas.microsoft.com/office/drawing/2014/main" id="{7EA73C58-6798-F7D8-2346-EF911463862A}"/>
              </a:ext>
            </a:extLst>
          </p:cNvPr>
          <p:cNvCxnSpPr>
            <a:cxnSpLocks/>
            <a:stCxn id="7" idx="2"/>
            <a:endCxn id="13" idx="0"/>
          </p:cNvCxnSpPr>
          <p:nvPr/>
        </p:nvCxnSpPr>
        <p:spPr>
          <a:xfrm rot="16200000" flipH="1">
            <a:off x="2796937" y="2881670"/>
            <a:ext cx="299993" cy="4267"/>
          </a:xfrm>
          <a:prstGeom prst="bentConnector3">
            <a:avLst/>
          </a:prstGeom>
          <a:ln w="12700" cap="rnd">
            <a:tailEnd type="none"/>
          </a:ln>
          <a:effectLst/>
        </p:spPr>
        <p:style>
          <a:lnRef idx="2">
            <a:schemeClr val="accent1"/>
          </a:lnRef>
          <a:fillRef idx="0">
            <a:schemeClr val="accent1"/>
          </a:fillRef>
          <a:effectRef idx="1">
            <a:schemeClr val="accent1"/>
          </a:effectRef>
          <a:fontRef idx="minor">
            <a:schemeClr val="tx1"/>
          </a:fontRef>
        </p:style>
      </p:cxnSp>
      <p:cxnSp>
        <p:nvCxnSpPr>
          <p:cNvPr id="27" name="Elbow Connector 26">
            <a:extLst>
              <a:ext uri="{FF2B5EF4-FFF2-40B4-BE49-F238E27FC236}">
                <a16:creationId xmlns:a16="http://schemas.microsoft.com/office/drawing/2014/main" id="{9236816B-110E-E33E-4530-103C9BF1A98D}"/>
              </a:ext>
            </a:extLst>
          </p:cNvPr>
          <p:cNvCxnSpPr>
            <a:stCxn id="7" idx="2"/>
            <a:endCxn id="9" idx="0"/>
          </p:cNvCxnSpPr>
          <p:nvPr/>
        </p:nvCxnSpPr>
        <p:spPr>
          <a:xfrm rot="5400000">
            <a:off x="2500400" y="2594000"/>
            <a:ext cx="304592" cy="584209"/>
          </a:xfrm>
          <a:prstGeom prst="bentConnector3">
            <a:avLst/>
          </a:prstGeom>
          <a:ln w="12700" cap="rnd">
            <a:tailEnd type="none"/>
          </a:ln>
          <a:effectLst/>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F88CBA9D-52B7-89EF-91C5-BB121FD13854}"/>
              </a:ext>
            </a:extLst>
          </p:cNvPr>
          <p:cNvSpPr/>
          <p:nvPr/>
        </p:nvSpPr>
        <p:spPr>
          <a:xfrm>
            <a:off x="3340104" y="3039041"/>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tx2"/>
            </a:fgClr>
            <a:bgClr>
              <a:schemeClr val="bg1"/>
            </a:bgClr>
          </a:pattFill>
          <a:ln w="1905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tx2"/>
                </a:solidFill>
                <a:latin typeface="Dreaming Outloud Pro" panose="03050502040302030504" pitchFamily="66" charset="77"/>
                <a:cs typeface="Dreaming Outloud Pro" panose="03050502040302030504" pitchFamily="66" charset="77"/>
              </a:rPr>
              <a:t>1.3</a:t>
            </a:r>
          </a:p>
        </p:txBody>
      </p:sp>
      <p:cxnSp>
        <p:nvCxnSpPr>
          <p:cNvPr id="29" name="Elbow Connector 28">
            <a:extLst>
              <a:ext uri="{FF2B5EF4-FFF2-40B4-BE49-F238E27FC236}">
                <a16:creationId xmlns:a16="http://schemas.microsoft.com/office/drawing/2014/main" id="{3C1A7A1D-BE30-A406-A095-95212A3F35DB}"/>
              </a:ext>
            </a:extLst>
          </p:cNvPr>
          <p:cNvCxnSpPr>
            <a:cxnSpLocks/>
            <a:stCxn id="7" idx="2"/>
            <a:endCxn id="28" idx="0"/>
          </p:cNvCxnSpPr>
          <p:nvPr/>
        </p:nvCxnSpPr>
        <p:spPr>
          <a:xfrm rot="16200000" flipH="1">
            <a:off x="3088836" y="2589772"/>
            <a:ext cx="305233" cy="593304"/>
          </a:xfrm>
          <a:prstGeom prst="bentConnector3">
            <a:avLst/>
          </a:prstGeom>
          <a:ln w="12700" cap="rnd">
            <a:tailEnd type="none"/>
          </a:ln>
          <a:effectLst/>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971A5DD4-6B53-3DA2-ACDF-C749EF55332A}"/>
              </a:ext>
            </a:extLst>
          </p:cNvPr>
          <p:cNvSpPr/>
          <p:nvPr/>
        </p:nvSpPr>
        <p:spPr>
          <a:xfrm>
            <a:off x="5926753" y="2188910"/>
            <a:ext cx="544898" cy="544898"/>
          </a:xfrm>
          <a:custGeom>
            <a:avLst/>
            <a:gdLst>
              <a:gd name="connsiteX0" fmla="*/ 0 w 544898"/>
              <a:gd name="connsiteY0" fmla="*/ 0 h 544898"/>
              <a:gd name="connsiteX1" fmla="*/ 544898 w 544898"/>
              <a:gd name="connsiteY1" fmla="*/ 0 h 544898"/>
              <a:gd name="connsiteX2" fmla="*/ 544898 w 544898"/>
              <a:gd name="connsiteY2" fmla="*/ 544898 h 544898"/>
              <a:gd name="connsiteX3" fmla="*/ 0 w 544898"/>
              <a:gd name="connsiteY3" fmla="*/ 544898 h 544898"/>
              <a:gd name="connsiteX4" fmla="*/ 0 w 544898"/>
              <a:gd name="connsiteY4" fmla="*/ 0 h 544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98" h="544898" fill="none" extrusionOk="0">
                <a:moveTo>
                  <a:pt x="0" y="0"/>
                </a:moveTo>
                <a:cubicBezTo>
                  <a:pt x="255582" y="-16752"/>
                  <a:pt x="348470" y="6887"/>
                  <a:pt x="544898" y="0"/>
                </a:cubicBezTo>
                <a:cubicBezTo>
                  <a:pt x="519350" y="149110"/>
                  <a:pt x="519381" y="353728"/>
                  <a:pt x="544898" y="544898"/>
                </a:cubicBezTo>
                <a:cubicBezTo>
                  <a:pt x="393197" y="549163"/>
                  <a:pt x="188100" y="536345"/>
                  <a:pt x="0" y="544898"/>
                </a:cubicBezTo>
                <a:cubicBezTo>
                  <a:pt x="11218" y="403712"/>
                  <a:pt x="-24932" y="148953"/>
                  <a:pt x="0" y="0"/>
                </a:cubicBezTo>
                <a:close/>
              </a:path>
              <a:path w="544898" h="544898" stroke="0" extrusionOk="0">
                <a:moveTo>
                  <a:pt x="0" y="0"/>
                </a:moveTo>
                <a:cubicBezTo>
                  <a:pt x="251532" y="-11230"/>
                  <a:pt x="424971" y="6470"/>
                  <a:pt x="544898" y="0"/>
                </a:cubicBezTo>
                <a:cubicBezTo>
                  <a:pt x="557108" y="222091"/>
                  <a:pt x="529715" y="290459"/>
                  <a:pt x="544898" y="544898"/>
                </a:cubicBezTo>
                <a:cubicBezTo>
                  <a:pt x="306287" y="531903"/>
                  <a:pt x="208212" y="557841"/>
                  <a:pt x="0" y="544898"/>
                </a:cubicBezTo>
                <a:cubicBezTo>
                  <a:pt x="-14003" y="401050"/>
                  <a:pt x="8951" y="198372"/>
                  <a:pt x="0" y="0"/>
                </a:cubicBezTo>
                <a:close/>
              </a:path>
            </a:pathLst>
          </a:custGeom>
          <a:pattFill prst="ltDnDiag">
            <a:fgClr>
              <a:schemeClr val="tx2"/>
            </a:fgClr>
            <a:bgClr>
              <a:schemeClr val="bg1"/>
            </a:bgClr>
          </a:pattFill>
          <a:ln w="1905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2000" dirty="0">
                <a:solidFill>
                  <a:schemeClr val="tx2"/>
                </a:solidFill>
                <a:latin typeface="Dreaming Outloud Pro" panose="03050502040302030504" pitchFamily="66" charset="77"/>
                <a:cs typeface="Dreaming Outloud Pro" panose="03050502040302030504" pitchFamily="66" charset="77"/>
              </a:rPr>
              <a:t>{2}</a:t>
            </a:r>
          </a:p>
        </p:txBody>
      </p:sp>
      <p:sp>
        <p:nvSpPr>
          <p:cNvPr id="32" name="Rectangle 31">
            <a:extLst>
              <a:ext uri="{FF2B5EF4-FFF2-40B4-BE49-F238E27FC236}">
                <a16:creationId xmlns:a16="http://schemas.microsoft.com/office/drawing/2014/main" id="{1DA8C27C-3A2F-B836-E8F5-1FE5DA642968}"/>
              </a:ext>
            </a:extLst>
          </p:cNvPr>
          <p:cNvSpPr/>
          <p:nvPr/>
        </p:nvSpPr>
        <p:spPr>
          <a:xfrm>
            <a:off x="5416993" y="3039504"/>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tx2"/>
            </a:fgClr>
            <a:bgClr>
              <a:schemeClr val="bg1"/>
            </a:bgClr>
          </a:pattFill>
          <a:ln w="1905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tx2"/>
                </a:solidFill>
                <a:latin typeface="Dreaming Outloud Pro" panose="03050502040302030504" pitchFamily="66" charset="77"/>
                <a:cs typeface="Dreaming Outloud Pro" panose="03050502040302030504" pitchFamily="66" charset="77"/>
              </a:rPr>
              <a:t>2.1</a:t>
            </a:r>
          </a:p>
        </p:txBody>
      </p:sp>
      <p:sp>
        <p:nvSpPr>
          <p:cNvPr id="33" name="Rectangle 32">
            <a:extLst>
              <a:ext uri="{FF2B5EF4-FFF2-40B4-BE49-F238E27FC236}">
                <a16:creationId xmlns:a16="http://schemas.microsoft.com/office/drawing/2014/main" id="{696FE732-ACDB-FF9B-F537-C5352505C8CE}"/>
              </a:ext>
            </a:extLst>
          </p:cNvPr>
          <p:cNvSpPr/>
          <p:nvPr/>
        </p:nvSpPr>
        <p:spPr>
          <a:xfrm>
            <a:off x="6005469" y="3033801"/>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tx2"/>
            </a:fgClr>
            <a:bgClr>
              <a:schemeClr val="bg1"/>
            </a:bgClr>
          </a:pattFill>
          <a:ln w="1905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tx2"/>
                </a:solidFill>
                <a:latin typeface="Dreaming Outloud Pro" panose="03050502040302030504" pitchFamily="66" charset="77"/>
                <a:cs typeface="Dreaming Outloud Pro" panose="03050502040302030504" pitchFamily="66" charset="77"/>
              </a:rPr>
              <a:t>2.2</a:t>
            </a:r>
          </a:p>
        </p:txBody>
      </p:sp>
      <p:cxnSp>
        <p:nvCxnSpPr>
          <p:cNvPr id="34" name="Elbow Connector 33">
            <a:extLst>
              <a:ext uri="{FF2B5EF4-FFF2-40B4-BE49-F238E27FC236}">
                <a16:creationId xmlns:a16="http://schemas.microsoft.com/office/drawing/2014/main" id="{84B736ED-1B06-7AFD-9182-583A5AC3F0C3}"/>
              </a:ext>
            </a:extLst>
          </p:cNvPr>
          <p:cNvCxnSpPr>
            <a:cxnSpLocks/>
            <a:stCxn id="31" idx="2"/>
            <a:endCxn id="33" idx="0"/>
          </p:cNvCxnSpPr>
          <p:nvPr/>
        </p:nvCxnSpPr>
        <p:spPr>
          <a:xfrm rot="16200000" flipH="1">
            <a:off x="6051339" y="2881670"/>
            <a:ext cx="299993" cy="4267"/>
          </a:xfrm>
          <a:prstGeom prst="bentConnector3">
            <a:avLst/>
          </a:prstGeom>
          <a:ln w="12700" cap="rnd">
            <a:tailEnd type="none"/>
          </a:ln>
          <a:effectLst/>
        </p:spPr>
        <p:style>
          <a:lnRef idx="2">
            <a:schemeClr val="accent1"/>
          </a:lnRef>
          <a:fillRef idx="0">
            <a:schemeClr val="accent1"/>
          </a:fillRef>
          <a:effectRef idx="1">
            <a:schemeClr val="accent1"/>
          </a:effectRef>
          <a:fontRef idx="minor">
            <a:schemeClr val="tx1"/>
          </a:fontRef>
        </p:style>
      </p:cxnSp>
      <p:cxnSp>
        <p:nvCxnSpPr>
          <p:cNvPr id="35" name="Elbow Connector 34">
            <a:extLst>
              <a:ext uri="{FF2B5EF4-FFF2-40B4-BE49-F238E27FC236}">
                <a16:creationId xmlns:a16="http://schemas.microsoft.com/office/drawing/2014/main" id="{E73A19CA-B82C-A43C-937F-110CBBD57CD9}"/>
              </a:ext>
            </a:extLst>
          </p:cNvPr>
          <p:cNvCxnSpPr>
            <a:stCxn id="31" idx="2"/>
            <a:endCxn id="32" idx="0"/>
          </p:cNvCxnSpPr>
          <p:nvPr/>
        </p:nvCxnSpPr>
        <p:spPr>
          <a:xfrm rot="5400000">
            <a:off x="5754250" y="2594552"/>
            <a:ext cx="305696" cy="584209"/>
          </a:xfrm>
          <a:prstGeom prst="bentConnector3">
            <a:avLst/>
          </a:prstGeom>
          <a:ln w="12700" cap="rnd">
            <a:tailEnd type="none"/>
          </a:ln>
          <a:effectLst/>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9959175A-2BD0-5FA7-0933-5A3082EDD80E}"/>
              </a:ext>
            </a:extLst>
          </p:cNvPr>
          <p:cNvSpPr/>
          <p:nvPr/>
        </p:nvSpPr>
        <p:spPr>
          <a:xfrm>
            <a:off x="6594506" y="3039041"/>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tx2"/>
            </a:fgClr>
            <a:bgClr>
              <a:schemeClr val="bg1"/>
            </a:bgClr>
          </a:pattFill>
          <a:ln w="1905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tx2"/>
                </a:solidFill>
                <a:latin typeface="Dreaming Outloud Pro" panose="03050502040302030504" pitchFamily="66" charset="77"/>
                <a:cs typeface="Dreaming Outloud Pro" panose="03050502040302030504" pitchFamily="66" charset="77"/>
              </a:rPr>
              <a:t>2.3</a:t>
            </a:r>
          </a:p>
        </p:txBody>
      </p:sp>
      <p:cxnSp>
        <p:nvCxnSpPr>
          <p:cNvPr id="37" name="Elbow Connector 36">
            <a:extLst>
              <a:ext uri="{FF2B5EF4-FFF2-40B4-BE49-F238E27FC236}">
                <a16:creationId xmlns:a16="http://schemas.microsoft.com/office/drawing/2014/main" id="{101DFD1E-689B-CB25-50C4-C08690964C0A}"/>
              </a:ext>
            </a:extLst>
          </p:cNvPr>
          <p:cNvCxnSpPr>
            <a:cxnSpLocks/>
            <a:stCxn id="31" idx="2"/>
            <a:endCxn id="36" idx="0"/>
          </p:cNvCxnSpPr>
          <p:nvPr/>
        </p:nvCxnSpPr>
        <p:spPr>
          <a:xfrm rot="16200000" flipH="1">
            <a:off x="6343238" y="2589772"/>
            <a:ext cx="305233" cy="593304"/>
          </a:xfrm>
          <a:prstGeom prst="bentConnector3">
            <a:avLst/>
          </a:prstGeom>
          <a:ln w="12700" cap="rnd">
            <a:tailEnd type="none"/>
          </a:ln>
          <a:effectLst/>
        </p:spPr>
        <p:style>
          <a:lnRef idx="2">
            <a:schemeClr val="accent1"/>
          </a:lnRef>
          <a:fillRef idx="0">
            <a:schemeClr val="accent1"/>
          </a:fillRef>
          <a:effectRef idx="1">
            <a:schemeClr val="accent1"/>
          </a:effectRef>
          <a:fontRef idx="minor">
            <a:schemeClr val="tx1"/>
          </a:fontRef>
        </p:style>
      </p:cxnSp>
      <p:sp>
        <p:nvSpPr>
          <p:cNvPr id="38" name="Rectangle 37">
            <a:extLst>
              <a:ext uri="{FF2B5EF4-FFF2-40B4-BE49-F238E27FC236}">
                <a16:creationId xmlns:a16="http://schemas.microsoft.com/office/drawing/2014/main" id="{E5F6E773-7682-72F4-64CC-6FAFEC9B880A}"/>
              </a:ext>
            </a:extLst>
          </p:cNvPr>
          <p:cNvSpPr/>
          <p:nvPr/>
        </p:nvSpPr>
        <p:spPr>
          <a:xfrm>
            <a:off x="4392000" y="3724973"/>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tx2"/>
            </a:fgClr>
            <a:bgClr>
              <a:schemeClr val="bg1"/>
            </a:bgClr>
          </a:pattFill>
          <a:ln w="1905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dirty="0">
                <a:solidFill>
                  <a:schemeClr val="tx2"/>
                </a:solidFill>
                <a:latin typeface="Dreaming Outloud Pro" panose="03050502040302030504" pitchFamily="66" charset="77"/>
                <a:cs typeface="Dreaming Outloud Pro" panose="03050502040302030504" pitchFamily="66" charset="77"/>
              </a:rPr>
              <a:t>A</a:t>
            </a: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39" name="TextBox 38">
            <a:extLst>
              <a:ext uri="{FF2B5EF4-FFF2-40B4-BE49-F238E27FC236}">
                <a16:creationId xmlns:a16="http://schemas.microsoft.com/office/drawing/2014/main" id="{E33235B5-FE13-A733-A8F6-88CDDB3FBF1C}"/>
              </a:ext>
            </a:extLst>
          </p:cNvPr>
          <p:cNvSpPr txBox="1"/>
          <p:nvPr/>
        </p:nvSpPr>
        <p:spPr>
          <a:xfrm>
            <a:off x="3476220" y="4125131"/>
            <a:ext cx="2191560"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200" spc="-15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Shared dependency</a:t>
            </a:r>
          </a:p>
        </p:txBody>
      </p:sp>
      <p:cxnSp>
        <p:nvCxnSpPr>
          <p:cNvPr id="41" name="Elbow Connector 40">
            <a:extLst>
              <a:ext uri="{FF2B5EF4-FFF2-40B4-BE49-F238E27FC236}">
                <a16:creationId xmlns:a16="http://schemas.microsoft.com/office/drawing/2014/main" id="{B9F2A3EC-F73C-AAFF-F03D-4347685DC3DC}"/>
              </a:ext>
            </a:extLst>
          </p:cNvPr>
          <p:cNvCxnSpPr>
            <a:stCxn id="28" idx="2"/>
            <a:endCxn id="38" idx="0"/>
          </p:cNvCxnSpPr>
          <p:nvPr/>
        </p:nvCxnSpPr>
        <p:spPr>
          <a:xfrm rot="16200000" flipH="1">
            <a:off x="3919086" y="3054059"/>
            <a:ext cx="289932" cy="1051896"/>
          </a:xfrm>
          <a:prstGeom prst="bentConnector3">
            <a:avLst/>
          </a:prstGeom>
          <a:ln w="12700" cap="rnd">
            <a:prstDash val="sysDot"/>
            <a:tailEnd type="none"/>
          </a:ln>
          <a:effectLst/>
        </p:spPr>
        <p:style>
          <a:lnRef idx="2">
            <a:schemeClr val="accent1"/>
          </a:lnRef>
          <a:fillRef idx="0">
            <a:schemeClr val="accent1"/>
          </a:fillRef>
          <a:effectRef idx="1">
            <a:schemeClr val="accent1"/>
          </a:effectRef>
          <a:fontRef idx="minor">
            <a:schemeClr val="tx1"/>
          </a:fontRef>
        </p:style>
      </p:cxnSp>
      <p:cxnSp>
        <p:nvCxnSpPr>
          <p:cNvPr id="43" name="Elbow Connector 42">
            <a:extLst>
              <a:ext uri="{FF2B5EF4-FFF2-40B4-BE49-F238E27FC236}">
                <a16:creationId xmlns:a16="http://schemas.microsoft.com/office/drawing/2014/main" id="{EDA4D268-0164-691C-8DAF-4D0BAE4AAF7E}"/>
              </a:ext>
            </a:extLst>
          </p:cNvPr>
          <p:cNvCxnSpPr>
            <a:cxnSpLocks/>
            <a:stCxn id="32" idx="2"/>
            <a:endCxn id="38" idx="0"/>
          </p:cNvCxnSpPr>
          <p:nvPr/>
        </p:nvCxnSpPr>
        <p:spPr>
          <a:xfrm rot="5400000">
            <a:off x="4957763" y="3067742"/>
            <a:ext cx="289469" cy="1024993"/>
          </a:xfrm>
          <a:prstGeom prst="bentConnector3">
            <a:avLst/>
          </a:prstGeom>
          <a:ln w="12700" cap="rnd">
            <a:prstDash val="sysDot"/>
            <a:tailEnd type="none"/>
          </a:ln>
          <a:effectLst/>
        </p:spPr>
        <p:style>
          <a:lnRef idx="2">
            <a:schemeClr val="accent1"/>
          </a:lnRef>
          <a:fillRef idx="0">
            <a:schemeClr val="accent1"/>
          </a:fillRef>
          <a:effectRef idx="1">
            <a:schemeClr val="accent1"/>
          </a:effectRef>
          <a:fontRef idx="minor">
            <a:schemeClr val="tx1"/>
          </a:fontRef>
        </p:style>
      </p:cxnSp>
      <p:pic>
        <p:nvPicPr>
          <p:cNvPr id="5" name="Graphic 4" descr="Scissors with solid fill">
            <a:extLst>
              <a:ext uri="{FF2B5EF4-FFF2-40B4-BE49-F238E27FC236}">
                <a16:creationId xmlns:a16="http://schemas.microsoft.com/office/drawing/2014/main" id="{D9920238-7D1B-D978-45E5-7A6E3B4848E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8092003">
            <a:off x="4932941" y="4579698"/>
            <a:ext cx="519211" cy="519211"/>
          </a:xfrm>
          <a:prstGeom prst="rect">
            <a:avLst/>
          </a:prstGeom>
        </p:spPr>
      </p:pic>
      <p:cxnSp>
        <p:nvCxnSpPr>
          <p:cNvPr id="10" name="Straight Connector 9">
            <a:extLst>
              <a:ext uri="{FF2B5EF4-FFF2-40B4-BE49-F238E27FC236}">
                <a16:creationId xmlns:a16="http://schemas.microsoft.com/office/drawing/2014/main" id="{ECC12C3B-141B-AA5A-3BEC-A0148CEE9961}"/>
              </a:ext>
            </a:extLst>
          </p:cNvPr>
          <p:cNvCxnSpPr>
            <a:cxnSpLocks/>
          </p:cNvCxnSpPr>
          <p:nvPr/>
        </p:nvCxnSpPr>
        <p:spPr>
          <a:xfrm flipV="1">
            <a:off x="5192546" y="1785647"/>
            <a:ext cx="0" cy="2786353"/>
          </a:xfrm>
          <a:prstGeom prst="line">
            <a:avLst/>
          </a:prstGeom>
          <a:ln w="31750" cap="rnd">
            <a:solidFill>
              <a:schemeClr val="accent2"/>
            </a:solidFill>
            <a:prstDash val="sysDash"/>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8604949"/>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6F16C295-2FE5-692B-FE73-1EBF10D011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7119" y="3076536"/>
            <a:ext cx="1605476" cy="123546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750F804-016D-C42A-1DF0-D174F09BB391}"/>
              </a:ext>
            </a:extLst>
          </p:cNvPr>
          <p:cNvSpPr>
            <a:spLocks noGrp="1"/>
          </p:cNvSpPr>
          <p:nvPr>
            <p:ph type="title"/>
          </p:nvPr>
        </p:nvSpPr>
        <p:spPr/>
        <p:txBody>
          <a:bodyPr/>
          <a:lstStyle/>
          <a:p>
            <a:r>
              <a:rPr lang="en-US" dirty="0"/>
              <a:t>NRWL improvements</a:t>
            </a:r>
          </a:p>
        </p:txBody>
      </p:sp>
      <p:sp>
        <p:nvSpPr>
          <p:cNvPr id="3" name="Slide Number Placeholder 2">
            <a:extLst>
              <a:ext uri="{FF2B5EF4-FFF2-40B4-BE49-F238E27FC236}">
                <a16:creationId xmlns:a16="http://schemas.microsoft.com/office/drawing/2014/main" id="{9D430333-901B-D3E8-9F70-3FB5D32486AE}"/>
              </a:ext>
            </a:extLst>
          </p:cNvPr>
          <p:cNvSpPr>
            <a:spLocks noGrp="1"/>
          </p:cNvSpPr>
          <p:nvPr>
            <p:ph type="sldNum" sz="quarter" idx="10"/>
          </p:nvPr>
        </p:nvSpPr>
        <p:spPr/>
        <p:txBody>
          <a:bodyPr/>
          <a:lstStyle/>
          <a:p>
            <a:fld id="{4821C4A5-98F2-7545-875B-39B2F4500447}" type="slidenum">
              <a:rPr lang="en-GB" noProof="0" smtClean="0"/>
              <a:pPr/>
              <a:t>60</a:t>
            </a:fld>
            <a:endParaRPr lang="en-GB" noProof="0"/>
          </a:p>
        </p:txBody>
      </p:sp>
      <p:sp>
        <p:nvSpPr>
          <p:cNvPr id="16" name="Content Placeholder 3">
            <a:extLst>
              <a:ext uri="{FF2B5EF4-FFF2-40B4-BE49-F238E27FC236}">
                <a16:creationId xmlns:a16="http://schemas.microsoft.com/office/drawing/2014/main" id="{1E19D029-8760-DCF0-A870-24070037BEA6}"/>
              </a:ext>
            </a:extLst>
          </p:cNvPr>
          <p:cNvSpPr>
            <a:spLocks noGrp="1"/>
          </p:cNvSpPr>
          <p:nvPr>
            <p:ph sz="quarter" idx="11"/>
          </p:nvPr>
        </p:nvSpPr>
        <p:spPr>
          <a:xfrm>
            <a:off x="475814" y="1336197"/>
            <a:ext cx="7804586" cy="2434014"/>
          </a:xfrm>
        </p:spPr>
        <p:txBody>
          <a:bodyPr vert="horz" lIns="0" tIns="45720" rIns="0" bIns="45720" rtlCol="0" anchor="t">
            <a:noAutofit/>
          </a:bodyPr>
          <a:lstStyle/>
          <a:p>
            <a:pPr marL="215265" indent="-215900">
              <a:buClr>
                <a:srgbClr val="FD6400"/>
              </a:buClr>
            </a:pPr>
            <a:r>
              <a:rPr lang="en-US" sz="1600" dirty="0">
                <a:cs typeface="Mongolian Baiti"/>
              </a:rPr>
              <a:t>Webpack configuration less complex than before, but still not ideal…</a:t>
            </a:r>
          </a:p>
          <a:p>
            <a:pPr marL="215265" indent="-215900">
              <a:buClr>
                <a:srgbClr val="FD6400"/>
              </a:buClr>
            </a:pPr>
            <a:r>
              <a:rPr lang="en-US" sz="1600" dirty="0">
                <a:cs typeface="Mongolian Baiti"/>
              </a:rPr>
              <a:t>Angular 13+ modular </a:t>
            </a:r>
            <a:r>
              <a:rPr lang="en-US" sz="1600" dirty="0" err="1">
                <a:cs typeface="Mongolian Baiti"/>
              </a:rPr>
              <a:t>javascript</a:t>
            </a:r>
            <a:r>
              <a:rPr lang="en-US" sz="1600" dirty="0">
                <a:cs typeface="Mongolian Baiti"/>
              </a:rPr>
              <a:t> bundles (*.</a:t>
            </a:r>
            <a:r>
              <a:rPr lang="en-US" sz="1600" dirty="0" err="1">
                <a:cs typeface="Mongolian Baiti"/>
              </a:rPr>
              <a:t>mjs</a:t>
            </a:r>
            <a:r>
              <a:rPr lang="en-US" sz="1600" dirty="0">
                <a:cs typeface="Mongolian Baiti"/>
              </a:rPr>
              <a:t>) automatically supported</a:t>
            </a:r>
          </a:p>
          <a:p>
            <a:pPr marL="215265" indent="-215900">
              <a:buClr>
                <a:srgbClr val="FD6400"/>
              </a:buClr>
            </a:pPr>
            <a:r>
              <a:rPr lang="en-US" sz="1600" dirty="0">
                <a:cs typeface="Mongolian Baiti"/>
              </a:rPr>
              <a:t>NX cache improved performance</a:t>
            </a:r>
          </a:p>
          <a:p>
            <a:pPr marL="215900" lvl="1" indent="0">
              <a:buClr>
                <a:srgbClr val="000099"/>
              </a:buClr>
              <a:buNone/>
            </a:pPr>
            <a:endParaRPr lang="en-US" sz="1600" dirty="0">
              <a:cs typeface="Mongolian Baiti"/>
            </a:endParaRPr>
          </a:p>
          <a:p>
            <a:pPr marL="215900" lvl="1" indent="0">
              <a:buClr>
                <a:srgbClr val="000099"/>
              </a:buClr>
              <a:buNone/>
            </a:pPr>
            <a:r>
              <a:rPr lang="en-US" sz="1600" dirty="0">
                <a:cs typeface="Mongolian Baiti"/>
              </a:rPr>
              <a:t>		                                 </a:t>
            </a:r>
            <a:br>
              <a:rPr lang="en-US" sz="1600" dirty="0">
                <a:cs typeface="Mongolian Baiti"/>
              </a:rPr>
            </a:br>
            <a:r>
              <a:rPr lang="en-US" sz="1600" dirty="0">
                <a:cs typeface="Mongolian Baiti"/>
              </a:rPr>
              <a:t>			           Until…</a:t>
            </a:r>
            <a:endParaRPr lang="en-US" dirty="0">
              <a:cs typeface="Mongolian Baiti"/>
            </a:endParaRPr>
          </a:p>
          <a:p>
            <a:pPr marL="215900" lvl="1" indent="0">
              <a:buClr>
                <a:srgbClr val="000099"/>
              </a:buClr>
              <a:buNone/>
            </a:pPr>
            <a:r>
              <a:rPr lang="en-US" dirty="0">
                <a:cs typeface="Mongolian Baiti"/>
              </a:rPr>
              <a:t>			            </a:t>
            </a:r>
            <a:r>
              <a:rPr lang="en-US" b="1" dirty="0">
                <a:solidFill>
                  <a:schemeClr val="bg1"/>
                </a:solidFill>
                <a:cs typeface="Mongolian Baiti"/>
              </a:rPr>
              <a:t>AOT</a:t>
            </a:r>
          </a:p>
          <a:p>
            <a:pPr marL="215265" indent="-215900">
              <a:buClr>
                <a:srgbClr val="FD6400"/>
              </a:buClr>
            </a:pPr>
            <a:endParaRPr lang="en-US" dirty="0">
              <a:cs typeface="Mongolian Baiti"/>
            </a:endParaRPr>
          </a:p>
          <a:p>
            <a:pPr marL="215900" indent="-215900">
              <a:buClr>
                <a:srgbClr val="FD6400"/>
              </a:buClr>
            </a:pPr>
            <a:endParaRPr lang="en-US" dirty="0">
              <a:cs typeface="Mongolian Baiti"/>
            </a:endParaRPr>
          </a:p>
          <a:p>
            <a:pPr marL="215900" indent="-215900">
              <a:buClr>
                <a:srgbClr val="FD6400"/>
              </a:buClr>
            </a:pPr>
            <a:endParaRPr lang="en-US" dirty="0">
              <a:cs typeface="Mongolian Baiti"/>
            </a:endParaRPr>
          </a:p>
          <a:p>
            <a:pPr marL="215900" indent="-215900">
              <a:buClr>
                <a:srgbClr val="FD6400"/>
              </a:buClr>
            </a:pPr>
            <a:endParaRPr lang="en-US" dirty="0">
              <a:cs typeface="Mongolian Baiti"/>
            </a:endParaRPr>
          </a:p>
          <a:p>
            <a:pPr marL="215900" indent="-215900">
              <a:buClr>
                <a:srgbClr val="FD6400"/>
              </a:buClr>
            </a:pPr>
            <a:endParaRPr lang="en-US" dirty="0">
              <a:cs typeface="Mongolian Baiti"/>
            </a:endParaRPr>
          </a:p>
          <a:p>
            <a:pPr marL="215900" lvl="1" indent="0">
              <a:buClr>
                <a:srgbClr val="000099"/>
              </a:buClr>
              <a:buNone/>
            </a:pPr>
            <a:endParaRPr lang="en-US" dirty="0">
              <a:cs typeface="Mongolian Baiti"/>
            </a:endParaRPr>
          </a:p>
          <a:p>
            <a:pPr marL="431800" lvl="1" indent="-215900">
              <a:buClr>
                <a:srgbClr val="000099"/>
              </a:buClr>
            </a:pPr>
            <a:endParaRPr lang="en-US" dirty="0">
              <a:cs typeface="Mongolian Baiti"/>
            </a:endParaRPr>
          </a:p>
          <a:p>
            <a:pPr marL="431800" lvl="1" indent="-215900">
              <a:buClr>
                <a:srgbClr val="000099"/>
              </a:buClr>
            </a:pPr>
            <a:endParaRPr lang="en-US" dirty="0">
              <a:cs typeface="Mongolian Baiti"/>
            </a:endParaRPr>
          </a:p>
          <a:p>
            <a:pPr marL="215265" indent="-215900"/>
            <a:endParaRPr lang="en-US" dirty="0">
              <a:cs typeface="Mongolian Baiti"/>
            </a:endParaRPr>
          </a:p>
          <a:p>
            <a:pPr marL="215900" indent="-215900"/>
            <a:endParaRPr lang="en-US" dirty="0">
              <a:cs typeface="Mongolian Baiti"/>
            </a:endParaRPr>
          </a:p>
          <a:p>
            <a:pPr marL="215900" indent="-215900"/>
            <a:endParaRPr lang="en-US" dirty="0">
              <a:cs typeface="Mongolian Baiti"/>
            </a:endParaRPr>
          </a:p>
          <a:p>
            <a:pPr marL="215900" indent="-215900"/>
            <a:endParaRPr lang="en-US" dirty="0">
              <a:cs typeface="Mongolian Baiti"/>
            </a:endParaRPr>
          </a:p>
        </p:txBody>
      </p:sp>
    </p:spTree>
    <p:extLst>
      <p:ext uri="{BB962C8B-B14F-4D97-AF65-F5344CB8AC3E}">
        <p14:creationId xmlns:p14="http://schemas.microsoft.com/office/powerpoint/2010/main" val="2355311347"/>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F804-016D-C42A-1DF0-D174F09BB391}"/>
              </a:ext>
            </a:extLst>
          </p:cNvPr>
          <p:cNvSpPr>
            <a:spLocks noGrp="1"/>
          </p:cNvSpPr>
          <p:nvPr>
            <p:ph type="title"/>
          </p:nvPr>
        </p:nvSpPr>
        <p:spPr/>
        <p:txBody>
          <a:bodyPr/>
          <a:lstStyle/>
          <a:p>
            <a:r>
              <a:rPr lang="en-US" dirty="0"/>
              <a:t>The big AOT dilemma</a:t>
            </a:r>
          </a:p>
        </p:txBody>
      </p:sp>
      <p:sp>
        <p:nvSpPr>
          <p:cNvPr id="3" name="Slide Number Placeholder 2">
            <a:extLst>
              <a:ext uri="{FF2B5EF4-FFF2-40B4-BE49-F238E27FC236}">
                <a16:creationId xmlns:a16="http://schemas.microsoft.com/office/drawing/2014/main" id="{9D430333-901B-D3E8-9F70-3FB5D32486AE}"/>
              </a:ext>
            </a:extLst>
          </p:cNvPr>
          <p:cNvSpPr>
            <a:spLocks noGrp="1"/>
          </p:cNvSpPr>
          <p:nvPr>
            <p:ph type="sldNum" sz="quarter" idx="10"/>
          </p:nvPr>
        </p:nvSpPr>
        <p:spPr/>
        <p:txBody>
          <a:bodyPr/>
          <a:lstStyle/>
          <a:p>
            <a:fld id="{4821C4A5-98F2-7545-875B-39B2F4500447}" type="slidenum">
              <a:rPr lang="en-GB" noProof="0" smtClean="0"/>
              <a:pPr/>
              <a:t>61</a:t>
            </a:fld>
            <a:endParaRPr lang="en-GB" noProof="0"/>
          </a:p>
        </p:txBody>
      </p:sp>
      <p:sp>
        <p:nvSpPr>
          <p:cNvPr id="16" name="Content Placeholder 3">
            <a:extLst>
              <a:ext uri="{FF2B5EF4-FFF2-40B4-BE49-F238E27FC236}">
                <a16:creationId xmlns:a16="http://schemas.microsoft.com/office/drawing/2014/main" id="{1E19D029-8760-DCF0-A870-24070037BEA6}"/>
              </a:ext>
            </a:extLst>
          </p:cNvPr>
          <p:cNvSpPr>
            <a:spLocks noGrp="1"/>
          </p:cNvSpPr>
          <p:nvPr>
            <p:ph sz="quarter" idx="11"/>
          </p:nvPr>
        </p:nvSpPr>
        <p:spPr>
          <a:xfrm>
            <a:off x="475814" y="1336197"/>
            <a:ext cx="7804586" cy="1352950"/>
          </a:xfrm>
        </p:spPr>
        <p:txBody>
          <a:bodyPr vert="horz" lIns="0" tIns="45720" rIns="0" bIns="45720" rtlCol="0" anchor="t">
            <a:noAutofit/>
          </a:bodyPr>
          <a:lstStyle/>
          <a:p>
            <a:pPr marL="215265" indent="-215900">
              <a:buClr>
                <a:srgbClr val="FD6400"/>
              </a:buClr>
            </a:pPr>
            <a:r>
              <a:rPr lang="en-US" sz="1600" dirty="0">
                <a:cs typeface="Mongolian Baiti"/>
              </a:rPr>
              <a:t>The error that haunted us for weeks:</a:t>
            </a:r>
          </a:p>
          <a:p>
            <a:pPr marL="215900" lvl="1" indent="0">
              <a:buClr>
                <a:srgbClr val="000099"/>
              </a:buClr>
              <a:buNone/>
            </a:pPr>
            <a:r>
              <a:rPr lang="en-US" dirty="0">
                <a:cs typeface="Mongolian Baiti"/>
              </a:rPr>
              <a:t>			</a:t>
            </a:r>
          </a:p>
          <a:p>
            <a:pPr marL="0" indent="0">
              <a:buNone/>
            </a:pPr>
            <a:r>
              <a:rPr lang="en-GB" sz="1400" dirty="0">
                <a:solidFill>
                  <a:srgbClr val="C00000"/>
                </a:solidFill>
                <a:effectLst/>
              </a:rPr>
              <a:t>ERROR Error: Uncaught (in promise): </a:t>
            </a:r>
            <a:r>
              <a:rPr lang="en-GB" sz="1400" dirty="0" err="1">
                <a:solidFill>
                  <a:srgbClr val="C00000"/>
                </a:solidFill>
                <a:effectLst/>
              </a:rPr>
              <a:t>TypeError</a:t>
            </a:r>
            <a:r>
              <a:rPr lang="en-GB" sz="1400" dirty="0">
                <a:solidFill>
                  <a:srgbClr val="C00000"/>
                </a:solidFill>
                <a:effectLst/>
              </a:rPr>
              <a:t>: Cannot read properties of undefined (reading '</a:t>
            </a:r>
            <a:r>
              <a:rPr lang="en-GB" sz="1400" dirty="0" err="1">
                <a:solidFill>
                  <a:srgbClr val="C00000"/>
                </a:solidFill>
                <a:effectLst/>
              </a:rPr>
              <a:t>ɵcmp</a:t>
            </a:r>
            <a:r>
              <a:rPr lang="en-GB" sz="1400" dirty="0">
                <a:solidFill>
                  <a:srgbClr val="C00000"/>
                </a:solidFill>
                <a:effectLst/>
              </a:rPr>
              <a:t>')</a:t>
            </a:r>
          </a:p>
          <a:p>
            <a:pPr marL="0" indent="0">
              <a:buNone/>
            </a:pPr>
            <a:r>
              <a:rPr lang="en-GB" sz="1400" dirty="0" err="1">
                <a:solidFill>
                  <a:srgbClr val="C00000"/>
                </a:solidFill>
                <a:effectLst/>
              </a:rPr>
              <a:t>TypeError</a:t>
            </a:r>
            <a:r>
              <a:rPr lang="en-GB" sz="1400" dirty="0">
                <a:solidFill>
                  <a:srgbClr val="C00000"/>
                </a:solidFill>
                <a:effectLst/>
              </a:rPr>
              <a:t>: Cannot read properties of undefined (reading '</a:t>
            </a:r>
            <a:r>
              <a:rPr lang="en-GB" sz="1400" dirty="0" err="1">
                <a:solidFill>
                  <a:srgbClr val="C00000"/>
                </a:solidFill>
                <a:effectLst/>
              </a:rPr>
              <a:t>ɵcmp</a:t>
            </a:r>
            <a:r>
              <a:rPr lang="en-GB" sz="1400" dirty="0">
                <a:solidFill>
                  <a:srgbClr val="C00000"/>
                </a:solidFill>
                <a:effectLst/>
              </a:rPr>
              <a:t>')</a:t>
            </a:r>
          </a:p>
          <a:p>
            <a:pPr marL="215900" lvl="1" indent="0">
              <a:buClr>
                <a:srgbClr val="000099"/>
              </a:buClr>
              <a:buNone/>
            </a:pPr>
            <a:endParaRPr lang="en-US" sz="1600" b="1" dirty="0">
              <a:solidFill>
                <a:schemeClr val="bg1"/>
              </a:solidFill>
              <a:cs typeface="Mongolian Baiti"/>
            </a:endParaRPr>
          </a:p>
          <a:p>
            <a:pPr marL="215265" indent="-215900">
              <a:buClr>
                <a:srgbClr val="FD6400"/>
              </a:buClr>
            </a:pPr>
            <a:endParaRPr lang="en-US" dirty="0">
              <a:cs typeface="Mongolian Baiti"/>
            </a:endParaRPr>
          </a:p>
          <a:p>
            <a:pPr marL="215900" indent="-215900">
              <a:buClr>
                <a:srgbClr val="FD6400"/>
              </a:buClr>
            </a:pPr>
            <a:endParaRPr lang="en-US" dirty="0">
              <a:cs typeface="Mongolian Baiti"/>
            </a:endParaRPr>
          </a:p>
          <a:p>
            <a:pPr marL="215900" indent="-215900">
              <a:buClr>
                <a:srgbClr val="FD6400"/>
              </a:buClr>
            </a:pPr>
            <a:endParaRPr lang="en-US" dirty="0">
              <a:cs typeface="Mongolian Baiti"/>
            </a:endParaRPr>
          </a:p>
          <a:p>
            <a:pPr marL="215900" indent="-215900">
              <a:buClr>
                <a:srgbClr val="FD6400"/>
              </a:buClr>
            </a:pPr>
            <a:endParaRPr lang="en-US" dirty="0">
              <a:cs typeface="Mongolian Baiti"/>
            </a:endParaRPr>
          </a:p>
          <a:p>
            <a:pPr marL="215900" indent="-215900">
              <a:buClr>
                <a:srgbClr val="FD6400"/>
              </a:buClr>
            </a:pPr>
            <a:endParaRPr lang="en-US" dirty="0">
              <a:cs typeface="Mongolian Baiti"/>
            </a:endParaRPr>
          </a:p>
          <a:p>
            <a:pPr marL="215900" lvl="1" indent="0">
              <a:buClr>
                <a:srgbClr val="000099"/>
              </a:buClr>
              <a:buNone/>
            </a:pPr>
            <a:endParaRPr lang="en-US" dirty="0">
              <a:cs typeface="Mongolian Baiti"/>
            </a:endParaRPr>
          </a:p>
          <a:p>
            <a:pPr marL="431800" lvl="1" indent="-215900">
              <a:buClr>
                <a:srgbClr val="000099"/>
              </a:buClr>
            </a:pPr>
            <a:endParaRPr lang="en-US" dirty="0">
              <a:cs typeface="Mongolian Baiti"/>
            </a:endParaRPr>
          </a:p>
          <a:p>
            <a:pPr marL="431800" lvl="1" indent="-215900">
              <a:buClr>
                <a:srgbClr val="000099"/>
              </a:buClr>
            </a:pPr>
            <a:endParaRPr lang="en-US" dirty="0">
              <a:cs typeface="Mongolian Baiti"/>
            </a:endParaRPr>
          </a:p>
          <a:p>
            <a:pPr marL="215265" indent="-215900"/>
            <a:endParaRPr lang="en-US" dirty="0">
              <a:cs typeface="Mongolian Baiti"/>
            </a:endParaRPr>
          </a:p>
          <a:p>
            <a:pPr marL="215900" indent="-215900"/>
            <a:endParaRPr lang="en-US" dirty="0">
              <a:cs typeface="Mongolian Baiti"/>
            </a:endParaRPr>
          </a:p>
          <a:p>
            <a:pPr marL="215900" indent="-215900"/>
            <a:endParaRPr lang="en-US" dirty="0">
              <a:cs typeface="Mongolian Baiti"/>
            </a:endParaRPr>
          </a:p>
          <a:p>
            <a:pPr marL="215900" indent="-215900"/>
            <a:endParaRPr lang="en-US" dirty="0">
              <a:cs typeface="Mongolian Baiti"/>
            </a:endParaRPr>
          </a:p>
        </p:txBody>
      </p:sp>
    </p:spTree>
    <p:extLst>
      <p:ext uri="{BB962C8B-B14F-4D97-AF65-F5344CB8AC3E}">
        <p14:creationId xmlns:p14="http://schemas.microsoft.com/office/powerpoint/2010/main" val="2932615810"/>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F804-016D-C42A-1DF0-D174F09BB391}"/>
              </a:ext>
            </a:extLst>
          </p:cNvPr>
          <p:cNvSpPr>
            <a:spLocks noGrp="1"/>
          </p:cNvSpPr>
          <p:nvPr>
            <p:ph type="title"/>
          </p:nvPr>
        </p:nvSpPr>
        <p:spPr/>
        <p:txBody>
          <a:bodyPr/>
          <a:lstStyle/>
          <a:p>
            <a:r>
              <a:rPr lang="en-US" dirty="0"/>
              <a:t>The big AOT dilemma</a:t>
            </a:r>
          </a:p>
        </p:txBody>
      </p:sp>
      <p:sp>
        <p:nvSpPr>
          <p:cNvPr id="3" name="Slide Number Placeholder 2">
            <a:extLst>
              <a:ext uri="{FF2B5EF4-FFF2-40B4-BE49-F238E27FC236}">
                <a16:creationId xmlns:a16="http://schemas.microsoft.com/office/drawing/2014/main" id="{9D430333-901B-D3E8-9F70-3FB5D32486AE}"/>
              </a:ext>
            </a:extLst>
          </p:cNvPr>
          <p:cNvSpPr>
            <a:spLocks noGrp="1"/>
          </p:cNvSpPr>
          <p:nvPr>
            <p:ph type="sldNum" sz="quarter" idx="10"/>
          </p:nvPr>
        </p:nvSpPr>
        <p:spPr/>
        <p:txBody>
          <a:bodyPr/>
          <a:lstStyle/>
          <a:p>
            <a:fld id="{4821C4A5-98F2-7545-875B-39B2F4500447}" type="slidenum">
              <a:rPr lang="en-GB" noProof="0" smtClean="0"/>
              <a:pPr/>
              <a:t>62</a:t>
            </a:fld>
            <a:endParaRPr lang="en-GB" noProof="0"/>
          </a:p>
        </p:txBody>
      </p:sp>
      <p:pic>
        <p:nvPicPr>
          <p:cNvPr id="6" name="Picture 5" descr="Graphical user interface, text&#10;&#10;Description automatically generated">
            <a:extLst>
              <a:ext uri="{FF2B5EF4-FFF2-40B4-BE49-F238E27FC236}">
                <a16:creationId xmlns:a16="http://schemas.microsoft.com/office/drawing/2014/main" id="{D34763BF-567F-12C8-6102-4C5DD39E8730}"/>
              </a:ext>
            </a:extLst>
          </p:cNvPr>
          <p:cNvPicPr>
            <a:picLocks noChangeAspect="1"/>
          </p:cNvPicPr>
          <p:nvPr/>
        </p:nvPicPr>
        <p:blipFill>
          <a:blip r:embed="rId2"/>
          <a:stretch>
            <a:fillRect/>
          </a:stretch>
        </p:blipFill>
        <p:spPr>
          <a:xfrm>
            <a:off x="475814" y="1258989"/>
            <a:ext cx="2258376" cy="3296899"/>
          </a:xfrm>
          <a:prstGeom prst="rect">
            <a:avLst/>
          </a:prstGeom>
        </p:spPr>
      </p:pic>
      <p:sp>
        <p:nvSpPr>
          <p:cNvPr id="4" name="Rectangle 3">
            <a:extLst>
              <a:ext uri="{FF2B5EF4-FFF2-40B4-BE49-F238E27FC236}">
                <a16:creationId xmlns:a16="http://schemas.microsoft.com/office/drawing/2014/main" id="{17DD58C9-5081-F6FA-E11C-2ED503E21ADF}"/>
              </a:ext>
            </a:extLst>
          </p:cNvPr>
          <p:cNvSpPr/>
          <p:nvPr/>
        </p:nvSpPr>
        <p:spPr>
          <a:xfrm>
            <a:off x="1084923" y="2234198"/>
            <a:ext cx="1243870" cy="175673"/>
          </a:xfrm>
          <a:prstGeom prst="rect">
            <a:avLst/>
          </a:prstGeom>
          <a:noFill/>
          <a:ln w="19050" cap="rnd" cmpd="sng" algn="ctr">
            <a:solidFill>
              <a:schemeClr val="accent2"/>
            </a:solidFill>
            <a:prstDash val="solid"/>
          </a:ln>
          <a:effectLst/>
        </p:spPr>
        <p:txBody>
          <a:bodyPr rtlCol="0" anchor="ctr"/>
          <a:lstStyle/>
          <a:p>
            <a:pPr algn="ctr"/>
            <a:endParaRPr lang="en-NL">
              <a:solidFill>
                <a:srgbClr val="5E6A71"/>
              </a:solidFill>
            </a:endParaRPr>
          </a:p>
        </p:txBody>
      </p:sp>
      <p:pic>
        <p:nvPicPr>
          <p:cNvPr id="10" name="Picture 9" descr="Text&#10;&#10;Description automatically generated">
            <a:extLst>
              <a:ext uri="{FF2B5EF4-FFF2-40B4-BE49-F238E27FC236}">
                <a16:creationId xmlns:a16="http://schemas.microsoft.com/office/drawing/2014/main" id="{25C2E57B-AB32-7458-1CB1-9D9745764975}"/>
              </a:ext>
            </a:extLst>
          </p:cNvPr>
          <p:cNvPicPr>
            <a:picLocks noChangeAspect="1"/>
          </p:cNvPicPr>
          <p:nvPr/>
        </p:nvPicPr>
        <p:blipFill>
          <a:blip r:embed="rId3"/>
          <a:stretch>
            <a:fillRect/>
          </a:stretch>
        </p:blipFill>
        <p:spPr>
          <a:xfrm>
            <a:off x="3045486" y="1648691"/>
            <a:ext cx="5013591" cy="2517493"/>
          </a:xfrm>
          <a:prstGeom prst="rect">
            <a:avLst/>
          </a:prstGeom>
        </p:spPr>
      </p:pic>
      <p:sp>
        <p:nvSpPr>
          <p:cNvPr id="5" name="Rectangle 4">
            <a:extLst>
              <a:ext uri="{FF2B5EF4-FFF2-40B4-BE49-F238E27FC236}">
                <a16:creationId xmlns:a16="http://schemas.microsoft.com/office/drawing/2014/main" id="{BBC4BB72-7A7C-81A6-5F72-C79C8C200DE8}"/>
              </a:ext>
            </a:extLst>
          </p:cNvPr>
          <p:cNvSpPr/>
          <p:nvPr/>
        </p:nvSpPr>
        <p:spPr>
          <a:xfrm>
            <a:off x="3547969" y="1796985"/>
            <a:ext cx="4511107" cy="351629"/>
          </a:xfrm>
          <a:prstGeom prst="rect">
            <a:avLst/>
          </a:prstGeom>
          <a:noFill/>
          <a:ln w="19050" cap="rnd" cmpd="sng" algn="ctr">
            <a:solidFill>
              <a:srgbClr val="C00000"/>
            </a:solidFill>
            <a:prstDash val="solid"/>
          </a:ln>
          <a:effectLst/>
        </p:spPr>
        <p:txBody>
          <a:bodyPr rtlCol="0" anchor="ctr"/>
          <a:lstStyle/>
          <a:p>
            <a:pPr algn="ctr"/>
            <a:endParaRPr lang="en-NL">
              <a:solidFill>
                <a:srgbClr val="5E6A71"/>
              </a:solidFill>
            </a:endParaRPr>
          </a:p>
        </p:txBody>
      </p:sp>
      <p:sp>
        <p:nvSpPr>
          <p:cNvPr id="7" name="TextBox 6">
            <a:extLst>
              <a:ext uri="{FF2B5EF4-FFF2-40B4-BE49-F238E27FC236}">
                <a16:creationId xmlns:a16="http://schemas.microsoft.com/office/drawing/2014/main" id="{C6D3CA66-196A-6F5B-87A7-9095254F0DC5}"/>
              </a:ext>
            </a:extLst>
          </p:cNvPr>
          <p:cNvSpPr txBox="1"/>
          <p:nvPr/>
        </p:nvSpPr>
        <p:spPr>
          <a:xfrm>
            <a:off x="6680034" y="2445772"/>
            <a:ext cx="1278898" cy="461665"/>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r>
              <a:rPr lang="en-US" sz="1200" spc="-100" dirty="0">
                <a:solidFill>
                  <a:srgbClr val="C00000"/>
                </a:solidFill>
                <a:latin typeface="Dreaming Outloud Pro" panose="03050502040302030504" pitchFamily="66" charset="77"/>
                <a:ea typeface="Noteworthy Light" panose="02000400000000000000" pitchFamily="2" charset="77"/>
                <a:cs typeface="Dreaming Outloud Pro" panose="03050502040302030504" pitchFamily="66" charset="77"/>
              </a:rPr>
              <a:t>Component / directive definition not found</a:t>
            </a:r>
          </a:p>
        </p:txBody>
      </p:sp>
      <p:sp>
        <p:nvSpPr>
          <p:cNvPr id="8" name="Rectangle 7">
            <a:extLst>
              <a:ext uri="{FF2B5EF4-FFF2-40B4-BE49-F238E27FC236}">
                <a16:creationId xmlns:a16="http://schemas.microsoft.com/office/drawing/2014/main" id="{87C8AE1A-6639-D482-91B5-B6DDFA43C6C2}"/>
              </a:ext>
            </a:extLst>
          </p:cNvPr>
          <p:cNvSpPr/>
          <p:nvPr/>
        </p:nvSpPr>
        <p:spPr>
          <a:xfrm>
            <a:off x="3959396" y="2436617"/>
            <a:ext cx="2495458" cy="157938"/>
          </a:xfrm>
          <a:prstGeom prst="rect">
            <a:avLst/>
          </a:prstGeom>
          <a:noFill/>
          <a:ln w="19050" cap="rnd" cmpd="sng" algn="ctr">
            <a:solidFill>
              <a:srgbClr val="C00000"/>
            </a:solidFill>
            <a:prstDash val="solid"/>
          </a:ln>
          <a:effectLst/>
        </p:spPr>
        <p:txBody>
          <a:bodyPr rtlCol="0" anchor="ctr"/>
          <a:lstStyle/>
          <a:p>
            <a:pPr algn="ctr"/>
            <a:endParaRPr lang="en-NL">
              <a:solidFill>
                <a:srgbClr val="5E6A71"/>
              </a:solidFill>
            </a:endParaRPr>
          </a:p>
        </p:txBody>
      </p:sp>
      <p:sp>
        <p:nvSpPr>
          <p:cNvPr id="9" name="Rectangle 8">
            <a:extLst>
              <a:ext uri="{FF2B5EF4-FFF2-40B4-BE49-F238E27FC236}">
                <a16:creationId xmlns:a16="http://schemas.microsoft.com/office/drawing/2014/main" id="{E284F959-D0F5-BFA7-83E6-F9A474AC024D}"/>
              </a:ext>
            </a:extLst>
          </p:cNvPr>
          <p:cNvSpPr/>
          <p:nvPr/>
        </p:nvSpPr>
        <p:spPr>
          <a:xfrm>
            <a:off x="3959397" y="2911192"/>
            <a:ext cx="2558518" cy="157938"/>
          </a:xfrm>
          <a:prstGeom prst="rect">
            <a:avLst/>
          </a:prstGeom>
          <a:noFill/>
          <a:ln w="19050" cap="rnd" cmpd="sng" algn="ctr">
            <a:solidFill>
              <a:srgbClr val="C00000"/>
            </a:solidFill>
            <a:prstDash val="solid"/>
          </a:ln>
          <a:effectLst/>
        </p:spPr>
        <p:txBody>
          <a:bodyPr rtlCol="0" anchor="ctr"/>
          <a:lstStyle/>
          <a:p>
            <a:pPr algn="ctr"/>
            <a:endParaRPr lang="en-NL">
              <a:solidFill>
                <a:srgbClr val="5E6A71"/>
              </a:solidFill>
            </a:endParaRPr>
          </a:p>
        </p:txBody>
      </p:sp>
    </p:spTree>
    <p:extLst>
      <p:ext uri="{BB962C8B-B14F-4D97-AF65-F5344CB8AC3E}">
        <p14:creationId xmlns:p14="http://schemas.microsoft.com/office/powerpoint/2010/main" val="3146435264"/>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F804-016D-C42A-1DF0-D174F09BB391}"/>
              </a:ext>
            </a:extLst>
          </p:cNvPr>
          <p:cNvSpPr>
            <a:spLocks noGrp="1"/>
          </p:cNvSpPr>
          <p:nvPr>
            <p:ph type="title"/>
          </p:nvPr>
        </p:nvSpPr>
        <p:spPr/>
        <p:txBody>
          <a:bodyPr/>
          <a:lstStyle/>
          <a:p>
            <a:r>
              <a:rPr lang="en-US" dirty="0"/>
              <a:t>The big AOT dilemma</a:t>
            </a:r>
          </a:p>
        </p:txBody>
      </p:sp>
      <p:sp>
        <p:nvSpPr>
          <p:cNvPr id="3" name="Slide Number Placeholder 2">
            <a:extLst>
              <a:ext uri="{FF2B5EF4-FFF2-40B4-BE49-F238E27FC236}">
                <a16:creationId xmlns:a16="http://schemas.microsoft.com/office/drawing/2014/main" id="{9D430333-901B-D3E8-9F70-3FB5D32486AE}"/>
              </a:ext>
            </a:extLst>
          </p:cNvPr>
          <p:cNvSpPr>
            <a:spLocks noGrp="1"/>
          </p:cNvSpPr>
          <p:nvPr>
            <p:ph type="sldNum" sz="quarter" idx="10"/>
          </p:nvPr>
        </p:nvSpPr>
        <p:spPr/>
        <p:txBody>
          <a:bodyPr/>
          <a:lstStyle/>
          <a:p>
            <a:fld id="{4821C4A5-98F2-7545-875B-39B2F4500447}" type="slidenum">
              <a:rPr lang="en-GB" noProof="0" smtClean="0"/>
              <a:pPr/>
              <a:t>63</a:t>
            </a:fld>
            <a:endParaRPr lang="en-GB" noProof="0"/>
          </a:p>
        </p:txBody>
      </p:sp>
      <p:sp>
        <p:nvSpPr>
          <p:cNvPr id="16" name="Content Placeholder 3">
            <a:extLst>
              <a:ext uri="{FF2B5EF4-FFF2-40B4-BE49-F238E27FC236}">
                <a16:creationId xmlns:a16="http://schemas.microsoft.com/office/drawing/2014/main" id="{1E19D029-8760-DCF0-A870-24070037BEA6}"/>
              </a:ext>
            </a:extLst>
          </p:cNvPr>
          <p:cNvSpPr>
            <a:spLocks noGrp="1"/>
          </p:cNvSpPr>
          <p:nvPr>
            <p:ph sz="quarter" idx="11"/>
          </p:nvPr>
        </p:nvSpPr>
        <p:spPr>
          <a:xfrm>
            <a:off x="475814" y="1336197"/>
            <a:ext cx="7804586" cy="830436"/>
          </a:xfrm>
        </p:spPr>
        <p:txBody>
          <a:bodyPr vert="horz" lIns="0" tIns="45720" rIns="0" bIns="45720" rtlCol="0" anchor="t">
            <a:noAutofit/>
          </a:bodyPr>
          <a:lstStyle/>
          <a:p>
            <a:pPr marL="215265" indent="-215900">
              <a:buClr>
                <a:srgbClr val="FD6400"/>
              </a:buClr>
            </a:pPr>
            <a:r>
              <a:rPr lang="en-US" sz="1600" dirty="0">
                <a:cs typeface="Mongolian Baiti"/>
              </a:rPr>
              <a:t>The only way to resolve this issue is to build and export definition files (*.</a:t>
            </a:r>
            <a:r>
              <a:rPr lang="en-US" sz="1600" dirty="0" err="1">
                <a:cs typeface="Mongolian Baiti"/>
              </a:rPr>
              <a:t>d.ts</a:t>
            </a:r>
            <a:r>
              <a:rPr lang="en-US" sz="1600" dirty="0">
                <a:cs typeface="Mongolian Baiti"/>
              </a:rPr>
              <a:t>) on the root level of the shared libs. @angular/core can use this to fetch the component definitions</a:t>
            </a:r>
            <a:r>
              <a:rPr lang="en-US" dirty="0">
                <a:cs typeface="Mongolian Baiti"/>
              </a:rPr>
              <a:t>			</a:t>
            </a:r>
          </a:p>
          <a:p>
            <a:pPr marL="215900" lvl="1" indent="0">
              <a:buClr>
                <a:srgbClr val="000099"/>
              </a:buClr>
              <a:buNone/>
            </a:pPr>
            <a:endParaRPr lang="en-US" sz="1600" b="1" dirty="0">
              <a:solidFill>
                <a:schemeClr val="bg1"/>
              </a:solidFill>
              <a:cs typeface="Mongolian Baiti"/>
            </a:endParaRPr>
          </a:p>
          <a:p>
            <a:pPr marL="215265" indent="-215900">
              <a:buClr>
                <a:srgbClr val="FD6400"/>
              </a:buClr>
            </a:pPr>
            <a:endParaRPr lang="en-US" dirty="0">
              <a:cs typeface="Mongolian Baiti"/>
            </a:endParaRPr>
          </a:p>
          <a:p>
            <a:pPr marL="215900" indent="-215900">
              <a:buClr>
                <a:srgbClr val="FD6400"/>
              </a:buClr>
            </a:pPr>
            <a:endParaRPr lang="en-US" dirty="0">
              <a:cs typeface="Mongolian Baiti"/>
            </a:endParaRPr>
          </a:p>
          <a:p>
            <a:pPr marL="215900" indent="-215900">
              <a:buClr>
                <a:srgbClr val="FD6400"/>
              </a:buClr>
            </a:pPr>
            <a:endParaRPr lang="en-US" dirty="0">
              <a:cs typeface="Mongolian Baiti"/>
            </a:endParaRPr>
          </a:p>
          <a:p>
            <a:pPr marL="215900" indent="-215900">
              <a:buClr>
                <a:srgbClr val="FD6400"/>
              </a:buClr>
            </a:pPr>
            <a:endParaRPr lang="en-US" dirty="0">
              <a:cs typeface="Mongolian Baiti"/>
            </a:endParaRPr>
          </a:p>
          <a:p>
            <a:pPr marL="215900" indent="-215900">
              <a:buClr>
                <a:srgbClr val="FD6400"/>
              </a:buClr>
            </a:pPr>
            <a:endParaRPr lang="en-US" dirty="0">
              <a:cs typeface="Mongolian Baiti"/>
            </a:endParaRPr>
          </a:p>
          <a:p>
            <a:pPr marL="215900" lvl="1" indent="0">
              <a:buClr>
                <a:srgbClr val="000099"/>
              </a:buClr>
              <a:buNone/>
            </a:pPr>
            <a:endParaRPr lang="en-US" dirty="0">
              <a:cs typeface="Mongolian Baiti"/>
            </a:endParaRPr>
          </a:p>
          <a:p>
            <a:pPr marL="431800" lvl="1" indent="-215900">
              <a:buClr>
                <a:srgbClr val="000099"/>
              </a:buClr>
            </a:pPr>
            <a:endParaRPr lang="en-US" dirty="0">
              <a:cs typeface="Mongolian Baiti"/>
            </a:endParaRPr>
          </a:p>
          <a:p>
            <a:pPr marL="431800" lvl="1" indent="-215900">
              <a:buClr>
                <a:srgbClr val="000099"/>
              </a:buClr>
            </a:pPr>
            <a:endParaRPr lang="en-US" dirty="0">
              <a:cs typeface="Mongolian Baiti"/>
            </a:endParaRPr>
          </a:p>
          <a:p>
            <a:pPr marL="215265" indent="-215900"/>
            <a:endParaRPr lang="en-US" dirty="0">
              <a:cs typeface="Mongolian Baiti"/>
            </a:endParaRPr>
          </a:p>
          <a:p>
            <a:pPr marL="215900" indent="-215900"/>
            <a:endParaRPr lang="en-US" dirty="0">
              <a:cs typeface="Mongolian Baiti"/>
            </a:endParaRPr>
          </a:p>
          <a:p>
            <a:pPr marL="215900" indent="-215900"/>
            <a:endParaRPr lang="en-US" dirty="0">
              <a:cs typeface="Mongolian Baiti"/>
            </a:endParaRPr>
          </a:p>
          <a:p>
            <a:pPr marL="215900" indent="-215900"/>
            <a:endParaRPr lang="en-US" dirty="0">
              <a:cs typeface="Mongolian Baiti"/>
            </a:endParaRPr>
          </a:p>
        </p:txBody>
      </p:sp>
      <p:pic>
        <p:nvPicPr>
          <p:cNvPr id="5" name="Picture 4" descr="Graphical user interface, text, application&#10;&#10;Description automatically generated">
            <a:extLst>
              <a:ext uri="{FF2B5EF4-FFF2-40B4-BE49-F238E27FC236}">
                <a16:creationId xmlns:a16="http://schemas.microsoft.com/office/drawing/2014/main" id="{471E89BF-567C-6F17-32D7-4F7ADCDB082D}"/>
              </a:ext>
            </a:extLst>
          </p:cNvPr>
          <p:cNvPicPr>
            <a:picLocks noChangeAspect="1"/>
          </p:cNvPicPr>
          <p:nvPr/>
        </p:nvPicPr>
        <p:blipFill>
          <a:blip r:embed="rId2"/>
          <a:stretch>
            <a:fillRect/>
          </a:stretch>
        </p:blipFill>
        <p:spPr>
          <a:xfrm>
            <a:off x="475814" y="2078865"/>
            <a:ext cx="2068275" cy="2871420"/>
          </a:xfrm>
          <a:prstGeom prst="rect">
            <a:avLst/>
          </a:prstGeom>
        </p:spPr>
      </p:pic>
      <p:pic>
        <p:nvPicPr>
          <p:cNvPr id="7" name="Picture 6" descr="Text&#10;&#10;Description automatically generated">
            <a:extLst>
              <a:ext uri="{FF2B5EF4-FFF2-40B4-BE49-F238E27FC236}">
                <a16:creationId xmlns:a16="http://schemas.microsoft.com/office/drawing/2014/main" id="{77C52243-80F3-6407-0F94-20E277CAEF4E}"/>
              </a:ext>
            </a:extLst>
          </p:cNvPr>
          <p:cNvPicPr>
            <a:picLocks noChangeAspect="1"/>
          </p:cNvPicPr>
          <p:nvPr/>
        </p:nvPicPr>
        <p:blipFill>
          <a:blip r:embed="rId3"/>
          <a:stretch>
            <a:fillRect/>
          </a:stretch>
        </p:blipFill>
        <p:spPr>
          <a:xfrm>
            <a:off x="2740802" y="2344627"/>
            <a:ext cx="4394222" cy="1068674"/>
          </a:xfrm>
          <a:prstGeom prst="rect">
            <a:avLst/>
          </a:prstGeom>
        </p:spPr>
      </p:pic>
      <p:pic>
        <p:nvPicPr>
          <p:cNvPr id="9" name="Picture 8" descr="Text&#10;&#10;Description automatically generated">
            <a:extLst>
              <a:ext uri="{FF2B5EF4-FFF2-40B4-BE49-F238E27FC236}">
                <a16:creationId xmlns:a16="http://schemas.microsoft.com/office/drawing/2014/main" id="{C90F28FC-E74E-0907-588E-7E04631A340E}"/>
              </a:ext>
            </a:extLst>
          </p:cNvPr>
          <p:cNvPicPr>
            <a:picLocks noChangeAspect="1"/>
          </p:cNvPicPr>
          <p:nvPr/>
        </p:nvPicPr>
        <p:blipFill>
          <a:blip r:embed="rId4"/>
          <a:stretch>
            <a:fillRect/>
          </a:stretch>
        </p:blipFill>
        <p:spPr>
          <a:xfrm>
            <a:off x="2740802" y="3732950"/>
            <a:ext cx="3092439" cy="1060460"/>
          </a:xfrm>
          <a:prstGeom prst="rect">
            <a:avLst/>
          </a:prstGeom>
        </p:spPr>
      </p:pic>
      <p:sp>
        <p:nvSpPr>
          <p:cNvPr id="10" name="Rectangle 9">
            <a:extLst>
              <a:ext uri="{FF2B5EF4-FFF2-40B4-BE49-F238E27FC236}">
                <a16:creationId xmlns:a16="http://schemas.microsoft.com/office/drawing/2014/main" id="{365F7C55-0753-1373-D533-5D266D512428}"/>
              </a:ext>
            </a:extLst>
          </p:cNvPr>
          <p:cNvSpPr/>
          <p:nvPr/>
        </p:nvSpPr>
        <p:spPr>
          <a:xfrm>
            <a:off x="850692" y="4087507"/>
            <a:ext cx="559196" cy="175673"/>
          </a:xfrm>
          <a:prstGeom prst="rect">
            <a:avLst/>
          </a:prstGeom>
          <a:noFill/>
          <a:ln w="19050" cap="rnd" cmpd="sng" algn="ctr">
            <a:solidFill>
              <a:schemeClr val="accent2"/>
            </a:solidFill>
            <a:prstDash val="solid"/>
          </a:ln>
          <a:effectLst/>
        </p:spPr>
        <p:txBody>
          <a:bodyPr rtlCol="0" anchor="ctr"/>
          <a:lstStyle/>
          <a:p>
            <a:pPr algn="ctr"/>
            <a:endParaRPr lang="en-NL">
              <a:solidFill>
                <a:srgbClr val="5E6A71"/>
              </a:solidFill>
            </a:endParaRPr>
          </a:p>
        </p:txBody>
      </p:sp>
      <p:sp>
        <p:nvSpPr>
          <p:cNvPr id="11" name="Rectangle 10">
            <a:extLst>
              <a:ext uri="{FF2B5EF4-FFF2-40B4-BE49-F238E27FC236}">
                <a16:creationId xmlns:a16="http://schemas.microsoft.com/office/drawing/2014/main" id="{8F6DE478-6BEA-16AC-5663-EB6418AD780B}"/>
              </a:ext>
            </a:extLst>
          </p:cNvPr>
          <p:cNvSpPr/>
          <p:nvPr/>
        </p:nvSpPr>
        <p:spPr>
          <a:xfrm>
            <a:off x="742586" y="4640257"/>
            <a:ext cx="924054" cy="175673"/>
          </a:xfrm>
          <a:prstGeom prst="rect">
            <a:avLst/>
          </a:prstGeom>
          <a:noFill/>
          <a:ln w="19050" cap="rnd" cmpd="sng" algn="ctr">
            <a:solidFill>
              <a:schemeClr val="accent2"/>
            </a:solidFill>
            <a:prstDash val="solid"/>
          </a:ln>
          <a:effectLst/>
        </p:spPr>
        <p:txBody>
          <a:bodyPr rtlCol="0" anchor="ctr"/>
          <a:lstStyle/>
          <a:p>
            <a:pPr algn="ctr"/>
            <a:endParaRPr lang="en-NL">
              <a:solidFill>
                <a:srgbClr val="5E6A71"/>
              </a:solidFill>
            </a:endParaRPr>
          </a:p>
        </p:txBody>
      </p:sp>
    </p:spTree>
    <p:extLst>
      <p:ext uri="{BB962C8B-B14F-4D97-AF65-F5344CB8AC3E}">
        <p14:creationId xmlns:p14="http://schemas.microsoft.com/office/powerpoint/2010/main" val="968942026"/>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F804-016D-C42A-1DF0-D174F09BB391}"/>
              </a:ext>
            </a:extLst>
          </p:cNvPr>
          <p:cNvSpPr>
            <a:spLocks noGrp="1"/>
          </p:cNvSpPr>
          <p:nvPr>
            <p:ph type="title"/>
          </p:nvPr>
        </p:nvSpPr>
        <p:spPr/>
        <p:txBody>
          <a:bodyPr/>
          <a:lstStyle/>
          <a:p>
            <a:r>
              <a:rPr lang="en-US" dirty="0"/>
              <a:t>The big AOT dilemma</a:t>
            </a:r>
          </a:p>
        </p:txBody>
      </p:sp>
      <p:sp>
        <p:nvSpPr>
          <p:cNvPr id="3" name="Slide Number Placeholder 2">
            <a:extLst>
              <a:ext uri="{FF2B5EF4-FFF2-40B4-BE49-F238E27FC236}">
                <a16:creationId xmlns:a16="http://schemas.microsoft.com/office/drawing/2014/main" id="{9D430333-901B-D3E8-9F70-3FB5D32486AE}"/>
              </a:ext>
            </a:extLst>
          </p:cNvPr>
          <p:cNvSpPr>
            <a:spLocks noGrp="1"/>
          </p:cNvSpPr>
          <p:nvPr>
            <p:ph type="sldNum" sz="quarter" idx="10"/>
          </p:nvPr>
        </p:nvSpPr>
        <p:spPr/>
        <p:txBody>
          <a:bodyPr/>
          <a:lstStyle/>
          <a:p>
            <a:fld id="{4821C4A5-98F2-7545-875B-39B2F4500447}" type="slidenum">
              <a:rPr lang="en-GB" noProof="0" smtClean="0"/>
              <a:pPr/>
              <a:t>64</a:t>
            </a:fld>
            <a:endParaRPr lang="en-GB" noProof="0"/>
          </a:p>
        </p:txBody>
      </p:sp>
      <p:sp>
        <p:nvSpPr>
          <p:cNvPr id="16" name="Content Placeholder 3">
            <a:extLst>
              <a:ext uri="{FF2B5EF4-FFF2-40B4-BE49-F238E27FC236}">
                <a16:creationId xmlns:a16="http://schemas.microsoft.com/office/drawing/2014/main" id="{1E19D029-8760-DCF0-A870-24070037BEA6}"/>
              </a:ext>
            </a:extLst>
          </p:cNvPr>
          <p:cNvSpPr>
            <a:spLocks noGrp="1"/>
          </p:cNvSpPr>
          <p:nvPr>
            <p:ph sz="quarter" idx="11"/>
          </p:nvPr>
        </p:nvSpPr>
        <p:spPr>
          <a:xfrm>
            <a:off x="475814" y="1336197"/>
            <a:ext cx="7804586" cy="1352950"/>
          </a:xfrm>
        </p:spPr>
        <p:txBody>
          <a:bodyPr vert="horz" lIns="0" tIns="45720" rIns="0" bIns="45720" rtlCol="0" anchor="t">
            <a:noAutofit/>
          </a:bodyPr>
          <a:lstStyle/>
          <a:p>
            <a:pPr marL="215265" indent="-215900">
              <a:buClr>
                <a:srgbClr val="FD6400"/>
              </a:buClr>
            </a:pPr>
            <a:r>
              <a:rPr lang="en-US" sz="1600" b="1" dirty="0">
                <a:cs typeface="Mongolian Baiti"/>
              </a:rPr>
              <a:t>Every peer dependency </a:t>
            </a:r>
            <a:r>
              <a:rPr lang="en-US" sz="1600" dirty="0">
                <a:cs typeface="Mongolian Baiti"/>
              </a:rPr>
              <a:t>of a shared lib</a:t>
            </a:r>
            <a:r>
              <a:rPr lang="en-US" sz="1600" b="1" dirty="0">
                <a:cs typeface="Mongolian Baiti"/>
              </a:rPr>
              <a:t> </a:t>
            </a:r>
            <a:r>
              <a:rPr lang="en-US" sz="1600" dirty="0">
                <a:cs typeface="Mongolian Baiti"/>
              </a:rPr>
              <a:t>also needs to become a buildable lib like this!</a:t>
            </a:r>
          </a:p>
          <a:p>
            <a:pPr marL="215265" indent="-215900">
              <a:buClr>
                <a:srgbClr val="FD6400"/>
              </a:buClr>
            </a:pPr>
            <a:r>
              <a:rPr lang="en-US" sz="1600" dirty="0">
                <a:cs typeface="Mongolian Baiti"/>
              </a:rPr>
              <a:t>None of the libs may have any boundary violations, otherwise the lib is not self-contained and the build fails</a:t>
            </a:r>
          </a:p>
          <a:p>
            <a:pPr marL="215265" indent="-215900">
              <a:buClr>
                <a:srgbClr val="FD6400"/>
              </a:buClr>
            </a:pPr>
            <a:r>
              <a:rPr lang="en-US" sz="1600" dirty="0">
                <a:cs typeface="Mongolian Baiti"/>
              </a:rPr>
              <a:t>Disabling AOT is a no-go! So this issue needs to be tackled one way or another</a:t>
            </a:r>
          </a:p>
          <a:p>
            <a:pPr marL="215900" lvl="1" indent="0">
              <a:buClr>
                <a:srgbClr val="000099"/>
              </a:buClr>
              <a:buNone/>
            </a:pPr>
            <a:r>
              <a:rPr lang="en-US" dirty="0">
                <a:cs typeface="Mongolian Baiti"/>
              </a:rPr>
              <a:t>			</a:t>
            </a:r>
          </a:p>
          <a:p>
            <a:pPr marL="215900" lvl="1" indent="0">
              <a:buClr>
                <a:srgbClr val="000099"/>
              </a:buClr>
              <a:buNone/>
            </a:pPr>
            <a:endParaRPr lang="en-US" sz="1600" b="1" dirty="0">
              <a:solidFill>
                <a:schemeClr val="bg1"/>
              </a:solidFill>
              <a:cs typeface="Mongolian Baiti"/>
            </a:endParaRPr>
          </a:p>
          <a:p>
            <a:pPr marL="215265" indent="-215900">
              <a:buClr>
                <a:srgbClr val="FD6400"/>
              </a:buClr>
            </a:pPr>
            <a:endParaRPr lang="en-US" dirty="0">
              <a:cs typeface="Mongolian Baiti"/>
            </a:endParaRPr>
          </a:p>
          <a:p>
            <a:pPr marL="215900" indent="-215900">
              <a:buClr>
                <a:srgbClr val="FD6400"/>
              </a:buClr>
            </a:pPr>
            <a:endParaRPr lang="en-US" dirty="0">
              <a:cs typeface="Mongolian Baiti"/>
            </a:endParaRPr>
          </a:p>
          <a:p>
            <a:pPr marL="215900" indent="-215900">
              <a:buClr>
                <a:srgbClr val="FD6400"/>
              </a:buClr>
            </a:pPr>
            <a:endParaRPr lang="en-US" dirty="0">
              <a:cs typeface="Mongolian Baiti"/>
            </a:endParaRPr>
          </a:p>
          <a:p>
            <a:pPr marL="215900" indent="-215900">
              <a:buClr>
                <a:srgbClr val="FD6400"/>
              </a:buClr>
            </a:pPr>
            <a:endParaRPr lang="en-US" dirty="0">
              <a:cs typeface="Mongolian Baiti"/>
            </a:endParaRPr>
          </a:p>
          <a:p>
            <a:pPr marL="215900" indent="-215900">
              <a:buClr>
                <a:srgbClr val="FD6400"/>
              </a:buClr>
            </a:pPr>
            <a:endParaRPr lang="en-US" dirty="0">
              <a:cs typeface="Mongolian Baiti"/>
            </a:endParaRPr>
          </a:p>
          <a:p>
            <a:pPr marL="215900" lvl="1" indent="0">
              <a:buClr>
                <a:srgbClr val="000099"/>
              </a:buClr>
              <a:buNone/>
            </a:pPr>
            <a:endParaRPr lang="en-US" dirty="0">
              <a:cs typeface="Mongolian Baiti"/>
            </a:endParaRPr>
          </a:p>
          <a:p>
            <a:pPr marL="431800" lvl="1" indent="-215900">
              <a:buClr>
                <a:srgbClr val="000099"/>
              </a:buClr>
            </a:pPr>
            <a:endParaRPr lang="en-US" dirty="0">
              <a:cs typeface="Mongolian Baiti"/>
            </a:endParaRPr>
          </a:p>
          <a:p>
            <a:pPr marL="431800" lvl="1" indent="-215900">
              <a:buClr>
                <a:srgbClr val="000099"/>
              </a:buClr>
            </a:pPr>
            <a:endParaRPr lang="en-US" dirty="0">
              <a:cs typeface="Mongolian Baiti"/>
            </a:endParaRPr>
          </a:p>
          <a:p>
            <a:pPr marL="215265" indent="-215900"/>
            <a:endParaRPr lang="en-US" dirty="0">
              <a:cs typeface="Mongolian Baiti"/>
            </a:endParaRPr>
          </a:p>
          <a:p>
            <a:pPr marL="215900" indent="-215900"/>
            <a:endParaRPr lang="en-US" dirty="0">
              <a:cs typeface="Mongolian Baiti"/>
            </a:endParaRPr>
          </a:p>
          <a:p>
            <a:pPr marL="215900" indent="-215900"/>
            <a:endParaRPr lang="en-US" dirty="0">
              <a:cs typeface="Mongolian Baiti"/>
            </a:endParaRPr>
          </a:p>
          <a:p>
            <a:pPr marL="215900" indent="-215900"/>
            <a:endParaRPr lang="en-US" dirty="0">
              <a:cs typeface="Mongolian Baiti"/>
            </a:endParaRPr>
          </a:p>
        </p:txBody>
      </p:sp>
    </p:spTree>
    <p:extLst>
      <p:ext uri="{BB962C8B-B14F-4D97-AF65-F5344CB8AC3E}">
        <p14:creationId xmlns:p14="http://schemas.microsoft.com/office/powerpoint/2010/main" val="2417743371"/>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C6189-2648-7B1D-4472-1D2B8E2DB925}"/>
              </a:ext>
            </a:extLst>
          </p:cNvPr>
          <p:cNvSpPr>
            <a:spLocks noGrp="1"/>
          </p:cNvSpPr>
          <p:nvPr>
            <p:ph type="title"/>
          </p:nvPr>
        </p:nvSpPr>
        <p:spPr>
          <a:xfrm>
            <a:off x="471600" y="1652400"/>
            <a:ext cx="7625686" cy="1296000"/>
          </a:xfrm>
        </p:spPr>
        <p:txBody>
          <a:bodyPr/>
          <a:lstStyle/>
          <a:p>
            <a:r>
              <a:rPr lang="en-NL" sz="4650" i="1" dirty="0">
                <a:latin typeface="Myriad for Rabobank Bd It"/>
              </a:rPr>
              <a:t>Why we won’t continue with Module Federation (for now)</a:t>
            </a:r>
            <a:endParaRPr lang="en-US" sz="4650" i="1" dirty="0"/>
          </a:p>
        </p:txBody>
      </p:sp>
      <p:sp>
        <p:nvSpPr>
          <p:cNvPr id="3" name="Text Placeholder 2">
            <a:extLst>
              <a:ext uri="{FF2B5EF4-FFF2-40B4-BE49-F238E27FC236}">
                <a16:creationId xmlns:a16="http://schemas.microsoft.com/office/drawing/2014/main" id="{164DDCBD-26B8-3F9A-9765-C03142E8E420}"/>
              </a:ext>
            </a:extLst>
          </p:cNvPr>
          <p:cNvSpPr>
            <a:spLocks noGrp="1"/>
          </p:cNvSpPr>
          <p:nvPr>
            <p:ph type="body" sz="quarter" idx="12"/>
          </p:nvPr>
        </p:nvSpPr>
        <p:spPr/>
        <p:txBody>
          <a:bodyPr/>
          <a:lstStyle/>
          <a:p>
            <a:endParaRPr lang="en-NL"/>
          </a:p>
        </p:txBody>
      </p:sp>
    </p:spTree>
    <p:extLst>
      <p:ext uri="{BB962C8B-B14F-4D97-AF65-F5344CB8AC3E}">
        <p14:creationId xmlns:p14="http://schemas.microsoft.com/office/powerpoint/2010/main" val="3602765135"/>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F804-016D-C42A-1DF0-D174F09BB391}"/>
              </a:ext>
            </a:extLst>
          </p:cNvPr>
          <p:cNvSpPr>
            <a:spLocks noGrp="1"/>
          </p:cNvSpPr>
          <p:nvPr>
            <p:ph type="title"/>
          </p:nvPr>
        </p:nvSpPr>
        <p:spPr/>
        <p:txBody>
          <a:bodyPr/>
          <a:lstStyle/>
          <a:p>
            <a:r>
              <a:rPr lang="en-US" dirty="0" err="1"/>
              <a:t>Rabo</a:t>
            </a:r>
            <a:r>
              <a:rPr lang="en-US" dirty="0"/>
              <a:t> Problem-o-Meter 5000</a:t>
            </a:r>
            <a:r>
              <a:rPr lang="en-US" baseline="30000" dirty="0"/>
              <a:t>TM</a:t>
            </a:r>
          </a:p>
        </p:txBody>
      </p:sp>
      <p:sp>
        <p:nvSpPr>
          <p:cNvPr id="3" name="Slide Number Placeholder 2">
            <a:extLst>
              <a:ext uri="{FF2B5EF4-FFF2-40B4-BE49-F238E27FC236}">
                <a16:creationId xmlns:a16="http://schemas.microsoft.com/office/drawing/2014/main" id="{9D430333-901B-D3E8-9F70-3FB5D32486AE}"/>
              </a:ext>
            </a:extLst>
          </p:cNvPr>
          <p:cNvSpPr>
            <a:spLocks noGrp="1"/>
          </p:cNvSpPr>
          <p:nvPr>
            <p:ph type="sldNum" sz="quarter" idx="10"/>
          </p:nvPr>
        </p:nvSpPr>
        <p:spPr/>
        <p:txBody>
          <a:bodyPr/>
          <a:lstStyle/>
          <a:p>
            <a:fld id="{4821C4A5-98F2-7545-875B-39B2F4500447}" type="slidenum">
              <a:rPr lang="en-GB" noProof="0" smtClean="0"/>
              <a:pPr/>
              <a:t>66</a:t>
            </a:fld>
            <a:endParaRPr lang="en-GB" noProof="0"/>
          </a:p>
        </p:txBody>
      </p:sp>
      <p:sp>
        <p:nvSpPr>
          <p:cNvPr id="16" name="Content Placeholder 3">
            <a:extLst>
              <a:ext uri="{FF2B5EF4-FFF2-40B4-BE49-F238E27FC236}">
                <a16:creationId xmlns:a16="http://schemas.microsoft.com/office/drawing/2014/main" id="{1E19D029-8760-DCF0-A870-24070037BEA6}"/>
              </a:ext>
            </a:extLst>
          </p:cNvPr>
          <p:cNvSpPr>
            <a:spLocks noGrp="1"/>
          </p:cNvSpPr>
          <p:nvPr>
            <p:ph sz="quarter" idx="11"/>
          </p:nvPr>
        </p:nvSpPr>
        <p:spPr>
          <a:xfrm>
            <a:off x="475814" y="1336196"/>
            <a:ext cx="7804586" cy="2524104"/>
          </a:xfrm>
        </p:spPr>
        <p:txBody>
          <a:bodyPr vert="horz" lIns="0" tIns="45720" rIns="0" bIns="45720" rtlCol="0" anchor="t">
            <a:noAutofit/>
          </a:bodyPr>
          <a:lstStyle/>
          <a:p>
            <a:pPr marL="215265" indent="-215900">
              <a:buClr>
                <a:srgbClr val="FD6400"/>
              </a:buClr>
            </a:pPr>
            <a:r>
              <a:rPr lang="en-US" sz="1600" dirty="0">
                <a:cs typeface="Mongolian Baiti"/>
              </a:rPr>
              <a:t>Large number of cross-domain page imports</a:t>
            </a:r>
          </a:p>
          <a:p>
            <a:pPr marL="215265" indent="-215900">
              <a:buClr>
                <a:srgbClr val="FD6400"/>
              </a:buClr>
            </a:pPr>
            <a:r>
              <a:rPr lang="en-US" sz="1600" dirty="0">
                <a:cs typeface="Mongolian Baiti"/>
              </a:rPr>
              <a:t>Every stateful service may only be imported from exactly 1 source</a:t>
            </a:r>
          </a:p>
          <a:p>
            <a:pPr marL="215265" indent="-215900">
              <a:buClr>
                <a:srgbClr val="FD6400"/>
              </a:buClr>
            </a:pPr>
            <a:r>
              <a:rPr lang="en-US" sz="1600" dirty="0">
                <a:cs typeface="Mongolian Baiti"/>
              </a:rPr>
              <a:t>Webpack config can get complex and difficult to manage</a:t>
            </a:r>
          </a:p>
          <a:p>
            <a:pPr marL="215265" indent="-215900">
              <a:buClr>
                <a:srgbClr val="FD6400"/>
              </a:buClr>
            </a:pPr>
            <a:r>
              <a:rPr lang="en-US" sz="1600" dirty="0">
                <a:cs typeface="Mongolian Baiti"/>
              </a:rPr>
              <a:t>To get AOT working:</a:t>
            </a:r>
          </a:p>
          <a:p>
            <a:pPr marL="431265" lvl="1" indent="-215900">
              <a:buClr>
                <a:srgbClr val="FD6400"/>
              </a:buClr>
            </a:pPr>
            <a:r>
              <a:rPr lang="en-US" sz="1400" dirty="0">
                <a:cs typeface="Mongolian Baiti"/>
              </a:rPr>
              <a:t>Every shared local lib and its peer dependencies need to be buildable</a:t>
            </a:r>
          </a:p>
          <a:p>
            <a:pPr marL="647265" lvl="2" indent="-215900">
              <a:buClr>
                <a:srgbClr val="FD6400"/>
              </a:buClr>
            </a:pPr>
            <a:r>
              <a:rPr lang="en-US" sz="1200" dirty="0">
                <a:cs typeface="Mongolian Baiti"/>
              </a:rPr>
              <a:t>This may negatively affect performance of cold boots because of the sheer number of shared libs</a:t>
            </a:r>
          </a:p>
          <a:p>
            <a:pPr marL="647265" lvl="2" indent="-215900">
              <a:buClr>
                <a:srgbClr val="FD6400"/>
              </a:buClr>
            </a:pPr>
            <a:r>
              <a:rPr lang="en-US" sz="1200" dirty="0">
                <a:cs typeface="Mongolian Baiti"/>
              </a:rPr>
              <a:t>A lot of work because there are hundreds of shared libs</a:t>
            </a:r>
          </a:p>
          <a:p>
            <a:pPr marL="431265" lvl="1" indent="-215900">
              <a:buClr>
                <a:srgbClr val="FD6400"/>
              </a:buClr>
            </a:pPr>
            <a:r>
              <a:rPr lang="en-US" sz="1400" dirty="0">
                <a:cs typeface="Mongolian Baiti"/>
              </a:rPr>
              <a:t>Every shared local lib cannot have any boundary issues, otherwise the lib is not self-contained and the build fails</a:t>
            </a:r>
          </a:p>
          <a:p>
            <a:pPr marL="647265" lvl="2" indent="-215900">
              <a:buClr>
                <a:srgbClr val="FD6400"/>
              </a:buClr>
            </a:pPr>
            <a:r>
              <a:rPr lang="en-US" sz="1200" dirty="0">
                <a:cs typeface="Mongolian Baiti"/>
              </a:rPr>
              <a:t>Huge workload because there are roughly ~3000 violations across ~58 teams, all greatly varying in complexity</a:t>
            </a:r>
          </a:p>
          <a:p>
            <a:pPr marL="215265" indent="-215900">
              <a:buClr>
                <a:srgbClr val="FD6400"/>
              </a:buClr>
            </a:pPr>
            <a:r>
              <a:rPr lang="en-US" sz="1600" dirty="0">
                <a:cs typeface="Mongolian Baiti"/>
              </a:rPr>
              <a:t>There still are lots of unknowns…</a:t>
            </a:r>
          </a:p>
          <a:p>
            <a:pPr marL="431265" lvl="1" indent="-215900">
              <a:buClr>
                <a:srgbClr val="FD6400"/>
              </a:buClr>
            </a:pPr>
            <a:endParaRPr lang="en-US" sz="1400" dirty="0">
              <a:cs typeface="Mongolian Baiti"/>
            </a:endParaRPr>
          </a:p>
          <a:p>
            <a:pPr marL="0" indent="0">
              <a:buClr>
                <a:srgbClr val="FD6400"/>
              </a:buClr>
              <a:buNone/>
            </a:pPr>
            <a:endParaRPr lang="en-US" sz="1600" dirty="0">
              <a:cs typeface="Mongolian Baiti"/>
            </a:endParaRPr>
          </a:p>
          <a:p>
            <a:pPr marL="431800" lvl="1" indent="-215900">
              <a:buClr>
                <a:srgbClr val="000099"/>
              </a:buClr>
            </a:pPr>
            <a:endParaRPr lang="en-US" dirty="0">
              <a:cs typeface="Mongolian Baiti"/>
            </a:endParaRPr>
          </a:p>
          <a:p>
            <a:pPr marL="431800" lvl="1" indent="-215900">
              <a:buClr>
                <a:srgbClr val="000099"/>
              </a:buClr>
            </a:pPr>
            <a:endParaRPr lang="en-US" dirty="0">
              <a:cs typeface="Mongolian Baiti"/>
            </a:endParaRPr>
          </a:p>
          <a:p>
            <a:pPr marL="215265" indent="-215900">
              <a:buClr>
                <a:srgbClr val="FD6400"/>
              </a:buClr>
            </a:pPr>
            <a:endParaRPr lang="en-US" dirty="0">
              <a:cs typeface="Mongolian Baiti"/>
            </a:endParaRPr>
          </a:p>
          <a:p>
            <a:pPr marL="215900" indent="-215900">
              <a:buClr>
                <a:srgbClr val="FD6400"/>
              </a:buClr>
            </a:pPr>
            <a:endParaRPr lang="en-US" dirty="0">
              <a:cs typeface="Mongolian Baiti"/>
            </a:endParaRPr>
          </a:p>
          <a:p>
            <a:pPr marL="215900" indent="-215900">
              <a:buClr>
                <a:srgbClr val="FD6400"/>
              </a:buClr>
            </a:pPr>
            <a:endParaRPr lang="en-US" dirty="0">
              <a:cs typeface="Mongolian Baiti"/>
            </a:endParaRPr>
          </a:p>
          <a:p>
            <a:pPr marL="215900" indent="-215900">
              <a:buClr>
                <a:srgbClr val="FD6400"/>
              </a:buClr>
            </a:pPr>
            <a:endParaRPr lang="en-US" dirty="0">
              <a:cs typeface="Mongolian Baiti"/>
            </a:endParaRPr>
          </a:p>
          <a:p>
            <a:pPr marL="215900" indent="-215900">
              <a:buClr>
                <a:srgbClr val="FD6400"/>
              </a:buClr>
            </a:pPr>
            <a:endParaRPr lang="en-US" dirty="0">
              <a:cs typeface="Mongolian Baiti"/>
            </a:endParaRPr>
          </a:p>
          <a:p>
            <a:pPr marL="215900" lvl="1" indent="0">
              <a:buClr>
                <a:srgbClr val="000099"/>
              </a:buClr>
              <a:buNone/>
            </a:pPr>
            <a:endParaRPr lang="en-US" dirty="0">
              <a:cs typeface="Mongolian Baiti"/>
            </a:endParaRPr>
          </a:p>
          <a:p>
            <a:pPr marL="431800" lvl="1" indent="-215900">
              <a:buClr>
                <a:srgbClr val="000099"/>
              </a:buClr>
            </a:pPr>
            <a:endParaRPr lang="en-US" dirty="0">
              <a:cs typeface="Mongolian Baiti"/>
            </a:endParaRPr>
          </a:p>
          <a:p>
            <a:pPr marL="431800" lvl="1" indent="-215900">
              <a:buClr>
                <a:srgbClr val="000099"/>
              </a:buClr>
            </a:pPr>
            <a:endParaRPr lang="en-US" dirty="0">
              <a:cs typeface="Mongolian Baiti"/>
            </a:endParaRPr>
          </a:p>
          <a:p>
            <a:pPr marL="215265" indent="-215900"/>
            <a:endParaRPr lang="en-US" dirty="0">
              <a:cs typeface="Mongolian Baiti"/>
            </a:endParaRPr>
          </a:p>
          <a:p>
            <a:pPr marL="215900" indent="-215900"/>
            <a:endParaRPr lang="en-US" dirty="0">
              <a:cs typeface="Mongolian Baiti"/>
            </a:endParaRPr>
          </a:p>
          <a:p>
            <a:pPr marL="215900" indent="-215900"/>
            <a:endParaRPr lang="en-US" dirty="0">
              <a:cs typeface="Mongolian Baiti"/>
            </a:endParaRPr>
          </a:p>
          <a:p>
            <a:pPr marL="215900" indent="-215900"/>
            <a:endParaRPr lang="en-US" dirty="0">
              <a:cs typeface="Mongolian Baiti"/>
            </a:endParaRPr>
          </a:p>
        </p:txBody>
      </p:sp>
      <p:pic>
        <p:nvPicPr>
          <p:cNvPr id="6" name="Graphic 5" descr="Gauge with solid fill">
            <a:extLst>
              <a:ext uri="{FF2B5EF4-FFF2-40B4-BE49-F238E27FC236}">
                <a16:creationId xmlns:a16="http://schemas.microsoft.com/office/drawing/2014/main" id="{2CEDDB5D-9B3F-0BBD-A01D-6509F54CFAE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01287" y="3828768"/>
            <a:ext cx="914400" cy="914400"/>
          </a:xfrm>
          <a:prstGeom prst="rect">
            <a:avLst/>
          </a:prstGeom>
        </p:spPr>
      </p:pic>
    </p:spTree>
    <p:extLst>
      <p:ext uri="{BB962C8B-B14F-4D97-AF65-F5344CB8AC3E}">
        <p14:creationId xmlns:p14="http://schemas.microsoft.com/office/powerpoint/2010/main" val="31957140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F804-016D-C42A-1DF0-D174F09BB391}"/>
              </a:ext>
            </a:extLst>
          </p:cNvPr>
          <p:cNvSpPr>
            <a:spLocks noGrp="1"/>
          </p:cNvSpPr>
          <p:nvPr>
            <p:ph type="title"/>
          </p:nvPr>
        </p:nvSpPr>
        <p:spPr/>
        <p:txBody>
          <a:bodyPr/>
          <a:lstStyle/>
          <a:p>
            <a:r>
              <a:rPr lang="en-US" dirty="0"/>
              <a:t>Isolated / federated module</a:t>
            </a:r>
          </a:p>
        </p:txBody>
      </p:sp>
      <p:sp>
        <p:nvSpPr>
          <p:cNvPr id="3" name="Slide Number Placeholder 2">
            <a:extLst>
              <a:ext uri="{FF2B5EF4-FFF2-40B4-BE49-F238E27FC236}">
                <a16:creationId xmlns:a16="http://schemas.microsoft.com/office/drawing/2014/main" id="{9D430333-901B-D3E8-9F70-3FB5D32486AE}"/>
              </a:ext>
            </a:extLst>
          </p:cNvPr>
          <p:cNvSpPr>
            <a:spLocks noGrp="1"/>
          </p:cNvSpPr>
          <p:nvPr>
            <p:ph type="sldNum" sz="quarter" idx="10"/>
          </p:nvPr>
        </p:nvSpPr>
        <p:spPr/>
        <p:txBody>
          <a:bodyPr/>
          <a:lstStyle/>
          <a:p>
            <a:fld id="{4821C4A5-98F2-7545-875B-39B2F4500447}" type="slidenum">
              <a:rPr lang="en-GB" noProof="0" smtClean="0"/>
              <a:pPr/>
              <a:t>7</a:t>
            </a:fld>
            <a:endParaRPr lang="en-GB" noProof="0"/>
          </a:p>
        </p:txBody>
      </p:sp>
      <p:sp>
        <p:nvSpPr>
          <p:cNvPr id="15" name="TextBox 14">
            <a:extLst>
              <a:ext uri="{FF2B5EF4-FFF2-40B4-BE49-F238E27FC236}">
                <a16:creationId xmlns:a16="http://schemas.microsoft.com/office/drawing/2014/main" id="{5634C683-CE81-DCA2-E90C-3A63F26E7A58}"/>
              </a:ext>
            </a:extLst>
          </p:cNvPr>
          <p:cNvSpPr txBox="1"/>
          <p:nvPr/>
        </p:nvSpPr>
        <p:spPr>
          <a:xfrm>
            <a:off x="475815" y="1385537"/>
            <a:ext cx="2407101" cy="400110"/>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2000" spc="-150" dirty="0">
                <a:solidFill>
                  <a:schemeClr val="tx2"/>
                </a:solidFill>
                <a:latin typeface="Dreaming Outloud Pro" panose="03050502040302030504" pitchFamily="66" charset="77"/>
                <a:ea typeface="Noteworthy Light" panose="02000400000000000000" pitchFamily="2" charset="77"/>
                <a:cs typeface="Dreaming Outloud Pro" panose="03050502040302030504" pitchFamily="66" charset="77"/>
              </a:rPr>
              <a:t>Application</a:t>
            </a:r>
          </a:p>
        </p:txBody>
      </p:sp>
      <p:sp>
        <p:nvSpPr>
          <p:cNvPr id="6" name="Rectangle 5">
            <a:extLst>
              <a:ext uri="{FF2B5EF4-FFF2-40B4-BE49-F238E27FC236}">
                <a16:creationId xmlns:a16="http://schemas.microsoft.com/office/drawing/2014/main" id="{6F2B8EE3-443F-EDF7-D5B5-683EC8BFC731}"/>
              </a:ext>
            </a:extLst>
          </p:cNvPr>
          <p:cNvSpPr/>
          <p:nvPr/>
        </p:nvSpPr>
        <p:spPr>
          <a:xfrm>
            <a:off x="475815" y="1923393"/>
            <a:ext cx="2407101" cy="2520000"/>
          </a:xfrm>
          <a:prstGeom prst="rect">
            <a:avLst/>
          </a:prstGeom>
          <a:noFill/>
          <a:ln w="28575" cap="rnd" cmpd="sng" algn="ctr">
            <a:solidFill>
              <a:schemeClr val="tx2"/>
            </a:solidFill>
            <a:prstDash val="dash"/>
            <a:extLst>
              <a:ext uri="{C807C97D-BFC1-408E-A445-0C87EB9F89A2}">
                <ask:lineSketchStyleProps xmlns:ask="http://schemas.microsoft.com/office/drawing/2018/sketchyshapes" sd="1219033472">
                  <a:custGeom>
                    <a:avLst/>
                    <a:gdLst>
                      <a:gd name="connsiteX0" fmla="*/ 0 w 8132158"/>
                      <a:gd name="connsiteY0" fmla="*/ 0 h 2520000"/>
                      <a:gd name="connsiteX1" fmla="*/ 8132158 w 8132158"/>
                      <a:gd name="connsiteY1" fmla="*/ 0 h 2520000"/>
                      <a:gd name="connsiteX2" fmla="*/ 8132158 w 8132158"/>
                      <a:gd name="connsiteY2" fmla="*/ 2520000 h 2520000"/>
                      <a:gd name="connsiteX3" fmla="*/ 0 w 8132158"/>
                      <a:gd name="connsiteY3" fmla="*/ 2520000 h 2520000"/>
                      <a:gd name="connsiteX4" fmla="*/ 0 w 8132158"/>
                      <a:gd name="connsiteY4" fmla="*/ 0 h 25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2158" h="2520000" extrusionOk="0">
                        <a:moveTo>
                          <a:pt x="0" y="0"/>
                        </a:moveTo>
                        <a:cubicBezTo>
                          <a:pt x="3487166" y="118645"/>
                          <a:pt x="6134919" y="116012"/>
                          <a:pt x="8132158" y="0"/>
                        </a:cubicBezTo>
                        <a:cubicBezTo>
                          <a:pt x="7999276" y="962862"/>
                          <a:pt x="8217109" y="1720368"/>
                          <a:pt x="8132158" y="2520000"/>
                        </a:cubicBezTo>
                        <a:cubicBezTo>
                          <a:pt x="5047923" y="2654600"/>
                          <a:pt x="1843019" y="2362804"/>
                          <a:pt x="0" y="2520000"/>
                        </a:cubicBezTo>
                        <a:cubicBezTo>
                          <a:pt x="-20187" y="1978423"/>
                          <a:pt x="-152480" y="928655"/>
                          <a:pt x="0" y="0"/>
                        </a:cubicBezTo>
                        <a:close/>
                      </a:path>
                    </a:pathLst>
                  </a:custGeom>
                  <ask:type>
                    <ask:lineSketchNone/>
                  </ask:type>
                </ask:lineSketchStyleProps>
              </a:ext>
            </a:extLst>
          </a:ln>
          <a:effectLst/>
        </p:spPr>
        <p:txBody>
          <a:bodyPr rtlCol="0" anchor="ctr"/>
          <a:lstStyle/>
          <a:p>
            <a:pPr algn="ctr"/>
            <a:endParaRPr lang="en-NL">
              <a:solidFill>
                <a:srgbClr val="5E6A71"/>
              </a:solidFill>
            </a:endParaRPr>
          </a:p>
        </p:txBody>
      </p:sp>
      <p:sp>
        <p:nvSpPr>
          <p:cNvPr id="7" name="Rectangle 6">
            <a:extLst>
              <a:ext uri="{FF2B5EF4-FFF2-40B4-BE49-F238E27FC236}">
                <a16:creationId xmlns:a16="http://schemas.microsoft.com/office/drawing/2014/main" id="{5912131B-8F67-7ED0-BB5F-EA297C17225D}"/>
              </a:ext>
            </a:extLst>
          </p:cNvPr>
          <p:cNvSpPr/>
          <p:nvPr/>
        </p:nvSpPr>
        <p:spPr>
          <a:xfrm>
            <a:off x="1335496" y="2183670"/>
            <a:ext cx="544898" cy="544898"/>
          </a:xfrm>
          <a:custGeom>
            <a:avLst/>
            <a:gdLst>
              <a:gd name="connsiteX0" fmla="*/ 0 w 544898"/>
              <a:gd name="connsiteY0" fmla="*/ 0 h 544898"/>
              <a:gd name="connsiteX1" fmla="*/ 544898 w 544898"/>
              <a:gd name="connsiteY1" fmla="*/ 0 h 544898"/>
              <a:gd name="connsiteX2" fmla="*/ 544898 w 544898"/>
              <a:gd name="connsiteY2" fmla="*/ 544898 h 544898"/>
              <a:gd name="connsiteX3" fmla="*/ 0 w 544898"/>
              <a:gd name="connsiteY3" fmla="*/ 544898 h 544898"/>
              <a:gd name="connsiteX4" fmla="*/ 0 w 544898"/>
              <a:gd name="connsiteY4" fmla="*/ 0 h 544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98" h="544898" fill="none" extrusionOk="0">
                <a:moveTo>
                  <a:pt x="0" y="0"/>
                </a:moveTo>
                <a:cubicBezTo>
                  <a:pt x="255582" y="-16752"/>
                  <a:pt x="348470" y="6887"/>
                  <a:pt x="544898" y="0"/>
                </a:cubicBezTo>
                <a:cubicBezTo>
                  <a:pt x="519350" y="149110"/>
                  <a:pt x="519381" y="353728"/>
                  <a:pt x="544898" y="544898"/>
                </a:cubicBezTo>
                <a:cubicBezTo>
                  <a:pt x="393197" y="549163"/>
                  <a:pt x="188100" y="536345"/>
                  <a:pt x="0" y="544898"/>
                </a:cubicBezTo>
                <a:cubicBezTo>
                  <a:pt x="11218" y="403712"/>
                  <a:pt x="-24932" y="148953"/>
                  <a:pt x="0" y="0"/>
                </a:cubicBezTo>
                <a:close/>
              </a:path>
              <a:path w="544898" h="544898" stroke="0" extrusionOk="0">
                <a:moveTo>
                  <a:pt x="0" y="0"/>
                </a:moveTo>
                <a:cubicBezTo>
                  <a:pt x="251532" y="-11230"/>
                  <a:pt x="424971" y="6470"/>
                  <a:pt x="544898" y="0"/>
                </a:cubicBezTo>
                <a:cubicBezTo>
                  <a:pt x="557108" y="222091"/>
                  <a:pt x="529715" y="290459"/>
                  <a:pt x="544898" y="544898"/>
                </a:cubicBezTo>
                <a:cubicBezTo>
                  <a:pt x="306287" y="531903"/>
                  <a:pt x="208212" y="557841"/>
                  <a:pt x="0" y="544898"/>
                </a:cubicBezTo>
                <a:cubicBezTo>
                  <a:pt x="-14003" y="401050"/>
                  <a:pt x="8951" y="198372"/>
                  <a:pt x="0" y="0"/>
                </a:cubicBezTo>
                <a:close/>
              </a:path>
            </a:pathLst>
          </a:custGeom>
          <a:pattFill prst="ltDnDiag">
            <a:fgClr>
              <a:schemeClr val="tx2"/>
            </a:fgClr>
            <a:bgClr>
              <a:schemeClr val="bg1"/>
            </a:bgClr>
          </a:pattFill>
          <a:ln w="1905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2000" dirty="0">
                <a:solidFill>
                  <a:schemeClr val="tx2"/>
                </a:solidFill>
                <a:latin typeface="Dreaming Outloud Pro" panose="03050502040302030504" pitchFamily="66" charset="77"/>
                <a:cs typeface="Dreaming Outloud Pro" panose="03050502040302030504" pitchFamily="66" charset="77"/>
              </a:rPr>
              <a:t>{1}</a:t>
            </a:r>
          </a:p>
        </p:txBody>
      </p:sp>
      <p:sp>
        <p:nvSpPr>
          <p:cNvPr id="9" name="Rectangle 8">
            <a:extLst>
              <a:ext uri="{FF2B5EF4-FFF2-40B4-BE49-F238E27FC236}">
                <a16:creationId xmlns:a16="http://schemas.microsoft.com/office/drawing/2014/main" id="{185961C0-12AE-CAA3-2201-86A1688903EF}"/>
              </a:ext>
            </a:extLst>
          </p:cNvPr>
          <p:cNvSpPr/>
          <p:nvPr/>
        </p:nvSpPr>
        <p:spPr>
          <a:xfrm>
            <a:off x="825736" y="3033160"/>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tx2"/>
            </a:fgClr>
            <a:bgClr>
              <a:schemeClr val="bg1"/>
            </a:bgClr>
          </a:pattFill>
          <a:ln w="1905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tx2"/>
                </a:solidFill>
                <a:latin typeface="Dreaming Outloud Pro" panose="03050502040302030504" pitchFamily="66" charset="77"/>
                <a:cs typeface="Dreaming Outloud Pro" panose="03050502040302030504" pitchFamily="66" charset="77"/>
              </a:rPr>
              <a:t>1.1</a:t>
            </a:r>
          </a:p>
        </p:txBody>
      </p:sp>
      <p:sp>
        <p:nvSpPr>
          <p:cNvPr id="13" name="Rectangle 12">
            <a:extLst>
              <a:ext uri="{FF2B5EF4-FFF2-40B4-BE49-F238E27FC236}">
                <a16:creationId xmlns:a16="http://schemas.microsoft.com/office/drawing/2014/main" id="{4A0199B4-5F07-929C-79B7-42F9BCD0BD06}"/>
              </a:ext>
            </a:extLst>
          </p:cNvPr>
          <p:cNvSpPr/>
          <p:nvPr/>
        </p:nvSpPr>
        <p:spPr>
          <a:xfrm>
            <a:off x="1414212" y="3028561"/>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tx2"/>
            </a:fgClr>
            <a:bgClr>
              <a:schemeClr val="bg1"/>
            </a:bgClr>
          </a:pattFill>
          <a:ln w="1905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tx2"/>
                </a:solidFill>
                <a:latin typeface="Dreaming Outloud Pro" panose="03050502040302030504" pitchFamily="66" charset="77"/>
                <a:cs typeface="Dreaming Outloud Pro" panose="03050502040302030504" pitchFamily="66" charset="77"/>
              </a:rPr>
              <a:t>1.2</a:t>
            </a:r>
            <a:endParaRPr lang="en-NL" sz="1200" dirty="0">
              <a:solidFill>
                <a:schemeClr val="tx2"/>
              </a:solidFill>
              <a:latin typeface="Consolas" panose="020B0609020204030204" pitchFamily="49" charset="0"/>
              <a:cs typeface="Consolas" panose="020B0609020204030204" pitchFamily="49" charset="0"/>
            </a:endParaRPr>
          </a:p>
        </p:txBody>
      </p:sp>
      <p:cxnSp>
        <p:nvCxnSpPr>
          <p:cNvPr id="16" name="Elbow Connector 15">
            <a:extLst>
              <a:ext uri="{FF2B5EF4-FFF2-40B4-BE49-F238E27FC236}">
                <a16:creationId xmlns:a16="http://schemas.microsoft.com/office/drawing/2014/main" id="{7EA73C58-6798-F7D8-2346-EF911463862A}"/>
              </a:ext>
            </a:extLst>
          </p:cNvPr>
          <p:cNvCxnSpPr>
            <a:cxnSpLocks/>
            <a:stCxn id="7" idx="2"/>
            <a:endCxn id="13" idx="0"/>
          </p:cNvCxnSpPr>
          <p:nvPr/>
        </p:nvCxnSpPr>
        <p:spPr>
          <a:xfrm rot="16200000" flipH="1">
            <a:off x="1460082" y="2876430"/>
            <a:ext cx="299993" cy="4267"/>
          </a:xfrm>
          <a:prstGeom prst="bentConnector3">
            <a:avLst/>
          </a:prstGeom>
          <a:ln w="12700" cap="rnd">
            <a:tailEnd type="none"/>
          </a:ln>
          <a:effectLst/>
        </p:spPr>
        <p:style>
          <a:lnRef idx="2">
            <a:schemeClr val="accent1"/>
          </a:lnRef>
          <a:fillRef idx="0">
            <a:schemeClr val="accent1"/>
          </a:fillRef>
          <a:effectRef idx="1">
            <a:schemeClr val="accent1"/>
          </a:effectRef>
          <a:fontRef idx="minor">
            <a:schemeClr val="tx1"/>
          </a:fontRef>
        </p:style>
      </p:cxnSp>
      <p:cxnSp>
        <p:nvCxnSpPr>
          <p:cNvPr id="27" name="Elbow Connector 26">
            <a:extLst>
              <a:ext uri="{FF2B5EF4-FFF2-40B4-BE49-F238E27FC236}">
                <a16:creationId xmlns:a16="http://schemas.microsoft.com/office/drawing/2014/main" id="{9236816B-110E-E33E-4530-103C9BF1A98D}"/>
              </a:ext>
            </a:extLst>
          </p:cNvPr>
          <p:cNvCxnSpPr>
            <a:stCxn id="7" idx="2"/>
            <a:endCxn id="9" idx="0"/>
          </p:cNvCxnSpPr>
          <p:nvPr/>
        </p:nvCxnSpPr>
        <p:spPr>
          <a:xfrm rot="5400000">
            <a:off x="1163545" y="2588760"/>
            <a:ext cx="304592" cy="584209"/>
          </a:xfrm>
          <a:prstGeom prst="bentConnector3">
            <a:avLst/>
          </a:prstGeom>
          <a:ln w="12700" cap="rnd">
            <a:tailEnd type="none"/>
          </a:ln>
          <a:effectLst/>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F88CBA9D-52B7-89EF-91C5-BB121FD13854}"/>
              </a:ext>
            </a:extLst>
          </p:cNvPr>
          <p:cNvSpPr/>
          <p:nvPr/>
        </p:nvSpPr>
        <p:spPr>
          <a:xfrm>
            <a:off x="2003249" y="3033801"/>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tx2"/>
            </a:fgClr>
            <a:bgClr>
              <a:schemeClr val="bg1"/>
            </a:bgClr>
          </a:pattFill>
          <a:ln w="1905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tx2"/>
                </a:solidFill>
                <a:latin typeface="Dreaming Outloud Pro" panose="03050502040302030504" pitchFamily="66" charset="77"/>
                <a:cs typeface="Dreaming Outloud Pro" panose="03050502040302030504" pitchFamily="66" charset="77"/>
              </a:rPr>
              <a:t>1.3</a:t>
            </a:r>
          </a:p>
        </p:txBody>
      </p:sp>
      <p:cxnSp>
        <p:nvCxnSpPr>
          <p:cNvPr id="29" name="Elbow Connector 28">
            <a:extLst>
              <a:ext uri="{FF2B5EF4-FFF2-40B4-BE49-F238E27FC236}">
                <a16:creationId xmlns:a16="http://schemas.microsoft.com/office/drawing/2014/main" id="{3C1A7A1D-BE30-A406-A095-95212A3F35DB}"/>
              </a:ext>
            </a:extLst>
          </p:cNvPr>
          <p:cNvCxnSpPr>
            <a:cxnSpLocks/>
            <a:stCxn id="7" idx="2"/>
            <a:endCxn id="28" idx="0"/>
          </p:cNvCxnSpPr>
          <p:nvPr/>
        </p:nvCxnSpPr>
        <p:spPr>
          <a:xfrm rot="16200000" flipH="1">
            <a:off x="1751981" y="2584532"/>
            <a:ext cx="305233" cy="593304"/>
          </a:xfrm>
          <a:prstGeom prst="bentConnector3">
            <a:avLst/>
          </a:prstGeom>
          <a:ln w="12700" cap="rnd">
            <a:tailEnd type="none"/>
          </a:ln>
          <a:effectLst/>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971A5DD4-6B53-3DA2-ACDF-C749EF55332A}"/>
              </a:ext>
            </a:extLst>
          </p:cNvPr>
          <p:cNvSpPr/>
          <p:nvPr/>
        </p:nvSpPr>
        <p:spPr>
          <a:xfrm>
            <a:off x="7184890" y="2183670"/>
            <a:ext cx="544898" cy="544898"/>
          </a:xfrm>
          <a:custGeom>
            <a:avLst/>
            <a:gdLst>
              <a:gd name="connsiteX0" fmla="*/ 0 w 544898"/>
              <a:gd name="connsiteY0" fmla="*/ 0 h 544898"/>
              <a:gd name="connsiteX1" fmla="*/ 544898 w 544898"/>
              <a:gd name="connsiteY1" fmla="*/ 0 h 544898"/>
              <a:gd name="connsiteX2" fmla="*/ 544898 w 544898"/>
              <a:gd name="connsiteY2" fmla="*/ 544898 h 544898"/>
              <a:gd name="connsiteX3" fmla="*/ 0 w 544898"/>
              <a:gd name="connsiteY3" fmla="*/ 544898 h 544898"/>
              <a:gd name="connsiteX4" fmla="*/ 0 w 544898"/>
              <a:gd name="connsiteY4" fmla="*/ 0 h 544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98" h="544898" fill="none" extrusionOk="0">
                <a:moveTo>
                  <a:pt x="0" y="0"/>
                </a:moveTo>
                <a:cubicBezTo>
                  <a:pt x="255582" y="-16752"/>
                  <a:pt x="348470" y="6887"/>
                  <a:pt x="544898" y="0"/>
                </a:cubicBezTo>
                <a:cubicBezTo>
                  <a:pt x="519350" y="149110"/>
                  <a:pt x="519381" y="353728"/>
                  <a:pt x="544898" y="544898"/>
                </a:cubicBezTo>
                <a:cubicBezTo>
                  <a:pt x="393197" y="549163"/>
                  <a:pt x="188100" y="536345"/>
                  <a:pt x="0" y="544898"/>
                </a:cubicBezTo>
                <a:cubicBezTo>
                  <a:pt x="11218" y="403712"/>
                  <a:pt x="-24932" y="148953"/>
                  <a:pt x="0" y="0"/>
                </a:cubicBezTo>
                <a:close/>
              </a:path>
              <a:path w="544898" h="544898" stroke="0" extrusionOk="0">
                <a:moveTo>
                  <a:pt x="0" y="0"/>
                </a:moveTo>
                <a:cubicBezTo>
                  <a:pt x="251532" y="-11230"/>
                  <a:pt x="424971" y="6470"/>
                  <a:pt x="544898" y="0"/>
                </a:cubicBezTo>
                <a:cubicBezTo>
                  <a:pt x="557108" y="222091"/>
                  <a:pt x="529715" y="290459"/>
                  <a:pt x="544898" y="544898"/>
                </a:cubicBezTo>
                <a:cubicBezTo>
                  <a:pt x="306287" y="531903"/>
                  <a:pt x="208212" y="557841"/>
                  <a:pt x="0" y="544898"/>
                </a:cubicBezTo>
                <a:cubicBezTo>
                  <a:pt x="-14003" y="401050"/>
                  <a:pt x="8951" y="198372"/>
                  <a:pt x="0" y="0"/>
                </a:cubicBezTo>
                <a:close/>
              </a:path>
            </a:pathLst>
          </a:custGeom>
          <a:pattFill prst="ltDnDiag">
            <a:fgClr>
              <a:schemeClr val="accent2"/>
            </a:fgClr>
            <a:bgClr>
              <a:schemeClr val="bg1"/>
            </a:bgClr>
          </a:pattFill>
          <a:ln w="19050" cap="rnd" cmpd="sng" algn="ctr">
            <a:solidFill>
              <a:schemeClr val="accent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2000" dirty="0">
                <a:solidFill>
                  <a:schemeClr val="accent2"/>
                </a:solidFill>
                <a:latin typeface="Dreaming Outloud Pro" panose="03050502040302030504" pitchFamily="66" charset="77"/>
                <a:cs typeface="Dreaming Outloud Pro" panose="03050502040302030504" pitchFamily="66" charset="77"/>
              </a:rPr>
              <a:t>{2}</a:t>
            </a:r>
          </a:p>
        </p:txBody>
      </p:sp>
      <p:sp>
        <p:nvSpPr>
          <p:cNvPr id="32" name="Rectangle 31">
            <a:extLst>
              <a:ext uri="{FF2B5EF4-FFF2-40B4-BE49-F238E27FC236}">
                <a16:creationId xmlns:a16="http://schemas.microsoft.com/office/drawing/2014/main" id="{1DA8C27C-3A2F-B836-E8F5-1FE5DA642968}"/>
              </a:ext>
            </a:extLst>
          </p:cNvPr>
          <p:cNvSpPr/>
          <p:nvPr/>
        </p:nvSpPr>
        <p:spPr>
          <a:xfrm>
            <a:off x="6675130" y="3034264"/>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accent2"/>
            </a:fgClr>
            <a:bgClr>
              <a:schemeClr val="bg1"/>
            </a:bgClr>
          </a:pattFill>
          <a:ln w="19050" cap="rnd" cmpd="sng" algn="ctr">
            <a:solidFill>
              <a:schemeClr val="accent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accent2"/>
                </a:solidFill>
                <a:latin typeface="Dreaming Outloud Pro" panose="03050502040302030504" pitchFamily="66" charset="77"/>
                <a:cs typeface="Dreaming Outloud Pro" panose="03050502040302030504" pitchFamily="66" charset="77"/>
              </a:rPr>
              <a:t>2.1</a:t>
            </a:r>
          </a:p>
        </p:txBody>
      </p:sp>
      <p:sp>
        <p:nvSpPr>
          <p:cNvPr id="33" name="Rectangle 32">
            <a:extLst>
              <a:ext uri="{FF2B5EF4-FFF2-40B4-BE49-F238E27FC236}">
                <a16:creationId xmlns:a16="http://schemas.microsoft.com/office/drawing/2014/main" id="{696FE732-ACDB-FF9B-F537-C5352505C8CE}"/>
              </a:ext>
            </a:extLst>
          </p:cNvPr>
          <p:cNvSpPr/>
          <p:nvPr/>
        </p:nvSpPr>
        <p:spPr>
          <a:xfrm>
            <a:off x="7263606" y="3028561"/>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accent2"/>
            </a:fgClr>
            <a:bgClr>
              <a:schemeClr val="bg1"/>
            </a:bgClr>
          </a:pattFill>
          <a:ln w="19050" cap="rnd" cmpd="sng" algn="ctr">
            <a:solidFill>
              <a:schemeClr val="accent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accent2"/>
                </a:solidFill>
                <a:latin typeface="Dreaming Outloud Pro" panose="03050502040302030504" pitchFamily="66" charset="77"/>
                <a:cs typeface="Dreaming Outloud Pro" panose="03050502040302030504" pitchFamily="66" charset="77"/>
              </a:rPr>
              <a:t>2.2</a:t>
            </a:r>
          </a:p>
        </p:txBody>
      </p:sp>
      <p:cxnSp>
        <p:nvCxnSpPr>
          <p:cNvPr id="34" name="Elbow Connector 33">
            <a:extLst>
              <a:ext uri="{FF2B5EF4-FFF2-40B4-BE49-F238E27FC236}">
                <a16:creationId xmlns:a16="http://schemas.microsoft.com/office/drawing/2014/main" id="{84B736ED-1B06-7AFD-9182-583A5AC3F0C3}"/>
              </a:ext>
            </a:extLst>
          </p:cNvPr>
          <p:cNvCxnSpPr>
            <a:cxnSpLocks/>
            <a:stCxn id="31" idx="2"/>
            <a:endCxn id="33" idx="0"/>
          </p:cNvCxnSpPr>
          <p:nvPr/>
        </p:nvCxnSpPr>
        <p:spPr>
          <a:xfrm rot="16200000" flipH="1">
            <a:off x="7309476" y="2876430"/>
            <a:ext cx="299993" cy="4267"/>
          </a:xfrm>
          <a:prstGeom prst="bentConnector3">
            <a:avLst/>
          </a:prstGeom>
          <a:ln w="12700" cap="rnd">
            <a:solidFill>
              <a:schemeClr val="accent2"/>
            </a:solidFill>
            <a:tailEnd type="none"/>
          </a:ln>
          <a:effectLst/>
        </p:spPr>
        <p:style>
          <a:lnRef idx="2">
            <a:schemeClr val="accent1"/>
          </a:lnRef>
          <a:fillRef idx="0">
            <a:schemeClr val="accent1"/>
          </a:fillRef>
          <a:effectRef idx="1">
            <a:schemeClr val="accent1"/>
          </a:effectRef>
          <a:fontRef idx="minor">
            <a:schemeClr val="tx1"/>
          </a:fontRef>
        </p:style>
      </p:cxnSp>
      <p:cxnSp>
        <p:nvCxnSpPr>
          <p:cNvPr id="35" name="Elbow Connector 34">
            <a:extLst>
              <a:ext uri="{FF2B5EF4-FFF2-40B4-BE49-F238E27FC236}">
                <a16:creationId xmlns:a16="http://schemas.microsoft.com/office/drawing/2014/main" id="{E73A19CA-B82C-A43C-937F-110CBBD57CD9}"/>
              </a:ext>
            </a:extLst>
          </p:cNvPr>
          <p:cNvCxnSpPr>
            <a:stCxn id="31" idx="2"/>
            <a:endCxn id="32" idx="0"/>
          </p:cNvCxnSpPr>
          <p:nvPr/>
        </p:nvCxnSpPr>
        <p:spPr>
          <a:xfrm rot="5400000">
            <a:off x="7012387" y="2589312"/>
            <a:ext cx="305696" cy="584209"/>
          </a:xfrm>
          <a:prstGeom prst="bentConnector3">
            <a:avLst/>
          </a:prstGeom>
          <a:ln w="12700" cap="rnd">
            <a:solidFill>
              <a:schemeClr val="accent2"/>
            </a:solidFill>
            <a:tailEnd type="none"/>
          </a:ln>
          <a:effectLst/>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9959175A-2BD0-5FA7-0933-5A3082EDD80E}"/>
              </a:ext>
            </a:extLst>
          </p:cNvPr>
          <p:cNvSpPr/>
          <p:nvPr/>
        </p:nvSpPr>
        <p:spPr>
          <a:xfrm>
            <a:off x="7852643" y="3033801"/>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accent2"/>
            </a:fgClr>
            <a:bgClr>
              <a:schemeClr val="bg1"/>
            </a:bgClr>
          </a:pattFill>
          <a:ln w="19050" cap="rnd" cmpd="sng" algn="ctr">
            <a:solidFill>
              <a:schemeClr val="accent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accent2"/>
                </a:solidFill>
                <a:latin typeface="Dreaming Outloud Pro" panose="03050502040302030504" pitchFamily="66" charset="77"/>
                <a:cs typeface="Dreaming Outloud Pro" panose="03050502040302030504" pitchFamily="66" charset="77"/>
              </a:rPr>
              <a:t>2.3</a:t>
            </a:r>
          </a:p>
        </p:txBody>
      </p:sp>
      <p:cxnSp>
        <p:nvCxnSpPr>
          <p:cNvPr id="37" name="Elbow Connector 36">
            <a:extLst>
              <a:ext uri="{FF2B5EF4-FFF2-40B4-BE49-F238E27FC236}">
                <a16:creationId xmlns:a16="http://schemas.microsoft.com/office/drawing/2014/main" id="{101DFD1E-689B-CB25-50C4-C08690964C0A}"/>
              </a:ext>
            </a:extLst>
          </p:cNvPr>
          <p:cNvCxnSpPr>
            <a:cxnSpLocks/>
            <a:stCxn id="31" idx="2"/>
            <a:endCxn id="36" idx="0"/>
          </p:cNvCxnSpPr>
          <p:nvPr/>
        </p:nvCxnSpPr>
        <p:spPr>
          <a:xfrm rot="16200000" flipH="1">
            <a:off x="7601375" y="2584532"/>
            <a:ext cx="305233" cy="593304"/>
          </a:xfrm>
          <a:prstGeom prst="bentConnector3">
            <a:avLst/>
          </a:prstGeom>
          <a:ln w="12700" cap="rnd">
            <a:solidFill>
              <a:schemeClr val="accent2"/>
            </a:solidFill>
            <a:tailEnd type="none"/>
          </a:ln>
          <a:effectLst/>
        </p:spPr>
        <p:style>
          <a:lnRef idx="2">
            <a:schemeClr val="accent1"/>
          </a:lnRef>
          <a:fillRef idx="0">
            <a:schemeClr val="accent1"/>
          </a:fillRef>
          <a:effectRef idx="1">
            <a:schemeClr val="accent1"/>
          </a:effectRef>
          <a:fontRef idx="minor">
            <a:schemeClr val="tx1"/>
          </a:fontRef>
        </p:style>
      </p:cxnSp>
      <p:sp>
        <p:nvSpPr>
          <p:cNvPr id="38" name="Rectangle 37">
            <a:extLst>
              <a:ext uri="{FF2B5EF4-FFF2-40B4-BE49-F238E27FC236}">
                <a16:creationId xmlns:a16="http://schemas.microsoft.com/office/drawing/2014/main" id="{E5F6E773-7682-72F4-64CC-6FAFEC9B880A}"/>
              </a:ext>
            </a:extLst>
          </p:cNvPr>
          <p:cNvSpPr/>
          <p:nvPr/>
        </p:nvSpPr>
        <p:spPr>
          <a:xfrm>
            <a:off x="4392000" y="3724973"/>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accent6">
                <a:lumMod val="75000"/>
              </a:schemeClr>
            </a:fgClr>
            <a:bgClr>
              <a:schemeClr val="bg1"/>
            </a:bgClr>
          </a:pattFill>
          <a:ln w="19050" cap="rnd" cmpd="sng" algn="ctr">
            <a:solidFill>
              <a:schemeClr val="accent6">
                <a:lumMod val="75000"/>
              </a:schemeClr>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dirty="0">
                <a:solidFill>
                  <a:schemeClr val="accent6">
                    <a:lumMod val="75000"/>
                  </a:schemeClr>
                </a:solidFill>
                <a:latin typeface="Dreaming Outloud Pro" panose="03050502040302030504" pitchFamily="66" charset="77"/>
                <a:cs typeface="Dreaming Outloud Pro" panose="03050502040302030504" pitchFamily="66" charset="77"/>
              </a:rPr>
              <a:t>A</a:t>
            </a:r>
            <a:endParaRPr lang="en-NL" sz="1200" dirty="0">
              <a:solidFill>
                <a:schemeClr val="accent6">
                  <a:lumMod val="75000"/>
                </a:schemeClr>
              </a:solidFill>
              <a:latin typeface="Dreaming Outloud Pro" panose="03050502040302030504" pitchFamily="66" charset="77"/>
              <a:cs typeface="Dreaming Outloud Pro" panose="03050502040302030504" pitchFamily="66" charset="77"/>
            </a:endParaRPr>
          </a:p>
        </p:txBody>
      </p:sp>
      <p:sp>
        <p:nvSpPr>
          <p:cNvPr id="39" name="TextBox 38">
            <a:extLst>
              <a:ext uri="{FF2B5EF4-FFF2-40B4-BE49-F238E27FC236}">
                <a16:creationId xmlns:a16="http://schemas.microsoft.com/office/drawing/2014/main" id="{E33235B5-FE13-A733-A8F6-88CDDB3FBF1C}"/>
              </a:ext>
            </a:extLst>
          </p:cNvPr>
          <p:cNvSpPr txBox="1"/>
          <p:nvPr/>
        </p:nvSpPr>
        <p:spPr>
          <a:xfrm>
            <a:off x="3476220" y="4125131"/>
            <a:ext cx="2191560"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200" spc="-15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Shared dependency</a:t>
            </a:r>
          </a:p>
        </p:txBody>
      </p:sp>
      <p:cxnSp>
        <p:nvCxnSpPr>
          <p:cNvPr id="41" name="Elbow Connector 40">
            <a:extLst>
              <a:ext uri="{FF2B5EF4-FFF2-40B4-BE49-F238E27FC236}">
                <a16:creationId xmlns:a16="http://schemas.microsoft.com/office/drawing/2014/main" id="{B9F2A3EC-F73C-AAFF-F03D-4347685DC3DC}"/>
              </a:ext>
            </a:extLst>
          </p:cNvPr>
          <p:cNvCxnSpPr>
            <a:stCxn id="28" idx="2"/>
            <a:endCxn id="38" idx="0"/>
          </p:cNvCxnSpPr>
          <p:nvPr/>
        </p:nvCxnSpPr>
        <p:spPr>
          <a:xfrm rot="16200000" flipH="1">
            <a:off x="3248038" y="2383011"/>
            <a:ext cx="295172" cy="2388751"/>
          </a:xfrm>
          <a:prstGeom prst="bentConnector3">
            <a:avLst/>
          </a:prstGeom>
          <a:ln w="12700" cap="rnd">
            <a:prstDash val="sysDot"/>
            <a:tailEnd type="none"/>
          </a:ln>
          <a:effectLst/>
        </p:spPr>
        <p:style>
          <a:lnRef idx="2">
            <a:schemeClr val="accent1"/>
          </a:lnRef>
          <a:fillRef idx="0">
            <a:schemeClr val="accent1"/>
          </a:fillRef>
          <a:effectRef idx="1">
            <a:schemeClr val="accent1"/>
          </a:effectRef>
          <a:fontRef idx="minor">
            <a:schemeClr val="tx1"/>
          </a:fontRef>
        </p:style>
      </p:cxnSp>
      <p:cxnSp>
        <p:nvCxnSpPr>
          <p:cNvPr id="43" name="Elbow Connector 42">
            <a:extLst>
              <a:ext uri="{FF2B5EF4-FFF2-40B4-BE49-F238E27FC236}">
                <a16:creationId xmlns:a16="http://schemas.microsoft.com/office/drawing/2014/main" id="{EDA4D268-0164-691C-8DAF-4D0BAE4AAF7E}"/>
              </a:ext>
            </a:extLst>
          </p:cNvPr>
          <p:cNvCxnSpPr>
            <a:cxnSpLocks/>
            <a:stCxn id="32" idx="2"/>
            <a:endCxn id="38" idx="0"/>
          </p:cNvCxnSpPr>
          <p:nvPr/>
        </p:nvCxnSpPr>
        <p:spPr>
          <a:xfrm rot="5400000">
            <a:off x="5584211" y="2436053"/>
            <a:ext cx="294709" cy="2283130"/>
          </a:xfrm>
          <a:prstGeom prst="bentConnector3">
            <a:avLst/>
          </a:prstGeom>
          <a:ln w="12700" cap="rnd">
            <a:solidFill>
              <a:schemeClr val="accent2"/>
            </a:solidFill>
            <a:prstDash val="sysDot"/>
            <a:tailEnd type="none"/>
          </a:ln>
          <a:effectLst/>
        </p:spPr>
        <p:style>
          <a:lnRef idx="2">
            <a:schemeClr val="accent1"/>
          </a:lnRef>
          <a:fillRef idx="0">
            <a:schemeClr val="accent1"/>
          </a:fillRef>
          <a:effectRef idx="1">
            <a:schemeClr val="accent1"/>
          </a:effectRef>
          <a:fontRef idx="minor">
            <a:schemeClr val="tx1"/>
          </a:fontRef>
        </p:style>
      </p:cxnSp>
      <p:sp>
        <p:nvSpPr>
          <p:cNvPr id="4" name="Rectangle 3">
            <a:extLst>
              <a:ext uri="{FF2B5EF4-FFF2-40B4-BE49-F238E27FC236}">
                <a16:creationId xmlns:a16="http://schemas.microsoft.com/office/drawing/2014/main" id="{4FC37BE8-04DD-9D18-D2A0-304768F00650}"/>
              </a:ext>
            </a:extLst>
          </p:cNvPr>
          <p:cNvSpPr/>
          <p:nvPr/>
        </p:nvSpPr>
        <p:spPr>
          <a:xfrm>
            <a:off x="6199200" y="1923393"/>
            <a:ext cx="2407089" cy="2520000"/>
          </a:xfrm>
          <a:prstGeom prst="rect">
            <a:avLst/>
          </a:prstGeom>
          <a:noFill/>
          <a:ln w="28575" cap="rnd" cmpd="sng" algn="ctr">
            <a:solidFill>
              <a:schemeClr val="accent2"/>
            </a:solidFill>
            <a:prstDash val="dash"/>
            <a:extLst>
              <a:ext uri="{C807C97D-BFC1-408E-A445-0C87EB9F89A2}">
                <ask:lineSketchStyleProps xmlns:ask="http://schemas.microsoft.com/office/drawing/2018/sketchyshapes" sd="1219033472">
                  <a:custGeom>
                    <a:avLst/>
                    <a:gdLst>
                      <a:gd name="connsiteX0" fmla="*/ 0 w 8132158"/>
                      <a:gd name="connsiteY0" fmla="*/ 0 h 2520000"/>
                      <a:gd name="connsiteX1" fmla="*/ 8132158 w 8132158"/>
                      <a:gd name="connsiteY1" fmla="*/ 0 h 2520000"/>
                      <a:gd name="connsiteX2" fmla="*/ 8132158 w 8132158"/>
                      <a:gd name="connsiteY2" fmla="*/ 2520000 h 2520000"/>
                      <a:gd name="connsiteX3" fmla="*/ 0 w 8132158"/>
                      <a:gd name="connsiteY3" fmla="*/ 2520000 h 2520000"/>
                      <a:gd name="connsiteX4" fmla="*/ 0 w 8132158"/>
                      <a:gd name="connsiteY4" fmla="*/ 0 h 25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2158" h="2520000" extrusionOk="0">
                        <a:moveTo>
                          <a:pt x="0" y="0"/>
                        </a:moveTo>
                        <a:cubicBezTo>
                          <a:pt x="3487166" y="118645"/>
                          <a:pt x="6134919" y="116012"/>
                          <a:pt x="8132158" y="0"/>
                        </a:cubicBezTo>
                        <a:cubicBezTo>
                          <a:pt x="7999276" y="962862"/>
                          <a:pt x="8217109" y="1720368"/>
                          <a:pt x="8132158" y="2520000"/>
                        </a:cubicBezTo>
                        <a:cubicBezTo>
                          <a:pt x="5047923" y="2654600"/>
                          <a:pt x="1843019" y="2362804"/>
                          <a:pt x="0" y="2520000"/>
                        </a:cubicBezTo>
                        <a:cubicBezTo>
                          <a:pt x="-20187" y="1978423"/>
                          <a:pt x="-152480" y="928655"/>
                          <a:pt x="0" y="0"/>
                        </a:cubicBezTo>
                        <a:close/>
                      </a:path>
                    </a:pathLst>
                  </a:custGeom>
                  <ask:type>
                    <ask:lineSketchNone/>
                  </ask:type>
                </ask:lineSketchStyleProps>
              </a:ext>
            </a:extLst>
          </a:ln>
          <a:effectLst/>
        </p:spPr>
        <p:txBody>
          <a:bodyPr rtlCol="0" anchor="ctr"/>
          <a:lstStyle/>
          <a:p>
            <a:pPr algn="ctr"/>
            <a:endParaRPr lang="en-NL">
              <a:solidFill>
                <a:srgbClr val="5E6A71"/>
              </a:solidFill>
            </a:endParaRPr>
          </a:p>
        </p:txBody>
      </p:sp>
      <p:sp>
        <p:nvSpPr>
          <p:cNvPr id="12" name="TextBox 11">
            <a:extLst>
              <a:ext uri="{FF2B5EF4-FFF2-40B4-BE49-F238E27FC236}">
                <a16:creationId xmlns:a16="http://schemas.microsoft.com/office/drawing/2014/main" id="{BAA14F83-BF22-01C5-EB65-EA93959D816C}"/>
              </a:ext>
            </a:extLst>
          </p:cNvPr>
          <p:cNvSpPr txBox="1"/>
          <p:nvPr/>
        </p:nvSpPr>
        <p:spPr>
          <a:xfrm>
            <a:off x="6194774" y="1385537"/>
            <a:ext cx="2407101" cy="400110"/>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2000" spc="-150" dirty="0">
                <a:solidFill>
                  <a:schemeClr val="accent2"/>
                </a:solidFill>
                <a:latin typeface="Dreaming Outloud Pro" panose="03050502040302030504" pitchFamily="66" charset="77"/>
                <a:ea typeface="Noteworthy Light" panose="02000400000000000000" pitchFamily="2" charset="77"/>
                <a:cs typeface="Dreaming Outloud Pro" panose="03050502040302030504" pitchFamily="66" charset="77"/>
              </a:rPr>
              <a:t>Federated Module</a:t>
            </a:r>
          </a:p>
        </p:txBody>
      </p:sp>
    </p:spTree>
    <p:extLst>
      <p:ext uri="{BB962C8B-B14F-4D97-AF65-F5344CB8AC3E}">
        <p14:creationId xmlns:p14="http://schemas.microsoft.com/office/powerpoint/2010/main" val="301575312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F804-016D-C42A-1DF0-D174F09BB391}"/>
              </a:ext>
            </a:extLst>
          </p:cNvPr>
          <p:cNvSpPr>
            <a:spLocks noGrp="1"/>
          </p:cNvSpPr>
          <p:nvPr>
            <p:ph type="title"/>
          </p:nvPr>
        </p:nvSpPr>
        <p:spPr/>
        <p:txBody>
          <a:bodyPr/>
          <a:lstStyle/>
          <a:p>
            <a:r>
              <a:rPr lang="en-US" dirty="0"/>
              <a:t>Shell and remote</a:t>
            </a:r>
          </a:p>
        </p:txBody>
      </p:sp>
      <p:sp>
        <p:nvSpPr>
          <p:cNvPr id="3" name="Slide Number Placeholder 2">
            <a:extLst>
              <a:ext uri="{FF2B5EF4-FFF2-40B4-BE49-F238E27FC236}">
                <a16:creationId xmlns:a16="http://schemas.microsoft.com/office/drawing/2014/main" id="{9D430333-901B-D3E8-9F70-3FB5D32486AE}"/>
              </a:ext>
            </a:extLst>
          </p:cNvPr>
          <p:cNvSpPr>
            <a:spLocks noGrp="1"/>
          </p:cNvSpPr>
          <p:nvPr>
            <p:ph type="sldNum" sz="quarter" idx="10"/>
          </p:nvPr>
        </p:nvSpPr>
        <p:spPr/>
        <p:txBody>
          <a:bodyPr/>
          <a:lstStyle/>
          <a:p>
            <a:fld id="{4821C4A5-98F2-7545-875B-39B2F4500447}" type="slidenum">
              <a:rPr lang="en-GB" noProof="0" smtClean="0"/>
              <a:pPr/>
              <a:t>8</a:t>
            </a:fld>
            <a:endParaRPr lang="en-GB" noProof="0"/>
          </a:p>
        </p:txBody>
      </p:sp>
      <p:sp>
        <p:nvSpPr>
          <p:cNvPr id="15" name="TextBox 14">
            <a:extLst>
              <a:ext uri="{FF2B5EF4-FFF2-40B4-BE49-F238E27FC236}">
                <a16:creationId xmlns:a16="http://schemas.microsoft.com/office/drawing/2014/main" id="{5634C683-CE81-DCA2-E90C-3A63F26E7A58}"/>
              </a:ext>
            </a:extLst>
          </p:cNvPr>
          <p:cNvSpPr txBox="1"/>
          <p:nvPr/>
        </p:nvSpPr>
        <p:spPr>
          <a:xfrm>
            <a:off x="475815" y="1385537"/>
            <a:ext cx="2407101" cy="400110"/>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2000" spc="-150" dirty="0">
                <a:solidFill>
                  <a:schemeClr val="tx2"/>
                </a:solidFill>
                <a:latin typeface="Dreaming Outloud Pro" panose="03050502040302030504" pitchFamily="66" charset="77"/>
                <a:ea typeface="Noteworthy Light" panose="02000400000000000000" pitchFamily="2" charset="77"/>
                <a:cs typeface="Dreaming Outloud Pro" panose="03050502040302030504" pitchFamily="66" charset="77"/>
              </a:rPr>
              <a:t>Application (shell)</a:t>
            </a:r>
          </a:p>
        </p:txBody>
      </p:sp>
      <p:sp>
        <p:nvSpPr>
          <p:cNvPr id="6" name="Rectangle 5">
            <a:extLst>
              <a:ext uri="{FF2B5EF4-FFF2-40B4-BE49-F238E27FC236}">
                <a16:creationId xmlns:a16="http://schemas.microsoft.com/office/drawing/2014/main" id="{6F2B8EE3-443F-EDF7-D5B5-683EC8BFC731}"/>
              </a:ext>
            </a:extLst>
          </p:cNvPr>
          <p:cNvSpPr/>
          <p:nvPr/>
        </p:nvSpPr>
        <p:spPr>
          <a:xfrm>
            <a:off x="475815" y="1923393"/>
            <a:ext cx="2407101" cy="2520000"/>
          </a:xfrm>
          <a:prstGeom prst="rect">
            <a:avLst/>
          </a:prstGeom>
          <a:noFill/>
          <a:ln w="28575" cap="rnd" cmpd="sng" algn="ctr">
            <a:solidFill>
              <a:schemeClr val="tx2"/>
            </a:solidFill>
            <a:prstDash val="dash"/>
            <a:extLst>
              <a:ext uri="{C807C97D-BFC1-408E-A445-0C87EB9F89A2}">
                <ask:lineSketchStyleProps xmlns:ask="http://schemas.microsoft.com/office/drawing/2018/sketchyshapes" sd="1219033472">
                  <a:custGeom>
                    <a:avLst/>
                    <a:gdLst>
                      <a:gd name="connsiteX0" fmla="*/ 0 w 8132158"/>
                      <a:gd name="connsiteY0" fmla="*/ 0 h 2520000"/>
                      <a:gd name="connsiteX1" fmla="*/ 8132158 w 8132158"/>
                      <a:gd name="connsiteY1" fmla="*/ 0 h 2520000"/>
                      <a:gd name="connsiteX2" fmla="*/ 8132158 w 8132158"/>
                      <a:gd name="connsiteY2" fmla="*/ 2520000 h 2520000"/>
                      <a:gd name="connsiteX3" fmla="*/ 0 w 8132158"/>
                      <a:gd name="connsiteY3" fmla="*/ 2520000 h 2520000"/>
                      <a:gd name="connsiteX4" fmla="*/ 0 w 8132158"/>
                      <a:gd name="connsiteY4" fmla="*/ 0 h 25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2158" h="2520000" extrusionOk="0">
                        <a:moveTo>
                          <a:pt x="0" y="0"/>
                        </a:moveTo>
                        <a:cubicBezTo>
                          <a:pt x="3487166" y="118645"/>
                          <a:pt x="6134919" y="116012"/>
                          <a:pt x="8132158" y="0"/>
                        </a:cubicBezTo>
                        <a:cubicBezTo>
                          <a:pt x="7999276" y="962862"/>
                          <a:pt x="8217109" y="1720368"/>
                          <a:pt x="8132158" y="2520000"/>
                        </a:cubicBezTo>
                        <a:cubicBezTo>
                          <a:pt x="5047923" y="2654600"/>
                          <a:pt x="1843019" y="2362804"/>
                          <a:pt x="0" y="2520000"/>
                        </a:cubicBezTo>
                        <a:cubicBezTo>
                          <a:pt x="-20187" y="1978423"/>
                          <a:pt x="-152480" y="928655"/>
                          <a:pt x="0" y="0"/>
                        </a:cubicBezTo>
                        <a:close/>
                      </a:path>
                    </a:pathLst>
                  </a:custGeom>
                  <ask:type>
                    <ask:lineSketchNone/>
                  </ask:type>
                </ask:lineSketchStyleProps>
              </a:ext>
            </a:extLst>
          </a:ln>
          <a:effectLst/>
        </p:spPr>
        <p:txBody>
          <a:bodyPr rtlCol="0" anchor="ctr"/>
          <a:lstStyle/>
          <a:p>
            <a:pPr algn="ctr"/>
            <a:endParaRPr lang="en-NL">
              <a:solidFill>
                <a:srgbClr val="5E6A71"/>
              </a:solidFill>
            </a:endParaRPr>
          </a:p>
        </p:txBody>
      </p:sp>
      <p:sp>
        <p:nvSpPr>
          <p:cNvPr id="7" name="Rectangle 6">
            <a:extLst>
              <a:ext uri="{FF2B5EF4-FFF2-40B4-BE49-F238E27FC236}">
                <a16:creationId xmlns:a16="http://schemas.microsoft.com/office/drawing/2014/main" id="{5912131B-8F67-7ED0-BB5F-EA297C17225D}"/>
              </a:ext>
            </a:extLst>
          </p:cNvPr>
          <p:cNvSpPr/>
          <p:nvPr/>
        </p:nvSpPr>
        <p:spPr>
          <a:xfrm>
            <a:off x="1360001" y="2879346"/>
            <a:ext cx="544898" cy="544898"/>
          </a:xfrm>
          <a:custGeom>
            <a:avLst/>
            <a:gdLst>
              <a:gd name="connsiteX0" fmla="*/ 0 w 544898"/>
              <a:gd name="connsiteY0" fmla="*/ 0 h 544898"/>
              <a:gd name="connsiteX1" fmla="*/ 544898 w 544898"/>
              <a:gd name="connsiteY1" fmla="*/ 0 h 544898"/>
              <a:gd name="connsiteX2" fmla="*/ 544898 w 544898"/>
              <a:gd name="connsiteY2" fmla="*/ 544898 h 544898"/>
              <a:gd name="connsiteX3" fmla="*/ 0 w 544898"/>
              <a:gd name="connsiteY3" fmla="*/ 544898 h 544898"/>
              <a:gd name="connsiteX4" fmla="*/ 0 w 544898"/>
              <a:gd name="connsiteY4" fmla="*/ 0 h 544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98" h="544898" fill="none" extrusionOk="0">
                <a:moveTo>
                  <a:pt x="0" y="0"/>
                </a:moveTo>
                <a:cubicBezTo>
                  <a:pt x="255582" y="-16752"/>
                  <a:pt x="348470" y="6887"/>
                  <a:pt x="544898" y="0"/>
                </a:cubicBezTo>
                <a:cubicBezTo>
                  <a:pt x="519350" y="149110"/>
                  <a:pt x="519381" y="353728"/>
                  <a:pt x="544898" y="544898"/>
                </a:cubicBezTo>
                <a:cubicBezTo>
                  <a:pt x="393197" y="549163"/>
                  <a:pt x="188100" y="536345"/>
                  <a:pt x="0" y="544898"/>
                </a:cubicBezTo>
                <a:cubicBezTo>
                  <a:pt x="11218" y="403712"/>
                  <a:pt x="-24932" y="148953"/>
                  <a:pt x="0" y="0"/>
                </a:cubicBezTo>
                <a:close/>
              </a:path>
              <a:path w="544898" h="544898" stroke="0" extrusionOk="0">
                <a:moveTo>
                  <a:pt x="0" y="0"/>
                </a:moveTo>
                <a:cubicBezTo>
                  <a:pt x="251532" y="-11230"/>
                  <a:pt x="424971" y="6470"/>
                  <a:pt x="544898" y="0"/>
                </a:cubicBezTo>
                <a:cubicBezTo>
                  <a:pt x="557108" y="222091"/>
                  <a:pt x="529715" y="290459"/>
                  <a:pt x="544898" y="544898"/>
                </a:cubicBezTo>
                <a:cubicBezTo>
                  <a:pt x="306287" y="531903"/>
                  <a:pt x="208212" y="557841"/>
                  <a:pt x="0" y="544898"/>
                </a:cubicBezTo>
                <a:cubicBezTo>
                  <a:pt x="-14003" y="401050"/>
                  <a:pt x="8951" y="198372"/>
                  <a:pt x="0" y="0"/>
                </a:cubicBezTo>
                <a:close/>
              </a:path>
            </a:pathLst>
          </a:custGeom>
          <a:pattFill prst="ltDnDiag">
            <a:fgClr>
              <a:schemeClr val="bg2">
                <a:lumMod val="75000"/>
              </a:schemeClr>
            </a:fgClr>
            <a:bgClr>
              <a:schemeClr val="bg1"/>
            </a:bgClr>
          </a:pattFill>
          <a:ln w="19050" cap="rnd" cmpd="sng" algn="ctr">
            <a:solidFill>
              <a:schemeClr val="bg1">
                <a:lumMod val="75000"/>
              </a:schemeClr>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2000" dirty="0">
                <a:solidFill>
                  <a:schemeClr val="bg1">
                    <a:lumMod val="75000"/>
                  </a:schemeClr>
                </a:solidFill>
                <a:latin typeface="Dreaming Outloud Pro" panose="03050502040302030504" pitchFamily="66" charset="77"/>
                <a:cs typeface="Dreaming Outloud Pro" panose="03050502040302030504" pitchFamily="66" charset="77"/>
              </a:rPr>
              <a:t>{1}</a:t>
            </a:r>
          </a:p>
        </p:txBody>
      </p:sp>
      <p:sp>
        <p:nvSpPr>
          <p:cNvPr id="9" name="Rectangle 8">
            <a:extLst>
              <a:ext uri="{FF2B5EF4-FFF2-40B4-BE49-F238E27FC236}">
                <a16:creationId xmlns:a16="http://schemas.microsoft.com/office/drawing/2014/main" id="{185961C0-12AE-CAA3-2201-86A1688903EF}"/>
              </a:ext>
            </a:extLst>
          </p:cNvPr>
          <p:cNvSpPr/>
          <p:nvPr/>
        </p:nvSpPr>
        <p:spPr>
          <a:xfrm>
            <a:off x="850241" y="3728836"/>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bg2">
                <a:lumMod val="75000"/>
              </a:schemeClr>
            </a:fgClr>
            <a:bgClr>
              <a:schemeClr val="bg1"/>
            </a:bgClr>
          </a:pattFill>
          <a:ln w="19050" cap="rnd" cmpd="sng" algn="ctr">
            <a:solidFill>
              <a:schemeClr val="bg1">
                <a:lumMod val="75000"/>
              </a:schemeClr>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bg1">
                    <a:lumMod val="75000"/>
                  </a:schemeClr>
                </a:solidFill>
                <a:latin typeface="Dreaming Outloud Pro" panose="03050502040302030504" pitchFamily="66" charset="77"/>
                <a:cs typeface="Dreaming Outloud Pro" panose="03050502040302030504" pitchFamily="66" charset="77"/>
              </a:rPr>
              <a:t>1.1</a:t>
            </a:r>
          </a:p>
        </p:txBody>
      </p:sp>
      <p:sp>
        <p:nvSpPr>
          <p:cNvPr id="13" name="Rectangle 12">
            <a:extLst>
              <a:ext uri="{FF2B5EF4-FFF2-40B4-BE49-F238E27FC236}">
                <a16:creationId xmlns:a16="http://schemas.microsoft.com/office/drawing/2014/main" id="{4A0199B4-5F07-929C-79B7-42F9BCD0BD06}"/>
              </a:ext>
            </a:extLst>
          </p:cNvPr>
          <p:cNvSpPr/>
          <p:nvPr/>
        </p:nvSpPr>
        <p:spPr>
          <a:xfrm>
            <a:off x="1438717" y="3724237"/>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bg2">
                <a:lumMod val="75000"/>
              </a:schemeClr>
            </a:fgClr>
            <a:bgClr>
              <a:schemeClr val="bg1"/>
            </a:bgClr>
          </a:pattFill>
          <a:ln w="19050" cap="rnd" cmpd="sng" algn="ctr">
            <a:solidFill>
              <a:schemeClr val="bg1">
                <a:lumMod val="75000"/>
              </a:schemeClr>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bg1">
                    <a:lumMod val="75000"/>
                  </a:schemeClr>
                </a:solidFill>
                <a:latin typeface="Dreaming Outloud Pro" panose="03050502040302030504" pitchFamily="66" charset="77"/>
                <a:cs typeface="Dreaming Outloud Pro" panose="03050502040302030504" pitchFamily="66" charset="77"/>
              </a:rPr>
              <a:t>1.2</a:t>
            </a:r>
            <a:endParaRPr lang="en-NL" sz="1200" dirty="0">
              <a:solidFill>
                <a:schemeClr val="bg1">
                  <a:lumMod val="75000"/>
                </a:schemeClr>
              </a:solidFill>
              <a:latin typeface="Consolas" panose="020B0609020204030204" pitchFamily="49" charset="0"/>
              <a:cs typeface="Consolas" panose="020B0609020204030204" pitchFamily="49" charset="0"/>
            </a:endParaRPr>
          </a:p>
        </p:txBody>
      </p:sp>
      <p:cxnSp>
        <p:nvCxnSpPr>
          <p:cNvPr id="16" name="Elbow Connector 15">
            <a:extLst>
              <a:ext uri="{FF2B5EF4-FFF2-40B4-BE49-F238E27FC236}">
                <a16:creationId xmlns:a16="http://schemas.microsoft.com/office/drawing/2014/main" id="{7EA73C58-6798-F7D8-2346-EF911463862A}"/>
              </a:ext>
            </a:extLst>
          </p:cNvPr>
          <p:cNvCxnSpPr>
            <a:cxnSpLocks/>
            <a:stCxn id="7" idx="2"/>
            <a:endCxn id="13" idx="0"/>
          </p:cNvCxnSpPr>
          <p:nvPr/>
        </p:nvCxnSpPr>
        <p:spPr>
          <a:xfrm rot="16200000" flipH="1">
            <a:off x="1484587" y="3572106"/>
            <a:ext cx="299993" cy="4267"/>
          </a:xfrm>
          <a:prstGeom prst="bentConnector3">
            <a:avLst/>
          </a:prstGeom>
          <a:ln w="12700" cap="rnd">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27" name="Elbow Connector 26">
            <a:extLst>
              <a:ext uri="{FF2B5EF4-FFF2-40B4-BE49-F238E27FC236}">
                <a16:creationId xmlns:a16="http://schemas.microsoft.com/office/drawing/2014/main" id="{9236816B-110E-E33E-4530-103C9BF1A98D}"/>
              </a:ext>
            </a:extLst>
          </p:cNvPr>
          <p:cNvCxnSpPr>
            <a:stCxn id="7" idx="2"/>
            <a:endCxn id="9" idx="0"/>
          </p:cNvCxnSpPr>
          <p:nvPr/>
        </p:nvCxnSpPr>
        <p:spPr>
          <a:xfrm rot="5400000">
            <a:off x="1188050" y="3284436"/>
            <a:ext cx="304592" cy="584209"/>
          </a:xfrm>
          <a:prstGeom prst="bentConnector3">
            <a:avLst/>
          </a:prstGeom>
          <a:ln w="12700" cap="rnd">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F88CBA9D-52B7-89EF-91C5-BB121FD13854}"/>
              </a:ext>
            </a:extLst>
          </p:cNvPr>
          <p:cNvSpPr/>
          <p:nvPr/>
        </p:nvSpPr>
        <p:spPr>
          <a:xfrm>
            <a:off x="2027754" y="3729477"/>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bg2">
                <a:lumMod val="75000"/>
              </a:schemeClr>
            </a:fgClr>
            <a:bgClr>
              <a:schemeClr val="bg1"/>
            </a:bgClr>
          </a:pattFill>
          <a:ln w="19050" cap="rnd" cmpd="sng" algn="ctr">
            <a:solidFill>
              <a:schemeClr val="bg1">
                <a:lumMod val="75000"/>
              </a:schemeClr>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bg1">
                    <a:lumMod val="75000"/>
                  </a:schemeClr>
                </a:solidFill>
                <a:latin typeface="Dreaming Outloud Pro" panose="03050502040302030504" pitchFamily="66" charset="77"/>
                <a:cs typeface="Dreaming Outloud Pro" panose="03050502040302030504" pitchFamily="66" charset="77"/>
              </a:rPr>
              <a:t>1.3</a:t>
            </a:r>
          </a:p>
        </p:txBody>
      </p:sp>
      <p:cxnSp>
        <p:nvCxnSpPr>
          <p:cNvPr id="29" name="Elbow Connector 28">
            <a:extLst>
              <a:ext uri="{FF2B5EF4-FFF2-40B4-BE49-F238E27FC236}">
                <a16:creationId xmlns:a16="http://schemas.microsoft.com/office/drawing/2014/main" id="{3C1A7A1D-BE30-A406-A095-95212A3F35DB}"/>
              </a:ext>
            </a:extLst>
          </p:cNvPr>
          <p:cNvCxnSpPr>
            <a:cxnSpLocks/>
            <a:stCxn id="7" idx="2"/>
            <a:endCxn id="28" idx="0"/>
          </p:cNvCxnSpPr>
          <p:nvPr/>
        </p:nvCxnSpPr>
        <p:spPr>
          <a:xfrm rot="16200000" flipH="1">
            <a:off x="1776486" y="3280208"/>
            <a:ext cx="305233" cy="593304"/>
          </a:xfrm>
          <a:prstGeom prst="bentConnector3">
            <a:avLst/>
          </a:prstGeom>
          <a:ln w="12700" cap="rnd">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971A5DD4-6B53-3DA2-ACDF-C749EF55332A}"/>
              </a:ext>
            </a:extLst>
          </p:cNvPr>
          <p:cNvSpPr/>
          <p:nvPr/>
        </p:nvSpPr>
        <p:spPr>
          <a:xfrm>
            <a:off x="7160385" y="2879346"/>
            <a:ext cx="544898" cy="544898"/>
          </a:xfrm>
          <a:custGeom>
            <a:avLst/>
            <a:gdLst>
              <a:gd name="connsiteX0" fmla="*/ 0 w 544898"/>
              <a:gd name="connsiteY0" fmla="*/ 0 h 544898"/>
              <a:gd name="connsiteX1" fmla="*/ 544898 w 544898"/>
              <a:gd name="connsiteY1" fmla="*/ 0 h 544898"/>
              <a:gd name="connsiteX2" fmla="*/ 544898 w 544898"/>
              <a:gd name="connsiteY2" fmla="*/ 544898 h 544898"/>
              <a:gd name="connsiteX3" fmla="*/ 0 w 544898"/>
              <a:gd name="connsiteY3" fmla="*/ 544898 h 544898"/>
              <a:gd name="connsiteX4" fmla="*/ 0 w 544898"/>
              <a:gd name="connsiteY4" fmla="*/ 0 h 544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98" h="544898" fill="none" extrusionOk="0">
                <a:moveTo>
                  <a:pt x="0" y="0"/>
                </a:moveTo>
                <a:cubicBezTo>
                  <a:pt x="255582" y="-16752"/>
                  <a:pt x="348470" y="6887"/>
                  <a:pt x="544898" y="0"/>
                </a:cubicBezTo>
                <a:cubicBezTo>
                  <a:pt x="519350" y="149110"/>
                  <a:pt x="519381" y="353728"/>
                  <a:pt x="544898" y="544898"/>
                </a:cubicBezTo>
                <a:cubicBezTo>
                  <a:pt x="393197" y="549163"/>
                  <a:pt x="188100" y="536345"/>
                  <a:pt x="0" y="544898"/>
                </a:cubicBezTo>
                <a:cubicBezTo>
                  <a:pt x="11218" y="403712"/>
                  <a:pt x="-24932" y="148953"/>
                  <a:pt x="0" y="0"/>
                </a:cubicBezTo>
                <a:close/>
              </a:path>
              <a:path w="544898" h="544898" stroke="0" extrusionOk="0">
                <a:moveTo>
                  <a:pt x="0" y="0"/>
                </a:moveTo>
                <a:cubicBezTo>
                  <a:pt x="251532" y="-11230"/>
                  <a:pt x="424971" y="6470"/>
                  <a:pt x="544898" y="0"/>
                </a:cubicBezTo>
                <a:cubicBezTo>
                  <a:pt x="557108" y="222091"/>
                  <a:pt x="529715" y="290459"/>
                  <a:pt x="544898" y="544898"/>
                </a:cubicBezTo>
                <a:cubicBezTo>
                  <a:pt x="306287" y="531903"/>
                  <a:pt x="208212" y="557841"/>
                  <a:pt x="0" y="544898"/>
                </a:cubicBezTo>
                <a:cubicBezTo>
                  <a:pt x="-14003" y="401050"/>
                  <a:pt x="8951" y="198372"/>
                  <a:pt x="0" y="0"/>
                </a:cubicBezTo>
                <a:close/>
              </a:path>
            </a:pathLst>
          </a:custGeom>
          <a:pattFill prst="ltDnDiag">
            <a:fgClr>
              <a:schemeClr val="bg1">
                <a:lumMod val="75000"/>
              </a:schemeClr>
            </a:fgClr>
            <a:bgClr>
              <a:schemeClr val="bg1"/>
            </a:bgClr>
          </a:pattFill>
          <a:ln w="19050" cap="rnd" cmpd="sng" algn="ctr">
            <a:solidFill>
              <a:schemeClr val="bg1">
                <a:lumMod val="75000"/>
              </a:schemeClr>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2000" dirty="0">
                <a:solidFill>
                  <a:schemeClr val="bg1">
                    <a:lumMod val="75000"/>
                  </a:schemeClr>
                </a:solidFill>
                <a:latin typeface="Dreaming Outloud Pro" panose="03050502040302030504" pitchFamily="66" charset="77"/>
                <a:cs typeface="Dreaming Outloud Pro" panose="03050502040302030504" pitchFamily="66" charset="77"/>
              </a:rPr>
              <a:t>{2}</a:t>
            </a:r>
          </a:p>
        </p:txBody>
      </p:sp>
      <p:sp>
        <p:nvSpPr>
          <p:cNvPr id="32" name="Rectangle 31">
            <a:extLst>
              <a:ext uri="{FF2B5EF4-FFF2-40B4-BE49-F238E27FC236}">
                <a16:creationId xmlns:a16="http://schemas.microsoft.com/office/drawing/2014/main" id="{1DA8C27C-3A2F-B836-E8F5-1FE5DA642968}"/>
              </a:ext>
            </a:extLst>
          </p:cNvPr>
          <p:cNvSpPr/>
          <p:nvPr/>
        </p:nvSpPr>
        <p:spPr>
          <a:xfrm>
            <a:off x="6650625" y="3729940"/>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bg1">
                <a:lumMod val="75000"/>
              </a:schemeClr>
            </a:fgClr>
            <a:bgClr>
              <a:schemeClr val="bg1"/>
            </a:bgClr>
          </a:pattFill>
          <a:ln w="19050" cap="rnd" cmpd="sng" algn="ctr">
            <a:solidFill>
              <a:schemeClr val="bg1">
                <a:lumMod val="75000"/>
              </a:schemeClr>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bg1">
                    <a:lumMod val="75000"/>
                  </a:schemeClr>
                </a:solidFill>
                <a:latin typeface="Dreaming Outloud Pro" panose="03050502040302030504" pitchFamily="66" charset="77"/>
                <a:cs typeface="Dreaming Outloud Pro" panose="03050502040302030504" pitchFamily="66" charset="77"/>
              </a:rPr>
              <a:t>2.1</a:t>
            </a:r>
          </a:p>
        </p:txBody>
      </p:sp>
      <p:sp>
        <p:nvSpPr>
          <p:cNvPr id="33" name="Rectangle 32">
            <a:extLst>
              <a:ext uri="{FF2B5EF4-FFF2-40B4-BE49-F238E27FC236}">
                <a16:creationId xmlns:a16="http://schemas.microsoft.com/office/drawing/2014/main" id="{696FE732-ACDB-FF9B-F537-C5352505C8CE}"/>
              </a:ext>
            </a:extLst>
          </p:cNvPr>
          <p:cNvSpPr/>
          <p:nvPr/>
        </p:nvSpPr>
        <p:spPr>
          <a:xfrm>
            <a:off x="7239101" y="3724237"/>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bg1">
                <a:lumMod val="75000"/>
              </a:schemeClr>
            </a:fgClr>
            <a:bgClr>
              <a:schemeClr val="bg1"/>
            </a:bgClr>
          </a:pattFill>
          <a:ln w="19050" cap="rnd" cmpd="sng" algn="ctr">
            <a:solidFill>
              <a:schemeClr val="bg1">
                <a:lumMod val="75000"/>
              </a:schemeClr>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bg1">
                    <a:lumMod val="75000"/>
                  </a:schemeClr>
                </a:solidFill>
                <a:latin typeface="Dreaming Outloud Pro" panose="03050502040302030504" pitchFamily="66" charset="77"/>
                <a:cs typeface="Dreaming Outloud Pro" panose="03050502040302030504" pitchFamily="66" charset="77"/>
              </a:rPr>
              <a:t>2.2</a:t>
            </a:r>
          </a:p>
        </p:txBody>
      </p:sp>
      <p:cxnSp>
        <p:nvCxnSpPr>
          <p:cNvPr id="34" name="Elbow Connector 33">
            <a:extLst>
              <a:ext uri="{FF2B5EF4-FFF2-40B4-BE49-F238E27FC236}">
                <a16:creationId xmlns:a16="http://schemas.microsoft.com/office/drawing/2014/main" id="{84B736ED-1B06-7AFD-9182-583A5AC3F0C3}"/>
              </a:ext>
            </a:extLst>
          </p:cNvPr>
          <p:cNvCxnSpPr>
            <a:cxnSpLocks/>
            <a:stCxn id="31" idx="2"/>
            <a:endCxn id="33" idx="0"/>
          </p:cNvCxnSpPr>
          <p:nvPr/>
        </p:nvCxnSpPr>
        <p:spPr>
          <a:xfrm rot="16200000" flipH="1">
            <a:off x="7284971" y="3572106"/>
            <a:ext cx="299993" cy="4267"/>
          </a:xfrm>
          <a:prstGeom prst="bentConnector3">
            <a:avLst/>
          </a:prstGeom>
          <a:ln w="12700" cap="rnd">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35" name="Elbow Connector 34">
            <a:extLst>
              <a:ext uri="{FF2B5EF4-FFF2-40B4-BE49-F238E27FC236}">
                <a16:creationId xmlns:a16="http://schemas.microsoft.com/office/drawing/2014/main" id="{E73A19CA-B82C-A43C-937F-110CBBD57CD9}"/>
              </a:ext>
            </a:extLst>
          </p:cNvPr>
          <p:cNvCxnSpPr>
            <a:stCxn id="31" idx="2"/>
            <a:endCxn id="32" idx="0"/>
          </p:cNvCxnSpPr>
          <p:nvPr/>
        </p:nvCxnSpPr>
        <p:spPr>
          <a:xfrm rot="5400000">
            <a:off x="6987882" y="3284988"/>
            <a:ext cx="305696" cy="584209"/>
          </a:xfrm>
          <a:prstGeom prst="bentConnector3">
            <a:avLst/>
          </a:prstGeom>
          <a:ln w="12700" cap="rnd">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9959175A-2BD0-5FA7-0933-5A3082EDD80E}"/>
              </a:ext>
            </a:extLst>
          </p:cNvPr>
          <p:cNvSpPr/>
          <p:nvPr/>
        </p:nvSpPr>
        <p:spPr>
          <a:xfrm>
            <a:off x="7828138" y="3729477"/>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bg1">
                <a:lumMod val="75000"/>
              </a:schemeClr>
            </a:fgClr>
            <a:bgClr>
              <a:schemeClr val="bg1"/>
            </a:bgClr>
          </a:pattFill>
          <a:ln w="19050" cap="rnd" cmpd="sng" algn="ctr">
            <a:solidFill>
              <a:schemeClr val="bg1">
                <a:lumMod val="75000"/>
              </a:schemeClr>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bg1">
                    <a:lumMod val="75000"/>
                  </a:schemeClr>
                </a:solidFill>
                <a:latin typeface="Dreaming Outloud Pro" panose="03050502040302030504" pitchFamily="66" charset="77"/>
                <a:cs typeface="Dreaming Outloud Pro" panose="03050502040302030504" pitchFamily="66" charset="77"/>
              </a:rPr>
              <a:t>2.3</a:t>
            </a:r>
          </a:p>
        </p:txBody>
      </p:sp>
      <p:cxnSp>
        <p:nvCxnSpPr>
          <p:cNvPr id="37" name="Elbow Connector 36">
            <a:extLst>
              <a:ext uri="{FF2B5EF4-FFF2-40B4-BE49-F238E27FC236}">
                <a16:creationId xmlns:a16="http://schemas.microsoft.com/office/drawing/2014/main" id="{101DFD1E-689B-CB25-50C4-C08690964C0A}"/>
              </a:ext>
            </a:extLst>
          </p:cNvPr>
          <p:cNvCxnSpPr>
            <a:cxnSpLocks/>
            <a:stCxn id="31" idx="2"/>
            <a:endCxn id="36" idx="0"/>
          </p:cNvCxnSpPr>
          <p:nvPr/>
        </p:nvCxnSpPr>
        <p:spPr>
          <a:xfrm rot="16200000" flipH="1">
            <a:off x="7576870" y="3280208"/>
            <a:ext cx="305233" cy="593304"/>
          </a:xfrm>
          <a:prstGeom prst="bentConnector3">
            <a:avLst/>
          </a:prstGeom>
          <a:ln w="12700" cap="rnd">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38" name="Rectangle 37">
            <a:extLst>
              <a:ext uri="{FF2B5EF4-FFF2-40B4-BE49-F238E27FC236}">
                <a16:creationId xmlns:a16="http://schemas.microsoft.com/office/drawing/2014/main" id="{E5F6E773-7682-72F4-64CC-6FAFEC9B880A}"/>
              </a:ext>
            </a:extLst>
          </p:cNvPr>
          <p:cNvSpPr/>
          <p:nvPr/>
        </p:nvSpPr>
        <p:spPr>
          <a:xfrm>
            <a:off x="4392000" y="3724973"/>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bg1">
                <a:lumMod val="75000"/>
              </a:schemeClr>
            </a:fgClr>
            <a:bgClr>
              <a:schemeClr val="bg1"/>
            </a:bgClr>
          </a:pattFill>
          <a:ln w="19050" cap="rnd" cmpd="sng" algn="ctr">
            <a:solidFill>
              <a:schemeClr val="bg1">
                <a:lumMod val="75000"/>
              </a:schemeClr>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dirty="0">
                <a:solidFill>
                  <a:schemeClr val="bg1">
                    <a:lumMod val="75000"/>
                  </a:schemeClr>
                </a:solidFill>
                <a:latin typeface="Dreaming Outloud Pro" panose="03050502040302030504" pitchFamily="66" charset="77"/>
                <a:cs typeface="Dreaming Outloud Pro" panose="03050502040302030504" pitchFamily="66" charset="77"/>
              </a:rPr>
              <a:t>A</a:t>
            </a:r>
            <a:endParaRPr lang="en-NL" sz="1200" dirty="0">
              <a:solidFill>
                <a:schemeClr val="bg1">
                  <a:lumMod val="75000"/>
                </a:schemeClr>
              </a:solidFill>
              <a:latin typeface="Dreaming Outloud Pro" panose="03050502040302030504" pitchFamily="66" charset="77"/>
              <a:cs typeface="Dreaming Outloud Pro" panose="03050502040302030504" pitchFamily="66" charset="77"/>
            </a:endParaRPr>
          </a:p>
        </p:txBody>
      </p:sp>
      <p:sp>
        <p:nvSpPr>
          <p:cNvPr id="39" name="TextBox 38">
            <a:extLst>
              <a:ext uri="{FF2B5EF4-FFF2-40B4-BE49-F238E27FC236}">
                <a16:creationId xmlns:a16="http://schemas.microsoft.com/office/drawing/2014/main" id="{E33235B5-FE13-A733-A8F6-88CDDB3FBF1C}"/>
              </a:ext>
            </a:extLst>
          </p:cNvPr>
          <p:cNvSpPr txBox="1"/>
          <p:nvPr/>
        </p:nvSpPr>
        <p:spPr>
          <a:xfrm>
            <a:off x="3476220" y="4125131"/>
            <a:ext cx="2191560"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200" spc="-150" dirty="0">
                <a:solidFill>
                  <a:schemeClr val="bg1">
                    <a:lumMod val="7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Shared dependency</a:t>
            </a:r>
          </a:p>
        </p:txBody>
      </p:sp>
      <p:cxnSp>
        <p:nvCxnSpPr>
          <p:cNvPr id="41" name="Elbow Connector 40">
            <a:extLst>
              <a:ext uri="{FF2B5EF4-FFF2-40B4-BE49-F238E27FC236}">
                <a16:creationId xmlns:a16="http://schemas.microsoft.com/office/drawing/2014/main" id="{B9F2A3EC-F73C-AAFF-F03D-4347685DC3DC}"/>
              </a:ext>
            </a:extLst>
          </p:cNvPr>
          <p:cNvCxnSpPr>
            <a:cxnSpLocks/>
            <a:stCxn id="28" idx="3"/>
            <a:endCxn id="38" idx="1"/>
          </p:cNvCxnSpPr>
          <p:nvPr/>
        </p:nvCxnSpPr>
        <p:spPr>
          <a:xfrm flipV="1">
            <a:off x="2423754" y="3922973"/>
            <a:ext cx="1968246" cy="4504"/>
          </a:xfrm>
          <a:prstGeom prst="bentConnector3">
            <a:avLst>
              <a:gd name="adj1" fmla="val 50000"/>
            </a:avLst>
          </a:prstGeom>
          <a:ln w="12700" cap="rnd">
            <a:solidFill>
              <a:schemeClr val="bg1">
                <a:lumMod val="75000"/>
              </a:schemeClr>
            </a:solidFill>
            <a:prstDash val="sysDot"/>
            <a:tailEnd type="none"/>
          </a:ln>
          <a:effectLst/>
        </p:spPr>
        <p:style>
          <a:lnRef idx="2">
            <a:schemeClr val="accent1"/>
          </a:lnRef>
          <a:fillRef idx="0">
            <a:schemeClr val="accent1"/>
          </a:fillRef>
          <a:effectRef idx="1">
            <a:schemeClr val="accent1"/>
          </a:effectRef>
          <a:fontRef idx="minor">
            <a:schemeClr val="tx1"/>
          </a:fontRef>
        </p:style>
      </p:cxnSp>
      <p:cxnSp>
        <p:nvCxnSpPr>
          <p:cNvPr id="43" name="Elbow Connector 42">
            <a:extLst>
              <a:ext uri="{FF2B5EF4-FFF2-40B4-BE49-F238E27FC236}">
                <a16:creationId xmlns:a16="http://schemas.microsoft.com/office/drawing/2014/main" id="{EDA4D268-0164-691C-8DAF-4D0BAE4AAF7E}"/>
              </a:ext>
            </a:extLst>
          </p:cNvPr>
          <p:cNvCxnSpPr>
            <a:cxnSpLocks/>
            <a:stCxn id="32" idx="1"/>
            <a:endCxn id="38" idx="3"/>
          </p:cNvCxnSpPr>
          <p:nvPr/>
        </p:nvCxnSpPr>
        <p:spPr>
          <a:xfrm rot="10800000">
            <a:off x="4788001" y="3922974"/>
            <a:ext cx="1862625" cy="4967"/>
          </a:xfrm>
          <a:prstGeom prst="bentConnector3">
            <a:avLst>
              <a:gd name="adj1" fmla="val 50000"/>
            </a:avLst>
          </a:prstGeom>
          <a:ln w="12700" cap="rnd">
            <a:solidFill>
              <a:schemeClr val="bg1">
                <a:lumMod val="75000"/>
              </a:schemeClr>
            </a:solidFill>
            <a:prstDash val="sysDot"/>
            <a:tailEnd type="none"/>
          </a:ln>
          <a:effectLst/>
        </p:spPr>
        <p:style>
          <a:lnRef idx="2">
            <a:schemeClr val="accent1"/>
          </a:lnRef>
          <a:fillRef idx="0">
            <a:schemeClr val="accent1"/>
          </a:fillRef>
          <a:effectRef idx="1">
            <a:schemeClr val="accent1"/>
          </a:effectRef>
          <a:fontRef idx="minor">
            <a:schemeClr val="tx1"/>
          </a:fontRef>
        </p:style>
      </p:cxnSp>
      <p:sp>
        <p:nvSpPr>
          <p:cNvPr id="4" name="Rectangle 3">
            <a:extLst>
              <a:ext uri="{FF2B5EF4-FFF2-40B4-BE49-F238E27FC236}">
                <a16:creationId xmlns:a16="http://schemas.microsoft.com/office/drawing/2014/main" id="{4FC37BE8-04DD-9D18-D2A0-304768F00650}"/>
              </a:ext>
            </a:extLst>
          </p:cNvPr>
          <p:cNvSpPr/>
          <p:nvPr/>
        </p:nvSpPr>
        <p:spPr>
          <a:xfrm>
            <a:off x="5496729" y="1923393"/>
            <a:ext cx="3109561" cy="2520000"/>
          </a:xfrm>
          <a:prstGeom prst="rect">
            <a:avLst/>
          </a:prstGeom>
          <a:noFill/>
          <a:ln w="28575" cap="rnd" cmpd="sng" algn="ctr">
            <a:solidFill>
              <a:schemeClr val="accent2"/>
            </a:solidFill>
            <a:prstDash val="dash"/>
            <a:extLst>
              <a:ext uri="{C807C97D-BFC1-408E-A445-0C87EB9F89A2}">
                <ask:lineSketchStyleProps xmlns:ask="http://schemas.microsoft.com/office/drawing/2018/sketchyshapes" sd="1219033472">
                  <a:custGeom>
                    <a:avLst/>
                    <a:gdLst>
                      <a:gd name="connsiteX0" fmla="*/ 0 w 8132158"/>
                      <a:gd name="connsiteY0" fmla="*/ 0 h 2520000"/>
                      <a:gd name="connsiteX1" fmla="*/ 8132158 w 8132158"/>
                      <a:gd name="connsiteY1" fmla="*/ 0 h 2520000"/>
                      <a:gd name="connsiteX2" fmla="*/ 8132158 w 8132158"/>
                      <a:gd name="connsiteY2" fmla="*/ 2520000 h 2520000"/>
                      <a:gd name="connsiteX3" fmla="*/ 0 w 8132158"/>
                      <a:gd name="connsiteY3" fmla="*/ 2520000 h 2520000"/>
                      <a:gd name="connsiteX4" fmla="*/ 0 w 8132158"/>
                      <a:gd name="connsiteY4" fmla="*/ 0 h 25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2158" h="2520000" extrusionOk="0">
                        <a:moveTo>
                          <a:pt x="0" y="0"/>
                        </a:moveTo>
                        <a:cubicBezTo>
                          <a:pt x="3487166" y="118645"/>
                          <a:pt x="6134919" y="116012"/>
                          <a:pt x="8132158" y="0"/>
                        </a:cubicBezTo>
                        <a:cubicBezTo>
                          <a:pt x="7999276" y="962862"/>
                          <a:pt x="8217109" y="1720368"/>
                          <a:pt x="8132158" y="2520000"/>
                        </a:cubicBezTo>
                        <a:cubicBezTo>
                          <a:pt x="5047923" y="2654600"/>
                          <a:pt x="1843019" y="2362804"/>
                          <a:pt x="0" y="2520000"/>
                        </a:cubicBezTo>
                        <a:cubicBezTo>
                          <a:pt x="-20187" y="1978423"/>
                          <a:pt x="-152480" y="928655"/>
                          <a:pt x="0" y="0"/>
                        </a:cubicBezTo>
                        <a:close/>
                      </a:path>
                    </a:pathLst>
                  </a:custGeom>
                  <ask:type>
                    <ask:lineSketchNone/>
                  </ask:type>
                </ask:lineSketchStyleProps>
              </a:ext>
            </a:extLst>
          </a:ln>
          <a:effectLst/>
        </p:spPr>
        <p:txBody>
          <a:bodyPr rtlCol="0" anchor="ctr"/>
          <a:lstStyle/>
          <a:p>
            <a:pPr algn="ctr"/>
            <a:endParaRPr lang="en-NL">
              <a:solidFill>
                <a:srgbClr val="5E6A71"/>
              </a:solidFill>
            </a:endParaRPr>
          </a:p>
        </p:txBody>
      </p:sp>
      <p:sp>
        <p:nvSpPr>
          <p:cNvPr id="12" name="TextBox 11">
            <a:extLst>
              <a:ext uri="{FF2B5EF4-FFF2-40B4-BE49-F238E27FC236}">
                <a16:creationId xmlns:a16="http://schemas.microsoft.com/office/drawing/2014/main" id="{BAA14F83-BF22-01C5-EB65-EA93959D816C}"/>
              </a:ext>
            </a:extLst>
          </p:cNvPr>
          <p:cNvSpPr txBox="1"/>
          <p:nvPr/>
        </p:nvSpPr>
        <p:spPr>
          <a:xfrm>
            <a:off x="5492314" y="1385537"/>
            <a:ext cx="3109561" cy="400110"/>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2000" spc="-150" dirty="0">
                <a:solidFill>
                  <a:schemeClr val="accent2"/>
                </a:solidFill>
                <a:latin typeface="Dreaming Outloud Pro" panose="03050502040302030504" pitchFamily="66" charset="77"/>
                <a:ea typeface="Noteworthy Light" panose="02000400000000000000" pitchFamily="2" charset="77"/>
                <a:cs typeface="Dreaming Outloud Pro" panose="03050502040302030504" pitchFamily="66" charset="77"/>
              </a:rPr>
              <a:t>Federated Module (remote)</a:t>
            </a:r>
          </a:p>
        </p:txBody>
      </p:sp>
      <p:sp>
        <p:nvSpPr>
          <p:cNvPr id="20" name="Rectangle 19">
            <a:extLst>
              <a:ext uri="{FF2B5EF4-FFF2-40B4-BE49-F238E27FC236}">
                <a16:creationId xmlns:a16="http://schemas.microsoft.com/office/drawing/2014/main" id="{231637D5-E612-3C3A-6C8C-1FFE7C1C076B}"/>
              </a:ext>
            </a:extLst>
          </p:cNvPr>
          <p:cNvSpPr/>
          <p:nvPr/>
        </p:nvSpPr>
        <p:spPr>
          <a:xfrm>
            <a:off x="784481" y="2155244"/>
            <a:ext cx="1695939" cy="396000"/>
          </a:xfrm>
          <a:custGeom>
            <a:avLst/>
            <a:gdLst>
              <a:gd name="connsiteX0" fmla="*/ 0 w 1695939"/>
              <a:gd name="connsiteY0" fmla="*/ 0 h 396000"/>
              <a:gd name="connsiteX1" fmla="*/ 599232 w 1695939"/>
              <a:gd name="connsiteY1" fmla="*/ 0 h 396000"/>
              <a:gd name="connsiteX2" fmla="*/ 1181504 w 1695939"/>
              <a:gd name="connsiteY2" fmla="*/ 0 h 396000"/>
              <a:gd name="connsiteX3" fmla="*/ 1695939 w 1695939"/>
              <a:gd name="connsiteY3" fmla="*/ 0 h 396000"/>
              <a:gd name="connsiteX4" fmla="*/ 1695939 w 1695939"/>
              <a:gd name="connsiteY4" fmla="*/ 396000 h 396000"/>
              <a:gd name="connsiteX5" fmla="*/ 1164545 w 1695939"/>
              <a:gd name="connsiteY5" fmla="*/ 396000 h 396000"/>
              <a:gd name="connsiteX6" fmla="*/ 599232 w 1695939"/>
              <a:gd name="connsiteY6" fmla="*/ 396000 h 396000"/>
              <a:gd name="connsiteX7" fmla="*/ 0 w 1695939"/>
              <a:gd name="connsiteY7" fmla="*/ 396000 h 396000"/>
              <a:gd name="connsiteX8" fmla="*/ 0 w 1695939"/>
              <a:gd name="connsiteY8" fmla="*/ 0 h 3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5939" h="396000" fill="none" extrusionOk="0">
                <a:moveTo>
                  <a:pt x="0" y="0"/>
                </a:moveTo>
                <a:cubicBezTo>
                  <a:pt x="284858" y="-5921"/>
                  <a:pt x="393378" y="21665"/>
                  <a:pt x="599232" y="0"/>
                </a:cubicBezTo>
                <a:cubicBezTo>
                  <a:pt x="805086" y="-21665"/>
                  <a:pt x="1003809" y="-4570"/>
                  <a:pt x="1181504" y="0"/>
                </a:cubicBezTo>
                <a:cubicBezTo>
                  <a:pt x="1359199" y="4570"/>
                  <a:pt x="1475803" y="-16478"/>
                  <a:pt x="1695939" y="0"/>
                </a:cubicBezTo>
                <a:cubicBezTo>
                  <a:pt x="1698100" y="103908"/>
                  <a:pt x="1715218" y="242397"/>
                  <a:pt x="1695939" y="396000"/>
                </a:cubicBezTo>
                <a:cubicBezTo>
                  <a:pt x="1533657" y="419844"/>
                  <a:pt x="1300995" y="407657"/>
                  <a:pt x="1164545" y="396000"/>
                </a:cubicBezTo>
                <a:cubicBezTo>
                  <a:pt x="1028095" y="384343"/>
                  <a:pt x="758682" y="373859"/>
                  <a:pt x="599232" y="396000"/>
                </a:cubicBezTo>
                <a:cubicBezTo>
                  <a:pt x="439782" y="418141"/>
                  <a:pt x="177236" y="393752"/>
                  <a:pt x="0" y="396000"/>
                </a:cubicBezTo>
                <a:cubicBezTo>
                  <a:pt x="19656" y="310178"/>
                  <a:pt x="10393" y="120726"/>
                  <a:pt x="0" y="0"/>
                </a:cubicBezTo>
                <a:close/>
              </a:path>
              <a:path w="1695939" h="396000" stroke="0" extrusionOk="0">
                <a:moveTo>
                  <a:pt x="0" y="0"/>
                </a:moveTo>
                <a:cubicBezTo>
                  <a:pt x="235711" y="-14133"/>
                  <a:pt x="362863" y="-18754"/>
                  <a:pt x="548354" y="0"/>
                </a:cubicBezTo>
                <a:cubicBezTo>
                  <a:pt x="733845" y="18754"/>
                  <a:pt x="840026" y="1661"/>
                  <a:pt x="1062788" y="0"/>
                </a:cubicBezTo>
                <a:cubicBezTo>
                  <a:pt x="1285550" y="-1661"/>
                  <a:pt x="1507478" y="-26899"/>
                  <a:pt x="1695939" y="0"/>
                </a:cubicBezTo>
                <a:cubicBezTo>
                  <a:pt x="1678326" y="170917"/>
                  <a:pt x="1701419" y="247262"/>
                  <a:pt x="1695939" y="396000"/>
                </a:cubicBezTo>
                <a:cubicBezTo>
                  <a:pt x="1454451" y="379659"/>
                  <a:pt x="1289821" y="370957"/>
                  <a:pt x="1164545" y="396000"/>
                </a:cubicBezTo>
                <a:cubicBezTo>
                  <a:pt x="1039269" y="421043"/>
                  <a:pt x="704392" y="397580"/>
                  <a:pt x="565313" y="396000"/>
                </a:cubicBezTo>
                <a:cubicBezTo>
                  <a:pt x="426234" y="394420"/>
                  <a:pt x="145709" y="394259"/>
                  <a:pt x="0" y="396000"/>
                </a:cubicBezTo>
                <a:cubicBezTo>
                  <a:pt x="-2781" y="289517"/>
                  <a:pt x="14341" y="111999"/>
                  <a:pt x="0" y="0"/>
                </a:cubicBezTo>
                <a:close/>
              </a:path>
            </a:pathLst>
          </a:custGeom>
          <a:pattFill prst="ltDnDiag">
            <a:fgClr>
              <a:schemeClr val="tx2"/>
            </a:fgClr>
            <a:bgClr>
              <a:schemeClr val="bg1"/>
            </a:bgClr>
          </a:pattFill>
          <a:ln w="1905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nl-NL" sz="1200" dirty="0">
                <a:solidFill>
                  <a:schemeClr val="tx2"/>
                </a:solidFill>
                <a:latin typeface="Dreaming Outloud Pro" panose="03050502040302030504" pitchFamily="66" charset="77"/>
                <a:cs typeface="Dreaming Outloud Pro" panose="03050502040302030504" pitchFamily="66" charset="77"/>
              </a:rPr>
              <a:t>App routing</a:t>
            </a: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24" name="Rectangle 23">
            <a:extLst>
              <a:ext uri="{FF2B5EF4-FFF2-40B4-BE49-F238E27FC236}">
                <a16:creationId xmlns:a16="http://schemas.microsoft.com/office/drawing/2014/main" id="{9F3A52A2-78DC-D888-C6DE-0385FB41E8CE}"/>
              </a:ext>
            </a:extLst>
          </p:cNvPr>
          <p:cNvSpPr/>
          <p:nvPr/>
        </p:nvSpPr>
        <p:spPr>
          <a:xfrm>
            <a:off x="6584801" y="2157184"/>
            <a:ext cx="1695600" cy="396791"/>
          </a:xfrm>
          <a:custGeom>
            <a:avLst/>
            <a:gdLst>
              <a:gd name="connsiteX0" fmla="*/ 0 w 1695600"/>
              <a:gd name="connsiteY0" fmla="*/ 0 h 396791"/>
              <a:gd name="connsiteX1" fmla="*/ 599112 w 1695600"/>
              <a:gd name="connsiteY1" fmla="*/ 0 h 396791"/>
              <a:gd name="connsiteX2" fmla="*/ 1181268 w 1695600"/>
              <a:gd name="connsiteY2" fmla="*/ 0 h 396791"/>
              <a:gd name="connsiteX3" fmla="*/ 1695600 w 1695600"/>
              <a:gd name="connsiteY3" fmla="*/ 0 h 396791"/>
              <a:gd name="connsiteX4" fmla="*/ 1695600 w 1695600"/>
              <a:gd name="connsiteY4" fmla="*/ 396791 h 396791"/>
              <a:gd name="connsiteX5" fmla="*/ 1164312 w 1695600"/>
              <a:gd name="connsiteY5" fmla="*/ 396791 h 396791"/>
              <a:gd name="connsiteX6" fmla="*/ 599112 w 1695600"/>
              <a:gd name="connsiteY6" fmla="*/ 396791 h 396791"/>
              <a:gd name="connsiteX7" fmla="*/ 0 w 1695600"/>
              <a:gd name="connsiteY7" fmla="*/ 396791 h 396791"/>
              <a:gd name="connsiteX8" fmla="*/ 0 w 1695600"/>
              <a:gd name="connsiteY8" fmla="*/ 0 h 39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5600" h="396791" fill="none" extrusionOk="0">
                <a:moveTo>
                  <a:pt x="0" y="0"/>
                </a:moveTo>
                <a:cubicBezTo>
                  <a:pt x="259926" y="-10041"/>
                  <a:pt x="446674" y="-17245"/>
                  <a:pt x="599112" y="0"/>
                </a:cubicBezTo>
                <a:cubicBezTo>
                  <a:pt x="751550" y="17245"/>
                  <a:pt x="976548" y="-4535"/>
                  <a:pt x="1181268" y="0"/>
                </a:cubicBezTo>
                <a:cubicBezTo>
                  <a:pt x="1385988" y="4535"/>
                  <a:pt x="1558648" y="7628"/>
                  <a:pt x="1695600" y="0"/>
                </a:cubicBezTo>
                <a:cubicBezTo>
                  <a:pt x="1696929" y="170122"/>
                  <a:pt x="1682649" y="316571"/>
                  <a:pt x="1695600" y="396791"/>
                </a:cubicBezTo>
                <a:cubicBezTo>
                  <a:pt x="1483297" y="394004"/>
                  <a:pt x="1386211" y="413192"/>
                  <a:pt x="1164312" y="396791"/>
                </a:cubicBezTo>
                <a:cubicBezTo>
                  <a:pt x="942413" y="380390"/>
                  <a:pt x="798331" y="421831"/>
                  <a:pt x="599112" y="396791"/>
                </a:cubicBezTo>
                <a:cubicBezTo>
                  <a:pt x="399893" y="371751"/>
                  <a:pt x="262897" y="406554"/>
                  <a:pt x="0" y="396791"/>
                </a:cubicBezTo>
                <a:cubicBezTo>
                  <a:pt x="-1659" y="249933"/>
                  <a:pt x="-7477" y="142112"/>
                  <a:pt x="0" y="0"/>
                </a:cubicBezTo>
                <a:close/>
              </a:path>
              <a:path w="1695600" h="396791" stroke="0" extrusionOk="0">
                <a:moveTo>
                  <a:pt x="0" y="0"/>
                </a:moveTo>
                <a:cubicBezTo>
                  <a:pt x="157013" y="8409"/>
                  <a:pt x="358480" y="22806"/>
                  <a:pt x="548244" y="0"/>
                </a:cubicBezTo>
                <a:cubicBezTo>
                  <a:pt x="738008" y="-22806"/>
                  <a:pt x="857307" y="12099"/>
                  <a:pt x="1062576" y="0"/>
                </a:cubicBezTo>
                <a:cubicBezTo>
                  <a:pt x="1267845" y="-12099"/>
                  <a:pt x="1434396" y="21058"/>
                  <a:pt x="1695600" y="0"/>
                </a:cubicBezTo>
                <a:cubicBezTo>
                  <a:pt x="1699304" y="160461"/>
                  <a:pt x="1677954" y="314317"/>
                  <a:pt x="1695600" y="396791"/>
                </a:cubicBezTo>
                <a:cubicBezTo>
                  <a:pt x="1554187" y="410697"/>
                  <a:pt x="1343141" y="385570"/>
                  <a:pt x="1164312" y="396791"/>
                </a:cubicBezTo>
                <a:cubicBezTo>
                  <a:pt x="985483" y="408012"/>
                  <a:pt x="825512" y="405961"/>
                  <a:pt x="565200" y="396791"/>
                </a:cubicBezTo>
                <a:cubicBezTo>
                  <a:pt x="304888" y="387621"/>
                  <a:pt x="138228" y="418956"/>
                  <a:pt x="0" y="396791"/>
                </a:cubicBezTo>
                <a:cubicBezTo>
                  <a:pt x="-12389" y="268103"/>
                  <a:pt x="16444" y="119579"/>
                  <a:pt x="0" y="0"/>
                </a:cubicBezTo>
                <a:close/>
              </a:path>
            </a:pathLst>
          </a:custGeom>
          <a:pattFill prst="ltDnDiag">
            <a:fgClr>
              <a:schemeClr val="accent2"/>
            </a:fgClr>
            <a:bgClr>
              <a:schemeClr val="bg1"/>
            </a:bgClr>
          </a:pattFill>
          <a:ln w="19050" cap="rnd" cmpd="sng" algn="ctr">
            <a:solidFill>
              <a:schemeClr val="accent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accent2"/>
                </a:solidFill>
                <a:latin typeface="Dreaming Outloud Pro" panose="03050502040302030504" pitchFamily="66" charset="77"/>
                <a:cs typeface="Dreaming Outloud Pro" panose="03050502040302030504" pitchFamily="66" charset="77"/>
              </a:rPr>
              <a:t>Remote entry module</a:t>
            </a:r>
          </a:p>
        </p:txBody>
      </p:sp>
      <p:cxnSp>
        <p:nvCxnSpPr>
          <p:cNvPr id="25" name="Elbow Connector 24">
            <a:extLst>
              <a:ext uri="{FF2B5EF4-FFF2-40B4-BE49-F238E27FC236}">
                <a16:creationId xmlns:a16="http://schemas.microsoft.com/office/drawing/2014/main" id="{571C2D15-2DE5-FE0E-CB53-52D142145A80}"/>
              </a:ext>
            </a:extLst>
          </p:cNvPr>
          <p:cNvCxnSpPr>
            <a:cxnSpLocks/>
            <a:stCxn id="24" idx="2"/>
            <a:endCxn id="31" idx="0"/>
          </p:cNvCxnSpPr>
          <p:nvPr/>
        </p:nvCxnSpPr>
        <p:spPr>
          <a:xfrm rot="16200000" flipH="1">
            <a:off x="7270032" y="2716543"/>
            <a:ext cx="325371" cy="233"/>
          </a:xfrm>
          <a:prstGeom prst="bentConnector3">
            <a:avLst>
              <a:gd name="adj1" fmla="val 50000"/>
            </a:avLst>
          </a:prstGeom>
          <a:ln w="12700" cap="rnd">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6" name="Elbow Connector 45">
            <a:extLst>
              <a:ext uri="{FF2B5EF4-FFF2-40B4-BE49-F238E27FC236}">
                <a16:creationId xmlns:a16="http://schemas.microsoft.com/office/drawing/2014/main" id="{88ABBA61-AA74-08E7-714D-7B0F8938122F}"/>
              </a:ext>
            </a:extLst>
          </p:cNvPr>
          <p:cNvCxnSpPr>
            <a:cxnSpLocks/>
            <a:stCxn id="20" idx="2"/>
            <a:endCxn id="7" idx="0"/>
          </p:cNvCxnSpPr>
          <p:nvPr/>
        </p:nvCxnSpPr>
        <p:spPr>
          <a:xfrm rot="5400000">
            <a:off x="1468400" y="2715295"/>
            <a:ext cx="328102" cy="1"/>
          </a:xfrm>
          <a:prstGeom prst="bentConnector3">
            <a:avLst>
              <a:gd name="adj1" fmla="val 44071"/>
            </a:avLst>
          </a:prstGeom>
          <a:ln w="12700" cap="rnd">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51" name="Rectangle 50">
            <a:extLst>
              <a:ext uri="{FF2B5EF4-FFF2-40B4-BE49-F238E27FC236}">
                <a16:creationId xmlns:a16="http://schemas.microsoft.com/office/drawing/2014/main" id="{32774DEC-7C8B-41EF-6E56-9AC7DFC685C6}"/>
              </a:ext>
            </a:extLst>
          </p:cNvPr>
          <p:cNvSpPr/>
          <p:nvPr/>
        </p:nvSpPr>
        <p:spPr>
          <a:xfrm>
            <a:off x="4530955" y="2153107"/>
            <a:ext cx="396000" cy="396791"/>
          </a:xfrm>
          <a:custGeom>
            <a:avLst/>
            <a:gdLst>
              <a:gd name="connsiteX0" fmla="*/ 0 w 396000"/>
              <a:gd name="connsiteY0" fmla="*/ 0 h 396791"/>
              <a:gd name="connsiteX1" fmla="*/ 396000 w 396000"/>
              <a:gd name="connsiteY1" fmla="*/ 0 h 396791"/>
              <a:gd name="connsiteX2" fmla="*/ 396000 w 396000"/>
              <a:gd name="connsiteY2" fmla="*/ 396791 h 396791"/>
              <a:gd name="connsiteX3" fmla="*/ 0 w 396000"/>
              <a:gd name="connsiteY3" fmla="*/ 396791 h 396791"/>
              <a:gd name="connsiteX4" fmla="*/ 0 w 396000"/>
              <a:gd name="connsiteY4" fmla="*/ 0 h 396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791" fill="none" extrusionOk="0">
                <a:moveTo>
                  <a:pt x="0" y="0"/>
                </a:moveTo>
                <a:cubicBezTo>
                  <a:pt x="120584" y="-1773"/>
                  <a:pt x="271416" y="-14231"/>
                  <a:pt x="396000" y="0"/>
                </a:cubicBezTo>
                <a:cubicBezTo>
                  <a:pt x="391176" y="161456"/>
                  <a:pt x="408389" y="247726"/>
                  <a:pt x="396000" y="396791"/>
                </a:cubicBezTo>
                <a:cubicBezTo>
                  <a:pt x="311243" y="414084"/>
                  <a:pt x="189016" y="378842"/>
                  <a:pt x="0" y="396791"/>
                </a:cubicBezTo>
                <a:cubicBezTo>
                  <a:pt x="19499" y="298674"/>
                  <a:pt x="-8873" y="191182"/>
                  <a:pt x="0" y="0"/>
                </a:cubicBezTo>
                <a:close/>
              </a:path>
              <a:path w="396000" h="396791" stroke="0" extrusionOk="0">
                <a:moveTo>
                  <a:pt x="0" y="0"/>
                </a:moveTo>
                <a:cubicBezTo>
                  <a:pt x="179743" y="-12613"/>
                  <a:pt x="236790" y="-8293"/>
                  <a:pt x="396000" y="0"/>
                </a:cubicBezTo>
                <a:cubicBezTo>
                  <a:pt x="408395" y="122053"/>
                  <a:pt x="401080" y="211132"/>
                  <a:pt x="396000" y="396791"/>
                </a:cubicBezTo>
                <a:cubicBezTo>
                  <a:pt x="267546" y="391990"/>
                  <a:pt x="81476" y="389151"/>
                  <a:pt x="0" y="396791"/>
                </a:cubicBezTo>
                <a:cubicBezTo>
                  <a:pt x="-10659" y="250113"/>
                  <a:pt x="11353" y="170545"/>
                  <a:pt x="0" y="0"/>
                </a:cubicBezTo>
                <a:close/>
              </a:path>
            </a:pathLst>
          </a:custGeom>
          <a:pattFill prst="ltDnDiag">
            <a:fgClr>
              <a:schemeClr val="accent2"/>
            </a:fgClr>
            <a:bgClr>
              <a:schemeClr val="bg1"/>
            </a:bgClr>
          </a:pattFill>
          <a:ln w="19050" cap="rnd" cmpd="sng" algn="ctr">
            <a:solidFill>
              <a:schemeClr val="accent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accent2"/>
              </a:solidFill>
              <a:latin typeface="Dreaming Outloud Pro" panose="03050502040302030504" pitchFamily="66" charset="77"/>
              <a:cs typeface="Dreaming Outloud Pro" panose="03050502040302030504" pitchFamily="66" charset="77"/>
            </a:endParaRPr>
          </a:p>
        </p:txBody>
      </p:sp>
      <p:sp>
        <p:nvSpPr>
          <p:cNvPr id="52" name="TextBox 51">
            <a:extLst>
              <a:ext uri="{FF2B5EF4-FFF2-40B4-BE49-F238E27FC236}">
                <a16:creationId xmlns:a16="http://schemas.microsoft.com/office/drawing/2014/main" id="{F921E93E-0C8D-6826-95A0-D690ACBD05E5}"/>
              </a:ext>
            </a:extLst>
          </p:cNvPr>
          <p:cNvSpPr txBox="1"/>
          <p:nvPr/>
        </p:nvSpPr>
        <p:spPr>
          <a:xfrm>
            <a:off x="3633175" y="2538981"/>
            <a:ext cx="2191560"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200" spc="-150" dirty="0" err="1">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remoteEntry.mjs</a:t>
            </a:r>
            <a:endParaRPr lang="en-US" sz="1200" spc="-15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endParaRPr>
          </a:p>
        </p:txBody>
      </p:sp>
      <p:cxnSp>
        <p:nvCxnSpPr>
          <p:cNvPr id="57" name="Elbow Connector 56">
            <a:extLst>
              <a:ext uri="{FF2B5EF4-FFF2-40B4-BE49-F238E27FC236}">
                <a16:creationId xmlns:a16="http://schemas.microsoft.com/office/drawing/2014/main" id="{2CCB52C8-79D3-51B0-76FF-4167B51ECE93}"/>
              </a:ext>
            </a:extLst>
          </p:cNvPr>
          <p:cNvCxnSpPr>
            <a:cxnSpLocks/>
            <a:stCxn id="62" idx="1"/>
            <a:endCxn id="51" idx="3"/>
          </p:cNvCxnSpPr>
          <p:nvPr/>
        </p:nvCxnSpPr>
        <p:spPr>
          <a:xfrm rot="10800000">
            <a:off x="4926955" y="2351504"/>
            <a:ext cx="811462" cy="2737"/>
          </a:xfrm>
          <a:prstGeom prst="bentConnector3">
            <a:avLst>
              <a:gd name="adj1" fmla="val 50000"/>
            </a:avLst>
          </a:prstGeom>
          <a:ln w="12700" cap="rnd">
            <a:solidFill>
              <a:schemeClr val="accent2"/>
            </a:solidFill>
            <a:prstDash val="sysDot"/>
            <a:tailEnd type="arrow"/>
          </a:ln>
          <a:effectLst/>
        </p:spPr>
        <p:style>
          <a:lnRef idx="2">
            <a:schemeClr val="accent1"/>
          </a:lnRef>
          <a:fillRef idx="0">
            <a:schemeClr val="accent1"/>
          </a:fillRef>
          <a:effectRef idx="1">
            <a:schemeClr val="accent1"/>
          </a:effectRef>
          <a:fontRef idx="minor">
            <a:schemeClr val="tx1"/>
          </a:fontRef>
        </p:style>
      </p:cxnSp>
      <p:sp>
        <p:nvSpPr>
          <p:cNvPr id="60" name="TextBox 59">
            <a:extLst>
              <a:ext uri="{FF2B5EF4-FFF2-40B4-BE49-F238E27FC236}">
                <a16:creationId xmlns:a16="http://schemas.microsoft.com/office/drawing/2014/main" id="{33CA5293-CF24-B8D5-3E81-B5AA26A7D9A7}"/>
              </a:ext>
            </a:extLst>
          </p:cNvPr>
          <p:cNvSpPr txBox="1"/>
          <p:nvPr/>
        </p:nvSpPr>
        <p:spPr>
          <a:xfrm>
            <a:off x="4991063" y="2118724"/>
            <a:ext cx="437672"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200" spc="-15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build</a:t>
            </a:r>
          </a:p>
        </p:txBody>
      </p:sp>
      <p:sp>
        <p:nvSpPr>
          <p:cNvPr id="62" name="Rectangle 61">
            <a:extLst>
              <a:ext uri="{FF2B5EF4-FFF2-40B4-BE49-F238E27FC236}">
                <a16:creationId xmlns:a16="http://schemas.microsoft.com/office/drawing/2014/main" id="{28575C03-BCE9-7FBF-B949-601767F16015}"/>
              </a:ext>
            </a:extLst>
          </p:cNvPr>
          <p:cNvSpPr/>
          <p:nvPr/>
        </p:nvSpPr>
        <p:spPr>
          <a:xfrm>
            <a:off x="5738417" y="2155844"/>
            <a:ext cx="396000" cy="396791"/>
          </a:xfrm>
          <a:custGeom>
            <a:avLst/>
            <a:gdLst>
              <a:gd name="connsiteX0" fmla="*/ 0 w 396000"/>
              <a:gd name="connsiteY0" fmla="*/ 0 h 396791"/>
              <a:gd name="connsiteX1" fmla="*/ 396000 w 396000"/>
              <a:gd name="connsiteY1" fmla="*/ 0 h 396791"/>
              <a:gd name="connsiteX2" fmla="*/ 396000 w 396000"/>
              <a:gd name="connsiteY2" fmla="*/ 396791 h 396791"/>
              <a:gd name="connsiteX3" fmla="*/ 0 w 396000"/>
              <a:gd name="connsiteY3" fmla="*/ 396791 h 396791"/>
              <a:gd name="connsiteX4" fmla="*/ 0 w 396000"/>
              <a:gd name="connsiteY4" fmla="*/ 0 h 396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791" fill="none" extrusionOk="0">
                <a:moveTo>
                  <a:pt x="0" y="0"/>
                </a:moveTo>
                <a:cubicBezTo>
                  <a:pt x="120584" y="-1773"/>
                  <a:pt x="271416" y="-14231"/>
                  <a:pt x="396000" y="0"/>
                </a:cubicBezTo>
                <a:cubicBezTo>
                  <a:pt x="391176" y="161456"/>
                  <a:pt x="408389" y="247726"/>
                  <a:pt x="396000" y="396791"/>
                </a:cubicBezTo>
                <a:cubicBezTo>
                  <a:pt x="311243" y="414084"/>
                  <a:pt x="189016" y="378842"/>
                  <a:pt x="0" y="396791"/>
                </a:cubicBezTo>
                <a:cubicBezTo>
                  <a:pt x="19499" y="298674"/>
                  <a:pt x="-8873" y="191182"/>
                  <a:pt x="0" y="0"/>
                </a:cubicBezTo>
                <a:close/>
              </a:path>
              <a:path w="396000" h="396791" stroke="0" extrusionOk="0">
                <a:moveTo>
                  <a:pt x="0" y="0"/>
                </a:moveTo>
                <a:cubicBezTo>
                  <a:pt x="179743" y="-12613"/>
                  <a:pt x="236790" y="-8293"/>
                  <a:pt x="396000" y="0"/>
                </a:cubicBezTo>
                <a:cubicBezTo>
                  <a:pt x="408395" y="122053"/>
                  <a:pt x="401080" y="211132"/>
                  <a:pt x="396000" y="396791"/>
                </a:cubicBezTo>
                <a:cubicBezTo>
                  <a:pt x="267546" y="391990"/>
                  <a:pt x="81476" y="389151"/>
                  <a:pt x="0" y="396791"/>
                </a:cubicBezTo>
                <a:cubicBezTo>
                  <a:pt x="-10659" y="250113"/>
                  <a:pt x="11353" y="170545"/>
                  <a:pt x="0" y="0"/>
                </a:cubicBezTo>
                <a:close/>
              </a:path>
            </a:pathLst>
          </a:custGeom>
          <a:pattFill prst="ltDnDiag">
            <a:fgClr>
              <a:schemeClr val="accent2"/>
            </a:fgClr>
            <a:bgClr>
              <a:schemeClr val="bg1"/>
            </a:bgClr>
          </a:pattFill>
          <a:ln w="19050" cap="rnd" cmpd="sng" algn="ctr">
            <a:solidFill>
              <a:schemeClr val="accent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accent2"/>
              </a:solidFill>
              <a:latin typeface="Dreaming Outloud Pro" panose="03050502040302030504" pitchFamily="66" charset="77"/>
              <a:cs typeface="Dreaming Outloud Pro" panose="03050502040302030504" pitchFamily="66" charset="77"/>
            </a:endParaRPr>
          </a:p>
        </p:txBody>
      </p:sp>
      <p:sp>
        <p:nvSpPr>
          <p:cNvPr id="63" name="TextBox 62">
            <a:extLst>
              <a:ext uri="{FF2B5EF4-FFF2-40B4-BE49-F238E27FC236}">
                <a16:creationId xmlns:a16="http://schemas.microsoft.com/office/drawing/2014/main" id="{D3219E1F-2A23-E8A8-C151-EA8415588460}"/>
              </a:ext>
            </a:extLst>
          </p:cNvPr>
          <p:cNvSpPr txBox="1"/>
          <p:nvPr/>
        </p:nvSpPr>
        <p:spPr>
          <a:xfrm>
            <a:off x="4830477" y="2529463"/>
            <a:ext cx="2191560"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200" spc="-15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webpack config</a:t>
            </a:r>
          </a:p>
        </p:txBody>
      </p:sp>
      <p:pic>
        <p:nvPicPr>
          <p:cNvPr id="65" name="Graphic 64">
            <a:extLst>
              <a:ext uri="{FF2B5EF4-FFF2-40B4-BE49-F238E27FC236}">
                <a16:creationId xmlns:a16="http://schemas.microsoft.com/office/drawing/2014/main" id="{714A38D9-6AA4-59B2-BA25-FA3825CA276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97709" y="2201639"/>
            <a:ext cx="277415" cy="307882"/>
          </a:xfrm>
          <a:prstGeom prst="rect">
            <a:avLst/>
          </a:prstGeom>
        </p:spPr>
      </p:pic>
      <p:cxnSp>
        <p:nvCxnSpPr>
          <p:cNvPr id="68" name="Elbow Connector 67">
            <a:extLst>
              <a:ext uri="{FF2B5EF4-FFF2-40B4-BE49-F238E27FC236}">
                <a16:creationId xmlns:a16="http://schemas.microsoft.com/office/drawing/2014/main" id="{CE38BD45-484A-D0A5-FF58-5DD698F68DC8}"/>
              </a:ext>
            </a:extLst>
          </p:cNvPr>
          <p:cNvCxnSpPr>
            <a:cxnSpLocks/>
            <a:stCxn id="24" idx="1"/>
            <a:endCxn id="62" idx="3"/>
          </p:cNvCxnSpPr>
          <p:nvPr/>
        </p:nvCxnSpPr>
        <p:spPr>
          <a:xfrm rot="10800000">
            <a:off x="6134417" y="2354240"/>
            <a:ext cx="450384" cy="1340"/>
          </a:xfrm>
          <a:prstGeom prst="bentConnector3">
            <a:avLst>
              <a:gd name="adj1" fmla="val 50000"/>
            </a:avLst>
          </a:prstGeom>
          <a:ln w="12700" cap="rnd">
            <a:solidFill>
              <a:schemeClr val="accent2"/>
            </a:solidFill>
            <a:prstDash val="sysDot"/>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73" name="Elbow Connector 72">
            <a:extLst>
              <a:ext uri="{FF2B5EF4-FFF2-40B4-BE49-F238E27FC236}">
                <a16:creationId xmlns:a16="http://schemas.microsoft.com/office/drawing/2014/main" id="{9CBC4C7D-2A09-6A8D-C509-46F04D161737}"/>
              </a:ext>
            </a:extLst>
          </p:cNvPr>
          <p:cNvCxnSpPr>
            <a:cxnSpLocks/>
            <a:stCxn id="20" idx="3"/>
            <a:endCxn id="51" idx="1"/>
          </p:cNvCxnSpPr>
          <p:nvPr/>
        </p:nvCxnSpPr>
        <p:spPr>
          <a:xfrm flipV="1">
            <a:off x="2480420" y="2351503"/>
            <a:ext cx="2050535" cy="1741"/>
          </a:xfrm>
          <a:prstGeom prst="bentConnector3">
            <a:avLst>
              <a:gd name="adj1" fmla="val 50000"/>
            </a:avLst>
          </a:prstGeom>
          <a:ln w="12700" cap="rnd">
            <a:prstDash val="sysDot"/>
            <a:tailEnd type="arrow"/>
          </a:ln>
          <a:effectLst/>
        </p:spPr>
        <p:style>
          <a:lnRef idx="2">
            <a:schemeClr val="accent1"/>
          </a:lnRef>
          <a:fillRef idx="0">
            <a:schemeClr val="accent1"/>
          </a:fillRef>
          <a:effectRef idx="1">
            <a:schemeClr val="accent1"/>
          </a:effectRef>
          <a:fontRef idx="minor">
            <a:schemeClr val="tx1"/>
          </a:fontRef>
        </p:style>
      </p:cxnSp>
      <p:sp>
        <p:nvSpPr>
          <p:cNvPr id="76" name="TextBox 75">
            <a:extLst>
              <a:ext uri="{FF2B5EF4-FFF2-40B4-BE49-F238E27FC236}">
                <a16:creationId xmlns:a16="http://schemas.microsoft.com/office/drawing/2014/main" id="{EB30D9D2-C63E-F2F1-3B88-536057B6EF3F}"/>
              </a:ext>
            </a:extLst>
          </p:cNvPr>
          <p:cNvSpPr txBox="1"/>
          <p:nvPr/>
        </p:nvSpPr>
        <p:spPr>
          <a:xfrm>
            <a:off x="6107686" y="2104383"/>
            <a:ext cx="437672"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200" spc="-15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exposes</a:t>
            </a:r>
          </a:p>
        </p:txBody>
      </p:sp>
      <p:sp>
        <p:nvSpPr>
          <p:cNvPr id="79" name="Freeform 78">
            <a:extLst>
              <a:ext uri="{FF2B5EF4-FFF2-40B4-BE49-F238E27FC236}">
                <a16:creationId xmlns:a16="http://schemas.microsoft.com/office/drawing/2014/main" id="{9AF89FD5-CDA1-57E0-D6E5-A8741BE883AA}"/>
              </a:ext>
            </a:extLst>
          </p:cNvPr>
          <p:cNvSpPr/>
          <p:nvPr/>
        </p:nvSpPr>
        <p:spPr>
          <a:xfrm>
            <a:off x="4995417" y="2657617"/>
            <a:ext cx="1747720" cy="437290"/>
          </a:xfrm>
          <a:custGeom>
            <a:avLst/>
            <a:gdLst>
              <a:gd name="connsiteX0" fmla="*/ 0 w 1765738"/>
              <a:gd name="connsiteY0" fmla="*/ 139637 h 439192"/>
              <a:gd name="connsiteX1" fmla="*/ 1067550 w 1765738"/>
              <a:gd name="connsiteY1" fmla="*/ 436930 h 439192"/>
              <a:gd name="connsiteX2" fmla="*/ 1765738 w 1765738"/>
              <a:gd name="connsiteY2" fmla="*/ 0 h 439192"/>
              <a:gd name="connsiteX0" fmla="*/ 0 w 1765738"/>
              <a:gd name="connsiteY0" fmla="*/ 139637 h 448095"/>
              <a:gd name="connsiteX1" fmla="*/ 990975 w 1765738"/>
              <a:gd name="connsiteY1" fmla="*/ 445939 h 448095"/>
              <a:gd name="connsiteX2" fmla="*/ 1765738 w 1765738"/>
              <a:gd name="connsiteY2" fmla="*/ 0 h 448095"/>
              <a:gd name="connsiteX0" fmla="*/ 0 w 1765738"/>
              <a:gd name="connsiteY0" fmla="*/ 139637 h 448095"/>
              <a:gd name="connsiteX1" fmla="*/ 990975 w 1765738"/>
              <a:gd name="connsiteY1" fmla="*/ 445939 h 448095"/>
              <a:gd name="connsiteX2" fmla="*/ 1765738 w 1765738"/>
              <a:gd name="connsiteY2" fmla="*/ 0 h 448095"/>
              <a:gd name="connsiteX0" fmla="*/ 0 w 1765738"/>
              <a:gd name="connsiteY0" fmla="*/ 139637 h 445941"/>
              <a:gd name="connsiteX1" fmla="*/ 990975 w 1765738"/>
              <a:gd name="connsiteY1" fmla="*/ 445939 h 445941"/>
              <a:gd name="connsiteX2" fmla="*/ 1765738 w 1765738"/>
              <a:gd name="connsiteY2" fmla="*/ 0 h 445941"/>
              <a:gd name="connsiteX0" fmla="*/ 0 w 1765738"/>
              <a:gd name="connsiteY0" fmla="*/ 139637 h 445939"/>
              <a:gd name="connsiteX1" fmla="*/ 990975 w 1765738"/>
              <a:gd name="connsiteY1" fmla="*/ 445939 h 445939"/>
              <a:gd name="connsiteX2" fmla="*/ 1765738 w 1765738"/>
              <a:gd name="connsiteY2" fmla="*/ 0 h 445939"/>
              <a:gd name="connsiteX0" fmla="*/ 0 w 1765738"/>
              <a:gd name="connsiteY0" fmla="*/ 139637 h 445939"/>
              <a:gd name="connsiteX1" fmla="*/ 990975 w 1765738"/>
              <a:gd name="connsiteY1" fmla="*/ 445939 h 445939"/>
              <a:gd name="connsiteX2" fmla="*/ 1765738 w 1765738"/>
              <a:gd name="connsiteY2" fmla="*/ 0 h 445939"/>
              <a:gd name="connsiteX0" fmla="*/ 0 w 1765738"/>
              <a:gd name="connsiteY0" fmla="*/ 139637 h 445939"/>
              <a:gd name="connsiteX1" fmla="*/ 990975 w 1765738"/>
              <a:gd name="connsiteY1" fmla="*/ 445939 h 445939"/>
              <a:gd name="connsiteX2" fmla="*/ 1765738 w 1765738"/>
              <a:gd name="connsiteY2" fmla="*/ 0 h 445939"/>
              <a:gd name="connsiteX0" fmla="*/ 0 w 1747720"/>
              <a:gd name="connsiteY0" fmla="*/ 130628 h 436930"/>
              <a:gd name="connsiteX1" fmla="*/ 990975 w 1747720"/>
              <a:gd name="connsiteY1" fmla="*/ 436930 h 436930"/>
              <a:gd name="connsiteX2" fmla="*/ 1747720 w 1747720"/>
              <a:gd name="connsiteY2" fmla="*/ 0 h 436930"/>
              <a:gd name="connsiteX0" fmla="*/ 0 w 1747720"/>
              <a:gd name="connsiteY0" fmla="*/ 130628 h 436930"/>
              <a:gd name="connsiteX1" fmla="*/ 990975 w 1747720"/>
              <a:gd name="connsiteY1" fmla="*/ 436930 h 436930"/>
              <a:gd name="connsiteX2" fmla="*/ 1747720 w 1747720"/>
              <a:gd name="connsiteY2" fmla="*/ 0 h 436930"/>
              <a:gd name="connsiteX0" fmla="*/ 0 w 1747720"/>
              <a:gd name="connsiteY0" fmla="*/ 130628 h 437290"/>
              <a:gd name="connsiteX1" fmla="*/ 990975 w 1747720"/>
              <a:gd name="connsiteY1" fmla="*/ 436930 h 437290"/>
              <a:gd name="connsiteX2" fmla="*/ 1747720 w 1747720"/>
              <a:gd name="connsiteY2" fmla="*/ 0 h 437290"/>
              <a:gd name="connsiteX0" fmla="*/ 0 w 1747720"/>
              <a:gd name="connsiteY0" fmla="*/ 130628 h 437290"/>
              <a:gd name="connsiteX1" fmla="*/ 990975 w 1747720"/>
              <a:gd name="connsiteY1" fmla="*/ 436930 h 437290"/>
              <a:gd name="connsiteX2" fmla="*/ 1747720 w 1747720"/>
              <a:gd name="connsiteY2" fmla="*/ 0 h 437290"/>
              <a:gd name="connsiteX0" fmla="*/ 0 w 1747720"/>
              <a:gd name="connsiteY0" fmla="*/ 130628 h 437290"/>
              <a:gd name="connsiteX1" fmla="*/ 990975 w 1747720"/>
              <a:gd name="connsiteY1" fmla="*/ 436930 h 437290"/>
              <a:gd name="connsiteX2" fmla="*/ 1747720 w 1747720"/>
              <a:gd name="connsiteY2" fmla="*/ 0 h 437290"/>
              <a:gd name="connsiteX0" fmla="*/ 0 w 1747720"/>
              <a:gd name="connsiteY0" fmla="*/ 130628 h 437290"/>
              <a:gd name="connsiteX1" fmla="*/ 990975 w 1747720"/>
              <a:gd name="connsiteY1" fmla="*/ 436930 h 437290"/>
              <a:gd name="connsiteX2" fmla="*/ 1747720 w 1747720"/>
              <a:gd name="connsiteY2" fmla="*/ 0 h 437290"/>
            </a:gdLst>
            <a:ahLst/>
            <a:cxnLst>
              <a:cxn ang="0">
                <a:pos x="connsiteX0" y="connsiteY0"/>
              </a:cxn>
              <a:cxn ang="0">
                <a:pos x="connsiteX1" y="connsiteY1"/>
              </a:cxn>
              <a:cxn ang="0">
                <a:pos x="connsiteX2" y="connsiteY2"/>
              </a:cxn>
            </a:cxnLst>
            <a:rect l="l" t="t" r="r" b="b"/>
            <a:pathLst>
              <a:path w="1747720" h="437290">
                <a:moveTo>
                  <a:pt x="0" y="130628"/>
                </a:moveTo>
                <a:cubicBezTo>
                  <a:pt x="116364" y="241362"/>
                  <a:pt x="512004" y="437682"/>
                  <a:pt x="990975" y="436930"/>
                </a:cubicBezTo>
                <a:cubicBezTo>
                  <a:pt x="1519495" y="449692"/>
                  <a:pt x="1687661" y="120119"/>
                  <a:pt x="1747720" y="0"/>
                </a:cubicBezTo>
              </a:path>
            </a:pathLst>
          </a:custGeom>
          <a:noFill/>
          <a:ln w="12700" cap="rnd" cmpd="sng" algn="ctr">
            <a:solidFill>
              <a:schemeClr val="tx1">
                <a:lumMod val="85000"/>
                <a:lumOff val="15000"/>
              </a:schemeClr>
            </a:solidFill>
            <a:prstDash val="solid"/>
            <a:headEnd type="none"/>
            <a:tailEnd type="arrow"/>
            <a:extLst>
              <a:ext uri="{C807C97D-BFC1-408E-A445-0C87EB9F89A2}">
                <ask:lineSketchStyleProps xmlns:ask="http://schemas.microsoft.com/office/drawing/2018/sketchyshapes" sd="1219033472">
                  <a:custGeom>
                    <a:avLst/>
                    <a:gdLst>
                      <a:gd name="connsiteX0" fmla="*/ 0 w 1765738"/>
                      <a:gd name="connsiteY0" fmla="*/ 139637 h 439192"/>
                      <a:gd name="connsiteX1" fmla="*/ 1067550 w 1765738"/>
                      <a:gd name="connsiteY1" fmla="*/ 436930 h 439192"/>
                      <a:gd name="connsiteX2" fmla="*/ 1765738 w 1765738"/>
                      <a:gd name="connsiteY2" fmla="*/ 0 h 439192"/>
                    </a:gdLst>
                    <a:ahLst/>
                    <a:cxnLst>
                      <a:cxn ang="0">
                        <a:pos x="connsiteX0" y="connsiteY0"/>
                      </a:cxn>
                      <a:cxn ang="0">
                        <a:pos x="connsiteX1" y="connsiteY1"/>
                      </a:cxn>
                      <a:cxn ang="0">
                        <a:pos x="connsiteX2" y="connsiteY2"/>
                      </a:cxn>
                    </a:cxnLst>
                    <a:rect l="l" t="t" r="r" b="b"/>
                    <a:pathLst>
                      <a:path w="1765738" h="439192" extrusionOk="0">
                        <a:moveTo>
                          <a:pt x="0" y="139637"/>
                        </a:moveTo>
                        <a:cubicBezTo>
                          <a:pt x="378909" y="295158"/>
                          <a:pt x="748513" y="469491"/>
                          <a:pt x="1067550" y="436930"/>
                        </a:cubicBezTo>
                        <a:cubicBezTo>
                          <a:pt x="1397274" y="421117"/>
                          <a:pt x="1608441" y="85170"/>
                          <a:pt x="1765738" y="0"/>
                        </a:cubicBezTo>
                      </a:path>
                    </a:pathLst>
                  </a:custGeom>
                  <ask:type>
                    <ask:lineSketchNone/>
                  </ask:type>
                </ask:lineSketchStyleProps>
              </a:ext>
            </a:extLst>
          </a:ln>
          <a:effectLst/>
        </p:spPr>
        <p:txBody>
          <a:bodyPr rtlCol="0" anchor="ctr"/>
          <a:lstStyle/>
          <a:p>
            <a:pPr algn="ctr"/>
            <a:endParaRPr lang="en-NL"/>
          </a:p>
        </p:txBody>
      </p:sp>
      <p:sp>
        <p:nvSpPr>
          <p:cNvPr id="80" name="TextBox 79">
            <a:extLst>
              <a:ext uri="{FF2B5EF4-FFF2-40B4-BE49-F238E27FC236}">
                <a16:creationId xmlns:a16="http://schemas.microsoft.com/office/drawing/2014/main" id="{FF5C60FB-161C-1A2E-6046-563B99A2C9F7}"/>
              </a:ext>
            </a:extLst>
          </p:cNvPr>
          <p:cNvSpPr txBox="1"/>
          <p:nvPr/>
        </p:nvSpPr>
        <p:spPr>
          <a:xfrm>
            <a:off x="5733291" y="3061389"/>
            <a:ext cx="437672"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200" spc="-15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exports</a:t>
            </a:r>
          </a:p>
        </p:txBody>
      </p:sp>
      <p:sp>
        <p:nvSpPr>
          <p:cNvPr id="81" name="TextBox 80">
            <a:extLst>
              <a:ext uri="{FF2B5EF4-FFF2-40B4-BE49-F238E27FC236}">
                <a16:creationId xmlns:a16="http://schemas.microsoft.com/office/drawing/2014/main" id="{D509E192-6101-DB2A-597D-CBE5839B379A}"/>
              </a:ext>
            </a:extLst>
          </p:cNvPr>
          <p:cNvSpPr txBox="1"/>
          <p:nvPr/>
        </p:nvSpPr>
        <p:spPr>
          <a:xfrm>
            <a:off x="2924197" y="2069745"/>
            <a:ext cx="1462940"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200" spc="-150" dirty="0">
                <a:solidFill>
                  <a:srgbClr val="262626"/>
                </a:solidFill>
                <a:latin typeface="Dreaming Outloud Pro" panose="03050502040302030504" pitchFamily="66" charset="77"/>
                <a:ea typeface="Noteworthy Light" panose="02000400000000000000" pitchFamily="2" charset="77"/>
                <a:cs typeface="Dreaming Outloud Pro" panose="03050502040302030504" pitchFamily="66" charset="77"/>
              </a:rPr>
              <a:t>import remote entry module</a:t>
            </a:r>
          </a:p>
        </p:txBody>
      </p:sp>
    </p:spTree>
    <p:extLst>
      <p:ext uri="{BB962C8B-B14F-4D97-AF65-F5344CB8AC3E}">
        <p14:creationId xmlns:p14="http://schemas.microsoft.com/office/powerpoint/2010/main" val="150413172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F804-016D-C42A-1DF0-D174F09BB391}"/>
              </a:ext>
            </a:extLst>
          </p:cNvPr>
          <p:cNvSpPr>
            <a:spLocks noGrp="1"/>
          </p:cNvSpPr>
          <p:nvPr>
            <p:ph type="title"/>
          </p:nvPr>
        </p:nvSpPr>
        <p:spPr/>
        <p:txBody>
          <a:bodyPr/>
          <a:lstStyle/>
          <a:p>
            <a:r>
              <a:rPr lang="en-US" dirty="0"/>
              <a:t>Shell with imported remote module</a:t>
            </a:r>
          </a:p>
        </p:txBody>
      </p:sp>
      <p:sp>
        <p:nvSpPr>
          <p:cNvPr id="3" name="Slide Number Placeholder 2">
            <a:extLst>
              <a:ext uri="{FF2B5EF4-FFF2-40B4-BE49-F238E27FC236}">
                <a16:creationId xmlns:a16="http://schemas.microsoft.com/office/drawing/2014/main" id="{9D430333-901B-D3E8-9F70-3FB5D32486AE}"/>
              </a:ext>
            </a:extLst>
          </p:cNvPr>
          <p:cNvSpPr>
            <a:spLocks noGrp="1"/>
          </p:cNvSpPr>
          <p:nvPr>
            <p:ph type="sldNum" sz="quarter" idx="10"/>
          </p:nvPr>
        </p:nvSpPr>
        <p:spPr/>
        <p:txBody>
          <a:bodyPr/>
          <a:lstStyle/>
          <a:p>
            <a:fld id="{4821C4A5-98F2-7545-875B-39B2F4500447}" type="slidenum">
              <a:rPr lang="en-GB" noProof="0" smtClean="0"/>
              <a:pPr/>
              <a:t>9</a:t>
            </a:fld>
            <a:endParaRPr lang="en-GB" noProof="0"/>
          </a:p>
        </p:txBody>
      </p:sp>
      <p:sp>
        <p:nvSpPr>
          <p:cNvPr id="15" name="TextBox 14">
            <a:extLst>
              <a:ext uri="{FF2B5EF4-FFF2-40B4-BE49-F238E27FC236}">
                <a16:creationId xmlns:a16="http://schemas.microsoft.com/office/drawing/2014/main" id="{5634C683-CE81-DCA2-E90C-3A63F26E7A58}"/>
              </a:ext>
            </a:extLst>
          </p:cNvPr>
          <p:cNvSpPr txBox="1"/>
          <p:nvPr/>
        </p:nvSpPr>
        <p:spPr>
          <a:xfrm>
            <a:off x="475815" y="1385537"/>
            <a:ext cx="8126060" cy="400110"/>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2000" spc="-150" dirty="0">
                <a:solidFill>
                  <a:schemeClr val="tx2"/>
                </a:solidFill>
                <a:latin typeface="Dreaming Outloud Pro" panose="03050502040302030504" pitchFamily="66" charset="77"/>
                <a:ea typeface="Noteworthy Light" panose="02000400000000000000" pitchFamily="2" charset="77"/>
                <a:cs typeface="Dreaming Outloud Pro" panose="03050502040302030504" pitchFamily="66" charset="77"/>
              </a:rPr>
              <a:t>Application (shell)</a:t>
            </a:r>
          </a:p>
        </p:txBody>
      </p:sp>
      <p:sp>
        <p:nvSpPr>
          <p:cNvPr id="6" name="Rectangle 5">
            <a:extLst>
              <a:ext uri="{FF2B5EF4-FFF2-40B4-BE49-F238E27FC236}">
                <a16:creationId xmlns:a16="http://schemas.microsoft.com/office/drawing/2014/main" id="{6F2B8EE3-443F-EDF7-D5B5-683EC8BFC731}"/>
              </a:ext>
            </a:extLst>
          </p:cNvPr>
          <p:cNvSpPr/>
          <p:nvPr/>
        </p:nvSpPr>
        <p:spPr>
          <a:xfrm>
            <a:off x="475815" y="1923393"/>
            <a:ext cx="8126060" cy="2520000"/>
          </a:xfrm>
          <a:prstGeom prst="rect">
            <a:avLst/>
          </a:prstGeom>
          <a:noFill/>
          <a:ln w="28575" cap="rnd" cmpd="sng" algn="ctr">
            <a:solidFill>
              <a:schemeClr val="tx2"/>
            </a:solidFill>
            <a:prstDash val="dash"/>
            <a:extLst>
              <a:ext uri="{C807C97D-BFC1-408E-A445-0C87EB9F89A2}">
                <ask:lineSketchStyleProps xmlns:ask="http://schemas.microsoft.com/office/drawing/2018/sketchyshapes" sd="1219033472">
                  <a:custGeom>
                    <a:avLst/>
                    <a:gdLst>
                      <a:gd name="connsiteX0" fmla="*/ 0 w 8132158"/>
                      <a:gd name="connsiteY0" fmla="*/ 0 h 2520000"/>
                      <a:gd name="connsiteX1" fmla="*/ 8132158 w 8132158"/>
                      <a:gd name="connsiteY1" fmla="*/ 0 h 2520000"/>
                      <a:gd name="connsiteX2" fmla="*/ 8132158 w 8132158"/>
                      <a:gd name="connsiteY2" fmla="*/ 2520000 h 2520000"/>
                      <a:gd name="connsiteX3" fmla="*/ 0 w 8132158"/>
                      <a:gd name="connsiteY3" fmla="*/ 2520000 h 2520000"/>
                      <a:gd name="connsiteX4" fmla="*/ 0 w 8132158"/>
                      <a:gd name="connsiteY4" fmla="*/ 0 h 25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2158" h="2520000" extrusionOk="0">
                        <a:moveTo>
                          <a:pt x="0" y="0"/>
                        </a:moveTo>
                        <a:cubicBezTo>
                          <a:pt x="3487166" y="118645"/>
                          <a:pt x="6134919" y="116012"/>
                          <a:pt x="8132158" y="0"/>
                        </a:cubicBezTo>
                        <a:cubicBezTo>
                          <a:pt x="7999276" y="962862"/>
                          <a:pt x="8217109" y="1720368"/>
                          <a:pt x="8132158" y="2520000"/>
                        </a:cubicBezTo>
                        <a:cubicBezTo>
                          <a:pt x="5047923" y="2654600"/>
                          <a:pt x="1843019" y="2362804"/>
                          <a:pt x="0" y="2520000"/>
                        </a:cubicBezTo>
                        <a:cubicBezTo>
                          <a:pt x="-20187" y="1978423"/>
                          <a:pt x="-152480" y="928655"/>
                          <a:pt x="0" y="0"/>
                        </a:cubicBezTo>
                        <a:close/>
                      </a:path>
                    </a:pathLst>
                  </a:custGeom>
                  <ask:type>
                    <ask:lineSketchNone/>
                  </ask:type>
                </ask:lineSketchStyleProps>
              </a:ext>
            </a:extLst>
          </a:ln>
          <a:effectLst/>
        </p:spPr>
        <p:txBody>
          <a:bodyPr rtlCol="0" anchor="ctr"/>
          <a:lstStyle/>
          <a:p>
            <a:pPr algn="ctr"/>
            <a:endParaRPr lang="en-NL">
              <a:solidFill>
                <a:srgbClr val="5E6A71"/>
              </a:solidFill>
            </a:endParaRPr>
          </a:p>
        </p:txBody>
      </p:sp>
      <p:sp>
        <p:nvSpPr>
          <p:cNvPr id="7" name="Rectangle 6">
            <a:extLst>
              <a:ext uri="{FF2B5EF4-FFF2-40B4-BE49-F238E27FC236}">
                <a16:creationId xmlns:a16="http://schemas.microsoft.com/office/drawing/2014/main" id="{5912131B-8F67-7ED0-BB5F-EA297C17225D}"/>
              </a:ext>
            </a:extLst>
          </p:cNvPr>
          <p:cNvSpPr/>
          <p:nvPr/>
        </p:nvSpPr>
        <p:spPr>
          <a:xfrm>
            <a:off x="2299416" y="2880040"/>
            <a:ext cx="544898" cy="544898"/>
          </a:xfrm>
          <a:custGeom>
            <a:avLst/>
            <a:gdLst>
              <a:gd name="connsiteX0" fmla="*/ 0 w 544898"/>
              <a:gd name="connsiteY0" fmla="*/ 0 h 544898"/>
              <a:gd name="connsiteX1" fmla="*/ 544898 w 544898"/>
              <a:gd name="connsiteY1" fmla="*/ 0 h 544898"/>
              <a:gd name="connsiteX2" fmla="*/ 544898 w 544898"/>
              <a:gd name="connsiteY2" fmla="*/ 544898 h 544898"/>
              <a:gd name="connsiteX3" fmla="*/ 0 w 544898"/>
              <a:gd name="connsiteY3" fmla="*/ 544898 h 544898"/>
              <a:gd name="connsiteX4" fmla="*/ 0 w 544898"/>
              <a:gd name="connsiteY4" fmla="*/ 0 h 544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98" h="544898" fill="none" extrusionOk="0">
                <a:moveTo>
                  <a:pt x="0" y="0"/>
                </a:moveTo>
                <a:cubicBezTo>
                  <a:pt x="255582" y="-16752"/>
                  <a:pt x="348470" y="6887"/>
                  <a:pt x="544898" y="0"/>
                </a:cubicBezTo>
                <a:cubicBezTo>
                  <a:pt x="519350" y="149110"/>
                  <a:pt x="519381" y="353728"/>
                  <a:pt x="544898" y="544898"/>
                </a:cubicBezTo>
                <a:cubicBezTo>
                  <a:pt x="393197" y="549163"/>
                  <a:pt x="188100" y="536345"/>
                  <a:pt x="0" y="544898"/>
                </a:cubicBezTo>
                <a:cubicBezTo>
                  <a:pt x="11218" y="403712"/>
                  <a:pt x="-24932" y="148953"/>
                  <a:pt x="0" y="0"/>
                </a:cubicBezTo>
                <a:close/>
              </a:path>
              <a:path w="544898" h="544898" stroke="0" extrusionOk="0">
                <a:moveTo>
                  <a:pt x="0" y="0"/>
                </a:moveTo>
                <a:cubicBezTo>
                  <a:pt x="251532" y="-11230"/>
                  <a:pt x="424971" y="6470"/>
                  <a:pt x="544898" y="0"/>
                </a:cubicBezTo>
                <a:cubicBezTo>
                  <a:pt x="557108" y="222091"/>
                  <a:pt x="529715" y="290459"/>
                  <a:pt x="544898" y="544898"/>
                </a:cubicBezTo>
                <a:cubicBezTo>
                  <a:pt x="306287" y="531903"/>
                  <a:pt x="208212" y="557841"/>
                  <a:pt x="0" y="544898"/>
                </a:cubicBezTo>
                <a:cubicBezTo>
                  <a:pt x="-14003" y="401050"/>
                  <a:pt x="8951" y="198372"/>
                  <a:pt x="0" y="0"/>
                </a:cubicBezTo>
                <a:close/>
              </a:path>
            </a:pathLst>
          </a:custGeom>
          <a:pattFill prst="ltDnDiag">
            <a:fgClr>
              <a:schemeClr val="tx2"/>
            </a:fgClr>
            <a:bgClr>
              <a:schemeClr val="bg1"/>
            </a:bgClr>
          </a:pattFill>
          <a:ln w="1905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2000" dirty="0">
                <a:solidFill>
                  <a:schemeClr val="tx2"/>
                </a:solidFill>
                <a:latin typeface="Dreaming Outloud Pro" panose="03050502040302030504" pitchFamily="66" charset="77"/>
                <a:cs typeface="Dreaming Outloud Pro" panose="03050502040302030504" pitchFamily="66" charset="77"/>
              </a:rPr>
              <a:t>{1}</a:t>
            </a:r>
          </a:p>
        </p:txBody>
      </p:sp>
      <p:sp>
        <p:nvSpPr>
          <p:cNvPr id="9" name="Rectangle 8">
            <a:extLst>
              <a:ext uri="{FF2B5EF4-FFF2-40B4-BE49-F238E27FC236}">
                <a16:creationId xmlns:a16="http://schemas.microsoft.com/office/drawing/2014/main" id="{185961C0-12AE-CAA3-2201-86A1688903EF}"/>
              </a:ext>
            </a:extLst>
          </p:cNvPr>
          <p:cNvSpPr/>
          <p:nvPr/>
        </p:nvSpPr>
        <p:spPr>
          <a:xfrm>
            <a:off x="1789656" y="3728834"/>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tx2"/>
            </a:fgClr>
            <a:bgClr>
              <a:schemeClr val="bg1"/>
            </a:bgClr>
          </a:pattFill>
          <a:ln w="1905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tx2"/>
                </a:solidFill>
                <a:latin typeface="Dreaming Outloud Pro" panose="03050502040302030504" pitchFamily="66" charset="77"/>
                <a:cs typeface="Dreaming Outloud Pro" panose="03050502040302030504" pitchFamily="66" charset="77"/>
              </a:rPr>
              <a:t>1.1</a:t>
            </a:r>
          </a:p>
        </p:txBody>
      </p:sp>
      <p:sp>
        <p:nvSpPr>
          <p:cNvPr id="13" name="Rectangle 12">
            <a:extLst>
              <a:ext uri="{FF2B5EF4-FFF2-40B4-BE49-F238E27FC236}">
                <a16:creationId xmlns:a16="http://schemas.microsoft.com/office/drawing/2014/main" id="{4A0199B4-5F07-929C-79B7-42F9BCD0BD06}"/>
              </a:ext>
            </a:extLst>
          </p:cNvPr>
          <p:cNvSpPr/>
          <p:nvPr/>
        </p:nvSpPr>
        <p:spPr>
          <a:xfrm>
            <a:off x="2378132" y="3724235"/>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tx2"/>
            </a:fgClr>
            <a:bgClr>
              <a:schemeClr val="bg1"/>
            </a:bgClr>
          </a:pattFill>
          <a:ln w="1905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tx2"/>
                </a:solidFill>
                <a:latin typeface="Dreaming Outloud Pro" panose="03050502040302030504" pitchFamily="66" charset="77"/>
                <a:cs typeface="Dreaming Outloud Pro" panose="03050502040302030504" pitchFamily="66" charset="77"/>
              </a:rPr>
              <a:t>1.2</a:t>
            </a:r>
            <a:endParaRPr lang="en-NL" sz="1200" dirty="0">
              <a:solidFill>
                <a:schemeClr val="tx2"/>
              </a:solidFill>
              <a:latin typeface="Consolas" panose="020B0609020204030204" pitchFamily="49" charset="0"/>
              <a:cs typeface="Consolas" panose="020B0609020204030204" pitchFamily="49" charset="0"/>
            </a:endParaRPr>
          </a:p>
        </p:txBody>
      </p:sp>
      <p:cxnSp>
        <p:nvCxnSpPr>
          <p:cNvPr id="16" name="Elbow Connector 15">
            <a:extLst>
              <a:ext uri="{FF2B5EF4-FFF2-40B4-BE49-F238E27FC236}">
                <a16:creationId xmlns:a16="http://schemas.microsoft.com/office/drawing/2014/main" id="{7EA73C58-6798-F7D8-2346-EF911463862A}"/>
              </a:ext>
            </a:extLst>
          </p:cNvPr>
          <p:cNvCxnSpPr>
            <a:cxnSpLocks/>
            <a:stCxn id="7" idx="2"/>
            <a:endCxn id="13" idx="0"/>
          </p:cNvCxnSpPr>
          <p:nvPr/>
        </p:nvCxnSpPr>
        <p:spPr>
          <a:xfrm rot="16200000" flipH="1">
            <a:off x="2424350" y="3572452"/>
            <a:ext cx="299297" cy="4267"/>
          </a:xfrm>
          <a:prstGeom prst="bentConnector3">
            <a:avLst/>
          </a:prstGeom>
          <a:ln w="12700" cap="rnd">
            <a:solidFill>
              <a:schemeClr val="tx2"/>
            </a:solidFill>
            <a:tailEnd type="none"/>
          </a:ln>
          <a:effectLst/>
        </p:spPr>
        <p:style>
          <a:lnRef idx="2">
            <a:schemeClr val="accent1"/>
          </a:lnRef>
          <a:fillRef idx="0">
            <a:schemeClr val="accent1"/>
          </a:fillRef>
          <a:effectRef idx="1">
            <a:schemeClr val="accent1"/>
          </a:effectRef>
          <a:fontRef idx="minor">
            <a:schemeClr val="tx1"/>
          </a:fontRef>
        </p:style>
      </p:cxnSp>
      <p:cxnSp>
        <p:nvCxnSpPr>
          <p:cNvPr id="27" name="Elbow Connector 26">
            <a:extLst>
              <a:ext uri="{FF2B5EF4-FFF2-40B4-BE49-F238E27FC236}">
                <a16:creationId xmlns:a16="http://schemas.microsoft.com/office/drawing/2014/main" id="{9236816B-110E-E33E-4530-103C9BF1A98D}"/>
              </a:ext>
            </a:extLst>
          </p:cNvPr>
          <p:cNvCxnSpPr>
            <a:stCxn id="7" idx="2"/>
            <a:endCxn id="9" idx="0"/>
          </p:cNvCxnSpPr>
          <p:nvPr/>
        </p:nvCxnSpPr>
        <p:spPr>
          <a:xfrm rot="5400000">
            <a:off x="2127813" y="3284782"/>
            <a:ext cx="303896" cy="584209"/>
          </a:xfrm>
          <a:prstGeom prst="bentConnector3">
            <a:avLst/>
          </a:prstGeom>
          <a:ln w="12700" cap="rnd">
            <a:solidFill>
              <a:schemeClr val="tx2"/>
            </a:solidFill>
            <a:tailEnd type="none"/>
          </a:ln>
          <a:effectLst/>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F88CBA9D-52B7-89EF-91C5-BB121FD13854}"/>
              </a:ext>
            </a:extLst>
          </p:cNvPr>
          <p:cNvSpPr/>
          <p:nvPr/>
        </p:nvSpPr>
        <p:spPr>
          <a:xfrm>
            <a:off x="2967169" y="3729475"/>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tx2"/>
            </a:fgClr>
            <a:bgClr>
              <a:schemeClr val="bg1"/>
            </a:bgClr>
          </a:pattFill>
          <a:ln w="1905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tx2"/>
                </a:solidFill>
                <a:latin typeface="Dreaming Outloud Pro" panose="03050502040302030504" pitchFamily="66" charset="77"/>
                <a:cs typeface="Dreaming Outloud Pro" panose="03050502040302030504" pitchFamily="66" charset="77"/>
              </a:rPr>
              <a:t>1.3</a:t>
            </a:r>
          </a:p>
        </p:txBody>
      </p:sp>
      <p:cxnSp>
        <p:nvCxnSpPr>
          <p:cNvPr id="29" name="Elbow Connector 28">
            <a:extLst>
              <a:ext uri="{FF2B5EF4-FFF2-40B4-BE49-F238E27FC236}">
                <a16:creationId xmlns:a16="http://schemas.microsoft.com/office/drawing/2014/main" id="{3C1A7A1D-BE30-A406-A095-95212A3F35DB}"/>
              </a:ext>
            </a:extLst>
          </p:cNvPr>
          <p:cNvCxnSpPr>
            <a:cxnSpLocks/>
            <a:stCxn id="7" idx="2"/>
            <a:endCxn id="28" idx="0"/>
          </p:cNvCxnSpPr>
          <p:nvPr/>
        </p:nvCxnSpPr>
        <p:spPr>
          <a:xfrm rot="16200000" flipH="1">
            <a:off x="2716249" y="3280554"/>
            <a:ext cx="304537" cy="593304"/>
          </a:xfrm>
          <a:prstGeom prst="bentConnector3">
            <a:avLst/>
          </a:prstGeom>
          <a:ln w="12700" cap="rnd">
            <a:solidFill>
              <a:schemeClr val="tx2"/>
            </a:solidFill>
            <a:tailEnd type="none"/>
          </a:ln>
          <a:effectLst/>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971A5DD4-6B53-3DA2-ACDF-C749EF55332A}"/>
              </a:ext>
            </a:extLst>
          </p:cNvPr>
          <p:cNvSpPr/>
          <p:nvPr/>
        </p:nvSpPr>
        <p:spPr>
          <a:xfrm>
            <a:off x="6269925" y="2876615"/>
            <a:ext cx="544898" cy="544898"/>
          </a:xfrm>
          <a:custGeom>
            <a:avLst/>
            <a:gdLst>
              <a:gd name="connsiteX0" fmla="*/ 0 w 544898"/>
              <a:gd name="connsiteY0" fmla="*/ 0 h 544898"/>
              <a:gd name="connsiteX1" fmla="*/ 544898 w 544898"/>
              <a:gd name="connsiteY1" fmla="*/ 0 h 544898"/>
              <a:gd name="connsiteX2" fmla="*/ 544898 w 544898"/>
              <a:gd name="connsiteY2" fmla="*/ 544898 h 544898"/>
              <a:gd name="connsiteX3" fmla="*/ 0 w 544898"/>
              <a:gd name="connsiteY3" fmla="*/ 544898 h 544898"/>
              <a:gd name="connsiteX4" fmla="*/ 0 w 544898"/>
              <a:gd name="connsiteY4" fmla="*/ 0 h 544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98" h="544898" fill="none" extrusionOk="0">
                <a:moveTo>
                  <a:pt x="0" y="0"/>
                </a:moveTo>
                <a:cubicBezTo>
                  <a:pt x="255582" y="-16752"/>
                  <a:pt x="348470" y="6887"/>
                  <a:pt x="544898" y="0"/>
                </a:cubicBezTo>
                <a:cubicBezTo>
                  <a:pt x="519350" y="149110"/>
                  <a:pt x="519381" y="353728"/>
                  <a:pt x="544898" y="544898"/>
                </a:cubicBezTo>
                <a:cubicBezTo>
                  <a:pt x="393197" y="549163"/>
                  <a:pt x="188100" y="536345"/>
                  <a:pt x="0" y="544898"/>
                </a:cubicBezTo>
                <a:cubicBezTo>
                  <a:pt x="11218" y="403712"/>
                  <a:pt x="-24932" y="148953"/>
                  <a:pt x="0" y="0"/>
                </a:cubicBezTo>
                <a:close/>
              </a:path>
              <a:path w="544898" h="544898" stroke="0" extrusionOk="0">
                <a:moveTo>
                  <a:pt x="0" y="0"/>
                </a:moveTo>
                <a:cubicBezTo>
                  <a:pt x="251532" y="-11230"/>
                  <a:pt x="424971" y="6470"/>
                  <a:pt x="544898" y="0"/>
                </a:cubicBezTo>
                <a:cubicBezTo>
                  <a:pt x="557108" y="222091"/>
                  <a:pt x="529715" y="290459"/>
                  <a:pt x="544898" y="544898"/>
                </a:cubicBezTo>
                <a:cubicBezTo>
                  <a:pt x="306287" y="531903"/>
                  <a:pt x="208212" y="557841"/>
                  <a:pt x="0" y="544898"/>
                </a:cubicBezTo>
                <a:cubicBezTo>
                  <a:pt x="-14003" y="401050"/>
                  <a:pt x="8951" y="198372"/>
                  <a:pt x="0" y="0"/>
                </a:cubicBezTo>
                <a:close/>
              </a:path>
            </a:pathLst>
          </a:custGeom>
          <a:pattFill prst="ltDnDiag">
            <a:fgClr>
              <a:schemeClr val="accent2"/>
            </a:fgClr>
            <a:bgClr>
              <a:schemeClr val="bg1"/>
            </a:bgClr>
          </a:pattFill>
          <a:ln w="19050" cap="rnd" cmpd="sng" algn="ctr">
            <a:solidFill>
              <a:schemeClr val="accent2"/>
            </a:solidFill>
            <a:prstDash val="sysDash"/>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2000" dirty="0">
                <a:solidFill>
                  <a:schemeClr val="accent2"/>
                </a:solidFill>
                <a:latin typeface="Dreaming Outloud Pro" panose="03050502040302030504" pitchFamily="66" charset="77"/>
                <a:cs typeface="Dreaming Outloud Pro" panose="03050502040302030504" pitchFamily="66" charset="77"/>
              </a:rPr>
              <a:t>{2}</a:t>
            </a:r>
          </a:p>
        </p:txBody>
      </p:sp>
      <p:sp>
        <p:nvSpPr>
          <p:cNvPr id="32" name="Rectangle 31">
            <a:extLst>
              <a:ext uri="{FF2B5EF4-FFF2-40B4-BE49-F238E27FC236}">
                <a16:creationId xmlns:a16="http://schemas.microsoft.com/office/drawing/2014/main" id="{1DA8C27C-3A2F-B836-E8F5-1FE5DA642968}"/>
              </a:ext>
            </a:extLst>
          </p:cNvPr>
          <p:cNvSpPr/>
          <p:nvPr/>
        </p:nvSpPr>
        <p:spPr>
          <a:xfrm>
            <a:off x="5760165" y="3727209"/>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accent2"/>
            </a:fgClr>
            <a:bgClr>
              <a:schemeClr val="bg1"/>
            </a:bgClr>
          </a:pattFill>
          <a:ln w="19050" cap="rnd" cmpd="sng" algn="ctr">
            <a:solidFill>
              <a:schemeClr val="accent2"/>
            </a:solidFill>
            <a:prstDash val="sysDash"/>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accent2"/>
                </a:solidFill>
                <a:latin typeface="Dreaming Outloud Pro" panose="03050502040302030504" pitchFamily="66" charset="77"/>
                <a:cs typeface="Dreaming Outloud Pro" panose="03050502040302030504" pitchFamily="66" charset="77"/>
              </a:rPr>
              <a:t>2.1</a:t>
            </a:r>
          </a:p>
        </p:txBody>
      </p:sp>
      <p:sp>
        <p:nvSpPr>
          <p:cNvPr id="33" name="Rectangle 32">
            <a:extLst>
              <a:ext uri="{FF2B5EF4-FFF2-40B4-BE49-F238E27FC236}">
                <a16:creationId xmlns:a16="http://schemas.microsoft.com/office/drawing/2014/main" id="{696FE732-ACDB-FF9B-F537-C5352505C8CE}"/>
              </a:ext>
            </a:extLst>
          </p:cNvPr>
          <p:cNvSpPr/>
          <p:nvPr/>
        </p:nvSpPr>
        <p:spPr>
          <a:xfrm>
            <a:off x="6348641" y="3721506"/>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accent2"/>
            </a:fgClr>
            <a:bgClr>
              <a:schemeClr val="bg1"/>
            </a:bgClr>
          </a:pattFill>
          <a:ln w="19050" cap="rnd" cmpd="sng" algn="ctr">
            <a:solidFill>
              <a:schemeClr val="accent2"/>
            </a:solidFill>
            <a:prstDash val="sysDash"/>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accent2"/>
                </a:solidFill>
                <a:latin typeface="Dreaming Outloud Pro" panose="03050502040302030504" pitchFamily="66" charset="77"/>
                <a:cs typeface="Dreaming Outloud Pro" panose="03050502040302030504" pitchFamily="66" charset="77"/>
              </a:rPr>
              <a:t>2.2</a:t>
            </a:r>
          </a:p>
        </p:txBody>
      </p:sp>
      <p:cxnSp>
        <p:nvCxnSpPr>
          <p:cNvPr id="34" name="Elbow Connector 33">
            <a:extLst>
              <a:ext uri="{FF2B5EF4-FFF2-40B4-BE49-F238E27FC236}">
                <a16:creationId xmlns:a16="http://schemas.microsoft.com/office/drawing/2014/main" id="{84B736ED-1B06-7AFD-9182-583A5AC3F0C3}"/>
              </a:ext>
            </a:extLst>
          </p:cNvPr>
          <p:cNvCxnSpPr>
            <a:cxnSpLocks/>
            <a:stCxn id="31" idx="2"/>
            <a:endCxn id="33" idx="0"/>
          </p:cNvCxnSpPr>
          <p:nvPr/>
        </p:nvCxnSpPr>
        <p:spPr>
          <a:xfrm rot="16200000" flipH="1">
            <a:off x="6394511" y="3569375"/>
            <a:ext cx="299993" cy="4267"/>
          </a:xfrm>
          <a:prstGeom prst="bentConnector3">
            <a:avLst/>
          </a:prstGeom>
          <a:ln w="12700" cap="rnd">
            <a:solidFill>
              <a:schemeClr val="accent2"/>
            </a:solidFill>
            <a:tailEnd type="none"/>
          </a:ln>
          <a:effectLst/>
        </p:spPr>
        <p:style>
          <a:lnRef idx="2">
            <a:schemeClr val="accent1"/>
          </a:lnRef>
          <a:fillRef idx="0">
            <a:schemeClr val="accent1"/>
          </a:fillRef>
          <a:effectRef idx="1">
            <a:schemeClr val="accent1"/>
          </a:effectRef>
          <a:fontRef idx="minor">
            <a:schemeClr val="tx1"/>
          </a:fontRef>
        </p:style>
      </p:cxnSp>
      <p:cxnSp>
        <p:nvCxnSpPr>
          <p:cNvPr id="35" name="Elbow Connector 34">
            <a:extLst>
              <a:ext uri="{FF2B5EF4-FFF2-40B4-BE49-F238E27FC236}">
                <a16:creationId xmlns:a16="http://schemas.microsoft.com/office/drawing/2014/main" id="{E73A19CA-B82C-A43C-937F-110CBBD57CD9}"/>
              </a:ext>
            </a:extLst>
          </p:cNvPr>
          <p:cNvCxnSpPr>
            <a:stCxn id="31" idx="2"/>
            <a:endCxn id="32" idx="0"/>
          </p:cNvCxnSpPr>
          <p:nvPr/>
        </p:nvCxnSpPr>
        <p:spPr>
          <a:xfrm rot="5400000">
            <a:off x="6097422" y="3282257"/>
            <a:ext cx="305696" cy="584209"/>
          </a:xfrm>
          <a:prstGeom prst="bentConnector3">
            <a:avLst/>
          </a:prstGeom>
          <a:ln w="12700" cap="rnd">
            <a:solidFill>
              <a:schemeClr val="accent2"/>
            </a:solidFill>
            <a:tailEnd type="none"/>
          </a:ln>
          <a:effectLst/>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9959175A-2BD0-5FA7-0933-5A3082EDD80E}"/>
              </a:ext>
            </a:extLst>
          </p:cNvPr>
          <p:cNvSpPr/>
          <p:nvPr/>
        </p:nvSpPr>
        <p:spPr>
          <a:xfrm>
            <a:off x="6937678" y="3726746"/>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accent2"/>
            </a:fgClr>
            <a:bgClr>
              <a:schemeClr val="bg1"/>
            </a:bgClr>
          </a:pattFill>
          <a:ln w="19050" cap="rnd" cmpd="sng" algn="ctr">
            <a:solidFill>
              <a:schemeClr val="accent2"/>
            </a:solidFill>
            <a:prstDash val="sysDash"/>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accent2"/>
                </a:solidFill>
                <a:latin typeface="Dreaming Outloud Pro" panose="03050502040302030504" pitchFamily="66" charset="77"/>
                <a:cs typeface="Dreaming Outloud Pro" panose="03050502040302030504" pitchFamily="66" charset="77"/>
              </a:rPr>
              <a:t>2.3</a:t>
            </a:r>
          </a:p>
        </p:txBody>
      </p:sp>
      <p:cxnSp>
        <p:nvCxnSpPr>
          <p:cNvPr id="37" name="Elbow Connector 36">
            <a:extLst>
              <a:ext uri="{FF2B5EF4-FFF2-40B4-BE49-F238E27FC236}">
                <a16:creationId xmlns:a16="http://schemas.microsoft.com/office/drawing/2014/main" id="{101DFD1E-689B-CB25-50C4-C08690964C0A}"/>
              </a:ext>
            </a:extLst>
          </p:cNvPr>
          <p:cNvCxnSpPr>
            <a:cxnSpLocks/>
            <a:stCxn id="31" idx="2"/>
            <a:endCxn id="36" idx="0"/>
          </p:cNvCxnSpPr>
          <p:nvPr/>
        </p:nvCxnSpPr>
        <p:spPr>
          <a:xfrm rot="16200000" flipH="1">
            <a:off x="6686410" y="3277477"/>
            <a:ext cx="305233" cy="593304"/>
          </a:xfrm>
          <a:prstGeom prst="bentConnector3">
            <a:avLst/>
          </a:prstGeom>
          <a:ln w="12700" cap="rnd">
            <a:solidFill>
              <a:schemeClr val="accent2"/>
            </a:solidFill>
            <a:tailEnd type="none"/>
          </a:ln>
          <a:effectLst/>
        </p:spPr>
        <p:style>
          <a:lnRef idx="2">
            <a:schemeClr val="accent1"/>
          </a:lnRef>
          <a:fillRef idx="0">
            <a:schemeClr val="accent1"/>
          </a:fillRef>
          <a:effectRef idx="1">
            <a:schemeClr val="accent1"/>
          </a:effectRef>
          <a:fontRef idx="minor">
            <a:schemeClr val="tx1"/>
          </a:fontRef>
        </p:style>
      </p:cxnSp>
      <p:sp>
        <p:nvSpPr>
          <p:cNvPr id="38" name="Rectangle 37">
            <a:extLst>
              <a:ext uri="{FF2B5EF4-FFF2-40B4-BE49-F238E27FC236}">
                <a16:creationId xmlns:a16="http://schemas.microsoft.com/office/drawing/2014/main" id="{E5F6E773-7682-72F4-64CC-6FAFEC9B880A}"/>
              </a:ext>
            </a:extLst>
          </p:cNvPr>
          <p:cNvSpPr/>
          <p:nvPr/>
        </p:nvSpPr>
        <p:spPr>
          <a:xfrm>
            <a:off x="4392000" y="3724973"/>
            <a:ext cx="396000" cy="396000"/>
          </a:xfrm>
          <a:custGeom>
            <a:avLst/>
            <a:gdLst>
              <a:gd name="connsiteX0" fmla="*/ 0 w 396000"/>
              <a:gd name="connsiteY0" fmla="*/ 0 h 396000"/>
              <a:gd name="connsiteX1" fmla="*/ 396000 w 396000"/>
              <a:gd name="connsiteY1" fmla="*/ 0 h 396000"/>
              <a:gd name="connsiteX2" fmla="*/ 396000 w 396000"/>
              <a:gd name="connsiteY2" fmla="*/ 396000 h 396000"/>
              <a:gd name="connsiteX3" fmla="*/ 0 w 396000"/>
              <a:gd name="connsiteY3" fmla="*/ 396000 h 396000"/>
              <a:gd name="connsiteX4" fmla="*/ 0 w 396000"/>
              <a:gd name="connsiteY4" fmla="*/ 0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000" fill="none" extrusionOk="0">
                <a:moveTo>
                  <a:pt x="0" y="0"/>
                </a:moveTo>
                <a:cubicBezTo>
                  <a:pt x="120584" y="-1773"/>
                  <a:pt x="271416" y="-14231"/>
                  <a:pt x="396000" y="0"/>
                </a:cubicBezTo>
                <a:cubicBezTo>
                  <a:pt x="382255" y="157782"/>
                  <a:pt x="398781" y="225283"/>
                  <a:pt x="396000" y="396000"/>
                </a:cubicBezTo>
                <a:cubicBezTo>
                  <a:pt x="311243" y="413293"/>
                  <a:pt x="189016" y="378051"/>
                  <a:pt x="0" y="396000"/>
                </a:cubicBezTo>
                <a:cubicBezTo>
                  <a:pt x="-5246" y="198224"/>
                  <a:pt x="-15826" y="173981"/>
                  <a:pt x="0" y="0"/>
                </a:cubicBezTo>
                <a:close/>
              </a:path>
              <a:path w="396000" h="396000" stroke="0" extrusionOk="0">
                <a:moveTo>
                  <a:pt x="0" y="0"/>
                </a:moveTo>
                <a:cubicBezTo>
                  <a:pt x="179743" y="-12613"/>
                  <a:pt x="236790" y="-8293"/>
                  <a:pt x="396000" y="0"/>
                </a:cubicBezTo>
                <a:cubicBezTo>
                  <a:pt x="396751" y="87400"/>
                  <a:pt x="398800" y="272133"/>
                  <a:pt x="396000" y="396000"/>
                </a:cubicBezTo>
                <a:cubicBezTo>
                  <a:pt x="267546" y="391199"/>
                  <a:pt x="81476" y="388360"/>
                  <a:pt x="0" y="396000"/>
                </a:cubicBezTo>
                <a:cubicBezTo>
                  <a:pt x="-2533" y="312515"/>
                  <a:pt x="-13409" y="104180"/>
                  <a:pt x="0" y="0"/>
                </a:cubicBezTo>
                <a:close/>
              </a:path>
            </a:pathLst>
          </a:custGeom>
          <a:pattFill prst="ltDnDiag">
            <a:fgClr>
              <a:schemeClr val="accent6">
                <a:lumMod val="75000"/>
              </a:schemeClr>
            </a:fgClr>
            <a:bgClr>
              <a:schemeClr val="bg1"/>
            </a:bgClr>
          </a:pattFill>
          <a:ln w="19050" cap="rnd" cmpd="sng" algn="ctr">
            <a:solidFill>
              <a:schemeClr val="accent6">
                <a:lumMod val="75000"/>
              </a:schemeClr>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dirty="0">
                <a:solidFill>
                  <a:schemeClr val="accent6">
                    <a:lumMod val="75000"/>
                  </a:schemeClr>
                </a:solidFill>
                <a:latin typeface="Dreaming Outloud Pro" panose="03050502040302030504" pitchFamily="66" charset="77"/>
                <a:cs typeface="Dreaming Outloud Pro" panose="03050502040302030504" pitchFamily="66" charset="77"/>
              </a:rPr>
              <a:t>A</a:t>
            </a:r>
            <a:endParaRPr lang="en-NL" sz="1200" dirty="0">
              <a:solidFill>
                <a:schemeClr val="accent6">
                  <a:lumMod val="75000"/>
                </a:schemeClr>
              </a:solidFill>
              <a:latin typeface="Dreaming Outloud Pro" panose="03050502040302030504" pitchFamily="66" charset="77"/>
              <a:cs typeface="Dreaming Outloud Pro" panose="03050502040302030504" pitchFamily="66" charset="77"/>
            </a:endParaRPr>
          </a:p>
        </p:txBody>
      </p:sp>
      <p:sp>
        <p:nvSpPr>
          <p:cNvPr id="39" name="TextBox 38">
            <a:extLst>
              <a:ext uri="{FF2B5EF4-FFF2-40B4-BE49-F238E27FC236}">
                <a16:creationId xmlns:a16="http://schemas.microsoft.com/office/drawing/2014/main" id="{E33235B5-FE13-A733-A8F6-88CDDB3FBF1C}"/>
              </a:ext>
            </a:extLst>
          </p:cNvPr>
          <p:cNvSpPr txBox="1"/>
          <p:nvPr/>
        </p:nvSpPr>
        <p:spPr>
          <a:xfrm>
            <a:off x="3476220" y="4125131"/>
            <a:ext cx="2191560" cy="276999"/>
          </a:xfrm>
          <a:prstGeom prst="rect">
            <a:avLst/>
          </a:prstGeom>
          <a:noFill/>
          <a:ln w="12700">
            <a:noFill/>
          </a:ln>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algn="ctr"/>
            <a:r>
              <a:rPr lang="en-US" sz="1200" spc="-150" dirty="0">
                <a:solidFill>
                  <a:schemeClr val="tx1">
                    <a:lumMod val="85000"/>
                    <a:lumOff val="15000"/>
                  </a:schemeClr>
                </a:solidFill>
                <a:latin typeface="Dreaming Outloud Pro" panose="03050502040302030504" pitchFamily="66" charset="77"/>
                <a:ea typeface="Noteworthy Light" panose="02000400000000000000" pitchFamily="2" charset="77"/>
                <a:cs typeface="Dreaming Outloud Pro" panose="03050502040302030504" pitchFamily="66" charset="77"/>
              </a:rPr>
              <a:t>Shared dependency</a:t>
            </a:r>
          </a:p>
        </p:txBody>
      </p:sp>
      <p:cxnSp>
        <p:nvCxnSpPr>
          <p:cNvPr id="41" name="Elbow Connector 40">
            <a:extLst>
              <a:ext uri="{FF2B5EF4-FFF2-40B4-BE49-F238E27FC236}">
                <a16:creationId xmlns:a16="http://schemas.microsoft.com/office/drawing/2014/main" id="{B9F2A3EC-F73C-AAFF-F03D-4347685DC3DC}"/>
              </a:ext>
            </a:extLst>
          </p:cNvPr>
          <p:cNvCxnSpPr>
            <a:cxnSpLocks/>
            <a:stCxn id="28" idx="3"/>
            <a:endCxn id="38" idx="1"/>
          </p:cNvCxnSpPr>
          <p:nvPr/>
        </p:nvCxnSpPr>
        <p:spPr>
          <a:xfrm flipV="1">
            <a:off x="3363169" y="3922973"/>
            <a:ext cx="1028831" cy="4502"/>
          </a:xfrm>
          <a:prstGeom prst="bentConnector3">
            <a:avLst>
              <a:gd name="adj1" fmla="val 50000"/>
            </a:avLst>
          </a:prstGeom>
          <a:ln w="12700" cap="rnd">
            <a:solidFill>
              <a:schemeClr val="tx2"/>
            </a:solidFill>
            <a:prstDash val="sysDot"/>
            <a:tailEnd type="none"/>
          </a:ln>
          <a:effectLst/>
        </p:spPr>
        <p:style>
          <a:lnRef idx="2">
            <a:schemeClr val="accent1"/>
          </a:lnRef>
          <a:fillRef idx="0">
            <a:schemeClr val="accent1"/>
          </a:fillRef>
          <a:effectRef idx="1">
            <a:schemeClr val="accent1"/>
          </a:effectRef>
          <a:fontRef idx="minor">
            <a:schemeClr val="tx1"/>
          </a:fontRef>
        </p:style>
      </p:cxnSp>
      <p:cxnSp>
        <p:nvCxnSpPr>
          <p:cNvPr id="43" name="Elbow Connector 42">
            <a:extLst>
              <a:ext uri="{FF2B5EF4-FFF2-40B4-BE49-F238E27FC236}">
                <a16:creationId xmlns:a16="http://schemas.microsoft.com/office/drawing/2014/main" id="{EDA4D268-0164-691C-8DAF-4D0BAE4AAF7E}"/>
              </a:ext>
            </a:extLst>
          </p:cNvPr>
          <p:cNvCxnSpPr>
            <a:cxnSpLocks/>
            <a:stCxn id="32" idx="1"/>
            <a:endCxn id="38" idx="3"/>
          </p:cNvCxnSpPr>
          <p:nvPr/>
        </p:nvCxnSpPr>
        <p:spPr>
          <a:xfrm rot="10800000">
            <a:off x="4788001" y="3922973"/>
            <a:ext cx="972165" cy="2236"/>
          </a:xfrm>
          <a:prstGeom prst="bentConnector3">
            <a:avLst>
              <a:gd name="adj1" fmla="val 50000"/>
            </a:avLst>
          </a:prstGeom>
          <a:ln w="12700" cap="rnd">
            <a:solidFill>
              <a:schemeClr val="accent2"/>
            </a:solidFill>
            <a:prstDash val="sysDot"/>
            <a:tailEnd type="none"/>
          </a:ln>
          <a:effectLst/>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231637D5-E612-3C3A-6C8C-1FFE7C1C076B}"/>
              </a:ext>
            </a:extLst>
          </p:cNvPr>
          <p:cNvSpPr/>
          <p:nvPr/>
        </p:nvSpPr>
        <p:spPr>
          <a:xfrm>
            <a:off x="1723896" y="2155242"/>
            <a:ext cx="1695939" cy="396000"/>
          </a:xfrm>
          <a:custGeom>
            <a:avLst/>
            <a:gdLst>
              <a:gd name="connsiteX0" fmla="*/ 0 w 1695939"/>
              <a:gd name="connsiteY0" fmla="*/ 0 h 396000"/>
              <a:gd name="connsiteX1" fmla="*/ 599232 w 1695939"/>
              <a:gd name="connsiteY1" fmla="*/ 0 h 396000"/>
              <a:gd name="connsiteX2" fmla="*/ 1181504 w 1695939"/>
              <a:gd name="connsiteY2" fmla="*/ 0 h 396000"/>
              <a:gd name="connsiteX3" fmla="*/ 1695939 w 1695939"/>
              <a:gd name="connsiteY3" fmla="*/ 0 h 396000"/>
              <a:gd name="connsiteX4" fmla="*/ 1695939 w 1695939"/>
              <a:gd name="connsiteY4" fmla="*/ 396000 h 396000"/>
              <a:gd name="connsiteX5" fmla="*/ 1164545 w 1695939"/>
              <a:gd name="connsiteY5" fmla="*/ 396000 h 396000"/>
              <a:gd name="connsiteX6" fmla="*/ 599232 w 1695939"/>
              <a:gd name="connsiteY6" fmla="*/ 396000 h 396000"/>
              <a:gd name="connsiteX7" fmla="*/ 0 w 1695939"/>
              <a:gd name="connsiteY7" fmla="*/ 396000 h 396000"/>
              <a:gd name="connsiteX8" fmla="*/ 0 w 1695939"/>
              <a:gd name="connsiteY8" fmla="*/ 0 h 3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5939" h="396000" fill="none" extrusionOk="0">
                <a:moveTo>
                  <a:pt x="0" y="0"/>
                </a:moveTo>
                <a:cubicBezTo>
                  <a:pt x="284858" y="-5921"/>
                  <a:pt x="393378" y="21665"/>
                  <a:pt x="599232" y="0"/>
                </a:cubicBezTo>
                <a:cubicBezTo>
                  <a:pt x="805086" y="-21665"/>
                  <a:pt x="1003809" y="-4570"/>
                  <a:pt x="1181504" y="0"/>
                </a:cubicBezTo>
                <a:cubicBezTo>
                  <a:pt x="1359199" y="4570"/>
                  <a:pt x="1475803" y="-16478"/>
                  <a:pt x="1695939" y="0"/>
                </a:cubicBezTo>
                <a:cubicBezTo>
                  <a:pt x="1698100" y="103908"/>
                  <a:pt x="1715218" y="242397"/>
                  <a:pt x="1695939" y="396000"/>
                </a:cubicBezTo>
                <a:cubicBezTo>
                  <a:pt x="1533657" y="419844"/>
                  <a:pt x="1300995" y="407657"/>
                  <a:pt x="1164545" y="396000"/>
                </a:cubicBezTo>
                <a:cubicBezTo>
                  <a:pt x="1028095" y="384343"/>
                  <a:pt x="758682" y="373859"/>
                  <a:pt x="599232" y="396000"/>
                </a:cubicBezTo>
                <a:cubicBezTo>
                  <a:pt x="439782" y="418141"/>
                  <a:pt x="177236" y="393752"/>
                  <a:pt x="0" y="396000"/>
                </a:cubicBezTo>
                <a:cubicBezTo>
                  <a:pt x="19656" y="310178"/>
                  <a:pt x="10393" y="120726"/>
                  <a:pt x="0" y="0"/>
                </a:cubicBezTo>
                <a:close/>
              </a:path>
              <a:path w="1695939" h="396000" stroke="0" extrusionOk="0">
                <a:moveTo>
                  <a:pt x="0" y="0"/>
                </a:moveTo>
                <a:cubicBezTo>
                  <a:pt x="235711" y="-14133"/>
                  <a:pt x="362863" y="-18754"/>
                  <a:pt x="548354" y="0"/>
                </a:cubicBezTo>
                <a:cubicBezTo>
                  <a:pt x="733845" y="18754"/>
                  <a:pt x="840026" y="1661"/>
                  <a:pt x="1062788" y="0"/>
                </a:cubicBezTo>
                <a:cubicBezTo>
                  <a:pt x="1285550" y="-1661"/>
                  <a:pt x="1507478" y="-26899"/>
                  <a:pt x="1695939" y="0"/>
                </a:cubicBezTo>
                <a:cubicBezTo>
                  <a:pt x="1678326" y="170917"/>
                  <a:pt x="1701419" y="247262"/>
                  <a:pt x="1695939" y="396000"/>
                </a:cubicBezTo>
                <a:cubicBezTo>
                  <a:pt x="1454451" y="379659"/>
                  <a:pt x="1289821" y="370957"/>
                  <a:pt x="1164545" y="396000"/>
                </a:cubicBezTo>
                <a:cubicBezTo>
                  <a:pt x="1039269" y="421043"/>
                  <a:pt x="704392" y="397580"/>
                  <a:pt x="565313" y="396000"/>
                </a:cubicBezTo>
                <a:cubicBezTo>
                  <a:pt x="426234" y="394420"/>
                  <a:pt x="145709" y="394259"/>
                  <a:pt x="0" y="396000"/>
                </a:cubicBezTo>
                <a:cubicBezTo>
                  <a:pt x="-2781" y="289517"/>
                  <a:pt x="14341" y="111999"/>
                  <a:pt x="0" y="0"/>
                </a:cubicBezTo>
                <a:close/>
              </a:path>
            </a:pathLst>
          </a:custGeom>
          <a:pattFill prst="ltDnDiag">
            <a:fgClr>
              <a:schemeClr val="tx2"/>
            </a:fgClr>
            <a:bgClr>
              <a:schemeClr val="bg1"/>
            </a:bgClr>
          </a:pattFill>
          <a:ln w="1905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nl-NL" sz="1200" dirty="0">
                <a:solidFill>
                  <a:schemeClr val="tx2"/>
                </a:solidFill>
                <a:latin typeface="Dreaming Outloud Pro" panose="03050502040302030504" pitchFamily="66" charset="77"/>
                <a:cs typeface="Dreaming Outloud Pro" panose="03050502040302030504" pitchFamily="66" charset="77"/>
              </a:rPr>
              <a:t>App routing</a:t>
            </a:r>
            <a:endParaRPr lang="en-NL" sz="1200" dirty="0">
              <a:solidFill>
                <a:schemeClr val="tx2"/>
              </a:solidFill>
              <a:latin typeface="Dreaming Outloud Pro" panose="03050502040302030504" pitchFamily="66" charset="77"/>
              <a:cs typeface="Dreaming Outloud Pro" panose="03050502040302030504" pitchFamily="66" charset="77"/>
            </a:endParaRPr>
          </a:p>
        </p:txBody>
      </p:sp>
      <p:sp>
        <p:nvSpPr>
          <p:cNvPr id="24" name="Rectangle 23">
            <a:extLst>
              <a:ext uri="{FF2B5EF4-FFF2-40B4-BE49-F238E27FC236}">
                <a16:creationId xmlns:a16="http://schemas.microsoft.com/office/drawing/2014/main" id="{9F3A52A2-78DC-D888-C6DE-0385FB41E8CE}"/>
              </a:ext>
            </a:extLst>
          </p:cNvPr>
          <p:cNvSpPr/>
          <p:nvPr/>
        </p:nvSpPr>
        <p:spPr>
          <a:xfrm>
            <a:off x="5694341" y="2154453"/>
            <a:ext cx="1695600" cy="396791"/>
          </a:xfrm>
          <a:custGeom>
            <a:avLst/>
            <a:gdLst>
              <a:gd name="connsiteX0" fmla="*/ 0 w 1695600"/>
              <a:gd name="connsiteY0" fmla="*/ 0 h 396791"/>
              <a:gd name="connsiteX1" fmla="*/ 599112 w 1695600"/>
              <a:gd name="connsiteY1" fmla="*/ 0 h 396791"/>
              <a:gd name="connsiteX2" fmla="*/ 1181268 w 1695600"/>
              <a:gd name="connsiteY2" fmla="*/ 0 h 396791"/>
              <a:gd name="connsiteX3" fmla="*/ 1695600 w 1695600"/>
              <a:gd name="connsiteY3" fmla="*/ 0 h 396791"/>
              <a:gd name="connsiteX4" fmla="*/ 1695600 w 1695600"/>
              <a:gd name="connsiteY4" fmla="*/ 396791 h 396791"/>
              <a:gd name="connsiteX5" fmla="*/ 1164312 w 1695600"/>
              <a:gd name="connsiteY5" fmla="*/ 396791 h 396791"/>
              <a:gd name="connsiteX6" fmla="*/ 599112 w 1695600"/>
              <a:gd name="connsiteY6" fmla="*/ 396791 h 396791"/>
              <a:gd name="connsiteX7" fmla="*/ 0 w 1695600"/>
              <a:gd name="connsiteY7" fmla="*/ 396791 h 396791"/>
              <a:gd name="connsiteX8" fmla="*/ 0 w 1695600"/>
              <a:gd name="connsiteY8" fmla="*/ 0 h 39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5600" h="396791" fill="none" extrusionOk="0">
                <a:moveTo>
                  <a:pt x="0" y="0"/>
                </a:moveTo>
                <a:cubicBezTo>
                  <a:pt x="259926" y="-10041"/>
                  <a:pt x="446674" y="-17245"/>
                  <a:pt x="599112" y="0"/>
                </a:cubicBezTo>
                <a:cubicBezTo>
                  <a:pt x="751550" y="17245"/>
                  <a:pt x="976548" y="-4535"/>
                  <a:pt x="1181268" y="0"/>
                </a:cubicBezTo>
                <a:cubicBezTo>
                  <a:pt x="1385988" y="4535"/>
                  <a:pt x="1558648" y="7628"/>
                  <a:pt x="1695600" y="0"/>
                </a:cubicBezTo>
                <a:cubicBezTo>
                  <a:pt x="1696929" y="170122"/>
                  <a:pt x="1682649" y="316571"/>
                  <a:pt x="1695600" y="396791"/>
                </a:cubicBezTo>
                <a:cubicBezTo>
                  <a:pt x="1483297" y="394004"/>
                  <a:pt x="1386211" y="413192"/>
                  <a:pt x="1164312" y="396791"/>
                </a:cubicBezTo>
                <a:cubicBezTo>
                  <a:pt x="942413" y="380390"/>
                  <a:pt x="798331" y="421831"/>
                  <a:pt x="599112" y="396791"/>
                </a:cubicBezTo>
                <a:cubicBezTo>
                  <a:pt x="399893" y="371751"/>
                  <a:pt x="262897" y="406554"/>
                  <a:pt x="0" y="396791"/>
                </a:cubicBezTo>
                <a:cubicBezTo>
                  <a:pt x="-1659" y="249933"/>
                  <a:pt x="-7477" y="142112"/>
                  <a:pt x="0" y="0"/>
                </a:cubicBezTo>
                <a:close/>
              </a:path>
              <a:path w="1695600" h="396791" stroke="0" extrusionOk="0">
                <a:moveTo>
                  <a:pt x="0" y="0"/>
                </a:moveTo>
                <a:cubicBezTo>
                  <a:pt x="157013" y="8409"/>
                  <a:pt x="358480" y="22806"/>
                  <a:pt x="548244" y="0"/>
                </a:cubicBezTo>
                <a:cubicBezTo>
                  <a:pt x="738008" y="-22806"/>
                  <a:pt x="857307" y="12099"/>
                  <a:pt x="1062576" y="0"/>
                </a:cubicBezTo>
                <a:cubicBezTo>
                  <a:pt x="1267845" y="-12099"/>
                  <a:pt x="1434396" y="21058"/>
                  <a:pt x="1695600" y="0"/>
                </a:cubicBezTo>
                <a:cubicBezTo>
                  <a:pt x="1699304" y="160461"/>
                  <a:pt x="1677954" y="314317"/>
                  <a:pt x="1695600" y="396791"/>
                </a:cubicBezTo>
                <a:cubicBezTo>
                  <a:pt x="1554187" y="410697"/>
                  <a:pt x="1343141" y="385570"/>
                  <a:pt x="1164312" y="396791"/>
                </a:cubicBezTo>
                <a:cubicBezTo>
                  <a:pt x="985483" y="408012"/>
                  <a:pt x="825512" y="405961"/>
                  <a:pt x="565200" y="396791"/>
                </a:cubicBezTo>
                <a:cubicBezTo>
                  <a:pt x="304888" y="387621"/>
                  <a:pt x="138228" y="418956"/>
                  <a:pt x="0" y="396791"/>
                </a:cubicBezTo>
                <a:cubicBezTo>
                  <a:pt x="-12389" y="268103"/>
                  <a:pt x="16444" y="119579"/>
                  <a:pt x="0" y="0"/>
                </a:cubicBezTo>
                <a:close/>
              </a:path>
            </a:pathLst>
          </a:custGeom>
          <a:pattFill prst="ltDnDiag">
            <a:fgClr>
              <a:schemeClr val="accent2"/>
            </a:fgClr>
            <a:bgClr>
              <a:schemeClr val="bg1"/>
            </a:bgClr>
          </a:pattFill>
          <a:ln w="19050" cap="rnd" cmpd="sng" algn="ctr">
            <a:solidFill>
              <a:schemeClr val="accent2"/>
            </a:solidFill>
            <a:prstDash val="sysDash"/>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r>
              <a:rPr lang="en-NL" sz="1200" dirty="0">
                <a:solidFill>
                  <a:schemeClr val="accent2"/>
                </a:solidFill>
                <a:latin typeface="Dreaming Outloud Pro" panose="03050502040302030504" pitchFamily="66" charset="77"/>
                <a:cs typeface="Dreaming Outloud Pro" panose="03050502040302030504" pitchFamily="66" charset="77"/>
              </a:rPr>
              <a:t>Remote entry module</a:t>
            </a:r>
          </a:p>
        </p:txBody>
      </p:sp>
      <p:cxnSp>
        <p:nvCxnSpPr>
          <p:cNvPr id="25" name="Elbow Connector 24">
            <a:extLst>
              <a:ext uri="{FF2B5EF4-FFF2-40B4-BE49-F238E27FC236}">
                <a16:creationId xmlns:a16="http://schemas.microsoft.com/office/drawing/2014/main" id="{571C2D15-2DE5-FE0E-CB53-52D142145A80}"/>
              </a:ext>
            </a:extLst>
          </p:cNvPr>
          <p:cNvCxnSpPr>
            <a:cxnSpLocks/>
            <a:stCxn id="24" idx="2"/>
            <a:endCxn id="31" idx="0"/>
          </p:cNvCxnSpPr>
          <p:nvPr/>
        </p:nvCxnSpPr>
        <p:spPr>
          <a:xfrm rot="16200000" flipH="1">
            <a:off x="6379572" y="2713812"/>
            <a:ext cx="325371" cy="233"/>
          </a:xfrm>
          <a:prstGeom prst="bentConnector3">
            <a:avLst>
              <a:gd name="adj1" fmla="val 50000"/>
            </a:avLst>
          </a:prstGeom>
          <a:ln w="12700" cap="rnd">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6" name="Elbow Connector 45">
            <a:extLst>
              <a:ext uri="{FF2B5EF4-FFF2-40B4-BE49-F238E27FC236}">
                <a16:creationId xmlns:a16="http://schemas.microsoft.com/office/drawing/2014/main" id="{88ABBA61-AA74-08E7-714D-7B0F8938122F}"/>
              </a:ext>
            </a:extLst>
          </p:cNvPr>
          <p:cNvCxnSpPr>
            <a:cxnSpLocks/>
            <a:stCxn id="20" idx="2"/>
            <a:endCxn id="7" idx="0"/>
          </p:cNvCxnSpPr>
          <p:nvPr/>
        </p:nvCxnSpPr>
        <p:spPr>
          <a:xfrm rot="5400000">
            <a:off x="2407467" y="2715641"/>
            <a:ext cx="328798" cy="1"/>
          </a:xfrm>
          <a:prstGeom prst="bentConnector3">
            <a:avLst>
              <a:gd name="adj1" fmla="val 50000"/>
            </a:avLst>
          </a:prstGeom>
          <a:ln w="12700" cap="rnd">
            <a:solidFill>
              <a:schemeClr val="tx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8" name="Elbow Connector 67">
            <a:extLst>
              <a:ext uri="{FF2B5EF4-FFF2-40B4-BE49-F238E27FC236}">
                <a16:creationId xmlns:a16="http://schemas.microsoft.com/office/drawing/2014/main" id="{CE38BD45-484A-D0A5-FF58-5DD698F68DC8}"/>
              </a:ext>
            </a:extLst>
          </p:cNvPr>
          <p:cNvCxnSpPr>
            <a:cxnSpLocks/>
            <a:stCxn id="24" idx="1"/>
            <a:endCxn id="20" idx="3"/>
          </p:cNvCxnSpPr>
          <p:nvPr/>
        </p:nvCxnSpPr>
        <p:spPr>
          <a:xfrm rot="10800000" flipV="1">
            <a:off x="3419835" y="2352848"/>
            <a:ext cx="2274506" cy="393"/>
          </a:xfrm>
          <a:prstGeom prst="bentConnector3">
            <a:avLst>
              <a:gd name="adj1" fmla="val 50000"/>
            </a:avLst>
          </a:prstGeom>
          <a:ln w="12700" cap="rnd">
            <a:solidFill>
              <a:schemeClr val="tx2"/>
            </a:solidFill>
            <a:prstDash val="sysDot"/>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56" name="Rectangle 55">
            <a:extLst>
              <a:ext uri="{FF2B5EF4-FFF2-40B4-BE49-F238E27FC236}">
                <a16:creationId xmlns:a16="http://schemas.microsoft.com/office/drawing/2014/main" id="{D871AD2B-B59B-7AF7-26DB-E9CF6251C213}"/>
              </a:ext>
            </a:extLst>
          </p:cNvPr>
          <p:cNvSpPr/>
          <p:nvPr/>
        </p:nvSpPr>
        <p:spPr>
          <a:xfrm>
            <a:off x="3648748" y="2153112"/>
            <a:ext cx="396000" cy="396791"/>
          </a:xfrm>
          <a:custGeom>
            <a:avLst/>
            <a:gdLst>
              <a:gd name="connsiteX0" fmla="*/ 0 w 396000"/>
              <a:gd name="connsiteY0" fmla="*/ 0 h 396791"/>
              <a:gd name="connsiteX1" fmla="*/ 396000 w 396000"/>
              <a:gd name="connsiteY1" fmla="*/ 0 h 396791"/>
              <a:gd name="connsiteX2" fmla="*/ 396000 w 396000"/>
              <a:gd name="connsiteY2" fmla="*/ 396791 h 396791"/>
              <a:gd name="connsiteX3" fmla="*/ 0 w 396000"/>
              <a:gd name="connsiteY3" fmla="*/ 396791 h 396791"/>
              <a:gd name="connsiteX4" fmla="*/ 0 w 396000"/>
              <a:gd name="connsiteY4" fmla="*/ 0 h 396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791" fill="none" extrusionOk="0">
                <a:moveTo>
                  <a:pt x="0" y="0"/>
                </a:moveTo>
                <a:cubicBezTo>
                  <a:pt x="120584" y="-1773"/>
                  <a:pt x="271416" y="-14231"/>
                  <a:pt x="396000" y="0"/>
                </a:cubicBezTo>
                <a:cubicBezTo>
                  <a:pt x="391176" y="161456"/>
                  <a:pt x="408389" y="247726"/>
                  <a:pt x="396000" y="396791"/>
                </a:cubicBezTo>
                <a:cubicBezTo>
                  <a:pt x="311243" y="414084"/>
                  <a:pt x="189016" y="378842"/>
                  <a:pt x="0" y="396791"/>
                </a:cubicBezTo>
                <a:cubicBezTo>
                  <a:pt x="19499" y="298674"/>
                  <a:pt x="-8873" y="191182"/>
                  <a:pt x="0" y="0"/>
                </a:cubicBezTo>
                <a:close/>
              </a:path>
              <a:path w="396000" h="396791" stroke="0" extrusionOk="0">
                <a:moveTo>
                  <a:pt x="0" y="0"/>
                </a:moveTo>
                <a:cubicBezTo>
                  <a:pt x="179743" y="-12613"/>
                  <a:pt x="236790" y="-8293"/>
                  <a:pt x="396000" y="0"/>
                </a:cubicBezTo>
                <a:cubicBezTo>
                  <a:pt x="408395" y="122053"/>
                  <a:pt x="401080" y="211132"/>
                  <a:pt x="396000" y="396791"/>
                </a:cubicBezTo>
                <a:cubicBezTo>
                  <a:pt x="267546" y="391990"/>
                  <a:pt x="81476" y="389151"/>
                  <a:pt x="0" y="396791"/>
                </a:cubicBezTo>
                <a:cubicBezTo>
                  <a:pt x="-10659" y="250113"/>
                  <a:pt x="11353" y="170545"/>
                  <a:pt x="0" y="0"/>
                </a:cubicBezTo>
                <a:close/>
              </a:path>
            </a:pathLst>
          </a:custGeom>
          <a:pattFill prst="ltDnDiag">
            <a:fgClr>
              <a:schemeClr val="tx2"/>
            </a:fgClr>
            <a:bgClr>
              <a:schemeClr val="bg1"/>
            </a:bgClr>
          </a:pattFill>
          <a:ln w="19050" cap="rnd" cmpd="sng" algn="ctr">
            <a:solidFill>
              <a:schemeClr val="tx2"/>
            </a:solidFill>
            <a:prstDash val="solid"/>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accent2"/>
              </a:solidFill>
              <a:latin typeface="Dreaming Outloud Pro" panose="03050502040302030504" pitchFamily="66" charset="77"/>
              <a:cs typeface="Dreaming Outloud Pro" panose="03050502040302030504" pitchFamily="66" charset="77"/>
            </a:endParaRPr>
          </a:p>
        </p:txBody>
      </p:sp>
      <p:pic>
        <p:nvPicPr>
          <p:cNvPr id="58" name="Graphic 57">
            <a:extLst>
              <a:ext uri="{FF2B5EF4-FFF2-40B4-BE49-F238E27FC236}">
                <a16:creationId xmlns:a16="http://schemas.microsoft.com/office/drawing/2014/main" id="{5EFEF2C0-44BD-D975-8860-5F49BB24285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08040" y="2198907"/>
            <a:ext cx="277415" cy="307882"/>
          </a:xfrm>
          <a:prstGeom prst="rect">
            <a:avLst/>
          </a:prstGeom>
        </p:spPr>
      </p:pic>
      <p:sp>
        <p:nvSpPr>
          <p:cNvPr id="59" name="Rectangle 58">
            <a:extLst>
              <a:ext uri="{FF2B5EF4-FFF2-40B4-BE49-F238E27FC236}">
                <a16:creationId xmlns:a16="http://schemas.microsoft.com/office/drawing/2014/main" id="{F6AD352F-E08F-86F5-558E-DE13EA74AB6B}"/>
              </a:ext>
            </a:extLst>
          </p:cNvPr>
          <p:cNvSpPr/>
          <p:nvPr/>
        </p:nvSpPr>
        <p:spPr>
          <a:xfrm>
            <a:off x="5069260" y="2153112"/>
            <a:ext cx="396000" cy="396791"/>
          </a:xfrm>
          <a:custGeom>
            <a:avLst/>
            <a:gdLst>
              <a:gd name="connsiteX0" fmla="*/ 0 w 396000"/>
              <a:gd name="connsiteY0" fmla="*/ 0 h 396791"/>
              <a:gd name="connsiteX1" fmla="*/ 396000 w 396000"/>
              <a:gd name="connsiteY1" fmla="*/ 0 h 396791"/>
              <a:gd name="connsiteX2" fmla="*/ 396000 w 396000"/>
              <a:gd name="connsiteY2" fmla="*/ 396791 h 396791"/>
              <a:gd name="connsiteX3" fmla="*/ 0 w 396000"/>
              <a:gd name="connsiteY3" fmla="*/ 396791 h 396791"/>
              <a:gd name="connsiteX4" fmla="*/ 0 w 396000"/>
              <a:gd name="connsiteY4" fmla="*/ 0 h 396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00" h="396791" fill="none" extrusionOk="0">
                <a:moveTo>
                  <a:pt x="0" y="0"/>
                </a:moveTo>
                <a:cubicBezTo>
                  <a:pt x="120584" y="-1773"/>
                  <a:pt x="271416" y="-14231"/>
                  <a:pt x="396000" y="0"/>
                </a:cubicBezTo>
                <a:cubicBezTo>
                  <a:pt x="391176" y="161456"/>
                  <a:pt x="408389" y="247726"/>
                  <a:pt x="396000" y="396791"/>
                </a:cubicBezTo>
                <a:cubicBezTo>
                  <a:pt x="311243" y="414084"/>
                  <a:pt x="189016" y="378842"/>
                  <a:pt x="0" y="396791"/>
                </a:cubicBezTo>
                <a:cubicBezTo>
                  <a:pt x="19499" y="298674"/>
                  <a:pt x="-8873" y="191182"/>
                  <a:pt x="0" y="0"/>
                </a:cubicBezTo>
                <a:close/>
              </a:path>
              <a:path w="396000" h="396791" stroke="0" extrusionOk="0">
                <a:moveTo>
                  <a:pt x="0" y="0"/>
                </a:moveTo>
                <a:cubicBezTo>
                  <a:pt x="179743" y="-12613"/>
                  <a:pt x="236790" y="-8293"/>
                  <a:pt x="396000" y="0"/>
                </a:cubicBezTo>
                <a:cubicBezTo>
                  <a:pt x="408395" y="122053"/>
                  <a:pt x="401080" y="211132"/>
                  <a:pt x="396000" y="396791"/>
                </a:cubicBezTo>
                <a:cubicBezTo>
                  <a:pt x="267546" y="391990"/>
                  <a:pt x="81476" y="389151"/>
                  <a:pt x="0" y="396791"/>
                </a:cubicBezTo>
                <a:cubicBezTo>
                  <a:pt x="-10659" y="250113"/>
                  <a:pt x="11353" y="170545"/>
                  <a:pt x="0" y="0"/>
                </a:cubicBezTo>
                <a:close/>
              </a:path>
            </a:pathLst>
          </a:custGeom>
          <a:pattFill prst="ltDnDiag">
            <a:fgClr>
              <a:schemeClr val="accent2"/>
            </a:fgClr>
            <a:bgClr>
              <a:schemeClr val="bg1"/>
            </a:bgClr>
          </a:pattFill>
          <a:ln w="19050" cap="rnd" cmpd="sng" algn="ctr">
            <a:solidFill>
              <a:schemeClr val="accent2">
                <a:alpha val="25000"/>
              </a:schemeClr>
            </a:solidFill>
            <a:prstDash val="sysDash"/>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rtlCol="0" anchor="ctr"/>
          <a:lstStyle/>
          <a:p>
            <a:pPr algn="ctr"/>
            <a:endParaRPr lang="en-NL" sz="1200" dirty="0">
              <a:solidFill>
                <a:schemeClr val="accent2"/>
              </a:solidFill>
              <a:latin typeface="Dreaming Outloud Pro" panose="03050502040302030504" pitchFamily="66" charset="77"/>
              <a:cs typeface="Dreaming Outloud Pro" panose="03050502040302030504" pitchFamily="66" charset="77"/>
            </a:endParaRPr>
          </a:p>
        </p:txBody>
      </p:sp>
      <p:pic>
        <p:nvPicPr>
          <p:cNvPr id="61" name="Graphic 60">
            <a:extLst>
              <a:ext uri="{FF2B5EF4-FFF2-40B4-BE49-F238E27FC236}">
                <a16:creationId xmlns:a16="http://schemas.microsoft.com/office/drawing/2014/main" id="{E0C8EF28-34BB-7369-D379-A84CD94ED7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28552" y="2198907"/>
            <a:ext cx="277415" cy="307882"/>
          </a:xfrm>
          <a:prstGeom prst="rect">
            <a:avLst/>
          </a:prstGeom>
        </p:spPr>
      </p:pic>
      <p:pic>
        <p:nvPicPr>
          <p:cNvPr id="69" name="Graphic 68" descr="Close with solid fill">
            <a:extLst>
              <a:ext uri="{FF2B5EF4-FFF2-40B4-BE49-F238E27FC236}">
                <a16:creationId xmlns:a16="http://schemas.microsoft.com/office/drawing/2014/main" id="{E9ACA815-4C1B-BDAC-38CC-337C53BBDBF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48751" y="2055341"/>
            <a:ext cx="195171" cy="195171"/>
          </a:xfrm>
          <a:prstGeom prst="rect">
            <a:avLst/>
          </a:prstGeom>
        </p:spPr>
      </p:pic>
    </p:spTree>
    <p:extLst>
      <p:ext uri="{BB962C8B-B14F-4D97-AF65-F5344CB8AC3E}">
        <p14:creationId xmlns:p14="http://schemas.microsoft.com/office/powerpoint/2010/main" val="2995005855"/>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9084321721765c1e78434b475a698ad93964e1a"/>
  <p:tag name="ISPRING_RESOURCE_PATHS_HASH_2" val="c3f317ba7b5e1a6a7f1f4f2869da9f284492f95"/>
</p:tagLst>
</file>

<file path=ppt/theme/theme1.xml><?xml version="1.0" encoding="utf-8"?>
<a:theme xmlns:a="http://schemas.openxmlformats.org/drawingml/2006/main" name="Rabo PPT template 2_5_UK 16x9">
  <a:themeElements>
    <a:clrScheme name="Rabo 2">
      <a:dk1>
        <a:sysClr val="windowText" lastClr="000000"/>
      </a:dk1>
      <a:lt1>
        <a:sysClr val="window" lastClr="FFFFFF"/>
      </a:lt1>
      <a:dk2>
        <a:srgbClr val="000099"/>
      </a:dk2>
      <a:lt2>
        <a:srgbClr val="EAEAEA"/>
      </a:lt2>
      <a:accent1>
        <a:srgbClr val="000099"/>
      </a:accent1>
      <a:accent2>
        <a:srgbClr val="FD6400"/>
      </a:accent2>
      <a:accent3>
        <a:srgbClr val="90D1E3"/>
      </a:accent3>
      <a:accent4>
        <a:srgbClr val="AB9D70"/>
      </a:accent4>
      <a:accent5>
        <a:srgbClr val="133359"/>
      </a:accent5>
      <a:accent6>
        <a:srgbClr val="80BA27"/>
      </a:accent6>
      <a:hlink>
        <a:srgbClr val="C8009C"/>
      </a:hlink>
      <a:folHlink>
        <a:srgbClr val="5E6A71"/>
      </a:folHlink>
    </a:clrScheme>
    <a:fontScheme name="Rabobank">
      <a:majorFont>
        <a:latin typeface="Corbel"/>
        <a:ea typeface=""/>
        <a:cs typeface=""/>
      </a:majorFont>
      <a:minorFont>
        <a:latin typeface="Corbe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AEAEA"/>
        </a:solidFill>
        <a:ln w="12700" cap="rnd" cmpd="sng" algn="ctr">
          <a:solidFill>
            <a:srgbClr val="EAEAEA"/>
          </a:solidFill>
          <a:prstDash val="solid"/>
        </a:ln>
        <a:effectLst/>
      </a:spPr>
      <a:bodyPr rtlCol="0" anchor="ctr"/>
      <a:lstStyle>
        <a:defPPr algn="ctr">
          <a:defRPr smtClean="0">
            <a:solidFill>
              <a:srgbClr val="5E6A71"/>
            </a:solidFill>
          </a:defRPr>
        </a:defPPr>
      </a:lstStyle>
    </a:spDef>
    <a:lnDef>
      <a:spPr>
        <a:ln w="12700" cap="rnd">
          <a:tailEnd type="none"/>
        </a:ln>
        <a:effectLst/>
      </a:spPr>
      <a:bodyPr/>
      <a:lstStyle/>
      <a:style>
        <a:lnRef idx="2">
          <a:schemeClr val="accent1"/>
        </a:lnRef>
        <a:fillRef idx="0">
          <a:schemeClr val="accent1"/>
        </a:fillRef>
        <a:effectRef idx="1">
          <a:schemeClr val="accent1"/>
        </a:effectRef>
        <a:fontRef idx="minor">
          <a:schemeClr val="tx1"/>
        </a:fontRef>
      </a:style>
    </a:lnDef>
    <a:txDef>
      <a:spPr>
        <a:noFill/>
        <a:ln w="12700">
          <a:noFill/>
        </a:ln>
      </a:spPr>
      <a:bodyPr wrap="square" lIns="0" rIns="0" rtlCol="0" anchor="t" anchorCtr="0">
        <a:spAutoFit/>
      </a:bodyPr>
      <a:lstStyle>
        <a:defPPr algn="ctr">
          <a:defRPr dirty="0" smtClean="0">
            <a:solidFill>
              <a:srgbClr val="5E6A71"/>
            </a:solidFill>
          </a:defRPr>
        </a:defPPr>
      </a:lstStyle>
    </a:txDef>
  </a:objectDefaults>
  <a:extraClrSchemeLst/>
  <a:custClrLst>
    <a:custClr name="Pioenroze">
      <a:srgbClr val="C8009C"/>
    </a:custClr>
    <a:custClr name="Granietgrijs">
      <a:srgbClr val="5E6A71"/>
    </a:custClr>
    <a:custClr name="Lippenstiftrood">
      <a:srgbClr val="D6083B"/>
    </a:custClr>
    <a:custClr name="Lichtgrijs">
      <a:srgbClr val="DCDDDE"/>
    </a:custClr>
  </a:custClrLst>
  <a:extLst>
    <a:ext uri="{05A4C25C-085E-4340-85A3-A5531E510DB2}">
      <thm15:themeFamily xmlns:thm15="http://schemas.microsoft.com/office/thememl/2012/main" name="Rabo PPT UK template 2_7 16x9.potx" id="{671DA4D5-0220-407E-B05F-E7BB291DF89A}" vid="{ED8930CF-5092-4711-BA35-2B9359ABB140}"/>
    </a:ext>
  </a:extLst>
</a:theme>
</file>

<file path=ppt/theme/theme2.xml><?xml version="1.0" encoding="utf-8"?>
<a:theme xmlns:a="http://schemas.openxmlformats.org/drawingml/2006/main" name="Rabo PPT UK Present 16x9">
  <a:themeElements>
    <a:clrScheme name="Rabo 2">
      <a:dk1>
        <a:sysClr val="windowText" lastClr="000000"/>
      </a:dk1>
      <a:lt1>
        <a:sysClr val="window" lastClr="FFFFFF"/>
      </a:lt1>
      <a:dk2>
        <a:srgbClr val="000099"/>
      </a:dk2>
      <a:lt2>
        <a:srgbClr val="EAEAEA"/>
      </a:lt2>
      <a:accent1>
        <a:srgbClr val="000099"/>
      </a:accent1>
      <a:accent2>
        <a:srgbClr val="FD6400"/>
      </a:accent2>
      <a:accent3>
        <a:srgbClr val="90D1E3"/>
      </a:accent3>
      <a:accent4>
        <a:srgbClr val="AB9D70"/>
      </a:accent4>
      <a:accent5>
        <a:srgbClr val="133359"/>
      </a:accent5>
      <a:accent6>
        <a:srgbClr val="80BA27"/>
      </a:accent6>
      <a:hlink>
        <a:srgbClr val="C8009C"/>
      </a:hlink>
      <a:folHlink>
        <a:srgbClr val="5E6A71"/>
      </a:folHlink>
    </a:clrScheme>
    <a:fontScheme name="Rabobank">
      <a:majorFont>
        <a:latin typeface="Myriad for Rabobank Bd It"/>
        <a:ea typeface=""/>
        <a:cs typeface=""/>
      </a:majorFont>
      <a:minorFont>
        <a:latin typeface="Myriad for Rabobank Lt"/>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AEAEA"/>
        </a:solidFill>
        <a:ln w="12700" cap="rnd" cmpd="sng" algn="ctr">
          <a:solidFill>
            <a:srgbClr val="EAEAEA"/>
          </a:solidFill>
          <a:prstDash val="solid"/>
        </a:ln>
        <a:effectLst/>
      </a:spPr>
      <a:bodyPr rtlCol="0" anchor="ctr"/>
      <a:lstStyle>
        <a:defPPr algn="ctr">
          <a:defRPr smtClean="0">
            <a:solidFill>
              <a:srgbClr val="5E6A71"/>
            </a:solidFill>
          </a:defRPr>
        </a:defPPr>
      </a:lstStyle>
    </a:spDef>
    <a:lnDef>
      <a:spPr>
        <a:ln w="12700" cap="rnd">
          <a:tailEnd type="none"/>
        </a:ln>
        <a:effectLst/>
      </a:spPr>
      <a:bodyPr/>
      <a:lstStyle/>
      <a:style>
        <a:lnRef idx="2">
          <a:schemeClr val="accent1"/>
        </a:lnRef>
        <a:fillRef idx="0">
          <a:schemeClr val="accent1"/>
        </a:fillRef>
        <a:effectRef idx="1">
          <a:schemeClr val="accent1"/>
        </a:effectRef>
        <a:fontRef idx="minor">
          <a:schemeClr val="tx1"/>
        </a:fontRef>
      </a:style>
    </a:lnDef>
    <a:txDef>
      <a:spPr>
        <a:noFill/>
        <a:ln w="12700">
          <a:solidFill>
            <a:schemeClr val="accent1"/>
          </a:solidFill>
        </a:ln>
      </a:spPr>
      <a:bodyPr wrap="square" lIns="0" rIns="0" rtlCol="0" anchor="t" anchorCtr="0">
        <a:spAutoFit/>
      </a:bodyPr>
      <a:lstStyle>
        <a:defPPr algn="ctr">
          <a:defRPr smtClean="0">
            <a:solidFill>
              <a:srgbClr val="5E6A71"/>
            </a:solidFill>
          </a:defRPr>
        </a:defPPr>
      </a:lstStyle>
    </a:txDef>
  </a:objectDefaults>
  <a:extraClrSchemeLst/>
  <a:custClrLst>
    <a:custClr name="Pioenroze">
      <a:srgbClr val="C8009C"/>
    </a:custClr>
    <a:custClr name="Granietgrijs">
      <a:srgbClr val="5E6A71"/>
    </a:custClr>
    <a:custClr name="Lippenstiftrood">
      <a:srgbClr val="D6083B"/>
    </a:custClr>
    <a:custClr name="Lichtgrijs">
      <a:srgbClr val="DCDDDE"/>
    </a:custClr>
  </a:custClrLst>
  <a:extLst>
    <a:ext uri="{05A4C25C-085E-4340-85A3-A5531E510DB2}">
      <thm15:themeFamily xmlns:thm15="http://schemas.microsoft.com/office/thememl/2012/main" name="Rabo PPT INT Slide deck - Present" id="{A6E29BC2-F658-B642-9034-CD9698E0C9E6}" vid="{833F794A-DF6E-E747-BC2C-7CD852510C77}"/>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23898394-1c74-43d6-872e-0f92830a9e1c">
      <UserInfo>
        <DisplayName>Rijn van, LM (Leonie)</DisplayName>
        <AccountId>40</AccountId>
        <AccountType/>
      </UserInfo>
      <UserInfo>
        <DisplayName>Lombardi, MA (Michelle Antonia)</DisplayName>
        <AccountId>78</AccountId>
        <AccountType/>
      </UserInfo>
    </SharedWithUsers>
    <TaxCatchAll xmlns="23898394-1c74-43d6-872e-0f92830a9e1c" xsi:nil="true"/>
    <lcf76f155ced4ddcb4097134ff3c332f xmlns="d4cb3af0-8eec-40ad-8f47-7e4ade242bde">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CEF4C2144DBE74F98D10B54FB8EA6EC" ma:contentTypeVersion="16" ma:contentTypeDescription="Create a new document." ma:contentTypeScope="" ma:versionID="e0fc2b973cd0992cfedeb9eeaabd4b55">
  <xsd:schema xmlns:xsd="http://www.w3.org/2001/XMLSchema" xmlns:xs="http://www.w3.org/2001/XMLSchema" xmlns:p="http://schemas.microsoft.com/office/2006/metadata/properties" xmlns:ns2="d4cb3af0-8eec-40ad-8f47-7e4ade242bde" xmlns:ns3="23898394-1c74-43d6-872e-0f92830a9e1c" targetNamespace="http://schemas.microsoft.com/office/2006/metadata/properties" ma:root="true" ma:fieldsID="5a03630670a04e6ea6aef20eaf77fa4b" ns2:_="" ns3:_="">
    <xsd:import namespace="d4cb3af0-8eec-40ad-8f47-7e4ade242bde"/>
    <xsd:import namespace="23898394-1c74-43d6-872e-0f92830a9e1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ServiceAutoKeyPoints" minOccurs="0"/>
                <xsd:element ref="ns2:MediaServiceKeyPoints" minOccurs="0"/>
                <xsd:element ref="ns2:MediaServiceLocatio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cb3af0-8eec-40ad-8f47-7e4ade242bd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303c4af3-d430-4f28-9747-46973365dcb5"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898394-1c74-43d6-872e-0f92830a9e1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d8bb16cd-8441-45ad-b91f-6a02abe9ad5f}" ma:internalName="TaxCatchAll" ma:showField="CatchAllData" ma:web="23898394-1c74-43d6-872e-0f92830a9e1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057E5D1-B4D1-4A1C-A6F0-72A0BABBFBF5}">
  <ds:schemaRefs>
    <ds:schemaRef ds:uri="http://schemas.microsoft.com/sharepoint/v3/contenttype/forms"/>
  </ds:schemaRefs>
</ds:datastoreItem>
</file>

<file path=customXml/itemProps2.xml><?xml version="1.0" encoding="utf-8"?>
<ds:datastoreItem xmlns:ds="http://schemas.openxmlformats.org/officeDocument/2006/customXml" ds:itemID="{43C3ED9D-6785-4171-8D5A-639AAE950DDF}">
  <ds:schemaRefs>
    <ds:schemaRef ds:uri="http://schemas.openxmlformats.org/package/2006/metadata/core-properties"/>
    <ds:schemaRef ds:uri="http://schemas.microsoft.com/office/2006/documentManagement/types"/>
    <ds:schemaRef ds:uri="http://schemas.microsoft.com/office/2006/metadata/properties"/>
    <ds:schemaRef ds:uri="23898394-1c74-43d6-872e-0f92830a9e1c"/>
    <ds:schemaRef ds:uri="http://purl.org/dc/elements/1.1/"/>
    <ds:schemaRef ds:uri="http://purl.org/dc/terms/"/>
    <ds:schemaRef ds:uri="http://www.w3.org/XML/1998/namespace"/>
    <ds:schemaRef ds:uri="http://schemas.microsoft.com/office/infopath/2007/PartnerControls"/>
    <ds:schemaRef ds:uri="d4cb3af0-8eec-40ad-8f47-7e4ade242bde"/>
    <ds:schemaRef ds:uri="http://purl.org/dc/dcmitype/"/>
  </ds:schemaRefs>
</ds:datastoreItem>
</file>

<file path=customXml/itemProps3.xml><?xml version="1.0" encoding="utf-8"?>
<ds:datastoreItem xmlns:ds="http://schemas.openxmlformats.org/officeDocument/2006/customXml" ds:itemID="{B725130C-49D3-4661-A60A-EE20C8B98B12}">
  <ds:schemaRefs>
    <ds:schemaRef ds:uri="23898394-1c74-43d6-872e-0f92830a9e1c"/>
    <ds:schemaRef ds:uri="d4cb3af0-8eec-40ad-8f47-7e4ade242bd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Rabo PPT UK template 2_7 16x9</Template>
  <TotalTime>7129</TotalTime>
  <Words>2565</Words>
  <Application>Microsoft Macintosh PowerPoint</Application>
  <PresentationFormat>On-screen Show (16:9)</PresentationFormat>
  <Paragraphs>710</Paragraphs>
  <Slides>66</Slides>
  <Notes>2</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66</vt:i4>
      </vt:variant>
    </vt:vector>
  </HeadingPairs>
  <TitlesOfParts>
    <vt:vector size="80" baseType="lpstr">
      <vt:lpstr>Arial</vt:lpstr>
      <vt:lpstr>Calibri</vt:lpstr>
      <vt:lpstr>Consolas</vt:lpstr>
      <vt:lpstr>Corbel</vt:lpstr>
      <vt:lpstr>Dreaming Outloud Pro</vt:lpstr>
      <vt:lpstr>Lucida Grande</vt:lpstr>
      <vt:lpstr>Myriad for Rabobank</vt:lpstr>
      <vt:lpstr>Myriad for Rabobank Bd</vt:lpstr>
      <vt:lpstr>Myriad for Rabobank Bd It</vt:lpstr>
      <vt:lpstr>Myriad for Rabobank It</vt:lpstr>
      <vt:lpstr>Myriad for Rabobank Lt</vt:lpstr>
      <vt:lpstr>Myriad Pro</vt:lpstr>
      <vt:lpstr>Rabo PPT template 2_5_UK 16x9</vt:lpstr>
      <vt:lpstr>Rabo PPT UK Present 16x9</vt:lpstr>
      <vt:lpstr>Module Federation</vt:lpstr>
      <vt:lpstr>Introduction</vt:lpstr>
      <vt:lpstr>Table of contents</vt:lpstr>
      <vt:lpstr>What is Module Federation?</vt:lpstr>
      <vt:lpstr>A simple application</vt:lpstr>
      <vt:lpstr>Separating a domain</vt:lpstr>
      <vt:lpstr>Isolated / federated module</vt:lpstr>
      <vt:lpstr>Shell and remote</vt:lpstr>
      <vt:lpstr>Shell with imported remote module</vt:lpstr>
      <vt:lpstr>Shared dependencies</vt:lpstr>
      <vt:lpstr>Shared dependencies</vt:lpstr>
      <vt:lpstr>Shared dependencies - Properties</vt:lpstr>
      <vt:lpstr>version &amp; requiredVersion</vt:lpstr>
      <vt:lpstr>version &amp; requiredVersion</vt:lpstr>
      <vt:lpstr>version &amp; requiredVersion</vt:lpstr>
      <vt:lpstr>strictVersion &amp; singleton</vt:lpstr>
      <vt:lpstr>strictVersion &amp; singleton</vt:lpstr>
      <vt:lpstr>Singleton shared dependency</vt:lpstr>
      <vt:lpstr>Singleton shared dependency</vt:lpstr>
      <vt:lpstr>Singleton shared dependency</vt:lpstr>
      <vt:lpstr>Singleton shared dependency</vt:lpstr>
      <vt:lpstr>eager &amp; pinned</vt:lpstr>
      <vt:lpstr>Split strategy</vt:lpstr>
      <vt:lpstr>Split strategy</vt:lpstr>
      <vt:lpstr>Selecting a domain to split for MVP</vt:lpstr>
      <vt:lpstr>Selecting a domain to split for MVP</vt:lpstr>
      <vt:lpstr>Selecting a domain to split for MVP</vt:lpstr>
      <vt:lpstr>Selecting a domain to split for MVP</vt:lpstr>
      <vt:lpstr>Selecting a domain to split for MVP</vt:lpstr>
      <vt:lpstr>Selecting a domain to split for MVP</vt:lpstr>
      <vt:lpstr>Rabo Problem-o-Meter 5000TM</vt:lpstr>
      <vt:lpstr>Applying Module Federation</vt:lpstr>
      <vt:lpstr>Steps to apply module federation</vt:lpstr>
      <vt:lpstr>New Mortgages app</vt:lpstr>
      <vt:lpstr>New Mortgages app</vt:lpstr>
      <vt:lpstr>New Mortgages app</vt:lpstr>
      <vt:lpstr>New Mortgages app</vt:lpstr>
      <vt:lpstr>PowerPoint Presentation</vt:lpstr>
      <vt:lpstr>New Mortgages app</vt:lpstr>
      <vt:lpstr>PowerPoint Presentation</vt:lpstr>
      <vt:lpstr>PowerPoint Presentation</vt:lpstr>
      <vt:lpstr>PowerPoint Presentation</vt:lpstr>
      <vt:lpstr>PowerPoint Presentation</vt:lpstr>
      <vt:lpstr>What is going on?</vt:lpstr>
      <vt:lpstr>PowerPoint Presentation</vt:lpstr>
      <vt:lpstr>New Mortgages app</vt:lpstr>
      <vt:lpstr>New Mortgages app</vt:lpstr>
      <vt:lpstr>ShowHideService not a singleton</vt:lpstr>
      <vt:lpstr>ShowHideService not a singleton</vt:lpstr>
      <vt:lpstr>PowerPoint Presentation</vt:lpstr>
      <vt:lpstr>Rabo Problem-o-Meter 5000TM</vt:lpstr>
      <vt:lpstr>Transition to nrwl</vt:lpstr>
      <vt:lpstr>Transition to nrwl</vt:lpstr>
      <vt:lpstr>Transition to nrwl</vt:lpstr>
      <vt:lpstr>Transition to nrwl</vt:lpstr>
      <vt:lpstr>PowerPoint Presentation</vt:lpstr>
      <vt:lpstr>Eager consumption support</vt:lpstr>
      <vt:lpstr>Remove eager setting</vt:lpstr>
      <vt:lpstr>NRWL improvements</vt:lpstr>
      <vt:lpstr>NRWL improvements</vt:lpstr>
      <vt:lpstr>The big AOT dilemma</vt:lpstr>
      <vt:lpstr>The big AOT dilemma</vt:lpstr>
      <vt:lpstr>The big AOT dilemma</vt:lpstr>
      <vt:lpstr>The big AOT dilemma</vt:lpstr>
      <vt:lpstr>Why we won’t continue with Module Federation (for now)</vt:lpstr>
      <vt:lpstr>Rabo Problem-o-Meter 5000TM</vt:lpstr>
    </vt:vector>
  </TitlesOfParts>
  <Manager/>
  <Company>Rabobank</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Winamp Review</dc:title>
  <dc:subject/>
  <dc:creator>Zuijlen van, R (Ronald)</dc:creator>
  <cp:keywords/>
  <dc:description/>
  <cp:lastModifiedBy>Hermens, T (Tim)</cp:lastModifiedBy>
  <cp:revision>19</cp:revision>
  <cp:lastPrinted>2013-10-14T08:39:00Z</cp:lastPrinted>
  <dcterms:created xsi:type="dcterms:W3CDTF">2020-03-16T07:00:47Z</dcterms:created>
  <dcterms:modified xsi:type="dcterms:W3CDTF">2022-10-29T11:29:20Z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mbMenu2">
    <vt:lpwstr>Eerste hoofdstuk</vt:lpwstr>
  </property>
  <property fmtid="{D5CDD505-2E9C-101B-9397-08002B2CF9AE}" pid="3" name="cmbMenu3">
    <vt:lpwstr>Tweede hoofdstuk</vt:lpwstr>
  </property>
  <property fmtid="{D5CDD505-2E9C-101B-9397-08002B2CF9AE}" pid="4" name="cmbMenu4">
    <vt:lpwstr>Derde hoofdstuk</vt:lpwstr>
  </property>
  <property fmtid="{D5CDD505-2E9C-101B-9397-08002B2CF9AE}" pid="5" name="cmbMenu5">
    <vt:lpwstr>Vierde hoofdstuk</vt:lpwstr>
  </property>
  <property fmtid="{D5CDD505-2E9C-101B-9397-08002B2CF9AE}" pid="6" name="cmbMenu6">
    <vt:lpwstr>Vijfde hoofdstuk</vt:lpwstr>
  </property>
  <property fmtid="{D5CDD505-2E9C-101B-9397-08002B2CF9AE}" pid="7" name="cmbMenu7">
    <vt:lpwstr>Samenvatting</vt:lpwstr>
  </property>
  <property fmtid="{D5CDD505-2E9C-101B-9397-08002B2CF9AE}" pid="8" name="txtPag1">
    <vt:lpwstr>12</vt:lpwstr>
  </property>
  <property fmtid="{D5CDD505-2E9C-101B-9397-08002B2CF9AE}" pid="9" name="txtPag2">
    <vt:lpwstr>13</vt:lpwstr>
  </property>
  <property fmtid="{D5CDD505-2E9C-101B-9397-08002B2CF9AE}" pid="10" name="txtPag3">
    <vt:lpwstr>14</vt:lpwstr>
  </property>
  <property fmtid="{D5CDD505-2E9C-101B-9397-08002B2CF9AE}" pid="11" name="txtPag4">
    <vt:lpwstr>15</vt:lpwstr>
  </property>
  <property fmtid="{D5CDD505-2E9C-101B-9397-08002B2CF9AE}" pid="12" name="txtPag6">
    <vt:lpwstr>17</vt:lpwstr>
  </property>
  <property fmtid="{D5CDD505-2E9C-101B-9397-08002B2CF9AE}" pid="13" name="txtPag7">
    <vt:lpwstr>18</vt:lpwstr>
  </property>
  <property fmtid="{D5CDD505-2E9C-101B-9397-08002B2CF9AE}" pid="14" name="txtPag8">
    <vt:lpwstr>19</vt:lpwstr>
  </property>
  <property fmtid="{D5CDD505-2E9C-101B-9397-08002B2CF9AE}" pid="15" name="imgIcoon2">
    <vt:lpwstr>P:\PPTdesign\0pdrachtgevers\Rabobank Nederland\De PPT Templates\Iconen\Icon1.bmp</vt:lpwstr>
  </property>
  <property fmtid="{D5CDD505-2E9C-101B-9397-08002B2CF9AE}" pid="16" name="imgIcoon3">
    <vt:lpwstr>P:\PPTdesign\0pdrachtgevers\Rabobank Nederland\De PPT Templates\Iconen\Icon2.bmp</vt:lpwstr>
  </property>
  <property fmtid="{D5CDD505-2E9C-101B-9397-08002B2CF9AE}" pid="17" name="imgIcoon4">
    <vt:lpwstr>P:\PPTdesign\0pdrachtgevers\Rabobank Nederland\De PPT Templates\Iconen\Icon3.bmp</vt:lpwstr>
  </property>
  <property fmtid="{D5CDD505-2E9C-101B-9397-08002B2CF9AE}" pid="18" name="imgIcoon5">
    <vt:lpwstr>P:\PPTdesign\0pdrachtgevers\Rabobank Nederland\De PPT Templates\Iconen\Icon4.bmp</vt:lpwstr>
  </property>
  <property fmtid="{D5CDD505-2E9C-101B-9397-08002B2CF9AE}" pid="19" name="imgIcoon6">
    <vt:lpwstr>P:\PPTdesign\0pdrachtgevers\Rabobank Nederland\De PPT Templates\Iconen\Icon5.bmp</vt:lpwstr>
  </property>
  <property fmtid="{D5CDD505-2E9C-101B-9397-08002B2CF9AE}" pid="20" name="imgIcoon7">
    <vt:lpwstr>P:\PPTdesign\0pdrachtgevers\Rabobank Nederland\De PPT Templates\Iconen\Icon29.bmp</vt:lpwstr>
  </property>
  <property fmtid="{D5CDD505-2E9C-101B-9397-08002B2CF9AE}" pid="21" name="imgIcoon8">
    <vt:lpwstr>P:\PPTdesign\0pdrachtgevers\Rabobank Nederland\De PPT Templates\Iconen\Icon15.bmp</vt:lpwstr>
  </property>
  <property fmtid="{D5CDD505-2E9C-101B-9397-08002B2CF9AE}" pid="22" name="txtPag5">
    <vt:lpwstr>16</vt:lpwstr>
  </property>
  <property fmtid="{D5CDD505-2E9C-101B-9397-08002B2CF9AE}" pid="23" name="imgIcoon9">
    <vt:lpwstr>P:\PPTdesign\0pdrachtgevers\Rabobank Nederland\De PPT Templates\Iconen\Icon12.bmp</vt:lpwstr>
  </property>
  <property fmtid="{D5CDD505-2E9C-101B-9397-08002B2CF9AE}" pid="24" name="txtPag9">
    <vt:lpwstr>20</vt:lpwstr>
  </property>
  <property fmtid="{D5CDD505-2E9C-101B-9397-08002B2CF9AE}" pid="25" name="cmbMenu8">
    <vt:lpwstr>Afsluiting</vt:lpwstr>
  </property>
  <property fmtid="{D5CDD505-2E9C-101B-9397-08002B2CF9AE}" pid="26" name="cmbMenu1">
    <vt:lpwstr>Inleiding</vt:lpwstr>
  </property>
  <property fmtid="{D5CDD505-2E9C-101B-9397-08002B2CF9AE}" pid="27" name="imgIcoon1">
    <vt:lpwstr>P:\PPTdesign\0pdrachtgevers\Rabobank Nederland\De PPT Templates\Iconen\Icon30.bmp</vt:lpwstr>
  </property>
  <property fmtid="{D5CDD505-2E9C-101B-9397-08002B2CF9AE}" pid="28" name="cmbMenu9">
    <vt:lpwstr>Test</vt:lpwstr>
  </property>
  <property fmtid="{D5CDD505-2E9C-101B-9397-08002B2CF9AE}" pid="29" name="nieuw">
    <vt:lpwstr>nee</vt:lpwstr>
  </property>
  <property fmtid="{D5CDD505-2E9C-101B-9397-08002B2CF9AE}" pid="30" name="ContentTypeId">
    <vt:lpwstr>0x0101004CEF4C2144DBE74F98D10B54FB8EA6EC</vt:lpwstr>
  </property>
  <property fmtid="{D5CDD505-2E9C-101B-9397-08002B2CF9AE}" pid="31" name="ComplianceAssetId">
    <vt:lpwstr/>
  </property>
  <property fmtid="{D5CDD505-2E9C-101B-9397-08002B2CF9AE}" pid="32" name="SharedWithUsers">
    <vt:lpwstr>97;#Bokhove, J (Jimmy);#100;#Muller, SS (Stephan);#117;#Thanayil Punathil, NS (Nishanth);#118;#Bhaskar, L (Lakshmipriya);#119;#Obregozo, M (Manuel);#120;#Epker, BR (Bas);#124;#Winamp Members</vt:lpwstr>
  </property>
  <property fmtid="{D5CDD505-2E9C-101B-9397-08002B2CF9AE}" pid="33" name="MediaServiceImageTags">
    <vt:lpwstr/>
  </property>
</Properties>
</file>