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5" r:id="rId2"/>
    <p:sldId id="295" r:id="rId3"/>
    <p:sldId id="300" r:id="rId4"/>
    <p:sldId id="301" r:id="rId5"/>
    <p:sldId id="258" r:id="rId6"/>
    <p:sldId id="288" r:id="rId7"/>
    <p:sldId id="296" r:id="rId8"/>
    <p:sldId id="270" r:id="rId9"/>
    <p:sldId id="297" r:id="rId10"/>
    <p:sldId id="274" r:id="rId11"/>
    <p:sldId id="275" r:id="rId12"/>
    <p:sldId id="299" r:id="rId13"/>
    <p:sldId id="302" r:id="rId14"/>
    <p:sldId id="298" r:id="rId15"/>
    <p:sldId id="29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D5EA"/>
    <a:srgbClr val="B9B9B9"/>
    <a:srgbClr val="4472C4"/>
    <a:srgbClr val="EFD5B2"/>
    <a:srgbClr val="6BC0FF"/>
    <a:srgbClr val="4785B8"/>
    <a:srgbClr val="396E9A"/>
    <a:srgbClr val="174366"/>
    <a:srgbClr val="4B5C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9F710-FA26-444E-A244-50F04617E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C81515-C247-4ACB-ABC3-3EA59CE83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19507-3C7B-46DC-BD27-89A2E3CD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033AB-B91D-4C4F-B706-9C8338A7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3C885-C9DF-4F74-96F2-8AEF09BF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F2B84-5FE9-4AD0-877B-9D9FF53E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FD4528-10CC-4184-A4B3-06807F2F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CC998-0972-4C0A-A0DF-BEFC0B8C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4C7F5-63C6-4CB2-A272-62179CA4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37674-73E4-412B-A128-F46D8620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BED2D5-0624-4AC6-8198-FBAA0B1D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E509B-FB38-4E6F-9104-606BF40BE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929C7-0E6A-4035-81B7-056E5154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ADCEC-2775-4722-9849-6EAD452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D525-55AC-42CD-A807-0983DE0C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1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964AC-D127-44DB-91AF-4467BE5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6011-542B-42E6-B75D-F61E484D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2F83D-4DAE-4619-B609-ED875AA7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09939-DAF4-426F-A6E9-F3159E69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4CE5C-C70D-49A3-8E54-FA9BD753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2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B14B-49AA-47D9-8F53-BFAADBE7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53D89-A4E5-4515-B357-3F6CE4C92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A3230-B504-442A-881F-C56F7113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EDABE-BA1D-490E-AF0F-9892FB6B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D1AE-EC56-494A-A8FF-B4C532F8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E1BA8-CD2F-4785-90C9-F744B55E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1FCE7-2BE4-4698-80BD-9A37386E2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E0F72-457D-4533-96C7-4C3EF659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35E09-FAF9-46D5-93D4-E6626A5C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F8231-D40D-4834-B1B0-F64911E5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581A86-4F92-4DAF-9DEA-5D4C95A1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6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82E3E-953E-45DE-A900-5CA9821B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DA1CE-40ED-4989-AF69-93E222B4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E5BB3-0240-47E0-B567-5E850F89E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AEFCB-A833-412F-AC2E-A7F711952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8C9983-5F50-48E4-9961-A17AB48F7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65415E-4947-45E0-9924-57D43EAD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79AA14-9759-47AF-911E-BF0F7CD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CC88EA-C732-4A92-9D7D-81B2B164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7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2A0AC-D4E3-4873-903E-9F0B5712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AA2500-8341-4FB1-ABAE-C2C73C33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60BB96-F6D5-4646-9846-80629501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886A53-7A11-474A-9E90-DE585D7B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EE7D5-D7A2-4018-A30A-6C69A0B1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B7A641-CAC1-4E16-A377-2E00E9BE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F056A-CECC-4D14-A266-A65CFF28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1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59B2-1C7D-4473-BEBF-C89C25B5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DD2DA-EDBA-4055-A4E3-C128948E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35B1-2010-49C9-87A6-28887D705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8CE6A-82A7-426A-9219-632AF5EE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41A12-595C-49AE-9145-D47382A5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72C19-565B-43DE-BCA4-25529613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4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1F53D-DDF3-45F1-9326-EA940BDC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552312-DC68-4919-B622-2603F871D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72047-6EC6-41EA-969C-1BB020F8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7F41C-0A0E-4E96-838E-0697D62F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38458-9FA1-4CC1-9690-C2915978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BED3D-3A2A-4C09-B228-BA125AB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2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71B513-3CBB-4175-95BD-60651FFA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D2B9D-230F-44FB-A955-7A67A424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C701C-9728-4557-8B09-8DAD496E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15BC8-C5C8-4900-86E3-1FA056974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40D0B-C32A-4192-8BD6-4DE7956BD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3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5256624" y="5219935"/>
            <a:ext cx="1877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sz="5400" kern="1800" spc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1609511" y="55674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메인화면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4278354" y="56030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만화순위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6821730" y="56030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만화책 검색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926596-C6F5-4097-BD20-308F8C490C2D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D43160-2BCA-44CC-BD93-ABD4DA6EE0E1}"/>
              </a:ext>
            </a:extLst>
          </p:cNvPr>
          <p:cNvSpPr txBox="1"/>
          <p:nvPr/>
        </p:nvSpPr>
        <p:spPr>
          <a:xfrm>
            <a:off x="9696927" y="56030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게시판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510EF-A4CE-494B-8941-D6DA8533A09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001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0DFA6-03C7-4391-BA45-400043E8BC29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002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85C29-D193-45E0-9270-B25D1F5AF4F1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003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290B3-124C-4CE7-916D-123C29B94810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004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48237-7D1A-46D6-BD84-2F784093F833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메뉴구성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3C2BD4D-0CF7-4A68-8A83-54703BA62E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2" y="2396003"/>
            <a:ext cx="2450526" cy="1379583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4B513406-7680-4214-902C-70C175D3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369" y="22308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93216552">
            <a:extLst>
              <a:ext uri="{FF2B5EF4-FFF2-40B4-BE49-F238E27FC236}">
                <a16:creationId xmlns:a16="http://schemas.microsoft.com/office/drawing/2014/main" id="{04E24EE9-BCD1-43B0-A19A-9B5AAE30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44" y="2688019"/>
            <a:ext cx="2544763" cy="1331913"/>
          </a:xfrm>
          <a:prstGeom prst="rect">
            <a:avLst/>
          </a:prstGeom>
          <a:noFill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B27318F-5CD6-49E7-8D39-C7BCB3E5E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646" y="2221109"/>
            <a:ext cx="8931734" cy="32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43903392">
            <a:extLst>
              <a:ext uri="{FF2B5EF4-FFF2-40B4-BE49-F238E27FC236}">
                <a16:creationId xmlns:a16="http://schemas.microsoft.com/office/drawing/2014/main" id="{FDD91E56-B725-4972-BEEE-13DA0F59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47" y="2678310"/>
            <a:ext cx="2519028" cy="1323478"/>
          </a:xfrm>
          <a:prstGeom prst="rect">
            <a:avLst/>
          </a:prstGeom>
          <a:noFill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39B553-29AA-4F01-BF41-4EFBFD87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407" y="2221109"/>
            <a:ext cx="8533807" cy="2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93217272" descr="테이블이(가) 표시된 사진&#10;&#10;자동 생성된 설명">
            <a:extLst>
              <a:ext uri="{FF2B5EF4-FFF2-40B4-BE49-F238E27FC236}">
                <a16:creationId xmlns:a16="http://schemas.microsoft.com/office/drawing/2014/main" id="{6D824361-BC08-4CAF-81BA-463FD4EB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049" y="2678310"/>
            <a:ext cx="2519029" cy="1322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62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24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메뉴구성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5D7DCEC-1020-4C95-B191-4F13ADE329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3" y="1073885"/>
            <a:ext cx="8912723" cy="501763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5FE7BD8-5CFD-499A-9E4A-16AA59B73686}"/>
              </a:ext>
            </a:extLst>
          </p:cNvPr>
          <p:cNvSpPr/>
          <p:nvPr/>
        </p:nvSpPr>
        <p:spPr>
          <a:xfrm>
            <a:off x="2660609" y="2300748"/>
            <a:ext cx="949796" cy="65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7E90556-8370-476C-BDEB-F2D3B43ECD44}"/>
              </a:ext>
            </a:extLst>
          </p:cNvPr>
          <p:cNvSpPr/>
          <p:nvPr/>
        </p:nvSpPr>
        <p:spPr>
          <a:xfrm>
            <a:off x="2660609" y="3465107"/>
            <a:ext cx="949796" cy="65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6B73B43-DF47-46A2-90AA-5023C46A4B63}"/>
              </a:ext>
            </a:extLst>
          </p:cNvPr>
          <p:cNvSpPr/>
          <p:nvPr/>
        </p:nvSpPr>
        <p:spPr>
          <a:xfrm>
            <a:off x="2660609" y="4559217"/>
            <a:ext cx="949796" cy="65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B1C2BA8-51FD-444E-8695-A7CDF5A25E79}"/>
              </a:ext>
            </a:extLst>
          </p:cNvPr>
          <p:cNvSpPr/>
          <p:nvPr/>
        </p:nvSpPr>
        <p:spPr>
          <a:xfrm rot="13974914">
            <a:off x="7685877" y="2525311"/>
            <a:ext cx="949796" cy="65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8" y="3262771"/>
            <a:ext cx="391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필요성 및 기대효과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185130" y="2680659"/>
            <a:ext cx="1970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bg1"/>
                </a:solidFill>
              </a:rPr>
              <a:t>Part 5 </a:t>
            </a:r>
            <a:endParaRPr lang="ko-KR" altLang="en-US" sz="3200" spc="60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9" y="2042275"/>
            <a:ext cx="6727242" cy="2836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494616" y="2042275"/>
            <a:ext cx="6716610" cy="267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같은 취미를 가지고 있는 사용자끼리 커뮤니티를 형성하여 취미생활을 더욱 알차게 보낼 수 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.</a:t>
            </a:r>
          </a:p>
          <a:p>
            <a:pPr fontAlgn="base"/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fontAlgn="base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이러한 사이트를 주축으로 하여 사이트를 더욱 증축하게 되면 거대한 커뮤니티 사이트를 만들 수 있게 된다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.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48364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필요성 및 기대효과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421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5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16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개발일정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185130" y="2680659"/>
            <a:ext cx="1970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bg1"/>
                </a:solidFill>
              </a:rPr>
              <a:t>Part 6 </a:t>
            </a:r>
            <a:endParaRPr lang="ko-KR" altLang="en-US" sz="3200" spc="60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184D2B3F-B741-46E1-BF3F-E7CFB23DF109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F3C5A1-1FE4-4831-A383-836BD68DE6EA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6DC7B8-427D-4F24-B2A1-8A4AE45044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846260-26C0-470F-B782-01CE6CC03A0D}"/>
                </a:ext>
              </a:extLst>
            </p:cNvPr>
            <p:cNvSpPr txBox="1"/>
            <p:nvPr/>
          </p:nvSpPr>
          <p:spPr>
            <a:xfrm>
              <a:off x="660400" y="138935"/>
              <a:ext cx="172354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개발일정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B79FB56-A9A5-45BA-A6EC-36A41304E3FF}"/>
                </a:ext>
              </a:extLst>
            </p:cNvPr>
            <p:cNvSpPr txBox="1"/>
            <p:nvPr/>
          </p:nvSpPr>
          <p:spPr>
            <a:xfrm>
              <a:off x="111760" y="81617"/>
              <a:ext cx="5421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6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580BF2-5FB0-4F11-9756-00FB31A9C84F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88966B0-9807-42D8-ABD5-81B9CA70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22233"/>
              </p:ext>
            </p:extLst>
          </p:nvPr>
        </p:nvGraphicFramePr>
        <p:xfrm>
          <a:off x="2223571" y="2131060"/>
          <a:ext cx="77448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84">
                  <a:extLst>
                    <a:ext uri="{9D8B030D-6E8A-4147-A177-3AD203B41FA5}">
                      <a16:colId xmlns:a16="http://schemas.microsoft.com/office/drawing/2014/main" val="3866914746"/>
                    </a:ext>
                  </a:extLst>
                </a:gridCol>
                <a:gridCol w="601286">
                  <a:extLst>
                    <a:ext uri="{9D8B030D-6E8A-4147-A177-3AD203B41FA5}">
                      <a16:colId xmlns:a16="http://schemas.microsoft.com/office/drawing/2014/main" val="1019619815"/>
                    </a:ext>
                  </a:extLst>
                </a:gridCol>
                <a:gridCol w="790751">
                  <a:extLst>
                    <a:ext uri="{9D8B030D-6E8A-4147-A177-3AD203B41FA5}">
                      <a16:colId xmlns:a16="http://schemas.microsoft.com/office/drawing/2014/main" val="4037817435"/>
                    </a:ext>
                  </a:extLst>
                </a:gridCol>
                <a:gridCol w="758221">
                  <a:extLst>
                    <a:ext uri="{9D8B030D-6E8A-4147-A177-3AD203B41FA5}">
                      <a16:colId xmlns:a16="http://schemas.microsoft.com/office/drawing/2014/main" val="322610104"/>
                    </a:ext>
                  </a:extLst>
                </a:gridCol>
                <a:gridCol w="774486">
                  <a:extLst>
                    <a:ext uri="{9D8B030D-6E8A-4147-A177-3AD203B41FA5}">
                      <a16:colId xmlns:a16="http://schemas.microsoft.com/office/drawing/2014/main" val="1463692676"/>
                    </a:ext>
                  </a:extLst>
                </a:gridCol>
                <a:gridCol w="774486">
                  <a:extLst>
                    <a:ext uri="{9D8B030D-6E8A-4147-A177-3AD203B41FA5}">
                      <a16:colId xmlns:a16="http://schemas.microsoft.com/office/drawing/2014/main" val="2022975428"/>
                    </a:ext>
                  </a:extLst>
                </a:gridCol>
                <a:gridCol w="774486">
                  <a:extLst>
                    <a:ext uri="{9D8B030D-6E8A-4147-A177-3AD203B41FA5}">
                      <a16:colId xmlns:a16="http://schemas.microsoft.com/office/drawing/2014/main" val="4201208159"/>
                    </a:ext>
                  </a:extLst>
                </a:gridCol>
                <a:gridCol w="774486">
                  <a:extLst>
                    <a:ext uri="{9D8B030D-6E8A-4147-A177-3AD203B41FA5}">
                      <a16:colId xmlns:a16="http://schemas.microsoft.com/office/drawing/2014/main" val="170797902"/>
                    </a:ext>
                  </a:extLst>
                </a:gridCol>
                <a:gridCol w="774486">
                  <a:extLst>
                    <a:ext uri="{9D8B030D-6E8A-4147-A177-3AD203B41FA5}">
                      <a16:colId xmlns:a16="http://schemas.microsoft.com/office/drawing/2014/main" val="1399192406"/>
                    </a:ext>
                  </a:extLst>
                </a:gridCol>
                <a:gridCol w="774486">
                  <a:extLst>
                    <a:ext uri="{9D8B030D-6E8A-4147-A177-3AD203B41FA5}">
                      <a16:colId xmlns:a16="http://schemas.microsoft.com/office/drawing/2014/main" val="1829251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8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6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프론트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백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79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CSS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0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문서화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8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9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2047724" cy="707886"/>
            <a:chOff x="939800" y="1442839"/>
            <a:chExt cx="2047724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팀원소개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92051" y="2177606"/>
            <a:ext cx="2777091" cy="707886"/>
            <a:chOff x="939800" y="1442839"/>
            <a:chExt cx="2777091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2196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개요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92051" y="2897966"/>
            <a:ext cx="2047724" cy="707886"/>
            <a:chOff x="939800" y="1442839"/>
            <a:chExt cx="2047724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개발환경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92051" y="3618619"/>
            <a:ext cx="2047724" cy="707886"/>
            <a:chOff x="939800" y="1442839"/>
            <a:chExt cx="2047724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메뉴구성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8C80074-EFCA-48C5-BB03-6558B53B5FD9}"/>
              </a:ext>
            </a:extLst>
          </p:cNvPr>
          <p:cNvGrpSpPr/>
          <p:nvPr/>
        </p:nvGrpSpPr>
        <p:grpSpPr>
          <a:xfrm>
            <a:off x="992051" y="4339272"/>
            <a:ext cx="3506457" cy="707886"/>
            <a:chOff x="939800" y="1442839"/>
            <a:chExt cx="3506457" cy="7078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F3A1C3-CD39-4F74-B320-A9C3C26E27A0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2807E8-CC8D-491C-8885-E54F7B33976F}"/>
                </a:ext>
              </a:extLst>
            </p:cNvPr>
            <p:cNvSpPr txBox="1"/>
            <p:nvPr/>
          </p:nvSpPr>
          <p:spPr>
            <a:xfrm>
              <a:off x="1520456" y="1535172"/>
              <a:ext cx="29258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필요성 및 기대효과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33A14-280E-4E9B-8EEB-0D2000F8FA49}"/>
              </a:ext>
            </a:extLst>
          </p:cNvPr>
          <p:cNvGrpSpPr/>
          <p:nvPr/>
        </p:nvGrpSpPr>
        <p:grpSpPr>
          <a:xfrm>
            <a:off x="992051" y="5059925"/>
            <a:ext cx="2047724" cy="707886"/>
            <a:chOff x="939800" y="1442839"/>
            <a:chExt cx="2047724" cy="70788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01525F-4ED8-45EC-ABBB-A0070F1AF377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8CFEB1-023A-4751-AA72-782F64E6E399}"/>
                </a:ext>
              </a:extLst>
            </p:cNvPr>
            <p:cNvSpPr txBox="1"/>
            <p:nvPr/>
          </p:nvSpPr>
          <p:spPr>
            <a:xfrm>
              <a:off x="1520456" y="1535172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223805" y="3265434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팀원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185130" y="2680659"/>
            <a:ext cx="1970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bg1"/>
                </a:solidFill>
              </a:rPr>
              <a:t>Part 1 </a:t>
            </a:r>
            <a:endParaRPr lang="ko-KR" altLang="en-US" sz="3200" spc="60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9" y="2042275"/>
            <a:ext cx="6727242" cy="2954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515882" y="2010747"/>
            <a:ext cx="6716610" cy="27909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dirty="0">
                <a:solidFill>
                  <a:schemeClr val="bg1"/>
                </a:solidFill>
                <a:latin typeface="+mj-ea"/>
                <a:ea typeface="+mj-ea"/>
              </a:rPr>
              <a:t>팀장 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ko-KR" altLang="en-US" sz="2400" b="1" kern="0" dirty="0">
                <a:solidFill>
                  <a:schemeClr val="bg1"/>
                </a:solidFill>
                <a:latin typeface="+mj-ea"/>
                <a:ea typeface="+mj-ea"/>
              </a:rPr>
              <a:t>홍성민 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( </a:t>
            </a:r>
            <a:r>
              <a:rPr lang="ko-KR" altLang="en-US" sz="2400" b="1" kern="0" dirty="0">
                <a:solidFill>
                  <a:schemeClr val="bg1"/>
                </a:solidFill>
                <a:latin typeface="+mj-ea"/>
                <a:ea typeface="+mj-ea"/>
              </a:rPr>
              <a:t>메인 프로그래머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400" b="1" kern="0" dirty="0">
                <a:solidFill>
                  <a:schemeClr val="bg1"/>
                </a:solidFill>
                <a:latin typeface="+mj-ea"/>
                <a:ea typeface="+mj-ea"/>
              </a:rPr>
              <a:t>팀장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팀원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–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김성진 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( </a:t>
            </a:r>
            <a:r>
              <a:rPr lang="ko-KR" altLang="en-US" sz="2400" b="1" kern="0" dirty="0">
                <a:solidFill>
                  <a:schemeClr val="bg1"/>
                </a:solidFill>
                <a:latin typeface="+mj-ea"/>
                <a:ea typeface="+mj-ea"/>
              </a:rPr>
              <a:t>서브 프로그래머 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	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400" b="1" kern="0" dirty="0">
                <a:solidFill>
                  <a:schemeClr val="bg1"/>
                </a:solidFill>
                <a:latin typeface="+mj-ea"/>
                <a:ea typeface="+mj-ea"/>
              </a:rPr>
              <a:t>한재형 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( </a:t>
            </a:r>
            <a:r>
              <a:rPr lang="ko-KR" altLang="en-US" sz="2400" b="1" kern="0" dirty="0">
                <a:solidFill>
                  <a:schemeClr val="bg1"/>
                </a:solidFill>
                <a:latin typeface="+mj-ea"/>
                <a:ea typeface="+mj-ea"/>
              </a:rPr>
              <a:t>테스터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400" b="1" kern="0" dirty="0">
                <a:solidFill>
                  <a:schemeClr val="bg1"/>
                </a:solidFill>
                <a:latin typeface="+mj-ea"/>
                <a:ea typeface="+mj-ea"/>
              </a:rPr>
              <a:t>문서화 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	 </a:t>
            </a:r>
            <a:r>
              <a:rPr lang="ko-KR" altLang="en-US" sz="2400" b="1" kern="0" spc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오정엽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 CSS,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문서화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	 </a:t>
            </a:r>
            <a:r>
              <a:rPr lang="ko-KR" altLang="en-US" sz="2400" b="1" kern="0" dirty="0">
                <a:solidFill>
                  <a:schemeClr val="bg1"/>
                </a:solidFill>
                <a:latin typeface="+mj-ea"/>
                <a:ea typeface="+mj-ea"/>
              </a:rPr>
              <a:t>정형민 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( CSS, </a:t>
            </a:r>
            <a:r>
              <a:rPr lang="ko-KR" altLang="en-US" sz="2400" b="1" kern="0" dirty="0">
                <a:solidFill>
                  <a:schemeClr val="bg1"/>
                </a:solidFill>
                <a:latin typeface="+mj-ea"/>
                <a:ea typeface="+mj-ea"/>
              </a:rPr>
              <a:t>문서화 </a:t>
            </a:r>
            <a:r>
              <a:rPr lang="en-US" altLang="ko-KR" sz="2400" b="1" kern="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2400" b="1" kern="0" spc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83415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팀원 소개</a:t>
              </a:r>
              <a:endPara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3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864733" y="3265434"/>
            <a:ext cx="24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185130" y="2680659"/>
            <a:ext cx="1970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bg1"/>
                </a:solidFill>
              </a:rPr>
              <a:t>Part 2 </a:t>
            </a:r>
            <a:endParaRPr lang="ko-KR" altLang="en-US" sz="3200" spc="60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9" y="2042275"/>
            <a:ext cx="6727242" cy="1827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515881" y="2042274"/>
            <a:ext cx="6716610" cy="168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코로나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19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로 인해 집에 머무는 시간이 많아지고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,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취미를 공유할 수 있는 사이트</a:t>
            </a:r>
            <a:endParaRPr lang="en-US" altLang="ko-KR" sz="2400" b="1" kern="0" spc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만화에 관련된 정보를 나누는 커뮤니티 사이트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5715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개요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421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285520" y="3262771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개발환경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185130" y="2680659"/>
            <a:ext cx="1970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bg1"/>
                </a:solidFill>
              </a:rPr>
              <a:t>Part 3 </a:t>
            </a:r>
            <a:endParaRPr lang="ko-KR" altLang="en-US" sz="3200" spc="60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768071" y="4888520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1817857" y="4273064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Framework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4445991" y="4888520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</a:t>
            </a:r>
          </a:p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5840069" y="427306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IDE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51B32B-4449-4A50-81FB-81DE93EC374E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BB84E-1344-41FE-A472-2A421764B74A}"/>
              </a:ext>
            </a:extLst>
          </p:cNvPr>
          <p:cNvSpPr txBox="1"/>
          <p:nvPr/>
        </p:nvSpPr>
        <p:spPr>
          <a:xfrm>
            <a:off x="8123911" y="4888520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Oracle DB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6C64-55D5-4231-A826-E4EDDD810771}"/>
              </a:ext>
            </a:extLst>
          </p:cNvPr>
          <p:cNvSpPr txBox="1"/>
          <p:nvPr/>
        </p:nvSpPr>
        <p:spPr>
          <a:xfrm>
            <a:off x="9257535" y="4273064"/>
            <a:ext cx="99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Database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개발환경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racle DB] 윈도우 10 오라클 11G 설치하기">
            <a:extLst>
              <a:ext uri="{FF2B5EF4-FFF2-40B4-BE49-F238E27FC236}">
                <a16:creationId xmlns:a16="http://schemas.microsoft.com/office/drawing/2014/main" id="{A6649DA8-1924-4C59-BB11-F3090A6C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90" y="1675052"/>
            <a:ext cx="2409566" cy="2409566"/>
          </a:xfrm>
          <a:prstGeom prst="rect">
            <a:avLst/>
          </a:prstGeom>
          <a:noFill/>
        </p:spPr>
      </p:pic>
      <p:pic>
        <p:nvPicPr>
          <p:cNvPr id="2050" name="Picture 2" descr="Download Spring Framework Logo in SVG Vector or PNG File Format - Logo.wine">
            <a:extLst>
              <a:ext uri="{FF2B5EF4-FFF2-40B4-BE49-F238E27FC236}">
                <a16:creationId xmlns:a16="http://schemas.microsoft.com/office/drawing/2014/main" id="{20D6218E-634E-473A-8941-7EC07FA1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8" y="1905222"/>
            <a:ext cx="2826018" cy="1884012"/>
          </a:xfrm>
          <a:prstGeom prst="rect">
            <a:avLst/>
          </a:prstGeom>
          <a:noFill/>
        </p:spPr>
      </p:pic>
      <p:pic>
        <p:nvPicPr>
          <p:cNvPr id="3074" name="Picture 2" descr="Visual Studio Code Extension 모음 - gaussian37">
            <a:extLst>
              <a:ext uri="{FF2B5EF4-FFF2-40B4-BE49-F238E27FC236}">
                <a16:creationId xmlns:a16="http://schemas.microsoft.com/office/drawing/2014/main" id="{ED7F09AA-D028-4C24-AA56-391309C3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911" y="1736835"/>
            <a:ext cx="2286000" cy="1143000"/>
          </a:xfrm>
          <a:prstGeom prst="rect">
            <a:avLst/>
          </a:prstGeom>
          <a:noFill/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0C0F943-BEE6-4454-9C7E-6D6FE479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55" y="3216950"/>
            <a:ext cx="2227989" cy="521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43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 animBg="1"/>
      <p:bldP spid="25" grpId="0"/>
      <p:bldP spid="26" grpId="0"/>
      <p:bldP spid="27" grpId="0" animBg="1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285520" y="3262771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메뉴구성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185130" y="2680659"/>
            <a:ext cx="1970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bg1"/>
                </a:solidFill>
              </a:rPr>
              <a:t>Part 4 </a:t>
            </a:r>
            <a:endParaRPr lang="ko-KR" altLang="en-US" sz="3200" spc="60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스퀘어라운드 Bold"/>
        <a:cs typeface=""/>
      </a:majorFont>
      <a:minorFont>
        <a:latin typeface="맑은 고딕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192</Words>
  <Application>Microsoft Office PowerPoint</Application>
  <PresentationFormat>와이드스크린</PresentationFormat>
  <Paragraphs>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성민 홍</cp:lastModifiedBy>
  <cp:revision>27</cp:revision>
  <dcterms:created xsi:type="dcterms:W3CDTF">2021-02-14T00:18:03Z</dcterms:created>
  <dcterms:modified xsi:type="dcterms:W3CDTF">2021-09-06T14:59:52Z</dcterms:modified>
</cp:coreProperties>
</file>