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C829BC2-2E4D-41C4-A955-8FEED9E7EC0C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4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8BF9CD-8592-481A-BDF0-9597B580315D}" type="datetimeFigureOut">
              <a:rPr lang="es-CL" smtClean="0"/>
              <a:t>11-04-2017</a:t>
            </a:fld>
            <a:endParaRPr lang="es-CL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D4C9D60-AC39-4659-813D-F51CBD747956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0" dirty="0">
                <a:effectLst/>
              </a:rPr>
              <a:t>Proponer y elaborar </a:t>
            </a:r>
            <a:r>
              <a:rPr lang="es-CL" b="0" dirty="0" smtClean="0">
                <a:effectLst/>
              </a:rPr>
              <a:t> </a:t>
            </a:r>
            <a:r>
              <a:rPr lang="es-CL" b="0" dirty="0">
                <a:effectLst/>
              </a:rPr>
              <a:t>diseño 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3281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CL" dirty="0" smtClean="0"/>
              <a:t>			Integrantes: Marcelo Arriagada S</a:t>
            </a:r>
          </a:p>
          <a:p>
            <a:pPr algn="l"/>
            <a:r>
              <a:rPr lang="es-CL" dirty="0" smtClean="0"/>
              <a:t>				        </a:t>
            </a:r>
            <a:r>
              <a:rPr lang="es-CL" dirty="0" smtClean="0"/>
              <a:t>Luis </a:t>
            </a:r>
            <a:r>
              <a:rPr lang="es-CL" dirty="0" err="1" smtClean="0"/>
              <a:t>Guzman</a:t>
            </a:r>
            <a:endParaRPr lang="es-CL" dirty="0" smtClean="0"/>
          </a:p>
          <a:p>
            <a:pPr algn="l"/>
            <a:r>
              <a:rPr lang="es-CL" dirty="0" smtClean="0"/>
              <a:t>				        </a:t>
            </a:r>
            <a:r>
              <a:rPr lang="es-CL" dirty="0" err="1" smtClean="0"/>
              <a:t>Chirstian</a:t>
            </a:r>
            <a:r>
              <a:rPr lang="es-CL" dirty="0" smtClean="0"/>
              <a:t> </a:t>
            </a:r>
            <a:r>
              <a:rPr lang="es-CL" dirty="0" err="1" smtClean="0"/>
              <a:t>Matzner</a:t>
            </a:r>
            <a:r>
              <a:rPr lang="es-CL" dirty="0" smtClean="0"/>
              <a:t> </a:t>
            </a:r>
            <a:endParaRPr lang="es-CL" dirty="0" smtClean="0"/>
          </a:p>
          <a:p>
            <a:pPr algn="l"/>
            <a:r>
              <a:rPr lang="es-CL" dirty="0"/>
              <a:t>	</a:t>
            </a:r>
            <a:r>
              <a:rPr lang="es-CL" dirty="0" smtClean="0"/>
              <a:t>			        </a:t>
            </a:r>
            <a:r>
              <a:rPr lang="es-CL" dirty="0" err="1" smtClean="0"/>
              <a:t>Sebastian</a:t>
            </a:r>
            <a:r>
              <a:rPr lang="es-CL" dirty="0" smtClean="0"/>
              <a:t> Zambrano R</a:t>
            </a:r>
            <a:endParaRPr lang="es-CL" dirty="0" smtClean="0"/>
          </a:p>
          <a:p>
            <a:pPr algn="l"/>
            <a:r>
              <a:rPr lang="es-CL" dirty="0"/>
              <a:t>	</a:t>
            </a:r>
            <a:r>
              <a:rPr lang="es-CL" dirty="0" smtClean="0"/>
              <a:t>		Grupo:   	</a:t>
            </a:r>
            <a:r>
              <a:rPr lang="es-CL" dirty="0" err="1" smtClean="0"/>
              <a:t>Empire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54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764704"/>
            <a:ext cx="8183880" cy="936104"/>
          </a:xfrm>
        </p:spPr>
        <p:txBody>
          <a:bodyPr/>
          <a:lstStyle/>
          <a:p>
            <a:r>
              <a:rPr lang="es-CL" dirty="0" smtClean="0"/>
              <a:t>Requerimiento General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204864"/>
            <a:ext cx="8183880" cy="2513440"/>
          </a:xfrm>
        </p:spPr>
        <p:txBody>
          <a:bodyPr/>
          <a:lstStyle/>
          <a:p>
            <a:r>
              <a:rPr lang="es-CL" dirty="0"/>
              <a:t>Seguir el progreso y la actividad de los estudiantes, en grupos o individualmente, en el tiempo</a:t>
            </a:r>
          </a:p>
        </p:txBody>
      </p:sp>
    </p:spTree>
    <p:extLst>
      <p:ext uri="{BB962C8B-B14F-4D97-AF65-F5344CB8AC3E}">
        <p14:creationId xmlns:p14="http://schemas.microsoft.com/office/powerpoint/2010/main" val="2396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1080120"/>
          </a:xfrm>
        </p:spPr>
        <p:txBody>
          <a:bodyPr>
            <a:normAutofit fontScale="90000"/>
          </a:bodyPr>
          <a:lstStyle/>
          <a:p>
            <a:r>
              <a:rPr lang="es-CL" dirty="0"/>
              <a:t>Historia de Usuario</a:t>
            </a:r>
            <a:br>
              <a:rPr lang="es-CL" dirty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  <a:p>
            <a:r>
              <a:rPr lang="es-CL" dirty="0" smtClean="0"/>
              <a:t>Yo como profesor, quiero definir los </a:t>
            </a:r>
            <a:r>
              <a:rPr lang="es-CL" dirty="0" err="1" smtClean="0"/>
              <a:t>picks</a:t>
            </a:r>
            <a:r>
              <a:rPr lang="es-CL" dirty="0" smtClean="0"/>
              <a:t> de cada estudiante al momento de realizar una actividad, en relación del tiempo, para poder identificar la organización de estudio del alumnos.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37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620688"/>
            <a:ext cx="8183880" cy="936104"/>
          </a:xfrm>
        </p:spPr>
        <p:txBody>
          <a:bodyPr>
            <a:normAutofit fontScale="90000"/>
          </a:bodyPr>
          <a:lstStyle/>
          <a:p>
            <a:r>
              <a:rPr lang="es-CL" dirty="0"/>
              <a:t>Visualización  de datos</a:t>
            </a:r>
            <a:br>
              <a:rPr lang="es-CL" dirty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36681"/>
            <a:ext cx="7920880" cy="45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4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692696"/>
            <a:ext cx="8183880" cy="792088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Visualización </a:t>
            </a:r>
            <a:r>
              <a:rPr lang="es-CL" dirty="0"/>
              <a:t>de datos</a:t>
            </a:r>
            <a:br>
              <a:rPr lang="es-CL" dirty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954432"/>
          </a:xfrm>
        </p:spPr>
        <p:txBody>
          <a:bodyPr/>
          <a:lstStyle/>
          <a:p>
            <a:endParaRPr lang="es-CL" dirty="0" smtClean="0"/>
          </a:p>
          <a:p>
            <a:endParaRPr lang="es-C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99288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5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720080"/>
          </a:xfrm>
        </p:spPr>
        <p:txBody>
          <a:bodyPr/>
          <a:lstStyle/>
          <a:p>
            <a:r>
              <a:rPr lang="es-CL" dirty="0" err="1"/>
              <a:t>Visualizacion</a:t>
            </a:r>
            <a:r>
              <a:rPr lang="es-CL" dirty="0"/>
              <a:t>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266824"/>
            <a:ext cx="8183880" cy="3451480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66824"/>
            <a:ext cx="8181975" cy="518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7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47248" cy="751483"/>
          </a:xfrm>
        </p:spPr>
        <p:txBody>
          <a:bodyPr/>
          <a:lstStyle/>
          <a:p>
            <a:r>
              <a:rPr lang="es-CL" dirty="0" smtClean="0"/>
              <a:t>Visualización </a:t>
            </a:r>
            <a:r>
              <a:rPr lang="es-CL" dirty="0"/>
              <a:t>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300162"/>
            <a:ext cx="8183880" cy="3418141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00163"/>
            <a:ext cx="8191500" cy="515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7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548680"/>
            <a:ext cx="8183880" cy="1008112"/>
          </a:xfrm>
        </p:spPr>
        <p:txBody>
          <a:bodyPr/>
          <a:lstStyle/>
          <a:p>
            <a:r>
              <a:rPr lang="es-CL" dirty="0" smtClean="0"/>
              <a:t>Visualización de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00808"/>
            <a:ext cx="8191500" cy="47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2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864096"/>
          </a:xfrm>
        </p:spPr>
        <p:txBody>
          <a:bodyPr/>
          <a:lstStyle/>
          <a:p>
            <a:r>
              <a:rPr lang="es-CL" dirty="0" err="1" smtClean="0"/>
              <a:t>Visualizacion</a:t>
            </a:r>
            <a:r>
              <a:rPr lang="es-CL" dirty="0" smtClean="0"/>
              <a:t> de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412776"/>
            <a:ext cx="81819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9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289</TotalTime>
  <Words>78</Words>
  <Application>Microsoft Office PowerPoint</Application>
  <PresentationFormat>Presentación en pantalla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Aspecto</vt:lpstr>
      <vt:lpstr>Proponer y elaborar  diseño </vt:lpstr>
      <vt:lpstr>Requerimiento General</vt:lpstr>
      <vt:lpstr>Historia de Usuario </vt:lpstr>
      <vt:lpstr>Visualización  de datos </vt:lpstr>
      <vt:lpstr>Visualización de datos </vt:lpstr>
      <vt:lpstr>Visualizacion de datos</vt:lpstr>
      <vt:lpstr>Visualización de datos</vt:lpstr>
      <vt:lpstr>Visualización de datos</vt:lpstr>
      <vt:lpstr>Visualizacion de datos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Proponer y elaborar  diseño</dc:title>
  <dc:creator>falabella</dc:creator>
  <cp:lastModifiedBy>falabella</cp:lastModifiedBy>
  <cp:revision>11</cp:revision>
  <dcterms:created xsi:type="dcterms:W3CDTF">2017-03-30T13:50:38Z</dcterms:created>
  <dcterms:modified xsi:type="dcterms:W3CDTF">2017-04-11T20:40:50Z</dcterms:modified>
</cp:coreProperties>
</file>