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93370" y="116205"/>
            <a:ext cx="1160589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说明：有</a:t>
            </a:r>
            <a:r>
              <a:rPr lang="en-US" altLang="zh-CN"/>
              <a:t>10</a:t>
            </a:r>
            <a:r>
              <a:rPr lang="zh-CN" altLang="en-US"/>
              <a:t>个编程题目，均为入门级别。请同学们分为</a:t>
            </a:r>
            <a:r>
              <a:rPr lang="en-US" altLang="zh-CN"/>
              <a:t>AB</a:t>
            </a:r>
            <a:r>
              <a:rPr lang="zh-CN" altLang="en-US"/>
              <a:t>两组，分别做</a:t>
            </a:r>
            <a:r>
              <a:rPr lang="en-US" altLang="zh-CN"/>
              <a:t>1-5</a:t>
            </a:r>
            <a:r>
              <a:rPr lang="zh-CN" altLang="en-US"/>
              <a:t>题，</a:t>
            </a:r>
            <a:r>
              <a:rPr lang="en-US" altLang="zh-CN"/>
              <a:t>6-10</a:t>
            </a:r>
            <a:r>
              <a:rPr lang="zh-CN" altLang="en-US"/>
              <a:t>题。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每道题的要求包括：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）用</a:t>
            </a:r>
            <a:r>
              <a:rPr lang="en-US" altLang="zh-CN"/>
              <a:t>python</a:t>
            </a:r>
            <a:r>
              <a:rPr lang="zh-CN" altLang="en-US"/>
              <a:t>或者</a:t>
            </a:r>
            <a:r>
              <a:rPr lang="en-US" altLang="zh-CN"/>
              <a:t>java</a:t>
            </a:r>
            <a:r>
              <a:rPr lang="zh-CN" altLang="en-US"/>
              <a:t>实现要求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）针对给出的含有</a:t>
            </a:r>
            <a:r>
              <a:rPr lang="en-US" altLang="zh-CN"/>
              <a:t>bug</a:t>
            </a:r>
            <a:r>
              <a:rPr lang="zh-CN" altLang="en-US"/>
              <a:t>的程序，找出其错误原因（位置）并给出修改方案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）比较修改后的方案与自己原始写的程序，查看是否相同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）说说你认为自己写代码的过程，和针对</a:t>
            </a:r>
            <a:r>
              <a:rPr lang="en-US" altLang="zh-CN"/>
              <a:t>bug</a:t>
            </a:r>
            <a:r>
              <a:rPr lang="zh-CN" altLang="en-US"/>
              <a:t>程序纠错的过程，二者相比哪个任务更困难</a:t>
            </a:r>
            <a:r>
              <a:rPr lang="zh-CN" altLang="en-US">
                <a:sym typeface="+mn-ea"/>
              </a:rPr>
              <a:t>（所需时间更长）</a:t>
            </a:r>
            <a:r>
              <a:rPr lang="zh-CN" altLang="en-US"/>
              <a:t>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输入格式参考：</a:t>
            </a:r>
            <a:endParaRPr lang="zh-CN" altLang="en-US"/>
          </a:p>
          <a:p>
            <a:r>
              <a:rPr lang="en-US" altLang="zh-CN"/>
              <a:t>python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n = int(input())</a:t>
            </a:r>
            <a:endParaRPr lang="zh-CN" altLang="en-US"/>
          </a:p>
          <a:p>
            <a:r>
              <a:rPr lang="zh-CN" altLang="en-US"/>
              <a:t>print(</a:t>
            </a:r>
            <a:r>
              <a:rPr lang="en-US" altLang="zh-CN"/>
              <a:t>n</a:t>
            </a:r>
            <a:r>
              <a:rPr lang="zh-CN" altLang="en-US"/>
              <a:t>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95650" y="2505710"/>
            <a:ext cx="572643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java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import java.util.Scanner; 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public class </a:t>
            </a:r>
            <a:r>
              <a:rPr lang="en-US" altLang="zh-CN">
                <a:sym typeface="+mn-ea"/>
              </a:rPr>
              <a:t>Problem1</a:t>
            </a:r>
            <a:r>
              <a:rPr lang="zh-CN" altLang="en-US">
                <a:sym typeface="+mn-ea"/>
              </a:rPr>
              <a:t>{ 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   public static void main(String[] args) {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       Scanner scan = new Scanner(System.in);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       int number = scan.nextInt();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       if (</a:t>
            </a:r>
            <a:r>
              <a:rPr lang="en-US" altLang="zh-CN">
                <a:sym typeface="+mn-ea"/>
              </a:rPr>
              <a:t>...</a:t>
            </a:r>
            <a:r>
              <a:rPr lang="zh-CN" altLang="en-US">
                <a:sym typeface="+mn-ea"/>
              </a:rPr>
              <a:t>) {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           System.out.println("</a:t>
            </a:r>
            <a:r>
              <a:rPr lang="en-US" altLang="zh-CN">
                <a:sym typeface="+mn-ea"/>
              </a:rPr>
              <a:t>XXX</a:t>
            </a:r>
            <a:r>
              <a:rPr lang="zh-CN" altLang="en-US">
                <a:sym typeface="+mn-ea"/>
              </a:rPr>
              <a:t>");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       } else {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           System.out.println("</a:t>
            </a:r>
            <a:r>
              <a:rPr lang="en-US" altLang="zh-CN">
                <a:sym typeface="+mn-ea"/>
              </a:rPr>
              <a:t>XXX</a:t>
            </a:r>
            <a:r>
              <a:rPr lang="zh-CN" altLang="en-US">
                <a:sym typeface="+mn-ea"/>
              </a:rPr>
              <a:t>");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       }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   }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}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554480" y="331470"/>
            <a:ext cx="852297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任务编码：</a:t>
            </a:r>
            <a:r>
              <a:rPr lang="en-US" altLang="zh-CN">
                <a:sym typeface="+mn-ea"/>
              </a:rPr>
              <a:t>9</a:t>
            </a:r>
            <a:endParaRPr lang="en-US" altLang="zh-CN"/>
          </a:p>
          <a:p>
            <a:r>
              <a:rPr lang="zh-CN" altLang="en-US">
                <a:sym typeface="+mn-ea"/>
              </a:rPr>
              <a:t>一款高端的钛金加密手机问世，专属一对一保密钥匙，忘带会提醒，人机分离十米自动爆炸。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该手机的加密原理为：机主每次输入密码（字符串）时，实际接受的密码为特殊处理后的字符串，即首字母自动变成大写。请实现特殊处理的步骤：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输入</a:t>
            </a:r>
            <a:endParaRPr lang="en-US" altLang="zh-CN"/>
          </a:p>
          <a:p>
            <a:r>
              <a:rPr lang="en-US" altLang="zh-CN">
                <a:sym typeface="+mn-ea"/>
              </a:rPr>
              <a:t>第一行表示输入字符串。此字符串仅由大写和小写拉丁字母组成，长度为1到1000。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输出</a:t>
            </a:r>
            <a:endParaRPr lang="en-US" altLang="zh-CN"/>
          </a:p>
          <a:p>
            <a:r>
              <a:rPr lang="en-US" altLang="zh-CN">
                <a:sym typeface="+mn-ea"/>
              </a:rPr>
              <a:t>打印</a:t>
            </a:r>
            <a:r>
              <a:rPr lang="zh-CN" altLang="en-US">
                <a:sym typeface="+mn-ea"/>
              </a:rPr>
              <a:t>处理后的</a:t>
            </a:r>
            <a:r>
              <a:rPr lang="en-US" altLang="zh-CN">
                <a:sym typeface="+mn-ea"/>
              </a:rPr>
              <a:t>字符串。可以保证此字符串不是空的。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Example</a:t>
            </a:r>
            <a:endParaRPr lang="en-US" altLang="zh-CN"/>
          </a:p>
          <a:p>
            <a:r>
              <a:rPr lang="en-US" altLang="zh-CN"/>
              <a:t>input</a:t>
            </a:r>
            <a:endParaRPr lang="en-US" altLang="zh-CN"/>
          </a:p>
          <a:p>
            <a:r>
              <a:rPr lang="en-US" altLang="zh-CN"/>
              <a:t>konjac</a:t>
            </a:r>
            <a:endParaRPr lang="en-US" altLang="zh-CN"/>
          </a:p>
          <a:p>
            <a:r>
              <a:rPr lang="en-US" altLang="zh-CN"/>
              <a:t>output</a:t>
            </a:r>
            <a:endParaRPr lang="en-US" altLang="zh-CN"/>
          </a:p>
          <a:p>
            <a:r>
              <a:rPr lang="en-US" altLang="zh-CN"/>
              <a:t>Konjac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554480" y="118745"/>
            <a:ext cx="852297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任务编码：10</a:t>
            </a:r>
            <a:endParaRPr lang="en-US" altLang="zh-CN"/>
          </a:p>
          <a:p>
            <a:r>
              <a:rPr lang="zh-CN"/>
              <a:t>张三捡到了一串彩色石头链子（不是环形），由三种不同颜色的石头组成</a:t>
            </a:r>
            <a:r>
              <a:rPr lang="zh-CN" altLang="en-US"/>
              <a:t>。他打算将链子中的部分石头拿下来自己留着，使得链子上剩余的石头中，任意相邻的石头颜色不同。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输入</a:t>
            </a:r>
            <a:endParaRPr lang="en-US" altLang="zh-CN"/>
          </a:p>
          <a:p>
            <a:r>
              <a:rPr lang="zh-CN" altLang="en-US"/>
              <a:t>输入的第一行是一个整数表示链子的长度</a:t>
            </a:r>
            <a:endParaRPr lang="zh-CN" altLang="en-US"/>
          </a:p>
          <a:p>
            <a:r>
              <a:rPr lang="zh-CN" altLang="en-US"/>
              <a:t>输入的第二行是一个非空字符串，其中</a:t>
            </a:r>
            <a:r>
              <a:rPr lang="en-US" altLang="zh-CN"/>
              <a:t>R</a:t>
            </a:r>
            <a:r>
              <a:rPr lang="zh-CN" altLang="en-US"/>
              <a:t>、</a:t>
            </a:r>
            <a:r>
              <a:rPr lang="en-US" altLang="zh-CN"/>
              <a:t>G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分别表示三种颜色的石头。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输出</a:t>
            </a:r>
            <a:endParaRPr lang="en-US" altLang="zh-CN"/>
          </a:p>
          <a:p>
            <a:r>
              <a:rPr lang="zh-CN" altLang="en-US"/>
              <a:t>输出张三至少会拿下来多少石头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Examples</a:t>
            </a:r>
            <a:endParaRPr lang="en-US" altLang="zh-CN"/>
          </a:p>
          <a:p>
            <a:r>
              <a:rPr lang="en-US" altLang="zh-CN"/>
              <a:t>input</a:t>
            </a:r>
            <a:endParaRPr lang="en-US" altLang="zh-CN"/>
          </a:p>
          <a:p>
            <a:r>
              <a:rPr lang="en-US" altLang="zh-CN"/>
              <a:t>3</a:t>
            </a:r>
            <a:endParaRPr lang="en-US" altLang="zh-CN"/>
          </a:p>
          <a:p>
            <a:r>
              <a:rPr lang="en-US" altLang="zh-CN"/>
              <a:t>RRG</a:t>
            </a:r>
            <a:endParaRPr lang="en-US" altLang="zh-CN"/>
          </a:p>
          <a:p>
            <a:r>
              <a:rPr lang="en-US" altLang="zh-CN"/>
              <a:t>output</a:t>
            </a:r>
            <a:endParaRPr lang="en-US" altLang="zh-CN"/>
          </a:p>
          <a:p>
            <a:r>
              <a:rPr lang="en-US" altLang="zh-CN"/>
              <a:t>1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inputCopy</a:t>
            </a:r>
            <a:endParaRPr lang="en-US" altLang="zh-CN"/>
          </a:p>
          <a:p>
            <a:r>
              <a:rPr lang="en-US" altLang="zh-CN"/>
              <a:t>4</a:t>
            </a:r>
            <a:endParaRPr lang="en-US" altLang="zh-CN"/>
          </a:p>
          <a:p>
            <a:r>
              <a:rPr lang="en-US" altLang="zh-CN"/>
              <a:t>BRBG</a:t>
            </a:r>
            <a:endParaRPr lang="en-US" altLang="zh-CN"/>
          </a:p>
          <a:p>
            <a:r>
              <a:rPr lang="en-US" altLang="zh-CN"/>
              <a:t>outputCopy</a:t>
            </a:r>
            <a:endParaRPr lang="en-US" altLang="zh-CN"/>
          </a:p>
          <a:p>
            <a:r>
              <a:rPr lang="en-US" altLang="zh-CN"/>
              <a:t>0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44650" y="461010"/>
            <a:ext cx="852297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任务编码：</a:t>
            </a:r>
            <a:r>
              <a:rPr lang="en-US" altLang="zh-CN"/>
              <a:t>1</a:t>
            </a:r>
            <a:endParaRPr lang="en-US" altLang="zh-CN"/>
          </a:p>
          <a:p>
            <a:r>
              <a:rPr lang="en-US" altLang="zh-CN"/>
              <a:t>一个炎热的夏天，</a:t>
            </a:r>
            <a:r>
              <a:rPr lang="zh-CN" altLang="en-US"/>
              <a:t>有一个人和他的一个朋友前来买瓜</a:t>
            </a:r>
            <a:r>
              <a:rPr lang="en-US" altLang="zh-CN"/>
              <a:t>。他们选择了</a:t>
            </a:r>
            <a:r>
              <a:rPr lang="zh-CN" altLang="en-US"/>
              <a:t>大棚的瓜</a:t>
            </a:r>
            <a:r>
              <a:rPr lang="en-US" altLang="zh-CN"/>
              <a:t>。</a:t>
            </a:r>
            <a:r>
              <a:rPr lang="zh-CN" altLang="en-US"/>
              <a:t>称重西瓜（没有吸铁石）</a:t>
            </a:r>
            <a:r>
              <a:rPr lang="en-US" altLang="zh-CN"/>
              <a:t>秤显示有w公斤. 他们冲回家</a:t>
            </a:r>
            <a:r>
              <a:rPr lang="zh-CN" altLang="en-US"/>
              <a:t>分瓜</a:t>
            </a:r>
            <a:r>
              <a:rPr lang="en-US" altLang="zh-CN"/>
              <a:t>，然而他们面临一个难题。</a:t>
            </a:r>
            <a:endParaRPr lang="en-US" altLang="zh-CN"/>
          </a:p>
          <a:p>
            <a:endParaRPr lang="en-US" altLang="zh-CN"/>
          </a:p>
          <a:p>
            <a:r>
              <a:rPr lang="zh-CN" altLang="en-US">
                <a:sym typeface="+mn-ea"/>
              </a:rPr>
              <a:t>他们</a:t>
            </a:r>
            <a:r>
              <a:rPr lang="en-US" altLang="zh-CN"/>
              <a:t>是</a:t>
            </a:r>
            <a:r>
              <a:rPr lang="zh-CN" altLang="en-US"/>
              <a:t>偶数</a:t>
            </a:r>
            <a:r>
              <a:rPr lang="en-US" altLang="zh-CN"/>
              <a:t>的超级粉丝，</a:t>
            </a:r>
            <a:r>
              <a:rPr lang="zh-CN" altLang="en-US"/>
              <a:t>所以</a:t>
            </a:r>
            <a:r>
              <a:rPr lang="en-US" altLang="zh-CN"/>
              <a:t>他们想把西瓜分成两部分，两个部分的重量都是偶数公斤，同时两个部分不一定相等。</a:t>
            </a:r>
            <a:r>
              <a:rPr lang="zh-CN" altLang="en-US"/>
              <a:t>他</a:t>
            </a:r>
            <a:r>
              <a:rPr lang="en-US" altLang="zh-CN"/>
              <a:t>们非常累，想尽快开始吃饭，所以你应该帮助他们，看看他们是否能按照他们想要的方式分西瓜。当然，他们每个人都应该得到一部分。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输</a:t>
            </a:r>
            <a:r>
              <a:rPr lang="en-US" altLang="zh-CN"/>
              <a:t>入</a:t>
            </a:r>
            <a:endParaRPr lang="en-US" altLang="zh-CN"/>
          </a:p>
          <a:p>
            <a:r>
              <a:rPr lang="en-US" altLang="zh-CN"/>
              <a:t>第一行(也是唯一一行)输入的是整数w(1≤w≤100)——买的西瓜的重量。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输出</a:t>
            </a:r>
            <a:endParaRPr lang="en-US" altLang="zh-CN"/>
          </a:p>
          <a:p>
            <a:r>
              <a:rPr lang="en-US" altLang="zh-CN">
                <a:sym typeface="+mn-ea"/>
              </a:rPr>
              <a:t>如果能把西瓜分成两部分，每个部分重偶数公斤</a:t>
            </a:r>
            <a:r>
              <a:rPr lang="zh-CN" altLang="en-US">
                <a:sym typeface="+mn-ea"/>
              </a:rPr>
              <a:t>，</a:t>
            </a:r>
            <a:r>
              <a:rPr lang="en-US" altLang="zh-CN"/>
              <a:t>打印YES；反之</a:t>
            </a:r>
            <a:r>
              <a:rPr lang="zh-CN" altLang="en-US"/>
              <a:t>打印</a:t>
            </a:r>
            <a:r>
              <a:rPr lang="en-US" altLang="zh-CN"/>
              <a:t>NO。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Examples</a:t>
            </a:r>
            <a:endParaRPr lang="en-US" altLang="zh-CN"/>
          </a:p>
          <a:p>
            <a:r>
              <a:rPr lang="en-US" altLang="zh-CN"/>
              <a:t>input</a:t>
            </a:r>
            <a:endParaRPr lang="en-US" altLang="zh-CN"/>
          </a:p>
          <a:p>
            <a:r>
              <a:rPr lang="en-US" altLang="zh-CN"/>
              <a:t>8</a:t>
            </a:r>
            <a:endParaRPr lang="en-US" altLang="zh-CN"/>
          </a:p>
          <a:p>
            <a:r>
              <a:rPr lang="en-US" altLang="zh-CN"/>
              <a:t>output</a:t>
            </a:r>
            <a:endParaRPr lang="en-US" altLang="zh-CN"/>
          </a:p>
          <a:p>
            <a:r>
              <a:rPr lang="en-US" altLang="zh-CN"/>
              <a:t>YES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584325" y="652145"/>
            <a:ext cx="852297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任务编码：</a:t>
            </a:r>
            <a:r>
              <a:rPr lang="en-US" altLang="zh-CN"/>
              <a:t>2</a:t>
            </a:r>
            <a:endParaRPr lang="en-US" altLang="zh-CN"/>
          </a:p>
          <a:p>
            <a:r>
              <a:rPr lang="en-US" altLang="zh-CN"/>
              <a:t>“</a:t>
            </a:r>
            <a:r>
              <a:rPr lang="zh-CN" altLang="en-US"/>
              <a:t>卢本伟</a:t>
            </a:r>
            <a:r>
              <a:rPr lang="en-US" altLang="zh-CN"/>
              <a:t>广场”呈长方形，大小为n × m米。在</a:t>
            </a:r>
            <a:r>
              <a:rPr lang="zh-CN" altLang="en-US"/>
              <a:t>卡布奇诺纪念</a:t>
            </a:r>
            <a:r>
              <a:rPr lang="en-US" altLang="zh-CN"/>
              <a:t>日，决定用方形</a:t>
            </a:r>
            <a:r>
              <a:rPr lang="zh-CN" altLang="en-US"/>
              <a:t>扑克牌</a:t>
            </a:r>
            <a:r>
              <a:rPr lang="en-US" altLang="zh-CN"/>
              <a:t>铺广场。每块</a:t>
            </a:r>
            <a:r>
              <a:rPr lang="zh-CN" altLang="en-US"/>
              <a:t>牌</a:t>
            </a:r>
            <a:r>
              <a:rPr lang="en-US" altLang="zh-CN"/>
              <a:t>的尺寸都是a × a</a:t>
            </a:r>
            <a:r>
              <a:rPr lang="zh-CN" altLang="en-US"/>
              <a:t>米</a:t>
            </a:r>
            <a:r>
              <a:rPr lang="en-US" altLang="zh-CN"/>
              <a:t>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铺设广场最少需要多少</a:t>
            </a:r>
            <a:r>
              <a:rPr lang="zh-CN" altLang="en-US"/>
              <a:t>牌</a:t>
            </a:r>
            <a:r>
              <a:rPr lang="en-US" altLang="zh-CN"/>
              <a:t>？</a:t>
            </a:r>
            <a:r>
              <a:rPr lang="zh-CN" altLang="en-US"/>
              <a:t>牌可以</a:t>
            </a:r>
            <a:r>
              <a:rPr lang="en-US" altLang="zh-CN"/>
              <a:t>覆盖</a:t>
            </a:r>
            <a:r>
              <a:rPr lang="zh-CN" altLang="en-US"/>
              <a:t>超出广场的范围。但是广场的范围必须被覆盖。</a:t>
            </a:r>
            <a:r>
              <a:rPr lang="en-US" altLang="zh-CN"/>
              <a:t>不允许</a:t>
            </a:r>
            <a:r>
              <a:rPr lang="zh-CN" altLang="en-US"/>
              <a:t>切割扑克牌</a:t>
            </a:r>
            <a:r>
              <a:rPr lang="en-US" altLang="zh-CN"/>
              <a:t>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输</a:t>
            </a:r>
            <a:r>
              <a:rPr lang="en-US" altLang="zh-CN"/>
              <a:t>入</a:t>
            </a:r>
            <a:endParaRPr lang="en-US" altLang="zh-CN"/>
          </a:p>
          <a:p>
            <a:r>
              <a:rPr lang="en-US" altLang="zh-CN"/>
              <a:t>输入在第一行包含三个正整数:n，m和a (1 ≤ n，m，a ≤ 10^9)。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输出</a:t>
            </a:r>
            <a:endParaRPr lang="en-US" altLang="zh-CN"/>
          </a:p>
          <a:p>
            <a:r>
              <a:rPr lang="en-US" altLang="zh-CN"/>
              <a:t>写出所需的</a:t>
            </a:r>
            <a:r>
              <a:rPr lang="zh-CN" altLang="en-US"/>
              <a:t>牌的</a:t>
            </a:r>
            <a:r>
              <a:rPr lang="en-US" altLang="zh-CN"/>
              <a:t>数量。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Examples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input</a:t>
            </a:r>
            <a:endParaRPr lang="en-US" altLang="zh-CN"/>
          </a:p>
          <a:p>
            <a:r>
              <a:rPr lang="en-US" altLang="zh-CN"/>
              <a:t>6 6 4</a:t>
            </a:r>
            <a:endParaRPr lang="en-US" altLang="zh-CN"/>
          </a:p>
          <a:p>
            <a:r>
              <a:rPr lang="en-US" altLang="zh-CN"/>
              <a:t>output</a:t>
            </a:r>
            <a:endParaRPr lang="en-US" altLang="zh-CN"/>
          </a:p>
          <a:p>
            <a:r>
              <a:rPr lang="en-US" altLang="zh-CN"/>
              <a:t>4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574800" y="198120"/>
            <a:ext cx="852297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任务编码：</a:t>
            </a:r>
            <a:r>
              <a:rPr lang="en-US" altLang="zh-CN"/>
              <a:t>3</a:t>
            </a:r>
            <a:endParaRPr lang="en-US" altLang="zh-CN"/>
          </a:p>
          <a:p>
            <a:r>
              <a:rPr lang="zh-CN" altLang="en-US"/>
              <a:t>慈善家卢本伟参加了斗地主比赛，欢乐豆（分数）等于或大于</a:t>
            </a:r>
            <a:r>
              <a:rPr lang="en-US" altLang="zh-CN"/>
              <a:t>“</a:t>
            </a:r>
            <a:r>
              <a:rPr lang="zh-CN" altLang="en-US"/>
              <a:t>第k名选手得分</a:t>
            </a:r>
            <a:r>
              <a:rPr lang="en-US" altLang="zh-CN"/>
              <a:t>”</a:t>
            </a:r>
            <a:r>
              <a:rPr lang="zh-CN" altLang="en-US"/>
              <a:t>的选手将进入下一轮，但要求该选手得分为正。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假设</a:t>
            </a:r>
            <a:r>
              <a:rPr lang="en-US" altLang="zh-CN"/>
              <a:t>共有n名参与者参加了比赛（n ≥ k） ，你已经知道他们的分数了。计算有多少参与者将进入下一轮。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输入</a:t>
            </a:r>
            <a:endParaRPr lang="en-US" altLang="zh-CN"/>
          </a:p>
          <a:p>
            <a:r>
              <a:rPr lang="en-US" altLang="zh-CN"/>
              <a:t>输入的第一行包含两个整数n和k（1 ≤k ≤ n ≤ 50）由单个</a:t>
            </a:r>
            <a:r>
              <a:rPr lang="zh-CN" altLang="en-US"/>
              <a:t>空格</a:t>
            </a:r>
            <a:r>
              <a:rPr lang="en-US" altLang="zh-CN"/>
              <a:t>分隔。</a:t>
            </a:r>
            <a:endParaRPr lang="en-US" altLang="zh-CN"/>
          </a:p>
          <a:p>
            <a:r>
              <a:rPr lang="en-US" altLang="zh-CN"/>
              <a:t>第二行包含n个空格分隔的整数a1， a2， ..., an（0 ≤ ai ≤ 100），其中ai是获得第i名的参与者获得的分数。给定的序列</a:t>
            </a:r>
            <a:r>
              <a:rPr lang="zh-CN" altLang="en-US"/>
              <a:t>符合</a:t>
            </a:r>
            <a:r>
              <a:rPr lang="en-US" altLang="zh-CN"/>
              <a:t>“a</a:t>
            </a:r>
            <a:r>
              <a:rPr lang="en-US" altLang="zh-CN" baseline="-25000"/>
              <a:t>i</a:t>
            </a:r>
            <a:r>
              <a:rPr lang="en-US" altLang="zh-CN"/>
              <a:t> ≥ a</a:t>
            </a:r>
            <a:r>
              <a:rPr lang="en-US" altLang="zh-CN" baseline="-25000"/>
              <a:t>i + 1</a:t>
            </a:r>
            <a:r>
              <a:rPr lang="en-US" altLang="zh-CN"/>
              <a:t>”.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输出</a:t>
            </a:r>
            <a:endParaRPr lang="en-US" altLang="zh-CN"/>
          </a:p>
          <a:p>
            <a:r>
              <a:rPr lang="en-US" altLang="zh-CN"/>
              <a:t>输出进入下一轮的参与者人数。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Examples</a:t>
            </a:r>
            <a:endParaRPr lang="en-US" altLang="zh-CN"/>
          </a:p>
          <a:p>
            <a:r>
              <a:rPr lang="en-US" altLang="zh-CN"/>
              <a:t>input</a:t>
            </a:r>
            <a:endParaRPr lang="en-US" altLang="zh-CN"/>
          </a:p>
          <a:p>
            <a:r>
              <a:rPr lang="en-US" altLang="zh-CN"/>
              <a:t>8 5</a:t>
            </a:r>
            <a:endParaRPr lang="en-US" altLang="zh-CN"/>
          </a:p>
          <a:p>
            <a:r>
              <a:rPr lang="en-US" altLang="zh-CN"/>
              <a:t>10 9 8 7 7 7 5 5</a:t>
            </a:r>
            <a:endParaRPr lang="en-US" altLang="zh-CN"/>
          </a:p>
          <a:p>
            <a:r>
              <a:rPr lang="en-US" altLang="zh-CN"/>
              <a:t>output</a:t>
            </a:r>
            <a:endParaRPr lang="en-US" altLang="zh-CN"/>
          </a:p>
          <a:p>
            <a:r>
              <a:rPr lang="en-US" altLang="zh-CN"/>
              <a:t>6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574800" y="198120"/>
            <a:ext cx="852297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任务编码：</a:t>
            </a:r>
            <a:r>
              <a:rPr lang="en-US" altLang="zh-CN"/>
              <a:t>4</a:t>
            </a:r>
            <a:endParaRPr lang="en-US" altLang="zh-CN"/>
          </a:p>
          <a:p>
            <a:r>
              <a:rPr lang="zh-CN" altLang="en-US"/>
              <a:t>卢本伟在一次斗地主游戏后失去了电脑屏幕，现在需要一个</a:t>
            </a:r>
            <a:r>
              <a:rPr lang="zh-CN" altLang="en-US">
                <a:sym typeface="+mn-ea"/>
              </a:rPr>
              <a:t>大小为</a:t>
            </a:r>
            <a:r>
              <a:rPr lang="en-US" altLang="zh-CN">
                <a:sym typeface="+mn-ea"/>
              </a:rPr>
              <a:t>M × N的</a:t>
            </a:r>
            <a:r>
              <a:rPr lang="zh-CN" altLang="en-US"/>
              <a:t>新的电脑屏幕</a:t>
            </a:r>
            <a:r>
              <a:rPr lang="en-US" altLang="zh-CN"/>
              <a:t>。此外，</a:t>
            </a:r>
            <a:r>
              <a:rPr lang="zh-CN" altLang="en-US"/>
              <a:t>他有</a:t>
            </a:r>
            <a:r>
              <a:rPr lang="en-US" altLang="zh-CN"/>
              <a:t>无限数量的</a:t>
            </a:r>
            <a:r>
              <a:rPr lang="zh-CN" altLang="en-US"/>
              <a:t>大小为</a:t>
            </a:r>
            <a:r>
              <a:rPr lang="en-US" altLang="zh-CN"/>
              <a:t>2 × 1的</a:t>
            </a:r>
            <a:r>
              <a:rPr lang="zh-CN" altLang="en-US"/>
              <a:t>长方形小屏幕块</a:t>
            </a:r>
            <a:r>
              <a:rPr lang="en-US" altLang="zh-CN"/>
              <a:t>。</a:t>
            </a:r>
            <a:r>
              <a:rPr lang="zh-CN" altLang="en-US"/>
              <a:t>允许旋转小屏幕，使得恰好可以用若干小屏幕块组成新屏幕。并且小屏幕块不可以切割，不可以有重叠。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找出</a:t>
            </a:r>
            <a:r>
              <a:rPr lang="zh-CN" altLang="en-US"/>
              <a:t>小屏幕块</a:t>
            </a:r>
            <a:r>
              <a:rPr lang="en-US" altLang="zh-CN"/>
              <a:t>的最大数量。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输入</a:t>
            </a:r>
            <a:endParaRPr lang="en-US" altLang="zh-CN"/>
          </a:p>
          <a:p>
            <a:r>
              <a:rPr lang="en-US" altLang="zh-CN"/>
              <a:t>在一行中，给你两个整数M和N(1 ≤ M ≤ N ≤ 16)。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输出</a:t>
            </a:r>
            <a:endParaRPr lang="en-US" altLang="zh-CN"/>
          </a:p>
          <a:p>
            <a:r>
              <a:rPr lang="en-US" altLang="zh-CN"/>
              <a:t>输出一个数字</a:t>
            </a:r>
            <a:r>
              <a:rPr lang="zh-CN" altLang="en-US"/>
              <a:t>：小屏幕块</a:t>
            </a:r>
            <a:r>
              <a:rPr lang="en-US" altLang="zh-CN"/>
              <a:t>的最大数量。</a:t>
            </a:r>
            <a:endParaRPr lang="en-US" altLang="zh-CN"/>
          </a:p>
          <a:p>
            <a:r>
              <a:rPr lang="en-US" altLang="zh-CN"/>
              <a:t>Examples</a:t>
            </a:r>
            <a:endParaRPr lang="en-US" altLang="zh-CN"/>
          </a:p>
          <a:p>
            <a:r>
              <a:rPr lang="en-US" altLang="zh-CN"/>
              <a:t>input</a:t>
            </a:r>
            <a:endParaRPr lang="en-US" altLang="zh-CN"/>
          </a:p>
          <a:p>
            <a:r>
              <a:rPr lang="en-US" altLang="zh-CN"/>
              <a:t>2 4</a:t>
            </a:r>
            <a:endParaRPr lang="en-US" altLang="zh-CN"/>
          </a:p>
          <a:p>
            <a:r>
              <a:rPr lang="en-US" altLang="zh-CN"/>
              <a:t>output</a:t>
            </a:r>
            <a:endParaRPr lang="en-US" altLang="zh-CN"/>
          </a:p>
          <a:p>
            <a:r>
              <a:rPr lang="en-US" altLang="zh-CN"/>
              <a:t>4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35125" y="177800"/>
            <a:ext cx="852297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任务编码：</a:t>
            </a:r>
            <a:r>
              <a:rPr lang="en-US" altLang="zh-CN"/>
              <a:t>5</a:t>
            </a:r>
            <a:endParaRPr lang="en-US" altLang="zh-CN"/>
          </a:p>
          <a:p>
            <a:r>
              <a:rPr lang="zh-CN" altLang="en-US"/>
              <a:t>一款高端的钛金加密手机问世，专属一对一保密钥匙，忘带会提醒，人机分离十米自动爆炸。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该手机的加密原理为：机主每次输入密码（字符串）时，实际接受的密码为特殊处理后的字符串。请实现特殊处理的步骤：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删除所有元音，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在每个辅音前插入一个字符“.”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将所有大写辅音替换为相应的小写辅音。</a:t>
            </a:r>
            <a:endParaRPr lang="en-US" altLang="zh-CN"/>
          </a:p>
          <a:p>
            <a:r>
              <a:rPr lang="en-US" altLang="zh-CN"/>
              <a:t>元音是字母“A”、“O”、“Y”、“E”、“U”、“I”，其余是辅音。程序的输入正好是一个字符串，它应该以单个字符串的形式返回输出。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输入</a:t>
            </a:r>
            <a:endParaRPr lang="en-US" altLang="zh-CN"/>
          </a:p>
          <a:p>
            <a:r>
              <a:rPr lang="en-US" altLang="zh-CN"/>
              <a:t>第一行表示输入字符串。此字符串仅由大写和小写拉丁字母组成，长度为1到100。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输出</a:t>
            </a:r>
            <a:endParaRPr lang="en-US" altLang="zh-CN"/>
          </a:p>
          <a:p>
            <a:r>
              <a:rPr lang="en-US" altLang="zh-CN"/>
              <a:t>打印</a:t>
            </a:r>
            <a:r>
              <a:rPr lang="zh-CN" altLang="en-US"/>
              <a:t>处理后的</a:t>
            </a:r>
            <a:r>
              <a:rPr lang="en-US" altLang="zh-CN"/>
              <a:t>字符串。可以保证此字符串不是空的。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Example</a:t>
            </a:r>
            <a:endParaRPr lang="en-US" altLang="zh-CN"/>
          </a:p>
          <a:p>
            <a:r>
              <a:rPr lang="en-US" altLang="zh-CN"/>
              <a:t>input</a:t>
            </a:r>
            <a:endParaRPr lang="en-US" altLang="zh-CN"/>
          </a:p>
          <a:p>
            <a:r>
              <a:rPr lang="en-US" altLang="zh-CN"/>
              <a:t>aBAcAba</a:t>
            </a:r>
            <a:endParaRPr lang="en-US" altLang="zh-CN"/>
          </a:p>
          <a:p>
            <a:r>
              <a:rPr lang="en-US" altLang="zh-CN"/>
              <a:t>output</a:t>
            </a:r>
            <a:endParaRPr lang="en-US" altLang="zh-CN"/>
          </a:p>
          <a:p>
            <a:r>
              <a:rPr lang="en-US" altLang="zh-CN"/>
              <a:t>.b.c.b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534160" y="118745"/>
            <a:ext cx="852297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任务编码：6</a:t>
            </a:r>
            <a:endParaRPr lang="en-US" altLang="zh-CN"/>
          </a:p>
          <a:p>
            <a:r>
              <a:rPr lang="en-US" altLang="zh-CN"/>
              <a:t>TX公司举办了《弱者农药》世界赛，为了避免小组赛分组抽签过程作弊，新体制的分组机制决定将16支队伍按照队名的顺序进行排列。请实现字符串比较的功能。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输入</a:t>
            </a:r>
            <a:endParaRPr lang="en-US" altLang="zh-CN"/>
          </a:p>
          <a:p>
            <a:r>
              <a:rPr lang="en-US" altLang="zh-CN"/>
              <a:t>前两行中的每一行都包含一个购买的字符串。字符串的长度范围从1到100(包括1和100)。保证字符串长度相同，并且由大写和小写拉丁字母组成。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输出</a:t>
            </a:r>
            <a:endParaRPr lang="en-US" altLang="zh-CN"/>
          </a:p>
          <a:p>
            <a:r>
              <a:rPr lang="en-US" altLang="zh-CN"/>
              <a:t>如果第一个字符串小于第二个字符串，则打印“-1”。如果第二个字符串小于第一个字符串，则打印“1”。如果字符串相等，则打印“0”。请注意，在比较字符串时，不考虑字母的大小写。</a:t>
            </a:r>
            <a:endParaRPr lang="en-US" altLang="zh-CN"/>
          </a:p>
          <a:p>
            <a:r>
              <a:rPr lang="en-US" altLang="zh-CN"/>
              <a:t>Examples</a:t>
            </a:r>
            <a:endParaRPr lang="en-US" altLang="zh-CN"/>
          </a:p>
          <a:p>
            <a:r>
              <a:rPr lang="en-US" altLang="zh-CN"/>
              <a:t>input</a:t>
            </a:r>
            <a:endParaRPr lang="en-US" altLang="zh-CN"/>
          </a:p>
          <a:p>
            <a:r>
              <a:rPr lang="en-US" altLang="zh-CN"/>
              <a:t>aaaa</a:t>
            </a:r>
            <a:endParaRPr lang="en-US" altLang="zh-CN"/>
          </a:p>
          <a:p>
            <a:r>
              <a:rPr lang="en-US" altLang="zh-CN"/>
              <a:t>aaaA</a:t>
            </a:r>
            <a:endParaRPr lang="en-US" altLang="zh-CN"/>
          </a:p>
          <a:p>
            <a:r>
              <a:rPr lang="en-US" altLang="zh-CN"/>
              <a:t>output</a:t>
            </a:r>
            <a:endParaRPr lang="en-US" altLang="zh-CN"/>
          </a:p>
          <a:p>
            <a:r>
              <a:rPr lang="en-US" altLang="zh-CN"/>
              <a:t>0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input</a:t>
            </a:r>
            <a:endParaRPr lang="en-US" altLang="zh-CN"/>
          </a:p>
          <a:p>
            <a:r>
              <a:rPr lang="en-US" altLang="zh-CN"/>
              <a:t>abs</a:t>
            </a:r>
            <a:endParaRPr lang="en-US" altLang="zh-CN"/>
          </a:p>
          <a:p>
            <a:r>
              <a:rPr lang="en-US" altLang="zh-CN"/>
              <a:t>Abz</a:t>
            </a:r>
            <a:endParaRPr lang="en-US" altLang="zh-CN"/>
          </a:p>
          <a:p>
            <a:r>
              <a:rPr lang="en-US" altLang="zh-CN"/>
              <a:t>output</a:t>
            </a:r>
            <a:endParaRPr lang="en-US" altLang="zh-CN"/>
          </a:p>
          <a:p>
            <a:r>
              <a:rPr lang="en-US" altLang="zh-CN"/>
              <a:t>-1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44550" y="118745"/>
            <a:ext cx="1038860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任务编码：7</a:t>
            </a:r>
            <a:endParaRPr lang="en-US" altLang="zh-CN"/>
          </a:p>
          <a:p>
            <a:r>
              <a:rPr lang="en-US" altLang="zh-CN"/>
              <a:t>“</a:t>
            </a:r>
            <a:r>
              <a:rPr lang="zh-CN" altLang="en-US"/>
              <a:t>卢本伟广场</a:t>
            </a:r>
            <a:r>
              <a:rPr lang="en-US" altLang="zh-CN"/>
              <a:t>”</a:t>
            </a:r>
            <a:r>
              <a:rPr lang="zh-CN" altLang="en-US"/>
              <a:t>是</a:t>
            </a:r>
            <a:r>
              <a:rPr lang="en-US" altLang="zh-CN"/>
              <a:t>5 × 5矩阵，由24个零和一个数字1组成。1</a:t>
            </a:r>
            <a:r>
              <a:rPr lang="zh-CN" altLang="en-US"/>
              <a:t>表示卢本伟当下的位置。他需要移动到矩阵中央（第三行的第三列），拿到八倍镜。由于卢本伟这次没有开外挂，所以他每次只能移动一步，即</a:t>
            </a:r>
            <a:r>
              <a:rPr lang="en-US" altLang="zh-CN"/>
              <a:t>在一次移动中，</a:t>
            </a:r>
            <a:r>
              <a:rPr lang="zh-CN" altLang="en-US"/>
              <a:t>他</a:t>
            </a:r>
            <a:r>
              <a:rPr lang="en-US" altLang="zh-CN"/>
              <a:t>可以应用以下两种变换之一</a:t>
            </a:r>
            <a:r>
              <a:rPr lang="zh-CN" altLang="en-US"/>
              <a:t>：</a:t>
            </a:r>
            <a:endParaRPr lang="en-US" altLang="zh-CN"/>
          </a:p>
          <a:p>
            <a:r>
              <a:rPr lang="zh-CN" altLang="en-US"/>
              <a:t>将位置平移到相邻</a:t>
            </a:r>
            <a:r>
              <a:rPr lang="zh-CN"/>
              <a:t>行</a:t>
            </a:r>
            <a:r>
              <a:rPr lang="zh-CN" altLang="en-US"/>
              <a:t>的相同列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>
                <a:sym typeface="+mn-ea"/>
              </a:rPr>
              <a:t>将位置平移到</a:t>
            </a:r>
            <a:r>
              <a:rPr lang="zh-CN">
                <a:sym typeface="+mn-ea"/>
              </a:rPr>
              <a:t>相邻</a:t>
            </a:r>
            <a:r>
              <a:rPr lang="zh-CN">
                <a:sym typeface="+mn-ea"/>
              </a:rPr>
              <a:t>列</a:t>
            </a:r>
            <a:r>
              <a:rPr lang="zh-CN" altLang="en-US">
                <a:sym typeface="+mn-ea"/>
              </a:rPr>
              <a:t>的相同行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r>
              <a:rPr lang="en-US" altLang="zh-CN"/>
              <a:t>计算</a:t>
            </a:r>
            <a:r>
              <a:rPr lang="zh-CN" altLang="en-US"/>
              <a:t>卢本伟</a:t>
            </a:r>
            <a:r>
              <a:rPr lang="en-US" altLang="zh-CN"/>
              <a:t>所需的最少移动次数。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输入</a:t>
            </a:r>
            <a:endParaRPr lang="en-US" altLang="zh-CN"/>
          </a:p>
          <a:p>
            <a:r>
              <a:rPr lang="en-US" altLang="zh-CN"/>
              <a:t>输入由五行组成，每行包含五个整数：输入的第i行中的第j个整数表示位于第i行和第j列交点上的矩阵元素。保证矩阵由24个零和一个数字1组成。</a:t>
            </a:r>
            <a:endParaRPr lang="en-US" altLang="zh-CN"/>
          </a:p>
          <a:p>
            <a:r>
              <a:rPr lang="en-US" altLang="zh-CN"/>
              <a:t>输出</a:t>
            </a:r>
            <a:endParaRPr lang="en-US" altLang="zh-CN"/>
          </a:p>
          <a:p>
            <a:r>
              <a:rPr lang="zh-CN" altLang="en-US"/>
              <a:t>一个整数，表示所需要的移动次数。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Example</a:t>
            </a:r>
            <a:endParaRPr lang="en-US" altLang="zh-CN"/>
          </a:p>
          <a:p>
            <a:r>
              <a:rPr lang="en-US" altLang="zh-CN"/>
              <a:t>input</a:t>
            </a:r>
            <a:endParaRPr lang="en-US" altLang="zh-CN"/>
          </a:p>
          <a:p>
            <a:r>
              <a:rPr lang="en-US" altLang="zh-CN"/>
              <a:t>0 0 0 0 0</a:t>
            </a:r>
            <a:endParaRPr lang="en-US" altLang="zh-CN"/>
          </a:p>
          <a:p>
            <a:r>
              <a:rPr lang="en-US" altLang="zh-CN"/>
              <a:t>0 0 0 0 1</a:t>
            </a:r>
            <a:endParaRPr lang="en-US" altLang="zh-CN"/>
          </a:p>
          <a:p>
            <a:r>
              <a:rPr lang="en-US" altLang="zh-CN"/>
              <a:t>0 0 0 0 0</a:t>
            </a:r>
            <a:endParaRPr lang="en-US" altLang="zh-CN"/>
          </a:p>
          <a:p>
            <a:r>
              <a:rPr lang="en-US" altLang="zh-CN"/>
              <a:t>0 0 0 0 0</a:t>
            </a:r>
            <a:endParaRPr lang="en-US" altLang="zh-CN"/>
          </a:p>
          <a:p>
            <a:r>
              <a:rPr lang="en-US" altLang="zh-CN"/>
              <a:t>0 0 0 0 0</a:t>
            </a:r>
            <a:endParaRPr lang="en-US" altLang="zh-CN"/>
          </a:p>
          <a:p>
            <a:r>
              <a:rPr lang="en-US" altLang="zh-CN"/>
              <a:t>output</a:t>
            </a:r>
            <a:endParaRPr lang="en-US" altLang="zh-CN"/>
          </a:p>
          <a:p>
            <a:r>
              <a:rPr lang="en-US" altLang="zh-CN"/>
              <a:t>3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554480" y="331470"/>
            <a:ext cx="852297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任务编码：8</a:t>
            </a:r>
            <a:endParaRPr lang="en-US" altLang="zh-CN"/>
          </a:p>
          <a:p>
            <a:r>
              <a:rPr lang="zh-CN" altLang="en-US"/>
              <a:t>卢本伟为了节省欢乐豆，参加了不允许加倍、炸弹不算加倍的斗地主游戏。由于他不敢叫地主，所以每次游戏胜利的奖分只能是</a:t>
            </a:r>
            <a:r>
              <a:rPr lang="en-US" altLang="zh-CN"/>
              <a:t>1</a:t>
            </a:r>
            <a:r>
              <a:rPr lang="zh-CN" altLang="en-US"/>
              <a:t>分、</a:t>
            </a:r>
            <a:r>
              <a:rPr lang="en-US" altLang="zh-CN"/>
              <a:t>2</a:t>
            </a:r>
            <a:r>
              <a:rPr lang="zh-CN" altLang="en-US"/>
              <a:t>分、</a:t>
            </a:r>
            <a:r>
              <a:rPr lang="en-US" altLang="zh-CN"/>
              <a:t>3</a:t>
            </a:r>
            <a:r>
              <a:rPr lang="zh-CN" altLang="en-US"/>
              <a:t>分。给定一个加法算式表示卢本伟一天里所有胜场的奖分，为了计算简便，请帮助卢本伟将加数按照</a:t>
            </a:r>
            <a:r>
              <a:rPr lang="en-US" altLang="zh-CN"/>
              <a:t>“</a:t>
            </a:r>
            <a:r>
              <a:rPr lang="zh-CN" altLang="en-US"/>
              <a:t>非减顺序</a:t>
            </a:r>
            <a:r>
              <a:rPr lang="en-US" altLang="zh-CN"/>
              <a:t>”</a:t>
            </a:r>
            <a:r>
              <a:rPr lang="zh-CN" altLang="en-US"/>
              <a:t>排列。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输入</a:t>
            </a:r>
            <a:endParaRPr lang="en-US" altLang="zh-CN"/>
          </a:p>
          <a:p>
            <a:r>
              <a:rPr lang="zh-CN" altLang="en-US"/>
              <a:t>输入一个非空字符串，表示加法算式，只包含数字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以及符号</a:t>
            </a:r>
            <a:r>
              <a:rPr lang="en-US" altLang="zh-CN"/>
              <a:t>“+”</a:t>
            </a:r>
            <a:endParaRPr lang="en-US" altLang="zh-CN"/>
          </a:p>
          <a:p>
            <a:r>
              <a:rPr lang="en-US" altLang="zh-CN"/>
              <a:t>输出</a:t>
            </a:r>
            <a:endParaRPr lang="en-US" altLang="zh-CN"/>
          </a:p>
          <a:p>
            <a:r>
              <a:rPr lang="zh-CN" altLang="en-US"/>
              <a:t>处理后的算式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Example</a:t>
            </a:r>
            <a:endParaRPr lang="en-US" altLang="zh-CN"/>
          </a:p>
          <a:p>
            <a:r>
              <a:rPr lang="en-US" altLang="zh-CN"/>
              <a:t>input</a:t>
            </a:r>
            <a:endParaRPr lang="en-US" altLang="zh-CN"/>
          </a:p>
          <a:p>
            <a:r>
              <a:rPr lang="en-US" altLang="zh-CN"/>
              <a:t>1+1+3+1+3</a:t>
            </a:r>
            <a:endParaRPr lang="en-US" altLang="zh-CN"/>
          </a:p>
          <a:p>
            <a:r>
              <a:rPr lang="en-US" altLang="zh-CN"/>
              <a:t>output</a:t>
            </a:r>
            <a:endParaRPr lang="en-US" altLang="zh-CN"/>
          </a:p>
          <a:p>
            <a:r>
              <a:rPr lang="en-US" altLang="zh-CN"/>
              <a:t>1+1+1+3+3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3035</Words>
  <Application>WPS 演示</Application>
  <PresentationFormat>宽屏</PresentationFormat>
  <Paragraphs>223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acer</dc:creator>
  <cp:lastModifiedBy>Li L P</cp:lastModifiedBy>
  <cp:revision>24</cp:revision>
  <dcterms:created xsi:type="dcterms:W3CDTF">2021-10-15T02:30:00Z</dcterms:created>
  <dcterms:modified xsi:type="dcterms:W3CDTF">2021-10-15T04:33:28Z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6CC642C963AA4F36B85FC827888D80BC</vt:lpwstr>
  </property>
  <property fmtid="{D5CDD505-2E9C-101B-9397-08002B2CF9AE}" pid="3" name="KSOProductBuildVer">
    <vt:lpwstr>2052-11.1.0.10938</vt:lpwstr>
  </property>
</Properties>
</file>