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8" r:id="rId3"/>
    <p:sldId id="288" r:id="rId4"/>
    <p:sldId id="259" r:id="rId5"/>
    <p:sldId id="264" r:id="rId6"/>
    <p:sldId id="260" r:id="rId7"/>
    <p:sldId id="265" r:id="rId8"/>
    <p:sldId id="278" r:id="rId9"/>
    <p:sldId id="261" r:id="rId10"/>
    <p:sldId id="266" r:id="rId11"/>
    <p:sldId id="262" r:id="rId12"/>
    <p:sldId id="268" r:id="rId13"/>
    <p:sldId id="263" r:id="rId14"/>
    <p:sldId id="269" r:id="rId15"/>
    <p:sldId id="289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5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FC6A8477-28DE-4BB0-B44B-4F06232BECEB}" type="datetimeFigureOut">
              <a:rPr lang="da-DK" smtClean="0"/>
              <a:t>21-02-2024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474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21-02-2024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3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21-02-2024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8635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21-02-2024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1650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21-02-2024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5924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21-02-2024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4306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21-02-2024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4510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21-02-2024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2401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21-02-2024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89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21-02-2024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178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21-02-2024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309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21-02-2024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159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21-02-2024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083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21-02-2024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429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21-02-2024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804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21-02-2024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156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21-02-2024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713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C6A8477-28DE-4BB0-B44B-4F06232BECEB}" type="datetimeFigureOut">
              <a:rPr lang="da-DK" smtClean="0"/>
              <a:t>21-02-2024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da-DK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529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6AD60-D41F-1B9B-0430-6CA86F20B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Embedded C Programming Design Patterns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42A09B8-59D3-1B8A-0A0E-5716B71A6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Design patterns til ren og vedligehold bare kode for </a:t>
            </a:r>
            <a:r>
              <a:rPr lang="da-DK" dirty="0" err="1"/>
              <a:t>embedded</a:t>
            </a:r>
            <a:r>
              <a:rPr lang="da-DK" dirty="0"/>
              <a:t> systemer</a:t>
            </a:r>
          </a:p>
        </p:txBody>
      </p:sp>
    </p:spTree>
    <p:extLst>
      <p:ext uri="{BB962C8B-B14F-4D97-AF65-F5344CB8AC3E}">
        <p14:creationId xmlns:p14="http://schemas.microsoft.com/office/powerpoint/2010/main" val="376982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29AEF-EE65-5CC4-63BD-85F7D831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Implemetation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EFF24119-6B16-BE96-2115-BD29F9851FD0}"/>
              </a:ext>
            </a:extLst>
          </p:cNvPr>
          <p:cNvSpPr txBox="1"/>
          <p:nvPr/>
        </p:nvSpPr>
        <p:spPr>
          <a:xfrm>
            <a:off x="631179" y="1958272"/>
            <a:ext cx="58019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main(void){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object *self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object_acquire_singleton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if(self){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object_do_something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(self);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object_do_something_else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(self);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object_release_singleton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(&amp;self);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116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66F7-2919-D562-F301-37284146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Factory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F211EF-8E8A-809D-3BFD-217E6EA3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a-DK" dirty="0"/>
              <a:t>Definition</a:t>
            </a:r>
          </a:p>
          <a:p>
            <a:pPr lvl="1"/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(som regel </a:t>
            </a:r>
            <a:r>
              <a:rPr lang="da-DK" dirty="0" err="1"/>
              <a:t>struct</a:t>
            </a:r>
            <a:r>
              <a:rPr lang="da-DK" dirty="0"/>
              <a:t>)</a:t>
            </a:r>
          </a:p>
          <a:p>
            <a:pPr lvl="1"/>
            <a:r>
              <a:rPr lang="da-DK" dirty="0" err="1"/>
              <a:t>Manage</a:t>
            </a:r>
            <a:r>
              <a:rPr lang="da-DK" dirty="0"/>
              <a:t> </a:t>
            </a:r>
            <a:r>
              <a:rPr lang="da-DK" dirty="0" err="1"/>
              <a:t>memory</a:t>
            </a:r>
            <a:r>
              <a:rPr lang="da-DK" dirty="0"/>
              <a:t> pool</a:t>
            </a:r>
          </a:p>
          <a:p>
            <a:pPr lvl="1"/>
            <a:r>
              <a:rPr lang="da-DK" dirty="0"/>
              <a:t>Konkrete </a:t>
            </a:r>
            <a:r>
              <a:rPr lang="da-DK" dirty="0" err="1"/>
              <a:t>implemtation</a:t>
            </a:r>
            <a:endParaRPr lang="da-DK" dirty="0"/>
          </a:p>
          <a:p>
            <a:pPr lvl="1"/>
            <a:r>
              <a:rPr lang="da-DK" dirty="0"/>
              <a:t>Bruger er som regel </a:t>
            </a:r>
            <a:r>
              <a:rPr lang="da-DK" dirty="0" err="1"/>
              <a:t>application</a:t>
            </a:r>
            <a:r>
              <a:rPr lang="da-DK" dirty="0"/>
              <a:t> kode og skjuler </a:t>
            </a:r>
            <a:r>
              <a:rPr lang="da-DK" dirty="0" err="1"/>
              <a:t>objecter</a:t>
            </a:r>
            <a:r>
              <a:rPr lang="da-DK" dirty="0"/>
              <a:t> fra bruger</a:t>
            </a:r>
          </a:p>
          <a:p>
            <a:r>
              <a:rPr lang="da-DK" dirty="0"/>
              <a:t>Eksempler</a:t>
            </a:r>
          </a:p>
          <a:p>
            <a:pPr lvl="1"/>
            <a:r>
              <a:rPr lang="da-DK" dirty="0" err="1"/>
              <a:t>Init</a:t>
            </a:r>
            <a:r>
              <a:rPr lang="da-DK" dirty="0"/>
              <a:t> </a:t>
            </a:r>
            <a:r>
              <a:rPr lang="da-DK" dirty="0" err="1"/>
              <a:t>device</a:t>
            </a:r>
            <a:r>
              <a:rPr lang="da-DK" dirty="0"/>
              <a:t> driver</a:t>
            </a:r>
          </a:p>
          <a:p>
            <a:pPr lvl="1"/>
            <a:r>
              <a:rPr lang="da-DK" dirty="0"/>
              <a:t>Memory pool og buffer</a:t>
            </a:r>
          </a:p>
          <a:p>
            <a:pPr lvl="1"/>
            <a:r>
              <a:rPr lang="da-DK" dirty="0"/>
              <a:t>File system </a:t>
            </a:r>
            <a:r>
              <a:rPr lang="da-DK" dirty="0" err="1"/>
              <a:t>objecter</a:t>
            </a:r>
            <a:endParaRPr lang="da-DK" dirty="0"/>
          </a:p>
          <a:p>
            <a:r>
              <a:rPr lang="da-DK" dirty="0"/>
              <a:t>Fordele</a:t>
            </a:r>
          </a:p>
          <a:p>
            <a:pPr lvl="1"/>
            <a:r>
              <a:rPr lang="da-DK" dirty="0"/>
              <a:t>Øget fleksibilitet</a:t>
            </a:r>
          </a:p>
          <a:p>
            <a:pPr lvl="1"/>
            <a:r>
              <a:rPr lang="da-DK" dirty="0"/>
              <a:t>Bedre kode organisation</a:t>
            </a:r>
          </a:p>
          <a:p>
            <a:pPr lvl="1"/>
            <a:r>
              <a:rPr lang="da-DK" dirty="0"/>
              <a:t>Datadriven arkitektur</a:t>
            </a:r>
          </a:p>
          <a:p>
            <a:pPr lvl="1"/>
            <a:r>
              <a:rPr lang="da-DK" dirty="0"/>
              <a:t>Bedre kode genbrug</a:t>
            </a:r>
          </a:p>
        </p:txBody>
      </p:sp>
    </p:spTree>
    <p:extLst>
      <p:ext uri="{BB962C8B-B14F-4D97-AF65-F5344CB8AC3E}">
        <p14:creationId xmlns:p14="http://schemas.microsoft.com/office/powerpoint/2010/main" val="462384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29AEF-EE65-5CC4-63BD-85F7D831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Implemetation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07159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66F7-2919-D562-F301-37284146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Callback</a:t>
            </a:r>
            <a:r>
              <a:rPr lang="da-DK" dirty="0"/>
              <a:t>/Observer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F211EF-8E8A-809D-3BFD-217E6EA3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a-DK" dirty="0"/>
              <a:t>Definition</a:t>
            </a:r>
          </a:p>
          <a:p>
            <a:pPr lvl="1"/>
            <a:r>
              <a:rPr lang="da-DK" dirty="0"/>
              <a:t>Object der </a:t>
            </a:r>
            <a:r>
              <a:rPr lang="da-DK" dirty="0" err="1"/>
              <a:t>opserveres</a:t>
            </a:r>
            <a:r>
              <a:rPr lang="da-DK" dirty="0"/>
              <a:t> (kigger med på data)</a:t>
            </a:r>
          </a:p>
          <a:p>
            <a:pPr lvl="1"/>
            <a:r>
              <a:rPr lang="da-DK" dirty="0" err="1"/>
              <a:t>Callback</a:t>
            </a:r>
            <a:r>
              <a:rPr lang="da-DK" dirty="0"/>
              <a:t> receiver (den er modtager </a:t>
            </a:r>
            <a:r>
              <a:rPr lang="da-DK" dirty="0" err="1"/>
              <a:t>calls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Separation mellem kalder og det kaldte</a:t>
            </a:r>
          </a:p>
          <a:p>
            <a:pPr lvl="1"/>
            <a:r>
              <a:rPr lang="da-DK" dirty="0" err="1"/>
              <a:t>Exposing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a interface</a:t>
            </a:r>
          </a:p>
          <a:p>
            <a:r>
              <a:rPr lang="da-DK" dirty="0"/>
              <a:t>Eksempler</a:t>
            </a:r>
          </a:p>
          <a:p>
            <a:pPr lvl="1"/>
            <a:r>
              <a:rPr lang="da-DK" dirty="0"/>
              <a:t>Notifikation</a:t>
            </a:r>
          </a:p>
          <a:p>
            <a:pPr lvl="1"/>
            <a:r>
              <a:rPr lang="da-DK" dirty="0"/>
              <a:t>Observere </a:t>
            </a:r>
            <a:r>
              <a:rPr lang="da-DK" dirty="0" err="1"/>
              <a:t>state</a:t>
            </a:r>
            <a:r>
              <a:rPr lang="da-DK" dirty="0"/>
              <a:t> af </a:t>
            </a:r>
            <a:r>
              <a:rPr lang="da-DK" dirty="0" err="1"/>
              <a:t>object</a:t>
            </a:r>
            <a:endParaRPr lang="da-DK" dirty="0"/>
          </a:p>
          <a:p>
            <a:pPr lvl="1"/>
            <a:r>
              <a:rPr lang="da-DK" dirty="0"/>
              <a:t>One to </a:t>
            </a:r>
            <a:r>
              <a:rPr lang="da-DK" dirty="0" err="1"/>
              <a:t>many</a:t>
            </a:r>
            <a:r>
              <a:rPr lang="da-DK" dirty="0"/>
              <a:t> notifikation</a:t>
            </a:r>
          </a:p>
          <a:p>
            <a:pPr lvl="1"/>
            <a:r>
              <a:rPr lang="da-DK" dirty="0"/>
              <a:t>Push-</a:t>
            </a:r>
            <a:r>
              <a:rPr lang="da-DK" dirty="0" err="1"/>
              <a:t>Subscribe</a:t>
            </a:r>
            <a:r>
              <a:rPr lang="da-DK" dirty="0"/>
              <a:t> pattern</a:t>
            </a:r>
          </a:p>
          <a:p>
            <a:r>
              <a:rPr lang="da-DK" dirty="0"/>
              <a:t>Fordele</a:t>
            </a:r>
          </a:p>
          <a:p>
            <a:pPr lvl="1"/>
            <a:r>
              <a:rPr lang="da-DK" dirty="0" err="1"/>
              <a:t>Decoupling</a:t>
            </a:r>
            <a:endParaRPr lang="da-DK" dirty="0"/>
          </a:p>
          <a:p>
            <a:pPr lvl="1"/>
            <a:r>
              <a:rPr lang="da-DK" dirty="0"/>
              <a:t>En til mange</a:t>
            </a:r>
          </a:p>
          <a:p>
            <a:pPr lvl="1"/>
            <a:r>
              <a:rPr lang="da-DK" dirty="0" err="1"/>
              <a:t>Reuse</a:t>
            </a:r>
            <a:r>
              <a:rPr lang="da-DK" dirty="0"/>
              <a:t> kode</a:t>
            </a:r>
          </a:p>
          <a:p>
            <a:pPr lvl="1"/>
            <a:r>
              <a:rPr lang="da-DK" dirty="0" err="1"/>
              <a:t>Scalability</a:t>
            </a:r>
            <a:endParaRPr lang="da-DK" dirty="0"/>
          </a:p>
          <a:p>
            <a:pPr lvl="1"/>
            <a:r>
              <a:rPr lang="da-DK" dirty="0"/>
              <a:t>Let at vedligeholde</a:t>
            </a:r>
          </a:p>
        </p:txBody>
      </p:sp>
    </p:spTree>
    <p:extLst>
      <p:ext uri="{BB962C8B-B14F-4D97-AF65-F5344CB8AC3E}">
        <p14:creationId xmlns:p14="http://schemas.microsoft.com/office/powerpoint/2010/main" val="4135037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29AEF-EE65-5CC4-63BD-85F7D831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Implemetation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78A98DA4-19B3-973B-1203-CB1B9FC616DA}"/>
              </a:ext>
            </a:extLst>
          </p:cNvPr>
          <p:cNvSpPr txBox="1"/>
          <p:nvPr/>
        </p:nvSpPr>
        <p:spPr>
          <a:xfrm>
            <a:off x="121380" y="1375646"/>
            <a:ext cx="6109365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File: </a:t>
            </a:r>
            <a:r>
              <a:rPr lang="da-DK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button.h</a:t>
            </a:r>
            <a:endParaRPr lang="da-DK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stddef.h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is a public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definition</a:t>
            </a: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button_init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button_deinit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button_add_callback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button_remove_callback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button_do_something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da-DK" dirty="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A9B69C9E-0D48-D2DD-271B-86BF941B8812}"/>
              </a:ext>
            </a:extLst>
          </p:cNvPr>
          <p:cNvSpPr txBox="1"/>
          <p:nvPr/>
        </p:nvSpPr>
        <p:spPr>
          <a:xfrm>
            <a:off x="7471646" y="1375646"/>
            <a:ext cx="41080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File: </a:t>
            </a:r>
            <a:r>
              <a:rPr lang="da-DK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button.c</a:t>
            </a:r>
            <a:endParaRPr lang="da-DK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button.h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button_init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*s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button_deinit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self-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button_add_callback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self-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button_remove_callback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</a:t>
            </a:r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self-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button_do_something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self-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self-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cb-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self-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 //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78D581BE-C9EC-5643-9DA2-720511E39607}"/>
              </a:ext>
            </a:extLst>
          </p:cNvPr>
          <p:cNvSpPr txBox="1"/>
          <p:nvPr/>
        </p:nvSpPr>
        <p:spPr>
          <a:xfrm>
            <a:off x="4925891" y="5354102"/>
            <a:ext cx="241604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button_init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button_add_callback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addTotal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button_do_something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button_deinit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8118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DD0337-C0CD-CD2A-B820-0F2000F8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Opgave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AAFF826-2BB2-D0C7-63B5-6CD726983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debouncing</a:t>
            </a:r>
            <a:endParaRPr lang="da-DK" dirty="0"/>
          </a:p>
          <a:p>
            <a:r>
              <a:rPr lang="da-DK" dirty="0" err="1"/>
              <a:t>Add</a:t>
            </a:r>
            <a:r>
              <a:rPr lang="da-DK" dirty="0"/>
              <a:t> Press/release event</a:t>
            </a:r>
          </a:p>
          <a:p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LongHold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F82E49CA-B3A3-C89B-5FD6-A41B92C55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48" y="1314155"/>
            <a:ext cx="3915321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46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66F7-2919-D562-F301-37284146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Inheritance</a:t>
            </a:r>
            <a:r>
              <a:rPr lang="da-DK" dirty="0"/>
              <a:t>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F211EF-8E8A-809D-3BFD-217E6EA3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Definition </a:t>
            </a:r>
          </a:p>
          <a:p>
            <a:r>
              <a:rPr lang="da-DK" dirty="0"/>
              <a:t>Eksempler</a:t>
            </a:r>
          </a:p>
          <a:p>
            <a:pPr lvl="1"/>
            <a:r>
              <a:rPr lang="da-DK" dirty="0"/>
              <a:t>Kode genbrug</a:t>
            </a:r>
          </a:p>
          <a:p>
            <a:pPr lvl="1"/>
            <a:r>
              <a:rPr lang="da-DK" dirty="0"/>
              <a:t>Generiske data struktur</a:t>
            </a:r>
          </a:p>
          <a:p>
            <a:pPr lvl="1"/>
            <a:r>
              <a:rPr lang="da-DK" dirty="0" err="1"/>
              <a:t>Extend</a:t>
            </a:r>
            <a:r>
              <a:rPr lang="da-DK" dirty="0"/>
              <a:t> andre </a:t>
            </a:r>
            <a:r>
              <a:rPr lang="da-DK" dirty="0" err="1"/>
              <a:t>object</a:t>
            </a:r>
            <a:r>
              <a:rPr lang="da-DK" dirty="0"/>
              <a:t> med nye feature</a:t>
            </a:r>
          </a:p>
          <a:p>
            <a:r>
              <a:rPr lang="da-DK" dirty="0"/>
              <a:t>Fordele</a:t>
            </a:r>
          </a:p>
          <a:p>
            <a:pPr lvl="1"/>
            <a:r>
              <a:rPr lang="da-DK" dirty="0"/>
              <a:t>Clean design  gennem hierarki design</a:t>
            </a:r>
          </a:p>
          <a:p>
            <a:pPr lvl="1"/>
            <a:r>
              <a:rPr lang="da-DK" dirty="0"/>
              <a:t>Mere simple kode, ved at samle kode i </a:t>
            </a:r>
            <a:r>
              <a:rPr lang="da-DK" dirty="0" err="1"/>
              <a:t>hierakisk</a:t>
            </a:r>
            <a:r>
              <a:rPr lang="da-DK" dirty="0"/>
              <a:t> orden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30552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29AEF-EE65-5CC4-63BD-85F7D831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Implemetation</a:t>
            </a:r>
            <a:endParaRPr lang="da-DK" dirty="0"/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A9C9078C-D768-8C1C-0935-A2D53E5AAA8C}"/>
              </a:ext>
            </a:extLst>
          </p:cNvPr>
          <p:cNvSpPr txBox="1"/>
          <p:nvPr/>
        </p:nvSpPr>
        <p:spPr>
          <a:xfrm>
            <a:off x="838200" y="1780248"/>
            <a:ext cx="2262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my_object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base_one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base_one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base_two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base_two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82566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66F7-2919-D562-F301-37284146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Virtual API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F211EF-8E8A-809D-3BFD-217E6EA3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/>
              <a:t>Definition</a:t>
            </a:r>
          </a:p>
          <a:p>
            <a:pPr lvl="1"/>
            <a:r>
              <a:rPr lang="da-DK" dirty="0"/>
              <a:t>Organisere </a:t>
            </a:r>
            <a:r>
              <a:rPr lang="da-DK" dirty="0" err="1"/>
              <a:t>objecter</a:t>
            </a:r>
            <a:r>
              <a:rPr lang="da-DK" dirty="0"/>
              <a:t>, der er </a:t>
            </a:r>
            <a:r>
              <a:rPr lang="da-DK" dirty="0" err="1"/>
              <a:t>froskellige</a:t>
            </a:r>
            <a:r>
              <a:rPr lang="da-DK" dirty="0"/>
              <a:t>, men opfører sig på samme måde</a:t>
            </a:r>
          </a:p>
          <a:p>
            <a:pPr lvl="1"/>
            <a:r>
              <a:rPr lang="da-DK" dirty="0"/>
              <a:t>Ligner Abstract interface i c++</a:t>
            </a:r>
          </a:p>
          <a:p>
            <a:r>
              <a:rPr lang="da-DK" dirty="0"/>
              <a:t>Eksempler</a:t>
            </a:r>
          </a:p>
          <a:p>
            <a:pPr lvl="1"/>
            <a:r>
              <a:rPr lang="da-DK" dirty="0"/>
              <a:t>Device Drivers. </a:t>
            </a:r>
            <a:r>
              <a:rPr lang="da-DK" dirty="0" err="1"/>
              <a:t>Uart</a:t>
            </a:r>
            <a:r>
              <a:rPr lang="da-DK" dirty="0"/>
              <a:t> kan være forskellige, men vi laver et fælles interface</a:t>
            </a:r>
          </a:p>
          <a:p>
            <a:pPr lvl="1"/>
            <a:r>
              <a:rPr lang="da-DK" dirty="0"/>
              <a:t>Plugin f.eks. dynamisk </a:t>
            </a:r>
            <a:r>
              <a:rPr lang="da-DK" dirty="0" err="1"/>
              <a:t>libery</a:t>
            </a:r>
            <a:endParaRPr lang="da-DK" dirty="0"/>
          </a:p>
          <a:p>
            <a:pPr lvl="1"/>
            <a:r>
              <a:rPr lang="da-DK" dirty="0"/>
              <a:t>Abstract data type</a:t>
            </a:r>
          </a:p>
          <a:p>
            <a:r>
              <a:rPr lang="da-DK" dirty="0"/>
              <a:t>Fordele</a:t>
            </a:r>
          </a:p>
          <a:p>
            <a:pPr lvl="1"/>
            <a:r>
              <a:rPr lang="da-DK" dirty="0" err="1"/>
              <a:t>Decoupling</a:t>
            </a:r>
            <a:endParaRPr lang="da-DK" dirty="0"/>
          </a:p>
          <a:p>
            <a:pPr lvl="1"/>
            <a:r>
              <a:rPr lang="da-DK" dirty="0"/>
              <a:t>Type </a:t>
            </a:r>
            <a:r>
              <a:rPr lang="da-DK" dirty="0" err="1"/>
              <a:t>safety</a:t>
            </a:r>
            <a:r>
              <a:rPr lang="da-DK" dirty="0"/>
              <a:t>. Ingen </a:t>
            </a:r>
            <a:r>
              <a:rPr lang="da-DK" dirty="0" err="1"/>
              <a:t>void</a:t>
            </a:r>
            <a:r>
              <a:rPr lang="da-DK" dirty="0"/>
              <a:t>*.</a:t>
            </a:r>
          </a:p>
          <a:p>
            <a:pPr lvl="1"/>
            <a:r>
              <a:rPr lang="da-DK" dirty="0" err="1"/>
              <a:t>Opaque</a:t>
            </a:r>
            <a:r>
              <a:rPr lang="da-DK" dirty="0"/>
              <a:t> handles. Abstract API</a:t>
            </a:r>
          </a:p>
        </p:txBody>
      </p:sp>
    </p:spTree>
    <p:extLst>
      <p:ext uri="{BB962C8B-B14F-4D97-AF65-F5344CB8AC3E}">
        <p14:creationId xmlns:p14="http://schemas.microsoft.com/office/powerpoint/2010/main" val="929511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29AEF-EE65-5CC4-63BD-85F7D831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Implemetation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8093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0324C-4645-722C-1782-03029F27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Indhold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511B379-AE0B-71B0-58C0-641A801F6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31" y="2170530"/>
            <a:ext cx="2965057" cy="4351338"/>
          </a:xfrm>
        </p:spPr>
        <p:txBody>
          <a:bodyPr>
            <a:normAutofit fontScale="70000" lnSpcReduction="20000"/>
          </a:bodyPr>
          <a:lstStyle/>
          <a:p>
            <a:r>
              <a:rPr lang="da-DK" dirty="0"/>
              <a:t>Introduktion</a:t>
            </a:r>
          </a:p>
          <a:p>
            <a:r>
              <a:rPr lang="da-DK" dirty="0" err="1"/>
              <a:t>Creational</a:t>
            </a:r>
            <a:r>
              <a:rPr lang="da-DK" dirty="0"/>
              <a:t> Patterns</a:t>
            </a:r>
          </a:p>
          <a:p>
            <a:pPr lvl="1"/>
            <a:r>
              <a:rPr lang="da-DK" dirty="0"/>
              <a:t>Object Patterns</a:t>
            </a:r>
          </a:p>
          <a:p>
            <a:pPr lvl="1"/>
            <a:r>
              <a:rPr lang="da-DK" dirty="0" err="1"/>
              <a:t>Opaque</a:t>
            </a:r>
            <a:r>
              <a:rPr lang="da-DK" dirty="0"/>
              <a:t> Pattern</a:t>
            </a:r>
          </a:p>
          <a:p>
            <a:pPr lvl="1"/>
            <a:r>
              <a:rPr lang="da-DK" dirty="0"/>
              <a:t>Singleton Pattern</a:t>
            </a:r>
          </a:p>
          <a:p>
            <a:pPr lvl="1"/>
            <a:r>
              <a:rPr lang="da-DK" dirty="0"/>
              <a:t>Factory Pattern</a:t>
            </a:r>
          </a:p>
          <a:p>
            <a:r>
              <a:rPr lang="da-DK" dirty="0"/>
              <a:t>Struktur Patterns</a:t>
            </a:r>
          </a:p>
          <a:p>
            <a:pPr lvl="1"/>
            <a:r>
              <a:rPr lang="da-DK" dirty="0" err="1"/>
              <a:t>Callback</a:t>
            </a:r>
            <a:r>
              <a:rPr lang="da-DK" dirty="0"/>
              <a:t> Patterns</a:t>
            </a:r>
          </a:p>
          <a:p>
            <a:pPr lvl="1"/>
            <a:r>
              <a:rPr lang="da-DK" dirty="0" err="1"/>
              <a:t>Inheritance</a:t>
            </a:r>
            <a:r>
              <a:rPr lang="da-DK" dirty="0"/>
              <a:t> Pattern</a:t>
            </a:r>
          </a:p>
          <a:p>
            <a:pPr lvl="1"/>
            <a:r>
              <a:rPr lang="da-DK" dirty="0"/>
              <a:t>Virtual Patterns</a:t>
            </a:r>
          </a:p>
          <a:p>
            <a:pPr lvl="1"/>
            <a:r>
              <a:rPr lang="da-DK" dirty="0" err="1"/>
              <a:t>Brigde</a:t>
            </a:r>
            <a:r>
              <a:rPr lang="da-DK" dirty="0"/>
              <a:t> Patterns</a:t>
            </a:r>
          </a:p>
          <a:p>
            <a:r>
              <a:rPr lang="da-DK" dirty="0" err="1"/>
              <a:t>Behavioral</a:t>
            </a:r>
            <a:r>
              <a:rPr lang="da-DK" dirty="0"/>
              <a:t> Patterns</a:t>
            </a:r>
          </a:p>
          <a:p>
            <a:pPr lvl="1"/>
            <a:r>
              <a:rPr lang="da-DK" dirty="0"/>
              <a:t>Return Value Patterns</a:t>
            </a:r>
          </a:p>
          <a:p>
            <a:r>
              <a:rPr lang="da-DK" dirty="0" err="1"/>
              <a:t>Concurrency</a:t>
            </a:r>
            <a:r>
              <a:rPr lang="da-DK" dirty="0"/>
              <a:t> Patterns</a:t>
            </a:r>
          </a:p>
          <a:p>
            <a:pPr lvl="1"/>
            <a:r>
              <a:rPr lang="da-DK" dirty="0" err="1"/>
              <a:t>Spinlock</a:t>
            </a:r>
            <a:r>
              <a:rPr lang="da-DK" dirty="0"/>
              <a:t> Patterns</a:t>
            </a:r>
          </a:p>
          <a:p>
            <a:pPr lvl="1"/>
            <a:r>
              <a:rPr lang="da-DK" dirty="0" err="1"/>
              <a:t>Semaphore</a:t>
            </a:r>
            <a:r>
              <a:rPr lang="da-DK" dirty="0"/>
              <a:t> Pattern</a:t>
            </a:r>
          </a:p>
          <a:p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AECA23CB-09BD-5BB1-4924-5137AD1124FD}"/>
              </a:ext>
            </a:extLst>
          </p:cNvPr>
          <p:cNvSpPr txBox="1"/>
          <p:nvPr/>
        </p:nvSpPr>
        <p:spPr>
          <a:xfrm>
            <a:off x="5743782" y="2413337"/>
            <a:ext cx="4822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Return Value Pattern</a:t>
            </a:r>
          </a:p>
          <a:p>
            <a:r>
              <a:rPr lang="da-DK" dirty="0" err="1"/>
              <a:t>Concurrency</a:t>
            </a:r>
            <a:r>
              <a:rPr lang="da-DK" dirty="0"/>
              <a:t> </a:t>
            </a:r>
          </a:p>
          <a:p>
            <a:pPr lvl="1"/>
            <a:r>
              <a:rPr lang="da-DK" dirty="0" err="1"/>
              <a:t>Spinlock</a:t>
            </a:r>
            <a:r>
              <a:rPr lang="da-DK" dirty="0"/>
              <a:t> Pattern</a:t>
            </a:r>
          </a:p>
          <a:p>
            <a:pPr lvl="1"/>
            <a:r>
              <a:rPr lang="da-DK" dirty="0" err="1"/>
              <a:t>Semaphore</a:t>
            </a:r>
            <a:r>
              <a:rPr lang="da-DK" dirty="0"/>
              <a:t> Pattern</a:t>
            </a:r>
          </a:p>
          <a:p>
            <a:pPr lvl="1"/>
            <a:r>
              <a:rPr lang="da-DK" dirty="0" err="1"/>
              <a:t>Mutex</a:t>
            </a:r>
            <a:r>
              <a:rPr lang="da-DK" dirty="0"/>
              <a:t> Patterns</a:t>
            </a:r>
          </a:p>
          <a:p>
            <a:pPr lvl="1"/>
            <a:r>
              <a:rPr lang="da-DK" dirty="0" err="1"/>
              <a:t>Conditional</a:t>
            </a:r>
            <a:r>
              <a:rPr lang="da-DK" dirty="0"/>
              <a:t> Pattern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99834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66F7-2919-D562-F301-37284146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Return Value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F211EF-8E8A-809D-3BFD-217E6EA3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Definition</a:t>
            </a:r>
          </a:p>
          <a:p>
            <a:r>
              <a:rPr lang="da-DK" dirty="0"/>
              <a:t>Eksempler</a:t>
            </a:r>
          </a:p>
          <a:p>
            <a:r>
              <a:rPr lang="da-DK" dirty="0"/>
              <a:t>Fordele</a:t>
            </a:r>
          </a:p>
        </p:txBody>
      </p:sp>
    </p:spTree>
    <p:extLst>
      <p:ext uri="{BB962C8B-B14F-4D97-AF65-F5344CB8AC3E}">
        <p14:creationId xmlns:p14="http://schemas.microsoft.com/office/powerpoint/2010/main" val="4211501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29AEF-EE65-5CC4-63BD-85F7D831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Implemetation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95015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66F7-2919-D562-F301-37284146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Concurrency</a:t>
            </a:r>
            <a:r>
              <a:rPr lang="da-DK" dirty="0"/>
              <a:t>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F211EF-8E8A-809D-3BFD-217E6EA3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Definition</a:t>
            </a:r>
          </a:p>
          <a:p>
            <a:r>
              <a:rPr lang="da-DK" dirty="0"/>
              <a:t>Eksempler</a:t>
            </a:r>
          </a:p>
          <a:p>
            <a:r>
              <a:rPr lang="da-DK" dirty="0"/>
              <a:t>Fordele</a:t>
            </a:r>
          </a:p>
        </p:txBody>
      </p:sp>
    </p:spTree>
    <p:extLst>
      <p:ext uri="{BB962C8B-B14F-4D97-AF65-F5344CB8AC3E}">
        <p14:creationId xmlns:p14="http://schemas.microsoft.com/office/powerpoint/2010/main" val="1060361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29AEF-EE65-5CC4-63BD-85F7D831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Implemetation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29360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53CF1-9A2C-16C3-A84E-2E28886C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Typer af </a:t>
            </a:r>
            <a:r>
              <a:rPr lang="da-DK" dirty="0" err="1"/>
              <a:t>designpattern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A632F4A-EA86-7DFC-9DA6-63AC70DA3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Obejct</a:t>
            </a:r>
            <a:r>
              <a:rPr lang="da-DK" dirty="0"/>
              <a:t> Pattern: Gruppere data i class og lav </a:t>
            </a:r>
            <a:r>
              <a:rPr lang="da-DK" dirty="0" err="1"/>
              <a:t>construktor</a:t>
            </a:r>
            <a:r>
              <a:rPr lang="da-DK" dirty="0"/>
              <a:t> og </a:t>
            </a:r>
            <a:r>
              <a:rPr lang="da-DK" dirty="0" err="1"/>
              <a:t>destruktor</a:t>
            </a:r>
            <a:endParaRPr lang="da-DK" dirty="0"/>
          </a:p>
          <a:p>
            <a:r>
              <a:rPr lang="da-DK" dirty="0" err="1"/>
              <a:t>Opaque</a:t>
            </a:r>
            <a:r>
              <a:rPr lang="da-DK" dirty="0"/>
              <a:t> Pattern: Gør </a:t>
            </a:r>
            <a:r>
              <a:rPr lang="da-DK" dirty="0" err="1"/>
              <a:t>implementationen</a:t>
            </a:r>
            <a:r>
              <a:rPr lang="da-DK" dirty="0"/>
              <a:t> privat</a:t>
            </a:r>
          </a:p>
          <a:p>
            <a:r>
              <a:rPr lang="da-DK" dirty="0"/>
              <a:t>Singleton Pattern: Single </a:t>
            </a:r>
            <a:r>
              <a:rPr lang="da-DK" dirty="0" err="1"/>
              <a:t>instance</a:t>
            </a:r>
            <a:r>
              <a:rPr lang="da-DK" dirty="0"/>
              <a:t> og global </a:t>
            </a:r>
            <a:r>
              <a:rPr lang="da-DK" dirty="0" err="1"/>
              <a:t>access</a:t>
            </a:r>
            <a:endParaRPr lang="da-DK" dirty="0"/>
          </a:p>
          <a:p>
            <a:r>
              <a:rPr lang="da-DK" dirty="0"/>
              <a:t>Factory Pattern: </a:t>
            </a:r>
            <a:r>
              <a:rPr lang="da-DK" dirty="0" err="1"/>
              <a:t>Yderelig</a:t>
            </a:r>
            <a:r>
              <a:rPr lang="da-DK" dirty="0"/>
              <a:t> abstraktion</a:t>
            </a:r>
          </a:p>
          <a:p>
            <a:r>
              <a:rPr lang="da-DK" dirty="0" err="1"/>
              <a:t>Callback</a:t>
            </a:r>
            <a:r>
              <a:rPr lang="da-DK" dirty="0"/>
              <a:t> Pattern: Styr </a:t>
            </a:r>
            <a:r>
              <a:rPr lang="da-DK" dirty="0" err="1"/>
              <a:t>callback</a:t>
            </a:r>
            <a:r>
              <a:rPr lang="da-DK" dirty="0"/>
              <a:t> mellem </a:t>
            </a:r>
            <a:r>
              <a:rPr lang="da-DK" dirty="0" err="1"/>
              <a:t>instance</a:t>
            </a:r>
            <a:endParaRPr lang="da-DK" dirty="0"/>
          </a:p>
          <a:p>
            <a:r>
              <a:rPr lang="da-DK" dirty="0" err="1"/>
              <a:t>Inheritance</a:t>
            </a:r>
            <a:r>
              <a:rPr lang="da-DK" dirty="0"/>
              <a:t> Pattern: Nedavle </a:t>
            </a:r>
            <a:r>
              <a:rPr lang="da-DK" dirty="0" err="1"/>
              <a:t>objecter</a:t>
            </a:r>
            <a:endParaRPr lang="da-DK" dirty="0"/>
          </a:p>
          <a:p>
            <a:r>
              <a:rPr lang="da-DK" dirty="0"/>
              <a:t>Virtual API Pattern: ”smart” </a:t>
            </a:r>
            <a:r>
              <a:rPr lang="da-DK" dirty="0" err="1"/>
              <a:t>polymorphism</a:t>
            </a:r>
            <a:endParaRPr lang="da-DK" dirty="0"/>
          </a:p>
          <a:p>
            <a:r>
              <a:rPr lang="da-DK" dirty="0" err="1"/>
              <a:t>Brigde</a:t>
            </a:r>
            <a:r>
              <a:rPr lang="da-DK" dirty="0"/>
              <a:t> Pattern</a:t>
            </a:r>
          </a:p>
        </p:txBody>
      </p:sp>
    </p:spTree>
    <p:extLst>
      <p:ext uri="{BB962C8B-B14F-4D97-AF65-F5344CB8AC3E}">
        <p14:creationId xmlns:p14="http://schemas.microsoft.com/office/powerpoint/2010/main" val="349770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DA9B-7E2E-3D7F-FF98-E3968FF4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nu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079F8-6633-3B61-C9EF-07275E34D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Mål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21C67-3EFD-A47F-497E-DCF4F7BCE9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Gør det nemt at vedligeholde/øve kvalitet af driverlaget</a:t>
            </a:r>
            <a:endParaRPr lang="en-DK" sz="11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Styre </a:t>
            </a:r>
            <a:r>
              <a:rPr lang="da-DK" sz="11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dependency</a:t>
            </a:r>
            <a:endParaRPr lang="en-DK" sz="11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Indføre test</a:t>
            </a:r>
            <a:endParaRPr lang="en-DK" sz="11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Mindske kompleksitet</a:t>
            </a:r>
            <a:endParaRPr lang="en-DK" sz="11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Øge kvaliteten af kode</a:t>
            </a:r>
            <a:endParaRPr lang="en-DK" sz="11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Overskuelighed</a:t>
            </a:r>
            <a:endParaRPr lang="en-DK" sz="11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b="1" dirty="0">
                <a:latin typeface="Calibri" panose="020F0502020204030204" pitchFamily="34" charset="0"/>
                <a:ea typeface="Times New Roman" panose="02020603050405020304" pitchFamily="18" charset="0"/>
              </a:rPr>
              <a:t>Bedre d</a:t>
            </a:r>
            <a:r>
              <a:rPr lang="da-DK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okumentation</a:t>
            </a:r>
            <a:endParaRPr lang="en-DK" sz="11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F6DDA-EFEE-7AB8-1630-6B4D89A84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/>
              <a:t>Tiltag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66B78-14BB-5B37-EFA1-76B51DCB19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da-DK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Dokumentation</a:t>
            </a:r>
            <a:endParaRPr lang="en-DK" sz="11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Få beskrevet, hvad kravene til modulerne 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b="1" dirty="0">
                <a:latin typeface="Calibri" panose="020F0502020204030204" pitchFamily="34" charset="0"/>
                <a:ea typeface="Calibri" panose="020F0502020204030204" pitchFamily="34" charset="0"/>
              </a:rPr>
              <a:t>Lagt en overordnet struktur</a:t>
            </a:r>
            <a:endParaRPr lang="en-DK" sz="11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da-DK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Øge overskuelighed</a:t>
            </a:r>
            <a:endParaRPr lang="en-DK" sz="11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Styring af </a:t>
            </a:r>
            <a:r>
              <a:rPr lang="da-DK" sz="11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dependency</a:t>
            </a:r>
            <a:endParaRPr lang="da-DK" sz="1100" b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b="1" dirty="0">
                <a:latin typeface="Calibri" panose="020F0502020204030204" pitchFamily="34" charset="0"/>
                <a:ea typeface="Calibri" panose="020F0502020204030204" pitchFamily="34" charset="0"/>
              </a:rPr>
              <a:t>Ens formatering</a:t>
            </a:r>
            <a:endParaRPr lang="en-DK" sz="11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Sørge for at hvis nøglepersoner forsvinder, så kan det rimeligt hurtigt forsættes af en anden</a:t>
            </a:r>
            <a:endParaRPr lang="en-DK" sz="11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da-DK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Testbar</a:t>
            </a:r>
            <a:endParaRPr lang="en-DK" sz="11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Moduler skal kunne testes individuelt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a-DK" sz="1100" b="1" dirty="0">
                <a:latin typeface="Calibri" panose="020F0502020204030204" pitchFamily="34" charset="0"/>
                <a:ea typeface="Calibri" panose="020F0502020204030204" pitchFamily="34" charset="0"/>
              </a:rPr>
              <a:t>Styring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Produkt </a:t>
            </a:r>
            <a:r>
              <a:rPr lang="da-DK" sz="1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owner</a:t>
            </a:r>
            <a:endParaRPr lang="en-DK" sz="11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4E4C8CE7-76B3-770A-72CD-9AC327BDD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658" y="838199"/>
            <a:ext cx="3348506" cy="180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6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66F7-2919-D562-F301-37284146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Object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F211EF-8E8A-809D-3BFD-217E6EA3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a-DK" sz="800" b="1" dirty="0"/>
              <a:t>Definition</a:t>
            </a:r>
          </a:p>
          <a:p>
            <a:pPr lvl="1"/>
            <a:r>
              <a:rPr lang="da-DK" sz="800" b="1" dirty="0"/>
              <a:t>Indhold sendes som parameter</a:t>
            </a:r>
          </a:p>
          <a:p>
            <a:pPr lvl="1"/>
            <a:r>
              <a:rPr lang="da-DK" sz="800" b="1" dirty="0"/>
              <a:t>Data er aldrig globalt</a:t>
            </a:r>
          </a:p>
          <a:p>
            <a:pPr lvl="1"/>
            <a:r>
              <a:rPr lang="da-DK" sz="800" b="1" dirty="0"/>
              <a:t>Funktioner har ikke statisk data</a:t>
            </a:r>
          </a:p>
          <a:p>
            <a:pPr lvl="1"/>
            <a:r>
              <a:rPr lang="da-DK" sz="800" b="1" dirty="0"/>
              <a:t>Data følger </a:t>
            </a:r>
            <a:r>
              <a:rPr lang="da-DK" sz="800" b="1" dirty="0" err="1"/>
              <a:t>call</a:t>
            </a:r>
            <a:r>
              <a:rPr lang="da-DK" sz="800" b="1" dirty="0"/>
              <a:t> </a:t>
            </a:r>
            <a:r>
              <a:rPr lang="da-DK" sz="800" b="1" dirty="0" err="1"/>
              <a:t>path</a:t>
            </a:r>
            <a:endParaRPr lang="da-DK" sz="800" b="1" dirty="0"/>
          </a:p>
          <a:p>
            <a:r>
              <a:rPr lang="da-DK" sz="800" b="1" dirty="0"/>
              <a:t>Eksempler</a:t>
            </a:r>
          </a:p>
          <a:p>
            <a:pPr lvl="1"/>
            <a:r>
              <a:rPr lang="da-DK" sz="800" b="1" dirty="0"/>
              <a:t>Grupper data i </a:t>
            </a:r>
            <a:r>
              <a:rPr lang="da-DK" sz="800" b="1" dirty="0" err="1"/>
              <a:t>struct</a:t>
            </a:r>
            <a:r>
              <a:rPr lang="da-DK" sz="800" b="1" dirty="0"/>
              <a:t> for at sortere dem</a:t>
            </a:r>
          </a:p>
          <a:p>
            <a:pPr lvl="1"/>
            <a:r>
              <a:rPr lang="da-DK" sz="800" b="1" dirty="0"/>
              <a:t>Object pattern er den primær måde at </a:t>
            </a:r>
            <a:r>
              <a:rPr lang="da-DK" sz="800" b="1" dirty="0" err="1"/>
              <a:t>implemtere</a:t>
            </a:r>
            <a:r>
              <a:rPr lang="da-DK" sz="800" b="1" dirty="0"/>
              <a:t> singleton</a:t>
            </a:r>
          </a:p>
          <a:p>
            <a:pPr lvl="1"/>
            <a:r>
              <a:rPr lang="da-DK" sz="800" b="1" dirty="0"/>
              <a:t>Abstrakt interface</a:t>
            </a:r>
          </a:p>
          <a:p>
            <a:pPr lvl="1"/>
            <a:r>
              <a:rPr lang="da-DK" sz="800" b="1" dirty="0" err="1"/>
              <a:t>Multithread</a:t>
            </a:r>
            <a:r>
              <a:rPr lang="da-DK" sz="800" b="1" dirty="0"/>
              <a:t> design</a:t>
            </a:r>
          </a:p>
          <a:p>
            <a:pPr lvl="1"/>
            <a:r>
              <a:rPr lang="da-DK" sz="800" b="1" dirty="0"/>
              <a:t>Håndtere data i </a:t>
            </a:r>
            <a:r>
              <a:rPr lang="da-DK" sz="800" b="1" dirty="0" err="1"/>
              <a:t>opaque</a:t>
            </a:r>
            <a:r>
              <a:rPr lang="da-DK" sz="800" b="1" dirty="0"/>
              <a:t> pattern. </a:t>
            </a:r>
          </a:p>
          <a:p>
            <a:r>
              <a:rPr lang="da-DK" sz="800" b="1" dirty="0"/>
              <a:t>Fordele</a:t>
            </a:r>
          </a:p>
          <a:p>
            <a:pPr lvl="1"/>
            <a:r>
              <a:rPr lang="da-DK" sz="800" b="1" dirty="0"/>
              <a:t>Ren interface til data</a:t>
            </a:r>
          </a:p>
          <a:p>
            <a:pPr lvl="1"/>
            <a:r>
              <a:rPr lang="da-DK" sz="800" b="1" dirty="0"/>
              <a:t>Re-</a:t>
            </a:r>
            <a:r>
              <a:rPr lang="da-DK" sz="800" b="1" dirty="0" err="1"/>
              <a:t>entrant</a:t>
            </a:r>
            <a:endParaRPr lang="da-DK" sz="800" b="1" dirty="0"/>
          </a:p>
          <a:p>
            <a:pPr lvl="1"/>
            <a:r>
              <a:rPr lang="da-DK" sz="800" b="1" dirty="0"/>
              <a:t>Nem </a:t>
            </a:r>
            <a:r>
              <a:rPr lang="da-DK" sz="800" b="1" dirty="0" err="1"/>
              <a:t>loack</a:t>
            </a:r>
            <a:r>
              <a:rPr lang="da-DK" sz="800" b="1" dirty="0"/>
              <a:t>, da det er nemt at overskue data</a:t>
            </a:r>
          </a:p>
          <a:p>
            <a:pPr lvl="1"/>
            <a:r>
              <a:rPr lang="da-DK" sz="800" b="1" dirty="0"/>
              <a:t>Nem test via isolation</a:t>
            </a:r>
          </a:p>
          <a:p>
            <a:pPr lvl="1"/>
            <a:r>
              <a:rPr lang="da-DK" sz="800" b="1" dirty="0"/>
              <a:t>Data ligger i kode og gør at man ikke utilsigtet tilgår den.</a:t>
            </a:r>
          </a:p>
        </p:txBody>
      </p:sp>
    </p:spTree>
    <p:extLst>
      <p:ext uri="{BB962C8B-B14F-4D97-AF65-F5344CB8AC3E}">
        <p14:creationId xmlns:p14="http://schemas.microsoft.com/office/powerpoint/2010/main" val="55139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863954-3B0F-BDD5-4F62-D056F951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Implementation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FEED004-2ADF-D9C3-6BA0-42FC0162D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32" y="2424000"/>
            <a:ext cx="4462083" cy="201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my_object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uint32_t variable; 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uint32_t flags; 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  <a:p>
            <a:pPr marL="0" indent="0">
              <a:buNone/>
            </a:pPr>
            <a:endParaRPr lang="en-US" sz="1200" b="0" i="0" dirty="0"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my_object_init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my_object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*self); 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my_object_deinit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my_object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*self);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1C026E59-753A-1F42-2258-CC1751DD4C44}"/>
              </a:ext>
            </a:extLst>
          </p:cNvPr>
          <p:cNvSpPr txBox="1"/>
          <p:nvPr/>
        </p:nvSpPr>
        <p:spPr>
          <a:xfrm>
            <a:off x="5447427" y="2424000"/>
            <a:ext cx="49037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my_object.h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application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my_object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obj;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application_init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application *self){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my_object_init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(&amp;self-&gt;obj);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24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66F7-2919-D562-F301-37284146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Opaque</a:t>
            </a:r>
            <a:r>
              <a:rPr lang="da-DK" dirty="0"/>
              <a:t>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F211EF-8E8A-809D-3BFD-217E6EA3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a-DK" dirty="0"/>
              <a:t>Definition</a:t>
            </a:r>
          </a:p>
          <a:p>
            <a:pPr lvl="1"/>
            <a:r>
              <a:rPr lang="da-DK" dirty="0"/>
              <a:t>Object definition i </a:t>
            </a:r>
            <a:r>
              <a:rPr lang="da-DK" dirty="0" err="1"/>
              <a:t>C-fil</a:t>
            </a:r>
            <a:endParaRPr lang="da-DK" dirty="0"/>
          </a:p>
          <a:p>
            <a:pPr lvl="1"/>
            <a:r>
              <a:rPr lang="da-DK" dirty="0" err="1"/>
              <a:t>Implementation</a:t>
            </a:r>
            <a:r>
              <a:rPr lang="da-DK" dirty="0"/>
              <a:t> giver størrelse</a:t>
            </a:r>
          </a:p>
          <a:p>
            <a:pPr lvl="1"/>
            <a:r>
              <a:rPr lang="da-DK" dirty="0"/>
              <a:t>Bruger </a:t>
            </a:r>
            <a:r>
              <a:rPr lang="da-DK" dirty="0" err="1"/>
              <a:t>object</a:t>
            </a:r>
            <a:r>
              <a:rPr lang="da-DK" dirty="0"/>
              <a:t> pattern internt</a:t>
            </a:r>
          </a:p>
          <a:p>
            <a:pPr lvl="1"/>
            <a:r>
              <a:rPr lang="da-DK" dirty="0"/>
              <a:t>Bruger ”New” og ”delete” funktioner</a:t>
            </a:r>
          </a:p>
          <a:p>
            <a:pPr lvl="1"/>
            <a:r>
              <a:rPr lang="da-DK" dirty="0"/>
              <a:t>Bruger har kun pointer</a:t>
            </a:r>
          </a:p>
          <a:p>
            <a:r>
              <a:rPr lang="da-DK" dirty="0"/>
              <a:t>Eksempler</a:t>
            </a:r>
          </a:p>
          <a:p>
            <a:pPr lvl="1"/>
            <a:r>
              <a:rPr lang="da-DK" dirty="0"/>
              <a:t>Isolere </a:t>
            </a:r>
            <a:r>
              <a:rPr lang="da-DK" dirty="0" err="1"/>
              <a:t>dependency</a:t>
            </a:r>
            <a:endParaRPr lang="da-DK" dirty="0"/>
          </a:p>
          <a:p>
            <a:pPr lvl="1"/>
            <a:r>
              <a:rPr lang="da-DK" dirty="0"/>
              <a:t>Kontrolleret adgang til data</a:t>
            </a:r>
          </a:p>
          <a:p>
            <a:r>
              <a:rPr lang="da-DK" dirty="0"/>
              <a:t>Fordele</a:t>
            </a:r>
          </a:p>
          <a:p>
            <a:pPr lvl="1"/>
            <a:r>
              <a:rPr lang="da-DK" dirty="0"/>
              <a:t>Gem </a:t>
            </a:r>
            <a:r>
              <a:rPr lang="da-DK" dirty="0" err="1"/>
              <a:t>implementation</a:t>
            </a:r>
            <a:endParaRPr lang="da-DK" dirty="0"/>
          </a:p>
          <a:p>
            <a:pPr lvl="1"/>
            <a:r>
              <a:rPr lang="da-DK" dirty="0"/>
              <a:t>Begræns </a:t>
            </a:r>
            <a:r>
              <a:rPr lang="da-DK" dirty="0" err="1"/>
              <a:t>dependency</a:t>
            </a:r>
            <a:endParaRPr lang="da-DK" dirty="0"/>
          </a:p>
          <a:p>
            <a:pPr marL="4572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1551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C90AA-62B5-69F9-349E-4D8D031B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Implementation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2867622-325C-66B5-9078-E90C70F3B0D0}"/>
              </a:ext>
            </a:extLst>
          </p:cNvPr>
          <p:cNvSpPr txBox="1"/>
          <p:nvPr/>
        </p:nvSpPr>
        <p:spPr>
          <a:xfrm>
            <a:off x="404602" y="1594131"/>
            <a:ext cx="54841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H-File</a:t>
            </a: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// just a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declaration</a:t>
            </a:r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deinit</a:t>
            </a:r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opaque_init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opaque_deinit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on an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opaque_set_data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uint32_t data);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uint32_t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opaque_get_data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AACCB792-AA3B-6932-902E-278E7E07EBEB}"/>
              </a:ext>
            </a:extLst>
          </p:cNvPr>
          <p:cNvSpPr txBox="1"/>
          <p:nvPr/>
        </p:nvSpPr>
        <p:spPr>
          <a:xfrm>
            <a:off x="5793898" y="1690688"/>
            <a:ext cx="622798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C-File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actual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definition of the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private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of the c file</a:t>
            </a: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uint32_t data;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opaque_init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)); /ZERO all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do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initialization</a:t>
            </a:r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opaque_deinit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and return to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known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self-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&gt;data = 0;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opaque_set_data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uint32_t data){</a:t>
            </a: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self-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&gt;data = data;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uint32_t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opaque_get_data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self-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&gt;data;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7584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96F63-A863-9394-E695-58B53B48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Opgave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3D1CE87-E9CB-C632-29B1-76B6E8379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Lav dette CAN modul om til </a:t>
            </a:r>
            <a:r>
              <a:rPr lang="da-DK" dirty="0" err="1"/>
              <a:t>Opaque</a:t>
            </a:r>
            <a:r>
              <a:rPr lang="da-DK" dirty="0"/>
              <a:t> Pattern?</a:t>
            </a:r>
          </a:p>
          <a:p>
            <a:r>
              <a:rPr lang="da-DK" dirty="0"/>
              <a:t>Hvordan kan man hængte en protokol på?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7FE05FC1-AEC8-58F6-E4C2-5F7C4334A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389" y="1880971"/>
            <a:ext cx="3781953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89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66F7-2919-D562-F301-37284146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Singleton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F211EF-8E8A-809D-3BFD-217E6EA3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a-DK" dirty="0"/>
              <a:t>Definition</a:t>
            </a:r>
          </a:p>
          <a:p>
            <a:pPr lvl="1"/>
            <a:r>
              <a:rPr lang="da-DK" dirty="0"/>
              <a:t>Control af multiple </a:t>
            </a:r>
            <a:r>
              <a:rPr lang="da-DK" dirty="0" err="1"/>
              <a:t>instance</a:t>
            </a:r>
            <a:endParaRPr lang="da-DK" dirty="0"/>
          </a:p>
          <a:p>
            <a:pPr lvl="1"/>
            <a:r>
              <a:rPr lang="da-DK" dirty="0"/>
              <a:t>Privat </a:t>
            </a:r>
            <a:r>
              <a:rPr lang="da-DK" dirty="0" err="1"/>
              <a:t>constructor</a:t>
            </a:r>
            <a:endParaRPr lang="da-DK" dirty="0"/>
          </a:p>
          <a:p>
            <a:pPr lvl="1"/>
            <a:r>
              <a:rPr lang="da-DK" dirty="0" err="1"/>
              <a:t>Stateless</a:t>
            </a:r>
            <a:r>
              <a:rPr lang="da-DK" dirty="0"/>
              <a:t> interface</a:t>
            </a:r>
          </a:p>
          <a:p>
            <a:r>
              <a:rPr lang="da-DK" dirty="0"/>
              <a:t>Eksempler</a:t>
            </a:r>
          </a:p>
          <a:p>
            <a:pPr lvl="1"/>
            <a:r>
              <a:rPr lang="da-DK" dirty="0" err="1"/>
              <a:t>Logging</a:t>
            </a:r>
            <a:endParaRPr lang="da-DK" dirty="0"/>
          </a:p>
          <a:p>
            <a:pPr lvl="1"/>
            <a:r>
              <a:rPr lang="da-DK" dirty="0"/>
              <a:t>Configuration</a:t>
            </a:r>
          </a:p>
          <a:p>
            <a:pPr lvl="1"/>
            <a:r>
              <a:rPr lang="da-DK" dirty="0"/>
              <a:t>Subsystem</a:t>
            </a:r>
          </a:p>
          <a:p>
            <a:pPr lvl="1"/>
            <a:r>
              <a:rPr lang="da-DK" dirty="0"/>
              <a:t>Thread </a:t>
            </a:r>
            <a:r>
              <a:rPr lang="da-DK" dirty="0" err="1"/>
              <a:t>scheduler</a:t>
            </a:r>
            <a:endParaRPr lang="da-DK" dirty="0"/>
          </a:p>
          <a:p>
            <a:r>
              <a:rPr lang="da-DK" dirty="0"/>
              <a:t>Fordele</a:t>
            </a:r>
          </a:p>
          <a:p>
            <a:pPr lvl="1"/>
            <a:r>
              <a:rPr lang="da-DK" dirty="0"/>
              <a:t>Enkelt instans</a:t>
            </a:r>
          </a:p>
          <a:p>
            <a:pPr lvl="1"/>
            <a:r>
              <a:rPr lang="da-DK" dirty="0"/>
              <a:t>Simple kode</a:t>
            </a:r>
          </a:p>
          <a:p>
            <a:pPr lvl="1"/>
            <a:r>
              <a:rPr lang="da-DK" dirty="0"/>
              <a:t>Bedre performance</a:t>
            </a:r>
          </a:p>
          <a:p>
            <a:pPr lvl="1"/>
            <a:r>
              <a:rPr lang="da-DK" dirty="0"/>
              <a:t>Håndtere </a:t>
            </a:r>
            <a:r>
              <a:rPr lang="da-DK" dirty="0" err="1"/>
              <a:t>shared</a:t>
            </a:r>
            <a:r>
              <a:rPr lang="da-DK" dirty="0"/>
              <a:t> </a:t>
            </a:r>
            <a:r>
              <a:rPr lang="da-DK" dirty="0" err="1"/>
              <a:t>resource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2152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- bestyrelseslokale">
  <a:themeElements>
    <a:clrScheme name="Ion - bestyrelseslokale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- bestyrelseslokal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- bestyrelseslokal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2750</TotalTime>
  <Words>1222</Words>
  <Application>Microsoft Office PowerPoint</Application>
  <PresentationFormat>Widescreen</PresentationFormat>
  <Paragraphs>286</Paragraphs>
  <Slides>24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24</vt:i4>
      </vt:variant>
    </vt:vector>
  </HeadingPairs>
  <TitlesOfParts>
    <vt:vector size="30" baseType="lpstr">
      <vt:lpstr>Calibri</vt:lpstr>
      <vt:lpstr>Century Gothic</vt:lpstr>
      <vt:lpstr>Courier New</vt:lpstr>
      <vt:lpstr>Symbol</vt:lpstr>
      <vt:lpstr>Wingdings 3</vt:lpstr>
      <vt:lpstr>Ion - bestyrelseslokale</vt:lpstr>
      <vt:lpstr>Embedded C Programming Design Patterns</vt:lpstr>
      <vt:lpstr>Indhold</vt:lpstr>
      <vt:lpstr>Hvad nu ?</vt:lpstr>
      <vt:lpstr>Object Pattern</vt:lpstr>
      <vt:lpstr>Implementation</vt:lpstr>
      <vt:lpstr>Opaque Pattern</vt:lpstr>
      <vt:lpstr>Implementation</vt:lpstr>
      <vt:lpstr>Opgave</vt:lpstr>
      <vt:lpstr>Singleton Pattern</vt:lpstr>
      <vt:lpstr>Implemetation</vt:lpstr>
      <vt:lpstr>Factory Pattern</vt:lpstr>
      <vt:lpstr>Implemetation</vt:lpstr>
      <vt:lpstr>Callback/Observer Pattern</vt:lpstr>
      <vt:lpstr>Implemetation</vt:lpstr>
      <vt:lpstr>Opgave</vt:lpstr>
      <vt:lpstr>Inheritance Pattern</vt:lpstr>
      <vt:lpstr>Implemetation</vt:lpstr>
      <vt:lpstr>Virtual API Pattern</vt:lpstr>
      <vt:lpstr>Implemetation</vt:lpstr>
      <vt:lpstr>Return Value Pattern</vt:lpstr>
      <vt:lpstr>Implemetation</vt:lpstr>
      <vt:lpstr>Concurrency Pattern</vt:lpstr>
      <vt:lpstr>Implemetation</vt:lpstr>
      <vt:lpstr>Typer af designpattern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C Programming Design Patterns</dc:title>
  <dc:creator>Gert Lauritsen</dc:creator>
  <cp:lastModifiedBy>Gert Lauritsen</cp:lastModifiedBy>
  <cp:revision>16</cp:revision>
  <dcterms:created xsi:type="dcterms:W3CDTF">2023-11-13T19:29:44Z</dcterms:created>
  <dcterms:modified xsi:type="dcterms:W3CDTF">2024-02-21T18:43:26Z</dcterms:modified>
</cp:coreProperties>
</file>