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0" r:id="rId6"/>
    <p:sldId id="265" r:id="rId7"/>
    <p:sldId id="278" r:id="rId8"/>
    <p:sldId id="261" r:id="rId9"/>
    <p:sldId id="266" r:id="rId10"/>
    <p:sldId id="262" r:id="rId11"/>
    <p:sldId id="268" r:id="rId12"/>
    <p:sldId id="263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57" r:id="rId2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F58BAA-362A-AC4E-B458-C227ED1DA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175E54D-0A37-3139-AE2D-1F8EF3C08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BF849A-7C89-AFD1-A7C5-70048BD9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13-11-2023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0D1EF3C-BA08-3229-48DE-58678CD2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E9832DB-9CB0-C12B-AAFD-CBB26AAD4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97405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FA230B-3BB0-116A-406D-BF8894F0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150D4411-01F6-FC7F-678F-79C270633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BE98D34-8371-CCF1-1AC6-EBF27F71C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13-11-2023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5B8E08A-AD76-4CD8-2E73-2065DC9E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89FFC00-A239-E03D-4E1C-0270B8F2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164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4E9BB7E3-1B98-8220-23FD-AF2848215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A7ECF1B-368B-AF07-5A86-4EDD0562D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47118D4-7829-A737-97EE-DF1DF42B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13-11-2023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95CB82C-C0DF-3818-3CA3-A94E53A3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89EDFB-0C9C-432F-95D1-1609BF42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333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F79B5-9352-2367-BE1C-B58A69D2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8F07F5F-EFF1-1EF6-8244-7BFDFB46B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F6CAF26-6A84-9577-A985-0DECB191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13-11-2023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CB41ADA-2CE1-EF0B-FE97-0B9B955A8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4AB0DA4-846B-8776-D8AC-6261916C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063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0EB23-285F-5AAD-1804-EBB6B36AD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CBA14AD-4980-7E74-84F8-913802623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F6DE66D-9AB5-5ED0-A385-8A58986E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13-11-2023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DA6492A-FFD2-EED6-B479-9F29B368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818CABF-4819-0D81-41A7-F3545CD57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516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7A662-537B-0998-4DCB-FA740715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C239F8F-5CD2-E1E8-696B-FB4B04585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7A8E224-DF65-52DD-26AD-099607515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842AB94-FB07-71F2-CD5C-C46204F5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13-11-2023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18A812E-D511-6BD8-D1E7-B57B945FC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29542D4-7F7E-69EB-4AD6-579AD2AB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0097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2EA8F-E58D-DF52-45BE-6C302006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BA81246-F8A3-D5F2-4EB1-59F9A6088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D59AA76-93FB-76BE-B8F9-519B6A2A0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5C79E577-FC1A-6984-0B65-56EF00DF45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73BACE3-0954-7EBC-96B7-BC78D8A58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709CBD8-91C5-8CC2-3461-E600FEBC0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13-11-2023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8254EE01-03BC-7778-02FB-C6D84B0D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5E4EF00-4425-D7DA-A864-38E07B0E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917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3059F-66B8-4AC3-2478-2B791B32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CC3FFA2-BFF2-CE41-C2B7-92DA70F4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13-11-2023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175EC3B-143A-FA27-771E-BF75EEBE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7B6D15C-E37E-22D4-6517-ED3F4F72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7005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23A088F-33B4-6A68-57F9-BD9AC1AD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13-11-2023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5BD323B-EE1C-622F-9691-60A3E5E8A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3461B7A-3774-46CF-C0F2-D82CB7E8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0329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BF48ED-B691-BA27-9EC4-E18C8BF8C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F30E259-6D3F-E4B9-938E-C85A0408C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D12E757-7196-EA4D-55A5-8FC31D193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991A787-1741-4F9D-C7C3-4E9D799A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13-11-2023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A1375E1-57BB-360F-5200-2CA320AB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34B6EEF-74F5-5AB1-BED4-953BC367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214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EF0159-0E42-FB87-1D72-2E19087B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CA0C3A72-7401-7E7F-7F29-FE0CB0EDE8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801CA89-7899-4934-1536-1F376DD90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0167FAC-816E-9F44-E78F-A4230488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8477-28DE-4BB0-B44B-4F06232BECEB}" type="datetimeFigureOut">
              <a:rPr lang="da-DK" smtClean="0"/>
              <a:t>13-11-2023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928BAE8-9C71-BF26-7760-2D91ADAC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7F13390-CF46-510B-C1D8-F2FF79D8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012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9DBDACB-F5FF-C644-F476-D7117102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21638DB-9D9B-2136-CB31-AABFF262A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1735DCF-7F8C-4E1B-9B9A-1EE954A0F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A8477-28DE-4BB0-B44B-4F06232BECEB}" type="datetimeFigureOut">
              <a:rPr lang="da-DK" smtClean="0"/>
              <a:t>13-11-2023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531263D-C302-A393-86F9-D1BCD3C60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8B3A746-E1AF-6012-CEF6-93AB22F42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D5127-0FCE-4E7B-884A-FDCB62411AC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967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6AD60-D41F-1B9B-0430-6CA86F20B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Embedded C Programming Design Patterns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42A09B8-59D3-1B8A-0A0E-5716B71A6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Design patterns til ren og vedligehold bare kode for </a:t>
            </a:r>
            <a:r>
              <a:rPr lang="da-DK" dirty="0" err="1"/>
              <a:t>embedded</a:t>
            </a:r>
            <a:r>
              <a:rPr lang="da-DK" dirty="0"/>
              <a:t> systemer</a:t>
            </a:r>
          </a:p>
        </p:txBody>
      </p:sp>
    </p:spTree>
    <p:extLst>
      <p:ext uri="{BB962C8B-B14F-4D97-AF65-F5344CB8AC3E}">
        <p14:creationId xmlns:p14="http://schemas.microsoft.com/office/powerpoint/2010/main" val="376982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Factory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Definition</a:t>
            </a:r>
          </a:p>
          <a:p>
            <a:pPr lvl="1"/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(som regel </a:t>
            </a:r>
            <a:r>
              <a:rPr lang="da-DK" dirty="0" err="1"/>
              <a:t>struct</a:t>
            </a:r>
            <a:r>
              <a:rPr lang="da-DK" dirty="0"/>
              <a:t>)</a:t>
            </a:r>
          </a:p>
          <a:p>
            <a:pPr lvl="1"/>
            <a:r>
              <a:rPr lang="da-DK" dirty="0" err="1"/>
              <a:t>Manage</a:t>
            </a:r>
            <a:r>
              <a:rPr lang="da-DK" dirty="0"/>
              <a:t> </a:t>
            </a:r>
            <a:r>
              <a:rPr lang="da-DK" dirty="0" err="1"/>
              <a:t>memory</a:t>
            </a:r>
            <a:r>
              <a:rPr lang="da-DK" dirty="0"/>
              <a:t> pool</a:t>
            </a:r>
          </a:p>
          <a:p>
            <a:pPr lvl="1"/>
            <a:r>
              <a:rPr lang="da-DK" dirty="0"/>
              <a:t>Konkrete </a:t>
            </a:r>
            <a:r>
              <a:rPr lang="da-DK" dirty="0" err="1"/>
              <a:t>implemtation</a:t>
            </a:r>
            <a:endParaRPr lang="da-DK" dirty="0"/>
          </a:p>
          <a:p>
            <a:pPr lvl="1"/>
            <a:r>
              <a:rPr lang="da-DK" dirty="0"/>
              <a:t>Bruger er som regel </a:t>
            </a:r>
            <a:r>
              <a:rPr lang="da-DK" dirty="0" err="1"/>
              <a:t>application</a:t>
            </a:r>
            <a:r>
              <a:rPr lang="da-DK" dirty="0"/>
              <a:t> kode og skjuler </a:t>
            </a:r>
            <a:r>
              <a:rPr lang="da-DK" dirty="0" err="1"/>
              <a:t>objecter</a:t>
            </a:r>
            <a:r>
              <a:rPr lang="da-DK" dirty="0"/>
              <a:t> fra bruger</a:t>
            </a:r>
          </a:p>
          <a:p>
            <a:r>
              <a:rPr lang="da-DK" dirty="0"/>
              <a:t>Eksempler</a:t>
            </a:r>
          </a:p>
          <a:p>
            <a:pPr lvl="1"/>
            <a:r>
              <a:rPr lang="da-DK" dirty="0" err="1"/>
              <a:t>Init</a:t>
            </a:r>
            <a:r>
              <a:rPr lang="da-DK" dirty="0"/>
              <a:t> </a:t>
            </a:r>
            <a:r>
              <a:rPr lang="da-DK" dirty="0" err="1"/>
              <a:t>device</a:t>
            </a:r>
            <a:r>
              <a:rPr lang="da-DK" dirty="0"/>
              <a:t> driver</a:t>
            </a:r>
          </a:p>
          <a:p>
            <a:pPr lvl="1"/>
            <a:r>
              <a:rPr lang="da-DK" dirty="0"/>
              <a:t>Memory pool og buffer</a:t>
            </a:r>
          </a:p>
          <a:p>
            <a:pPr lvl="1"/>
            <a:r>
              <a:rPr lang="da-DK" dirty="0"/>
              <a:t>File system </a:t>
            </a:r>
            <a:r>
              <a:rPr lang="da-DK" dirty="0" err="1"/>
              <a:t>objecter</a:t>
            </a:r>
            <a:endParaRPr lang="da-DK" dirty="0"/>
          </a:p>
          <a:p>
            <a:r>
              <a:rPr lang="da-DK" dirty="0"/>
              <a:t>Fordele</a:t>
            </a:r>
          </a:p>
          <a:p>
            <a:pPr lvl="1"/>
            <a:r>
              <a:rPr lang="da-DK" dirty="0"/>
              <a:t>Øget fleksibilitet</a:t>
            </a:r>
          </a:p>
          <a:p>
            <a:pPr lvl="1"/>
            <a:r>
              <a:rPr lang="da-DK" dirty="0"/>
              <a:t>Bedre kode organisation</a:t>
            </a:r>
          </a:p>
          <a:p>
            <a:pPr lvl="1"/>
            <a:r>
              <a:rPr lang="da-DK" dirty="0"/>
              <a:t>Datadriven arkitektur</a:t>
            </a:r>
          </a:p>
          <a:p>
            <a:pPr lvl="1"/>
            <a:r>
              <a:rPr lang="da-DK" dirty="0"/>
              <a:t>Bedre kode genbrug</a:t>
            </a:r>
          </a:p>
        </p:txBody>
      </p:sp>
    </p:spTree>
    <p:extLst>
      <p:ext uri="{BB962C8B-B14F-4D97-AF65-F5344CB8AC3E}">
        <p14:creationId xmlns:p14="http://schemas.microsoft.com/office/powerpoint/2010/main" val="462384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29AEF-EE65-5CC4-63BD-85F7D83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Implemetation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715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Callback</a:t>
            </a:r>
            <a:r>
              <a:rPr lang="da-DK" dirty="0"/>
              <a:t>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a-DK" dirty="0"/>
              <a:t>Definition</a:t>
            </a:r>
          </a:p>
          <a:p>
            <a:pPr lvl="1"/>
            <a:r>
              <a:rPr lang="da-DK" dirty="0" err="1"/>
              <a:t>Callback</a:t>
            </a:r>
            <a:r>
              <a:rPr lang="da-DK" dirty="0"/>
              <a:t> receiver: hægter på koden</a:t>
            </a:r>
          </a:p>
          <a:p>
            <a:pPr lvl="1"/>
            <a:r>
              <a:rPr lang="da-DK" dirty="0"/>
              <a:t>Separation mellem kalder og det kaldte</a:t>
            </a:r>
          </a:p>
          <a:p>
            <a:pPr lvl="1"/>
            <a:r>
              <a:rPr lang="da-DK" dirty="0" err="1"/>
              <a:t>Exposing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a interface</a:t>
            </a:r>
          </a:p>
          <a:p>
            <a:r>
              <a:rPr lang="da-DK" dirty="0"/>
              <a:t>Eksempler</a:t>
            </a:r>
          </a:p>
          <a:p>
            <a:pPr lvl="1"/>
            <a:r>
              <a:rPr lang="da-DK" dirty="0"/>
              <a:t>Notifikation</a:t>
            </a:r>
          </a:p>
          <a:p>
            <a:pPr lvl="1"/>
            <a:r>
              <a:rPr lang="da-DK" dirty="0"/>
              <a:t>Observere </a:t>
            </a:r>
            <a:r>
              <a:rPr lang="da-DK" dirty="0" err="1"/>
              <a:t>state</a:t>
            </a:r>
            <a:r>
              <a:rPr lang="da-DK" dirty="0"/>
              <a:t> af </a:t>
            </a:r>
            <a:r>
              <a:rPr lang="da-DK" dirty="0" err="1"/>
              <a:t>object</a:t>
            </a:r>
            <a:endParaRPr lang="da-DK" dirty="0"/>
          </a:p>
          <a:p>
            <a:pPr lvl="1"/>
            <a:r>
              <a:rPr lang="da-DK" dirty="0"/>
              <a:t>One to </a:t>
            </a:r>
            <a:r>
              <a:rPr lang="da-DK" dirty="0" err="1"/>
              <a:t>many</a:t>
            </a:r>
            <a:r>
              <a:rPr lang="da-DK" dirty="0"/>
              <a:t> notifikation</a:t>
            </a:r>
          </a:p>
          <a:p>
            <a:r>
              <a:rPr lang="da-DK" dirty="0"/>
              <a:t>Fordele</a:t>
            </a:r>
          </a:p>
          <a:p>
            <a:pPr lvl="1"/>
            <a:r>
              <a:rPr lang="da-DK" dirty="0" err="1"/>
              <a:t>Decoupling</a:t>
            </a:r>
            <a:endParaRPr lang="da-DK" dirty="0"/>
          </a:p>
          <a:p>
            <a:pPr lvl="1"/>
            <a:r>
              <a:rPr lang="da-DK" dirty="0" err="1"/>
              <a:t>Reuse</a:t>
            </a:r>
            <a:r>
              <a:rPr lang="da-DK" dirty="0"/>
              <a:t> kode</a:t>
            </a:r>
          </a:p>
          <a:p>
            <a:pPr lvl="1"/>
            <a:r>
              <a:rPr lang="da-DK" dirty="0" err="1"/>
              <a:t>Scalability</a:t>
            </a:r>
            <a:endParaRPr lang="da-DK" dirty="0"/>
          </a:p>
          <a:p>
            <a:pPr lvl="1"/>
            <a:r>
              <a:rPr lang="da-DK" dirty="0"/>
              <a:t>Let at vedligeholde</a:t>
            </a:r>
          </a:p>
        </p:txBody>
      </p:sp>
    </p:spTree>
    <p:extLst>
      <p:ext uri="{BB962C8B-B14F-4D97-AF65-F5344CB8AC3E}">
        <p14:creationId xmlns:p14="http://schemas.microsoft.com/office/powerpoint/2010/main" val="4135037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29AEF-EE65-5CC4-63BD-85F7D83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Implemetation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78A98DA4-19B3-973B-1203-CB1B9FC616DA}"/>
              </a:ext>
            </a:extLst>
          </p:cNvPr>
          <p:cNvSpPr txBox="1"/>
          <p:nvPr/>
        </p:nvSpPr>
        <p:spPr>
          <a:xfrm>
            <a:off x="121380" y="1375646"/>
            <a:ext cx="6109365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File: </a:t>
            </a:r>
            <a:r>
              <a:rPr lang="da-DK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button.h</a:t>
            </a:r>
            <a:endParaRPr lang="da-DK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stddef.h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is a public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definition</a:t>
            </a: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(*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button_init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button_deinit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button_add_callback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button_remove_callback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button_do_something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da-DK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A9B69C9E-0D48-D2DD-271B-86BF941B8812}"/>
              </a:ext>
            </a:extLst>
          </p:cNvPr>
          <p:cNvSpPr txBox="1"/>
          <p:nvPr/>
        </p:nvSpPr>
        <p:spPr>
          <a:xfrm>
            <a:off x="7471646" y="1375646"/>
            <a:ext cx="41080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File: </a:t>
            </a:r>
            <a:r>
              <a:rPr lang="da-DK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button.c</a:t>
            </a:r>
            <a:endParaRPr lang="da-DK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button.h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button_init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*s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button_deinit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button_add_callback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button_remove_callback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</a:t>
            </a:r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button_do_something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cb-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 //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</a:t>
            </a:r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78D581BE-C9EC-5643-9DA2-720511E39607}"/>
              </a:ext>
            </a:extLst>
          </p:cNvPr>
          <p:cNvSpPr txBox="1"/>
          <p:nvPr/>
        </p:nvSpPr>
        <p:spPr>
          <a:xfrm>
            <a:off x="4925891" y="5354102"/>
            <a:ext cx="241604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da-DK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button_init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button_add_callback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addTotal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button_do_something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button_deinit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da-DK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da-DK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8118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Inheritance</a:t>
            </a:r>
            <a:r>
              <a:rPr lang="da-DK" dirty="0"/>
              <a:t>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Definition</a:t>
            </a:r>
          </a:p>
          <a:p>
            <a:r>
              <a:rPr lang="da-DK" dirty="0"/>
              <a:t>Eksempler</a:t>
            </a:r>
          </a:p>
          <a:p>
            <a:r>
              <a:rPr lang="da-DK" dirty="0"/>
              <a:t>Fordele</a:t>
            </a:r>
          </a:p>
        </p:txBody>
      </p:sp>
    </p:spTree>
    <p:extLst>
      <p:ext uri="{BB962C8B-B14F-4D97-AF65-F5344CB8AC3E}">
        <p14:creationId xmlns:p14="http://schemas.microsoft.com/office/powerpoint/2010/main" val="530552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29AEF-EE65-5CC4-63BD-85F7D83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Implemetation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82566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Virtual API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Definition</a:t>
            </a:r>
          </a:p>
          <a:p>
            <a:r>
              <a:rPr lang="da-DK" dirty="0"/>
              <a:t>Eksempler</a:t>
            </a:r>
          </a:p>
          <a:p>
            <a:r>
              <a:rPr lang="da-DK" dirty="0"/>
              <a:t>Fordele</a:t>
            </a:r>
          </a:p>
        </p:txBody>
      </p:sp>
    </p:spTree>
    <p:extLst>
      <p:ext uri="{BB962C8B-B14F-4D97-AF65-F5344CB8AC3E}">
        <p14:creationId xmlns:p14="http://schemas.microsoft.com/office/powerpoint/2010/main" val="929511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29AEF-EE65-5CC4-63BD-85F7D83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Implemetation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80931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Return Value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Definition</a:t>
            </a:r>
          </a:p>
          <a:p>
            <a:r>
              <a:rPr lang="da-DK" dirty="0"/>
              <a:t>Eksempler</a:t>
            </a:r>
          </a:p>
          <a:p>
            <a:r>
              <a:rPr lang="da-DK" dirty="0"/>
              <a:t>Fordele</a:t>
            </a:r>
          </a:p>
        </p:txBody>
      </p:sp>
    </p:spTree>
    <p:extLst>
      <p:ext uri="{BB962C8B-B14F-4D97-AF65-F5344CB8AC3E}">
        <p14:creationId xmlns:p14="http://schemas.microsoft.com/office/powerpoint/2010/main" val="4211501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29AEF-EE65-5CC4-63BD-85F7D83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Implemetation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9501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0324C-4645-722C-1782-03029F27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Indhold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511B379-AE0B-71B0-58C0-641A801F6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65057" cy="4351338"/>
          </a:xfrm>
        </p:spPr>
        <p:txBody>
          <a:bodyPr>
            <a:normAutofit fontScale="62500" lnSpcReduction="20000"/>
          </a:bodyPr>
          <a:lstStyle/>
          <a:p>
            <a:r>
              <a:rPr lang="da-DK" dirty="0"/>
              <a:t>Introduktion</a:t>
            </a:r>
          </a:p>
          <a:p>
            <a:r>
              <a:rPr lang="da-DK" dirty="0" err="1"/>
              <a:t>Creational</a:t>
            </a:r>
            <a:r>
              <a:rPr lang="da-DK" dirty="0"/>
              <a:t> Patterns</a:t>
            </a:r>
          </a:p>
          <a:p>
            <a:pPr lvl="1"/>
            <a:r>
              <a:rPr lang="da-DK" dirty="0"/>
              <a:t>Object Patterns</a:t>
            </a:r>
          </a:p>
          <a:p>
            <a:pPr lvl="1"/>
            <a:r>
              <a:rPr lang="da-DK" dirty="0" err="1"/>
              <a:t>Opaque</a:t>
            </a:r>
            <a:r>
              <a:rPr lang="da-DK" dirty="0"/>
              <a:t> Pattern</a:t>
            </a:r>
          </a:p>
          <a:p>
            <a:pPr lvl="1"/>
            <a:r>
              <a:rPr lang="da-DK" dirty="0"/>
              <a:t>Singleton Pattern</a:t>
            </a:r>
          </a:p>
          <a:p>
            <a:pPr lvl="1"/>
            <a:r>
              <a:rPr lang="da-DK" dirty="0"/>
              <a:t>Factory Pattern</a:t>
            </a:r>
          </a:p>
          <a:p>
            <a:r>
              <a:rPr lang="da-DK" dirty="0"/>
              <a:t>Struktur Patterns</a:t>
            </a:r>
          </a:p>
          <a:p>
            <a:pPr lvl="1"/>
            <a:r>
              <a:rPr lang="da-DK" dirty="0" err="1"/>
              <a:t>Callback</a:t>
            </a:r>
            <a:r>
              <a:rPr lang="da-DK" dirty="0"/>
              <a:t> Patterns</a:t>
            </a:r>
          </a:p>
          <a:p>
            <a:pPr lvl="1"/>
            <a:r>
              <a:rPr lang="da-DK" dirty="0" err="1"/>
              <a:t>Inheritance</a:t>
            </a:r>
            <a:r>
              <a:rPr lang="da-DK" dirty="0"/>
              <a:t> Pattern</a:t>
            </a:r>
          </a:p>
          <a:p>
            <a:pPr lvl="1"/>
            <a:r>
              <a:rPr lang="da-DK" dirty="0"/>
              <a:t>Virtual Patterns</a:t>
            </a:r>
          </a:p>
          <a:p>
            <a:pPr lvl="1"/>
            <a:r>
              <a:rPr lang="da-DK" dirty="0" err="1"/>
              <a:t>Brigde</a:t>
            </a:r>
            <a:r>
              <a:rPr lang="da-DK" dirty="0"/>
              <a:t> Patterns</a:t>
            </a:r>
          </a:p>
          <a:p>
            <a:r>
              <a:rPr lang="da-DK" dirty="0" err="1"/>
              <a:t>Behavioral</a:t>
            </a:r>
            <a:r>
              <a:rPr lang="da-DK" dirty="0"/>
              <a:t> Patterns</a:t>
            </a:r>
          </a:p>
          <a:p>
            <a:pPr lvl="1"/>
            <a:r>
              <a:rPr lang="da-DK" dirty="0"/>
              <a:t>Return Value Patterns</a:t>
            </a:r>
          </a:p>
          <a:p>
            <a:r>
              <a:rPr lang="da-DK" dirty="0" err="1"/>
              <a:t>Concurrency</a:t>
            </a:r>
            <a:r>
              <a:rPr lang="da-DK" dirty="0"/>
              <a:t> Patterns</a:t>
            </a:r>
          </a:p>
          <a:p>
            <a:pPr lvl="1"/>
            <a:r>
              <a:rPr lang="da-DK" dirty="0" err="1"/>
              <a:t>Spinlock</a:t>
            </a:r>
            <a:r>
              <a:rPr lang="da-DK" dirty="0"/>
              <a:t> Patterns</a:t>
            </a:r>
          </a:p>
          <a:p>
            <a:pPr lvl="1"/>
            <a:r>
              <a:rPr lang="da-DK" dirty="0" err="1"/>
              <a:t>Semaphore</a:t>
            </a:r>
            <a:r>
              <a:rPr lang="da-DK" dirty="0"/>
              <a:t> Pattern</a:t>
            </a:r>
          </a:p>
          <a:p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AECA23CB-09BD-5BB1-4924-5137AD1124FD}"/>
              </a:ext>
            </a:extLst>
          </p:cNvPr>
          <p:cNvSpPr txBox="1"/>
          <p:nvPr/>
        </p:nvSpPr>
        <p:spPr>
          <a:xfrm>
            <a:off x="5567319" y="1825625"/>
            <a:ext cx="4822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Return Value Pattern</a:t>
            </a:r>
          </a:p>
          <a:p>
            <a:r>
              <a:rPr lang="da-DK" dirty="0" err="1"/>
              <a:t>Concurrency</a:t>
            </a:r>
            <a:r>
              <a:rPr lang="da-DK" dirty="0"/>
              <a:t> </a:t>
            </a:r>
          </a:p>
          <a:p>
            <a:pPr lvl="1"/>
            <a:r>
              <a:rPr lang="da-DK" dirty="0" err="1"/>
              <a:t>Spinlock</a:t>
            </a:r>
            <a:r>
              <a:rPr lang="da-DK" dirty="0"/>
              <a:t> Pattern</a:t>
            </a:r>
          </a:p>
          <a:p>
            <a:pPr lvl="1"/>
            <a:r>
              <a:rPr lang="da-DK" dirty="0" err="1"/>
              <a:t>Semaphore</a:t>
            </a:r>
            <a:r>
              <a:rPr lang="da-DK" dirty="0"/>
              <a:t> Pattern</a:t>
            </a:r>
          </a:p>
          <a:p>
            <a:pPr lvl="1"/>
            <a:r>
              <a:rPr lang="da-DK" dirty="0" err="1"/>
              <a:t>Mutex</a:t>
            </a:r>
            <a:r>
              <a:rPr lang="da-DK" dirty="0"/>
              <a:t> Patterns</a:t>
            </a:r>
          </a:p>
          <a:p>
            <a:pPr lvl="1"/>
            <a:r>
              <a:rPr lang="da-DK" dirty="0" err="1"/>
              <a:t>Conditional</a:t>
            </a:r>
            <a:r>
              <a:rPr lang="da-DK" dirty="0"/>
              <a:t> Pattern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99834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Concurrency</a:t>
            </a:r>
            <a:r>
              <a:rPr lang="da-DK" dirty="0"/>
              <a:t>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Definition</a:t>
            </a:r>
          </a:p>
          <a:p>
            <a:r>
              <a:rPr lang="da-DK" dirty="0"/>
              <a:t>Eksempler</a:t>
            </a:r>
          </a:p>
          <a:p>
            <a:r>
              <a:rPr lang="da-DK" dirty="0"/>
              <a:t>Fordele</a:t>
            </a:r>
          </a:p>
        </p:txBody>
      </p:sp>
    </p:spTree>
    <p:extLst>
      <p:ext uri="{BB962C8B-B14F-4D97-AF65-F5344CB8AC3E}">
        <p14:creationId xmlns:p14="http://schemas.microsoft.com/office/powerpoint/2010/main" val="1060361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29AEF-EE65-5CC4-63BD-85F7D83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Implemetation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9360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53CF1-9A2C-16C3-A84E-2E28886C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Typer af </a:t>
            </a:r>
            <a:r>
              <a:rPr lang="da-DK" dirty="0" err="1"/>
              <a:t>designpattern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A632F4A-EA86-7DFC-9DA6-63AC70DA3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Obejct</a:t>
            </a:r>
            <a:r>
              <a:rPr lang="da-DK" dirty="0"/>
              <a:t> Pattern: Gruppere data i class og lav </a:t>
            </a:r>
            <a:r>
              <a:rPr lang="da-DK" dirty="0" err="1"/>
              <a:t>construktor</a:t>
            </a:r>
            <a:r>
              <a:rPr lang="da-DK" dirty="0"/>
              <a:t> og </a:t>
            </a:r>
            <a:r>
              <a:rPr lang="da-DK" dirty="0" err="1"/>
              <a:t>destruktor</a:t>
            </a:r>
            <a:endParaRPr lang="da-DK" dirty="0"/>
          </a:p>
          <a:p>
            <a:r>
              <a:rPr lang="da-DK" dirty="0" err="1"/>
              <a:t>Opaque</a:t>
            </a:r>
            <a:r>
              <a:rPr lang="da-DK" dirty="0"/>
              <a:t> Pattern: Gør </a:t>
            </a:r>
            <a:r>
              <a:rPr lang="da-DK" dirty="0" err="1"/>
              <a:t>implementationen</a:t>
            </a:r>
            <a:r>
              <a:rPr lang="da-DK" dirty="0"/>
              <a:t> privat</a:t>
            </a:r>
          </a:p>
          <a:p>
            <a:r>
              <a:rPr lang="da-DK" dirty="0"/>
              <a:t>Singleton Pattern: Single </a:t>
            </a:r>
            <a:r>
              <a:rPr lang="da-DK" dirty="0" err="1"/>
              <a:t>instance</a:t>
            </a:r>
            <a:r>
              <a:rPr lang="da-DK" dirty="0"/>
              <a:t> og global </a:t>
            </a:r>
            <a:r>
              <a:rPr lang="da-DK" dirty="0" err="1"/>
              <a:t>access</a:t>
            </a:r>
            <a:endParaRPr lang="da-DK" dirty="0"/>
          </a:p>
          <a:p>
            <a:r>
              <a:rPr lang="da-DK" dirty="0"/>
              <a:t>Factory Pattern: </a:t>
            </a:r>
            <a:r>
              <a:rPr lang="da-DK" dirty="0" err="1"/>
              <a:t>Yderelig</a:t>
            </a:r>
            <a:r>
              <a:rPr lang="da-DK" dirty="0"/>
              <a:t> abstraktion</a:t>
            </a:r>
          </a:p>
          <a:p>
            <a:r>
              <a:rPr lang="da-DK" dirty="0" err="1"/>
              <a:t>Callback</a:t>
            </a:r>
            <a:r>
              <a:rPr lang="da-DK" dirty="0"/>
              <a:t> Pattern: Styr </a:t>
            </a:r>
            <a:r>
              <a:rPr lang="da-DK" dirty="0" err="1"/>
              <a:t>callback</a:t>
            </a:r>
            <a:r>
              <a:rPr lang="da-DK" dirty="0"/>
              <a:t> mellem </a:t>
            </a:r>
            <a:r>
              <a:rPr lang="da-DK" dirty="0" err="1"/>
              <a:t>instance</a:t>
            </a:r>
            <a:endParaRPr lang="da-DK" dirty="0"/>
          </a:p>
          <a:p>
            <a:r>
              <a:rPr lang="da-DK" dirty="0" err="1"/>
              <a:t>Inheritance</a:t>
            </a:r>
            <a:r>
              <a:rPr lang="da-DK" dirty="0"/>
              <a:t> Pattern: Nedavle </a:t>
            </a:r>
            <a:r>
              <a:rPr lang="da-DK" dirty="0" err="1"/>
              <a:t>objecter</a:t>
            </a:r>
            <a:endParaRPr lang="da-DK" dirty="0"/>
          </a:p>
          <a:p>
            <a:r>
              <a:rPr lang="da-DK" dirty="0"/>
              <a:t>Virtual API Pattern: ”smart” </a:t>
            </a:r>
            <a:r>
              <a:rPr lang="da-DK" dirty="0" err="1"/>
              <a:t>polymorphism</a:t>
            </a:r>
            <a:endParaRPr lang="da-DK" dirty="0"/>
          </a:p>
          <a:p>
            <a:r>
              <a:rPr lang="da-DK" dirty="0" err="1"/>
              <a:t>Brigde</a:t>
            </a:r>
            <a:r>
              <a:rPr lang="da-DK" dirty="0"/>
              <a:t> Pattern</a:t>
            </a:r>
          </a:p>
        </p:txBody>
      </p:sp>
    </p:spTree>
    <p:extLst>
      <p:ext uri="{BB962C8B-B14F-4D97-AF65-F5344CB8AC3E}">
        <p14:creationId xmlns:p14="http://schemas.microsoft.com/office/powerpoint/2010/main" val="3497709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Object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a-DK" dirty="0"/>
              <a:t>Definition</a:t>
            </a:r>
          </a:p>
          <a:p>
            <a:pPr lvl="1"/>
            <a:r>
              <a:rPr lang="da-DK" dirty="0"/>
              <a:t>Indhold sendes som parameter</a:t>
            </a:r>
          </a:p>
          <a:p>
            <a:pPr lvl="1"/>
            <a:r>
              <a:rPr lang="da-DK" dirty="0"/>
              <a:t>Data er aldrig globalt</a:t>
            </a:r>
          </a:p>
          <a:p>
            <a:pPr lvl="1"/>
            <a:r>
              <a:rPr lang="da-DK" dirty="0"/>
              <a:t>Funktioner har ikke statisk data</a:t>
            </a:r>
          </a:p>
          <a:p>
            <a:pPr lvl="1"/>
            <a:r>
              <a:rPr lang="da-DK" dirty="0"/>
              <a:t>Data følger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/>
              <a:t>path</a:t>
            </a:r>
            <a:endParaRPr lang="da-DK" dirty="0"/>
          </a:p>
          <a:p>
            <a:r>
              <a:rPr lang="da-DK" dirty="0"/>
              <a:t>Eksempler</a:t>
            </a:r>
          </a:p>
          <a:p>
            <a:pPr lvl="1"/>
            <a:r>
              <a:rPr lang="da-DK" dirty="0"/>
              <a:t>Grupper data i </a:t>
            </a:r>
            <a:r>
              <a:rPr lang="da-DK" dirty="0" err="1"/>
              <a:t>struct</a:t>
            </a:r>
            <a:r>
              <a:rPr lang="da-DK" dirty="0"/>
              <a:t> for at sortere dem</a:t>
            </a:r>
          </a:p>
          <a:p>
            <a:pPr lvl="1"/>
            <a:r>
              <a:rPr lang="da-DK" dirty="0"/>
              <a:t>Object pattern er den primær måde at </a:t>
            </a:r>
            <a:r>
              <a:rPr lang="da-DK" dirty="0" err="1"/>
              <a:t>implemtere</a:t>
            </a:r>
            <a:r>
              <a:rPr lang="da-DK" dirty="0"/>
              <a:t> singleton</a:t>
            </a:r>
          </a:p>
          <a:p>
            <a:pPr lvl="1"/>
            <a:r>
              <a:rPr lang="da-DK" dirty="0"/>
              <a:t>Abstrakt interface</a:t>
            </a:r>
          </a:p>
          <a:p>
            <a:pPr lvl="1"/>
            <a:r>
              <a:rPr lang="da-DK" dirty="0" err="1"/>
              <a:t>Multithread</a:t>
            </a:r>
            <a:r>
              <a:rPr lang="da-DK" dirty="0"/>
              <a:t> design</a:t>
            </a:r>
          </a:p>
          <a:p>
            <a:pPr lvl="1"/>
            <a:r>
              <a:rPr lang="da-DK" dirty="0"/>
              <a:t>Håndtere data i </a:t>
            </a:r>
            <a:r>
              <a:rPr lang="da-DK" dirty="0" err="1"/>
              <a:t>opaque</a:t>
            </a:r>
            <a:r>
              <a:rPr lang="da-DK" dirty="0"/>
              <a:t> pattern. </a:t>
            </a:r>
          </a:p>
          <a:p>
            <a:r>
              <a:rPr lang="da-DK" dirty="0"/>
              <a:t>Fordele</a:t>
            </a:r>
          </a:p>
          <a:p>
            <a:pPr lvl="1"/>
            <a:r>
              <a:rPr lang="da-DK" dirty="0"/>
              <a:t>Ren interface til data</a:t>
            </a:r>
          </a:p>
          <a:p>
            <a:pPr lvl="1"/>
            <a:r>
              <a:rPr lang="da-DK" dirty="0"/>
              <a:t>Re-</a:t>
            </a:r>
            <a:r>
              <a:rPr lang="da-DK" dirty="0" err="1"/>
              <a:t>entrant</a:t>
            </a:r>
            <a:endParaRPr lang="da-DK" dirty="0"/>
          </a:p>
          <a:p>
            <a:pPr lvl="1"/>
            <a:r>
              <a:rPr lang="da-DK" dirty="0"/>
              <a:t>Nem </a:t>
            </a:r>
            <a:r>
              <a:rPr lang="da-DK" dirty="0" err="1"/>
              <a:t>loack</a:t>
            </a:r>
            <a:r>
              <a:rPr lang="da-DK" dirty="0"/>
              <a:t>, da det er nemt at overskue data</a:t>
            </a:r>
          </a:p>
          <a:p>
            <a:pPr lvl="1"/>
            <a:r>
              <a:rPr lang="da-DK" dirty="0"/>
              <a:t>Nem test via isolation</a:t>
            </a:r>
          </a:p>
          <a:p>
            <a:pPr lvl="1"/>
            <a:r>
              <a:rPr lang="da-DK" dirty="0"/>
              <a:t>Data ligger i kode og gør at man ikke utilsigtet tilgår den.</a:t>
            </a:r>
          </a:p>
        </p:txBody>
      </p:sp>
    </p:spTree>
    <p:extLst>
      <p:ext uri="{BB962C8B-B14F-4D97-AF65-F5344CB8AC3E}">
        <p14:creationId xmlns:p14="http://schemas.microsoft.com/office/powerpoint/2010/main" val="55139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863954-3B0F-BDD5-4F62-D056F951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Implementation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FEED004-2ADF-D9C3-6BA0-42FC0162D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2083" cy="201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uint32_t variable;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uint32_t flags;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</a:p>
          <a:p>
            <a:pPr marL="0" indent="0">
              <a:buNone/>
            </a:pPr>
            <a:endParaRPr lang="en-US" sz="1200" b="0" i="0" dirty="0"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my_object_init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*self); 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my_object_deinit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(struct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my_object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*self);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1C026E59-753A-1F42-2258-CC1751DD4C44}"/>
              </a:ext>
            </a:extLst>
          </p:cNvPr>
          <p:cNvSpPr txBox="1"/>
          <p:nvPr/>
        </p:nvSpPr>
        <p:spPr>
          <a:xfrm>
            <a:off x="5583506" y="1825625"/>
            <a:ext cx="4903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my_object.h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struct application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my_object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obj;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application_init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application *self){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my_object_init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(&amp;self-&gt;obj);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24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Opaque</a:t>
            </a:r>
            <a:r>
              <a:rPr lang="da-DK" dirty="0"/>
              <a:t>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Definition</a:t>
            </a:r>
          </a:p>
          <a:p>
            <a:pPr lvl="1"/>
            <a:r>
              <a:rPr lang="da-DK" dirty="0"/>
              <a:t>Object definition i </a:t>
            </a:r>
            <a:r>
              <a:rPr lang="da-DK" dirty="0" err="1"/>
              <a:t>C-fil</a:t>
            </a:r>
            <a:endParaRPr lang="da-DK" dirty="0"/>
          </a:p>
          <a:p>
            <a:pPr lvl="1"/>
            <a:r>
              <a:rPr lang="da-DK" dirty="0" err="1"/>
              <a:t>Implementation</a:t>
            </a:r>
            <a:r>
              <a:rPr lang="da-DK" dirty="0"/>
              <a:t> giver størrelse</a:t>
            </a:r>
          </a:p>
          <a:p>
            <a:pPr lvl="1"/>
            <a:r>
              <a:rPr lang="da-DK" dirty="0"/>
              <a:t>Bruger </a:t>
            </a:r>
            <a:r>
              <a:rPr lang="da-DK" dirty="0" err="1"/>
              <a:t>object</a:t>
            </a:r>
            <a:r>
              <a:rPr lang="da-DK" dirty="0"/>
              <a:t> pattern internt</a:t>
            </a:r>
          </a:p>
          <a:p>
            <a:pPr lvl="1"/>
            <a:r>
              <a:rPr lang="da-DK" dirty="0"/>
              <a:t>Bruger ”New” og ”delete” funktioner</a:t>
            </a:r>
          </a:p>
          <a:p>
            <a:pPr lvl="1"/>
            <a:r>
              <a:rPr lang="da-DK" dirty="0"/>
              <a:t>Bruger har kun pointer</a:t>
            </a:r>
          </a:p>
          <a:p>
            <a:r>
              <a:rPr lang="da-DK" dirty="0"/>
              <a:t>Eksempler</a:t>
            </a:r>
          </a:p>
          <a:p>
            <a:pPr lvl="1"/>
            <a:r>
              <a:rPr lang="da-DK" dirty="0"/>
              <a:t>Isolere </a:t>
            </a:r>
            <a:r>
              <a:rPr lang="da-DK" dirty="0" err="1"/>
              <a:t>dependency</a:t>
            </a:r>
            <a:endParaRPr lang="da-DK" dirty="0"/>
          </a:p>
          <a:p>
            <a:pPr lvl="1"/>
            <a:r>
              <a:rPr lang="da-DK" dirty="0"/>
              <a:t>Kontrolleret adgang til data</a:t>
            </a:r>
          </a:p>
          <a:p>
            <a:r>
              <a:rPr lang="da-DK" dirty="0"/>
              <a:t>Fordele</a:t>
            </a:r>
          </a:p>
          <a:p>
            <a:pPr lvl="1"/>
            <a:r>
              <a:rPr lang="da-DK" dirty="0"/>
              <a:t>Gem </a:t>
            </a:r>
            <a:r>
              <a:rPr lang="da-DK" dirty="0" err="1"/>
              <a:t>implementation</a:t>
            </a:r>
            <a:endParaRPr lang="da-DK" dirty="0"/>
          </a:p>
          <a:p>
            <a:pPr lvl="1"/>
            <a:r>
              <a:rPr lang="da-DK" dirty="0"/>
              <a:t>Begræns </a:t>
            </a:r>
            <a:r>
              <a:rPr lang="da-DK" dirty="0" err="1"/>
              <a:t>dependency</a:t>
            </a:r>
            <a:endParaRPr lang="da-DK" dirty="0"/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1551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C90AA-62B5-69F9-349E-4D8D031BA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Implementation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2867622-325C-66B5-9078-E90C70F3B0D0}"/>
              </a:ext>
            </a:extLst>
          </p:cNvPr>
          <p:cNvSpPr txBox="1"/>
          <p:nvPr/>
        </p:nvSpPr>
        <p:spPr>
          <a:xfrm>
            <a:off x="404602" y="1594131"/>
            <a:ext cx="548419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H-File</a:t>
            </a: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// just a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declaration</a:t>
            </a: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deinit</a:t>
            </a: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opaque_init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opaque_deinit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methods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on an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opaque_set_data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uint32_t data);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uint32_t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opaque_get_data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AACCB792-AA3B-6932-902E-278E7E07EBEB}"/>
              </a:ext>
            </a:extLst>
          </p:cNvPr>
          <p:cNvSpPr txBox="1"/>
          <p:nvPr/>
        </p:nvSpPr>
        <p:spPr>
          <a:xfrm>
            <a:off x="5793898" y="1690688"/>
            <a:ext cx="622798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C-File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actual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definition of the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 private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c file</a:t>
            </a: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uint32_t data;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opaque_init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0,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)); /ZERO all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do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initialization</a:t>
            </a: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opaque_deinit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internal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resources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and return to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known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&gt;data = 0;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0;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opaque_set_data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uint32_t data){</a:t>
            </a:r>
          </a:p>
          <a:p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&gt;data = data;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uint32_t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opaque_get_data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opaque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da-DK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self-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&gt;data;</a:t>
            </a:r>
          </a:p>
          <a:p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758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96F63-A863-9394-E695-58B53B48A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Opgave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3D1CE87-E9CB-C632-29B1-76B6E8379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Lav dette CAN modul om til </a:t>
            </a:r>
            <a:r>
              <a:rPr lang="da-DK" dirty="0" err="1"/>
              <a:t>Opaque</a:t>
            </a:r>
            <a:r>
              <a:rPr lang="da-DK" dirty="0"/>
              <a:t> Pattern?</a:t>
            </a:r>
          </a:p>
          <a:p>
            <a:r>
              <a:rPr lang="da-DK" dirty="0"/>
              <a:t>Hvordan kan man hængte en protokol på?</a:t>
            </a:r>
          </a:p>
        </p:txBody>
      </p:sp>
    </p:spTree>
    <p:extLst>
      <p:ext uri="{BB962C8B-B14F-4D97-AF65-F5344CB8AC3E}">
        <p14:creationId xmlns:p14="http://schemas.microsoft.com/office/powerpoint/2010/main" val="294488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66F7-2919-D562-F301-372841461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Singleton Pattern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F211EF-8E8A-809D-3BFD-217E6EA3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Definition</a:t>
            </a:r>
          </a:p>
          <a:p>
            <a:pPr lvl="1"/>
            <a:r>
              <a:rPr lang="da-DK" dirty="0"/>
              <a:t>Control af multiple </a:t>
            </a:r>
            <a:r>
              <a:rPr lang="da-DK" dirty="0" err="1"/>
              <a:t>instance</a:t>
            </a:r>
            <a:endParaRPr lang="da-DK" dirty="0"/>
          </a:p>
          <a:p>
            <a:pPr lvl="1"/>
            <a:r>
              <a:rPr lang="da-DK" dirty="0"/>
              <a:t>Privat </a:t>
            </a:r>
            <a:r>
              <a:rPr lang="da-DK" dirty="0" err="1"/>
              <a:t>constructor</a:t>
            </a:r>
            <a:endParaRPr lang="da-DK" dirty="0"/>
          </a:p>
          <a:p>
            <a:pPr lvl="1"/>
            <a:r>
              <a:rPr lang="da-DK" dirty="0" err="1"/>
              <a:t>Stateless</a:t>
            </a:r>
            <a:r>
              <a:rPr lang="da-DK" dirty="0"/>
              <a:t> interface</a:t>
            </a:r>
          </a:p>
          <a:p>
            <a:r>
              <a:rPr lang="da-DK" dirty="0"/>
              <a:t>Eksempler</a:t>
            </a:r>
          </a:p>
          <a:p>
            <a:pPr lvl="1"/>
            <a:r>
              <a:rPr lang="da-DK" dirty="0" err="1"/>
              <a:t>Logging</a:t>
            </a:r>
            <a:endParaRPr lang="da-DK" dirty="0"/>
          </a:p>
          <a:p>
            <a:pPr lvl="1"/>
            <a:r>
              <a:rPr lang="da-DK" dirty="0"/>
              <a:t>Configuration</a:t>
            </a:r>
          </a:p>
          <a:p>
            <a:pPr lvl="1"/>
            <a:r>
              <a:rPr lang="da-DK" dirty="0"/>
              <a:t>Subsystem</a:t>
            </a:r>
          </a:p>
          <a:p>
            <a:pPr lvl="1"/>
            <a:r>
              <a:rPr lang="da-DK" dirty="0"/>
              <a:t>Thread </a:t>
            </a:r>
            <a:r>
              <a:rPr lang="da-DK" dirty="0" err="1"/>
              <a:t>scheduler</a:t>
            </a:r>
            <a:endParaRPr lang="da-DK" dirty="0"/>
          </a:p>
          <a:p>
            <a:r>
              <a:rPr lang="da-DK" dirty="0"/>
              <a:t>Fordele</a:t>
            </a:r>
          </a:p>
          <a:p>
            <a:pPr lvl="1"/>
            <a:r>
              <a:rPr lang="da-DK" dirty="0"/>
              <a:t>Enkelt instans</a:t>
            </a:r>
          </a:p>
          <a:p>
            <a:pPr lvl="1"/>
            <a:r>
              <a:rPr lang="da-DK" dirty="0"/>
              <a:t>Simple kode</a:t>
            </a:r>
          </a:p>
          <a:p>
            <a:pPr lvl="1"/>
            <a:r>
              <a:rPr lang="da-DK" dirty="0"/>
              <a:t>Bedre performance</a:t>
            </a:r>
          </a:p>
          <a:p>
            <a:pPr lvl="1"/>
            <a:r>
              <a:rPr lang="da-DK" dirty="0"/>
              <a:t>Håndtere </a:t>
            </a:r>
            <a:r>
              <a:rPr lang="da-DK" dirty="0" err="1"/>
              <a:t>shared</a:t>
            </a:r>
            <a:r>
              <a:rPr lang="da-DK" dirty="0"/>
              <a:t> </a:t>
            </a:r>
            <a:r>
              <a:rPr lang="da-DK" dirty="0" err="1"/>
              <a:t>resource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215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29AEF-EE65-5CC4-63BD-85F7D83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Implemetation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EFF24119-6B16-BE96-2115-BD29F9851FD0}"/>
              </a:ext>
            </a:extLst>
          </p:cNvPr>
          <p:cNvSpPr txBox="1"/>
          <p:nvPr/>
        </p:nvSpPr>
        <p:spPr>
          <a:xfrm>
            <a:off x="760651" y="1917812"/>
            <a:ext cx="5801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struct object *self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object_acquire_singleton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if(self){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object_do_something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object_do_something_else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object_release_singleton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(&amp;self);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116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2397</TotalTime>
  <Words>1015</Words>
  <Application>Microsoft Office PowerPoint</Application>
  <PresentationFormat>Widescreen</PresentationFormat>
  <Paragraphs>241</Paragraphs>
  <Slides>22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Office-tema</vt:lpstr>
      <vt:lpstr>Embedded C Programming Design Patterns</vt:lpstr>
      <vt:lpstr>Indhold</vt:lpstr>
      <vt:lpstr>Object Pattern</vt:lpstr>
      <vt:lpstr>Implementation</vt:lpstr>
      <vt:lpstr>Opaque Pattern</vt:lpstr>
      <vt:lpstr>Implementation</vt:lpstr>
      <vt:lpstr>Opgave</vt:lpstr>
      <vt:lpstr>Singleton Pattern</vt:lpstr>
      <vt:lpstr>Implemetation</vt:lpstr>
      <vt:lpstr>Factory Pattern</vt:lpstr>
      <vt:lpstr>Implemetation</vt:lpstr>
      <vt:lpstr>Callback Pattern</vt:lpstr>
      <vt:lpstr>Implemetation</vt:lpstr>
      <vt:lpstr>Inheritance Pattern</vt:lpstr>
      <vt:lpstr>Implemetation</vt:lpstr>
      <vt:lpstr>Virtual API Pattern</vt:lpstr>
      <vt:lpstr>Implemetation</vt:lpstr>
      <vt:lpstr>Return Value Pattern</vt:lpstr>
      <vt:lpstr>Implemetation</vt:lpstr>
      <vt:lpstr>Concurrency Pattern</vt:lpstr>
      <vt:lpstr>Implemetation</vt:lpstr>
      <vt:lpstr>Typer af designpattern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Embedded C Programming Design Patterns</dc:title>
  <dc:creator>Gert Lauritsen</dc:creator>
  <cp:lastModifiedBy>Gert Lauritsen</cp:lastModifiedBy>
  <cp:revision>12</cp:revision>
  <dcterms:created xsi:type="dcterms:W3CDTF">2023-11-13T19:29:44Z</dcterms:created>
  <dcterms:modified xsi:type="dcterms:W3CDTF">2023-11-15T11:26:57Z</dcterms:modified>
</cp:coreProperties>
</file>