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88" r:id="rId4"/>
    <p:sldId id="259" r:id="rId5"/>
    <p:sldId id="264" r:id="rId6"/>
    <p:sldId id="260" r:id="rId7"/>
    <p:sldId id="265" r:id="rId8"/>
    <p:sldId id="278" r:id="rId9"/>
    <p:sldId id="261" r:id="rId10"/>
    <p:sldId id="266" r:id="rId11"/>
    <p:sldId id="262" r:id="rId12"/>
    <p:sldId id="268" r:id="rId13"/>
    <p:sldId id="263" r:id="rId14"/>
    <p:sldId id="269" r:id="rId15"/>
    <p:sldId id="28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63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6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592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30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51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240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8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7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0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1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8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2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0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15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1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29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AD60-D41F-1B9B-0430-6CA86F20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Embedded C Programming Design Patterns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2A09B8-59D3-1B8A-0A0E-5716B71A6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patterns til ren og vedligehold bare kode for </a:t>
            </a:r>
            <a:r>
              <a:rPr lang="da-DK" dirty="0" err="1"/>
              <a:t>embedded</a:t>
            </a:r>
            <a:r>
              <a:rPr lang="da-DK" dirty="0"/>
              <a:t> systemer</a:t>
            </a:r>
          </a:p>
        </p:txBody>
      </p:sp>
    </p:spTree>
    <p:extLst>
      <p:ext uri="{BB962C8B-B14F-4D97-AF65-F5344CB8AC3E}">
        <p14:creationId xmlns:p14="http://schemas.microsoft.com/office/powerpoint/2010/main" val="37698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FF24119-6B16-BE96-2115-BD29F9851FD0}"/>
              </a:ext>
            </a:extLst>
          </p:cNvPr>
          <p:cNvSpPr txBox="1"/>
          <p:nvPr/>
        </p:nvSpPr>
        <p:spPr>
          <a:xfrm>
            <a:off x="631179" y="1958272"/>
            <a:ext cx="5801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object *self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object_acquire_singleton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object_do_something_else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object_release_singleton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Factory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(som regel </a:t>
            </a:r>
            <a:r>
              <a:rPr lang="da-DK" dirty="0" err="1"/>
              <a:t>struct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Manage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pool</a:t>
            </a:r>
          </a:p>
          <a:p>
            <a:pPr lvl="1"/>
            <a:r>
              <a:rPr lang="da-DK" dirty="0"/>
              <a:t>Konkrete </a:t>
            </a:r>
            <a:r>
              <a:rPr lang="da-DK" dirty="0" err="1"/>
              <a:t>implemtation</a:t>
            </a:r>
            <a:endParaRPr lang="da-DK" dirty="0"/>
          </a:p>
          <a:p>
            <a:pPr lvl="1"/>
            <a:r>
              <a:rPr lang="da-DK" dirty="0"/>
              <a:t>Bruger er som regel </a:t>
            </a:r>
            <a:r>
              <a:rPr lang="da-DK" dirty="0" err="1"/>
              <a:t>application</a:t>
            </a:r>
            <a:r>
              <a:rPr lang="da-DK" dirty="0"/>
              <a:t> kode og skjuler </a:t>
            </a:r>
            <a:r>
              <a:rPr lang="da-DK" dirty="0" err="1"/>
              <a:t>objecter</a:t>
            </a:r>
            <a:r>
              <a:rPr lang="da-DK" dirty="0"/>
              <a:t> fra bruger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Init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 driver</a:t>
            </a:r>
          </a:p>
          <a:p>
            <a:pPr lvl="1"/>
            <a:r>
              <a:rPr lang="da-DK" dirty="0"/>
              <a:t>Memory pool og buffer</a:t>
            </a:r>
          </a:p>
          <a:p>
            <a:pPr lvl="1"/>
            <a:r>
              <a:rPr lang="da-DK" dirty="0"/>
              <a:t>File system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Øget fleksibilitet</a:t>
            </a:r>
          </a:p>
          <a:p>
            <a:pPr lvl="1"/>
            <a:r>
              <a:rPr lang="da-DK" dirty="0"/>
              <a:t>Bedre kode organisation</a:t>
            </a:r>
          </a:p>
          <a:p>
            <a:pPr lvl="1"/>
            <a:r>
              <a:rPr lang="da-DK" dirty="0"/>
              <a:t>Datadriven arkitektur</a:t>
            </a:r>
          </a:p>
          <a:p>
            <a:pPr lvl="1"/>
            <a:r>
              <a:rPr lang="da-DK" dirty="0"/>
              <a:t>Bedre kode genbrug</a:t>
            </a:r>
          </a:p>
        </p:txBody>
      </p:sp>
    </p:spTree>
    <p:extLst>
      <p:ext uri="{BB962C8B-B14F-4D97-AF65-F5344CB8AC3E}">
        <p14:creationId xmlns:p14="http://schemas.microsoft.com/office/powerpoint/2010/main" val="46238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15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Callback</a:t>
            </a:r>
            <a:r>
              <a:rPr lang="da-DK" dirty="0"/>
              <a:t>/Observer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der </a:t>
            </a:r>
            <a:r>
              <a:rPr lang="da-DK" dirty="0" err="1"/>
              <a:t>opserveres</a:t>
            </a:r>
            <a:r>
              <a:rPr lang="da-DK" dirty="0"/>
              <a:t> (kigger med på data)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receiver (den er modtager </a:t>
            </a:r>
            <a:r>
              <a:rPr lang="da-DK" dirty="0" err="1"/>
              <a:t>calls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Separation mellem kalder og det kaldte</a:t>
            </a:r>
          </a:p>
          <a:p>
            <a:pPr lvl="1"/>
            <a:r>
              <a:rPr lang="da-DK" dirty="0" err="1"/>
              <a:t>Exposing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a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Notifikation</a:t>
            </a:r>
          </a:p>
          <a:p>
            <a:pPr lvl="1"/>
            <a:r>
              <a:rPr lang="da-DK" dirty="0"/>
              <a:t>Observere </a:t>
            </a:r>
            <a:r>
              <a:rPr lang="da-DK" dirty="0" err="1"/>
              <a:t>state</a:t>
            </a:r>
            <a:r>
              <a:rPr lang="da-DK" dirty="0"/>
              <a:t> af </a:t>
            </a:r>
            <a:r>
              <a:rPr lang="da-DK" dirty="0" err="1"/>
              <a:t>object</a:t>
            </a:r>
            <a:endParaRPr lang="da-DK" dirty="0"/>
          </a:p>
          <a:p>
            <a:pPr lvl="1"/>
            <a:r>
              <a:rPr lang="da-DK" dirty="0"/>
              <a:t>One to </a:t>
            </a:r>
            <a:r>
              <a:rPr lang="da-DK" dirty="0" err="1"/>
              <a:t>many</a:t>
            </a:r>
            <a:r>
              <a:rPr lang="da-DK" dirty="0"/>
              <a:t> notifikation</a:t>
            </a:r>
          </a:p>
          <a:p>
            <a:pPr lvl="1"/>
            <a:r>
              <a:rPr lang="da-DK" dirty="0"/>
              <a:t>Push-</a:t>
            </a:r>
            <a:r>
              <a:rPr lang="da-DK" dirty="0" err="1"/>
              <a:t>Subscribe</a:t>
            </a:r>
            <a:r>
              <a:rPr lang="da-DK" dirty="0"/>
              <a:t> pattern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/>
              <a:t>En til mange</a:t>
            </a:r>
          </a:p>
          <a:p>
            <a:pPr lvl="1"/>
            <a:r>
              <a:rPr lang="da-DK" dirty="0" err="1"/>
              <a:t>Reuse</a:t>
            </a:r>
            <a:r>
              <a:rPr lang="da-DK" dirty="0"/>
              <a:t> kode</a:t>
            </a:r>
          </a:p>
          <a:p>
            <a:pPr lvl="1"/>
            <a:r>
              <a:rPr lang="da-DK" dirty="0" err="1"/>
              <a:t>Scalability</a:t>
            </a:r>
            <a:endParaRPr lang="da-DK" dirty="0"/>
          </a:p>
          <a:p>
            <a:pPr lvl="1"/>
            <a:r>
              <a:rPr lang="da-DK" dirty="0"/>
              <a:t>Let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413503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8A98DA4-19B3-973B-1203-CB1B9FC616DA}"/>
              </a:ext>
            </a:extLst>
          </p:cNvPr>
          <p:cNvSpPr txBox="1"/>
          <p:nvPr/>
        </p:nvSpPr>
        <p:spPr>
          <a:xfrm>
            <a:off x="121380" y="1375646"/>
            <a:ext cx="610936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a public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9B69C9E-0D48-D2DD-271B-86BF941B8812}"/>
              </a:ext>
            </a:extLst>
          </p:cNvPr>
          <p:cNvSpPr txBox="1"/>
          <p:nvPr/>
        </p:nvSpPr>
        <p:spPr>
          <a:xfrm>
            <a:off x="7471646" y="1375646"/>
            <a:ext cx="4108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button.c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*s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8D581BE-C9EC-5643-9DA2-720511E39607}"/>
              </a:ext>
            </a:extLst>
          </p:cNvPr>
          <p:cNvSpPr txBox="1"/>
          <p:nvPr/>
        </p:nvSpPr>
        <p:spPr>
          <a:xfrm>
            <a:off x="4925891" y="5354102"/>
            <a:ext cx="24160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addTotal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811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D0337-C0CD-CD2A-B820-0F2000F8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AFF826-2BB2-D0C7-63B5-6CD72698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debouncing</a:t>
            </a:r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Press/release event</a:t>
            </a:r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LongHold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82E49CA-B3A3-C89B-5FD6-A41B92C5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48" y="1314155"/>
            <a:ext cx="391532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 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Kode genbrug</a:t>
            </a:r>
          </a:p>
          <a:p>
            <a:pPr lvl="1"/>
            <a:r>
              <a:rPr lang="da-DK" dirty="0"/>
              <a:t>Generiske data struktur</a:t>
            </a:r>
          </a:p>
          <a:p>
            <a:pPr lvl="1"/>
            <a:r>
              <a:rPr lang="da-DK" dirty="0" err="1"/>
              <a:t>Extend</a:t>
            </a:r>
            <a:r>
              <a:rPr lang="da-DK" dirty="0"/>
              <a:t> andre </a:t>
            </a:r>
            <a:r>
              <a:rPr lang="da-DK" dirty="0" err="1"/>
              <a:t>object</a:t>
            </a:r>
            <a:r>
              <a:rPr lang="da-DK" dirty="0"/>
              <a:t> med nye feature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Clean design  gennem hierarki design</a:t>
            </a:r>
          </a:p>
          <a:p>
            <a:pPr lvl="1"/>
            <a:r>
              <a:rPr lang="da-DK" dirty="0"/>
              <a:t>Mere simple kode, ved at samle kode i </a:t>
            </a:r>
            <a:r>
              <a:rPr lang="da-DK" dirty="0" err="1"/>
              <a:t>hierakisk</a:t>
            </a:r>
            <a:r>
              <a:rPr lang="da-DK" dirty="0"/>
              <a:t> orden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055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9C9078C-D768-8C1C-0935-A2D53E5AAA8C}"/>
              </a:ext>
            </a:extLst>
          </p:cNvPr>
          <p:cNvSpPr txBox="1"/>
          <p:nvPr/>
        </p:nvSpPr>
        <p:spPr>
          <a:xfrm>
            <a:off x="838200" y="1780248"/>
            <a:ext cx="2262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base_two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base_two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256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Virtual API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Organisere </a:t>
            </a:r>
            <a:r>
              <a:rPr lang="da-DK" dirty="0" err="1"/>
              <a:t>objecter</a:t>
            </a:r>
            <a:r>
              <a:rPr lang="da-DK" dirty="0"/>
              <a:t>, der er </a:t>
            </a:r>
            <a:r>
              <a:rPr lang="da-DK" dirty="0" err="1"/>
              <a:t>froskellige</a:t>
            </a:r>
            <a:r>
              <a:rPr lang="da-DK" dirty="0"/>
              <a:t>, men opfører sig på samme måde</a:t>
            </a:r>
          </a:p>
          <a:p>
            <a:pPr lvl="1"/>
            <a:r>
              <a:rPr lang="da-DK" dirty="0"/>
              <a:t>Ligner Abstract interface i c++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Device Drivers. </a:t>
            </a:r>
            <a:r>
              <a:rPr lang="da-DK" dirty="0" err="1"/>
              <a:t>Uart</a:t>
            </a:r>
            <a:r>
              <a:rPr lang="da-DK" dirty="0"/>
              <a:t> kan være forskellige, men vi laver et fælles interface</a:t>
            </a:r>
          </a:p>
          <a:p>
            <a:pPr lvl="1"/>
            <a:r>
              <a:rPr lang="da-DK" dirty="0"/>
              <a:t>Plugin f.eks. dynamisk </a:t>
            </a:r>
            <a:r>
              <a:rPr lang="da-DK" dirty="0" err="1"/>
              <a:t>libery</a:t>
            </a:r>
            <a:endParaRPr lang="da-DK" dirty="0"/>
          </a:p>
          <a:p>
            <a:pPr lvl="1"/>
            <a:r>
              <a:rPr lang="da-DK" dirty="0"/>
              <a:t>Abstract data type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/>
              <a:t>Type </a:t>
            </a:r>
            <a:r>
              <a:rPr lang="da-DK" dirty="0" err="1"/>
              <a:t>safety</a:t>
            </a:r>
            <a:r>
              <a:rPr lang="da-DK" dirty="0"/>
              <a:t>. Ingen </a:t>
            </a:r>
            <a:r>
              <a:rPr lang="da-DK" dirty="0" err="1"/>
              <a:t>void</a:t>
            </a:r>
            <a:r>
              <a:rPr lang="da-DK" dirty="0"/>
              <a:t>*.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handles. Abstract API</a:t>
            </a:r>
          </a:p>
        </p:txBody>
      </p:sp>
    </p:spTree>
    <p:extLst>
      <p:ext uri="{BB962C8B-B14F-4D97-AF65-F5344CB8AC3E}">
        <p14:creationId xmlns:p14="http://schemas.microsoft.com/office/powerpoint/2010/main" val="92951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9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0324C-4645-722C-1782-03029F27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11B379-AE0B-71B0-58C0-641A801F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5057" cy="435133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 err="1"/>
              <a:t>Creational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Object Patterns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Singleton Pattern</a:t>
            </a:r>
          </a:p>
          <a:p>
            <a:pPr lvl="1"/>
            <a:r>
              <a:rPr lang="da-DK" dirty="0"/>
              <a:t>Factory Pattern</a:t>
            </a:r>
          </a:p>
          <a:p>
            <a:r>
              <a:rPr lang="da-DK" dirty="0"/>
              <a:t>Struktur Patterns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Inheritance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Virtual Patterns</a:t>
            </a:r>
          </a:p>
          <a:p>
            <a:pPr lvl="1"/>
            <a:r>
              <a:rPr lang="da-DK" dirty="0" err="1"/>
              <a:t>Brigde</a:t>
            </a:r>
            <a:r>
              <a:rPr lang="da-DK" dirty="0"/>
              <a:t> Patterns</a:t>
            </a:r>
          </a:p>
          <a:p>
            <a:r>
              <a:rPr lang="da-DK" dirty="0" err="1"/>
              <a:t>Behavioral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Return Value Patterns</a:t>
            </a:r>
          </a:p>
          <a:p>
            <a:r>
              <a:rPr lang="da-DK" dirty="0" err="1"/>
              <a:t>Concurrency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ECA23CB-09BD-5BB1-4924-5137AD1124FD}"/>
              </a:ext>
            </a:extLst>
          </p:cNvPr>
          <p:cNvSpPr txBox="1"/>
          <p:nvPr/>
        </p:nvSpPr>
        <p:spPr>
          <a:xfrm>
            <a:off x="5567319" y="1825625"/>
            <a:ext cx="482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 Value Pattern</a:t>
            </a:r>
          </a:p>
          <a:p>
            <a:r>
              <a:rPr lang="da-DK" dirty="0" err="1"/>
              <a:t>Concurrency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Mutex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Conditional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983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Return Value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421150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501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106036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36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53CF1-9A2C-16C3-A84E-2E28886C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</a:t>
            </a:r>
            <a:r>
              <a:rPr lang="da-DK" dirty="0" err="1"/>
              <a:t>designpattern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632F4A-EA86-7DFC-9DA6-63AC70DA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Obejct</a:t>
            </a:r>
            <a:r>
              <a:rPr lang="da-DK" dirty="0"/>
              <a:t> Pattern: Gruppere data i class og lav </a:t>
            </a:r>
            <a:r>
              <a:rPr lang="da-DK" dirty="0" err="1"/>
              <a:t>construktor</a:t>
            </a:r>
            <a:r>
              <a:rPr lang="da-DK" dirty="0"/>
              <a:t> og </a:t>
            </a:r>
            <a:r>
              <a:rPr lang="da-DK" dirty="0" err="1"/>
              <a:t>destruktor</a:t>
            </a:r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Pattern: Gør </a:t>
            </a:r>
            <a:r>
              <a:rPr lang="da-DK" dirty="0" err="1"/>
              <a:t>implementationen</a:t>
            </a:r>
            <a:r>
              <a:rPr lang="da-DK" dirty="0"/>
              <a:t> privat</a:t>
            </a:r>
          </a:p>
          <a:p>
            <a:r>
              <a:rPr lang="da-DK" dirty="0"/>
              <a:t>Singleton Pattern: Single </a:t>
            </a:r>
            <a:r>
              <a:rPr lang="da-DK" dirty="0" err="1"/>
              <a:t>instance</a:t>
            </a:r>
            <a:r>
              <a:rPr lang="da-DK" dirty="0"/>
              <a:t> og global </a:t>
            </a:r>
            <a:r>
              <a:rPr lang="da-DK" dirty="0" err="1"/>
              <a:t>access</a:t>
            </a:r>
            <a:endParaRPr lang="da-DK" dirty="0"/>
          </a:p>
          <a:p>
            <a:r>
              <a:rPr lang="da-DK" dirty="0"/>
              <a:t>Factory Pattern: </a:t>
            </a:r>
            <a:r>
              <a:rPr lang="da-DK" dirty="0" err="1"/>
              <a:t>Yderelig</a:t>
            </a:r>
            <a:r>
              <a:rPr lang="da-DK" dirty="0"/>
              <a:t> abstraktion</a:t>
            </a:r>
          </a:p>
          <a:p>
            <a:r>
              <a:rPr lang="da-DK" dirty="0" err="1"/>
              <a:t>Callback</a:t>
            </a:r>
            <a:r>
              <a:rPr lang="da-DK" dirty="0"/>
              <a:t> Pattern: Styr </a:t>
            </a:r>
            <a:r>
              <a:rPr lang="da-DK" dirty="0" err="1"/>
              <a:t>callback</a:t>
            </a:r>
            <a:r>
              <a:rPr lang="da-DK" dirty="0"/>
              <a:t> mellem </a:t>
            </a:r>
            <a:r>
              <a:rPr lang="da-DK" dirty="0" err="1"/>
              <a:t>instance</a:t>
            </a:r>
            <a:endParaRPr lang="da-DK" dirty="0"/>
          </a:p>
          <a:p>
            <a:r>
              <a:rPr lang="da-DK" dirty="0" err="1"/>
              <a:t>Inheritance</a:t>
            </a:r>
            <a:r>
              <a:rPr lang="da-DK" dirty="0"/>
              <a:t> Pattern: Nedavle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Virtual API Pattern: ”smart” </a:t>
            </a:r>
            <a:r>
              <a:rPr lang="da-DK" dirty="0" err="1"/>
              <a:t>polymorphism</a:t>
            </a:r>
            <a:endParaRPr lang="da-DK" dirty="0"/>
          </a:p>
          <a:p>
            <a:r>
              <a:rPr lang="da-DK" dirty="0" err="1"/>
              <a:t>Brigde</a:t>
            </a:r>
            <a:r>
              <a:rPr lang="da-DK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4977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DA9B-7E2E-3D7F-FF98-E3968FF4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nu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79F8-6633-3B61-C9EF-07275E34D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Mål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21C67-3EFD-A47F-497E-DCF4F7BCE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Gør det nemt at vedligeholde/øve kvalitet af driverlaget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Styre </a:t>
            </a:r>
            <a:r>
              <a:rPr lang="da-DK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dependency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Indføre test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Mindske kompleksitet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Øge kvaliteten af kode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Overskuelighed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Bedre d</a:t>
            </a: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okumentation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F6DDA-EFEE-7AB8-1630-6B4D89A8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Tiltag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6B78-14BB-5B37-EFA1-76B51DCB1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Dokumentation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Få beskrevet, hvad kravene til modulerne 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Lagt en overordnet struktur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Øge overskuelighed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Styring af </a:t>
            </a:r>
            <a:r>
              <a:rPr lang="da-DK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dependency</a:t>
            </a:r>
            <a:endParaRPr lang="da-DK" sz="1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Ens formatering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Sørge for at hvis nøglepersoner forsvinder, så kan det rimeligt hurtigt forsættes af en anden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Testbar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Moduler skal kunne testes individuelt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Styring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Produkt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owner</a:t>
            </a:r>
            <a:endParaRPr lang="en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E4C8CE7-76B3-770A-72CD-9AC327BD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58" y="838199"/>
            <a:ext cx="3348506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6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Indhold sendes som parameter</a:t>
            </a:r>
          </a:p>
          <a:p>
            <a:pPr lvl="1"/>
            <a:r>
              <a:rPr lang="da-DK" dirty="0"/>
              <a:t>Data er aldrig globalt</a:t>
            </a:r>
          </a:p>
          <a:p>
            <a:pPr lvl="1"/>
            <a:r>
              <a:rPr lang="da-DK" dirty="0"/>
              <a:t>Funktioner har ikke statisk data</a:t>
            </a:r>
          </a:p>
          <a:p>
            <a:pPr lvl="1"/>
            <a:r>
              <a:rPr lang="da-DK" dirty="0"/>
              <a:t>Data følger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path</a:t>
            </a:r>
            <a:endParaRPr lang="da-DK" dirty="0"/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Grupper data i </a:t>
            </a:r>
            <a:r>
              <a:rPr lang="da-DK" dirty="0" err="1"/>
              <a:t>struct</a:t>
            </a:r>
            <a:r>
              <a:rPr lang="da-DK" dirty="0"/>
              <a:t> for at sortere dem</a:t>
            </a:r>
          </a:p>
          <a:p>
            <a:pPr lvl="1"/>
            <a:r>
              <a:rPr lang="da-DK" dirty="0"/>
              <a:t>Object pattern er den primær måde at </a:t>
            </a:r>
            <a:r>
              <a:rPr lang="da-DK" dirty="0" err="1"/>
              <a:t>implemtere</a:t>
            </a:r>
            <a:r>
              <a:rPr lang="da-DK" dirty="0"/>
              <a:t> singleton</a:t>
            </a:r>
          </a:p>
          <a:p>
            <a:pPr lvl="1"/>
            <a:r>
              <a:rPr lang="da-DK" dirty="0"/>
              <a:t>Abstrakt interface</a:t>
            </a:r>
          </a:p>
          <a:p>
            <a:pPr lvl="1"/>
            <a:r>
              <a:rPr lang="da-DK" dirty="0" err="1"/>
              <a:t>Multithread</a:t>
            </a:r>
            <a:r>
              <a:rPr lang="da-DK" dirty="0"/>
              <a:t> design</a:t>
            </a:r>
          </a:p>
          <a:p>
            <a:pPr lvl="1"/>
            <a:r>
              <a:rPr lang="da-DK" dirty="0"/>
              <a:t>Håndtere data i </a:t>
            </a:r>
            <a:r>
              <a:rPr lang="da-DK" dirty="0" err="1"/>
              <a:t>opaque</a:t>
            </a:r>
            <a:r>
              <a:rPr lang="da-DK" dirty="0"/>
              <a:t> pattern. 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Ren interface til data</a:t>
            </a:r>
          </a:p>
          <a:p>
            <a:pPr lvl="1"/>
            <a:r>
              <a:rPr lang="da-DK" dirty="0"/>
              <a:t>Re-</a:t>
            </a:r>
            <a:r>
              <a:rPr lang="da-DK" dirty="0" err="1"/>
              <a:t>entrant</a:t>
            </a:r>
            <a:endParaRPr lang="da-DK" dirty="0"/>
          </a:p>
          <a:p>
            <a:pPr lvl="1"/>
            <a:r>
              <a:rPr lang="da-DK" dirty="0"/>
              <a:t>Nem </a:t>
            </a:r>
            <a:r>
              <a:rPr lang="da-DK" dirty="0" err="1"/>
              <a:t>loack</a:t>
            </a:r>
            <a:r>
              <a:rPr lang="da-DK" dirty="0"/>
              <a:t>, da det er nemt at overskue data</a:t>
            </a:r>
          </a:p>
          <a:p>
            <a:pPr lvl="1"/>
            <a:r>
              <a:rPr lang="da-DK" dirty="0"/>
              <a:t>Nem test via isolation</a:t>
            </a:r>
          </a:p>
          <a:p>
            <a:pPr lvl="1"/>
            <a:r>
              <a:rPr lang="da-DK" dirty="0"/>
              <a:t>Data ligger i kode og gør at man ikke utilsigtet tilgår den.</a:t>
            </a:r>
          </a:p>
        </p:txBody>
      </p:sp>
    </p:spTree>
    <p:extLst>
      <p:ext uri="{BB962C8B-B14F-4D97-AF65-F5344CB8AC3E}">
        <p14:creationId xmlns:p14="http://schemas.microsoft.com/office/powerpoint/2010/main" val="55139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3954-3B0F-BDD5-4F62-D056F95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ED004-2ADF-D9C3-6BA0-42FC0162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2083" cy="201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variable;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flags;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026E59-753A-1F42-2258-CC1751DD4C44}"/>
              </a:ext>
            </a:extLst>
          </p:cNvPr>
          <p:cNvSpPr txBox="1"/>
          <p:nvPr/>
        </p:nvSpPr>
        <p:spPr>
          <a:xfrm>
            <a:off x="5583506" y="1825625"/>
            <a:ext cx="4903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application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application *self){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(&amp;self-&gt;obj);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4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Opaque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definition i </a:t>
            </a:r>
            <a:r>
              <a:rPr lang="da-DK" dirty="0" err="1"/>
              <a:t>C-fil</a:t>
            </a:r>
            <a:endParaRPr lang="da-DK" dirty="0"/>
          </a:p>
          <a:p>
            <a:pPr lvl="1"/>
            <a:r>
              <a:rPr lang="da-DK" dirty="0" err="1"/>
              <a:t>Implementation</a:t>
            </a:r>
            <a:r>
              <a:rPr lang="da-DK" dirty="0"/>
              <a:t> giver størrelse</a:t>
            </a:r>
          </a:p>
          <a:p>
            <a:pPr lvl="1"/>
            <a:r>
              <a:rPr lang="da-DK" dirty="0"/>
              <a:t>Bruger </a:t>
            </a:r>
            <a:r>
              <a:rPr lang="da-DK" dirty="0" err="1"/>
              <a:t>object</a:t>
            </a:r>
            <a:r>
              <a:rPr lang="da-DK" dirty="0"/>
              <a:t> pattern internt</a:t>
            </a:r>
          </a:p>
          <a:p>
            <a:pPr lvl="1"/>
            <a:r>
              <a:rPr lang="da-DK" dirty="0"/>
              <a:t>Bruger ”New” og ”delete” funktioner</a:t>
            </a:r>
          </a:p>
          <a:p>
            <a:pPr lvl="1"/>
            <a:r>
              <a:rPr lang="da-DK" dirty="0"/>
              <a:t>Bruger har kun pointer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Isolere </a:t>
            </a:r>
            <a:r>
              <a:rPr lang="da-DK" dirty="0" err="1"/>
              <a:t>dependency</a:t>
            </a:r>
            <a:endParaRPr lang="da-DK" dirty="0"/>
          </a:p>
          <a:p>
            <a:pPr lvl="1"/>
            <a:r>
              <a:rPr lang="da-DK" dirty="0"/>
              <a:t>Kontrolleret adgang til data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Gem </a:t>
            </a:r>
            <a:r>
              <a:rPr lang="da-DK" dirty="0" err="1"/>
              <a:t>implementation</a:t>
            </a:r>
            <a:endParaRPr lang="da-DK" dirty="0"/>
          </a:p>
          <a:p>
            <a:pPr lvl="1"/>
            <a:r>
              <a:rPr lang="da-DK" dirty="0"/>
              <a:t>Begræns </a:t>
            </a:r>
            <a:r>
              <a:rPr lang="da-DK" dirty="0" err="1"/>
              <a:t>dependency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5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90AA-62B5-69F9-349E-4D8D031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2867622-325C-66B5-9078-E90C70F3B0D0}"/>
              </a:ext>
            </a:extLst>
          </p:cNvPr>
          <p:cNvSpPr txBox="1"/>
          <p:nvPr/>
        </p:nvSpPr>
        <p:spPr>
          <a:xfrm>
            <a:off x="404602" y="1594131"/>
            <a:ext cx="5484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H-File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// just a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deinit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ACCB792-AA3B-6932-902E-278E7E07EBEB}"/>
              </a:ext>
            </a:extLst>
          </p:cNvPr>
          <p:cNvSpPr txBox="1"/>
          <p:nvPr/>
        </p:nvSpPr>
        <p:spPr>
          <a:xfrm>
            <a:off x="5793898" y="1690688"/>
            <a:ext cx="62279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C-File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 of the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private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c 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/ZERO all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return to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58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96F63-A863-9394-E695-58B53B4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D1CE87-E9CB-C632-29B1-76B6E83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dette CAN modul om til </a:t>
            </a:r>
            <a:r>
              <a:rPr lang="da-DK" dirty="0" err="1"/>
              <a:t>Opaque</a:t>
            </a:r>
            <a:r>
              <a:rPr lang="da-DK" dirty="0"/>
              <a:t> Pattern?</a:t>
            </a:r>
          </a:p>
          <a:p>
            <a:r>
              <a:rPr lang="da-DK" dirty="0"/>
              <a:t>Hvordan kan man hængte en protokol på?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FE05FC1-AEC8-58F6-E4C2-5F7C4334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89" y="1880971"/>
            <a:ext cx="378195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Singleton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Control af multiple </a:t>
            </a:r>
            <a:r>
              <a:rPr lang="da-DK" dirty="0" err="1"/>
              <a:t>instance</a:t>
            </a:r>
            <a:endParaRPr lang="da-DK" dirty="0"/>
          </a:p>
          <a:p>
            <a:pPr lvl="1"/>
            <a:r>
              <a:rPr lang="da-DK" dirty="0"/>
              <a:t>Privat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 err="1"/>
              <a:t>Stateless</a:t>
            </a:r>
            <a:r>
              <a:rPr lang="da-DK" dirty="0"/>
              <a:t>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Logging</a:t>
            </a:r>
            <a:endParaRPr lang="da-DK" dirty="0"/>
          </a:p>
          <a:p>
            <a:pPr lvl="1"/>
            <a:r>
              <a:rPr lang="da-DK" dirty="0"/>
              <a:t>Configuration</a:t>
            </a:r>
          </a:p>
          <a:p>
            <a:pPr lvl="1"/>
            <a:r>
              <a:rPr lang="da-DK" dirty="0"/>
              <a:t>Subsystem</a:t>
            </a:r>
          </a:p>
          <a:p>
            <a:pPr lvl="1"/>
            <a:r>
              <a:rPr lang="da-DK" dirty="0"/>
              <a:t>Thread </a:t>
            </a:r>
            <a:r>
              <a:rPr lang="da-DK" dirty="0" err="1"/>
              <a:t>scheduler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Enkelt instans</a:t>
            </a:r>
          </a:p>
          <a:p>
            <a:pPr lvl="1"/>
            <a:r>
              <a:rPr lang="da-DK" dirty="0"/>
              <a:t>Simple kode</a:t>
            </a:r>
          </a:p>
          <a:p>
            <a:pPr lvl="1"/>
            <a:r>
              <a:rPr lang="da-DK" dirty="0"/>
              <a:t>Bedre performance</a:t>
            </a:r>
          </a:p>
          <a:p>
            <a:pPr lvl="1"/>
            <a:r>
              <a:rPr lang="da-DK" dirty="0"/>
              <a:t>Håndtere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15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- bestyrelseslokale">
  <a:themeElements>
    <a:clrScheme name="Ion - bestyrelseslokal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- bestyrelseslokal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- bestyrelseslokal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2748</TotalTime>
  <Words>1222</Words>
  <Application>Microsoft Office PowerPoint</Application>
  <PresentationFormat>Widescreen</PresentationFormat>
  <Paragraphs>286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Symbol</vt:lpstr>
      <vt:lpstr>Wingdings 3</vt:lpstr>
      <vt:lpstr>Ion - bestyrelseslokale</vt:lpstr>
      <vt:lpstr>Embedded C Programming Design Patterns</vt:lpstr>
      <vt:lpstr>Indhold</vt:lpstr>
      <vt:lpstr>Hvad nu ?</vt:lpstr>
      <vt:lpstr>Object Pattern</vt:lpstr>
      <vt:lpstr>Implementation</vt:lpstr>
      <vt:lpstr>Opaque Pattern</vt:lpstr>
      <vt:lpstr>Implementation</vt:lpstr>
      <vt:lpstr>Opgave</vt:lpstr>
      <vt:lpstr>Singleton Pattern</vt:lpstr>
      <vt:lpstr>Implemetation</vt:lpstr>
      <vt:lpstr>Factory Pattern</vt:lpstr>
      <vt:lpstr>Implemetation</vt:lpstr>
      <vt:lpstr>Callback/Observer Pattern</vt:lpstr>
      <vt:lpstr>Implemetation</vt:lpstr>
      <vt:lpstr>Opgave</vt:lpstr>
      <vt:lpstr>Inheritance Pattern</vt:lpstr>
      <vt:lpstr>Implemetation</vt:lpstr>
      <vt:lpstr>Virtual API Pattern</vt:lpstr>
      <vt:lpstr>Implemetation</vt:lpstr>
      <vt:lpstr>Return Value Pattern</vt:lpstr>
      <vt:lpstr>Implemetation</vt:lpstr>
      <vt:lpstr>Concurrency Pattern</vt:lpstr>
      <vt:lpstr>Implemetation</vt:lpstr>
      <vt:lpstr>Typer af designpattern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 Programming Design Patterns</dc:title>
  <dc:creator>Gert Lauritsen</dc:creator>
  <cp:lastModifiedBy>Gert Lauritsen</cp:lastModifiedBy>
  <cp:revision>15</cp:revision>
  <dcterms:created xsi:type="dcterms:W3CDTF">2023-11-13T19:29:44Z</dcterms:created>
  <dcterms:modified xsi:type="dcterms:W3CDTF">2023-11-15T20:58:48Z</dcterms:modified>
</cp:coreProperties>
</file>