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8" r:id="rId10"/>
    <p:sldId id="267" r:id="rId11"/>
    <p:sldId id="269" r:id="rId12"/>
    <p:sldId id="270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Early+stage+diabetes+risk+prediction+datas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26A-7EB1-4191-9B33-8E39B8C08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Early Stage diabetes risk prediction dataset.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867F-C7E5-418C-80F5-B7666A809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UCL Data repository: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https://archive.ics.uci.edu/ml/datasets/Early+stage+diabetes+risk+prediction+dataset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3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8B6A-B2C7-4EB1-BCA9-8A650B31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of those positive/negative results were for male/female ?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3D69EB-4CAC-4680-89F9-508DD9C63A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9110" y="1860131"/>
            <a:ext cx="7893780" cy="4379352"/>
          </a:xfrm>
        </p:spPr>
      </p:pic>
    </p:spTree>
    <p:extLst>
      <p:ext uri="{BB962C8B-B14F-4D97-AF65-F5344CB8AC3E}">
        <p14:creationId xmlns:p14="http://schemas.microsoft.com/office/powerpoint/2010/main" val="95413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008F17-A96E-404A-83D6-7B4F815D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550" y="1072123"/>
            <a:ext cx="4873474" cy="679994"/>
          </a:xfrm>
        </p:spPr>
        <p:txBody>
          <a:bodyPr/>
          <a:lstStyle/>
          <a:p>
            <a:r>
              <a:rPr lang="en-US" dirty="0"/>
              <a:t>       Positive results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1201878-E45B-41EA-94EB-765835B296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9549" y="2582733"/>
            <a:ext cx="4372893" cy="373785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89FF88F-B1B8-4EC2-9308-942C873EF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5797" y="1072123"/>
            <a:ext cx="4881804" cy="679994"/>
          </a:xfrm>
        </p:spPr>
        <p:txBody>
          <a:bodyPr/>
          <a:lstStyle/>
          <a:p>
            <a:r>
              <a:rPr lang="en-US" dirty="0"/>
              <a:t>     Negative Results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C16B727-C1E7-4174-840F-4DBA266B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97" y="2582732"/>
            <a:ext cx="4150237" cy="37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321-A2C0-44EA-9800-32A929E0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both results into one pie graph 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B7F3B8D-DA86-4C89-9C47-78908286CF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61385" y="2214694"/>
            <a:ext cx="5515556" cy="4134128"/>
          </a:xfrm>
        </p:spPr>
      </p:pic>
    </p:spTree>
    <p:extLst>
      <p:ext uri="{BB962C8B-B14F-4D97-AF65-F5344CB8AC3E}">
        <p14:creationId xmlns:p14="http://schemas.microsoft.com/office/powerpoint/2010/main" val="193563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746-6805-4AD6-AC61-626C39E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making</a:t>
            </a:r>
          </a:p>
        </p:txBody>
      </p:sp>
      <p:pic>
        <p:nvPicPr>
          <p:cNvPr id="5" name="Content Placeholder 4" descr="A picture containing indoor, table, long, light&#10;&#10;Description automatically generated">
            <a:extLst>
              <a:ext uri="{FF2B5EF4-FFF2-40B4-BE49-F238E27FC236}">
                <a16:creationId xmlns:a16="http://schemas.microsoft.com/office/drawing/2014/main" id="{2569FFC3-5CAF-4836-8201-C0A2B6756A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2513" y="3051013"/>
            <a:ext cx="9831897" cy="333300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2E7D86-1F2F-413A-BC89-7E0CF5B55BC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90599" y="2058907"/>
            <a:ext cx="5105401" cy="992106"/>
          </a:xfrm>
        </p:spPr>
        <p:txBody>
          <a:bodyPr>
            <a:normAutofit/>
          </a:bodyPr>
          <a:lstStyle/>
          <a:p>
            <a:r>
              <a:rPr lang="en-US" dirty="0"/>
              <a:t>Edited the csv file to turn the yes and no answers to binary.  No =0  ;  Yes=1</a:t>
            </a:r>
          </a:p>
        </p:txBody>
      </p:sp>
    </p:spTree>
    <p:extLst>
      <p:ext uri="{BB962C8B-B14F-4D97-AF65-F5344CB8AC3E}">
        <p14:creationId xmlns:p14="http://schemas.microsoft.com/office/powerpoint/2010/main" val="335942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2E87-3EB7-416B-B0EE-4EA228EA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B0B49A6-887C-4F8D-961F-FDCA284FAB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377869"/>
            <a:ext cx="10363200" cy="3402425"/>
          </a:xfrm>
        </p:spPr>
      </p:pic>
    </p:spTree>
    <p:extLst>
      <p:ext uri="{BB962C8B-B14F-4D97-AF65-F5344CB8AC3E}">
        <p14:creationId xmlns:p14="http://schemas.microsoft.com/office/powerpoint/2010/main" val="262268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04C2-7820-47A1-84E4-2AEE0A2C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A5B3BF-DEAA-4B8F-8431-55EB72732C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55039" y="2097247"/>
            <a:ext cx="9081922" cy="3580173"/>
          </a:xfrm>
        </p:spPr>
      </p:pic>
    </p:spTree>
    <p:extLst>
      <p:ext uri="{BB962C8B-B14F-4D97-AF65-F5344CB8AC3E}">
        <p14:creationId xmlns:p14="http://schemas.microsoft.com/office/powerpoint/2010/main" val="275079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0436-1093-4B33-A5E5-1C52ACCE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B1D6889-05D2-454B-B5FA-3068E087D2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46246" y="2214694"/>
            <a:ext cx="7818539" cy="3917658"/>
          </a:xfrm>
        </p:spPr>
      </p:pic>
    </p:spTree>
    <p:extLst>
      <p:ext uri="{BB962C8B-B14F-4D97-AF65-F5344CB8AC3E}">
        <p14:creationId xmlns:p14="http://schemas.microsoft.com/office/powerpoint/2010/main" val="31562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6C13-7918-40E0-9510-570ABD58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2502-4A13-4CA3-A3A6-4F1612185B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Mining method: Classification</a:t>
            </a:r>
          </a:p>
          <a:p>
            <a:r>
              <a:rPr lang="en-US" dirty="0"/>
              <a:t>y-label: result (positive or negative)</a:t>
            </a:r>
          </a:p>
          <a:p>
            <a:r>
              <a:rPr lang="en-US" dirty="0"/>
              <a:t>Specific algorithm: Decision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0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AAB2-1A4E-42A3-AB18-17863718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4592482"/>
            <a:ext cx="10351752" cy="1368183"/>
          </a:xfrm>
        </p:spPr>
        <p:txBody>
          <a:bodyPr/>
          <a:lstStyle/>
          <a:p>
            <a:r>
              <a:rPr lang="en-US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data comes from the UCL Data repository. It has information about patients in Sylhet Diabetes Hospital in Sylhet, Bangladesh. The patients are male and female, ranging from 20-65 years old. This dataset has 17 attributes to it.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4D98B12-EAD5-46D6-A233-35E87331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897335"/>
            <a:ext cx="1035175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98CD-3B59-48FD-A4FC-6A6026B6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81" y="-341167"/>
            <a:ext cx="10364451" cy="1596177"/>
          </a:xfrm>
        </p:spPr>
        <p:txBody>
          <a:bodyPr/>
          <a:lstStyle/>
          <a:p>
            <a:r>
              <a:rPr lang="en-US" dirty="0"/>
              <a:t>The data set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3D1071-3174-44AB-9569-D900261073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19083" y="606057"/>
            <a:ext cx="6433033" cy="3424237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3B4C7F8-5CAF-4B55-95C6-8B6906F86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395" y="4095608"/>
            <a:ext cx="8979361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FFBA-55D1-4DF9-837D-6AD26938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sure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B03884-DB63-4934-AE7E-C96B5301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25" y="1749287"/>
            <a:ext cx="8275150" cy="46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830-1BBF-4245-A132-82213231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people are in what age 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5849C34-FF0E-48BA-BA5F-8C1EB2E62F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3" y="2061183"/>
            <a:ext cx="4872753" cy="4178300"/>
          </a:xfrm>
        </p:spPr>
      </p:pic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D10F20E0-3FB8-4F56-8977-9660C9A7FF0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405472" y="2061183"/>
            <a:ext cx="4872753" cy="4178300"/>
          </a:xfrm>
        </p:spPr>
      </p:pic>
    </p:spTree>
    <p:extLst>
      <p:ext uri="{BB962C8B-B14F-4D97-AF65-F5344CB8AC3E}">
        <p14:creationId xmlns:p14="http://schemas.microsoft.com/office/powerpoint/2010/main" val="28932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9ED5-540B-4810-A8F4-71350A40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male vs female</a:t>
            </a:r>
          </a:p>
        </p:txBody>
      </p:sp>
      <p:pic>
        <p:nvPicPr>
          <p:cNvPr id="5" name="Content Placeholder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5F88378B-AA06-4033-9935-BE45E76273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51200" y="2209801"/>
            <a:ext cx="5867400" cy="3880946"/>
          </a:xfrm>
        </p:spPr>
      </p:pic>
    </p:spTree>
    <p:extLst>
      <p:ext uri="{BB962C8B-B14F-4D97-AF65-F5344CB8AC3E}">
        <p14:creationId xmlns:p14="http://schemas.microsoft.com/office/powerpoint/2010/main" val="418585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FDF1-CDD8-458D-993D-7FFC9BDF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in total were positive vs negative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9AFF36-A5E1-479A-A66B-BAEC05F2CF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9028" y="1691534"/>
            <a:ext cx="6313943" cy="4547949"/>
          </a:xfrm>
        </p:spPr>
      </p:pic>
    </p:spTree>
    <p:extLst>
      <p:ext uri="{BB962C8B-B14F-4D97-AF65-F5344CB8AC3E}">
        <p14:creationId xmlns:p14="http://schemas.microsoft.com/office/powerpoint/2010/main" val="387025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8B378EC-D407-49F7-A995-14CD3A44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0" y="643466"/>
            <a:ext cx="9095620" cy="5571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260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183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Droplet</vt:lpstr>
      <vt:lpstr>Early Stage diabetes risk prediction dataset. Data Set</vt:lpstr>
      <vt:lpstr>Objective</vt:lpstr>
      <vt:lpstr>PowerPoint Presentation</vt:lpstr>
      <vt:lpstr>The data set</vt:lpstr>
      <vt:lpstr>Making sure</vt:lpstr>
      <vt:lpstr>How many people are in what age ?</vt:lpstr>
      <vt:lpstr>How many male vs female</vt:lpstr>
      <vt:lpstr>How many in total were positive vs negative</vt:lpstr>
      <vt:lpstr>PowerPoint Presentation</vt:lpstr>
      <vt:lpstr>How many of those positive/negative results were for male/female ?</vt:lpstr>
      <vt:lpstr>PowerPoint Presentation</vt:lpstr>
      <vt:lpstr>Putting both results into one pie graph </vt:lpstr>
      <vt:lpstr>Decision tree making</vt:lpstr>
      <vt:lpstr>Decision tree </vt:lpstr>
      <vt:lpstr>Accuracy 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Stage diabetes risk prediction dataset. Data Set</dc:title>
  <dc:creator>Adrian.Vazquez@mail.citytech.cuny.edu</dc:creator>
  <cp:lastModifiedBy>Adrian.Vazquez@mail.citytech.cuny.edu</cp:lastModifiedBy>
  <cp:revision>3</cp:revision>
  <dcterms:created xsi:type="dcterms:W3CDTF">2020-11-15T23:27:13Z</dcterms:created>
  <dcterms:modified xsi:type="dcterms:W3CDTF">2020-11-15T23:45:32Z</dcterms:modified>
</cp:coreProperties>
</file>