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EB0B8-51E1-149F-F979-505972A1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DADE3C-CF88-A7AA-E788-2B8E435CB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0E42A-FB36-CB19-D893-1B2E35E5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5244-8D12-D849-9507-2B817FA67EEA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77BC4-B81B-9547-DDE1-C4ADBAAF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23772-6EB4-EC23-448D-F6DC6749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F2B-ED41-A943-A63A-CD0F2F1E50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64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309CC-9A5B-77DA-4586-362FF56B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EDFDEF-324F-C435-400B-2E33551F2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ED1EB-A87F-411B-A9BD-0366C25E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5244-8D12-D849-9507-2B817FA67EEA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24CFA-4C88-D2B1-34C1-73D2A110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4FD3A-3A1B-C710-0FB2-053B0B39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F2B-ED41-A943-A63A-CD0F2F1E50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15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383853-FB41-CFA9-7AD1-1A31CD8A7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3F2D1A-36C4-50BD-2F71-537C6B745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D5167-BB61-193E-4016-D0375B3A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5244-8D12-D849-9507-2B817FA67EEA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296B5-FF97-6211-FE99-C991640A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338FF-E02D-D085-EA71-9166EE3C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F2B-ED41-A943-A63A-CD0F2F1E50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76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22520-A1C4-ECEF-BA71-97221DF3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EDF77-40BB-61CD-8651-B4FB35C1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D01BB-68F3-C822-293E-F0157627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5244-8D12-D849-9507-2B817FA67EEA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4FBF7-092C-9708-B757-B48DD076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7625F-C071-22E1-8985-301278C9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F2B-ED41-A943-A63A-CD0F2F1E50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391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D2F6D-9E81-A408-E71C-7B3972D6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8843C-F2EA-BF66-10E5-AB2CAD49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1DC04-3391-5D66-B58C-5032043F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5244-8D12-D849-9507-2B817FA67EEA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1B7DE-0BEA-3199-A862-DCAF944A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E35CF-F065-6FD6-84DA-BCA89231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F2B-ED41-A943-A63A-CD0F2F1E50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11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2A73C-4226-1FB2-204C-2FA03A13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D1FEB-23B8-641A-4F2D-232FB7E15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48F81-65ED-2664-18F2-4F15F62E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B08F96-4412-1EA7-E401-298F2A39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5244-8D12-D849-9507-2B817FA67EEA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5D4AF7-EA64-DB7F-5084-36A54572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CE8E36-0811-5E69-035A-72C2081B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F2B-ED41-A943-A63A-CD0F2F1E50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454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89B1-0164-2D1C-9251-017D8675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4ABBC-6E86-81EE-677D-08F44DB6C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15C3E-7379-DF4E-FE52-378A2DA68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147404-0647-60DC-0FE8-FFB5BAE1E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88FA15-471A-9221-EA09-43B8215E9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3C0FB1-7EAB-559E-DB38-F3260E1A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5244-8D12-D849-9507-2B817FA67EEA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9D32B8-5CAA-013E-E030-919DB517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1C3690-6192-EC58-CF68-DE575E8C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F2B-ED41-A943-A63A-CD0F2F1E50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93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86482-457E-0FB9-1A5F-46E8033D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7BE583-E27A-56C0-36D2-CE88283A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5244-8D12-D849-9507-2B817FA67EEA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E8CFC5-6980-FB0F-0B0F-A0D71750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85356C-A89E-A03C-0178-5003F094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F2B-ED41-A943-A63A-CD0F2F1E50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04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8B4D15-59DD-1C0B-5753-F373A429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5244-8D12-D849-9507-2B817FA67EEA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0A7CDA-9134-A4B7-8504-C750C4F1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FBC8DB-F089-7CC5-FB7E-CC2CFC89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F2B-ED41-A943-A63A-CD0F2F1E50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4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AB5C7-5D51-6C96-EA14-167BCA6D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92825-9156-1A2F-5642-823572CE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4B04D1-769D-BD5F-4524-9DEB3CB43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D0350-2F47-3FF9-8E07-132876AD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5244-8D12-D849-9507-2B817FA67EEA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E7D1B-86D2-CECB-D767-F298FC1C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BA87F-85E2-0D09-C8D7-30921318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F2B-ED41-A943-A63A-CD0F2F1E50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0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FF6F5-C9CF-DFC0-AF8D-7EEE100E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6F8704-F4CA-4180-8906-6FB8B138E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47A39B-A62E-3E25-0F1B-1D705F23F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F8EFD-C894-24A4-91DC-052DBB6D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5244-8D12-D849-9507-2B817FA67EEA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76BE-4AF3-F45B-8692-1F874FCA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C13FC-774A-4BBD-CBA0-6CAA9374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4F2B-ED41-A943-A63A-CD0F2F1E50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92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BC57BA-3384-F43B-ED69-224F0B73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CDBEB5-7623-26D6-D781-C3215AB3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93C4E-1192-E33B-F7A9-8C5985DD1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5244-8D12-D849-9507-2B817FA67EEA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8F6C7-A1BF-9E84-1F46-4A9038186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007F1-24D9-BC68-6FCC-0D60A11F9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24F2B-ED41-A943-A63A-CD0F2F1E50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37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robinwieruch.de/react-libraries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risingstars.js.org/2022/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EvanLi/Github-Ranking/blob/master/Top100/JavaScript.md" TargetMode="External"/><Relationship Id="rId4" Type="http://schemas.openxmlformats.org/officeDocument/2006/relationships/hyperlink" Target="https://2022.stateofjs.com/zh-Han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D5B32-20B4-F35D-3736-3A79DC638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C69838-8ED1-7B45-5A8C-416F28ABE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快速成为技术专家</a:t>
            </a:r>
          </a:p>
        </p:txBody>
      </p:sp>
    </p:spTree>
    <p:extLst>
      <p:ext uri="{BB962C8B-B14F-4D97-AF65-F5344CB8AC3E}">
        <p14:creationId xmlns:p14="http://schemas.microsoft.com/office/powerpoint/2010/main" val="415199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00763-5C70-51FA-26BF-83192E08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前端库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1BFE873-12C0-9680-E9B0-E28DD8801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5281"/>
            <a:ext cx="4371176" cy="435133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A1B3B04-D282-3928-1E39-677A4BDE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2437"/>
            <a:ext cx="212090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00B383-1F5D-6A39-85A9-5C622151F3E2}"/>
              </a:ext>
            </a:extLst>
          </p:cNvPr>
          <p:cNvSpPr txBox="1"/>
          <p:nvPr/>
        </p:nvSpPr>
        <p:spPr>
          <a:xfrm>
            <a:off x="6096000" y="2480441"/>
            <a:ext cx="4549643" cy="223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What</a:t>
            </a:r>
            <a:r>
              <a:rPr kumimoji="1" lang="zh-CN" altLang="en-US" sz="3200" dirty="0"/>
              <a:t>：是什么</a:t>
            </a:r>
            <a:endParaRPr kumimoji="1" lang="en-US" altLang="zh-CN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Why</a:t>
            </a:r>
            <a:r>
              <a:rPr kumimoji="1" lang="zh-CN" altLang="en-US" sz="3200" dirty="0"/>
              <a:t>：优劣、适合场景</a:t>
            </a:r>
            <a:endParaRPr kumimoji="1" lang="en-US" altLang="zh-CN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How</a:t>
            </a:r>
            <a:r>
              <a:rPr kumimoji="1" lang="zh-CN" altLang="en-US" sz="3200" dirty="0"/>
              <a:t>：如何使用</a:t>
            </a:r>
          </a:p>
        </p:txBody>
      </p:sp>
    </p:spTree>
    <p:extLst>
      <p:ext uri="{BB962C8B-B14F-4D97-AF65-F5344CB8AC3E}">
        <p14:creationId xmlns:p14="http://schemas.microsoft.com/office/powerpoint/2010/main" val="13896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2B058-3663-F195-FB14-BFA8DD6B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快速成为技术专家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E9FE7-9179-A8A5-ED45-E196FA57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/>
              <a:t>基本能力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对技术原理和技术细节有深入的理解（</a:t>
            </a:r>
            <a:r>
              <a:rPr lang="zh-CN" altLang="en-US" u="sng" dirty="0"/>
              <a:t>技术深度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适合用链式学习法，纵向贯穿，自顶向下，挖深挖透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根据不同的业务场景选择合适的技术选型（</a:t>
            </a:r>
            <a:r>
              <a:rPr lang="zh-CN" altLang="en-US" u="sng" dirty="0"/>
              <a:t>技术宽度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适合用比较学习法，横向拉通，比较差异，分析优劣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31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39B53-0F29-2FAB-87B1-5A76CC9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专家秘籍</a:t>
            </a:r>
            <a:r>
              <a:rPr kumimoji="1" lang="en-US" altLang="zh-CN" dirty="0"/>
              <a:t>-</a:t>
            </a:r>
            <a:r>
              <a:rPr kumimoji="1" lang="zh-CN" altLang="en-US" dirty="0"/>
              <a:t>引入新技术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9F502-C45A-A2D2-560C-B9C966B63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effectLst/>
              </a:rPr>
              <a:t>新技术在一般情况下确实能够给业务带来</a:t>
            </a:r>
            <a:r>
              <a:rPr lang="zh-CN" altLang="en-US" u="sng" dirty="0">
                <a:effectLst/>
              </a:rPr>
              <a:t>更好的结果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effectLst/>
              </a:rPr>
              <a:t>懂新技术的人不多，早一点引入新技术就有</a:t>
            </a:r>
            <a:r>
              <a:rPr lang="zh-CN" altLang="en-US" u="sng" dirty="0">
                <a:effectLst/>
              </a:rPr>
              <a:t>先发优势，很容易被认为是专家</a:t>
            </a:r>
            <a:endParaRPr lang="en-US" altLang="zh-CN" u="sng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383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A82F6-EB5F-87A3-79FB-3A771A72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新技术问题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95A06-9C6F-CA12-37F3-0E415273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新的复杂度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场景限制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成本问题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新技术的</a:t>
            </a:r>
            <a:r>
              <a:rPr lang="zh-CN" altLang="en-US" dirty="0"/>
              <a:t>不成熟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给团队带来的价值</a:t>
            </a:r>
          </a:p>
        </p:txBody>
      </p:sp>
    </p:spTree>
    <p:extLst>
      <p:ext uri="{BB962C8B-B14F-4D97-AF65-F5344CB8AC3E}">
        <p14:creationId xmlns:p14="http://schemas.microsoft.com/office/powerpoint/2010/main" val="69035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1EC2E-E544-411D-65BA-B1B7E8AF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技术宽度的普及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41E2B-687C-B08D-AB6D-B8BA22A9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尽可能低成本的让大家了解当下的技术市场，有哪些新的技术、新的优势，可以更好的解决当下的问题，并获得新技术带来的机会</a:t>
            </a: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6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E3177-6456-2589-AF37-2CD0C96B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前端库选择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406C7-795C-9767-628F-3836A863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zh-CN" dirty="0">
                <a:effectLst/>
                <a:hlinkClick r:id="rId2"/>
              </a:rPr>
              <a:t>https://risingstars.js.org/2022/en</a:t>
            </a:r>
            <a:endParaRPr lang="en" altLang="zh-CN" dirty="0">
              <a:effectLst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zh-CN" dirty="0">
                <a:effectLst/>
                <a:hlinkClick r:id="rId3"/>
              </a:rPr>
              <a:t>https://www.robinwieruch.de/react-libraries/</a:t>
            </a:r>
            <a:endParaRPr lang="en" altLang="zh-CN" dirty="0">
              <a:effectLst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zh-CN" dirty="0">
                <a:effectLst/>
                <a:hlinkClick r:id="rId4"/>
              </a:rPr>
              <a:t>https://2022.stateofjs.com/zh-Hans/</a:t>
            </a:r>
            <a:endParaRPr lang="en" altLang="zh-CN" dirty="0">
              <a:effectLst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zh-CN" dirty="0">
                <a:effectLst/>
                <a:hlinkClick r:id="rId5"/>
              </a:rPr>
              <a:t>https://github.com/EvanLi/Github-Ranking/blob/master/Top100/JavaScript.md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EFBF5-6695-DEC0-6022-5CF1844DB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007" y="0"/>
            <a:ext cx="488474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2FEBA9-58BF-DD86-320F-3CDB8A245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510" y="1354396"/>
            <a:ext cx="7772400" cy="3812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BCBC3B-B785-EC62-84C8-2FBDB15604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090" y="2295982"/>
            <a:ext cx="7772400" cy="38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3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9F2B5-945E-1C01-C9F8-CF907E6B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合集代码仓库链接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1515F-5797-F154-2BD5-EDF0E7D8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60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4800" dirty="0"/>
              <a:t>https://</a:t>
            </a:r>
            <a:r>
              <a:rPr lang="en" altLang="zh-CN" sz="4800" dirty="0" err="1"/>
              <a:t>github.com</a:t>
            </a:r>
            <a:r>
              <a:rPr lang="en" altLang="zh-CN" sz="4800" dirty="0"/>
              <a:t>/</a:t>
            </a:r>
            <a:r>
              <a:rPr lang="en" altLang="zh-CN" sz="4800" dirty="0" err="1">
                <a:solidFill>
                  <a:srgbClr val="FF0000"/>
                </a:solidFill>
              </a:rPr>
              <a:t>lecepin</a:t>
            </a:r>
            <a:r>
              <a:rPr lang="en" altLang="zh-CN" sz="4800" dirty="0">
                <a:solidFill>
                  <a:srgbClr val="FF0000"/>
                </a:solidFill>
              </a:rPr>
              <a:t>/code-lab</a:t>
            </a:r>
          </a:p>
          <a:p>
            <a:pPr marL="0" indent="0">
              <a:buNone/>
            </a:pPr>
            <a:endParaRPr kumimoji="1" lang="zh-CN" altLang="en-US" sz="4800" dirty="0"/>
          </a:p>
        </p:txBody>
      </p:sp>
      <p:pic>
        <p:nvPicPr>
          <p:cNvPr id="3074" name="Picture 2" descr="GitHub - Wikipedia">
            <a:extLst>
              <a:ext uri="{FF2B5EF4-FFF2-40B4-BE49-F238E27FC236}">
                <a16:creationId xmlns:a16="http://schemas.microsoft.com/office/drawing/2014/main" id="{336DEDB9-68CE-CAA9-B2D9-9BCA64A24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44" y="365125"/>
            <a:ext cx="1088938" cy="10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09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264</Words>
  <Application>Microsoft Macintosh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前端库</vt:lpstr>
      <vt:lpstr>前端库</vt:lpstr>
      <vt:lpstr>快速成为技术专家</vt:lpstr>
      <vt:lpstr>专家秘籍-引入新技术</vt:lpstr>
      <vt:lpstr>新技术问题</vt:lpstr>
      <vt:lpstr>技术宽度的普及</vt:lpstr>
      <vt:lpstr>前端库选择</vt:lpstr>
      <vt:lpstr>合集代码仓库链接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前端库</dc:title>
  <dc:creator>Microsoft Office User</dc:creator>
  <cp:lastModifiedBy>Microsoft Office User</cp:lastModifiedBy>
  <cp:revision>1</cp:revision>
  <dcterms:created xsi:type="dcterms:W3CDTF">2023-11-05T07:45:16Z</dcterms:created>
  <dcterms:modified xsi:type="dcterms:W3CDTF">2023-11-05T09:03:29Z</dcterms:modified>
</cp:coreProperties>
</file>