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59" r:id="rId4"/>
    <p:sldId id="262" r:id="rId5"/>
    <p:sldId id="260" r:id="rId6"/>
    <p:sldId id="269" r:id="rId7"/>
    <p:sldId id="256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E65B9-3625-4309-B0E9-8B4C9C1DAF5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3A8F31-380A-47C9-80BB-07540D1EC327}">
      <dgm:prSet/>
      <dgm:spPr/>
      <dgm:t>
        <a:bodyPr/>
        <a:lstStyle/>
        <a:p>
          <a:r>
            <a:rPr lang="en-IN" b="1"/>
            <a:t>Schema Definition</a:t>
          </a:r>
          <a:r>
            <a:rPr lang="en-IN"/>
            <a:t>: Defines the structure of data (e.g., coupon ID, validity, expiration date, usage limit).</a:t>
          </a:r>
          <a:endParaRPr lang="en-US"/>
        </a:p>
      </dgm:t>
    </dgm:pt>
    <dgm:pt modelId="{5DA1B22F-9D40-4297-B52E-FBFF1F73CC4A}" type="parTrans" cxnId="{47ED4D31-C493-4F89-8AC8-E13F15E01ABA}">
      <dgm:prSet/>
      <dgm:spPr/>
      <dgm:t>
        <a:bodyPr/>
        <a:lstStyle/>
        <a:p>
          <a:endParaRPr lang="en-US"/>
        </a:p>
      </dgm:t>
    </dgm:pt>
    <dgm:pt modelId="{41426822-6BAC-4360-991A-F3A30942449D}" type="sibTrans" cxnId="{47ED4D31-C493-4F89-8AC8-E13F15E01ABA}">
      <dgm:prSet/>
      <dgm:spPr/>
      <dgm:t>
        <a:bodyPr/>
        <a:lstStyle/>
        <a:p>
          <a:endParaRPr lang="en-US"/>
        </a:p>
      </dgm:t>
    </dgm:pt>
    <dgm:pt modelId="{F3AB9BD8-B736-462F-AA33-2B1BB7343087}">
      <dgm:prSet/>
      <dgm:spPr/>
      <dgm:t>
        <a:bodyPr/>
        <a:lstStyle/>
        <a:p>
          <a:r>
            <a:rPr lang="en-IN" b="1"/>
            <a:t>Validation Rules</a:t>
          </a:r>
          <a:r>
            <a:rPr lang="en-IN"/>
            <a:t>: Specifies the rules data must follow (e.g., "Coupon is one-time use only").</a:t>
          </a:r>
          <a:endParaRPr lang="en-US"/>
        </a:p>
      </dgm:t>
    </dgm:pt>
    <dgm:pt modelId="{607EAF48-B22B-4ECD-9B5F-A7764FF02F9A}" type="parTrans" cxnId="{4C17E78F-7341-4781-BE81-F084A2CB26FF}">
      <dgm:prSet/>
      <dgm:spPr/>
      <dgm:t>
        <a:bodyPr/>
        <a:lstStyle/>
        <a:p>
          <a:endParaRPr lang="en-US"/>
        </a:p>
      </dgm:t>
    </dgm:pt>
    <dgm:pt modelId="{538B8C74-F67C-434C-BC38-4F3750D11AA5}" type="sibTrans" cxnId="{4C17E78F-7341-4781-BE81-F084A2CB26FF}">
      <dgm:prSet/>
      <dgm:spPr/>
      <dgm:t>
        <a:bodyPr/>
        <a:lstStyle/>
        <a:p>
          <a:endParaRPr lang="en-US"/>
        </a:p>
      </dgm:t>
    </dgm:pt>
    <dgm:pt modelId="{84B20B9F-7014-473C-8C1D-CAFE669526DA}">
      <dgm:prSet/>
      <dgm:spPr/>
      <dgm:t>
        <a:bodyPr/>
        <a:lstStyle/>
        <a:p>
          <a:r>
            <a:rPr lang="en-IN" b="1"/>
            <a:t>Ownership and Responsibility</a:t>
          </a:r>
          <a:r>
            <a:rPr lang="en-IN"/>
            <a:t>: Clarifies which system owns the data and is responsible for enforcing rules.</a:t>
          </a:r>
          <a:endParaRPr lang="en-US"/>
        </a:p>
      </dgm:t>
    </dgm:pt>
    <dgm:pt modelId="{3BFB753A-9E0F-470D-9569-3ABEAB7AA0B4}" type="parTrans" cxnId="{11B61EDF-5FB7-4F49-B5D0-EF1500868BEA}">
      <dgm:prSet/>
      <dgm:spPr/>
      <dgm:t>
        <a:bodyPr/>
        <a:lstStyle/>
        <a:p>
          <a:endParaRPr lang="en-US"/>
        </a:p>
      </dgm:t>
    </dgm:pt>
    <dgm:pt modelId="{5931CAC7-532C-45F9-BE95-D9D176425273}" type="sibTrans" cxnId="{11B61EDF-5FB7-4F49-B5D0-EF1500868BEA}">
      <dgm:prSet/>
      <dgm:spPr/>
      <dgm:t>
        <a:bodyPr/>
        <a:lstStyle/>
        <a:p>
          <a:endParaRPr lang="en-US"/>
        </a:p>
      </dgm:t>
    </dgm:pt>
    <dgm:pt modelId="{9D498719-08CE-4B2E-9A69-42EC23BE1B9D}">
      <dgm:prSet/>
      <dgm:spPr/>
      <dgm:t>
        <a:bodyPr/>
        <a:lstStyle/>
        <a:p>
          <a:r>
            <a:rPr lang="en-IN" b="1"/>
            <a:t>Version Control</a:t>
          </a:r>
          <a:r>
            <a:rPr lang="en-IN"/>
            <a:t>: Allows changes to be made to contracts over time without breaking systems.</a:t>
          </a:r>
          <a:endParaRPr lang="en-US"/>
        </a:p>
      </dgm:t>
    </dgm:pt>
    <dgm:pt modelId="{D2ABB26D-0806-42A8-8214-53C2200C47D1}" type="parTrans" cxnId="{20410236-BF8D-4194-A901-A9E5FA464669}">
      <dgm:prSet/>
      <dgm:spPr/>
      <dgm:t>
        <a:bodyPr/>
        <a:lstStyle/>
        <a:p>
          <a:endParaRPr lang="en-US"/>
        </a:p>
      </dgm:t>
    </dgm:pt>
    <dgm:pt modelId="{B716639D-D8AF-4ADC-B520-754393222272}" type="sibTrans" cxnId="{20410236-BF8D-4194-A901-A9E5FA464669}">
      <dgm:prSet/>
      <dgm:spPr/>
      <dgm:t>
        <a:bodyPr/>
        <a:lstStyle/>
        <a:p>
          <a:endParaRPr lang="en-US"/>
        </a:p>
      </dgm:t>
    </dgm:pt>
    <dgm:pt modelId="{C8781CF3-297F-48FA-BC28-306D251FA409}" type="pres">
      <dgm:prSet presAssocID="{D36E65B9-3625-4309-B0E9-8B4C9C1DAF5A}" presName="root" presStyleCnt="0">
        <dgm:presLayoutVars>
          <dgm:dir/>
          <dgm:resizeHandles val="exact"/>
        </dgm:presLayoutVars>
      </dgm:prSet>
      <dgm:spPr/>
    </dgm:pt>
    <dgm:pt modelId="{24F624F7-87AD-4985-8A77-19166358C46D}" type="pres">
      <dgm:prSet presAssocID="{D36E65B9-3625-4309-B0E9-8B4C9C1DAF5A}" presName="container" presStyleCnt="0">
        <dgm:presLayoutVars>
          <dgm:dir/>
          <dgm:resizeHandles val="exact"/>
        </dgm:presLayoutVars>
      </dgm:prSet>
      <dgm:spPr/>
    </dgm:pt>
    <dgm:pt modelId="{B1D8BD6C-9DAA-4CB4-A8A7-EC316F771F26}" type="pres">
      <dgm:prSet presAssocID="{C33A8F31-380A-47C9-80BB-07540D1EC327}" presName="compNode" presStyleCnt="0"/>
      <dgm:spPr/>
    </dgm:pt>
    <dgm:pt modelId="{870BA148-0E7E-4176-97B6-B3E18C443019}" type="pres">
      <dgm:prSet presAssocID="{C33A8F31-380A-47C9-80BB-07540D1EC327}" presName="iconBgRect" presStyleLbl="bgShp" presStyleIdx="0" presStyleCnt="4"/>
      <dgm:spPr/>
    </dgm:pt>
    <dgm:pt modelId="{AF267A56-D66F-412F-BDEC-38CAE4420105}" type="pres">
      <dgm:prSet presAssocID="{C33A8F31-380A-47C9-80BB-07540D1EC3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1654220-010A-464D-9027-7965A32B0A00}" type="pres">
      <dgm:prSet presAssocID="{C33A8F31-380A-47C9-80BB-07540D1EC327}" presName="spaceRect" presStyleCnt="0"/>
      <dgm:spPr/>
    </dgm:pt>
    <dgm:pt modelId="{1D36DD75-C557-4287-A6A4-9710A26F8C7C}" type="pres">
      <dgm:prSet presAssocID="{C33A8F31-380A-47C9-80BB-07540D1EC327}" presName="textRect" presStyleLbl="revTx" presStyleIdx="0" presStyleCnt="4">
        <dgm:presLayoutVars>
          <dgm:chMax val="1"/>
          <dgm:chPref val="1"/>
        </dgm:presLayoutVars>
      </dgm:prSet>
      <dgm:spPr/>
    </dgm:pt>
    <dgm:pt modelId="{4B8861F0-7E29-4A90-8514-E61C6137DC19}" type="pres">
      <dgm:prSet presAssocID="{41426822-6BAC-4360-991A-F3A30942449D}" presName="sibTrans" presStyleLbl="sibTrans2D1" presStyleIdx="0" presStyleCnt="0"/>
      <dgm:spPr/>
    </dgm:pt>
    <dgm:pt modelId="{FA5250A7-F559-4457-B26D-E7BE53065A25}" type="pres">
      <dgm:prSet presAssocID="{F3AB9BD8-B736-462F-AA33-2B1BB7343087}" presName="compNode" presStyleCnt="0"/>
      <dgm:spPr/>
    </dgm:pt>
    <dgm:pt modelId="{F803BFD0-3406-4FCA-B489-EAAD76A57B6F}" type="pres">
      <dgm:prSet presAssocID="{F3AB9BD8-B736-462F-AA33-2B1BB7343087}" presName="iconBgRect" presStyleLbl="bgShp" presStyleIdx="1" presStyleCnt="4"/>
      <dgm:spPr/>
    </dgm:pt>
    <dgm:pt modelId="{AF25313D-A3E6-422E-96EA-4FABF5F840E7}" type="pres">
      <dgm:prSet presAssocID="{F3AB9BD8-B736-462F-AA33-2B1BB73430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66ED10E4-6DBC-48D6-941A-A428D11DABBC}" type="pres">
      <dgm:prSet presAssocID="{F3AB9BD8-B736-462F-AA33-2B1BB7343087}" presName="spaceRect" presStyleCnt="0"/>
      <dgm:spPr/>
    </dgm:pt>
    <dgm:pt modelId="{08E6A7B2-928C-47C8-AAE6-FFEC412CA395}" type="pres">
      <dgm:prSet presAssocID="{F3AB9BD8-B736-462F-AA33-2B1BB7343087}" presName="textRect" presStyleLbl="revTx" presStyleIdx="1" presStyleCnt="4">
        <dgm:presLayoutVars>
          <dgm:chMax val="1"/>
          <dgm:chPref val="1"/>
        </dgm:presLayoutVars>
      </dgm:prSet>
      <dgm:spPr/>
    </dgm:pt>
    <dgm:pt modelId="{ECB84125-C6E8-4D29-A2F8-CEBBFB469E2F}" type="pres">
      <dgm:prSet presAssocID="{538B8C74-F67C-434C-BC38-4F3750D11AA5}" presName="sibTrans" presStyleLbl="sibTrans2D1" presStyleIdx="0" presStyleCnt="0"/>
      <dgm:spPr/>
    </dgm:pt>
    <dgm:pt modelId="{3D04B507-42FC-4881-8EB4-8C4F50DB4D06}" type="pres">
      <dgm:prSet presAssocID="{84B20B9F-7014-473C-8C1D-CAFE669526DA}" presName="compNode" presStyleCnt="0"/>
      <dgm:spPr/>
    </dgm:pt>
    <dgm:pt modelId="{79F8D945-EAA2-4E6D-830D-F8167B75AFA8}" type="pres">
      <dgm:prSet presAssocID="{84B20B9F-7014-473C-8C1D-CAFE669526DA}" presName="iconBgRect" presStyleLbl="bgShp" presStyleIdx="2" presStyleCnt="4"/>
      <dgm:spPr/>
    </dgm:pt>
    <dgm:pt modelId="{40AC9B31-B1E7-4D35-9E55-06E460244F1A}" type="pres">
      <dgm:prSet presAssocID="{84B20B9F-7014-473C-8C1D-CAFE669526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A52279F-99FC-4D06-8642-0CE28D1D50F0}" type="pres">
      <dgm:prSet presAssocID="{84B20B9F-7014-473C-8C1D-CAFE669526DA}" presName="spaceRect" presStyleCnt="0"/>
      <dgm:spPr/>
    </dgm:pt>
    <dgm:pt modelId="{778CD525-857F-4699-A530-7C0C46ECF873}" type="pres">
      <dgm:prSet presAssocID="{84B20B9F-7014-473C-8C1D-CAFE669526DA}" presName="textRect" presStyleLbl="revTx" presStyleIdx="2" presStyleCnt="4">
        <dgm:presLayoutVars>
          <dgm:chMax val="1"/>
          <dgm:chPref val="1"/>
        </dgm:presLayoutVars>
      </dgm:prSet>
      <dgm:spPr/>
    </dgm:pt>
    <dgm:pt modelId="{F1071FB1-5B27-4444-BCCE-501D751FEB92}" type="pres">
      <dgm:prSet presAssocID="{5931CAC7-532C-45F9-BE95-D9D176425273}" presName="sibTrans" presStyleLbl="sibTrans2D1" presStyleIdx="0" presStyleCnt="0"/>
      <dgm:spPr/>
    </dgm:pt>
    <dgm:pt modelId="{838058AC-7532-4880-94AE-FB6134AD75D0}" type="pres">
      <dgm:prSet presAssocID="{9D498719-08CE-4B2E-9A69-42EC23BE1B9D}" presName="compNode" presStyleCnt="0"/>
      <dgm:spPr/>
    </dgm:pt>
    <dgm:pt modelId="{38DD2592-7CB2-4282-8D48-2E04D658FBA1}" type="pres">
      <dgm:prSet presAssocID="{9D498719-08CE-4B2E-9A69-42EC23BE1B9D}" presName="iconBgRect" presStyleLbl="bgShp" presStyleIdx="3" presStyleCnt="4"/>
      <dgm:spPr/>
    </dgm:pt>
    <dgm:pt modelId="{CFD8F0B3-3393-4BF0-B556-8FE0D5F4C322}" type="pres">
      <dgm:prSet presAssocID="{9D498719-08CE-4B2E-9A69-42EC23BE1B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4B03FF0-C4AC-45F4-BA04-DF216797B305}" type="pres">
      <dgm:prSet presAssocID="{9D498719-08CE-4B2E-9A69-42EC23BE1B9D}" presName="spaceRect" presStyleCnt="0"/>
      <dgm:spPr/>
    </dgm:pt>
    <dgm:pt modelId="{C09298C5-FAD4-4365-85DE-9402CE73A75B}" type="pres">
      <dgm:prSet presAssocID="{9D498719-08CE-4B2E-9A69-42EC23BE1B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21821F-AEC3-489A-A243-B9FE662C07CA}" type="presOf" srcId="{41426822-6BAC-4360-991A-F3A30942449D}" destId="{4B8861F0-7E29-4A90-8514-E61C6137DC19}" srcOrd="0" destOrd="0" presId="urn:microsoft.com/office/officeart/2018/2/layout/IconCircleList"/>
    <dgm:cxn modelId="{54ADC22C-69D8-44C7-A777-4F836DE6BBEB}" type="presOf" srcId="{538B8C74-F67C-434C-BC38-4F3750D11AA5}" destId="{ECB84125-C6E8-4D29-A2F8-CEBBFB469E2F}" srcOrd="0" destOrd="0" presId="urn:microsoft.com/office/officeart/2018/2/layout/IconCircleList"/>
    <dgm:cxn modelId="{47ED4D31-C493-4F89-8AC8-E13F15E01ABA}" srcId="{D36E65B9-3625-4309-B0E9-8B4C9C1DAF5A}" destId="{C33A8F31-380A-47C9-80BB-07540D1EC327}" srcOrd="0" destOrd="0" parTransId="{5DA1B22F-9D40-4297-B52E-FBFF1F73CC4A}" sibTransId="{41426822-6BAC-4360-991A-F3A30942449D}"/>
    <dgm:cxn modelId="{20410236-BF8D-4194-A901-A9E5FA464669}" srcId="{D36E65B9-3625-4309-B0E9-8B4C9C1DAF5A}" destId="{9D498719-08CE-4B2E-9A69-42EC23BE1B9D}" srcOrd="3" destOrd="0" parTransId="{D2ABB26D-0806-42A8-8214-53C2200C47D1}" sibTransId="{B716639D-D8AF-4ADC-B520-754393222272}"/>
    <dgm:cxn modelId="{634F475C-93DE-4264-BA3A-2A36289698A9}" type="presOf" srcId="{5931CAC7-532C-45F9-BE95-D9D176425273}" destId="{F1071FB1-5B27-4444-BCCE-501D751FEB92}" srcOrd="0" destOrd="0" presId="urn:microsoft.com/office/officeart/2018/2/layout/IconCircleList"/>
    <dgm:cxn modelId="{2D590481-FD15-4F21-B039-FE43E8810736}" type="presOf" srcId="{F3AB9BD8-B736-462F-AA33-2B1BB7343087}" destId="{08E6A7B2-928C-47C8-AAE6-FFEC412CA395}" srcOrd="0" destOrd="0" presId="urn:microsoft.com/office/officeart/2018/2/layout/IconCircleList"/>
    <dgm:cxn modelId="{4C17E78F-7341-4781-BE81-F084A2CB26FF}" srcId="{D36E65B9-3625-4309-B0E9-8B4C9C1DAF5A}" destId="{F3AB9BD8-B736-462F-AA33-2B1BB7343087}" srcOrd="1" destOrd="0" parTransId="{607EAF48-B22B-4ECD-9B5F-A7764FF02F9A}" sibTransId="{538B8C74-F67C-434C-BC38-4F3750D11AA5}"/>
    <dgm:cxn modelId="{5D41EF97-670D-482B-8CEC-DF71B3E66D95}" type="presOf" srcId="{C33A8F31-380A-47C9-80BB-07540D1EC327}" destId="{1D36DD75-C557-4287-A6A4-9710A26F8C7C}" srcOrd="0" destOrd="0" presId="urn:microsoft.com/office/officeart/2018/2/layout/IconCircleList"/>
    <dgm:cxn modelId="{B2F1B49D-003B-4A67-9C4E-5ACCC1AFF79B}" type="presOf" srcId="{D36E65B9-3625-4309-B0E9-8B4C9C1DAF5A}" destId="{C8781CF3-297F-48FA-BC28-306D251FA409}" srcOrd="0" destOrd="0" presId="urn:microsoft.com/office/officeart/2018/2/layout/IconCircleList"/>
    <dgm:cxn modelId="{D7669CAF-64E2-45CA-AF27-63F925DCB3FE}" type="presOf" srcId="{84B20B9F-7014-473C-8C1D-CAFE669526DA}" destId="{778CD525-857F-4699-A530-7C0C46ECF873}" srcOrd="0" destOrd="0" presId="urn:microsoft.com/office/officeart/2018/2/layout/IconCircleList"/>
    <dgm:cxn modelId="{9EAA62C1-0236-4185-9E7A-ECA4A3261240}" type="presOf" srcId="{9D498719-08CE-4B2E-9A69-42EC23BE1B9D}" destId="{C09298C5-FAD4-4365-85DE-9402CE73A75B}" srcOrd="0" destOrd="0" presId="urn:microsoft.com/office/officeart/2018/2/layout/IconCircleList"/>
    <dgm:cxn modelId="{11B61EDF-5FB7-4F49-B5D0-EF1500868BEA}" srcId="{D36E65B9-3625-4309-B0E9-8B4C9C1DAF5A}" destId="{84B20B9F-7014-473C-8C1D-CAFE669526DA}" srcOrd="2" destOrd="0" parTransId="{3BFB753A-9E0F-470D-9569-3ABEAB7AA0B4}" sibTransId="{5931CAC7-532C-45F9-BE95-D9D176425273}"/>
    <dgm:cxn modelId="{F8D64D38-7AFA-4EF0-BCAE-29611352051F}" type="presParOf" srcId="{C8781CF3-297F-48FA-BC28-306D251FA409}" destId="{24F624F7-87AD-4985-8A77-19166358C46D}" srcOrd="0" destOrd="0" presId="urn:microsoft.com/office/officeart/2018/2/layout/IconCircleList"/>
    <dgm:cxn modelId="{E67AB805-E3AA-47B7-A7A1-83A9FB1CD7E5}" type="presParOf" srcId="{24F624F7-87AD-4985-8A77-19166358C46D}" destId="{B1D8BD6C-9DAA-4CB4-A8A7-EC316F771F26}" srcOrd="0" destOrd="0" presId="urn:microsoft.com/office/officeart/2018/2/layout/IconCircleList"/>
    <dgm:cxn modelId="{0487DE92-C609-4C4B-B2D9-B1A2E9954672}" type="presParOf" srcId="{B1D8BD6C-9DAA-4CB4-A8A7-EC316F771F26}" destId="{870BA148-0E7E-4176-97B6-B3E18C443019}" srcOrd="0" destOrd="0" presId="urn:microsoft.com/office/officeart/2018/2/layout/IconCircleList"/>
    <dgm:cxn modelId="{779A2817-9CE7-49B1-8C9C-05E9B39A18A3}" type="presParOf" srcId="{B1D8BD6C-9DAA-4CB4-A8A7-EC316F771F26}" destId="{AF267A56-D66F-412F-BDEC-38CAE4420105}" srcOrd="1" destOrd="0" presId="urn:microsoft.com/office/officeart/2018/2/layout/IconCircleList"/>
    <dgm:cxn modelId="{288C92EA-B78C-4729-A884-F7ECB16A09AC}" type="presParOf" srcId="{B1D8BD6C-9DAA-4CB4-A8A7-EC316F771F26}" destId="{11654220-010A-464D-9027-7965A32B0A00}" srcOrd="2" destOrd="0" presId="urn:microsoft.com/office/officeart/2018/2/layout/IconCircleList"/>
    <dgm:cxn modelId="{2AD4D84B-9ED6-40CA-BF43-9BF9FCF3157A}" type="presParOf" srcId="{B1D8BD6C-9DAA-4CB4-A8A7-EC316F771F26}" destId="{1D36DD75-C557-4287-A6A4-9710A26F8C7C}" srcOrd="3" destOrd="0" presId="urn:microsoft.com/office/officeart/2018/2/layout/IconCircleList"/>
    <dgm:cxn modelId="{F0200BBC-ACB2-4442-9636-735F4384C290}" type="presParOf" srcId="{24F624F7-87AD-4985-8A77-19166358C46D}" destId="{4B8861F0-7E29-4A90-8514-E61C6137DC19}" srcOrd="1" destOrd="0" presId="urn:microsoft.com/office/officeart/2018/2/layout/IconCircleList"/>
    <dgm:cxn modelId="{6DD64781-227A-411B-89EC-D1D873537450}" type="presParOf" srcId="{24F624F7-87AD-4985-8A77-19166358C46D}" destId="{FA5250A7-F559-4457-B26D-E7BE53065A25}" srcOrd="2" destOrd="0" presId="urn:microsoft.com/office/officeart/2018/2/layout/IconCircleList"/>
    <dgm:cxn modelId="{10CFE934-CE3F-4EE0-827C-4347672282DF}" type="presParOf" srcId="{FA5250A7-F559-4457-B26D-E7BE53065A25}" destId="{F803BFD0-3406-4FCA-B489-EAAD76A57B6F}" srcOrd="0" destOrd="0" presId="urn:microsoft.com/office/officeart/2018/2/layout/IconCircleList"/>
    <dgm:cxn modelId="{3FCA91A2-88D5-41CF-9F24-374827521944}" type="presParOf" srcId="{FA5250A7-F559-4457-B26D-E7BE53065A25}" destId="{AF25313D-A3E6-422E-96EA-4FABF5F840E7}" srcOrd="1" destOrd="0" presId="urn:microsoft.com/office/officeart/2018/2/layout/IconCircleList"/>
    <dgm:cxn modelId="{CD37B4FF-D1BE-4866-9EFA-33073C9387E1}" type="presParOf" srcId="{FA5250A7-F559-4457-B26D-E7BE53065A25}" destId="{66ED10E4-6DBC-48D6-941A-A428D11DABBC}" srcOrd="2" destOrd="0" presId="urn:microsoft.com/office/officeart/2018/2/layout/IconCircleList"/>
    <dgm:cxn modelId="{80862C1C-8AB0-4E03-A5F7-ED11281EC9B9}" type="presParOf" srcId="{FA5250A7-F559-4457-B26D-E7BE53065A25}" destId="{08E6A7B2-928C-47C8-AAE6-FFEC412CA395}" srcOrd="3" destOrd="0" presId="urn:microsoft.com/office/officeart/2018/2/layout/IconCircleList"/>
    <dgm:cxn modelId="{0DBDB3FA-A6A3-4685-91E5-B4B9FF6F1420}" type="presParOf" srcId="{24F624F7-87AD-4985-8A77-19166358C46D}" destId="{ECB84125-C6E8-4D29-A2F8-CEBBFB469E2F}" srcOrd="3" destOrd="0" presId="urn:microsoft.com/office/officeart/2018/2/layout/IconCircleList"/>
    <dgm:cxn modelId="{0BDFBB5D-F0AB-4D70-B669-4808B3F6D6A9}" type="presParOf" srcId="{24F624F7-87AD-4985-8A77-19166358C46D}" destId="{3D04B507-42FC-4881-8EB4-8C4F50DB4D06}" srcOrd="4" destOrd="0" presId="urn:microsoft.com/office/officeart/2018/2/layout/IconCircleList"/>
    <dgm:cxn modelId="{FCA57718-FECE-447C-B941-B6BC62EEB80A}" type="presParOf" srcId="{3D04B507-42FC-4881-8EB4-8C4F50DB4D06}" destId="{79F8D945-EAA2-4E6D-830D-F8167B75AFA8}" srcOrd="0" destOrd="0" presId="urn:microsoft.com/office/officeart/2018/2/layout/IconCircleList"/>
    <dgm:cxn modelId="{DCAB5C44-5C44-47CB-97D8-5474B59E66BD}" type="presParOf" srcId="{3D04B507-42FC-4881-8EB4-8C4F50DB4D06}" destId="{40AC9B31-B1E7-4D35-9E55-06E460244F1A}" srcOrd="1" destOrd="0" presId="urn:microsoft.com/office/officeart/2018/2/layout/IconCircleList"/>
    <dgm:cxn modelId="{BDDB9E62-F62C-4AA9-8D30-A2F90A03C5B3}" type="presParOf" srcId="{3D04B507-42FC-4881-8EB4-8C4F50DB4D06}" destId="{AA52279F-99FC-4D06-8642-0CE28D1D50F0}" srcOrd="2" destOrd="0" presId="urn:microsoft.com/office/officeart/2018/2/layout/IconCircleList"/>
    <dgm:cxn modelId="{CB49456E-9BEC-496C-9475-70DEE5E9A057}" type="presParOf" srcId="{3D04B507-42FC-4881-8EB4-8C4F50DB4D06}" destId="{778CD525-857F-4699-A530-7C0C46ECF873}" srcOrd="3" destOrd="0" presId="urn:microsoft.com/office/officeart/2018/2/layout/IconCircleList"/>
    <dgm:cxn modelId="{96F60054-EB74-431D-AAF9-C55FCF690F3D}" type="presParOf" srcId="{24F624F7-87AD-4985-8A77-19166358C46D}" destId="{F1071FB1-5B27-4444-BCCE-501D751FEB92}" srcOrd="5" destOrd="0" presId="urn:microsoft.com/office/officeart/2018/2/layout/IconCircleList"/>
    <dgm:cxn modelId="{8CBB843F-D943-4D81-A92A-CD41DBA9F03B}" type="presParOf" srcId="{24F624F7-87AD-4985-8A77-19166358C46D}" destId="{838058AC-7532-4880-94AE-FB6134AD75D0}" srcOrd="6" destOrd="0" presId="urn:microsoft.com/office/officeart/2018/2/layout/IconCircleList"/>
    <dgm:cxn modelId="{74F718EF-DF37-42C5-98B4-0CA0CB9A32C4}" type="presParOf" srcId="{838058AC-7532-4880-94AE-FB6134AD75D0}" destId="{38DD2592-7CB2-4282-8D48-2E04D658FBA1}" srcOrd="0" destOrd="0" presId="urn:microsoft.com/office/officeart/2018/2/layout/IconCircleList"/>
    <dgm:cxn modelId="{61EFDFDB-310F-4F42-B5EA-BE1CAFDA3D94}" type="presParOf" srcId="{838058AC-7532-4880-94AE-FB6134AD75D0}" destId="{CFD8F0B3-3393-4BF0-B556-8FE0D5F4C322}" srcOrd="1" destOrd="0" presId="urn:microsoft.com/office/officeart/2018/2/layout/IconCircleList"/>
    <dgm:cxn modelId="{2B90962B-6654-4812-9E39-E2313AA7690C}" type="presParOf" srcId="{838058AC-7532-4880-94AE-FB6134AD75D0}" destId="{A4B03FF0-C4AC-45F4-BA04-DF216797B305}" srcOrd="2" destOrd="0" presId="urn:microsoft.com/office/officeart/2018/2/layout/IconCircleList"/>
    <dgm:cxn modelId="{BA65C540-9D2C-4F8B-BE53-CE38A868F97C}" type="presParOf" srcId="{838058AC-7532-4880-94AE-FB6134AD75D0}" destId="{C09298C5-FAD4-4365-85DE-9402CE73A7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BA148-0E7E-4176-97B6-B3E18C44301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67A56-D66F-412F-BDEC-38CAE4420105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6DD75-C557-4287-A6A4-9710A26F8C7C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Schema Definition</a:t>
          </a:r>
          <a:r>
            <a:rPr lang="en-IN" sz="1900" kern="1200"/>
            <a:t>: Defines the structure of data (e.g., coupon ID, validity, expiration date, usage limit).</a:t>
          </a:r>
          <a:endParaRPr lang="en-US" sz="1900" kern="1200"/>
        </a:p>
      </dsp:txBody>
      <dsp:txXfrm>
        <a:off x="1948202" y="368029"/>
        <a:ext cx="3233964" cy="1371985"/>
      </dsp:txXfrm>
    </dsp:sp>
    <dsp:sp modelId="{F803BFD0-3406-4FCA-B489-EAAD76A57B6F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5313D-A3E6-422E-96EA-4FABF5F840E7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6A7B2-928C-47C8-AAE6-FFEC412CA395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Validation Rules</a:t>
          </a:r>
          <a:r>
            <a:rPr lang="en-IN" sz="1900" kern="1200"/>
            <a:t>: Specifies the rules data must follow (e.g., "Coupon is one-time use only").</a:t>
          </a:r>
          <a:endParaRPr lang="en-US" sz="1900" kern="1200"/>
        </a:p>
      </dsp:txBody>
      <dsp:txXfrm>
        <a:off x="7411643" y="368029"/>
        <a:ext cx="3233964" cy="1371985"/>
      </dsp:txXfrm>
    </dsp:sp>
    <dsp:sp modelId="{79F8D945-EAA2-4E6D-830D-F8167B75AFA8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C9B31-B1E7-4D35-9E55-06E460244F1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CD525-857F-4699-A530-7C0C46ECF87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Ownership and Responsibility</a:t>
          </a:r>
          <a:r>
            <a:rPr lang="en-IN" sz="1900" kern="1200"/>
            <a:t>: Clarifies which system owns the data and is responsible for enforcing rules.</a:t>
          </a:r>
          <a:endParaRPr lang="en-US" sz="1900" kern="1200"/>
        </a:p>
      </dsp:txBody>
      <dsp:txXfrm>
        <a:off x="1948202" y="2452790"/>
        <a:ext cx="3233964" cy="1371985"/>
      </dsp:txXfrm>
    </dsp:sp>
    <dsp:sp modelId="{38DD2592-7CB2-4282-8D48-2E04D658FBA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8F0B3-3393-4BF0-B556-8FE0D5F4C32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98C5-FAD4-4365-85DE-9402CE73A75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Version Control</a:t>
          </a:r>
          <a:r>
            <a:rPr lang="en-IN" sz="1900" kern="1200"/>
            <a:t>: Allows changes to be made to contracts over time without breaking systems.</a:t>
          </a:r>
          <a:endParaRPr lang="en-US" sz="19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9B847-D3FD-0448-A698-464E71B5A14D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297D-772D-2D41-8504-8341E2F0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97D-772D-2D41-8504-8341E2F06F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many of you believe data quality is a major challenge in your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97D-772D-2D41-8504-8341E2F06F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8297D-772D-2D41-8504-8341E2F06F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197-B005-9715-738A-AA017BDC9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57FB8-26CC-FD77-F288-E420F401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654A-125A-FF53-DB19-2D91AF69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EA0E-ABDA-AC33-69B0-69288A97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7287-183F-C844-0CB3-A3C6DA7D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E408-1FF5-B204-EF0B-5828A121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33242-18BF-DDC0-7B78-9CF6BE69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93C9-FA69-9D0B-E367-81F3E37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06B9-2A94-68F6-6E06-DCCFC9C4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D29E-5978-B3AA-B460-0BB5DA02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EA46D-E292-FBD4-93B2-75C0A05D4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F2BC9-DBEB-7086-DE9E-F5AA9F8F4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21FD-F256-0E8B-5F06-E0A35EA9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E7C9-B5CE-D40E-4266-F66934AD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EC21-94E1-978D-5BFA-CF4920A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60E7-16F9-FFF5-5040-CC6E9A3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0361-075C-AEDA-A531-68A69E78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FCA4-6898-4FFC-8F52-A74A76C7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2ACA-071E-6B70-885B-227E2A2C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EE93-82F9-7953-6024-B9164D5F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04F-56F4-5EA2-55B9-E66B8881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260CC-2B0E-C268-B5A8-9DD89E8D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BEF3-140C-08AD-865A-45003E2C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61A4-50C8-C7FD-B5B5-76E9DDFF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9FD7-03F8-8548-EE74-78FDD9C8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B734-3965-A626-97A7-6FF31F6C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592C-CD66-7923-3E34-906F3A5AB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5C9C0-3DD7-F845-FB3C-C778EC5E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D4D0-0CD6-5527-32D0-76A7BE32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2BC7E-4FD9-96F9-C4BE-8C567B1A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2CDA-3E26-B38C-F051-218FA227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C4F6-1933-7C52-9470-A4B00D61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CC728-0D95-8B92-234B-FB71DDC0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EDE60-3BF9-F2BD-C5C3-B78C792C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B95F2-2507-4145-F672-3C24E021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CE35A-B167-04FE-0BF5-B6EA6148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4D4CA-88F8-6CD9-2FEB-BE75B742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7DAD9-233C-FC13-8F0B-540255E7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058D0-3752-D4C8-B03B-91EC45E6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F65F-66EC-2AA3-0E91-7A51B673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76038-485C-986E-C277-FF5B2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6303-489B-FC76-BB49-ECFDAAB6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6F1B4-7DED-9E77-0EAA-EE72E0C0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5D378-946A-CC79-48F3-3B60F673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B825F-6423-F0A6-CA8C-F90A28AD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B736D-B9D0-AD46-08EB-2F76D4F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226-D280-88C8-2F2C-E3B0851B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134D-E1F7-A504-CF08-51078E50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8E32-D1E1-F777-3D4E-C6008D4AD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33FE0-BCE9-5956-9944-C7042774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E3918-CEC0-F304-41C2-4FF2840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3E25-4A8C-94A7-24A7-AB0FAB23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B72F-1999-FC72-E78E-F3BA56F4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00F7E-2B37-1519-0750-6AF56111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D0635-49CC-994A-06B1-6921CC587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EFBF9-A40F-8F3B-9CAF-A22022A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1B73F-9C19-5E95-5BC2-AFE466D6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3039-E698-C01C-52CA-CEFEFDAE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A22F4-8B69-AE2E-A82C-15B0B46E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8E22-C590-70C2-2B30-0C179E0B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7406-C7E6-1AA4-4640-8BF5CDD28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A0C9E-009F-3A47-9962-D26DEF9B197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589F-08D5-538D-D826-966DF2F1F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78ED-1AC5-F9B4-A15C-DD9BF3A64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0E24F-4D30-5244-A687-6C42ED08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catering.github.io/data-contract-playground/create.html" TargetMode="External"/><Relationship Id="rId2" Type="http://schemas.openxmlformats.org/officeDocument/2006/relationships/hyperlink" Target="https://github.com/datacontract/datacontract-c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oda.io/soda/data-contracts.html" TargetMode="External"/><Relationship Id="rId4" Type="http://schemas.openxmlformats.org/officeDocument/2006/relationships/hyperlink" Target="https://datahubproject.io/docs/featur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69CCB-B24C-858F-B607-69D3F59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Hyderabad Python Users Group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CF9225-A1BB-7AC5-0F02-9330B261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8596" y="1792360"/>
            <a:ext cx="3217333" cy="131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BC31E-DD48-922C-93A6-718C9A52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CFAE-4085-2C55-3F42-89243B29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I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Improved Data Consistency: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Ensures the same rules and validations across all systems.</a:t>
            </a:r>
          </a:p>
          <a:p>
            <a:r>
              <a:rPr lang="en-I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Reduced Errors: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Prevents the types of glitches like the one discussed.</a:t>
            </a:r>
          </a:p>
          <a:p>
            <a:r>
              <a:rPr lang="en-I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Faster Bug Resolution: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Clear data ownership and validation rules help identify and fix issues quickly.</a:t>
            </a:r>
          </a:p>
          <a:p>
            <a:r>
              <a:rPr lang="en-I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Scalability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: Data contracts can scale with growing telecom services, ensuring continuous integrity as systems evolve.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B3D31-1230-F600-F8B2-FED00CD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02E-6E3E-938D-2C35-3B3B3431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47358"/>
            <a:ext cx="8548386" cy="4076394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DataContracts-cli</a:t>
            </a:r>
            <a:endParaRPr lang="en-US" sz="2000"/>
          </a:p>
          <a:p>
            <a:r>
              <a:rPr lang="en-US" sz="2000">
                <a:hlinkClick r:id="rId3"/>
              </a:rPr>
              <a:t>DataContracts Playground</a:t>
            </a:r>
            <a:endParaRPr lang="en-US" sz="2000"/>
          </a:p>
          <a:p>
            <a:r>
              <a:rPr lang="en-US" sz="2000">
                <a:hlinkClick r:id="rId4"/>
              </a:rPr>
              <a:t>DataHub</a:t>
            </a:r>
            <a:endParaRPr lang="en-US" sz="2000"/>
          </a:p>
          <a:p>
            <a:r>
              <a:rPr lang="en-US" sz="2000">
                <a:hlinkClick r:id="rId5"/>
              </a:rPr>
              <a:t>Soda – Data Quality Tool</a:t>
            </a: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6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AB4B2-4BF0-EE93-9FBF-03A24C81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source-serif-pro"/>
              </a:rPr>
              <a:t>Open Data Contract Standard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D9D7-84DA-B209-8BDA-02206631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b="0" i="0">
                <a:effectLst/>
                <a:latin typeface="source-serif-pro"/>
              </a:rPr>
              <a:t>a standardized data contract format designed to provide a common framework for data practitioners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8848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8DE6-C7FB-985E-B729-77868C4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of Data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4981-DE79-C619-A31C-36488C7D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Engineers</a:t>
            </a:r>
          </a:p>
          <a:p>
            <a:r>
              <a:rPr lang="en-US" dirty="0"/>
              <a:t>Data Scientists</a:t>
            </a:r>
          </a:p>
          <a:p>
            <a:r>
              <a:rPr lang="en-US" dirty="0"/>
              <a:t>Product Owners</a:t>
            </a:r>
          </a:p>
          <a:p>
            <a:r>
              <a:rPr lang="en-US" dirty="0"/>
              <a:t>Automation Tools</a:t>
            </a:r>
          </a:p>
        </p:txBody>
      </p:sp>
    </p:spTree>
    <p:extLst>
      <p:ext uri="{BB962C8B-B14F-4D97-AF65-F5344CB8AC3E}">
        <p14:creationId xmlns:p14="http://schemas.microsoft.com/office/powerpoint/2010/main" val="72119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248-BD8F-2C42-7379-A11174FB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ADD4-9981-0D2C-B8B9-FB8ECBC0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ETL pipeline to extract data from </a:t>
            </a:r>
          </a:p>
          <a:p>
            <a:pPr lvl="1"/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www.espncricinfo.com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/records/most-runs-in-career-223646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Transform the data to create a new columns </a:t>
            </a:r>
          </a:p>
        </p:txBody>
      </p:sp>
    </p:spTree>
    <p:extLst>
      <p:ext uri="{BB962C8B-B14F-4D97-AF65-F5344CB8AC3E}">
        <p14:creationId xmlns:p14="http://schemas.microsoft.com/office/powerpoint/2010/main" val="209596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7878-FA38-0CEE-CE51-21C5FF6E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047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mitments">
            <a:extLst>
              <a:ext uri="{FF2B5EF4-FFF2-40B4-BE49-F238E27FC236}">
                <a16:creationId xmlns:a16="http://schemas.microsoft.com/office/drawing/2014/main" id="{DE8DED4A-F12B-3655-5316-CCEB95F6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801D-2AAA-F18E-0B68-0A15B844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791" y="2264761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Quality Through Contracts</a:t>
            </a:r>
          </a:p>
        </p:txBody>
      </p:sp>
      <p:pic>
        <p:nvPicPr>
          <p:cNvPr id="9" name="Graphic 8" descr="Commitments">
            <a:extLst>
              <a:ext uri="{FF2B5EF4-FFF2-40B4-BE49-F238E27FC236}">
                <a16:creationId xmlns:a16="http://schemas.microsoft.com/office/drawing/2014/main" id="{488BEDDB-CF34-4A22-A29A-E46BEFCB6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B7BD-7835-E51B-2580-F45F4C7F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2B47-E2B8-2714-ADDD-458BC3B9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glitch in the billing software allowed a customer to use a coupon multiple times, bypassing the intended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4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9A749-89C0-AFAE-6987-405B7DAE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Business Impact?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7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reeform: Shape 205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1C50A-4681-2198-6DF7-422F09DC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Problem-2</a:t>
            </a:r>
          </a:p>
        </p:txBody>
      </p:sp>
      <p:pic>
        <p:nvPicPr>
          <p:cNvPr id="2050" name="Picture 2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7947AAE7-4907-927D-DACD-47601E854E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010" y="2354239"/>
            <a:ext cx="9621979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6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BBEC-8A61-9185-9C14-90626C87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841" y="1455584"/>
            <a:ext cx="8276026" cy="36851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God we trust; all others bring data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1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900C6-8C9D-5370-B785-3A8C2A556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Data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831E8-9C0D-F92D-F04D-54FCF9B14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endParaRPr lang="en-US" sz="2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8DD6-CC20-9372-7782-1A735990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What is data contract?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8E34-ABFB-E267-DD63-4FE8A9B6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2200"/>
              <a:t>A </a:t>
            </a:r>
            <a:r>
              <a:rPr lang="en-IN" sz="2200" b="1"/>
              <a:t>data contract</a:t>
            </a:r>
            <a:r>
              <a:rPr lang="en-IN" sz="2200"/>
              <a:t> specifies the format, structure, and validation rules for the data exchanged between different components of a system</a:t>
            </a:r>
            <a:endParaRPr lang="en-US" sz="2200"/>
          </a:p>
        </p:txBody>
      </p:sp>
      <p:pic>
        <p:nvPicPr>
          <p:cNvPr id="3074" name="Picture 2" descr="Data provider on the left, data consumer on the right, data contract in the middle">
            <a:extLst>
              <a:ext uri="{FF2B5EF4-FFF2-40B4-BE49-F238E27FC236}">
                <a16:creationId xmlns:a16="http://schemas.microsoft.com/office/drawing/2014/main" id="{F128C770-E1B8-31C9-F13A-7D5FDB95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426" y="2290936"/>
            <a:ext cx="10700956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0CC9D-0E07-E390-B62C-9C5BCB2A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B9DCD8-F34A-DB0C-75DA-710970F5A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2213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08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5819</TotalTime>
  <Words>301</Words>
  <Application>Microsoft Macintosh PowerPoint</Application>
  <PresentationFormat>Widescreen</PresentationFormat>
  <Paragraphs>42</Paragraphs>
  <Slides>15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Menlo</vt:lpstr>
      <vt:lpstr>source-serif-pro</vt:lpstr>
      <vt:lpstr>Office Theme</vt:lpstr>
      <vt:lpstr>Hyderabad Python Users Group</vt:lpstr>
      <vt:lpstr>PowerPoint Presentation</vt:lpstr>
      <vt:lpstr>Problem-1</vt:lpstr>
      <vt:lpstr>Business Impact? </vt:lpstr>
      <vt:lpstr>Problem-2</vt:lpstr>
      <vt:lpstr>PowerPoint Presentation</vt:lpstr>
      <vt:lpstr>Data Contracts</vt:lpstr>
      <vt:lpstr>What is data contract?</vt:lpstr>
      <vt:lpstr>Contents</vt:lpstr>
      <vt:lpstr>Advantages </vt:lpstr>
      <vt:lpstr>Tools</vt:lpstr>
      <vt:lpstr>Open Data Contract Standard</vt:lpstr>
      <vt:lpstr>Contributors of Data Contracts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Dayanand Challa</dc:creator>
  <cp:lastModifiedBy>Dayanand Challa</cp:lastModifiedBy>
  <cp:revision>8</cp:revision>
  <dcterms:created xsi:type="dcterms:W3CDTF">2024-10-15T05:16:24Z</dcterms:created>
  <dcterms:modified xsi:type="dcterms:W3CDTF">2024-10-19T06:15:56Z</dcterms:modified>
</cp:coreProperties>
</file>