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013360" y="3429000"/>
            <a:ext cx="8505687" cy="2928937"/>
          </a:xfrm>
        </p:spPr>
        <p:txBody>
          <a:bodyPr>
            <a:normAutofit/>
          </a:bodyPr>
          <a:lstStyle/>
          <a:p>
            <a:pPr algn="just"/>
            <a:r>
              <a:rPr lang="en-IN" sz="2400" b="1" dirty="0">
                <a:solidFill>
                  <a:schemeClr val="tx1"/>
                </a:solidFill>
              </a:rPr>
              <a:t>STUDENT NAME</a:t>
            </a:r>
            <a:r>
              <a:rPr lang="en-GB" sz="2400" b="1" dirty="0">
                <a:solidFill>
                  <a:schemeClr val="tx1"/>
                </a:solidFill>
              </a:rPr>
              <a:t>:Syed </a:t>
            </a:r>
            <a:r>
              <a:rPr lang="en-GB" sz="2400" b="1" dirty="0" err="1">
                <a:solidFill>
                  <a:schemeClr val="tx1"/>
                </a:solidFill>
              </a:rPr>
              <a:t>hyder</a:t>
            </a:r>
            <a:r>
              <a:rPr lang="en-GB" sz="2400" b="1" dirty="0">
                <a:solidFill>
                  <a:schemeClr val="tx1"/>
                </a:solidFill>
              </a:rPr>
              <a:t> </a:t>
            </a:r>
            <a:r>
              <a:rPr lang="en-GB" sz="2400" b="1" dirty="0" err="1">
                <a:solidFill>
                  <a:schemeClr val="tx1"/>
                </a:solidFill>
              </a:rPr>
              <a:t>Ali.a</a:t>
            </a:r>
            <a:endParaRPr lang="en-IN" sz="2400" dirty="0">
              <a:solidFill>
                <a:schemeClr val="accent2"/>
              </a:solidFill>
            </a:endParaRPr>
          </a:p>
          <a:p>
            <a:pPr algn="just"/>
            <a:r>
              <a:rPr lang="en-IN" sz="2400" b="1" dirty="0">
                <a:solidFill>
                  <a:schemeClr val="tx1"/>
                </a:solidFill>
              </a:rPr>
              <a:t>REGISTER NO</a:t>
            </a:r>
            <a:r>
              <a:rPr lang="en-IN" sz="2400" dirty="0"/>
              <a:t>:31</a:t>
            </a:r>
            <a:r>
              <a:rPr lang="en-GB" sz="2400" dirty="0"/>
              <a:t>2212393</a:t>
            </a:r>
            <a:endParaRPr lang="en-IN" sz="2400" b="1" dirty="0">
              <a:solidFill>
                <a:schemeClr val="tx1"/>
              </a:solidFill>
            </a:endParaRPr>
          </a:p>
          <a:p>
            <a:pPr algn="just"/>
            <a:endParaRPr lang="en-IN" sz="2400" dirty="0">
              <a:solidFill>
                <a:srgbClr val="8AD0D6"/>
              </a:solidFill>
            </a:endParaRPr>
          </a:p>
          <a:p>
            <a:pPr algn="just"/>
            <a:r>
              <a:rPr lang="en-IN" sz="2400" b="1" dirty="0">
                <a:solidFill>
                  <a:schemeClr val="tx1"/>
                </a:solidFill>
              </a:rPr>
              <a:t>DEPARTMENT</a:t>
            </a:r>
            <a:r>
              <a:rPr lang="en-IN" sz="2400" dirty="0"/>
              <a:t>: b.co</a:t>
            </a:r>
            <a:r>
              <a:rPr lang="en-GB" sz="2400" dirty="0"/>
              <a:t>m(banking management </a:t>
            </a:r>
            <a:r>
              <a:rPr lang="en-IN" sz="2400" dirty="0"/>
              <a:t>)</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deesaru123@gmail.com</cp:lastModifiedBy>
  <cp:revision>10</cp:revision>
  <dcterms:created xsi:type="dcterms:W3CDTF">2024-08-27T07:15:37Z</dcterms:created>
  <dcterms:modified xsi:type="dcterms:W3CDTF">2024-09-11T07:59:36Z</dcterms:modified>
</cp:coreProperties>
</file>