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6554-B0E3-ED2E-73A1-482D2B0F1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5CE04-333E-BD5B-F04E-51048B348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B797B-CFBC-9D60-B827-F8D55DD8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FC3B-9C4E-4F64-B525-95A1DCE7A830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23813-CEFF-AFAE-DF76-59CC23E2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F7371-13A2-7990-6141-18600D1D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F46-F503-4DC6-BDFD-24E54C87F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49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7985-5D1A-73EB-D843-E4048B15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0CC52-6ECF-476F-8A17-1428EBF14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8B8D-3A04-7399-D641-4DAF190A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FC3B-9C4E-4F64-B525-95A1DCE7A830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70EA-D4AA-BD5E-1534-546FEBFD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FA6D3-F083-A71B-4EBE-CA61A4EB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F46-F503-4DC6-BDFD-24E54C87F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04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204A3-D197-61D0-F0BA-EB5C6B078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229EA-190A-1AAF-6C84-4DBF7436E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85ADE-4A33-016F-6A40-3EF8E950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FC3B-9C4E-4F64-B525-95A1DCE7A830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9D115-A9EA-F605-46DD-3B5A4687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58C05-5DAB-D812-2975-1562731C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F46-F503-4DC6-BDFD-24E54C87F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66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BFA2-5D04-0BB1-C466-51955B30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0EEE-F637-33A6-8BEE-DB69BED40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5458B-9FBE-9C72-C8D6-7DBEEEAA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FC3B-9C4E-4F64-B525-95A1DCE7A830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636F8-445C-80B9-EB18-CE335721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F4931-227F-AE25-D670-A6A1D18E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F46-F503-4DC6-BDFD-24E54C87F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4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58F6-73DD-6FC2-5159-03D88D749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429E3-F0FA-E3A2-1F3B-DD4BA1DB0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50263-A839-DF87-5845-F75966D7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FC3B-9C4E-4F64-B525-95A1DCE7A830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B4605-EBE5-C35E-A5B8-82F7B55E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B0585-4727-89DE-BF82-DFABA0FA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F46-F503-4DC6-BDFD-24E54C87F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69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884D-261C-C342-6E18-E1EF9D5E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3082-0603-C441-6D71-37EFE1929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F4A57-C7A5-D7F9-3EBC-EC0A9D599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CFE53-903F-F477-82C1-79C09BBB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FC3B-9C4E-4F64-B525-95A1DCE7A830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F8BAC-AED7-1539-AC11-2C3B4DCB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1012B-2316-70D1-F7BC-E3EA802B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F46-F503-4DC6-BDFD-24E54C87F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05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402D-3B5F-8DE1-E9CB-789F80AE9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37101-AB08-E6E1-8A64-5772C87CD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EA039-F9D9-63AB-4076-CD888F415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28053-FE65-45C9-BAB1-9835F9725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A1A48-5F83-116D-22B8-67506C9A3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01AF4-A1CA-21B0-3D3F-F4A56F6A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FC3B-9C4E-4F64-B525-95A1DCE7A830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C1EC7F-CA5A-909B-64C0-1596B6E5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A675D6-73F8-871A-8031-DDC02FF2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F46-F503-4DC6-BDFD-24E54C87F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64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6CDB-585A-8F09-5D07-A267AEF4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B71AE-4FFA-AAFE-C689-3CFC8EEE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FC3B-9C4E-4F64-B525-95A1DCE7A830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4EF77-C632-7B38-1BE9-9CF1B596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355BC-4565-98C4-83AD-91DD4276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F46-F503-4DC6-BDFD-24E54C87F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129843-2F92-8682-0202-FC07690B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FC3B-9C4E-4F64-B525-95A1DCE7A830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6B519-FF91-664F-9DF0-D1F39DD5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188E8-8590-5FCD-73C9-8BE635B5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F46-F503-4DC6-BDFD-24E54C87F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16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56D5-DB37-6F82-ACC9-B3BF19BC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71851-3128-2C4B-1FCC-10A66FFCC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00D46-1874-A8DE-101C-E3B5E5F54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6F6EF-DE14-D14C-0847-952923A4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FC3B-9C4E-4F64-B525-95A1DCE7A830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EA779-E376-5F3B-DF5D-722D2CBE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78A14-E9D2-6920-2B07-69406783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F46-F503-4DC6-BDFD-24E54C87F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53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70E8-6BF5-1CB3-D62D-B38F4E58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D5264-D474-41E0-993F-F5C65BEE3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D6D28-13AF-7912-7F04-DD9E1B76A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BA2E0-62D7-26C3-5B32-26D822EF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FC3B-9C4E-4F64-B525-95A1DCE7A830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4ED4F-8407-A30F-15BD-FFC137D6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66059-9777-D990-D937-E8CD86F0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F46-F503-4DC6-BDFD-24E54C87F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5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84725-280D-AC9E-2614-837641A3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F791F-FCCE-7B66-C5D2-7A36C49A2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585B1-163D-E318-5A31-79A69CDAA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FFC3B-9C4E-4F64-B525-95A1DCE7A830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AC700-AC5B-DE88-63F5-D5045F37C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C1006-EBE0-79DC-6A58-A60219D3F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EF46-F503-4DC6-BDFD-24E54C87F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3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9D6DE-46A9-1239-4317-B075F7A8A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65" y="19050"/>
            <a:ext cx="1093347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0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001FB9-86C4-42E4-B68A-B9A289457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42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4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94DF89-FB7F-3585-3EC6-86C306BD6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7" y="102016"/>
            <a:ext cx="10884309" cy="675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1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FEEE97-2620-5163-DC54-4C18F1CF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42"/>
          <a:stretch/>
        </p:blipFill>
        <p:spPr>
          <a:xfrm>
            <a:off x="708162" y="353962"/>
            <a:ext cx="10559365" cy="632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0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Hyder Presswala</dc:creator>
  <cp:lastModifiedBy>Hyder Presswala</cp:lastModifiedBy>
  <cp:revision>1</cp:revision>
  <dcterms:created xsi:type="dcterms:W3CDTF">2025-02-18T17:15:37Z</dcterms:created>
  <dcterms:modified xsi:type="dcterms:W3CDTF">2025-02-18T18:27:04Z</dcterms:modified>
</cp:coreProperties>
</file>