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57360-EE37-C142-9ED7-F706D97E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12C392-69AA-EC4A-BC84-FB5DF5AC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9F2A0-DD72-FD4E-939E-82CDBA75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F5CCA-5AD6-9D45-84F6-E38303A3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581A6-DDCF-5644-A54F-F64E868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0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45952-AC90-F943-9DB9-DB87269E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CE2AB-EAB7-E74A-B983-715DD531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A0488-07E0-CB43-9CE5-3DFA16CA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F809-0827-E945-B7E5-F02BFB72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12C49-0334-AB46-903F-613A7C92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5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04B924-2703-AA44-81CA-36AB43C9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4BA4F-CA83-3240-94BA-EB58D1BD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627DA-2861-C44E-828D-26D432CC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76DE-2D45-9240-8FC7-1B68FDFE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18DB7-1605-3548-969E-1766CA8D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533A7-2102-9D4B-A873-E690F4B4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7875F-7A65-5143-91C9-F15BEA4F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39F93-7653-694D-ACD3-5B9C1E6B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1B924-30E2-9E40-8FE8-7856B80D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94B2-B9EB-BC4C-810D-AA67BD4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9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CEDF-1EC9-3944-9FC2-1593922C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9A85C-3BD1-BD4B-AEEE-DC95268B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5FEBE-4AAA-C049-A904-AD49465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E421B-6BFC-064D-8FEA-FB87A69C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C90CB-F8DB-C04A-B3F6-F29B9CF2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7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2437-9A87-704E-B460-82F4C4A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BFA1E-B2D8-2D40-BC3B-3C62528E3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AB66D-4C66-0D40-B87E-4955DAF5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DBE1D-3BB2-9546-ABDF-18AA2CBA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CEC5B-392B-8A4D-A00A-A86497EA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8E26D-1844-4648-92BC-9DC146AC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1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A9E3F-C64F-FE46-870B-616DF7C9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E88C1-AD14-1A48-B5A0-A08C5168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D23CB-155E-0042-935F-7BA957A2C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664B4-0094-C943-B177-C1B3CBF98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277F6-EF96-EF42-A742-3B7A6B5C9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910AC1-0E2B-F44C-B741-225EA90D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294EF0-D00B-F547-9A63-7143314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80492-E7FA-9341-894C-CF22D855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1C2-03BA-6C49-ABE1-B50BEAFF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F80A6-5361-244E-9E32-A8980D71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12DDA-75AD-3942-8150-90CA8EC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C1ACE2-35B2-174B-939E-FB7E7E15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6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42981-D03E-1B42-9699-5A0A20B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AA146-F6EA-8D4E-ACA0-BD507F33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7E196-109B-5B42-AEB0-EEA6603E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0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E6F48-161F-0241-AAB3-6802DDA4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CAC77-09EB-8A4D-A0F1-2F620966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A214B-6EA1-2D45-B3D8-D2A2CBB1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AC329-90FC-904A-A67C-092F4E74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C156-03B0-A54A-96E9-5D037DE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AC696-100D-0149-85CE-9EC680CA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87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29B-70C7-6F45-AB43-2D2B4E0B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6449C-0E4B-FE4E-B9CF-5C8089F28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863E8-1050-154D-ADDD-76EFF91EE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21B01-F536-D542-89D6-096378A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B311B-6293-044E-AE79-BC4D31D4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F8288-7750-5D4C-99AE-35CE356C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8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54D81-B56D-E04E-8A38-E8EEFC6E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EFD20-3221-5343-9045-0396EDEC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C3D09-A1A1-EC4E-B287-8B3EBED61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DF73-01F6-8D4F-BAAE-180FD6CB2F62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C8C27-E0CA-4344-8D2F-E5274CCB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95A9-8C65-CF49-AFDA-72CE6DE5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ADB9-4BBD-214E-ABDD-5F498BB02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9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CF814-5C4F-384A-893B-4B080AFA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2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82EA6B-100C-FB46-85BF-14DF1537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683C6F-C258-D048-959F-CE4E2217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5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F1A357-0928-EC4A-B494-1475E71D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CC13E-B143-6A40-8AF5-8C894D0E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2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1C1F5B-EA71-3D49-94F4-0B69DF04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FC03C7-57D2-604F-89A5-0B145273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2C5168-C2F7-274B-80EB-62EDF747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2021-02-27T10:43:37Z</dcterms:created>
  <dcterms:modified xsi:type="dcterms:W3CDTF">2021-02-27T10:52:54Z</dcterms:modified>
</cp:coreProperties>
</file>