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AA52303-3FF0-4F30-9980-349E616B5C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ACB3390-2A76-4443-80A7-392E65CEA3C9}" type="datetimeFigureOut">
              <a:rPr lang="en-US" smtClean="0"/>
              <a:t>7/16/2017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1"/>
            <a:ext cx="8229600" cy="2895600"/>
          </a:xfrm>
        </p:spPr>
        <p:txBody>
          <a:bodyPr/>
          <a:lstStyle/>
          <a:p>
            <a:r>
              <a:rPr lang="en-US" dirty="0"/>
              <a:t>JPMC Code For Good 2k17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6858000" cy="3276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		</a:t>
            </a:r>
            <a:r>
              <a:rPr lang="en-US" sz="2600" dirty="0" err="1"/>
              <a:t>IandEye</a:t>
            </a:r>
            <a:r>
              <a:rPr lang="en-US" sz="2600" dirty="0"/>
              <a:t> Sharing vision			</a:t>
            </a:r>
          </a:p>
          <a:p>
            <a:endParaRPr lang="en-US" sz="2600" dirty="0"/>
          </a:p>
          <a:p>
            <a:r>
              <a:rPr lang="en-US" dirty="0"/>
              <a:t>					Team Members:</a:t>
            </a:r>
          </a:p>
          <a:p>
            <a:r>
              <a:rPr lang="en-US" dirty="0"/>
              <a:t>					Nidhi</a:t>
            </a:r>
          </a:p>
          <a:p>
            <a:r>
              <a:rPr lang="en-US" dirty="0"/>
              <a:t>					Sindhu</a:t>
            </a:r>
          </a:p>
          <a:p>
            <a:r>
              <a:rPr lang="en-US" dirty="0"/>
              <a:t>					</a:t>
            </a:r>
            <a:r>
              <a:rPr lang="en-US" dirty="0" err="1"/>
              <a:t>jeevana</a:t>
            </a:r>
            <a:endParaRPr lang="en-US" dirty="0"/>
          </a:p>
          <a:p>
            <a:r>
              <a:rPr lang="en-US" dirty="0"/>
              <a:t>					</a:t>
            </a:r>
            <a:r>
              <a:rPr lang="en-US" dirty="0" err="1"/>
              <a:t>navya</a:t>
            </a:r>
            <a:endParaRPr lang="en-US" dirty="0"/>
          </a:p>
          <a:p>
            <a:r>
              <a:rPr lang="en-US" dirty="0"/>
              <a:t>					</a:t>
            </a:r>
            <a:r>
              <a:rPr lang="en-US" dirty="0" err="1"/>
              <a:t>sainath</a:t>
            </a:r>
            <a:endParaRPr lang="en-US" dirty="0"/>
          </a:p>
          <a:p>
            <a:r>
              <a:rPr lang="en-US" dirty="0"/>
              <a:t>						</a:t>
            </a:r>
          </a:p>
        </p:txBody>
      </p:sp>
      <p:pic>
        <p:nvPicPr>
          <p:cNvPr id="2050" name="Picture 2" descr="Image result for jpmc logo">
            <a:extLst>
              <a:ext uri="{FF2B5EF4-FFF2-40B4-BE49-F238E27FC236}">
                <a16:creationId xmlns:a16="http://schemas.microsoft.com/office/drawing/2014/main" xmlns="" id="{00BC7B24-B5D0-4B79-8DA4-90A422278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0"/>
            <a:ext cx="259080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andeye logo">
            <a:extLst>
              <a:ext uri="{FF2B5EF4-FFF2-40B4-BE49-F238E27FC236}">
                <a16:creationId xmlns:a16="http://schemas.microsoft.com/office/drawing/2014/main" xmlns="" id="{CBD1A599-DBB5-4572-839C-27FCE931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8200"/>
            <a:ext cx="2209800" cy="22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1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Sowing the seeds!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  <a:p>
            <a:r>
              <a:rPr lang="en-US" dirty="0"/>
              <a:t>A short-cut implementation of scrum model</a:t>
            </a:r>
          </a:p>
          <a:p>
            <a:r>
              <a:rPr lang="en-US" dirty="0"/>
              <a:t>Division of tasks and sprint planning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7A19D0-FAEA-4339-B133-7D5F2AAF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76600"/>
            <a:ext cx="4572000" cy="24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divided the project into 3 modules</a:t>
            </a:r>
          </a:p>
          <a:p>
            <a:pPr marL="114300" indent="0" algn="ctr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66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Volunteer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87A34704-8E16-41A6-A1CF-DADE7F98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962400"/>
            <a:ext cx="2171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umbs.dreamstime.com/z/waving-business-man-vector-illustration-cartoon-35110134.jpg">
            <a:extLst>
              <a:ext uri="{FF2B5EF4-FFF2-40B4-BE49-F238E27FC236}">
                <a16:creationId xmlns:a16="http://schemas.microsoft.com/office/drawing/2014/main" xmlns="" id="{4479027A-8581-4C3C-8869-4851CA2D7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98332"/>
            <a:ext cx="1257300" cy="28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t=">
            <a:extLst>
              <a:ext uri="{FF2B5EF4-FFF2-40B4-BE49-F238E27FC236}">
                <a16:creationId xmlns:a16="http://schemas.microsoft.com/office/drawing/2014/main" xmlns="" id="{DBB47CDC-5698-42FC-9327-F8476C35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3814537"/>
            <a:ext cx="2511425" cy="27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27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We bridged the gap between student and scribe by providing a common platform</a:t>
            </a:r>
          </a:p>
          <a:p>
            <a:pPr marL="114300" indent="0">
              <a:buNone/>
            </a:pPr>
            <a:r>
              <a:rPr lang="en-US" dirty="0" smtClean="0"/>
              <a:t>User friendly portal for visually impaired and scribes</a:t>
            </a:r>
          </a:p>
          <a:p>
            <a:pPr marL="114300" indent="0">
              <a:buNone/>
            </a:pPr>
            <a:r>
              <a:rPr lang="en-US" dirty="0"/>
              <a:t>Scribe selection based on </a:t>
            </a:r>
            <a:r>
              <a:rPr lang="en-US" dirty="0" smtClean="0"/>
              <a:t>criteria</a:t>
            </a:r>
          </a:p>
          <a:p>
            <a:pPr marL="114300" indent="0">
              <a:buNone/>
            </a:pPr>
            <a:r>
              <a:rPr lang="en-US" dirty="0" smtClean="0"/>
              <a:t>SMS/Email Alert facility</a:t>
            </a:r>
          </a:p>
          <a:p>
            <a:pPr marL="114300" indent="0">
              <a:buNone/>
            </a:pPr>
            <a:r>
              <a:rPr lang="en-US" dirty="0"/>
              <a:t>Facility provided to Admin to add students</a:t>
            </a:r>
          </a:p>
          <a:p>
            <a:pPr marL="114300" indent="0">
              <a:buNone/>
            </a:pPr>
            <a:r>
              <a:rPr lang="en-US" dirty="0"/>
              <a:t>Report generation for analysis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10" descr="alt=">
            <a:extLst>
              <a:ext uri="{FF2B5EF4-FFF2-40B4-BE49-F238E27FC236}">
                <a16:creationId xmlns:a16="http://schemas.microsoft.com/office/drawing/2014/main" xmlns="" id="{DBB47CDC-5698-42FC-9327-F8476C35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22611"/>
            <a:ext cx="1981200" cy="216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xmlns="" id="{87A34704-8E16-41A6-A1CF-DADE7F98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99" y="5122611"/>
            <a:ext cx="1981200" cy="199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thumbs.dreamstime.com/z/waving-business-man-vector-illustration-cartoon-35110134.jpg">
            <a:extLst>
              <a:ext uri="{FF2B5EF4-FFF2-40B4-BE49-F238E27FC236}">
                <a16:creationId xmlns:a16="http://schemas.microsoft.com/office/drawing/2014/main" xmlns="" id="{4479027A-8581-4C3C-8869-4851CA2D7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03" y="5066766"/>
            <a:ext cx="1257300" cy="21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00200" y="46482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962400" y="4648200"/>
            <a:ext cx="0" cy="418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562600" y="45720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19400" y="4343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19400" y="4343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I2EYE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  <a:p>
            <a:r>
              <a:rPr lang="en-US" dirty="0"/>
              <a:t>CSS 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Bootstrap</a:t>
            </a:r>
          </a:p>
          <a:p>
            <a:r>
              <a:rPr lang="en-US" dirty="0"/>
              <a:t>PHP</a:t>
            </a:r>
          </a:p>
          <a:p>
            <a:r>
              <a:rPr lang="en-US" dirty="0" err="1"/>
              <a:t>Twilio</a:t>
            </a:r>
            <a:r>
              <a:rPr lang="en-US" dirty="0"/>
              <a:t>- Cloud Communication Platform</a:t>
            </a:r>
          </a:p>
          <a:p>
            <a:r>
              <a:rPr lang="en-US" dirty="0"/>
              <a:t>XAMPP</a:t>
            </a:r>
          </a:p>
          <a:p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to be implemented in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Tracing location of student and scribe on the day of examination.</a:t>
            </a:r>
          </a:p>
          <a:p>
            <a:endParaRPr lang="en-US" dirty="0"/>
          </a:p>
          <a:p>
            <a:r>
              <a:rPr lang="en-US" dirty="0"/>
              <a:t>An option for the type of exam </a:t>
            </a:r>
            <a:r>
              <a:rPr lang="en-US" dirty="0" err="1"/>
              <a:t>i.e</a:t>
            </a:r>
            <a:r>
              <a:rPr lang="en-US" dirty="0"/>
              <a:t>  academic or competitive </a:t>
            </a:r>
          </a:p>
          <a:p>
            <a:pPr marL="114300" indent="0">
              <a:buNone/>
            </a:pPr>
            <a:r>
              <a:rPr lang="en-US" dirty="0"/>
              <a:t>    and to take start and end dates.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Availability of backup if the primary scribe drops in the last moment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Administrator to be given an option to switch as a volunteer whenever required 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					THANK YOU!!!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</TotalTime>
  <Words>160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JPMC Code For Good 2k17</vt:lpstr>
      <vt:lpstr>Sowing the seeds!</vt:lpstr>
      <vt:lpstr>Project Anatomy</vt:lpstr>
      <vt:lpstr>Solution </vt:lpstr>
      <vt:lpstr>Technology Stack</vt:lpstr>
      <vt:lpstr>Features to be implemented in the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JPMC Code For Good 2k17</dc:title>
  <dc:creator>HI</dc:creator>
  <cp:lastModifiedBy>HI</cp:lastModifiedBy>
  <cp:revision>19</cp:revision>
  <dcterms:created xsi:type="dcterms:W3CDTF">2017-07-16T00:51:14Z</dcterms:created>
  <dcterms:modified xsi:type="dcterms:W3CDTF">2017-07-16T05:02:12Z</dcterms:modified>
</cp:coreProperties>
</file>