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58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3390-2A76-4443-80A7-392E65CEA3C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303-3FF0-4F30-9980-349E616B5C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3390-2A76-4443-80A7-392E65CEA3C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303-3FF0-4F30-9980-349E616B5C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3390-2A76-4443-80A7-392E65CEA3C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303-3FF0-4F30-9980-349E616B5C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3390-2A76-4443-80A7-392E65CEA3C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303-3FF0-4F30-9980-349E616B5C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3390-2A76-4443-80A7-392E65CEA3C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303-3FF0-4F30-9980-349E616B5C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3390-2A76-4443-80A7-392E65CEA3C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303-3FF0-4F30-9980-349E616B5C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3390-2A76-4443-80A7-392E65CEA3C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303-3FF0-4F30-9980-349E616B5C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3390-2A76-4443-80A7-392E65CEA3C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303-3FF0-4F30-9980-349E616B5C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3390-2A76-4443-80A7-392E65CEA3C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303-3FF0-4F30-9980-349E616B5C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3390-2A76-4443-80A7-392E65CEA3C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303-3FF0-4F30-9980-349E616B5C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3390-2A76-4443-80A7-392E65CEA3C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A52303-3FF0-4F30-9980-349E616B5C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AA52303-3FF0-4F30-9980-349E616B5C9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ACB3390-2A76-4443-80A7-392E65CEA3C9}" type="datetimeFigureOut">
              <a:rPr lang="en-US" smtClean="0"/>
              <a:t>7/16/2017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1"/>
            <a:ext cx="8229600" cy="2895600"/>
          </a:xfrm>
        </p:spPr>
        <p:txBody>
          <a:bodyPr/>
          <a:lstStyle/>
          <a:p>
            <a:r>
              <a:rPr lang="en-US" dirty="0"/>
              <a:t>JPMC Code For Good 2k17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57600"/>
            <a:ext cx="6858000" cy="32766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		</a:t>
            </a:r>
            <a:r>
              <a:rPr lang="en-US" sz="2600" dirty="0" err="1"/>
              <a:t>IandEye</a:t>
            </a:r>
            <a:r>
              <a:rPr lang="en-US" sz="2600" dirty="0"/>
              <a:t> Sharing vision			</a:t>
            </a:r>
          </a:p>
          <a:p>
            <a:endParaRPr lang="en-US" sz="2600" dirty="0"/>
          </a:p>
          <a:p>
            <a:r>
              <a:rPr lang="en-US" dirty="0"/>
              <a:t>					Team Members:</a:t>
            </a:r>
          </a:p>
          <a:p>
            <a:r>
              <a:rPr lang="en-US" dirty="0"/>
              <a:t>					Nidhi</a:t>
            </a:r>
          </a:p>
          <a:p>
            <a:r>
              <a:rPr lang="en-US" dirty="0"/>
              <a:t>					Sindhu</a:t>
            </a:r>
          </a:p>
          <a:p>
            <a:r>
              <a:rPr lang="en-US" dirty="0"/>
              <a:t>					</a:t>
            </a:r>
            <a:r>
              <a:rPr lang="en-US" dirty="0" err="1"/>
              <a:t>jeevana</a:t>
            </a:r>
            <a:endParaRPr lang="en-US" dirty="0"/>
          </a:p>
          <a:p>
            <a:r>
              <a:rPr lang="en-US" dirty="0"/>
              <a:t>					</a:t>
            </a:r>
            <a:r>
              <a:rPr lang="en-US" dirty="0" err="1"/>
              <a:t>navya</a:t>
            </a:r>
            <a:endParaRPr lang="en-US" dirty="0"/>
          </a:p>
          <a:p>
            <a:r>
              <a:rPr lang="en-US" dirty="0"/>
              <a:t>					</a:t>
            </a:r>
            <a:r>
              <a:rPr lang="en-US" dirty="0" err="1"/>
              <a:t>sainath</a:t>
            </a:r>
            <a:endParaRPr lang="en-US" dirty="0"/>
          </a:p>
          <a:p>
            <a:r>
              <a:rPr lang="en-US" dirty="0"/>
              <a:t>						</a:t>
            </a:r>
          </a:p>
        </p:txBody>
      </p:sp>
      <p:pic>
        <p:nvPicPr>
          <p:cNvPr id="2050" name="Picture 2" descr="Image result for jpmc logo">
            <a:extLst>
              <a:ext uri="{FF2B5EF4-FFF2-40B4-BE49-F238E27FC236}">
                <a16:creationId xmlns:a16="http://schemas.microsoft.com/office/drawing/2014/main" xmlns="" id="{00BC7B24-B5D0-4B79-8DA4-90A422278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0"/>
            <a:ext cx="2590801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iandeye logo">
            <a:extLst>
              <a:ext uri="{FF2B5EF4-FFF2-40B4-BE49-F238E27FC236}">
                <a16:creationId xmlns:a16="http://schemas.microsoft.com/office/drawing/2014/main" xmlns="" id="{CBD1A599-DBB5-4572-839C-27FCE9316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648200"/>
            <a:ext cx="2209800" cy="220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41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Sowing the seeds!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Methodology</a:t>
            </a:r>
          </a:p>
          <a:p>
            <a:r>
              <a:rPr lang="en-US" dirty="0"/>
              <a:t>A short-cut implementation of scrum model</a:t>
            </a:r>
          </a:p>
          <a:p>
            <a:r>
              <a:rPr lang="en-US" dirty="0"/>
              <a:t>Division of tasks and sprint planning 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97A19D0-FAEA-4339-B133-7D5F2AAFF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276600"/>
            <a:ext cx="4572000" cy="249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2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We divided the project into 3 modules</a:t>
            </a:r>
          </a:p>
          <a:p>
            <a:pPr marL="114300" indent="0" algn="ctr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3429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62600" y="3429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76600" y="3429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Volunteer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xmlns="" id="{87A34704-8E16-41A6-A1CF-DADE7F980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3962400"/>
            <a:ext cx="21717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humbs.dreamstime.com/z/waving-business-man-vector-illustration-cartoon-35110134.jpg">
            <a:extLst>
              <a:ext uri="{FF2B5EF4-FFF2-40B4-BE49-F238E27FC236}">
                <a16:creationId xmlns:a16="http://schemas.microsoft.com/office/drawing/2014/main" xmlns="" id="{4479027A-8581-4C3C-8869-4851CA2D7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798332"/>
            <a:ext cx="1257300" cy="283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lt=">
            <a:extLst>
              <a:ext uri="{FF2B5EF4-FFF2-40B4-BE49-F238E27FC236}">
                <a16:creationId xmlns:a16="http://schemas.microsoft.com/office/drawing/2014/main" xmlns="" id="{DBB47CDC-5698-42FC-9327-F8476C35E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8" y="3814537"/>
            <a:ext cx="2511425" cy="276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27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We bridged the gap between student and scribe by providing a common platform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User friendly portal for visually impaired and scribes</a:t>
            </a:r>
          </a:p>
          <a:p>
            <a:pPr marL="114300" indent="0">
              <a:buNone/>
            </a:pPr>
            <a:r>
              <a:rPr lang="en-US" dirty="0"/>
              <a:t>Scribe selection based on </a:t>
            </a:r>
            <a:r>
              <a:rPr lang="en-US" dirty="0" smtClean="0"/>
              <a:t>criteria</a:t>
            </a:r>
          </a:p>
          <a:p>
            <a:pPr marL="114300" indent="0">
              <a:buNone/>
            </a:pPr>
            <a:r>
              <a:rPr lang="en-US" dirty="0" smtClean="0"/>
              <a:t>SMS/Email Alert facility</a:t>
            </a:r>
          </a:p>
          <a:p>
            <a:pPr marL="114300" indent="0">
              <a:buNone/>
            </a:pPr>
            <a:r>
              <a:rPr lang="en-US" dirty="0" smtClean="0"/>
              <a:t>Facility provided to Admin to add students</a:t>
            </a:r>
          </a:p>
          <a:p>
            <a:pPr marL="114300" indent="0">
              <a:buNone/>
            </a:pPr>
            <a:r>
              <a:rPr lang="en-US" dirty="0"/>
              <a:t>Report generation for analysis</a:t>
            </a:r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0739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5</a:t>
            </a:r>
          </a:p>
          <a:p>
            <a:r>
              <a:rPr lang="en-US" dirty="0"/>
              <a:t>CSS </a:t>
            </a:r>
          </a:p>
          <a:p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Bootstrap</a:t>
            </a:r>
          </a:p>
          <a:p>
            <a:r>
              <a:rPr lang="en-US" dirty="0"/>
              <a:t>PHP</a:t>
            </a:r>
          </a:p>
          <a:p>
            <a:r>
              <a:rPr lang="en-US" dirty="0" err="1"/>
              <a:t>Twilio</a:t>
            </a:r>
            <a:r>
              <a:rPr lang="en-US" dirty="0"/>
              <a:t>- Cloud Communication Platform</a:t>
            </a:r>
          </a:p>
          <a:p>
            <a:r>
              <a:rPr lang="en-US" dirty="0"/>
              <a:t>XAMPP</a:t>
            </a:r>
          </a:p>
          <a:p>
            <a:r>
              <a:rPr lang="en-US" dirty="0" err="1"/>
              <a:t>Mysql</a:t>
            </a:r>
            <a:r>
              <a:rPr lang="en-US" dirty="0"/>
              <a:t> Database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1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to be implemented in the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Tracing location of student and scribe on the day of examination.</a:t>
            </a:r>
          </a:p>
          <a:p>
            <a:endParaRPr lang="en-US" dirty="0"/>
          </a:p>
          <a:p>
            <a:r>
              <a:rPr lang="en-US" dirty="0"/>
              <a:t>An option for the type of exam </a:t>
            </a:r>
            <a:r>
              <a:rPr lang="en-US" dirty="0" err="1"/>
              <a:t>i.e</a:t>
            </a:r>
            <a:r>
              <a:rPr lang="en-US" dirty="0"/>
              <a:t>  academic or competitive </a:t>
            </a:r>
          </a:p>
          <a:p>
            <a:pPr marL="114300" indent="0">
              <a:buNone/>
            </a:pPr>
            <a:r>
              <a:rPr lang="en-US" dirty="0"/>
              <a:t>    and to take start and end dates.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Availability of backup if the primary scribe drops in the last moment.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Administrator to be given an option to switch as a volunteer whenever required .</a:t>
            </a:r>
          </a:p>
          <a:p>
            <a:pPr marL="114300" indent="0">
              <a:buNone/>
            </a:pPr>
            <a:r>
              <a:rPr lang="en-US" dirty="0"/>
              <a:t>					THANK YOU!!!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20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162</TotalTime>
  <Words>158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JPMC Code For Good 2k17</vt:lpstr>
      <vt:lpstr>Sowing the seeds!</vt:lpstr>
      <vt:lpstr>Project Anatomy</vt:lpstr>
      <vt:lpstr>Solution </vt:lpstr>
      <vt:lpstr>Technology Stack</vt:lpstr>
      <vt:lpstr>Features to be implemented in the future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JPMC Code For Good 2k17</dc:title>
  <dc:creator>HI</dc:creator>
  <cp:lastModifiedBy>HI</cp:lastModifiedBy>
  <cp:revision>16</cp:revision>
  <dcterms:created xsi:type="dcterms:W3CDTF">2017-07-16T00:51:14Z</dcterms:created>
  <dcterms:modified xsi:type="dcterms:W3CDTF">2017-07-16T04:41:07Z</dcterms:modified>
</cp:coreProperties>
</file>