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6" r:id="rId5"/>
    <p:sldId id="265" r:id="rId6"/>
    <p:sldId id="268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tya_000\Downloads\JPMC CFG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  <p:pic>
        <p:nvPicPr>
          <p:cNvPr id="1027" name="Picture 3" descr="C:\Users\satya_000\Desktop\jpmorgan-chase_416x4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1777504" cy="1777504"/>
          </a:xfrm>
          <a:prstGeom prst="rect">
            <a:avLst/>
          </a:prstGeom>
          <a:noFill/>
        </p:spPr>
      </p:pic>
      <p:pic>
        <p:nvPicPr>
          <p:cNvPr id="1028" name="Picture 4" descr="C:\Users\satya_000\Desktop\learning cur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76672"/>
            <a:ext cx="1905000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44208" y="515719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 19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atya_000\Downloads\JPMC CFG (2)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satya_000\Downloads\JPMC CF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116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3409366" cy="1988840"/>
          </a:xfrm>
        </p:spPr>
      </p:pic>
      <p:pic>
        <p:nvPicPr>
          <p:cNvPr id="17" name="Picture 16" descr="Screenshot (11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564904"/>
            <a:ext cx="3291233" cy="1850415"/>
          </a:xfrm>
          <a:prstGeom prst="rect">
            <a:avLst/>
          </a:prstGeom>
        </p:spPr>
      </p:pic>
      <p:pic>
        <p:nvPicPr>
          <p:cNvPr id="18" name="Picture 17" descr="Screenshot (11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797152"/>
            <a:ext cx="3281288" cy="1844824"/>
          </a:xfrm>
          <a:prstGeom prst="rect">
            <a:avLst/>
          </a:prstGeom>
        </p:spPr>
      </p:pic>
      <p:pic>
        <p:nvPicPr>
          <p:cNvPr id="19" name="Picture 18" descr="Screenshot (119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188640"/>
            <a:ext cx="3291231" cy="1850414"/>
          </a:xfrm>
          <a:prstGeom prst="rect">
            <a:avLst/>
          </a:prstGeom>
        </p:spPr>
      </p:pic>
      <p:pic>
        <p:nvPicPr>
          <p:cNvPr id="20" name="Picture 19" descr="Screenshot (120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2492896"/>
            <a:ext cx="3329995" cy="1872208"/>
          </a:xfrm>
          <a:prstGeom prst="rect">
            <a:avLst/>
          </a:prstGeom>
        </p:spPr>
      </p:pic>
      <p:pic>
        <p:nvPicPr>
          <p:cNvPr id="21" name="Picture 20" descr="Screenshot (12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48064" y="4797152"/>
            <a:ext cx="3329995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12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88640"/>
            <a:ext cx="3675461" cy="2066438"/>
          </a:xfrm>
          <a:prstGeom prst="rect">
            <a:avLst/>
          </a:prstGeom>
        </p:spPr>
      </p:pic>
      <p:pic>
        <p:nvPicPr>
          <p:cNvPr id="6" name="Picture 5" descr="Screenshot (12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20888"/>
            <a:ext cx="3675463" cy="2066439"/>
          </a:xfrm>
          <a:prstGeom prst="rect">
            <a:avLst/>
          </a:prstGeom>
        </p:spPr>
      </p:pic>
      <p:pic>
        <p:nvPicPr>
          <p:cNvPr id="7" name="Picture 6" descr="Screenshot (12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647545"/>
            <a:ext cx="3931616" cy="2210455"/>
          </a:xfrm>
          <a:prstGeom prst="rect">
            <a:avLst/>
          </a:prstGeom>
        </p:spPr>
      </p:pic>
      <p:pic>
        <p:nvPicPr>
          <p:cNvPr id="8" name="Picture 7" descr="s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1124744"/>
            <a:ext cx="2374362" cy="4221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atya_000\Downloads\JPMC CFG (2)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ya_000\Downloads\JPMC CFG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tya_000\Downloads\JPMC CFG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tya_000\Downloads\JPMC CFG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 Naraparaju</dc:creator>
  <cp:lastModifiedBy>Satya Naraparaju</cp:lastModifiedBy>
  <cp:revision>8</cp:revision>
  <dcterms:created xsi:type="dcterms:W3CDTF">2017-07-16T03:31:27Z</dcterms:created>
  <dcterms:modified xsi:type="dcterms:W3CDTF">2017-07-16T04:38:51Z</dcterms:modified>
</cp:coreProperties>
</file>