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7314-8590-4DF9-BABE-8148AF87B0C5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83B4-12CD-4358-BC3F-0538CC58FB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7314-8590-4DF9-BABE-8148AF87B0C5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83B4-12CD-4358-BC3F-0538CC58FB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7314-8590-4DF9-BABE-8148AF87B0C5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83B4-12CD-4358-BC3F-0538CC58FB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7314-8590-4DF9-BABE-8148AF87B0C5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83B4-12CD-4358-BC3F-0538CC58FB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7314-8590-4DF9-BABE-8148AF87B0C5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83B4-12CD-4358-BC3F-0538CC58FB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7314-8590-4DF9-BABE-8148AF87B0C5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83B4-12CD-4358-BC3F-0538CC58FB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7314-8590-4DF9-BABE-8148AF87B0C5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83B4-12CD-4358-BC3F-0538CC58FB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7314-8590-4DF9-BABE-8148AF87B0C5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83B4-12CD-4358-BC3F-0538CC58FB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7314-8590-4DF9-BABE-8148AF87B0C5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83B4-12CD-4358-BC3F-0538CC58FB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7314-8590-4DF9-BABE-8148AF87B0C5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83B4-12CD-4358-BC3F-0538CC58FB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7314-8590-4DF9-BABE-8148AF87B0C5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83B4-12CD-4358-BC3F-0538CC58FB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A7314-8590-4DF9-BABE-8148AF87B0C5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383B4-12CD-4358-BC3F-0538CC58FBD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tya_000\Downloads\JPMC CFG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tya_000\Downloads\JPMC CFG\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atya_000\Downloads\JPMC CFG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atya_000\Downloads\JPMC CFG\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atya_000\Downloads\JPMC CFG\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atya_000\Downloads\JPMC CFG\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Satya Naraparaju</dc:creator>
  <cp:lastModifiedBy>Satya Naraparaju</cp:lastModifiedBy>
  <cp:revision>1</cp:revision>
  <dcterms:created xsi:type="dcterms:W3CDTF">2017-07-16T03:31:27Z</dcterms:created>
  <dcterms:modified xsi:type="dcterms:W3CDTF">2017-07-16T03:35:21Z</dcterms:modified>
</cp:coreProperties>
</file>