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5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70" d="100"/>
          <a:sy n="70" d="100"/>
        </p:scale>
        <p:origin x="13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4498" y="220582"/>
            <a:ext cx="98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FAB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94681" y="2112720"/>
            <a:ext cx="3869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Team - 20</a:t>
            </a:r>
            <a:endParaRPr lang="en-US" sz="7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47236" y="4308231"/>
            <a:ext cx="3587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Dattamber </a:t>
            </a:r>
            <a:r>
              <a:rPr lang="en-US" sz="2400" dirty="0" err="1" smtClean="0"/>
              <a:t>Jukanti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Saiyana</a:t>
            </a:r>
            <a:r>
              <a:rPr lang="en-US" sz="2400" dirty="0" smtClean="0"/>
              <a:t> </a:t>
            </a:r>
            <a:r>
              <a:rPr lang="en-US" sz="2400" dirty="0" err="1" smtClean="0"/>
              <a:t>Ramisetty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Chandana</a:t>
            </a:r>
            <a:r>
              <a:rPr lang="en-US" sz="2400" dirty="0" smtClean="0"/>
              <a:t> </a:t>
            </a:r>
            <a:r>
              <a:rPr lang="en-US" sz="2400" dirty="0" err="1" smtClean="0"/>
              <a:t>Rayini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624000" y="4308231"/>
            <a:ext cx="3587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Dattamber </a:t>
            </a:r>
            <a:r>
              <a:rPr lang="en-US" sz="2400" dirty="0" err="1" smtClean="0"/>
              <a:t>Jukanti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Saiyana</a:t>
            </a:r>
            <a:r>
              <a:rPr lang="en-US" sz="2400" dirty="0" smtClean="0"/>
              <a:t> </a:t>
            </a:r>
            <a:r>
              <a:rPr lang="en-US" sz="2400" dirty="0" err="1" smtClean="0"/>
              <a:t>Ramisetty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Chandana</a:t>
            </a:r>
            <a:r>
              <a:rPr lang="en-US" sz="2400" dirty="0" smtClean="0"/>
              <a:t> </a:t>
            </a:r>
            <a:r>
              <a:rPr lang="en-US" sz="2400" dirty="0" err="1" smtClean="0"/>
              <a:t>Rayini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4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4498" y="220582"/>
            <a:ext cx="98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FAB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78" y="1246004"/>
            <a:ext cx="2731420" cy="4855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0" y="1246004"/>
            <a:ext cx="2731420" cy="4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4498" y="220582"/>
            <a:ext cx="98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FAB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39" y="1260666"/>
            <a:ext cx="2775159" cy="4933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0" y="1260666"/>
            <a:ext cx="2762738" cy="49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4498" y="220582"/>
            <a:ext cx="98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FAB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0" y="1259681"/>
            <a:ext cx="2775161" cy="4933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37" y="1259681"/>
            <a:ext cx="2775161" cy="49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4498" y="220582"/>
            <a:ext cx="98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FAB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25" y="1244116"/>
            <a:ext cx="2742373" cy="4875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0" y="1244116"/>
            <a:ext cx="2742373" cy="48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4622" y="220582"/>
            <a:ext cx="382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Technology Stack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74" y="1734828"/>
            <a:ext cx="5595066" cy="318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40" y="2039622"/>
            <a:ext cx="5150002" cy="26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4622" y="220582"/>
            <a:ext cx="296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Future Scope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8215" y="1283677"/>
            <a:ext cx="10937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Sorting the Donation Requests based on the distance between the Donor and the Blood Bank (Recipient Institution).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Multiple donors accepting the same request.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Donations History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Credits based on Donation History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45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57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Arshad Mohammed</dc:creator>
  <cp:lastModifiedBy>Arshad Mohammed</cp:lastModifiedBy>
  <cp:revision>11</cp:revision>
  <dcterms:created xsi:type="dcterms:W3CDTF">2017-07-16T04:59:09Z</dcterms:created>
  <dcterms:modified xsi:type="dcterms:W3CDTF">2017-07-16T05:28:44Z</dcterms:modified>
</cp:coreProperties>
</file>