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73" d="100"/>
          <a:sy n="73" d="100"/>
        </p:scale>
        <p:origin x="32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4498" y="220582"/>
            <a:ext cx="98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FAB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78" y="1246004"/>
            <a:ext cx="2731420" cy="4855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0" y="1246004"/>
            <a:ext cx="2731420" cy="4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4498" y="220582"/>
            <a:ext cx="98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FAB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39" y="1260666"/>
            <a:ext cx="2775159" cy="4933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0" y="1260666"/>
            <a:ext cx="2762738" cy="49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4498" y="220582"/>
            <a:ext cx="98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FAB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0" y="1259681"/>
            <a:ext cx="2775161" cy="4933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37" y="1259681"/>
            <a:ext cx="2775161" cy="49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3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4498" y="220582"/>
            <a:ext cx="98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FAB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25" y="1244116"/>
            <a:ext cx="2742373" cy="4875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0" y="1244116"/>
            <a:ext cx="2742373" cy="48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9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4622" y="220582"/>
            <a:ext cx="382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Technology Stack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74" y="1734828"/>
            <a:ext cx="5595066" cy="318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40" y="2039622"/>
            <a:ext cx="5150002" cy="26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317" y="928468"/>
            <a:ext cx="4543865" cy="9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4622" y="220582"/>
            <a:ext cx="296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Future Scope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8215" y="1283677"/>
            <a:ext cx="10937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Sorting the Donation Requests based on the distance between the Donor and the Blood Bank (Recipient Institution).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Multiple donors accepting the same request.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Donations History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 smtClean="0"/>
              <a:t>Credits based on Donation History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4595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41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Arshad Mohammed</dc:creator>
  <cp:lastModifiedBy>Arshad Mohammed</cp:lastModifiedBy>
  <cp:revision>7</cp:revision>
  <dcterms:created xsi:type="dcterms:W3CDTF">2017-07-16T04:59:09Z</dcterms:created>
  <dcterms:modified xsi:type="dcterms:W3CDTF">2017-07-16T05:15:37Z</dcterms:modified>
</cp:coreProperties>
</file>