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7" r:id="rId3"/>
    <p:sldId id="261" r:id="rId4"/>
    <p:sldId id="256" r:id="rId5"/>
    <p:sldId id="258" r:id="rId6"/>
    <p:sldId id="259" r:id="rId7"/>
    <p:sldId id="264" r:id="rId8"/>
    <p:sldId id="260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82" autoAdjust="0"/>
    <p:restoredTop sz="94718" autoAdjust="0"/>
  </p:normalViewPr>
  <p:slideViewPr>
    <p:cSldViewPr>
      <p:cViewPr varScale="1">
        <p:scale>
          <a:sx n="69" d="100"/>
          <a:sy n="69" d="100"/>
        </p:scale>
        <p:origin x="-13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9F7E3-C934-460C-B472-5B0FC66077A3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A85103E5-51DC-4938-802E-991E1F2B8E7B}">
      <dgm:prSet phldrT="[Text]"/>
      <dgm:spPr/>
      <dgm:t>
        <a:bodyPr/>
        <a:lstStyle/>
        <a:p>
          <a:r>
            <a:rPr lang="en-IN" dirty="0" smtClean="0"/>
            <a:t>PEN AND PAPER BASED</a:t>
          </a:r>
          <a:endParaRPr lang="en-IN" dirty="0"/>
        </a:p>
      </dgm:t>
    </dgm:pt>
    <dgm:pt modelId="{25247178-50D0-4626-9C16-517768547528}" type="parTrans" cxnId="{46DEAB87-BFCB-4507-A263-1DCB51F171B4}">
      <dgm:prSet/>
      <dgm:spPr/>
      <dgm:t>
        <a:bodyPr/>
        <a:lstStyle/>
        <a:p>
          <a:endParaRPr lang="en-IN"/>
        </a:p>
      </dgm:t>
    </dgm:pt>
    <dgm:pt modelId="{444FF25B-2C89-4447-8B97-4B0649417145}" type="sibTrans" cxnId="{46DEAB87-BFCB-4507-A263-1DCB51F171B4}">
      <dgm:prSet/>
      <dgm:spPr/>
      <dgm:t>
        <a:bodyPr/>
        <a:lstStyle/>
        <a:p>
          <a:endParaRPr lang="en-IN"/>
        </a:p>
      </dgm:t>
    </dgm:pt>
    <dgm:pt modelId="{3C530A81-B601-4BFC-A4E3-9493B7B2F50C}">
      <dgm:prSet phldrT="[Text]"/>
      <dgm:spPr/>
      <dgm:t>
        <a:bodyPr/>
        <a:lstStyle/>
        <a:p>
          <a:r>
            <a:rPr lang="en-IN" dirty="0" smtClean="0"/>
            <a:t>TIME TAKING </a:t>
          </a:r>
          <a:endParaRPr lang="en-IN" dirty="0"/>
        </a:p>
      </dgm:t>
    </dgm:pt>
    <dgm:pt modelId="{D955A04A-D376-4FC9-80A9-9FA881D24EE2}" type="parTrans" cxnId="{375317B7-D824-4139-BC10-41D3542828E7}">
      <dgm:prSet/>
      <dgm:spPr/>
      <dgm:t>
        <a:bodyPr/>
        <a:lstStyle/>
        <a:p>
          <a:endParaRPr lang="en-IN"/>
        </a:p>
      </dgm:t>
    </dgm:pt>
    <dgm:pt modelId="{6AF8A8A2-4C4E-4BC8-9DB0-91EF0DD2C003}" type="sibTrans" cxnId="{375317B7-D824-4139-BC10-41D3542828E7}">
      <dgm:prSet/>
      <dgm:spPr/>
      <dgm:t>
        <a:bodyPr/>
        <a:lstStyle/>
        <a:p>
          <a:endParaRPr lang="en-IN"/>
        </a:p>
      </dgm:t>
    </dgm:pt>
    <dgm:pt modelId="{E5FC385B-4EAF-498E-ADED-EB3F5A5EE24A}">
      <dgm:prSet phldrT="[Text]"/>
      <dgm:spPr/>
      <dgm:t>
        <a:bodyPr/>
        <a:lstStyle/>
        <a:p>
          <a:r>
            <a:rPr lang="en-IN" dirty="0" smtClean="0"/>
            <a:t>LABORIOUS</a:t>
          </a:r>
          <a:endParaRPr lang="en-IN" dirty="0"/>
        </a:p>
      </dgm:t>
    </dgm:pt>
    <dgm:pt modelId="{048B8C7C-BC5F-4C9D-BEE6-E5737AAAF111}" type="parTrans" cxnId="{9D9A2573-2C74-4DFF-B948-26AE81B55212}">
      <dgm:prSet/>
      <dgm:spPr/>
      <dgm:t>
        <a:bodyPr/>
        <a:lstStyle/>
        <a:p>
          <a:endParaRPr lang="en-IN"/>
        </a:p>
      </dgm:t>
    </dgm:pt>
    <dgm:pt modelId="{872A26CD-7DE1-421C-A553-91ED6D4D1258}" type="sibTrans" cxnId="{9D9A2573-2C74-4DFF-B948-26AE81B55212}">
      <dgm:prSet/>
      <dgm:spPr/>
      <dgm:t>
        <a:bodyPr/>
        <a:lstStyle/>
        <a:p>
          <a:endParaRPr lang="en-IN"/>
        </a:p>
      </dgm:t>
    </dgm:pt>
    <dgm:pt modelId="{ECB8C5B5-2D86-4899-BA1D-27DC6CBBF199}" type="pres">
      <dgm:prSet presAssocID="{4AE9F7E3-C934-460C-B472-5B0FC66077A3}" presName="compositeShape" presStyleCnt="0">
        <dgm:presLayoutVars>
          <dgm:dir/>
          <dgm:resizeHandles/>
        </dgm:presLayoutVars>
      </dgm:prSet>
      <dgm:spPr/>
    </dgm:pt>
    <dgm:pt modelId="{3C3F09E9-DE73-4FA8-9DE3-69C2604E118B}" type="pres">
      <dgm:prSet presAssocID="{4AE9F7E3-C934-460C-B472-5B0FC66077A3}" presName="pyramid" presStyleLbl="node1" presStyleIdx="0" presStyleCnt="1" custScaleX="136527" custLinFactNeighborX="-5346" custLinFactNeighborY="0"/>
      <dgm:spPr/>
    </dgm:pt>
    <dgm:pt modelId="{706C3E76-E9D0-456E-A112-6149FCF99FE7}" type="pres">
      <dgm:prSet presAssocID="{4AE9F7E3-C934-460C-B472-5B0FC66077A3}" presName="theList" presStyleCnt="0"/>
      <dgm:spPr/>
    </dgm:pt>
    <dgm:pt modelId="{E77EA868-1A75-469F-ABD6-95C790D1B83F}" type="pres">
      <dgm:prSet presAssocID="{A85103E5-51DC-4938-802E-991E1F2B8E7B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94F66C-C30A-4561-A816-C77C2C167914}" type="pres">
      <dgm:prSet presAssocID="{A85103E5-51DC-4938-802E-991E1F2B8E7B}" presName="aSpace" presStyleCnt="0"/>
      <dgm:spPr/>
    </dgm:pt>
    <dgm:pt modelId="{B819D81A-C98A-4F6C-A7C5-3D7929F877B1}" type="pres">
      <dgm:prSet presAssocID="{3C530A81-B601-4BFC-A4E3-9493B7B2F50C}" presName="aNode" presStyleLbl="fgAcc1" presStyleIdx="1" presStyleCnt="3">
        <dgm:presLayoutVars>
          <dgm:bulletEnabled val="1"/>
        </dgm:presLayoutVars>
      </dgm:prSet>
      <dgm:spPr/>
    </dgm:pt>
    <dgm:pt modelId="{787B7ABF-4191-4F95-A996-E3AA3666A424}" type="pres">
      <dgm:prSet presAssocID="{3C530A81-B601-4BFC-A4E3-9493B7B2F50C}" presName="aSpace" presStyleCnt="0"/>
      <dgm:spPr/>
    </dgm:pt>
    <dgm:pt modelId="{45CB0833-5BB6-4D2B-A2AA-86AA1E42AD50}" type="pres">
      <dgm:prSet presAssocID="{E5FC385B-4EAF-498E-ADED-EB3F5A5EE24A}" presName="aNode" presStyleLbl="fgAcc1" presStyleIdx="2" presStyleCnt="3">
        <dgm:presLayoutVars>
          <dgm:bulletEnabled val="1"/>
        </dgm:presLayoutVars>
      </dgm:prSet>
      <dgm:spPr/>
    </dgm:pt>
    <dgm:pt modelId="{09931D59-89CB-4FFF-A5F3-6077C188A0E4}" type="pres">
      <dgm:prSet presAssocID="{E5FC385B-4EAF-498E-ADED-EB3F5A5EE24A}" presName="aSpace" presStyleCnt="0"/>
      <dgm:spPr/>
    </dgm:pt>
  </dgm:ptLst>
  <dgm:cxnLst>
    <dgm:cxn modelId="{BA4F905B-0429-4CEE-9A77-534A71E955B4}" type="presOf" srcId="{A85103E5-51DC-4938-802E-991E1F2B8E7B}" destId="{E77EA868-1A75-469F-ABD6-95C790D1B83F}" srcOrd="0" destOrd="0" presId="urn:microsoft.com/office/officeart/2005/8/layout/pyramid2"/>
    <dgm:cxn modelId="{375317B7-D824-4139-BC10-41D3542828E7}" srcId="{4AE9F7E3-C934-460C-B472-5B0FC66077A3}" destId="{3C530A81-B601-4BFC-A4E3-9493B7B2F50C}" srcOrd="1" destOrd="0" parTransId="{D955A04A-D376-4FC9-80A9-9FA881D24EE2}" sibTransId="{6AF8A8A2-4C4E-4BC8-9DB0-91EF0DD2C003}"/>
    <dgm:cxn modelId="{46DEAB87-BFCB-4507-A263-1DCB51F171B4}" srcId="{4AE9F7E3-C934-460C-B472-5B0FC66077A3}" destId="{A85103E5-51DC-4938-802E-991E1F2B8E7B}" srcOrd="0" destOrd="0" parTransId="{25247178-50D0-4626-9C16-517768547528}" sibTransId="{444FF25B-2C89-4447-8B97-4B0649417145}"/>
    <dgm:cxn modelId="{9D9A2573-2C74-4DFF-B948-26AE81B55212}" srcId="{4AE9F7E3-C934-460C-B472-5B0FC66077A3}" destId="{E5FC385B-4EAF-498E-ADED-EB3F5A5EE24A}" srcOrd="2" destOrd="0" parTransId="{048B8C7C-BC5F-4C9D-BEE6-E5737AAAF111}" sibTransId="{872A26CD-7DE1-421C-A553-91ED6D4D1258}"/>
    <dgm:cxn modelId="{F3BF38E8-9022-4D76-9B3C-F220DA8C3BAB}" type="presOf" srcId="{E5FC385B-4EAF-498E-ADED-EB3F5A5EE24A}" destId="{45CB0833-5BB6-4D2B-A2AA-86AA1E42AD50}" srcOrd="0" destOrd="0" presId="urn:microsoft.com/office/officeart/2005/8/layout/pyramid2"/>
    <dgm:cxn modelId="{9EF66F4C-1486-440E-B6AC-54263900E865}" type="presOf" srcId="{4AE9F7E3-C934-460C-B472-5B0FC66077A3}" destId="{ECB8C5B5-2D86-4899-BA1D-27DC6CBBF199}" srcOrd="0" destOrd="0" presId="urn:microsoft.com/office/officeart/2005/8/layout/pyramid2"/>
    <dgm:cxn modelId="{D611B747-1712-4C99-854F-1A0DA8F79E59}" type="presOf" srcId="{3C530A81-B601-4BFC-A4E3-9493B7B2F50C}" destId="{B819D81A-C98A-4F6C-A7C5-3D7929F877B1}" srcOrd="0" destOrd="0" presId="urn:microsoft.com/office/officeart/2005/8/layout/pyramid2"/>
    <dgm:cxn modelId="{D4C29064-F41B-4523-A65C-B00CAE9CE075}" type="presParOf" srcId="{ECB8C5B5-2D86-4899-BA1D-27DC6CBBF199}" destId="{3C3F09E9-DE73-4FA8-9DE3-69C2604E118B}" srcOrd="0" destOrd="0" presId="urn:microsoft.com/office/officeart/2005/8/layout/pyramid2"/>
    <dgm:cxn modelId="{5C4B66E6-259C-4D32-AA88-482E51890686}" type="presParOf" srcId="{ECB8C5B5-2D86-4899-BA1D-27DC6CBBF199}" destId="{706C3E76-E9D0-456E-A112-6149FCF99FE7}" srcOrd="1" destOrd="0" presId="urn:microsoft.com/office/officeart/2005/8/layout/pyramid2"/>
    <dgm:cxn modelId="{E63B60D7-B64F-41BB-BCD3-F2ECE5F03319}" type="presParOf" srcId="{706C3E76-E9D0-456E-A112-6149FCF99FE7}" destId="{E77EA868-1A75-469F-ABD6-95C790D1B83F}" srcOrd="0" destOrd="0" presId="urn:microsoft.com/office/officeart/2005/8/layout/pyramid2"/>
    <dgm:cxn modelId="{7EA0CA02-E419-40D7-9255-77F1549C6D70}" type="presParOf" srcId="{706C3E76-E9D0-456E-A112-6149FCF99FE7}" destId="{BF94F66C-C30A-4561-A816-C77C2C167914}" srcOrd="1" destOrd="0" presId="urn:microsoft.com/office/officeart/2005/8/layout/pyramid2"/>
    <dgm:cxn modelId="{57380051-1A85-474C-B6DF-1636625C86B0}" type="presParOf" srcId="{706C3E76-E9D0-456E-A112-6149FCF99FE7}" destId="{B819D81A-C98A-4F6C-A7C5-3D7929F877B1}" srcOrd="2" destOrd="0" presId="urn:microsoft.com/office/officeart/2005/8/layout/pyramid2"/>
    <dgm:cxn modelId="{9B408926-F17A-4093-9B17-B8E32310DDCA}" type="presParOf" srcId="{706C3E76-E9D0-456E-A112-6149FCF99FE7}" destId="{787B7ABF-4191-4F95-A996-E3AA3666A424}" srcOrd="3" destOrd="0" presId="urn:microsoft.com/office/officeart/2005/8/layout/pyramid2"/>
    <dgm:cxn modelId="{964529AC-950F-4DC7-9826-312472909AFE}" type="presParOf" srcId="{706C3E76-E9D0-456E-A112-6149FCF99FE7}" destId="{45CB0833-5BB6-4D2B-A2AA-86AA1E42AD50}" srcOrd="4" destOrd="0" presId="urn:microsoft.com/office/officeart/2005/8/layout/pyramid2"/>
    <dgm:cxn modelId="{B76E5B46-DC9B-4E11-87EF-4F301BD53535}" type="presParOf" srcId="{706C3E76-E9D0-456E-A112-6149FCF99FE7}" destId="{09931D59-89CB-4FFF-A5F3-6077C188A0E4}" srcOrd="5" destOrd="0" presId="urn:microsoft.com/office/officeart/2005/8/layout/pyramid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D3F9-5439-44B6-8FAD-5CF925A1A70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3303110-B1C8-4DE4-AF8F-680143110C4D}">
      <dgm:prSet phldrT="[Text]"/>
      <dgm:spPr/>
      <dgm:t>
        <a:bodyPr/>
        <a:lstStyle/>
        <a:p>
          <a:r>
            <a:rPr lang="en-IN" dirty="0" smtClean="0"/>
            <a:t>Generating Analysis Reports</a:t>
          </a:r>
          <a:endParaRPr lang="en-IN" dirty="0"/>
        </a:p>
      </dgm:t>
    </dgm:pt>
    <dgm:pt modelId="{00B1FE16-45E7-413B-8A6C-CA775F1E7A7C}" type="parTrans" cxnId="{C13BCCEC-3E42-428B-9035-223DB179B522}">
      <dgm:prSet/>
      <dgm:spPr/>
      <dgm:t>
        <a:bodyPr/>
        <a:lstStyle/>
        <a:p>
          <a:endParaRPr lang="en-IN"/>
        </a:p>
      </dgm:t>
    </dgm:pt>
    <dgm:pt modelId="{14279BD8-154D-42EF-B840-C69824C57967}" type="sibTrans" cxnId="{C13BCCEC-3E42-428B-9035-223DB179B522}">
      <dgm:prSet/>
      <dgm:spPr/>
      <dgm:t>
        <a:bodyPr/>
        <a:lstStyle/>
        <a:p>
          <a:endParaRPr lang="en-IN"/>
        </a:p>
      </dgm:t>
    </dgm:pt>
    <dgm:pt modelId="{128DC1A5-ADBE-4FA4-B2D2-4ADE2A9F8413}" type="pres">
      <dgm:prSet presAssocID="{2FE5D3F9-5439-44B6-8FAD-5CF925A1A707}" presName="linearFlow" presStyleCnt="0">
        <dgm:presLayoutVars>
          <dgm:dir/>
          <dgm:resizeHandles val="exact"/>
        </dgm:presLayoutVars>
      </dgm:prSet>
      <dgm:spPr/>
    </dgm:pt>
    <dgm:pt modelId="{768156FD-9FA2-4723-A053-79282AF51CA4}" type="pres">
      <dgm:prSet presAssocID="{63303110-B1C8-4DE4-AF8F-680143110C4D}" presName="composite" presStyleCnt="0"/>
      <dgm:spPr/>
    </dgm:pt>
    <dgm:pt modelId="{BBA07EEE-F3E0-4314-B2F0-20202D2E2764}" type="pres">
      <dgm:prSet presAssocID="{63303110-B1C8-4DE4-AF8F-680143110C4D}" presName="imgShp" presStyleLbl="fgImgPlace1" presStyleIdx="0" presStyleCnt="1" custScaleX="93643" custScaleY="77334" custLinFactNeighborX="-27150" custLinFactNeighborY="-40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E5131BF-E1CD-4A5F-871D-35F9D7BBF2B1}" type="pres">
      <dgm:prSet presAssocID="{63303110-B1C8-4DE4-AF8F-680143110C4D}" presName="txShp" presStyleLbl="node1" presStyleIdx="0" presStyleCnt="1" custScaleX="85297">
        <dgm:presLayoutVars>
          <dgm:bulletEnabled val="1"/>
        </dgm:presLayoutVars>
      </dgm:prSet>
      <dgm:spPr/>
    </dgm:pt>
  </dgm:ptLst>
  <dgm:cxnLst>
    <dgm:cxn modelId="{C13BCCEC-3E42-428B-9035-223DB179B522}" srcId="{2FE5D3F9-5439-44B6-8FAD-5CF925A1A707}" destId="{63303110-B1C8-4DE4-AF8F-680143110C4D}" srcOrd="0" destOrd="0" parTransId="{00B1FE16-45E7-413B-8A6C-CA775F1E7A7C}" sibTransId="{14279BD8-154D-42EF-B840-C69824C57967}"/>
    <dgm:cxn modelId="{9F697A41-CAA3-4829-9E15-0372F193CE74}" type="presOf" srcId="{2FE5D3F9-5439-44B6-8FAD-5CF925A1A707}" destId="{128DC1A5-ADBE-4FA4-B2D2-4ADE2A9F8413}" srcOrd="0" destOrd="0" presId="urn:microsoft.com/office/officeart/2005/8/layout/vList3"/>
    <dgm:cxn modelId="{97419105-3E4B-4DA4-AF7B-CC25AE4DADCA}" type="presOf" srcId="{63303110-B1C8-4DE4-AF8F-680143110C4D}" destId="{4E5131BF-E1CD-4A5F-871D-35F9D7BBF2B1}" srcOrd="0" destOrd="0" presId="urn:microsoft.com/office/officeart/2005/8/layout/vList3"/>
    <dgm:cxn modelId="{25890099-FF3F-47E0-9114-C2A38706FBD0}" type="presParOf" srcId="{128DC1A5-ADBE-4FA4-B2D2-4ADE2A9F8413}" destId="{768156FD-9FA2-4723-A053-79282AF51CA4}" srcOrd="0" destOrd="0" presId="urn:microsoft.com/office/officeart/2005/8/layout/vList3"/>
    <dgm:cxn modelId="{96726628-EB56-4E91-93ED-81AD37F3832D}" type="presParOf" srcId="{768156FD-9FA2-4723-A053-79282AF51CA4}" destId="{BBA07EEE-F3E0-4314-B2F0-20202D2E2764}" srcOrd="0" destOrd="0" presId="urn:microsoft.com/office/officeart/2005/8/layout/vList3"/>
    <dgm:cxn modelId="{9B9C57C2-6C2B-45D2-A9FE-875B159AFD85}" type="presParOf" srcId="{768156FD-9FA2-4723-A053-79282AF51CA4}" destId="{4E5131BF-E1CD-4A5F-871D-35F9D7BBF2B1}" srcOrd="1" destOrd="0" presId="urn:microsoft.com/office/officeart/2005/8/layout/v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948C2B-EA93-4083-BB50-644F0BFB9DA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952A3F-B564-48B1-9C2E-13DBF086AADC}">
      <dgm:prSet phldrT="[Text]"/>
      <dgm:spPr/>
      <dgm:t>
        <a:bodyPr/>
        <a:lstStyle/>
        <a:p>
          <a:r>
            <a:rPr lang="en-IN" dirty="0" smtClean="0"/>
            <a:t>Data Management</a:t>
          </a:r>
          <a:endParaRPr lang="en-IN" dirty="0"/>
        </a:p>
      </dgm:t>
    </dgm:pt>
    <dgm:pt modelId="{A46B75CA-FF94-4F7A-BFEE-9278CD0EF292}" type="parTrans" cxnId="{510F1697-F798-46D9-9F3B-1F9C657982BC}">
      <dgm:prSet/>
      <dgm:spPr/>
      <dgm:t>
        <a:bodyPr/>
        <a:lstStyle/>
        <a:p>
          <a:endParaRPr lang="en-IN"/>
        </a:p>
      </dgm:t>
    </dgm:pt>
    <dgm:pt modelId="{D698D1EA-E7AB-4511-8F01-48D0E3585E62}" type="sibTrans" cxnId="{510F1697-F798-46D9-9F3B-1F9C657982BC}">
      <dgm:prSet/>
      <dgm:spPr/>
      <dgm:t>
        <a:bodyPr/>
        <a:lstStyle/>
        <a:p>
          <a:endParaRPr lang="en-IN"/>
        </a:p>
      </dgm:t>
    </dgm:pt>
    <dgm:pt modelId="{F5BB878A-3FEE-4C73-9383-DD116C0866FB}">
      <dgm:prSet phldrT="[Text]"/>
      <dgm:spPr/>
      <dgm:t>
        <a:bodyPr/>
        <a:lstStyle/>
        <a:p>
          <a:r>
            <a:rPr lang="en-IN" dirty="0" smtClean="0"/>
            <a:t> Manual Search</a:t>
          </a:r>
          <a:endParaRPr lang="en-IN" dirty="0"/>
        </a:p>
      </dgm:t>
    </dgm:pt>
    <dgm:pt modelId="{E463F3B5-A4E5-47B0-801F-ED080DC1E9A6}" type="parTrans" cxnId="{A86CCC2F-9197-4D89-8D1F-1FA9D58318BC}">
      <dgm:prSet/>
      <dgm:spPr/>
      <dgm:t>
        <a:bodyPr/>
        <a:lstStyle/>
        <a:p>
          <a:endParaRPr lang="en-IN"/>
        </a:p>
      </dgm:t>
    </dgm:pt>
    <dgm:pt modelId="{F69BA5A3-A621-4066-AA7B-F642B044998C}" type="sibTrans" cxnId="{A86CCC2F-9197-4D89-8D1F-1FA9D58318BC}">
      <dgm:prSet/>
      <dgm:spPr/>
      <dgm:t>
        <a:bodyPr/>
        <a:lstStyle/>
        <a:p>
          <a:endParaRPr lang="en-IN"/>
        </a:p>
      </dgm:t>
    </dgm:pt>
    <dgm:pt modelId="{AC1F4BC0-F4EA-43BD-BB60-90AA80072BF7}" type="pres">
      <dgm:prSet presAssocID="{7B948C2B-EA93-4083-BB50-644F0BFB9DA6}" presName="Name0" presStyleCnt="0">
        <dgm:presLayoutVars>
          <dgm:dir/>
          <dgm:animLvl val="lvl"/>
          <dgm:resizeHandles val="exact"/>
        </dgm:presLayoutVars>
      </dgm:prSet>
      <dgm:spPr/>
    </dgm:pt>
    <dgm:pt modelId="{B859971F-757A-42D3-8D93-DB320C1B3733}" type="pres">
      <dgm:prSet presAssocID="{9E952A3F-B564-48B1-9C2E-13DBF086AADC}" presName="composite" presStyleCnt="0"/>
      <dgm:spPr/>
    </dgm:pt>
    <dgm:pt modelId="{E2416569-D7D8-4626-9510-3586FC8A646B}" type="pres">
      <dgm:prSet presAssocID="{9E952A3F-B564-48B1-9C2E-13DBF086AADC}" presName="parTx" presStyleLbl="alignNode1" presStyleIdx="0" presStyleCnt="1" custLinFactNeighborX="3846" custLinFactNeighborY="-27841">
        <dgm:presLayoutVars>
          <dgm:chMax val="0"/>
          <dgm:chPref val="0"/>
          <dgm:bulletEnabled val="1"/>
        </dgm:presLayoutVars>
      </dgm:prSet>
      <dgm:spPr/>
    </dgm:pt>
    <dgm:pt modelId="{5740F265-848F-44AC-812D-E5AEE8972EDA}" type="pres">
      <dgm:prSet presAssocID="{9E952A3F-B564-48B1-9C2E-13DBF086AADC}" presName="desTx" presStyleLbl="alignAccFollowNode1" presStyleIdx="0" presStyleCnt="1" custLinFactNeighborX="1020" custLinFactNeighborY="-892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10F1697-F798-46D9-9F3B-1F9C657982BC}" srcId="{7B948C2B-EA93-4083-BB50-644F0BFB9DA6}" destId="{9E952A3F-B564-48B1-9C2E-13DBF086AADC}" srcOrd="0" destOrd="0" parTransId="{A46B75CA-FF94-4F7A-BFEE-9278CD0EF292}" sibTransId="{D698D1EA-E7AB-4511-8F01-48D0E3585E62}"/>
    <dgm:cxn modelId="{A86CCC2F-9197-4D89-8D1F-1FA9D58318BC}" srcId="{9E952A3F-B564-48B1-9C2E-13DBF086AADC}" destId="{F5BB878A-3FEE-4C73-9383-DD116C0866FB}" srcOrd="0" destOrd="0" parTransId="{E463F3B5-A4E5-47B0-801F-ED080DC1E9A6}" sibTransId="{F69BA5A3-A621-4066-AA7B-F642B044998C}"/>
    <dgm:cxn modelId="{F693A96C-3632-4D3B-8A87-D601FEF8C63D}" type="presOf" srcId="{7B948C2B-EA93-4083-BB50-644F0BFB9DA6}" destId="{AC1F4BC0-F4EA-43BD-BB60-90AA80072BF7}" srcOrd="0" destOrd="0" presId="urn:microsoft.com/office/officeart/2005/8/layout/hList1"/>
    <dgm:cxn modelId="{1A3026B6-DA84-42DB-A70E-31183617ED21}" type="presOf" srcId="{9E952A3F-B564-48B1-9C2E-13DBF086AADC}" destId="{E2416569-D7D8-4626-9510-3586FC8A646B}" srcOrd="0" destOrd="0" presId="urn:microsoft.com/office/officeart/2005/8/layout/hList1"/>
    <dgm:cxn modelId="{937D07CB-7D8A-4810-A628-0D60C0FD1C4D}" type="presOf" srcId="{F5BB878A-3FEE-4C73-9383-DD116C0866FB}" destId="{5740F265-848F-44AC-812D-E5AEE8972EDA}" srcOrd="0" destOrd="0" presId="urn:microsoft.com/office/officeart/2005/8/layout/hList1"/>
    <dgm:cxn modelId="{55D5DF82-4C7E-4215-A3C6-1AF215AACBC2}" type="presParOf" srcId="{AC1F4BC0-F4EA-43BD-BB60-90AA80072BF7}" destId="{B859971F-757A-42D3-8D93-DB320C1B3733}" srcOrd="0" destOrd="0" presId="urn:microsoft.com/office/officeart/2005/8/layout/hList1"/>
    <dgm:cxn modelId="{C0D19037-076E-41AF-8A20-D63F711EB5C6}" type="presParOf" srcId="{B859971F-757A-42D3-8D93-DB320C1B3733}" destId="{E2416569-D7D8-4626-9510-3586FC8A646B}" srcOrd="0" destOrd="0" presId="urn:microsoft.com/office/officeart/2005/8/layout/hList1"/>
    <dgm:cxn modelId="{A472CA42-8149-47AC-B598-3CCCF28AD66D}" type="presParOf" srcId="{B859971F-757A-42D3-8D93-DB320C1B3733}" destId="{5740F265-848F-44AC-812D-E5AEE8972EDA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D6CF6-362C-4CE3-9C80-6984F2B59076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38F71-0C75-4923-93E2-504FD4050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928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0C1F620-F8DB-4834-A3B8-6BE7415B4179}" type="datetimeFigureOut">
              <a:rPr lang="en-US" smtClean="0"/>
              <a:pPr/>
              <a:t>7/16/2017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2AE4A9-5FBE-4C89-9D55-FDB5A0498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00296" y="1142984"/>
            <a:ext cx="8458200" cy="1010618"/>
          </a:xfrm>
        </p:spPr>
        <p:txBody>
          <a:bodyPr>
            <a:normAutofit fontScale="90000"/>
          </a:bodyPr>
          <a:lstStyle/>
          <a:p>
            <a:r>
              <a:rPr lang="en-IN" sz="7200" dirty="0" smtClean="0">
                <a:latin typeface="Times New Roman" pitchFamily="18" charset="0"/>
                <a:cs typeface="Times New Roman" pitchFamily="18" charset="0"/>
              </a:rPr>
              <a:t>TEAM 4</a:t>
            </a:r>
            <a:endParaRPr lang="en-IN" sz="7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643182"/>
            <a:ext cx="7772400" cy="1199704"/>
          </a:xfrm>
        </p:spPr>
        <p:txBody>
          <a:bodyPr/>
          <a:lstStyle/>
          <a:p>
            <a:r>
              <a:rPr lang="en-IN" dirty="0" smtClean="0"/>
              <a:t>LEARNING CURVE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en-IN" dirty="0" smtClean="0"/>
              <a:t>THE ISSUE AT HAND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5720" y="1643051"/>
          <a:ext cx="3214710" cy="2571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 rot="18189099">
            <a:off x="248288" y="2887595"/>
            <a:ext cx="2165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DATA COLLECTION</a:t>
            </a:r>
            <a:endParaRPr lang="en-IN" sz="2000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071802" y="4500570"/>
          <a:ext cx="4214842" cy="2643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714876" y="1928802"/>
          <a:ext cx="3714776" cy="250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>
          <a:xfrm>
            <a:off x="457983" y="642918"/>
            <a:ext cx="7951939" cy="5572164"/>
            <a:chOff x="457982" y="2101348"/>
            <a:chExt cx="7951939" cy="3445770"/>
          </a:xfrm>
        </p:grpSpPr>
        <p:sp>
          <p:nvSpPr>
            <p:cNvPr id="42" name="Freeform 41"/>
            <p:cNvSpPr/>
            <p:nvPr/>
          </p:nvSpPr>
          <p:spPr>
            <a:xfrm>
              <a:off x="6149099" y="2930828"/>
              <a:ext cx="2260822" cy="1864705"/>
            </a:xfrm>
            <a:custGeom>
              <a:avLst/>
              <a:gdLst>
                <a:gd name="connsiteX0" fmla="*/ 0 w 2260822"/>
                <a:gd name="connsiteY0" fmla="*/ 186471 h 1864705"/>
                <a:gd name="connsiteX1" fmla="*/ 186471 w 2260822"/>
                <a:gd name="connsiteY1" fmla="*/ 0 h 1864705"/>
                <a:gd name="connsiteX2" fmla="*/ 2074352 w 2260822"/>
                <a:gd name="connsiteY2" fmla="*/ 0 h 1864705"/>
                <a:gd name="connsiteX3" fmla="*/ 2260823 w 2260822"/>
                <a:gd name="connsiteY3" fmla="*/ 186471 h 1864705"/>
                <a:gd name="connsiteX4" fmla="*/ 2260822 w 2260822"/>
                <a:gd name="connsiteY4" fmla="*/ 1678235 h 1864705"/>
                <a:gd name="connsiteX5" fmla="*/ 2074351 w 2260822"/>
                <a:gd name="connsiteY5" fmla="*/ 1864706 h 1864705"/>
                <a:gd name="connsiteX6" fmla="*/ 186471 w 2260822"/>
                <a:gd name="connsiteY6" fmla="*/ 1864705 h 1864705"/>
                <a:gd name="connsiteX7" fmla="*/ 0 w 2260822"/>
                <a:gd name="connsiteY7" fmla="*/ 1678234 h 1864705"/>
                <a:gd name="connsiteX8" fmla="*/ 0 w 2260822"/>
                <a:gd name="connsiteY8" fmla="*/ 186471 h 186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0822" h="1864705">
                  <a:moveTo>
                    <a:pt x="0" y="186471"/>
                  </a:moveTo>
                  <a:cubicBezTo>
                    <a:pt x="0" y="83486"/>
                    <a:pt x="83486" y="0"/>
                    <a:pt x="186471" y="0"/>
                  </a:cubicBezTo>
                  <a:lnTo>
                    <a:pt x="2074352" y="0"/>
                  </a:lnTo>
                  <a:cubicBezTo>
                    <a:pt x="2177337" y="0"/>
                    <a:pt x="2260823" y="83486"/>
                    <a:pt x="2260823" y="186471"/>
                  </a:cubicBezTo>
                  <a:cubicBezTo>
                    <a:pt x="2260823" y="683726"/>
                    <a:pt x="2260822" y="1180980"/>
                    <a:pt x="2260822" y="1678235"/>
                  </a:cubicBezTo>
                  <a:cubicBezTo>
                    <a:pt x="2260822" y="1781220"/>
                    <a:pt x="2177336" y="1864706"/>
                    <a:pt x="2074351" y="1864706"/>
                  </a:cubicBezTo>
                  <a:lnTo>
                    <a:pt x="186471" y="1864705"/>
                  </a:lnTo>
                  <a:cubicBezTo>
                    <a:pt x="83486" y="1864705"/>
                    <a:pt x="0" y="1781219"/>
                    <a:pt x="0" y="1678234"/>
                  </a:cubicBezTo>
                  <a:lnTo>
                    <a:pt x="0" y="186471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>
              <a:outerShdw blurRad="2540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9112" tIns="119112" rIns="119112" bIns="518692" numCol="1" spcCol="1270" anchor="t" anchorCtr="0">
              <a:noAutofit/>
            </a:bodyPr>
            <a:lstStyle/>
            <a:p>
              <a:pPr marL="285750" lvl="1" indent="-28575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IN" sz="4000" kern="1200" dirty="0"/>
            </a:p>
            <a:p>
              <a:pPr marL="285750" lvl="1" indent="-28575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IN" sz="40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296717" y="2930828"/>
              <a:ext cx="2260822" cy="1864705"/>
            </a:xfrm>
            <a:custGeom>
              <a:avLst/>
              <a:gdLst>
                <a:gd name="connsiteX0" fmla="*/ 0 w 2260822"/>
                <a:gd name="connsiteY0" fmla="*/ 186471 h 1864705"/>
                <a:gd name="connsiteX1" fmla="*/ 186471 w 2260822"/>
                <a:gd name="connsiteY1" fmla="*/ 0 h 1864705"/>
                <a:gd name="connsiteX2" fmla="*/ 2074352 w 2260822"/>
                <a:gd name="connsiteY2" fmla="*/ 0 h 1864705"/>
                <a:gd name="connsiteX3" fmla="*/ 2260823 w 2260822"/>
                <a:gd name="connsiteY3" fmla="*/ 186471 h 1864705"/>
                <a:gd name="connsiteX4" fmla="*/ 2260822 w 2260822"/>
                <a:gd name="connsiteY4" fmla="*/ 1678235 h 1864705"/>
                <a:gd name="connsiteX5" fmla="*/ 2074351 w 2260822"/>
                <a:gd name="connsiteY5" fmla="*/ 1864706 h 1864705"/>
                <a:gd name="connsiteX6" fmla="*/ 186471 w 2260822"/>
                <a:gd name="connsiteY6" fmla="*/ 1864705 h 1864705"/>
                <a:gd name="connsiteX7" fmla="*/ 0 w 2260822"/>
                <a:gd name="connsiteY7" fmla="*/ 1678234 h 1864705"/>
                <a:gd name="connsiteX8" fmla="*/ 0 w 2260822"/>
                <a:gd name="connsiteY8" fmla="*/ 186471 h 186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0822" h="1864705">
                  <a:moveTo>
                    <a:pt x="0" y="186471"/>
                  </a:moveTo>
                  <a:cubicBezTo>
                    <a:pt x="0" y="83486"/>
                    <a:pt x="83486" y="0"/>
                    <a:pt x="186471" y="0"/>
                  </a:cubicBezTo>
                  <a:lnTo>
                    <a:pt x="2074352" y="0"/>
                  </a:lnTo>
                  <a:cubicBezTo>
                    <a:pt x="2177337" y="0"/>
                    <a:pt x="2260823" y="83486"/>
                    <a:pt x="2260823" y="186471"/>
                  </a:cubicBezTo>
                  <a:cubicBezTo>
                    <a:pt x="2260823" y="683726"/>
                    <a:pt x="2260822" y="1180980"/>
                    <a:pt x="2260822" y="1678235"/>
                  </a:cubicBezTo>
                  <a:cubicBezTo>
                    <a:pt x="2260822" y="1781220"/>
                    <a:pt x="2177336" y="1864706"/>
                    <a:pt x="2074351" y="1864706"/>
                  </a:cubicBezTo>
                  <a:lnTo>
                    <a:pt x="186471" y="1864705"/>
                  </a:lnTo>
                  <a:cubicBezTo>
                    <a:pt x="83486" y="1864705"/>
                    <a:pt x="0" y="1781219"/>
                    <a:pt x="0" y="1678234"/>
                  </a:cubicBezTo>
                  <a:lnTo>
                    <a:pt x="0" y="186471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>
              <a:outerShdw blurRad="2540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9112" tIns="119112" rIns="119112" bIns="518692" numCol="1" spcCol="1270" anchor="t" anchorCtr="0">
              <a:noAutofit/>
            </a:bodyPr>
            <a:lstStyle/>
            <a:p>
              <a:pPr marL="285750" lvl="1" indent="-28575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IN" sz="4000" kern="1200" dirty="0"/>
            </a:p>
            <a:p>
              <a:pPr marL="285750" lvl="1" indent="-28575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IN" sz="40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457982" y="2930828"/>
              <a:ext cx="2260822" cy="1864705"/>
            </a:xfrm>
            <a:custGeom>
              <a:avLst/>
              <a:gdLst>
                <a:gd name="connsiteX0" fmla="*/ 0 w 2260822"/>
                <a:gd name="connsiteY0" fmla="*/ 186471 h 1864705"/>
                <a:gd name="connsiteX1" fmla="*/ 186471 w 2260822"/>
                <a:gd name="connsiteY1" fmla="*/ 0 h 1864705"/>
                <a:gd name="connsiteX2" fmla="*/ 2074352 w 2260822"/>
                <a:gd name="connsiteY2" fmla="*/ 0 h 1864705"/>
                <a:gd name="connsiteX3" fmla="*/ 2260823 w 2260822"/>
                <a:gd name="connsiteY3" fmla="*/ 186471 h 1864705"/>
                <a:gd name="connsiteX4" fmla="*/ 2260822 w 2260822"/>
                <a:gd name="connsiteY4" fmla="*/ 1678235 h 1864705"/>
                <a:gd name="connsiteX5" fmla="*/ 2074351 w 2260822"/>
                <a:gd name="connsiteY5" fmla="*/ 1864706 h 1864705"/>
                <a:gd name="connsiteX6" fmla="*/ 186471 w 2260822"/>
                <a:gd name="connsiteY6" fmla="*/ 1864705 h 1864705"/>
                <a:gd name="connsiteX7" fmla="*/ 0 w 2260822"/>
                <a:gd name="connsiteY7" fmla="*/ 1678234 h 1864705"/>
                <a:gd name="connsiteX8" fmla="*/ 0 w 2260822"/>
                <a:gd name="connsiteY8" fmla="*/ 186471 h 186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0822" h="1864705">
                  <a:moveTo>
                    <a:pt x="0" y="186471"/>
                  </a:moveTo>
                  <a:cubicBezTo>
                    <a:pt x="0" y="83486"/>
                    <a:pt x="83486" y="0"/>
                    <a:pt x="186471" y="0"/>
                  </a:cubicBezTo>
                  <a:lnTo>
                    <a:pt x="2074352" y="0"/>
                  </a:lnTo>
                  <a:cubicBezTo>
                    <a:pt x="2177337" y="0"/>
                    <a:pt x="2260823" y="83486"/>
                    <a:pt x="2260823" y="186471"/>
                  </a:cubicBezTo>
                  <a:cubicBezTo>
                    <a:pt x="2260823" y="683726"/>
                    <a:pt x="2260822" y="1180980"/>
                    <a:pt x="2260822" y="1678235"/>
                  </a:cubicBezTo>
                  <a:cubicBezTo>
                    <a:pt x="2260822" y="1781220"/>
                    <a:pt x="2177336" y="1864706"/>
                    <a:pt x="2074351" y="1864706"/>
                  </a:cubicBezTo>
                  <a:lnTo>
                    <a:pt x="186471" y="1864705"/>
                  </a:lnTo>
                  <a:cubicBezTo>
                    <a:pt x="83486" y="1864705"/>
                    <a:pt x="0" y="1781219"/>
                    <a:pt x="0" y="1678234"/>
                  </a:cubicBezTo>
                  <a:lnTo>
                    <a:pt x="0" y="186471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>
              <a:outerShdw blurRad="2540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9112" tIns="119112" rIns="119112" bIns="518692" numCol="1" spcCol="1270" anchor="t" anchorCtr="0">
              <a:noAutofit/>
            </a:bodyPr>
            <a:lstStyle/>
            <a:p>
              <a:pPr marL="285750" lvl="1" indent="-28575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IN" sz="4000" kern="1200" dirty="0"/>
            </a:p>
            <a:p>
              <a:pPr marL="285750" lvl="1" indent="-28575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IN" sz="4000" kern="1200" dirty="0"/>
            </a:p>
          </p:txBody>
        </p:sp>
        <p:sp>
          <p:nvSpPr>
            <p:cNvPr id="14" name="Arc 13"/>
            <p:cNvSpPr/>
            <p:nvPr/>
          </p:nvSpPr>
          <p:spPr>
            <a:xfrm rot="8330963">
              <a:off x="2102275" y="2419266"/>
              <a:ext cx="2813095" cy="3127852"/>
            </a:xfrm>
            <a:prstGeom prst="arc">
              <a:avLst>
                <a:gd name="adj1" fmla="val 15668857"/>
                <a:gd name="adj2" fmla="val 21432881"/>
              </a:avLst>
            </a:prstGeom>
            <a:ln w="57150">
              <a:solidFill>
                <a:schemeClr val="accent6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Arc 14"/>
            <p:cNvSpPr/>
            <p:nvPr/>
          </p:nvSpPr>
          <p:spPr>
            <a:xfrm rot="13269037" flipV="1">
              <a:off x="4821636" y="2101348"/>
              <a:ext cx="2813095" cy="3127852"/>
            </a:xfrm>
            <a:prstGeom prst="arc">
              <a:avLst>
                <a:gd name="adj1" fmla="val 15668857"/>
                <a:gd name="adj2" fmla="val 21432881"/>
              </a:avLst>
            </a:prstGeom>
            <a:ln w="57150"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4347" y="3029055"/>
              <a:ext cx="1724087" cy="1199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000" dirty="0" smtClean="0"/>
                <a:t>Data pertaining to various students </a:t>
              </a:r>
              <a:r>
                <a:rPr lang="en-IN" sz="2000" dirty="0" smtClean="0"/>
                <a:t>is </a:t>
              </a:r>
              <a:r>
                <a:rPr lang="en-IN" sz="2000" dirty="0" smtClean="0"/>
                <a:t>recorded in an EXCEL sheet</a:t>
              </a:r>
              <a:endParaRPr lang="en-IN" sz="2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43305" y="3912586"/>
              <a:ext cx="1624367" cy="437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2000" dirty="0" smtClean="0"/>
                <a:t>Uploaded to database</a:t>
              </a:r>
              <a:endParaRPr lang="en-IN" sz="2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94622" y="3586180"/>
              <a:ext cx="1624367" cy="437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2000" dirty="0" smtClean="0"/>
                <a:t>Consolidated data</a:t>
              </a:r>
              <a:endParaRPr lang="en-IN" sz="20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38539" y="316468"/>
            <a:ext cx="34952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latin typeface="+mj-lt"/>
                <a:cs typeface="Arial" pitchFamily="34" charset="0"/>
              </a:rPr>
              <a:t>SOLUTION</a:t>
            </a:r>
            <a:endParaRPr lang="en-US" altLang="ko-KR" sz="2800" b="1" dirty="0">
              <a:latin typeface="+mj-lt"/>
              <a:cs typeface="Arial" pitchFamily="34" charset="0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1937445" y="3780171"/>
            <a:ext cx="1076493" cy="1076493"/>
            <a:chOff x="1937445" y="3780171"/>
            <a:chExt cx="1076493" cy="1076493"/>
          </a:xfrm>
        </p:grpSpPr>
        <p:sp>
          <p:nvSpPr>
            <p:cNvPr id="34" name="Oval 33"/>
            <p:cNvSpPr/>
            <p:nvPr/>
          </p:nvSpPr>
          <p:spPr>
            <a:xfrm>
              <a:off x="1937445" y="3780171"/>
              <a:ext cx="1076493" cy="107649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14300" dist="38100" dir="21594000" sx="102000" sy="102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6591" y="4056807"/>
              <a:ext cx="8382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altLang="ko-KR" sz="1400" dirty="0" smtClean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4714713" y="2069356"/>
            <a:ext cx="1076493" cy="1076493"/>
            <a:chOff x="4714713" y="2069356"/>
            <a:chExt cx="1076493" cy="1076493"/>
          </a:xfrm>
        </p:grpSpPr>
        <p:sp>
          <p:nvSpPr>
            <p:cNvPr id="37" name="Oval 36"/>
            <p:cNvSpPr/>
            <p:nvPr/>
          </p:nvSpPr>
          <p:spPr>
            <a:xfrm>
              <a:off x="4714713" y="2069356"/>
              <a:ext cx="1076493" cy="10764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14300" dist="38100" dir="21594000" sx="102000" sy="102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33859" y="2345992"/>
              <a:ext cx="8382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altLang="ko-KR" sz="1400" dirty="0" smtClean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689496" y="4056807"/>
            <a:ext cx="838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1400" dirty="0" smtClean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074" name="Picture 2" descr="C:\Users\TOSHIBA1\Downloads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285992"/>
            <a:ext cx="571504" cy="571504"/>
          </a:xfrm>
          <a:prstGeom prst="rect">
            <a:avLst/>
          </a:prstGeom>
          <a:noFill/>
        </p:spPr>
      </p:pic>
      <p:pic>
        <p:nvPicPr>
          <p:cNvPr id="3075" name="Picture 3" descr="C:\Users\TOSHIBA1\Downloads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4071942"/>
            <a:ext cx="571504" cy="571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470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>
          <a:xfrm>
            <a:off x="457983" y="642918"/>
            <a:ext cx="7951939" cy="5572164"/>
            <a:chOff x="457982" y="2101348"/>
            <a:chExt cx="7951939" cy="3445770"/>
          </a:xfrm>
        </p:grpSpPr>
        <p:sp>
          <p:nvSpPr>
            <p:cNvPr id="42" name="Freeform 41"/>
            <p:cNvSpPr/>
            <p:nvPr/>
          </p:nvSpPr>
          <p:spPr>
            <a:xfrm>
              <a:off x="6149099" y="2930828"/>
              <a:ext cx="2260822" cy="1864705"/>
            </a:xfrm>
            <a:custGeom>
              <a:avLst/>
              <a:gdLst>
                <a:gd name="connsiteX0" fmla="*/ 0 w 2260822"/>
                <a:gd name="connsiteY0" fmla="*/ 186471 h 1864705"/>
                <a:gd name="connsiteX1" fmla="*/ 186471 w 2260822"/>
                <a:gd name="connsiteY1" fmla="*/ 0 h 1864705"/>
                <a:gd name="connsiteX2" fmla="*/ 2074352 w 2260822"/>
                <a:gd name="connsiteY2" fmla="*/ 0 h 1864705"/>
                <a:gd name="connsiteX3" fmla="*/ 2260823 w 2260822"/>
                <a:gd name="connsiteY3" fmla="*/ 186471 h 1864705"/>
                <a:gd name="connsiteX4" fmla="*/ 2260822 w 2260822"/>
                <a:gd name="connsiteY4" fmla="*/ 1678235 h 1864705"/>
                <a:gd name="connsiteX5" fmla="*/ 2074351 w 2260822"/>
                <a:gd name="connsiteY5" fmla="*/ 1864706 h 1864705"/>
                <a:gd name="connsiteX6" fmla="*/ 186471 w 2260822"/>
                <a:gd name="connsiteY6" fmla="*/ 1864705 h 1864705"/>
                <a:gd name="connsiteX7" fmla="*/ 0 w 2260822"/>
                <a:gd name="connsiteY7" fmla="*/ 1678234 h 1864705"/>
                <a:gd name="connsiteX8" fmla="*/ 0 w 2260822"/>
                <a:gd name="connsiteY8" fmla="*/ 186471 h 186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0822" h="1864705">
                  <a:moveTo>
                    <a:pt x="0" y="186471"/>
                  </a:moveTo>
                  <a:cubicBezTo>
                    <a:pt x="0" y="83486"/>
                    <a:pt x="83486" y="0"/>
                    <a:pt x="186471" y="0"/>
                  </a:cubicBezTo>
                  <a:lnTo>
                    <a:pt x="2074352" y="0"/>
                  </a:lnTo>
                  <a:cubicBezTo>
                    <a:pt x="2177337" y="0"/>
                    <a:pt x="2260823" y="83486"/>
                    <a:pt x="2260823" y="186471"/>
                  </a:cubicBezTo>
                  <a:cubicBezTo>
                    <a:pt x="2260823" y="683726"/>
                    <a:pt x="2260822" y="1180980"/>
                    <a:pt x="2260822" y="1678235"/>
                  </a:cubicBezTo>
                  <a:cubicBezTo>
                    <a:pt x="2260822" y="1781220"/>
                    <a:pt x="2177336" y="1864706"/>
                    <a:pt x="2074351" y="1864706"/>
                  </a:cubicBezTo>
                  <a:lnTo>
                    <a:pt x="186471" y="1864705"/>
                  </a:lnTo>
                  <a:cubicBezTo>
                    <a:pt x="83486" y="1864705"/>
                    <a:pt x="0" y="1781219"/>
                    <a:pt x="0" y="1678234"/>
                  </a:cubicBezTo>
                  <a:lnTo>
                    <a:pt x="0" y="186471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>
              <a:outerShdw blurRad="2540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9112" tIns="119112" rIns="119112" bIns="518692" numCol="1" spcCol="1270" anchor="t" anchorCtr="0">
              <a:noAutofit/>
            </a:bodyPr>
            <a:lstStyle/>
            <a:p>
              <a:pPr marL="285750" lvl="1" indent="-28575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IN" sz="4000" kern="1200" dirty="0"/>
            </a:p>
            <a:p>
              <a:pPr marL="285750" lvl="1" indent="-28575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IN" sz="4000" kern="1200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296717" y="2930828"/>
              <a:ext cx="2260822" cy="1864705"/>
            </a:xfrm>
            <a:custGeom>
              <a:avLst/>
              <a:gdLst>
                <a:gd name="connsiteX0" fmla="*/ 0 w 2260822"/>
                <a:gd name="connsiteY0" fmla="*/ 186471 h 1864705"/>
                <a:gd name="connsiteX1" fmla="*/ 186471 w 2260822"/>
                <a:gd name="connsiteY1" fmla="*/ 0 h 1864705"/>
                <a:gd name="connsiteX2" fmla="*/ 2074352 w 2260822"/>
                <a:gd name="connsiteY2" fmla="*/ 0 h 1864705"/>
                <a:gd name="connsiteX3" fmla="*/ 2260823 w 2260822"/>
                <a:gd name="connsiteY3" fmla="*/ 186471 h 1864705"/>
                <a:gd name="connsiteX4" fmla="*/ 2260822 w 2260822"/>
                <a:gd name="connsiteY4" fmla="*/ 1678235 h 1864705"/>
                <a:gd name="connsiteX5" fmla="*/ 2074351 w 2260822"/>
                <a:gd name="connsiteY5" fmla="*/ 1864706 h 1864705"/>
                <a:gd name="connsiteX6" fmla="*/ 186471 w 2260822"/>
                <a:gd name="connsiteY6" fmla="*/ 1864705 h 1864705"/>
                <a:gd name="connsiteX7" fmla="*/ 0 w 2260822"/>
                <a:gd name="connsiteY7" fmla="*/ 1678234 h 1864705"/>
                <a:gd name="connsiteX8" fmla="*/ 0 w 2260822"/>
                <a:gd name="connsiteY8" fmla="*/ 186471 h 186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0822" h="1864705">
                  <a:moveTo>
                    <a:pt x="0" y="186471"/>
                  </a:moveTo>
                  <a:cubicBezTo>
                    <a:pt x="0" y="83486"/>
                    <a:pt x="83486" y="0"/>
                    <a:pt x="186471" y="0"/>
                  </a:cubicBezTo>
                  <a:lnTo>
                    <a:pt x="2074352" y="0"/>
                  </a:lnTo>
                  <a:cubicBezTo>
                    <a:pt x="2177337" y="0"/>
                    <a:pt x="2260823" y="83486"/>
                    <a:pt x="2260823" y="186471"/>
                  </a:cubicBezTo>
                  <a:cubicBezTo>
                    <a:pt x="2260823" y="683726"/>
                    <a:pt x="2260822" y="1180980"/>
                    <a:pt x="2260822" y="1678235"/>
                  </a:cubicBezTo>
                  <a:cubicBezTo>
                    <a:pt x="2260822" y="1781220"/>
                    <a:pt x="2177336" y="1864706"/>
                    <a:pt x="2074351" y="1864706"/>
                  </a:cubicBezTo>
                  <a:lnTo>
                    <a:pt x="186471" y="1864705"/>
                  </a:lnTo>
                  <a:cubicBezTo>
                    <a:pt x="83486" y="1864705"/>
                    <a:pt x="0" y="1781219"/>
                    <a:pt x="0" y="1678234"/>
                  </a:cubicBezTo>
                  <a:lnTo>
                    <a:pt x="0" y="186471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>
              <a:outerShdw blurRad="2540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9112" tIns="119112" rIns="119112" bIns="518692" numCol="1" spcCol="1270" anchor="t" anchorCtr="0">
              <a:noAutofit/>
            </a:bodyPr>
            <a:lstStyle/>
            <a:p>
              <a:pPr marL="285750" lvl="1" indent="-28575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IN" sz="4000" kern="1200" dirty="0"/>
            </a:p>
            <a:p>
              <a:pPr marL="285750" lvl="1" indent="-28575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IN" sz="4000" kern="12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457982" y="2930828"/>
              <a:ext cx="2260822" cy="1864705"/>
            </a:xfrm>
            <a:custGeom>
              <a:avLst/>
              <a:gdLst>
                <a:gd name="connsiteX0" fmla="*/ 0 w 2260822"/>
                <a:gd name="connsiteY0" fmla="*/ 186471 h 1864705"/>
                <a:gd name="connsiteX1" fmla="*/ 186471 w 2260822"/>
                <a:gd name="connsiteY1" fmla="*/ 0 h 1864705"/>
                <a:gd name="connsiteX2" fmla="*/ 2074352 w 2260822"/>
                <a:gd name="connsiteY2" fmla="*/ 0 h 1864705"/>
                <a:gd name="connsiteX3" fmla="*/ 2260823 w 2260822"/>
                <a:gd name="connsiteY3" fmla="*/ 186471 h 1864705"/>
                <a:gd name="connsiteX4" fmla="*/ 2260822 w 2260822"/>
                <a:gd name="connsiteY4" fmla="*/ 1678235 h 1864705"/>
                <a:gd name="connsiteX5" fmla="*/ 2074351 w 2260822"/>
                <a:gd name="connsiteY5" fmla="*/ 1864706 h 1864705"/>
                <a:gd name="connsiteX6" fmla="*/ 186471 w 2260822"/>
                <a:gd name="connsiteY6" fmla="*/ 1864705 h 1864705"/>
                <a:gd name="connsiteX7" fmla="*/ 0 w 2260822"/>
                <a:gd name="connsiteY7" fmla="*/ 1678234 h 1864705"/>
                <a:gd name="connsiteX8" fmla="*/ 0 w 2260822"/>
                <a:gd name="connsiteY8" fmla="*/ 186471 h 186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60822" h="1864705">
                  <a:moveTo>
                    <a:pt x="0" y="186471"/>
                  </a:moveTo>
                  <a:cubicBezTo>
                    <a:pt x="0" y="83486"/>
                    <a:pt x="83486" y="0"/>
                    <a:pt x="186471" y="0"/>
                  </a:cubicBezTo>
                  <a:lnTo>
                    <a:pt x="2074352" y="0"/>
                  </a:lnTo>
                  <a:cubicBezTo>
                    <a:pt x="2177337" y="0"/>
                    <a:pt x="2260823" y="83486"/>
                    <a:pt x="2260823" y="186471"/>
                  </a:cubicBezTo>
                  <a:cubicBezTo>
                    <a:pt x="2260823" y="683726"/>
                    <a:pt x="2260822" y="1180980"/>
                    <a:pt x="2260822" y="1678235"/>
                  </a:cubicBezTo>
                  <a:cubicBezTo>
                    <a:pt x="2260822" y="1781220"/>
                    <a:pt x="2177336" y="1864706"/>
                    <a:pt x="2074351" y="1864706"/>
                  </a:cubicBezTo>
                  <a:lnTo>
                    <a:pt x="186471" y="1864705"/>
                  </a:lnTo>
                  <a:cubicBezTo>
                    <a:pt x="83486" y="1864705"/>
                    <a:pt x="0" y="1781219"/>
                    <a:pt x="0" y="1678234"/>
                  </a:cubicBezTo>
                  <a:lnTo>
                    <a:pt x="0" y="186471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  <a:effectLst>
              <a:outerShdw blurRad="2540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9112" tIns="119112" rIns="119112" bIns="518692" numCol="1" spcCol="1270" anchor="t" anchorCtr="0">
              <a:noAutofit/>
            </a:bodyPr>
            <a:lstStyle/>
            <a:p>
              <a:pPr marL="285750" lvl="1" indent="-28575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IN" sz="4000" kern="1200" dirty="0"/>
            </a:p>
            <a:p>
              <a:pPr marL="285750" lvl="1" indent="-28575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IN" sz="4000" kern="1200" dirty="0"/>
            </a:p>
          </p:txBody>
        </p:sp>
        <p:sp>
          <p:nvSpPr>
            <p:cNvPr id="14" name="Arc 13"/>
            <p:cNvSpPr/>
            <p:nvPr/>
          </p:nvSpPr>
          <p:spPr>
            <a:xfrm rot="8330963">
              <a:off x="2102275" y="2419266"/>
              <a:ext cx="2813095" cy="3127852"/>
            </a:xfrm>
            <a:prstGeom prst="arc">
              <a:avLst>
                <a:gd name="adj1" fmla="val 15668857"/>
                <a:gd name="adj2" fmla="val 21432881"/>
              </a:avLst>
            </a:prstGeom>
            <a:ln w="57150">
              <a:solidFill>
                <a:schemeClr val="accent6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Arc 14"/>
            <p:cNvSpPr/>
            <p:nvPr/>
          </p:nvSpPr>
          <p:spPr>
            <a:xfrm rot="13269037" flipV="1">
              <a:off x="4821636" y="2101348"/>
              <a:ext cx="2813095" cy="3127852"/>
            </a:xfrm>
            <a:prstGeom prst="arc">
              <a:avLst>
                <a:gd name="adj1" fmla="val 15668857"/>
                <a:gd name="adj2" fmla="val 21432881"/>
              </a:avLst>
            </a:prstGeom>
            <a:ln w="57150"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2909" y="3426644"/>
              <a:ext cx="1624367" cy="513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2400" dirty="0" smtClean="0"/>
                <a:t>Online form</a:t>
              </a:r>
              <a:endParaRPr lang="en-IN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14743" y="3912586"/>
              <a:ext cx="1624367" cy="742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2400" dirty="0" smtClean="0"/>
                <a:t>Uploaded to database</a:t>
              </a:r>
              <a:endParaRPr lang="en-IN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15073" y="3338292"/>
              <a:ext cx="1903917" cy="513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2400" dirty="0" smtClean="0"/>
                <a:t>Consolidated data</a:t>
              </a:r>
              <a:endParaRPr lang="en-IN" sz="2400" dirty="0"/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1937445" y="3780171"/>
            <a:ext cx="1076493" cy="1076493"/>
            <a:chOff x="1937445" y="3780171"/>
            <a:chExt cx="1076493" cy="1076493"/>
          </a:xfrm>
        </p:grpSpPr>
        <p:sp>
          <p:nvSpPr>
            <p:cNvPr id="34" name="Oval 33"/>
            <p:cNvSpPr/>
            <p:nvPr/>
          </p:nvSpPr>
          <p:spPr>
            <a:xfrm>
              <a:off x="1937445" y="3780171"/>
              <a:ext cx="1076493" cy="107649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14300" dist="38100" dir="21594000" sx="102000" sy="102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6591" y="4056807"/>
              <a:ext cx="8382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altLang="ko-KR" sz="1400" dirty="0" smtClean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4714713" y="2069356"/>
            <a:ext cx="1076493" cy="1076493"/>
            <a:chOff x="4714713" y="2069356"/>
            <a:chExt cx="1076493" cy="1076493"/>
          </a:xfrm>
        </p:grpSpPr>
        <p:sp>
          <p:nvSpPr>
            <p:cNvPr id="37" name="Oval 36"/>
            <p:cNvSpPr/>
            <p:nvPr/>
          </p:nvSpPr>
          <p:spPr>
            <a:xfrm>
              <a:off x="4714713" y="2069356"/>
              <a:ext cx="1076493" cy="10764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14300" dist="38100" dir="21594000" sx="102000" sy="102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33859" y="2345992"/>
              <a:ext cx="8382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altLang="ko-KR" sz="1400" dirty="0" smtClean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pic>
        <p:nvPicPr>
          <p:cNvPr id="24" name="Picture 2" descr="C:\Users\TOSHIBA1\Downloads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285992"/>
            <a:ext cx="571504" cy="571504"/>
          </a:xfrm>
          <a:prstGeom prst="rect">
            <a:avLst/>
          </a:prstGeom>
          <a:noFill/>
        </p:spPr>
      </p:pic>
      <p:grpSp>
        <p:nvGrpSpPr>
          <p:cNvPr id="26" name="Group 25"/>
          <p:cNvGrpSpPr/>
          <p:nvPr/>
        </p:nvGrpSpPr>
        <p:grpSpPr>
          <a:xfrm>
            <a:off x="1928794" y="3786190"/>
            <a:ext cx="1076493" cy="1076493"/>
            <a:chOff x="1937445" y="3780171"/>
            <a:chExt cx="1076493" cy="1076493"/>
          </a:xfrm>
        </p:grpSpPr>
        <p:sp>
          <p:nvSpPr>
            <p:cNvPr id="27" name="Oval 26"/>
            <p:cNvSpPr/>
            <p:nvPr/>
          </p:nvSpPr>
          <p:spPr>
            <a:xfrm>
              <a:off x="1937445" y="3780171"/>
              <a:ext cx="1076493" cy="107649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14300" dist="38100" dir="21594000" sx="102000" sy="102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6591" y="4056807"/>
              <a:ext cx="8382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altLang="ko-KR" sz="1400" dirty="0" smtClean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</p:grpSp>
      <p:pic>
        <p:nvPicPr>
          <p:cNvPr id="29" name="Picture 3" descr="C:\Users\TOSHIBA1\Desktop\form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4071942"/>
            <a:ext cx="571504" cy="4445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470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pic>
        <p:nvPicPr>
          <p:cNvPr id="1026" name="Picture 2" descr="C:\Users\TOSHIBA1\Desktop\for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4071942"/>
            <a:ext cx="2500330" cy="2286016"/>
          </a:xfrm>
          <a:prstGeom prst="rect">
            <a:avLst/>
          </a:prstGeom>
          <a:noFill/>
        </p:spPr>
      </p:pic>
      <p:pic>
        <p:nvPicPr>
          <p:cNvPr id="1027" name="Picture 3" descr="C:\Users\TOSHIBA1\Desktop\form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643050"/>
            <a:ext cx="1571636" cy="2000264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3214678" y="2643182"/>
            <a:ext cx="2714644" cy="214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C:\Users\TOSHIBA1\Desktop\grap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9322" y="2143116"/>
            <a:ext cx="2890830" cy="384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pic>
        <p:nvPicPr>
          <p:cNvPr id="4098" name="Picture 2" descr="C:\Users\TOSHIBA1\Downloads\visualize_s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562" r="10327"/>
          <a:stretch>
            <a:fillRect/>
          </a:stretch>
        </p:blipFill>
        <p:spPr bwMode="auto">
          <a:xfrm>
            <a:off x="785786" y="1643050"/>
            <a:ext cx="7929618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1285852" y="1428736"/>
            <a:ext cx="2786082" cy="1309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20816855">
            <a:off x="1210813" y="2140855"/>
            <a:ext cx="878582" cy="562293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57224" y="357166"/>
            <a:ext cx="68337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latin typeface="+mj-lt"/>
                <a:cs typeface="Arial" pitchFamily="34" charset="0"/>
              </a:rPr>
              <a:t>               FUTURE ENHANCEMENTS</a:t>
            </a:r>
            <a:endParaRPr lang="en-US" altLang="ko-KR" sz="3200" b="1" dirty="0"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4546" y="1571612"/>
            <a:ext cx="1433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Make It Available Offline.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818321">
            <a:off x="1243394" y="2210488"/>
            <a:ext cx="75469" cy="23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4714876" y="4000504"/>
            <a:ext cx="2786082" cy="13096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20816855">
            <a:off x="4767022" y="4735393"/>
            <a:ext cx="878582" cy="562293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818321">
            <a:off x="4811945" y="4791791"/>
            <a:ext cx="75469" cy="23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786446" y="4214818"/>
            <a:ext cx="1571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Using Cloud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2648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gradFill>
            <a:gsLst>
              <a:gs pos="30000">
                <a:schemeClr val="bg1">
                  <a:lumMod val="65000"/>
                </a:schemeClr>
              </a:gs>
              <a:gs pos="7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gray">
          <a:xfrm>
            <a:off x="314325" y="195263"/>
            <a:ext cx="85201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r>
              <a:rPr lang="de-DE" sz="2800" b="1" dirty="0" smtClean="0">
                <a:latin typeface="Calibri" pitchFamily="34" charset="0"/>
              </a:rPr>
              <a:t>CHALLENGES</a:t>
            </a:r>
            <a:endParaRPr lang="de-DE" sz="2800" b="1" dirty="0">
              <a:latin typeface="Calibri" pitchFamily="34" charset="0"/>
            </a:endParaRPr>
          </a:p>
        </p:txBody>
      </p:sp>
      <p:sp>
        <p:nvSpPr>
          <p:cNvPr id="304" name="Freeform 303"/>
          <p:cNvSpPr/>
          <p:nvPr/>
        </p:nvSpPr>
        <p:spPr>
          <a:xfrm>
            <a:off x="-9621" y="2738664"/>
            <a:ext cx="8464867" cy="4077607"/>
          </a:xfrm>
          <a:custGeom>
            <a:avLst/>
            <a:gdLst>
              <a:gd name="connsiteX0" fmla="*/ 58057 w 6676572"/>
              <a:gd name="connsiteY0" fmla="*/ 914400 h 3280228"/>
              <a:gd name="connsiteX1" fmla="*/ 6154057 w 6676572"/>
              <a:gd name="connsiteY1" fmla="*/ 0 h 3280228"/>
              <a:gd name="connsiteX2" fmla="*/ 6676572 w 6676572"/>
              <a:gd name="connsiteY2" fmla="*/ 319314 h 3280228"/>
              <a:gd name="connsiteX3" fmla="*/ 72572 w 6676572"/>
              <a:gd name="connsiteY3" fmla="*/ 3280228 h 3280228"/>
              <a:gd name="connsiteX4" fmla="*/ 58057 w 6676572"/>
              <a:gd name="connsiteY4" fmla="*/ 812800 h 3280228"/>
              <a:gd name="connsiteX5" fmla="*/ 0 w 6676572"/>
              <a:gd name="connsiteY5" fmla="*/ 972457 h 3280228"/>
              <a:gd name="connsiteX0" fmla="*/ 239478 w 6857993"/>
              <a:gd name="connsiteY0" fmla="*/ 914400 h 2593146"/>
              <a:gd name="connsiteX1" fmla="*/ 6335478 w 6857993"/>
              <a:gd name="connsiteY1" fmla="*/ 0 h 2593146"/>
              <a:gd name="connsiteX2" fmla="*/ 6857993 w 6857993"/>
              <a:gd name="connsiteY2" fmla="*/ 319314 h 2593146"/>
              <a:gd name="connsiteX3" fmla="*/ 4838 w 6857993"/>
              <a:gd name="connsiteY3" fmla="*/ 2593146 h 2593146"/>
              <a:gd name="connsiteX4" fmla="*/ 239478 w 6857993"/>
              <a:gd name="connsiteY4" fmla="*/ 812800 h 2593146"/>
              <a:gd name="connsiteX5" fmla="*/ 181421 w 6857993"/>
              <a:gd name="connsiteY5" fmla="*/ 972457 h 2593146"/>
              <a:gd name="connsiteX0" fmla="*/ 369494 w 6988009"/>
              <a:gd name="connsiteY0" fmla="*/ 914400 h 2593146"/>
              <a:gd name="connsiteX1" fmla="*/ 6465494 w 6988009"/>
              <a:gd name="connsiteY1" fmla="*/ 0 h 2593146"/>
              <a:gd name="connsiteX2" fmla="*/ 6988009 w 6988009"/>
              <a:gd name="connsiteY2" fmla="*/ 319314 h 2593146"/>
              <a:gd name="connsiteX3" fmla="*/ 134854 w 6988009"/>
              <a:gd name="connsiteY3" fmla="*/ 2593146 h 2593146"/>
              <a:gd name="connsiteX4" fmla="*/ 369494 w 6988009"/>
              <a:gd name="connsiteY4" fmla="*/ 812800 h 2593146"/>
              <a:gd name="connsiteX5" fmla="*/ 0 w 6988009"/>
              <a:gd name="connsiteY5" fmla="*/ 597675 h 2593146"/>
              <a:gd name="connsiteX0" fmla="*/ 369494 w 6988009"/>
              <a:gd name="connsiteY0" fmla="*/ 914400 h 2593146"/>
              <a:gd name="connsiteX1" fmla="*/ 6465494 w 6988009"/>
              <a:gd name="connsiteY1" fmla="*/ 0 h 2593146"/>
              <a:gd name="connsiteX2" fmla="*/ 6988009 w 6988009"/>
              <a:gd name="connsiteY2" fmla="*/ 319314 h 2593146"/>
              <a:gd name="connsiteX3" fmla="*/ 134854 w 6988009"/>
              <a:gd name="connsiteY3" fmla="*/ 2593146 h 2593146"/>
              <a:gd name="connsiteX4" fmla="*/ 120339 w 6988009"/>
              <a:gd name="connsiteY4" fmla="*/ 812800 h 2593146"/>
              <a:gd name="connsiteX5" fmla="*/ 0 w 6988009"/>
              <a:gd name="connsiteY5" fmla="*/ 597675 h 2593146"/>
              <a:gd name="connsiteX0" fmla="*/ 249155 w 6867670"/>
              <a:gd name="connsiteY0" fmla="*/ 914400 h 2593146"/>
              <a:gd name="connsiteX1" fmla="*/ 6345155 w 6867670"/>
              <a:gd name="connsiteY1" fmla="*/ 0 h 2593146"/>
              <a:gd name="connsiteX2" fmla="*/ 6867670 w 6867670"/>
              <a:gd name="connsiteY2" fmla="*/ 319314 h 2593146"/>
              <a:gd name="connsiteX3" fmla="*/ 14515 w 6867670"/>
              <a:gd name="connsiteY3" fmla="*/ 2593146 h 2593146"/>
              <a:gd name="connsiteX4" fmla="*/ 0 w 6867670"/>
              <a:gd name="connsiteY4" fmla="*/ 812800 h 2593146"/>
              <a:gd name="connsiteX0" fmla="*/ 6345155 w 6867670"/>
              <a:gd name="connsiteY0" fmla="*/ 0 h 2593146"/>
              <a:gd name="connsiteX1" fmla="*/ 6867670 w 6867670"/>
              <a:gd name="connsiteY1" fmla="*/ 319314 h 2593146"/>
              <a:gd name="connsiteX2" fmla="*/ 14515 w 6867670"/>
              <a:gd name="connsiteY2" fmla="*/ 2593146 h 2593146"/>
              <a:gd name="connsiteX3" fmla="*/ 0 w 6867670"/>
              <a:gd name="connsiteY3" fmla="*/ 812800 h 2593146"/>
              <a:gd name="connsiteX0" fmla="*/ 6345155 w 7241333"/>
              <a:gd name="connsiteY0" fmla="*/ 0 h 2593146"/>
              <a:gd name="connsiteX1" fmla="*/ 7241333 w 7241333"/>
              <a:gd name="connsiteY1" fmla="*/ 694054 h 2593146"/>
              <a:gd name="connsiteX2" fmla="*/ 14515 w 7241333"/>
              <a:gd name="connsiteY2" fmla="*/ 2593146 h 2593146"/>
              <a:gd name="connsiteX3" fmla="*/ 0 w 7241333"/>
              <a:gd name="connsiteY3" fmla="*/ 812800 h 2593146"/>
              <a:gd name="connsiteX0" fmla="*/ 6656536 w 7241333"/>
              <a:gd name="connsiteY0" fmla="*/ 0 h 2343326"/>
              <a:gd name="connsiteX1" fmla="*/ 7241333 w 7241333"/>
              <a:gd name="connsiteY1" fmla="*/ 444234 h 2343326"/>
              <a:gd name="connsiteX2" fmla="*/ 14515 w 7241333"/>
              <a:gd name="connsiteY2" fmla="*/ 2343326 h 2343326"/>
              <a:gd name="connsiteX3" fmla="*/ 0 w 7241333"/>
              <a:gd name="connsiteY3" fmla="*/ 562980 h 2343326"/>
              <a:gd name="connsiteX0" fmla="*/ 6359792 w 7241333"/>
              <a:gd name="connsiteY0" fmla="*/ 0 h 2846947"/>
              <a:gd name="connsiteX1" fmla="*/ 7241333 w 7241333"/>
              <a:gd name="connsiteY1" fmla="*/ 947855 h 2846947"/>
              <a:gd name="connsiteX2" fmla="*/ 14515 w 7241333"/>
              <a:gd name="connsiteY2" fmla="*/ 2846947 h 2846947"/>
              <a:gd name="connsiteX3" fmla="*/ 0 w 7241333"/>
              <a:gd name="connsiteY3" fmla="*/ 1066601 h 2846947"/>
              <a:gd name="connsiteX0" fmla="*/ 6359792 w 6761976"/>
              <a:gd name="connsiteY0" fmla="*/ 0 h 2846947"/>
              <a:gd name="connsiteX1" fmla="*/ 6761976 w 6761976"/>
              <a:gd name="connsiteY1" fmla="*/ 428973 h 2846947"/>
              <a:gd name="connsiteX2" fmla="*/ 14515 w 6761976"/>
              <a:gd name="connsiteY2" fmla="*/ 2846947 h 2846947"/>
              <a:gd name="connsiteX3" fmla="*/ 0 w 6761976"/>
              <a:gd name="connsiteY3" fmla="*/ 1066601 h 2846947"/>
              <a:gd name="connsiteX0" fmla="*/ 6359792 w 6761976"/>
              <a:gd name="connsiteY0" fmla="*/ 0 h 3266631"/>
              <a:gd name="connsiteX1" fmla="*/ 6761976 w 6761976"/>
              <a:gd name="connsiteY1" fmla="*/ 428973 h 3266631"/>
              <a:gd name="connsiteX2" fmla="*/ 14515 w 6761976"/>
              <a:gd name="connsiteY2" fmla="*/ 3266631 h 3266631"/>
              <a:gd name="connsiteX3" fmla="*/ 0 w 6761976"/>
              <a:gd name="connsiteY3" fmla="*/ 1066601 h 3266631"/>
              <a:gd name="connsiteX0" fmla="*/ 6359792 w 6761976"/>
              <a:gd name="connsiteY0" fmla="*/ 0 h 3266631"/>
              <a:gd name="connsiteX1" fmla="*/ 6761976 w 6761976"/>
              <a:gd name="connsiteY1" fmla="*/ 428973 h 3266631"/>
              <a:gd name="connsiteX2" fmla="*/ 14515 w 6761976"/>
              <a:gd name="connsiteY2" fmla="*/ 3266631 h 3266631"/>
              <a:gd name="connsiteX3" fmla="*/ 0 w 6761976"/>
              <a:gd name="connsiteY3" fmla="*/ 1066601 h 326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976" h="3266631">
                <a:moveTo>
                  <a:pt x="6359792" y="0"/>
                </a:moveTo>
                <a:lnTo>
                  <a:pt x="6761976" y="428973"/>
                </a:lnTo>
                <a:lnTo>
                  <a:pt x="14515" y="3266631"/>
                </a:lnTo>
                <a:cubicBezTo>
                  <a:pt x="9677" y="2444155"/>
                  <a:pt x="4838" y="1889077"/>
                  <a:pt x="0" y="1066601"/>
                </a:cubicBezTo>
              </a:path>
            </a:pathLst>
          </a:custGeom>
          <a:gradFill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73"/>
          <p:cNvGrpSpPr/>
          <p:nvPr/>
        </p:nvGrpSpPr>
        <p:grpSpPr>
          <a:xfrm>
            <a:off x="746057" y="4043719"/>
            <a:ext cx="680130" cy="1610187"/>
            <a:chOff x="2871788" y="4403725"/>
            <a:chExt cx="527050" cy="1247775"/>
          </a:xfrm>
        </p:grpSpPr>
        <p:sp>
          <p:nvSpPr>
            <p:cNvPr id="306" name="Rounded Rectangle 305"/>
            <p:cNvSpPr/>
            <p:nvPr/>
          </p:nvSpPr>
          <p:spPr bwMode="auto">
            <a:xfrm>
              <a:off x="2871788" y="5268913"/>
              <a:ext cx="527050" cy="382587"/>
            </a:xfrm>
            <a:prstGeom prst="roundRect">
              <a:avLst>
                <a:gd name="adj" fmla="val 40477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ＭＳ Ｐゴシック" pitchFamily="-109" charset="-128"/>
              </a:endParaRPr>
            </a:p>
          </p:txBody>
        </p:sp>
        <p:sp>
          <p:nvSpPr>
            <p:cNvPr id="307" name="Freeform 306"/>
            <p:cNvSpPr/>
            <p:nvPr/>
          </p:nvSpPr>
          <p:spPr bwMode="auto">
            <a:xfrm>
              <a:off x="2997200" y="4403725"/>
              <a:ext cx="287338" cy="1057275"/>
            </a:xfrm>
            <a:custGeom>
              <a:avLst/>
              <a:gdLst>
                <a:gd name="connsiteX0" fmla="*/ 457200 w 457200"/>
                <a:gd name="connsiteY0" fmla="*/ 1593850 h 1593850"/>
                <a:gd name="connsiteX1" fmla="*/ 0 w 457200"/>
                <a:gd name="connsiteY1" fmla="*/ 1587500 h 1593850"/>
                <a:gd name="connsiteX2" fmla="*/ 165100 w 457200"/>
                <a:gd name="connsiteY2" fmla="*/ 0 h 1593850"/>
                <a:gd name="connsiteX3" fmla="*/ 298450 w 457200"/>
                <a:gd name="connsiteY3" fmla="*/ 6350 h 1593850"/>
                <a:gd name="connsiteX4" fmla="*/ 457200 w 457200"/>
                <a:gd name="connsiteY4" fmla="*/ 1593850 h 1593850"/>
                <a:gd name="connsiteX0" fmla="*/ 457200 w 457200"/>
                <a:gd name="connsiteY0" fmla="*/ 1593850 h 1622825"/>
                <a:gd name="connsiteX1" fmla="*/ 0 w 457200"/>
                <a:gd name="connsiteY1" fmla="*/ 1587500 h 1622825"/>
                <a:gd name="connsiteX2" fmla="*/ 165100 w 457200"/>
                <a:gd name="connsiteY2" fmla="*/ 0 h 1622825"/>
                <a:gd name="connsiteX3" fmla="*/ 298450 w 457200"/>
                <a:gd name="connsiteY3" fmla="*/ 6350 h 1622825"/>
                <a:gd name="connsiteX4" fmla="*/ 457200 w 457200"/>
                <a:gd name="connsiteY4" fmla="*/ 1593850 h 1622825"/>
                <a:gd name="connsiteX0" fmla="*/ 457200 w 457200"/>
                <a:gd name="connsiteY0" fmla="*/ 1593850 h 1643110"/>
                <a:gd name="connsiteX1" fmla="*/ 0 w 457200"/>
                <a:gd name="connsiteY1" fmla="*/ 1587500 h 1643110"/>
                <a:gd name="connsiteX2" fmla="*/ 165100 w 457200"/>
                <a:gd name="connsiteY2" fmla="*/ 0 h 1643110"/>
                <a:gd name="connsiteX3" fmla="*/ 298450 w 457200"/>
                <a:gd name="connsiteY3" fmla="*/ 6350 h 1643110"/>
                <a:gd name="connsiteX4" fmla="*/ 457200 w 457200"/>
                <a:gd name="connsiteY4" fmla="*/ 1593850 h 1643110"/>
                <a:gd name="connsiteX0" fmla="*/ 457200 w 457200"/>
                <a:gd name="connsiteY0" fmla="*/ 1593850 h 1655507"/>
                <a:gd name="connsiteX1" fmla="*/ 0 w 457200"/>
                <a:gd name="connsiteY1" fmla="*/ 1587500 h 1655507"/>
                <a:gd name="connsiteX2" fmla="*/ 165100 w 457200"/>
                <a:gd name="connsiteY2" fmla="*/ 0 h 1655507"/>
                <a:gd name="connsiteX3" fmla="*/ 298450 w 457200"/>
                <a:gd name="connsiteY3" fmla="*/ 6350 h 1655507"/>
                <a:gd name="connsiteX4" fmla="*/ 457200 w 457200"/>
                <a:gd name="connsiteY4" fmla="*/ 1593850 h 1655507"/>
                <a:gd name="connsiteX0" fmla="*/ 457200 w 457200"/>
                <a:gd name="connsiteY0" fmla="*/ 1593850 h 1659521"/>
                <a:gd name="connsiteX1" fmla="*/ 0 w 457200"/>
                <a:gd name="connsiteY1" fmla="*/ 1587500 h 1659521"/>
                <a:gd name="connsiteX2" fmla="*/ 165100 w 457200"/>
                <a:gd name="connsiteY2" fmla="*/ 0 h 1659521"/>
                <a:gd name="connsiteX3" fmla="*/ 298450 w 457200"/>
                <a:gd name="connsiteY3" fmla="*/ 6350 h 1659521"/>
                <a:gd name="connsiteX4" fmla="*/ 457200 w 457200"/>
                <a:gd name="connsiteY4" fmla="*/ 1593850 h 1659521"/>
                <a:gd name="connsiteX0" fmla="*/ 457200 w 457200"/>
                <a:gd name="connsiteY0" fmla="*/ 1604537 h 1670208"/>
                <a:gd name="connsiteX1" fmla="*/ 0 w 457200"/>
                <a:gd name="connsiteY1" fmla="*/ 1598187 h 1670208"/>
                <a:gd name="connsiteX2" fmla="*/ 165100 w 457200"/>
                <a:gd name="connsiteY2" fmla="*/ 10687 h 1670208"/>
                <a:gd name="connsiteX3" fmla="*/ 298450 w 457200"/>
                <a:gd name="connsiteY3" fmla="*/ 17037 h 1670208"/>
                <a:gd name="connsiteX4" fmla="*/ 457200 w 457200"/>
                <a:gd name="connsiteY4" fmla="*/ 1604537 h 1670208"/>
                <a:gd name="connsiteX0" fmla="*/ 457200 w 457200"/>
                <a:gd name="connsiteY0" fmla="*/ 1614839 h 1680510"/>
                <a:gd name="connsiteX1" fmla="*/ 0 w 457200"/>
                <a:gd name="connsiteY1" fmla="*/ 1608489 h 1680510"/>
                <a:gd name="connsiteX2" fmla="*/ 165100 w 457200"/>
                <a:gd name="connsiteY2" fmla="*/ 20989 h 1680510"/>
                <a:gd name="connsiteX3" fmla="*/ 298450 w 457200"/>
                <a:gd name="connsiteY3" fmla="*/ 27339 h 1680510"/>
                <a:gd name="connsiteX4" fmla="*/ 457200 w 457200"/>
                <a:gd name="connsiteY4" fmla="*/ 1614839 h 1680510"/>
                <a:gd name="connsiteX0" fmla="*/ 457200 w 457200"/>
                <a:gd name="connsiteY0" fmla="*/ 1615697 h 1681368"/>
                <a:gd name="connsiteX1" fmla="*/ 0 w 457200"/>
                <a:gd name="connsiteY1" fmla="*/ 1609347 h 1681368"/>
                <a:gd name="connsiteX2" fmla="*/ 165100 w 457200"/>
                <a:gd name="connsiteY2" fmla="*/ 21847 h 1681368"/>
                <a:gd name="connsiteX3" fmla="*/ 298450 w 457200"/>
                <a:gd name="connsiteY3" fmla="*/ 28197 h 1681368"/>
                <a:gd name="connsiteX4" fmla="*/ 457200 w 457200"/>
                <a:gd name="connsiteY4" fmla="*/ 1615697 h 1681368"/>
                <a:gd name="connsiteX0" fmla="*/ 457200 w 457200"/>
                <a:gd name="connsiteY0" fmla="*/ 1615697 h 1681368"/>
                <a:gd name="connsiteX1" fmla="*/ 0 w 457200"/>
                <a:gd name="connsiteY1" fmla="*/ 1609347 h 1681368"/>
                <a:gd name="connsiteX2" fmla="*/ 165100 w 457200"/>
                <a:gd name="connsiteY2" fmla="*/ 21847 h 1681368"/>
                <a:gd name="connsiteX3" fmla="*/ 298450 w 457200"/>
                <a:gd name="connsiteY3" fmla="*/ 28197 h 1681368"/>
                <a:gd name="connsiteX4" fmla="*/ 457200 w 457200"/>
                <a:gd name="connsiteY4" fmla="*/ 1615697 h 168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681368">
                  <a:moveTo>
                    <a:pt x="457200" y="1615697"/>
                  </a:moveTo>
                  <a:cubicBezTo>
                    <a:pt x="307182" y="1714386"/>
                    <a:pt x="102394" y="1693221"/>
                    <a:pt x="0" y="1609347"/>
                  </a:cubicBezTo>
                  <a:lnTo>
                    <a:pt x="165100" y="21847"/>
                  </a:lnTo>
                  <a:cubicBezTo>
                    <a:pt x="192881" y="-6992"/>
                    <a:pt x="287338" y="-9639"/>
                    <a:pt x="298450" y="28197"/>
                  </a:cubicBezTo>
                  <a:lnTo>
                    <a:pt x="457200" y="16156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ＭＳ Ｐゴシック" pitchFamily="-109" charset="-128"/>
              </a:endParaRPr>
            </a:p>
          </p:txBody>
        </p:sp>
        <p:sp>
          <p:nvSpPr>
            <p:cNvPr id="308" name="Freeform 259"/>
            <p:cNvSpPr>
              <a:spLocks/>
            </p:cNvSpPr>
            <p:nvPr/>
          </p:nvSpPr>
          <p:spPr bwMode="auto">
            <a:xfrm>
              <a:off x="3059473" y="4567620"/>
              <a:ext cx="160709" cy="247219"/>
            </a:xfrm>
            <a:custGeom>
              <a:avLst/>
              <a:gdLst>
                <a:gd name="T0" fmla="*/ 494880221 w 66"/>
                <a:gd name="T1" fmla="*/ 0 h 111"/>
                <a:gd name="T2" fmla="*/ 839797362 w 66"/>
                <a:gd name="T3" fmla="*/ 0 h 111"/>
                <a:gd name="T4" fmla="*/ 989760442 w 66"/>
                <a:gd name="T5" fmla="*/ 1368892611 h 111"/>
                <a:gd name="T6" fmla="*/ 869789978 w 66"/>
                <a:gd name="T7" fmla="*/ 1381451905 h 111"/>
                <a:gd name="T8" fmla="*/ 734821270 w 66"/>
                <a:gd name="T9" fmla="*/ 1381451905 h 111"/>
                <a:gd name="T10" fmla="*/ 629849050 w 66"/>
                <a:gd name="T11" fmla="*/ 1394011199 h 111"/>
                <a:gd name="T12" fmla="*/ 494880221 w 66"/>
                <a:gd name="T13" fmla="*/ 1394011199 h 111"/>
                <a:gd name="T14" fmla="*/ 239940988 w 66"/>
                <a:gd name="T15" fmla="*/ 1381451905 h 111"/>
                <a:gd name="T16" fmla="*/ 0 w 66"/>
                <a:gd name="T17" fmla="*/ 1368892611 h 111"/>
                <a:gd name="T18" fmla="*/ 164961385 w 66"/>
                <a:gd name="T19" fmla="*/ 0 h 111"/>
                <a:gd name="T20" fmla="*/ 494880221 w 66"/>
                <a:gd name="T21" fmla="*/ 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11"/>
                <a:gd name="T35" fmla="*/ 66 w 66"/>
                <a:gd name="T36" fmla="*/ 111 h 1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11">
                  <a:moveTo>
                    <a:pt x="33" y="0"/>
                  </a:moveTo>
                  <a:lnTo>
                    <a:pt x="56" y="0"/>
                  </a:lnTo>
                  <a:lnTo>
                    <a:pt x="66" y="109"/>
                  </a:lnTo>
                  <a:lnTo>
                    <a:pt x="58" y="110"/>
                  </a:lnTo>
                  <a:lnTo>
                    <a:pt x="49" y="110"/>
                  </a:lnTo>
                  <a:lnTo>
                    <a:pt x="42" y="111"/>
                  </a:lnTo>
                  <a:lnTo>
                    <a:pt x="33" y="111"/>
                  </a:lnTo>
                  <a:lnTo>
                    <a:pt x="16" y="110"/>
                  </a:lnTo>
                  <a:lnTo>
                    <a:pt x="0" y="109"/>
                  </a:lnTo>
                  <a:lnTo>
                    <a:pt x="1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260"/>
            <p:cNvSpPr>
              <a:spLocks/>
            </p:cNvSpPr>
            <p:nvPr/>
          </p:nvSpPr>
          <p:spPr bwMode="auto">
            <a:xfrm>
              <a:off x="3027740" y="4977484"/>
              <a:ext cx="227357" cy="164812"/>
            </a:xfrm>
            <a:custGeom>
              <a:avLst/>
              <a:gdLst>
                <a:gd name="T0" fmla="*/ 1381846580 w 87"/>
                <a:gd name="T1" fmla="*/ 0 h 74"/>
                <a:gd name="T2" fmla="*/ 1502759721 w 87"/>
                <a:gd name="T3" fmla="*/ 866543115 h 74"/>
                <a:gd name="T4" fmla="*/ 1122751743 w 87"/>
                <a:gd name="T5" fmla="*/ 916776613 h 74"/>
                <a:gd name="T6" fmla="*/ 742743505 w 87"/>
                <a:gd name="T7" fmla="*/ 929336094 h 74"/>
                <a:gd name="T8" fmla="*/ 380008108 w 87"/>
                <a:gd name="T9" fmla="*/ 916776613 h 74"/>
                <a:gd name="T10" fmla="*/ 0 w 87"/>
                <a:gd name="T11" fmla="*/ 866543115 h 74"/>
                <a:gd name="T12" fmla="*/ 103640461 w 87"/>
                <a:gd name="T13" fmla="*/ 0 h 74"/>
                <a:gd name="T14" fmla="*/ 431826245 w 87"/>
                <a:gd name="T15" fmla="*/ 37674251 h 74"/>
                <a:gd name="T16" fmla="*/ 742743505 w 87"/>
                <a:gd name="T17" fmla="*/ 50233511 h 74"/>
                <a:gd name="T18" fmla="*/ 1053660635 w 87"/>
                <a:gd name="T19" fmla="*/ 37674251 h 74"/>
                <a:gd name="T20" fmla="*/ 1381846580 w 87"/>
                <a:gd name="T21" fmla="*/ 0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7"/>
                <a:gd name="T34" fmla="*/ 0 h 74"/>
                <a:gd name="T35" fmla="*/ 87 w 87"/>
                <a:gd name="T36" fmla="*/ 74 h 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7" h="74">
                  <a:moveTo>
                    <a:pt x="80" y="0"/>
                  </a:moveTo>
                  <a:lnTo>
                    <a:pt x="87" y="69"/>
                  </a:lnTo>
                  <a:lnTo>
                    <a:pt x="65" y="73"/>
                  </a:lnTo>
                  <a:lnTo>
                    <a:pt x="43" y="74"/>
                  </a:lnTo>
                  <a:lnTo>
                    <a:pt x="22" y="73"/>
                  </a:lnTo>
                  <a:lnTo>
                    <a:pt x="0" y="69"/>
                  </a:lnTo>
                  <a:lnTo>
                    <a:pt x="6" y="0"/>
                  </a:lnTo>
                  <a:lnTo>
                    <a:pt x="25" y="3"/>
                  </a:lnTo>
                  <a:lnTo>
                    <a:pt x="43" y="4"/>
                  </a:lnTo>
                  <a:lnTo>
                    <a:pt x="61" y="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3121983" y="3359291"/>
            <a:ext cx="505958" cy="1197840"/>
            <a:chOff x="2871788" y="4403725"/>
            <a:chExt cx="527050" cy="1247775"/>
          </a:xfrm>
        </p:grpSpPr>
        <p:sp>
          <p:nvSpPr>
            <p:cNvPr id="311" name="Rounded Rectangle 310"/>
            <p:cNvSpPr/>
            <p:nvPr/>
          </p:nvSpPr>
          <p:spPr bwMode="auto">
            <a:xfrm>
              <a:off x="2871788" y="5268913"/>
              <a:ext cx="527050" cy="382587"/>
            </a:xfrm>
            <a:prstGeom prst="roundRect">
              <a:avLst>
                <a:gd name="adj" fmla="val 40477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ＭＳ Ｐゴシック" pitchFamily="-109" charset="-128"/>
              </a:endParaRPr>
            </a:p>
          </p:txBody>
        </p:sp>
        <p:sp>
          <p:nvSpPr>
            <p:cNvPr id="312" name="Freeform 311"/>
            <p:cNvSpPr/>
            <p:nvPr/>
          </p:nvSpPr>
          <p:spPr bwMode="auto">
            <a:xfrm>
              <a:off x="2997200" y="4403725"/>
              <a:ext cx="287338" cy="1057275"/>
            </a:xfrm>
            <a:custGeom>
              <a:avLst/>
              <a:gdLst>
                <a:gd name="connsiteX0" fmla="*/ 457200 w 457200"/>
                <a:gd name="connsiteY0" fmla="*/ 1593850 h 1593850"/>
                <a:gd name="connsiteX1" fmla="*/ 0 w 457200"/>
                <a:gd name="connsiteY1" fmla="*/ 1587500 h 1593850"/>
                <a:gd name="connsiteX2" fmla="*/ 165100 w 457200"/>
                <a:gd name="connsiteY2" fmla="*/ 0 h 1593850"/>
                <a:gd name="connsiteX3" fmla="*/ 298450 w 457200"/>
                <a:gd name="connsiteY3" fmla="*/ 6350 h 1593850"/>
                <a:gd name="connsiteX4" fmla="*/ 457200 w 457200"/>
                <a:gd name="connsiteY4" fmla="*/ 1593850 h 1593850"/>
                <a:gd name="connsiteX0" fmla="*/ 457200 w 457200"/>
                <a:gd name="connsiteY0" fmla="*/ 1593850 h 1622825"/>
                <a:gd name="connsiteX1" fmla="*/ 0 w 457200"/>
                <a:gd name="connsiteY1" fmla="*/ 1587500 h 1622825"/>
                <a:gd name="connsiteX2" fmla="*/ 165100 w 457200"/>
                <a:gd name="connsiteY2" fmla="*/ 0 h 1622825"/>
                <a:gd name="connsiteX3" fmla="*/ 298450 w 457200"/>
                <a:gd name="connsiteY3" fmla="*/ 6350 h 1622825"/>
                <a:gd name="connsiteX4" fmla="*/ 457200 w 457200"/>
                <a:gd name="connsiteY4" fmla="*/ 1593850 h 1622825"/>
                <a:gd name="connsiteX0" fmla="*/ 457200 w 457200"/>
                <a:gd name="connsiteY0" fmla="*/ 1593850 h 1643110"/>
                <a:gd name="connsiteX1" fmla="*/ 0 w 457200"/>
                <a:gd name="connsiteY1" fmla="*/ 1587500 h 1643110"/>
                <a:gd name="connsiteX2" fmla="*/ 165100 w 457200"/>
                <a:gd name="connsiteY2" fmla="*/ 0 h 1643110"/>
                <a:gd name="connsiteX3" fmla="*/ 298450 w 457200"/>
                <a:gd name="connsiteY3" fmla="*/ 6350 h 1643110"/>
                <a:gd name="connsiteX4" fmla="*/ 457200 w 457200"/>
                <a:gd name="connsiteY4" fmla="*/ 1593850 h 1643110"/>
                <a:gd name="connsiteX0" fmla="*/ 457200 w 457200"/>
                <a:gd name="connsiteY0" fmla="*/ 1593850 h 1655507"/>
                <a:gd name="connsiteX1" fmla="*/ 0 w 457200"/>
                <a:gd name="connsiteY1" fmla="*/ 1587500 h 1655507"/>
                <a:gd name="connsiteX2" fmla="*/ 165100 w 457200"/>
                <a:gd name="connsiteY2" fmla="*/ 0 h 1655507"/>
                <a:gd name="connsiteX3" fmla="*/ 298450 w 457200"/>
                <a:gd name="connsiteY3" fmla="*/ 6350 h 1655507"/>
                <a:gd name="connsiteX4" fmla="*/ 457200 w 457200"/>
                <a:gd name="connsiteY4" fmla="*/ 1593850 h 1655507"/>
                <a:gd name="connsiteX0" fmla="*/ 457200 w 457200"/>
                <a:gd name="connsiteY0" fmla="*/ 1593850 h 1659521"/>
                <a:gd name="connsiteX1" fmla="*/ 0 w 457200"/>
                <a:gd name="connsiteY1" fmla="*/ 1587500 h 1659521"/>
                <a:gd name="connsiteX2" fmla="*/ 165100 w 457200"/>
                <a:gd name="connsiteY2" fmla="*/ 0 h 1659521"/>
                <a:gd name="connsiteX3" fmla="*/ 298450 w 457200"/>
                <a:gd name="connsiteY3" fmla="*/ 6350 h 1659521"/>
                <a:gd name="connsiteX4" fmla="*/ 457200 w 457200"/>
                <a:gd name="connsiteY4" fmla="*/ 1593850 h 1659521"/>
                <a:gd name="connsiteX0" fmla="*/ 457200 w 457200"/>
                <a:gd name="connsiteY0" fmla="*/ 1604537 h 1670208"/>
                <a:gd name="connsiteX1" fmla="*/ 0 w 457200"/>
                <a:gd name="connsiteY1" fmla="*/ 1598187 h 1670208"/>
                <a:gd name="connsiteX2" fmla="*/ 165100 w 457200"/>
                <a:gd name="connsiteY2" fmla="*/ 10687 h 1670208"/>
                <a:gd name="connsiteX3" fmla="*/ 298450 w 457200"/>
                <a:gd name="connsiteY3" fmla="*/ 17037 h 1670208"/>
                <a:gd name="connsiteX4" fmla="*/ 457200 w 457200"/>
                <a:gd name="connsiteY4" fmla="*/ 1604537 h 1670208"/>
                <a:gd name="connsiteX0" fmla="*/ 457200 w 457200"/>
                <a:gd name="connsiteY0" fmla="*/ 1614839 h 1680510"/>
                <a:gd name="connsiteX1" fmla="*/ 0 w 457200"/>
                <a:gd name="connsiteY1" fmla="*/ 1608489 h 1680510"/>
                <a:gd name="connsiteX2" fmla="*/ 165100 w 457200"/>
                <a:gd name="connsiteY2" fmla="*/ 20989 h 1680510"/>
                <a:gd name="connsiteX3" fmla="*/ 298450 w 457200"/>
                <a:gd name="connsiteY3" fmla="*/ 27339 h 1680510"/>
                <a:gd name="connsiteX4" fmla="*/ 457200 w 457200"/>
                <a:gd name="connsiteY4" fmla="*/ 1614839 h 1680510"/>
                <a:gd name="connsiteX0" fmla="*/ 457200 w 457200"/>
                <a:gd name="connsiteY0" fmla="*/ 1615697 h 1681368"/>
                <a:gd name="connsiteX1" fmla="*/ 0 w 457200"/>
                <a:gd name="connsiteY1" fmla="*/ 1609347 h 1681368"/>
                <a:gd name="connsiteX2" fmla="*/ 165100 w 457200"/>
                <a:gd name="connsiteY2" fmla="*/ 21847 h 1681368"/>
                <a:gd name="connsiteX3" fmla="*/ 298450 w 457200"/>
                <a:gd name="connsiteY3" fmla="*/ 28197 h 1681368"/>
                <a:gd name="connsiteX4" fmla="*/ 457200 w 457200"/>
                <a:gd name="connsiteY4" fmla="*/ 1615697 h 1681368"/>
                <a:gd name="connsiteX0" fmla="*/ 457200 w 457200"/>
                <a:gd name="connsiteY0" fmla="*/ 1615697 h 1681368"/>
                <a:gd name="connsiteX1" fmla="*/ 0 w 457200"/>
                <a:gd name="connsiteY1" fmla="*/ 1609347 h 1681368"/>
                <a:gd name="connsiteX2" fmla="*/ 165100 w 457200"/>
                <a:gd name="connsiteY2" fmla="*/ 21847 h 1681368"/>
                <a:gd name="connsiteX3" fmla="*/ 298450 w 457200"/>
                <a:gd name="connsiteY3" fmla="*/ 28197 h 1681368"/>
                <a:gd name="connsiteX4" fmla="*/ 457200 w 457200"/>
                <a:gd name="connsiteY4" fmla="*/ 1615697 h 168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681368">
                  <a:moveTo>
                    <a:pt x="457200" y="1615697"/>
                  </a:moveTo>
                  <a:cubicBezTo>
                    <a:pt x="307182" y="1714386"/>
                    <a:pt x="102394" y="1693221"/>
                    <a:pt x="0" y="1609347"/>
                  </a:cubicBezTo>
                  <a:lnTo>
                    <a:pt x="165100" y="21847"/>
                  </a:lnTo>
                  <a:cubicBezTo>
                    <a:pt x="192881" y="-6992"/>
                    <a:pt x="287338" y="-9639"/>
                    <a:pt x="298450" y="28197"/>
                  </a:cubicBezTo>
                  <a:lnTo>
                    <a:pt x="457200" y="16156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ＭＳ Ｐゴシック" pitchFamily="-109" charset="-128"/>
              </a:endParaRPr>
            </a:p>
          </p:txBody>
        </p:sp>
        <p:sp>
          <p:nvSpPr>
            <p:cNvPr id="313" name="Freeform 259"/>
            <p:cNvSpPr>
              <a:spLocks/>
            </p:cNvSpPr>
            <p:nvPr/>
          </p:nvSpPr>
          <p:spPr bwMode="auto">
            <a:xfrm>
              <a:off x="3059473" y="4567620"/>
              <a:ext cx="160709" cy="247219"/>
            </a:xfrm>
            <a:custGeom>
              <a:avLst/>
              <a:gdLst>
                <a:gd name="T0" fmla="*/ 494880221 w 66"/>
                <a:gd name="T1" fmla="*/ 0 h 111"/>
                <a:gd name="T2" fmla="*/ 839797362 w 66"/>
                <a:gd name="T3" fmla="*/ 0 h 111"/>
                <a:gd name="T4" fmla="*/ 989760442 w 66"/>
                <a:gd name="T5" fmla="*/ 1368892611 h 111"/>
                <a:gd name="T6" fmla="*/ 869789978 w 66"/>
                <a:gd name="T7" fmla="*/ 1381451905 h 111"/>
                <a:gd name="T8" fmla="*/ 734821270 w 66"/>
                <a:gd name="T9" fmla="*/ 1381451905 h 111"/>
                <a:gd name="T10" fmla="*/ 629849050 w 66"/>
                <a:gd name="T11" fmla="*/ 1394011199 h 111"/>
                <a:gd name="T12" fmla="*/ 494880221 w 66"/>
                <a:gd name="T13" fmla="*/ 1394011199 h 111"/>
                <a:gd name="T14" fmla="*/ 239940988 w 66"/>
                <a:gd name="T15" fmla="*/ 1381451905 h 111"/>
                <a:gd name="T16" fmla="*/ 0 w 66"/>
                <a:gd name="T17" fmla="*/ 1368892611 h 111"/>
                <a:gd name="T18" fmla="*/ 164961385 w 66"/>
                <a:gd name="T19" fmla="*/ 0 h 111"/>
                <a:gd name="T20" fmla="*/ 494880221 w 66"/>
                <a:gd name="T21" fmla="*/ 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11"/>
                <a:gd name="T35" fmla="*/ 66 w 66"/>
                <a:gd name="T36" fmla="*/ 111 h 1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11">
                  <a:moveTo>
                    <a:pt x="33" y="0"/>
                  </a:moveTo>
                  <a:lnTo>
                    <a:pt x="56" y="0"/>
                  </a:lnTo>
                  <a:lnTo>
                    <a:pt x="66" y="109"/>
                  </a:lnTo>
                  <a:lnTo>
                    <a:pt x="58" y="110"/>
                  </a:lnTo>
                  <a:lnTo>
                    <a:pt x="49" y="110"/>
                  </a:lnTo>
                  <a:lnTo>
                    <a:pt x="42" y="111"/>
                  </a:lnTo>
                  <a:lnTo>
                    <a:pt x="33" y="111"/>
                  </a:lnTo>
                  <a:lnTo>
                    <a:pt x="16" y="110"/>
                  </a:lnTo>
                  <a:lnTo>
                    <a:pt x="0" y="109"/>
                  </a:lnTo>
                  <a:lnTo>
                    <a:pt x="1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Freeform 260"/>
            <p:cNvSpPr>
              <a:spLocks/>
            </p:cNvSpPr>
            <p:nvPr/>
          </p:nvSpPr>
          <p:spPr bwMode="auto">
            <a:xfrm>
              <a:off x="3027740" y="4977484"/>
              <a:ext cx="227357" cy="164812"/>
            </a:xfrm>
            <a:custGeom>
              <a:avLst/>
              <a:gdLst>
                <a:gd name="T0" fmla="*/ 1381846580 w 87"/>
                <a:gd name="T1" fmla="*/ 0 h 74"/>
                <a:gd name="T2" fmla="*/ 1502759721 w 87"/>
                <a:gd name="T3" fmla="*/ 866543115 h 74"/>
                <a:gd name="T4" fmla="*/ 1122751743 w 87"/>
                <a:gd name="T5" fmla="*/ 916776613 h 74"/>
                <a:gd name="T6" fmla="*/ 742743505 w 87"/>
                <a:gd name="T7" fmla="*/ 929336094 h 74"/>
                <a:gd name="T8" fmla="*/ 380008108 w 87"/>
                <a:gd name="T9" fmla="*/ 916776613 h 74"/>
                <a:gd name="T10" fmla="*/ 0 w 87"/>
                <a:gd name="T11" fmla="*/ 866543115 h 74"/>
                <a:gd name="T12" fmla="*/ 103640461 w 87"/>
                <a:gd name="T13" fmla="*/ 0 h 74"/>
                <a:gd name="T14" fmla="*/ 431826245 w 87"/>
                <a:gd name="T15" fmla="*/ 37674251 h 74"/>
                <a:gd name="T16" fmla="*/ 742743505 w 87"/>
                <a:gd name="T17" fmla="*/ 50233511 h 74"/>
                <a:gd name="T18" fmla="*/ 1053660635 w 87"/>
                <a:gd name="T19" fmla="*/ 37674251 h 74"/>
                <a:gd name="T20" fmla="*/ 1381846580 w 87"/>
                <a:gd name="T21" fmla="*/ 0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7"/>
                <a:gd name="T34" fmla="*/ 0 h 74"/>
                <a:gd name="T35" fmla="*/ 87 w 87"/>
                <a:gd name="T36" fmla="*/ 74 h 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7" h="74">
                  <a:moveTo>
                    <a:pt x="80" y="0"/>
                  </a:moveTo>
                  <a:lnTo>
                    <a:pt x="87" y="69"/>
                  </a:lnTo>
                  <a:lnTo>
                    <a:pt x="65" y="73"/>
                  </a:lnTo>
                  <a:lnTo>
                    <a:pt x="43" y="74"/>
                  </a:lnTo>
                  <a:lnTo>
                    <a:pt x="22" y="73"/>
                  </a:lnTo>
                  <a:lnTo>
                    <a:pt x="0" y="69"/>
                  </a:lnTo>
                  <a:lnTo>
                    <a:pt x="6" y="0"/>
                  </a:lnTo>
                  <a:lnTo>
                    <a:pt x="25" y="3"/>
                  </a:lnTo>
                  <a:lnTo>
                    <a:pt x="43" y="4"/>
                  </a:lnTo>
                  <a:lnTo>
                    <a:pt x="61" y="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85"/>
          <p:cNvGrpSpPr/>
          <p:nvPr/>
        </p:nvGrpSpPr>
        <p:grpSpPr>
          <a:xfrm>
            <a:off x="5323737" y="3010922"/>
            <a:ext cx="389844" cy="922943"/>
            <a:chOff x="2871788" y="4403725"/>
            <a:chExt cx="527050" cy="1247775"/>
          </a:xfrm>
        </p:grpSpPr>
        <p:sp>
          <p:nvSpPr>
            <p:cNvPr id="316" name="Rounded Rectangle 315"/>
            <p:cNvSpPr/>
            <p:nvPr/>
          </p:nvSpPr>
          <p:spPr bwMode="auto">
            <a:xfrm>
              <a:off x="2871788" y="5268913"/>
              <a:ext cx="527050" cy="382587"/>
            </a:xfrm>
            <a:prstGeom prst="roundRect">
              <a:avLst>
                <a:gd name="adj" fmla="val 40477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ＭＳ Ｐゴシック" pitchFamily="-109" charset="-128"/>
              </a:endParaRPr>
            </a:p>
          </p:txBody>
        </p:sp>
        <p:sp>
          <p:nvSpPr>
            <p:cNvPr id="317" name="Freeform 316"/>
            <p:cNvSpPr/>
            <p:nvPr/>
          </p:nvSpPr>
          <p:spPr bwMode="auto">
            <a:xfrm>
              <a:off x="2997200" y="4403725"/>
              <a:ext cx="287338" cy="1057275"/>
            </a:xfrm>
            <a:custGeom>
              <a:avLst/>
              <a:gdLst>
                <a:gd name="connsiteX0" fmla="*/ 457200 w 457200"/>
                <a:gd name="connsiteY0" fmla="*/ 1593850 h 1593850"/>
                <a:gd name="connsiteX1" fmla="*/ 0 w 457200"/>
                <a:gd name="connsiteY1" fmla="*/ 1587500 h 1593850"/>
                <a:gd name="connsiteX2" fmla="*/ 165100 w 457200"/>
                <a:gd name="connsiteY2" fmla="*/ 0 h 1593850"/>
                <a:gd name="connsiteX3" fmla="*/ 298450 w 457200"/>
                <a:gd name="connsiteY3" fmla="*/ 6350 h 1593850"/>
                <a:gd name="connsiteX4" fmla="*/ 457200 w 457200"/>
                <a:gd name="connsiteY4" fmla="*/ 1593850 h 1593850"/>
                <a:gd name="connsiteX0" fmla="*/ 457200 w 457200"/>
                <a:gd name="connsiteY0" fmla="*/ 1593850 h 1622825"/>
                <a:gd name="connsiteX1" fmla="*/ 0 w 457200"/>
                <a:gd name="connsiteY1" fmla="*/ 1587500 h 1622825"/>
                <a:gd name="connsiteX2" fmla="*/ 165100 w 457200"/>
                <a:gd name="connsiteY2" fmla="*/ 0 h 1622825"/>
                <a:gd name="connsiteX3" fmla="*/ 298450 w 457200"/>
                <a:gd name="connsiteY3" fmla="*/ 6350 h 1622825"/>
                <a:gd name="connsiteX4" fmla="*/ 457200 w 457200"/>
                <a:gd name="connsiteY4" fmla="*/ 1593850 h 1622825"/>
                <a:gd name="connsiteX0" fmla="*/ 457200 w 457200"/>
                <a:gd name="connsiteY0" fmla="*/ 1593850 h 1643110"/>
                <a:gd name="connsiteX1" fmla="*/ 0 w 457200"/>
                <a:gd name="connsiteY1" fmla="*/ 1587500 h 1643110"/>
                <a:gd name="connsiteX2" fmla="*/ 165100 w 457200"/>
                <a:gd name="connsiteY2" fmla="*/ 0 h 1643110"/>
                <a:gd name="connsiteX3" fmla="*/ 298450 w 457200"/>
                <a:gd name="connsiteY3" fmla="*/ 6350 h 1643110"/>
                <a:gd name="connsiteX4" fmla="*/ 457200 w 457200"/>
                <a:gd name="connsiteY4" fmla="*/ 1593850 h 1643110"/>
                <a:gd name="connsiteX0" fmla="*/ 457200 w 457200"/>
                <a:gd name="connsiteY0" fmla="*/ 1593850 h 1655507"/>
                <a:gd name="connsiteX1" fmla="*/ 0 w 457200"/>
                <a:gd name="connsiteY1" fmla="*/ 1587500 h 1655507"/>
                <a:gd name="connsiteX2" fmla="*/ 165100 w 457200"/>
                <a:gd name="connsiteY2" fmla="*/ 0 h 1655507"/>
                <a:gd name="connsiteX3" fmla="*/ 298450 w 457200"/>
                <a:gd name="connsiteY3" fmla="*/ 6350 h 1655507"/>
                <a:gd name="connsiteX4" fmla="*/ 457200 w 457200"/>
                <a:gd name="connsiteY4" fmla="*/ 1593850 h 1655507"/>
                <a:gd name="connsiteX0" fmla="*/ 457200 w 457200"/>
                <a:gd name="connsiteY0" fmla="*/ 1593850 h 1659521"/>
                <a:gd name="connsiteX1" fmla="*/ 0 w 457200"/>
                <a:gd name="connsiteY1" fmla="*/ 1587500 h 1659521"/>
                <a:gd name="connsiteX2" fmla="*/ 165100 w 457200"/>
                <a:gd name="connsiteY2" fmla="*/ 0 h 1659521"/>
                <a:gd name="connsiteX3" fmla="*/ 298450 w 457200"/>
                <a:gd name="connsiteY3" fmla="*/ 6350 h 1659521"/>
                <a:gd name="connsiteX4" fmla="*/ 457200 w 457200"/>
                <a:gd name="connsiteY4" fmla="*/ 1593850 h 1659521"/>
                <a:gd name="connsiteX0" fmla="*/ 457200 w 457200"/>
                <a:gd name="connsiteY0" fmla="*/ 1604537 h 1670208"/>
                <a:gd name="connsiteX1" fmla="*/ 0 w 457200"/>
                <a:gd name="connsiteY1" fmla="*/ 1598187 h 1670208"/>
                <a:gd name="connsiteX2" fmla="*/ 165100 w 457200"/>
                <a:gd name="connsiteY2" fmla="*/ 10687 h 1670208"/>
                <a:gd name="connsiteX3" fmla="*/ 298450 w 457200"/>
                <a:gd name="connsiteY3" fmla="*/ 17037 h 1670208"/>
                <a:gd name="connsiteX4" fmla="*/ 457200 w 457200"/>
                <a:gd name="connsiteY4" fmla="*/ 1604537 h 1670208"/>
                <a:gd name="connsiteX0" fmla="*/ 457200 w 457200"/>
                <a:gd name="connsiteY0" fmla="*/ 1614839 h 1680510"/>
                <a:gd name="connsiteX1" fmla="*/ 0 w 457200"/>
                <a:gd name="connsiteY1" fmla="*/ 1608489 h 1680510"/>
                <a:gd name="connsiteX2" fmla="*/ 165100 w 457200"/>
                <a:gd name="connsiteY2" fmla="*/ 20989 h 1680510"/>
                <a:gd name="connsiteX3" fmla="*/ 298450 w 457200"/>
                <a:gd name="connsiteY3" fmla="*/ 27339 h 1680510"/>
                <a:gd name="connsiteX4" fmla="*/ 457200 w 457200"/>
                <a:gd name="connsiteY4" fmla="*/ 1614839 h 1680510"/>
                <a:gd name="connsiteX0" fmla="*/ 457200 w 457200"/>
                <a:gd name="connsiteY0" fmla="*/ 1615697 h 1681368"/>
                <a:gd name="connsiteX1" fmla="*/ 0 w 457200"/>
                <a:gd name="connsiteY1" fmla="*/ 1609347 h 1681368"/>
                <a:gd name="connsiteX2" fmla="*/ 165100 w 457200"/>
                <a:gd name="connsiteY2" fmla="*/ 21847 h 1681368"/>
                <a:gd name="connsiteX3" fmla="*/ 298450 w 457200"/>
                <a:gd name="connsiteY3" fmla="*/ 28197 h 1681368"/>
                <a:gd name="connsiteX4" fmla="*/ 457200 w 457200"/>
                <a:gd name="connsiteY4" fmla="*/ 1615697 h 1681368"/>
                <a:gd name="connsiteX0" fmla="*/ 457200 w 457200"/>
                <a:gd name="connsiteY0" fmla="*/ 1615697 h 1681368"/>
                <a:gd name="connsiteX1" fmla="*/ 0 w 457200"/>
                <a:gd name="connsiteY1" fmla="*/ 1609347 h 1681368"/>
                <a:gd name="connsiteX2" fmla="*/ 165100 w 457200"/>
                <a:gd name="connsiteY2" fmla="*/ 21847 h 1681368"/>
                <a:gd name="connsiteX3" fmla="*/ 298450 w 457200"/>
                <a:gd name="connsiteY3" fmla="*/ 28197 h 1681368"/>
                <a:gd name="connsiteX4" fmla="*/ 457200 w 457200"/>
                <a:gd name="connsiteY4" fmla="*/ 1615697 h 168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681368">
                  <a:moveTo>
                    <a:pt x="457200" y="1615697"/>
                  </a:moveTo>
                  <a:cubicBezTo>
                    <a:pt x="307182" y="1714386"/>
                    <a:pt x="102394" y="1693221"/>
                    <a:pt x="0" y="1609347"/>
                  </a:cubicBezTo>
                  <a:lnTo>
                    <a:pt x="165100" y="21847"/>
                  </a:lnTo>
                  <a:cubicBezTo>
                    <a:pt x="192881" y="-6992"/>
                    <a:pt x="287338" y="-9639"/>
                    <a:pt x="298450" y="28197"/>
                  </a:cubicBezTo>
                  <a:lnTo>
                    <a:pt x="457200" y="16156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ＭＳ Ｐゴシック" pitchFamily="-109" charset="-128"/>
              </a:endParaRPr>
            </a:p>
          </p:txBody>
        </p:sp>
        <p:sp>
          <p:nvSpPr>
            <p:cNvPr id="318" name="Freeform 259"/>
            <p:cNvSpPr>
              <a:spLocks/>
            </p:cNvSpPr>
            <p:nvPr/>
          </p:nvSpPr>
          <p:spPr bwMode="auto">
            <a:xfrm>
              <a:off x="3059473" y="4567620"/>
              <a:ext cx="160709" cy="247219"/>
            </a:xfrm>
            <a:custGeom>
              <a:avLst/>
              <a:gdLst>
                <a:gd name="T0" fmla="*/ 494880221 w 66"/>
                <a:gd name="T1" fmla="*/ 0 h 111"/>
                <a:gd name="T2" fmla="*/ 839797362 w 66"/>
                <a:gd name="T3" fmla="*/ 0 h 111"/>
                <a:gd name="T4" fmla="*/ 989760442 w 66"/>
                <a:gd name="T5" fmla="*/ 1368892611 h 111"/>
                <a:gd name="T6" fmla="*/ 869789978 w 66"/>
                <a:gd name="T7" fmla="*/ 1381451905 h 111"/>
                <a:gd name="T8" fmla="*/ 734821270 w 66"/>
                <a:gd name="T9" fmla="*/ 1381451905 h 111"/>
                <a:gd name="T10" fmla="*/ 629849050 w 66"/>
                <a:gd name="T11" fmla="*/ 1394011199 h 111"/>
                <a:gd name="T12" fmla="*/ 494880221 w 66"/>
                <a:gd name="T13" fmla="*/ 1394011199 h 111"/>
                <a:gd name="T14" fmla="*/ 239940988 w 66"/>
                <a:gd name="T15" fmla="*/ 1381451905 h 111"/>
                <a:gd name="T16" fmla="*/ 0 w 66"/>
                <a:gd name="T17" fmla="*/ 1368892611 h 111"/>
                <a:gd name="T18" fmla="*/ 164961385 w 66"/>
                <a:gd name="T19" fmla="*/ 0 h 111"/>
                <a:gd name="T20" fmla="*/ 494880221 w 66"/>
                <a:gd name="T21" fmla="*/ 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11"/>
                <a:gd name="T35" fmla="*/ 66 w 66"/>
                <a:gd name="T36" fmla="*/ 111 h 1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11">
                  <a:moveTo>
                    <a:pt x="33" y="0"/>
                  </a:moveTo>
                  <a:lnTo>
                    <a:pt x="56" y="0"/>
                  </a:lnTo>
                  <a:lnTo>
                    <a:pt x="66" y="109"/>
                  </a:lnTo>
                  <a:lnTo>
                    <a:pt x="58" y="110"/>
                  </a:lnTo>
                  <a:lnTo>
                    <a:pt x="49" y="110"/>
                  </a:lnTo>
                  <a:lnTo>
                    <a:pt x="42" y="111"/>
                  </a:lnTo>
                  <a:lnTo>
                    <a:pt x="33" y="111"/>
                  </a:lnTo>
                  <a:lnTo>
                    <a:pt x="16" y="110"/>
                  </a:lnTo>
                  <a:lnTo>
                    <a:pt x="0" y="109"/>
                  </a:lnTo>
                  <a:lnTo>
                    <a:pt x="1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260"/>
            <p:cNvSpPr>
              <a:spLocks/>
            </p:cNvSpPr>
            <p:nvPr/>
          </p:nvSpPr>
          <p:spPr bwMode="auto">
            <a:xfrm>
              <a:off x="3027740" y="4977484"/>
              <a:ext cx="227357" cy="164812"/>
            </a:xfrm>
            <a:custGeom>
              <a:avLst/>
              <a:gdLst>
                <a:gd name="T0" fmla="*/ 1381846580 w 87"/>
                <a:gd name="T1" fmla="*/ 0 h 74"/>
                <a:gd name="T2" fmla="*/ 1502759721 w 87"/>
                <a:gd name="T3" fmla="*/ 866543115 h 74"/>
                <a:gd name="T4" fmla="*/ 1122751743 w 87"/>
                <a:gd name="T5" fmla="*/ 916776613 h 74"/>
                <a:gd name="T6" fmla="*/ 742743505 w 87"/>
                <a:gd name="T7" fmla="*/ 929336094 h 74"/>
                <a:gd name="T8" fmla="*/ 380008108 w 87"/>
                <a:gd name="T9" fmla="*/ 916776613 h 74"/>
                <a:gd name="T10" fmla="*/ 0 w 87"/>
                <a:gd name="T11" fmla="*/ 866543115 h 74"/>
                <a:gd name="T12" fmla="*/ 103640461 w 87"/>
                <a:gd name="T13" fmla="*/ 0 h 74"/>
                <a:gd name="T14" fmla="*/ 431826245 w 87"/>
                <a:gd name="T15" fmla="*/ 37674251 h 74"/>
                <a:gd name="T16" fmla="*/ 742743505 w 87"/>
                <a:gd name="T17" fmla="*/ 50233511 h 74"/>
                <a:gd name="T18" fmla="*/ 1053660635 w 87"/>
                <a:gd name="T19" fmla="*/ 37674251 h 74"/>
                <a:gd name="T20" fmla="*/ 1381846580 w 87"/>
                <a:gd name="T21" fmla="*/ 0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7"/>
                <a:gd name="T34" fmla="*/ 0 h 74"/>
                <a:gd name="T35" fmla="*/ 87 w 87"/>
                <a:gd name="T36" fmla="*/ 74 h 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7" h="74">
                  <a:moveTo>
                    <a:pt x="80" y="0"/>
                  </a:moveTo>
                  <a:lnTo>
                    <a:pt x="87" y="69"/>
                  </a:lnTo>
                  <a:lnTo>
                    <a:pt x="65" y="73"/>
                  </a:lnTo>
                  <a:lnTo>
                    <a:pt x="43" y="74"/>
                  </a:lnTo>
                  <a:lnTo>
                    <a:pt x="22" y="73"/>
                  </a:lnTo>
                  <a:lnTo>
                    <a:pt x="0" y="69"/>
                  </a:lnTo>
                  <a:lnTo>
                    <a:pt x="6" y="0"/>
                  </a:lnTo>
                  <a:lnTo>
                    <a:pt x="25" y="3"/>
                  </a:lnTo>
                  <a:lnTo>
                    <a:pt x="43" y="4"/>
                  </a:lnTo>
                  <a:lnTo>
                    <a:pt x="61" y="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95"/>
          <p:cNvGrpSpPr/>
          <p:nvPr/>
        </p:nvGrpSpPr>
        <p:grpSpPr>
          <a:xfrm>
            <a:off x="7409377" y="2615078"/>
            <a:ext cx="259214" cy="613681"/>
            <a:chOff x="2871788" y="4403725"/>
            <a:chExt cx="527050" cy="1247775"/>
          </a:xfrm>
        </p:grpSpPr>
        <p:sp>
          <p:nvSpPr>
            <p:cNvPr id="321" name="Rounded Rectangle 320"/>
            <p:cNvSpPr/>
            <p:nvPr/>
          </p:nvSpPr>
          <p:spPr bwMode="auto">
            <a:xfrm>
              <a:off x="2871788" y="5268913"/>
              <a:ext cx="527050" cy="382587"/>
            </a:xfrm>
            <a:prstGeom prst="roundRect">
              <a:avLst>
                <a:gd name="adj" fmla="val 40477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ＭＳ Ｐゴシック" pitchFamily="-109" charset="-128"/>
              </a:endParaRPr>
            </a:p>
          </p:txBody>
        </p:sp>
        <p:sp>
          <p:nvSpPr>
            <p:cNvPr id="322" name="Freeform 321"/>
            <p:cNvSpPr/>
            <p:nvPr/>
          </p:nvSpPr>
          <p:spPr bwMode="auto">
            <a:xfrm>
              <a:off x="2997200" y="4403725"/>
              <a:ext cx="287338" cy="1057275"/>
            </a:xfrm>
            <a:custGeom>
              <a:avLst/>
              <a:gdLst>
                <a:gd name="connsiteX0" fmla="*/ 457200 w 457200"/>
                <a:gd name="connsiteY0" fmla="*/ 1593850 h 1593850"/>
                <a:gd name="connsiteX1" fmla="*/ 0 w 457200"/>
                <a:gd name="connsiteY1" fmla="*/ 1587500 h 1593850"/>
                <a:gd name="connsiteX2" fmla="*/ 165100 w 457200"/>
                <a:gd name="connsiteY2" fmla="*/ 0 h 1593850"/>
                <a:gd name="connsiteX3" fmla="*/ 298450 w 457200"/>
                <a:gd name="connsiteY3" fmla="*/ 6350 h 1593850"/>
                <a:gd name="connsiteX4" fmla="*/ 457200 w 457200"/>
                <a:gd name="connsiteY4" fmla="*/ 1593850 h 1593850"/>
                <a:gd name="connsiteX0" fmla="*/ 457200 w 457200"/>
                <a:gd name="connsiteY0" fmla="*/ 1593850 h 1622825"/>
                <a:gd name="connsiteX1" fmla="*/ 0 w 457200"/>
                <a:gd name="connsiteY1" fmla="*/ 1587500 h 1622825"/>
                <a:gd name="connsiteX2" fmla="*/ 165100 w 457200"/>
                <a:gd name="connsiteY2" fmla="*/ 0 h 1622825"/>
                <a:gd name="connsiteX3" fmla="*/ 298450 w 457200"/>
                <a:gd name="connsiteY3" fmla="*/ 6350 h 1622825"/>
                <a:gd name="connsiteX4" fmla="*/ 457200 w 457200"/>
                <a:gd name="connsiteY4" fmla="*/ 1593850 h 1622825"/>
                <a:gd name="connsiteX0" fmla="*/ 457200 w 457200"/>
                <a:gd name="connsiteY0" fmla="*/ 1593850 h 1643110"/>
                <a:gd name="connsiteX1" fmla="*/ 0 w 457200"/>
                <a:gd name="connsiteY1" fmla="*/ 1587500 h 1643110"/>
                <a:gd name="connsiteX2" fmla="*/ 165100 w 457200"/>
                <a:gd name="connsiteY2" fmla="*/ 0 h 1643110"/>
                <a:gd name="connsiteX3" fmla="*/ 298450 w 457200"/>
                <a:gd name="connsiteY3" fmla="*/ 6350 h 1643110"/>
                <a:gd name="connsiteX4" fmla="*/ 457200 w 457200"/>
                <a:gd name="connsiteY4" fmla="*/ 1593850 h 1643110"/>
                <a:gd name="connsiteX0" fmla="*/ 457200 w 457200"/>
                <a:gd name="connsiteY0" fmla="*/ 1593850 h 1655507"/>
                <a:gd name="connsiteX1" fmla="*/ 0 w 457200"/>
                <a:gd name="connsiteY1" fmla="*/ 1587500 h 1655507"/>
                <a:gd name="connsiteX2" fmla="*/ 165100 w 457200"/>
                <a:gd name="connsiteY2" fmla="*/ 0 h 1655507"/>
                <a:gd name="connsiteX3" fmla="*/ 298450 w 457200"/>
                <a:gd name="connsiteY3" fmla="*/ 6350 h 1655507"/>
                <a:gd name="connsiteX4" fmla="*/ 457200 w 457200"/>
                <a:gd name="connsiteY4" fmla="*/ 1593850 h 1655507"/>
                <a:gd name="connsiteX0" fmla="*/ 457200 w 457200"/>
                <a:gd name="connsiteY0" fmla="*/ 1593850 h 1659521"/>
                <a:gd name="connsiteX1" fmla="*/ 0 w 457200"/>
                <a:gd name="connsiteY1" fmla="*/ 1587500 h 1659521"/>
                <a:gd name="connsiteX2" fmla="*/ 165100 w 457200"/>
                <a:gd name="connsiteY2" fmla="*/ 0 h 1659521"/>
                <a:gd name="connsiteX3" fmla="*/ 298450 w 457200"/>
                <a:gd name="connsiteY3" fmla="*/ 6350 h 1659521"/>
                <a:gd name="connsiteX4" fmla="*/ 457200 w 457200"/>
                <a:gd name="connsiteY4" fmla="*/ 1593850 h 1659521"/>
                <a:gd name="connsiteX0" fmla="*/ 457200 w 457200"/>
                <a:gd name="connsiteY0" fmla="*/ 1604537 h 1670208"/>
                <a:gd name="connsiteX1" fmla="*/ 0 w 457200"/>
                <a:gd name="connsiteY1" fmla="*/ 1598187 h 1670208"/>
                <a:gd name="connsiteX2" fmla="*/ 165100 w 457200"/>
                <a:gd name="connsiteY2" fmla="*/ 10687 h 1670208"/>
                <a:gd name="connsiteX3" fmla="*/ 298450 w 457200"/>
                <a:gd name="connsiteY3" fmla="*/ 17037 h 1670208"/>
                <a:gd name="connsiteX4" fmla="*/ 457200 w 457200"/>
                <a:gd name="connsiteY4" fmla="*/ 1604537 h 1670208"/>
                <a:gd name="connsiteX0" fmla="*/ 457200 w 457200"/>
                <a:gd name="connsiteY0" fmla="*/ 1614839 h 1680510"/>
                <a:gd name="connsiteX1" fmla="*/ 0 w 457200"/>
                <a:gd name="connsiteY1" fmla="*/ 1608489 h 1680510"/>
                <a:gd name="connsiteX2" fmla="*/ 165100 w 457200"/>
                <a:gd name="connsiteY2" fmla="*/ 20989 h 1680510"/>
                <a:gd name="connsiteX3" fmla="*/ 298450 w 457200"/>
                <a:gd name="connsiteY3" fmla="*/ 27339 h 1680510"/>
                <a:gd name="connsiteX4" fmla="*/ 457200 w 457200"/>
                <a:gd name="connsiteY4" fmla="*/ 1614839 h 1680510"/>
                <a:gd name="connsiteX0" fmla="*/ 457200 w 457200"/>
                <a:gd name="connsiteY0" fmla="*/ 1615697 h 1681368"/>
                <a:gd name="connsiteX1" fmla="*/ 0 w 457200"/>
                <a:gd name="connsiteY1" fmla="*/ 1609347 h 1681368"/>
                <a:gd name="connsiteX2" fmla="*/ 165100 w 457200"/>
                <a:gd name="connsiteY2" fmla="*/ 21847 h 1681368"/>
                <a:gd name="connsiteX3" fmla="*/ 298450 w 457200"/>
                <a:gd name="connsiteY3" fmla="*/ 28197 h 1681368"/>
                <a:gd name="connsiteX4" fmla="*/ 457200 w 457200"/>
                <a:gd name="connsiteY4" fmla="*/ 1615697 h 1681368"/>
                <a:gd name="connsiteX0" fmla="*/ 457200 w 457200"/>
                <a:gd name="connsiteY0" fmla="*/ 1615697 h 1681368"/>
                <a:gd name="connsiteX1" fmla="*/ 0 w 457200"/>
                <a:gd name="connsiteY1" fmla="*/ 1609347 h 1681368"/>
                <a:gd name="connsiteX2" fmla="*/ 165100 w 457200"/>
                <a:gd name="connsiteY2" fmla="*/ 21847 h 1681368"/>
                <a:gd name="connsiteX3" fmla="*/ 298450 w 457200"/>
                <a:gd name="connsiteY3" fmla="*/ 28197 h 1681368"/>
                <a:gd name="connsiteX4" fmla="*/ 457200 w 457200"/>
                <a:gd name="connsiteY4" fmla="*/ 1615697 h 168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1681368">
                  <a:moveTo>
                    <a:pt x="457200" y="1615697"/>
                  </a:moveTo>
                  <a:cubicBezTo>
                    <a:pt x="307182" y="1714386"/>
                    <a:pt x="102394" y="1693221"/>
                    <a:pt x="0" y="1609347"/>
                  </a:cubicBezTo>
                  <a:lnTo>
                    <a:pt x="165100" y="21847"/>
                  </a:lnTo>
                  <a:cubicBezTo>
                    <a:pt x="192881" y="-6992"/>
                    <a:pt x="287338" y="-9639"/>
                    <a:pt x="298450" y="28197"/>
                  </a:cubicBezTo>
                  <a:lnTo>
                    <a:pt x="457200" y="161569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ＭＳ Ｐゴシック" pitchFamily="-109" charset="-128"/>
              </a:endParaRPr>
            </a:p>
          </p:txBody>
        </p:sp>
        <p:sp>
          <p:nvSpPr>
            <p:cNvPr id="323" name="Freeform 259"/>
            <p:cNvSpPr>
              <a:spLocks/>
            </p:cNvSpPr>
            <p:nvPr/>
          </p:nvSpPr>
          <p:spPr bwMode="auto">
            <a:xfrm>
              <a:off x="3059473" y="4567620"/>
              <a:ext cx="160709" cy="247219"/>
            </a:xfrm>
            <a:custGeom>
              <a:avLst/>
              <a:gdLst>
                <a:gd name="T0" fmla="*/ 494880221 w 66"/>
                <a:gd name="T1" fmla="*/ 0 h 111"/>
                <a:gd name="T2" fmla="*/ 839797362 w 66"/>
                <a:gd name="T3" fmla="*/ 0 h 111"/>
                <a:gd name="T4" fmla="*/ 989760442 w 66"/>
                <a:gd name="T5" fmla="*/ 1368892611 h 111"/>
                <a:gd name="T6" fmla="*/ 869789978 w 66"/>
                <a:gd name="T7" fmla="*/ 1381451905 h 111"/>
                <a:gd name="T8" fmla="*/ 734821270 w 66"/>
                <a:gd name="T9" fmla="*/ 1381451905 h 111"/>
                <a:gd name="T10" fmla="*/ 629849050 w 66"/>
                <a:gd name="T11" fmla="*/ 1394011199 h 111"/>
                <a:gd name="T12" fmla="*/ 494880221 w 66"/>
                <a:gd name="T13" fmla="*/ 1394011199 h 111"/>
                <a:gd name="T14" fmla="*/ 239940988 w 66"/>
                <a:gd name="T15" fmla="*/ 1381451905 h 111"/>
                <a:gd name="T16" fmla="*/ 0 w 66"/>
                <a:gd name="T17" fmla="*/ 1368892611 h 111"/>
                <a:gd name="T18" fmla="*/ 164961385 w 66"/>
                <a:gd name="T19" fmla="*/ 0 h 111"/>
                <a:gd name="T20" fmla="*/ 494880221 w 66"/>
                <a:gd name="T21" fmla="*/ 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11"/>
                <a:gd name="T35" fmla="*/ 66 w 66"/>
                <a:gd name="T36" fmla="*/ 111 h 1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11">
                  <a:moveTo>
                    <a:pt x="33" y="0"/>
                  </a:moveTo>
                  <a:lnTo>
                    <a:pt x="56" y="0"/>
                  </a:lnTo>
                  <a:lnTo>
                    <a:pt x="66" y="109"/>
                  </a:lnTo>
                  <a:lnTo>
                    <a:pt x="58" y="110"/>
                  </a:lnTo>
                  <a:lnTo>
                    <a:pt x="49" y="110"/>
                  </a:lnTo>
                  <a:lnTo>
                    <a:pt x="42" y="111"/>
                  </a:lnTo>
                  <a:lnTo>
                    <a:pt x="33" y="111"/>
                  </a:lnTo>
                  <a:lnTo>
                    <a:pt x="16" y="110"/>
                  </a:lnTo>
                  <a:lnTo>
                    <a:pt x="0" y="109"/>
                  </a:lnTo>
                  <a:lnTo>
                    <a:pt x="11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Freeform 260"/>
            <p:cNvSpPr>
              <a:spLocks/>
            </p:cNvSpPr>
            <p:nvPr/>
          </p:nvSpPr>
          <p:spPr bwMode="auto">
            <a:xfrm>
              <a:off x="3027740" y="4977484"/>
              <a:ext cx="227357" cy="164812"/>
            </a:xfrm>
            <a:custGeom>
              <a:avLst/>
              <a:gdLst>
                <a:gd name="T0" fmla="*/ 1381846580 w 87"/>
                <a:gd name="T1" fmla="*/ 0 h 74"/>
                <a:gd name="T2" fmla="*/ 1502759721 w 87"/>
                <a:gd name="T3" fmla="*/ 866543115 h 74"/>
                <a:gd name="T4" fmla="*/ 1122751743 w 87"/>
                <a:gd name="T5" fmla="*/ 916776613 h 74"/>
                <a:gd name="T6" fmla="*/ 742743505 w 87"/>
                <a:gd name="T7" fmla="*/ 929336094 h 74"/>
                <a:gd name="T8" fmla="*/ 380008108 w 87"/>
                <a:gd name="T9" fmla="*/ 916776613 h 74"/>
                <a:gd name="T10" fmla="*/ 0 w 87"/>
                <a:gd name="T11" fmla="*/ 866543115 h 74"/>
                <a:gd name="T12" fmla="*/ 103640461 w 87"/>
                <a:gd name="T13" fmla="*/ 0 h 74"/>
                <a:gd name="T14" fmla="*/ 431826245 w 87"/>
                <a:gd name="T15" fmla="*/ 37674251 h 74"/>
                <a:gd name="T16" fmla="*/ 742743505 w 87"/>
                <a:gd name="T17" fmla="*/ 50233511 h 74"/>
                <a:gd name="T18" fmla="*/ 1053660635 w 87"/>
                <a:gd name="T19" fmla="*/ 37674251 h 74"/>
                <a:gd name="T20" fmla="*/ 1381846580 w 87"/>
                <a:gd name="T21" fmla="*/ 0 h 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7"/>
                <a:gd name="T34" fmla="*/ 0 h 74"/>
                <a:gd name="T35" fmla="*/ 87 w 87"/>
                <a:gd name="T36" fmla="*/ 74 h 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7" h="74">
                  <a:moveTo>
                    <a:pt x="80" y="0"/>
                  </a:moveTo>
                  <a:lnTo>
                    <a:pt x="87" y="69"/>
                  </a:lnTo>
                  <a:lnTo>
                    <a:pt x="65" y="73"/>
                  </a:lnTo>
                  <a:lnTo>
                    <a:pt x="43" y="74"/>
                  </a:lnTo>
                  <a:lnTo>
                    <a:pt x="22" y="73"/>
                  </a:lnTo>
                  <a:lnTo>
                    <a:pt x="0" y="69"/>
                  </a:lnTo>
                  <a:lnTo>
                    <a:pt x="6" y="0"/>
                  </a:lnTo>
                  <a:lnTo>
                    <a:pt x="25" y="3"/>
                  </a:lnTo>
                  <a:lnTo>
                    <a:pt x="43" y="4"/>
                  </a:lnTo>
                  <a:lnTo>
                    <a:pt x="61" y="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24"/>
          <p:cNvGrpSpPr/>
          <p:nvPr/>
        </p:nvGrpSpPr>
        <p:grpSpPr>
          <a:xfrm>
            <a:off x="285720" y="2356967"/>
            <a:ext cx="1857388" cy="1492254"/>
            <a:chOff x="1072800" y="952500"/>
            <a:chExt cx="1857388" cy="1492254"/>
          </a:xfrm>
        </p:grpSpPr>
        <p:sp>
          <p:nvSpPr>
            <p:cNvPr id="326" name="Rectangle 325"/>
            <p:cNvSpPr/>
            <p:nvPr/>
          </p:nvSpPr>
          <p:spPr>
            <a:xfrm>
              <a:off x="1072800" y="952500"/>
              <a:ext cx="1857388" cy="847725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COLLABORATION TOOLS</a:t>
              </a:r>
              <a:endParaRPr lang="ro-RO" dirty="0"/>
            </a:p>
          </p:txBody>
        </p:sp>
        <p:sp>
          <p:nvSpPr>
            <p:cNvPr id="327" name="Text Box 17"/>
            <p:cNvSpPr txBox="1">
              <a:spLocks noChangeArrowheads="1"/>
            </p:cNvSpPr>
            <p:nvPr/>
          </p:nvSpPr>
          <p:spPr bwMode="auto">
            <a:xfrm>
              <a:off x="1305470" y="983228"/>
              <a:ext cx="1161505" cy="797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sz="1200" kern="0" dirty="0" smtClean="0">
                <a:latin typeface="Calibri"/>
                <a:ea typeface="Arial" pitchFamily="-97" charset="0"/>
                <a:cs typeface="Arial" pitchFamily="-97" charset="0"/>
              </a:endParaRPr>
            </a:p>
          </p:txBody>
        </p:sp>
        <p:cxnSp>
          <p:nvCxnSpPr>
            <p:cNvPr id="328" name="Straight Connector 327"/>
            <p:cNvCxnSpPr>
              <a:endCxn id="326" idx="2"/>
            </p:cNvCxnSpPr>
            <p:nvPr/>
          </p:nvCxnSpPr>
          <p:spPr>
            <a:xfrm rot="5400000" flipH="1" flipV="1">
              <a:off x="1621458" y="2064718"/>
              <a:ext cx="644529" cy="115544"/>
            </a:xfrm>
            <a:prstGeom prst="line">
              <a:avLst/>
            </a:prstGeom>
            <a:ln w="15875" cap="rnd">
              <a:solidFill>
                <a:schemeClr val="bg1">
                  <a:alpha val="7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28"/>
          <p:cNvGrpSpPr/>
          <p:nvPr/>
        </p:nvGrpSpPr>
        <p:grpSpPr>
          <a:xfrm>
            <a:off x="2783966" y="1760619"/>
            <a:ext cx="1645158" cy="1492251"/>
            <a:chOff x="1304924" y="952500"/>
            <a:chExt cx="1645158" cy="1492251"/>
          </a:xfrm>
        </p:grpSpPr>
        <p:sp>
          <p:nvSpPr>
            <p:cNvPr id="330" name="Rectangle 329"/>
            <p:cNvSpPr/>
            <p:nvPr/>
          </p:nvSpPr>
          <p:spPr>
            <a:xfrm>
              <a:off x="1304924" y="952500"/>
              <a:ext cx="1645158" cy="847725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STRUCTURING</a:t>
              </a:r>
              <a:endParaRPr lang="ro-RO" dirty="0"/>
            </a:p>
          </p:txBody>
        </p:sp>
        <p:sp>
          <p:nvSpPr>
            <p:cNvPr id="331" name="Text Box 17"/>
            <p:cNvSpPr txBox="1">
              <a:spLocks noChangeArrowheads="1"/>
            </p:cNvSpPr>
            <p:nvPr/>
          </p:nvSpPr>
          <p:spPr bwMode="auto">
            <a:xfrm>
              <a:off x="1305470" y="983228"/>
              <a:ext cx="1161505" cy="797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sz="1200" kern="0" dirty="0" smtClean="0">
                <a:latin typeface="Calibri"/>
                <a:ea typeface="Arial" pitchFamily="-97" charset="0"/>
                <a:cs typeface="Arial" pitchFamily="-97" charset="0"/>
              </a:endParaRPr>
            </a:p>
          </p:txBody>
        </p:sp>
        <p:cxnSp>
          <p:nvCxnSpPr>
            <p:cNvPr id="332" name="Straight Connector 331"/>
            <p:cNvCxnSpPr>
              <a:endCxn id="330" idx="2"/>
            </p:cNvCxnSpPr>
            <p:nvPr/>
          </p:nvCxnSpPr>
          <p:spPr>
            <a:xfrm rot="5400000" flipH="1" flipV="1">
              <a:off x="1684464" y="2001712"/>
              <a:ext cx="644526" cy="241552"/>
            </a:xfrm>
            <a:prstGeom prst="line">
              <a:avLst/>
            </a:prstGeom>
            <a:ln w="15875" cap="rnd">
              <a:solidFill>
                <a:schemeClr val="bg1">
                  <a:alpha val="7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32"/>
          <p:cNvGrpSpPr/>
          <p:nvPr/>
        </p:nvGrpSpPr>
        <p:grpSpPr>
          <a:xfrm>
            <a:off x="4957324" y="1214422"/>
            <a:ext cx="1543502" cy="1492251"/>
            <a:chOff x="1304925" y="952500"/>
            <a:chExt cx="1218443" cy="1492251"/>
          </a:xfrm>
        </p:grpSpPr>
        <p:sp>
          <p:nvSpPr>
            <p:cNvPr id="334" name="Rectangle 333"/>
            <p:cNvSpPr/>
            <p:nvPr/>
          </p:nvSpPr>
          <p:spPr>
            <a:xfrm>
              <a:off x="1304925" y="952500"/>
              <a:ext cx="1218443" cy="847725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35" name="Text Box 17"/>
            <p:cNvSpPr txBox="1">
              <a:spLocks noChangeArrowheads="1"/>
            </p:cNvSpPr>
            <p:nvPr/>
          </p:nvSpPr>
          <p:spPr bwMode="auto">
            <a:xfrm>
              <a:off x="1305470" y="983228"/>
              <a:ext cx="1161505" cy="797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sz="1200" kern="0" dirty="0" smtClean="0">
                <a:latin typeface="Calibri"/>
                <a:ea typeface="Arial" pitchFamily="-97" charset="0"/>
                <a:cs typeface="Arial" pitchFamily="-97" charset="0"/>
              </a:endParaRPr>
            </a:p>
          </p:txBody>
        </p:sp>
        <p:cxnSp>
          <p:nvCxnSpPr>
            <p:cNvPr id="336" name="Straight Connector 335"/>
            <p:cNvCxnSpPr>
              <a:endCxn id="334" idx="2"/>
            </p:cNvCxnSpPr>
            <p:nvPr/>
          </p:nvCxnSpPr>
          <p:spPr>
            <a:xfrm rot="5400000" flipH="1" flipV="1">
              <a:off x="1577786" y="2108390"/>
              <a:ext cx="644526" cy="28196"/>
            </a:xfrm>
            <a:prstGeom prst="line">
              <a:avLst/>
            </a:prstGeom>
            <a:ln w="15875" cap="rnd">
              <a:solidFill>
                <a:schemeClr val="bg1">
                  <a:alpha val="7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36"/>
          <p:cNvGrpSpPr/>
          <p:nvPr/>
        </p:nvGrpSpPr>
        <p:grpSpPr>
          <a:xfrm>
            <a:off x="7000892" y="1000108"/>
            <a:ext cx="1500198" cy="1492250"/>
            <a:chOff x="1304925" y="952500"/>
            <a:chExt cx="1162050" cy="1492250"/>
          </a:xfrm>
        </p:grpSpPr>
        <p:sp>
          <p:nvSpPr>
            <p:cNvPr id="338" name="Rectangle 337"/>
            <p:cNvSpPr/>
            <p:nvPr/>
          </p:nvSpPr>
          <p:spPr>
            <a:xfrm>
              <a:off x="1304925" y="952500"/>
              <a:ext cx="1162050" cy="847725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PULLING UP AN ALL NIGHTER!</a:t>
              </a:r>
              <a:endParaRPr lang="ro-RO" dirty="0"/>
            </a:p>
          </p:txBody>
        </p:sp>
        <p:sp>
          <p:nvSpPr>
            <p:cNvPr id="339" name="Text Box 17"/>
            <p:cNvSpPr txBox="1">
              <a:spLocks noChangeArrowheads="1"/>
            </p:cNvSpPr>
            <p:nvPr/>
          </p:nvSpPr>
          <p:spPr bwMode="auto">
            <a:xfrm>
              <a:off x="1305470" y="983228"/>
              <a:ext cx="1161505" cy="797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defTabSz="801688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US" sz="1200" kern="0" dirty="0" smtClean="0">
                <a:latin typeface="Calibri"/>
                <a:ea typeface="Arial" pitchFamily="-97" charset="0"/>
                <a:cs typeface="Arial" pitchFamily="-97" charset="0"/>
              </a:endParaRPr>
            </a:p>
          </p:txBody>
        </p:sp>
        <p:cxnSp>
          <p:nvCxnSpPr>
            <p:cNvPr id="340" name="Straight Connector 339"/>
            <p:cNvCxnSpPr>
              <a:endCxn id="338" idx="2"/>
            </p:cNvCxnSpPr>
            <p:nvPr/>
          </p:nvCxnSpPr>
          <p:spPr>
            <a:xfrm rot="5400000" flipH="1" flipV="1">
              <a:off x="1563688" y="2122488"/>
              <a:ext cx="644525" cy="0"/>
            </a:xfrm>
            <a:prstGeom prst="line">
              <a:avLst/>
            </a:prstGeom>
            <a:ln w="15875" cap="rnd">
              <a:solidFill>
                <a:schemeClr val="bg1">
                  <a:alpha val="7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4929190" y="1357298"/>
            <a:ext cx="150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INTEGRATION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204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C:\Users\TOSHIBA1\Downloads\cla-presentation-talis-open-day-march-14-1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8001056" cy="5500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72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Concourse</vt:lpstr>
      <vt:lpstr>TEAM 4</vt:lpstr>
      <vt:lpstr>THE ISSUE AT HAND</vt:lpstr>
      <vt:lpstr>Slide 3</vt:lpstr>
      <vt:lpstr>Slide 4</vt:lpstr>
      <vt:lpstr>SOLUTION</vt:lpstr>
      <vt:lpstr>SOLUTION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Mohit</dc:creator>
  <cp:lastModifiedBy>Praveen Raj</cp:lastModifiedBy>
  <cp:revision>105</cp:revision>
  <dcterms:created xsi:type="dcterms:W3CDTF">2013-08-13T05:15:35Z</dcterms:created>
  <dcterms:modified xsi:type="dcterms:W3CDTF">2017-07-16T05:13:15Z</dcterms:modified>
</cp:coreProperties>
</file>