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sowm\Downloads\new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484811137738214E-2"/>
          <c:y val="5.9925093632958802E-2"/>
          <c:w val="0.57619335843889075"/>
          <c:h val="0.74371169895897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scribe registered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m/d/yyyy</c:formatCode>
                <c:ptCount val="5"/>
                <c:pt idx="0">
                  <c:v>42927</c:v>
                </c:pt>
                <c:pt idx="1">
                  <c:v>42928</c:v>
                </c:pt>
                <c:pt idx="2">
                  <c:v>42929</c:v>
                </c:pt>
                <c:pt idx="3">
                  <c:v>42930</c:v>
                </c:pt>
                <c:pt idx="4">
                  <c:v>42931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16</c:v>
                </c:pt>
                <c:pt idx="3">
                  <c:v>30</c:v>
                </c:pt>
                <c:pt idx="4">
                  <c:v>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of Scribes 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m/d/yyyy</c:formatCode>
                <c:ptCount val="5"/>
                <c:pt idx="0">
                  <c:v>42927</c:v>
                </c:pt>
                <c:pt idx="1">
                  <c:v>42928</c:v>
                </c:pt>
                <c:pt idx="2">
                  <c:v>42929</c:v>
                </c:pt>
                <c:pt idx="3">
                  <c:v>42930</c:v>
                </c:pt>
                <c:pt idx="4">
                  <c:v>42931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of Scibes 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42927</c:v>
                </c:pt>
                <c:pt idx="1">
                  <c:v>42928</c:v>
                </c:pt>
                <c:pt idx="2">
                  <c:v>42929</c:v>
                </c:pt>
                <c:pt idx="3">
                  <c:v>42930</c:v>
                </c:pt>
                <c:pt idx="4">
                  <c:v>42931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</c:v>
                </c:pt>
                <c:pt idx="1">
                  <c:v>11</c:v>
                </c:pt>
                <c:pt idx="2">
                  <c:v>8</c:v>
                </c:pt>
                <c:pt idx="3">
                  <c:v>28</c:v>
                </c:pt>
                <c:pt idx="4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406812368"/>
        <c:axId val="41257006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Target 10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42927</c:v>
                </c:pt>
                <c:pt idx="1">
                  <c:v>42928</c:v>
                </c:pt>
                <c:pt idx="2">
                  <c:v>42929</c:v>
                </c:pt>
                <c:pt idx="3">
                  <c:v>42930</c:v>
                </c:pt>
                <c:pt idx="4">
                  <c:v>42931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812368"/>
        <c:axId val="412570064"/>
      </c:lineChart>
      <c:dateAx>
        <c:axId val="4068123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70064"/>
        <c:crosses val="autoZero"/>
        <c:auto val="1"/>
        <c:lblOffset val="100"/>
        <c:baseTimeUnit val="days"/>
      </c:dateAx>
      <c:valAx>
        <c:axId val="41257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123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0.29044</cdr:x>
      <cdr:y>0.00843</cdr:y>
    </cdr:from>
    <cdr:to>
      <cdr:x>0.65043</cdr:x>
      <cdr:y>0.29494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90677" y="28575"/>
          <a:ext cx="1971674" cy="971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400" b="1"/>
            <a:t>I &amp;</a:t>
          </a:r>
          <a:r>
            <a:rPr lang="en-IN" sz="1400" b="1" baseline="0"/>
            <a:t> </a:t>
          </a:r>
          <a:r>
            <a:rPr lang="en-IN" sz="1400" b="1"/>
            <a:t>Eye Weekly</a:t>
          </a:r>
          <a:r>
            <a:rPr lang="en-IN" sz="1400" b="1" baseline="0"/>
            <a:t> snapshot</a:t>
          </a:r>
          <a:endParaRPr lang="en-IN" sz="1400" b="1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844" y="737314"/>
            <a:ext cx="3868513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          TEAM 05</a:t>
            </a:r>
            <a:br>
              <a:rPr lang="en-IN" sz="6000" dirty="0" smtClean="0"/>
            </a:br>
            <a:r>
              <a:rPr lang="en-IN" sz="6000" dirty="0"/>
              <a:t> </a:t>
            </a:r>
            <a:r>
              <a:rPr lang="en-IN" sz="6000" dirty="0" smtClean="0"/>
              <a:t>                </a:t>
            </a:r>
            <a:r>
              <a:rPr lang="en-IN" sz="2800" dirty="0" smtClean="0"/>
              <a:t>16-07-2017</a:t>
            </a:r>
            <a:br>
              <a:rPr lang="en-IN" sz="2800" dirty="0" smtClean="0"/>
            </a:br>
            <a:r>
              <a:rPr lang="en-IN" sz="2800" dirty="0"/>
              <a:t> </a:t>
            </a:r>
            <a:r>
              <a:rPr lang="en-IN" sz="2800" dirty="0" smtClean="0"/>
              <a:t>                               Code For Good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9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166137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What we are doing??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19" y="2002189"/>
            <a:ext cx="6400800" cy="19473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 &amp; Eye mobile application to search scribes to assist into exams </a:t>
            </a:r>
            <a:r>
              <a:rPr lang="en-IN" dirty="0"/>
              <a:t>	</a:t>
            </a:r>
            <a:endParaRPr lang="en-I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Student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Scribe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Admin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19" y="2962140"/>
            <a:ext cx="2190351" cy="3895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8" y="2820473"/>
            <a:ext cx="2270000" cy="4037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9"/>
          <a:stretch/>
        </p:blipFill>
        <p:spPr>
          <a:xfrm>
            <a:off x="8409904" y="2934809"/>
            <a:ext cx="3580327" cy="38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166137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we are doing??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2156736"/>
            <a:ext cx="6400800" cy="435997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Web application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Mobile application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Technologies used</a:t>
            </a:r>
            <a:r>
              <a:rPr lang="en-I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HTML,CSS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Javascript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Twilio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MySql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Build </a:t>
            </a:r>
            <a:r>
              <a:rPr lang="en-IN" dirty="0" err="1" smtClean="0">
                <a:solidFill>
                  <a:schemeClr val="tx1"/>
                </a:solidFill>
              </a:rPr>
              <a:t>PhoneGap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33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BENEFITS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Seamless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mtClean="0">
                <a:solidFill>
                  <a:schemeClr val="tx1"/>
                </a:solidFill>
              </a:rPr>
              <a:t>Timely </a:t>
            </a:r>
            <a:r>
              <a:rPr lang="en-IN" sz="2000" dirty="0" smtClean="0">
                <a:solidFill>
                  <a:schemeClr val="tx1"/>
                </a:solidFill>
              </a:rPr>
              <a:t>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Contingency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Automatic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Compatible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7897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18" y="283334"/>
            <a:ext cx="9530366" cy="74005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OUR CONTRIBUTION..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18" y="1229457"/>
            <a:ext cx="11370413" cy="44630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Unique messaging module ,easily adaptable with minimal customization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Weekly snap shot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36" y="2266682"/>
            <a:ext cx="3863662" cy="4050406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92147"/>
              </p:ext>
            </p:extLst>
          </p:nvPr>
        </p:nvGraphicFramePr>
        <p:xfrm>
          <a:off x="375118" y="2301561"/>
          <a:ext cx="6918618" cy="442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79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WAY TO GO…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Priority based Scribe-Student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GPS tracking of Scribe &amp;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Calendar Implementation with alerts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433" y="2434108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Team 05 Can Help you???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98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          TEAM 05                  16-07-2017                                 Code For Good</vt:lpstr>
      <vt:lpstr>What we are doing??</vt:lpstr>
      <vt:lpstr>how we are doing??</vt:lpstr>
      <vt:lpstr>BENEFITS</vt:lpstr>
      <vt:lpstr>OUR CONTRIBUTION..</vt:lpstr>
      <vt:lpstr>WAY TO GO…</vt:lpstr>
      <vt:lpstr>How Team 05 Can Help you???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IF-Computer2</dc:creator>
  <cp:lastModifiedBy>sowmya reddy</cp:lastModifiedBy>
  <cp:revision>16</cp:revision>
  <dcterms:created xsi:type="dcterms:W3CDTF">2017-07-16T03:48:23Z</dcterms:created>
  <dcterms:modified xsi:type="dcterms:W3CDTF">2017-07-16T05:05:45Z</dcterms:modified>
</cp:coreProperties>
</file>