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6844" y="737314"/>
            <a:ext cx="3868513" cy="297180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 smtClean="0"/>
              <a:t>          TEAM 05</a:t>
            </a:r>
            <a:br>
              <a:rPr lang="en-IN" sz="6000" dirty="0" smtClean="0"/>
            </a:br>
            <a:r>
              <a:rPr lang="en-IN" sz="6000" dirty="0"/>
              <a:t> </a:t>
            </a:r>
            <a:r>
              <a:rPr lang="en-IN" sz="6000" dirty="0" smtClean="0"/>
              <a:t>                </a:t>
            </a:r>
            <a:r>
              <a:rPr lang="en-IN" sz="2800" dirty="0" smtClean="0"/>
              <a:t>16-07-2017</a:t>
            </a:r>
            <a:br>
              <a:rPr lang="en-IN" sz="2800" dirty="0" smtClean="0"/>
            </a:br>
            <a:r>
              <a:rPr lang="en-IN" sz="2800" dirty="0"/>
              <a:t> </a:t>
            </a:r>
            <a:r>
              <a:rPr lang="en-IN" sz="2800" dirty="0" smtClean="0"/>
              <a:t>                               Code For Good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9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52" y="141669"/>
            <a:ext cx="9530366" cy="1661374"/>
          </a:xfrm>
        </p:spPr>
        <p:txBody>
          <a:bodyPr>
            <a:normAutofit/>
          </a:bodyPr>
          <a:lstStyle/>
          <a:p>
            <a:r>
              <a:rPr lang="en-IN" sz="4000" dirty="0" smtClean="0"/>
              <a:t>What we are doing??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119" y="2002189"/>
            <a:ext cx="6400800" cy="194733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I &amp; Eye mobile application to search scribes to assist into exams </a:t>
            </a:r>
            <a:r>
              <a:rPr lang="en-IN" dirty="0"/>
              <a:t>	</a:t>
            </a:r>
            <a:endParaRPr lang="en-I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Student 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Scribe 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Admin module</a:t>
            </a:r>
          </a:p>
        </p:txBody>
      </p:sp>
    </p:spTree>
    <p:extLst>
      <p:ext uri="{BB962C8B-B14F-4D97-AF65-F5344CB8AC3E}">
        <p14:creationId xmlns:p14="http://schemas.microsoft.com/office/powerpoint/2010/main" val="11612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52" y="141669"/>
            <a:ext cx="9530366" cy="1661374"/>
          </a:xfrm>
        </p:spPr>
        <p:txBody>
          <a:bodyPr>
            <a:normAutofit/>
          </a:bodyPr>
          <a:lstStyle/>
          <a:p>
            <a:r>
              <a:rPr lang="en-IN" sz="4000" dirty="0" smtClean="0"/>
              <a:t>how we are doing??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816" y="2156736"/>
            <a:ext cx="6400800" cy="435997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Web application</a:t>
            </a: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Mobile application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 smtClean="0"/>
          </a:p>
          <a:p>
            <a:r>
              <a:rPr lang="en-IN" dirty="0" smtClean="0">
                <a:solidFill>
                  <a:schemeClr val="tx1"/>
                </a:solidFill>
              </a:rPr>
              <a:t>Technologies used</a:t>
            </a:r>
            <a:r>
              <a:rPr lang="en-I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HTML,CSS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tx1"/>
                </a:solidFill>
              </a:rPr>
              <a:t>Javascript</a:t>
            </a:r>
            <a:endParaRPr lang="en-IN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tx1"/>
                </a:solidFill>
              </a:rPr>
              <a:t>Php</a:t>
            </a: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tx1"/>
                </a:solidFill>
              </a:rPr>
              <a:t>MySql</a:t>
            </a:r>
            <a:endParaRPr lang="en-IN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Firebase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Build </a:t>
            </a:r>
            <a:r>
              <a:rPr lang="en-IN" dirty="0" err="1" smtClean="0">
                <a:solidFill>
                  <a:schemeClr val="tx1"/>
                </a:solidFill>
              </a:rPr>
              <a:t>PhoneGap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2335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52" y="141669"/>
            <a:ext cx="9530366" cy="875762"/>
          </a:xfrm>
        </p:spPr>
        <p:txBody>
          <a:bodyPr>
            <a:normAutofit/>
          </a:bodyPr>
          <a:lstStyle/>
          <a:p>
            <a:r>
              <a:rPr lang="en-IN" sz="4000" dirty="0" smtClean="0"/>
              <a:t>BENEFITS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816" y="1017431"/>
            <a:ext cx="6400800" cy="5499279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Seamless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smtClean="0">
                <a:solidFill>
                  <a:schemeClr val="tx1"/>
                </a:solidFill>
              </a:rPr>
              <a:t>Timely </a:t>
            </a:r>
            <a:r>
              <a:rPr lang="en-IN" sz="2000" dirty="0" smtClean="0">
                <a:solidFill>
                  <a:schemeClr val="tx1"/>
                </a:solidFill>
              </a:rPr>
              <a:t>notifications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Contingency preparation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Automatic Notification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Compatible Solutions</a:t>
            </a:r>
          </a:p>
        </p:txBody>
      </p:sp>
    </p:spTree>
    <p:extLst>
      <p:ext uri="{BB962C8B-B14F-4D97-AF65-F5344CB8AC3E}">
        <p14:creationId xmlns:p14="http://schemas.microsoft.com/office/powerpoint/2010/main" val="17897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118" y="283334"/>
            <a:ext cx="9530366" cy="740059"/>
          </a:xfrm>
        </p:spPr>
        <p:txBody>
          <a:bodyPr>
            <a:normAutofit/>
          </a:bodyPr>
          <a:lstStyle/>
          <a:p>
            <a:r>
              <a:rPr lang="en-IN" sz="4000" dirty="0" smtClean="0"/>
              <a:t>OUR CONTRIBUTION..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118" y="1229457"/>
            <a:ext cx="11370413" cy="44630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Unique messaging module ,easily adaptable with minimal customization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Weekly snap shot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36" y="2266682"/>
            <a:ext cx="3863662" cy="4050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36" y="2266682"/>
            <a:ext cx="6046960" cy="37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0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52" y="141669"/>
            <a:ext cx="9530366" cy="875762"/>
          </a:xfrm>
        </p:spPr>
        <p:txBody>
          <a:bodyPr>
            <a:normAutofit/>
          </a:bodyPr>
          <a:lstStyle/>
          <a:p>
            <a:r>
              <a:rPr lang="en-IN" sz="4000" dirty="0" smtClean="0"/>
              <a:t>WAY TO GO…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816" y="1017431"/>
            <a:ext cx="6400800" cy="5499279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Priority based Scribe-Student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GPS tracking of Scribe &amp; student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Calendar Implementation with alerts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433" y="2434108"/>
            <a:ext cx="9530366" cy="875762"/>
          </a:xfrm>
        </p:spPr>
        <p:txBody>
          <a:bodyPr>
            <a:normAutofit/>
          </a:bodyPr>
          <a:lstStyle/>
          <a:p>
            <a:r>
              <a:rPr lang="en-IN" sz="4000" dirty="0" smtClean="0"/>
              <a:t>How Team 05 Can Help you???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816" y="1017431"/>
            <a:ext cx="6400800" cy="5499279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4957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</TotalTime>
  <Words>92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          TEAM 05                  16-07-2017                                 Code For Good</vt:lpstr>
      <vt:lpstr>What we are doing??</vt:lpstr>
      <vt:lpstr>how we are doing??</vt:lpstr>
      <vt:lpstr>BENEFITS</vt:lpstr>
      <vt:lpstr>OUR CONTRIBUTION..</vt:lpstr>
      <vt:lpstr>WAY TO GO…</vt:lpstr>
      <vt:lpstr>How Team 05 Can Help you???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IF-Computer2</dc:creator>
  <cp:lastModifiedBy>IF-Computer2</cp:lastModifiedBy>
  <cp:revision>14</cp:revision>
  <dcterms:created xsi:type="dcterms:W3CDTF">2017-07-16T03:48:23Z</dcterms:created>
  <dcterms:modified xsi:type="dcterms:W3CDTF">2017-07-16T04:26:04Z</dcterms:modified>
</cp:coreProperties>
</file>