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er Heart" userId="fb8b8a421b0903ca" providerId="LiveId" clId="{BFC64E79-A38C-45EF-969B-1EBFFF4C3840}"/>
    <pc:docChg chg="custSel addSld modSld">
      <pc:chgData name="Saber Heart" userId="fb8b8a421b0903ca" providerId="LiveId" clId="{BFC64E79-A38C-45EF-969B-1EBFFF4C3840}" dt="2017-11-05T18:20:50.614" v="3250" actId="313"/>
      <pc:docMkLst>
        <pc:docMk/>
      </pc:docMkLst>
      <pc:sldChg chg="modSp add">
        <pc:chgData name="Saber Heart" userId="fb8b8a421b0903ca" providerId="LiveId" clId="{BFC64E79-A38C-45EF-969B-1EBFFF4C3840}" dt="2017-11-05T03:33:50.790" v="324" actId="20577"/>
        <pc:sldMkLst>
          <pc:docMk/>
          <pc:sldMk cId="2251045687" sldId="257"/>
        </pc:sldMkLst>
        <pc:spChg chg="mod">
          <ac:chgData name="Saber Heart" userId="fb8b8a421b0903ca" providerId="LiveId" clId="{BFC64E79-A38C-45EF-969B-1EBFFF4C3840}" dt="2017-11-05T03:29:30.086" v="30" actId="20577"/>
          <ac:spMkLst>
            <pc:docMk/>
            <pc:sldMk cId="2251045687" sldId="257"/>
            <ac:spMk id="2" creationId="{594BBF78-B507-4BA4-82FB-F38AC81ABC02}"/>
          </ac:spMkLst>
        </pc:spChg>
        <pc:spChg chg="mod">
          <ac:chgData name="Saber Heart" userId="fb8b8a421b0903ca" providerId="LiveId" clId="{BFC64E79-A38C-45EF-969B-1EBFFF4C3840}" dt="2017-11-05T03:33:50.790" v="324" actId="20577"/>
          <ac:spMkLst>
            <pc:docMk/>
            <pc:sldMk cId="2251045687" sldId="257"/>
            <ac:spMk id="3" creationId="{D6AAD38A-BC0D-48AA-9CEF-D1ACBE330664}"/>
          </ac:spMkLst>
        </pc:spChg>
      </pc:sldChg>
      <pc:sldChg chg="modSp add">
        <pc:chgData name="Saber Heart" userId="fb8b8a421b0903ca" providerId="LiveId" clId="{BFC64E79-A38C-45EF-969B-1EBFFF4C3840}" dt="2017-11-05T03:49:14.215" v="635" actId="20577"/>
        <pc:sldMkLst>
          <pc:docMk/>
          <pc:sldMk cId="1626844846" sldId="258"/>
        </pc:sldMkLst>
        <pc:spChg chg="mod">
          <ac:chgData name="Saber Heart" userId="fb8b8a421b0903ca" providerId="LiveId" clId="{BFC64E79-A38C-45EF-969B-1EBFFF4C3840}" dt="2017-11-05T03:44:21.567" v="479" actId="20577"/>
          <ac:spMkLst>
            <pc:docMk/>
            <pc:sldMk cId="1626844846" sldId="258"/>
            <ac:spMk id="2" creationId="{78A744BC-6358-43DC-9358-103C9FA17463}"/>
          </ac:spMkLst>
        </pc:spChg>
        <pc:spChg chg="mod">
          <ac:chgData name="Saber Heart" userId="fb8b8a421b0903ca" providerId="LiveId" clId="{BFC64E79-A38C-45EF-969B-1EBFFF4C3840}" dt="2017-11-05T03:49:14.215" v="635" actId="20577"/>
          <ac:spMkLst>
            <pc:docMk/>
            <pc:sldMk cId="1626844846" sldId="258"/>
            <ac:spMk id="3" creationId="{8B54300E-9FBD-4E9B-BCD1-E540804D3679}"/>
          </ac:spMkLst>
        </pc:spChg>
      </pc:sldChg>
      <pc:sldChg chg="modSp add">
        <pc:chgData name="Saber Heart" userId="fb8b8a421b0903ca" providerId="LiveId" clId="{BFC64E79-A38C-45EF-969B-1EBFFF4C3840}" dt="2017-11-05T04:08:27.619" v="1010" actId="20577"/>
        <pc:sldMkLst>
          <pc:docMk/>
          <pc:sldMk cId="702376100" sldId="259"/>
        </pc:sldMkLst>
        <pc:spChg chg="mod">
          <ac:chgData name="Saber Heart" userId="fb8b8a421b0903ca" providerId="LiveId" clId="{BFC64E79-A38C-45EF-969B-1EBFFF4C3840}" dt="2017-11-05T03:55:03.113" v="648" actId="20577"/>
          <ac:spMkLst>
            <pc:docMk/>
            <pc:sldMk cId="702376100" sldId="259"/>
            <ac:spMk id="2" creationId="{2177EF34-E922-4457-ABDD-AC6C707D8701}"/>
          </ac:spMkLst>
        </pc:spChg>
        <pc:spChg chg="mod">
          <ac:chgData name="Saber Heart" userId="fb8b8a421b0903ca" providerId="LiveId" clId="{BFC64E79-A38C-45EF-969B-1EBFFF4C3840}" dt="2017-11-05T04:08:27.619" v="1010" actId="20577"/>
          <ac:spMkLst>
            <pc:docMk/>
            <pc:sldMk cId="702376100" sldId="259"/>
            <ac:spMk id="3" creationId="{5F0D2B7F-3CEA-46D9-A509-A8C4ED43A1C3}"/>
          </ac:spMkLst>
        </pc:spChg>
      </pc:sldChg>
      <pc:sldChg chg="modSp add">
        <pc:chgData name="Saber Heart" userId="fb8b8a421b0903ca" providerId="LiveId" clId="{BFC64E79-A38C-45EF-969B-1EBFFF4C3840}" dt="2017-11-05T18:20:35.968" v="3248" actId="27636"/>
        <pc:sldMkLst>
          <pc:docMk/>
          <pc:sldMk cId="3014142869" sldId="260"/>
        </pc:sldMkLst>
        <pc:spChg chg="mod">
          <ac:chgData name="Saber Heart" userId="fb8b8a421b0903ca" providerId="LiveId" clId="{BFC64E79-A38C-45EF-969B-1EBFFF4C3840}" dt="2017-11-05T04:08:44.810" v="1021" actId="20577"/>
          <ac:spMkLst>
            <pc:docMk/>
            <pc:sldMk cId="3014142869" sldId="260"/>
            <ac:spMk id="2" creationId="{44831C48-02D3-4D78-8C87-7C9E8C8B4A99}"/>
          </ac:spMkLst>
        </pc:spChg>
        <pc:spChg chg="mod">
          <ac:chgData name="Saber Heart" userId="fb8b8a421b0903ca" providerId="LiveId" clId="{BFC64E79-A38C-45EF-969B-1EBFFF4C3840}" dt="2017-11-05T18:20:35.968" v="3248" actId="27636"/>
          <ac:spMkLst>
            <pc:docMk/>
            <pc:sldMk cId="3014142869" sldId="260"/>
            <ac:spMk id="3" creationId="{7FA99ACE-EF11-4935-BC9C-769221782524}"/>
          </ac:spMkLst>
        </pc:spChg>
      </pc:sldChg>
      <pc:sldChg chg="modSp add">
        <pc:chgData name="Saber Heart" userId="fb8b8a421b0903ca" providerId="LiveId" clId="{BFC64E79-A38C-45EF-969B-1EBFFF4C3840}" dt="2017-11-05T18:20:50.614" v="3250" actId="313"/>
        <pc:sldMkLst>
          <pc:docMk/>
          <pc:sldMk cId="1787804115" sldId="261"/>
        </pc:sldMkLst>
        <pc:spChg chg="mod">
          <ac:chgData name="Saber Heart" userId="fb8b8a421b0903ca" providerId="LiveId" clId="{BFC64E79-A38C-45EF-969B-1EBFFF4C3840}" dt="2017-11-05T04:23:32.787" v="1266" actId="20577"/>
          <ac:spMkLst>
            <pc:docMk/>
            <pc:sldMk cId="1787804115" sldId="261"/>
            <ac:spMk id="2" creationId="{0311C2A2-4ABC-4880-BFB7-47EECA877CB3}"/>
          </ac:spMkLst>
        </pc:spChg>
        <pc:spChg chg="mod">
          <ac:chgData name="Saber Heart" userId="fb8b8a421b0903ca" providerId="LiveId" clId="{BFC64E79-A38C-45EF-969B-1EBFFF4C3840}" dt="2017-11-05T18:20:50.614" v="3250" actId="313"/>
          <ac:spMkLst>
            <pc:docMk/>
            <pc:sldMk cId="1787804115" sldId="261"/>
            <ac:spMk id="3" creationId="{B3FB4CB9-BF80-43A4-B519-C696350E5FF8}"/>
          </ac:spMkLst>
        </pc:spChg>
      </pc:sldChg>
      <pc:sldChg chg="modSp add">
        <pc:chgData name="Saber Heart" userId="fb8b8a421b0903ca" providerId="LiveId" clId="{BFC64E79-A38C-45EF-969B-1EBFFF4C3840}" dt="2017-11-05T17:55:34.076" v="2272" actId="20577"/>
        <pc:sldMkLst>
          <pc:docMk/>
          <pc:sldMk cId="2886208190" sldId="262"/>
        </pc:sldMkLst>
        <pc:spChg chg="mod">
          <ac:chgData name="Saber Heart" userId="fb8b8a421b0903ca" providerId="LiveId" clId="{BFC64E79-A38C-45EF-969B-1EBFFF4C3840}" dt="2017-11-05T05:11:16.782" v="1841" actId="20577"/>
          <ac:spMkLst>
            <pc:docMk/>
            <pc:sldMk cId="2886208190" sldId="262"/>
            <ac:spMk id="2" creationId="{D722919E-0D78-4602-8075-F15C1816FB9A}"/>
          </ac:spMkLst>
        </pc:spChg>
        <pc:spChg chg="mod">
          <ac:chgData name="Saber Heart" userId="fb8b8a421b0903ca" providerId="LiveId" clId="{BFC64E79-A38C-45EF-969B-1EBFFF4C3840}" dt="2017-11-05T17:55:34.076" v="2272" actId="20577"/>
          <ac:spMkLst>
            <pc:docMk/>
            <pc:sldMk cId="2886208190" sldId="262"/>
            <ac:spMk id="3" creationId="{A9539594-29C4-40FB-86FD-F97322513022}"/>
          </ac:spMkLst>
        </pc:spChg>
      </pc:sldChg>
      <pc:sldChg chg="modSp add">
        <pc:chgData name="Saber Heart" userId="fb8b8a421b0903ca" providerId="LiveId" clId="{BFC64E79-A38C-45EF-969B-1EBFFF4C3840}" dt="2017-11-05T17:59:43.681" v="2377" actId="20577"/>
        <pc:sldMkLst>
          <pc:docMk/>
          <pc:sldMk cId="585682088" sldId="263"/>
        </pc:sldMkLst>
        <pc:spChg chg="mod">
          <ac:chgData name="Saber Heart" userId="fb8b8a421b0903ca" providerId="LiveId" clId="{BFC64E79-A38C-45EF-969B-1EBFFF4C3840}" dt="2017-11-05T17:58:40.667" v="2302" actId="20577"/>
          <ac:spMkLst>
            <pc:docMk/>
            <pc:sldMk cId="585682088" sldId="263"/>
            <ac:spMk id="2" creationId="{3F604D8D-ACDA-43DD-B387-477E344D2AE2}"/>
          </ac:spMkLst>
        </pc:spChg>
        <pc:spChg chg="mod">
          <ac:chgData name="Saber Heart" userId="fb8b8a421b0903ca" providerId="LiveId" clId="{BFC64E79-A38C-45EF-969B-1EBFFF4C3840}" dt="2017-11-05T17:59:43.681" v="2377" actId="20577"/>
          <ac:spMkLst>
            <pc:docMk/>
            <pc:sldMk cId="585682088" sldId="263"/>
            <ac:spMk id="3" creationId="{39E51DAF-0EE3-4471-9320-3CCE42727906}"/>
          </ac:spMkLst>
        </pc:spChg>
      </pc:sldChg>
      <pc:sldChg chg="addSp modSp add">
        <pc:chgData name="Saber Heart" userId="fb8b8a421b0903ca" providerId="LiveId" clId="{BFC64E79-A38C-45EF-969B-1EBFFF4C3840}" dt="2017-11-05T18:13:09.187" v="2669" actId="20577"/>
        <pc:sldMkLst>
          <pc:docMk/>
          <pc:sldMk cId="2515692363" sldId="264"/>
        </pc:sldMkLst>
        <pc:spChg chg="mod">
          <ac:chgData name="Saber Heart" userId="fb8b8a421b0903ca" providerId="LiveId" clId="{BFC64E79-A38C-45EF-969B-1EBFFF4C3840}" dt="2017-11-05T18:10:15.731" v="2394" actId="20577"/>
          <ac:spMkLst>
            <pc:docMk/>
            <pc:sldMk cId="2515692363" sldId="264"/>
            <ac:spMk id="2" creationId="{81714111-A910-4F71-90A1-CE15A7B0BC44}"/>
          </ac:spMkLst>
        </pc:spChg>
        <pc:spChg chg="mod">
          <ac:chgData name="Saber Heart" userId="fb8b8a421b0903ca" providerId="LiveId" clId="{BFC64E79-A38C-45EF-969B-1EBFFF4C3840}" dt="2017-11-05T18:12:25.534" v="2579" actId="20577"/>
          <ac:spMkLst>
            <pc:docMk/>
            <pc:sldMk cId="2515692363" sldId="264"/>
            <ac:spMk id="3" creationId="{223C467C-AD0B-4ACF-A60B-33220F56D73C}"/>
          </ac:spMkLst>
        </pc:spChg>
        <pc:spChg chg="add mod">
          <ac:chgData name="Saber Heart" userId="fb8b8a421b0903ca" providerId="LiveId" clId="{BFC64E79-A38C-45EF-969B-1EBFFF4C3840}" dt="2017-11-05T18:11:18.585" v="2491" actId="20577"/>
          <ac:spMkLst>
            <pc:docMk/>
            <pc:sldMk cId="2515692363" sldId="264"/>
            <ac:spMk id="4" creationId="{099FDC72-D5C9-46DE-B34D-79FF2243B973}"/>
          </ac:spMkLst>
        </pc:spChg>
        <pc:spChg chg="add mod">
          <ac:chgData name="Saber Heart" userId="fb8b8a421b0903ca" providerId="LiveId" clId="{BFC64E79-A38C-45EF-969B-1EBFFF4C3840}" dt="2017-11-05T18:11:21.167" v="2495" actId="20577"/>
          <ac:spMkLst>
            <pc:docMk/>
            <pc:sldMk cId="2515692363" sldId="264"/>
            <ac:spMk id="5" creationId="{FDB9D71C-B5D3-4B2F-8BAA-CFED5E7D53CE}"/>
          </ac:spMkLst>
        </pc:spChg>
        <pc:spChg chg="add mod">
          <ac:chgData name="Saber Heart" userId="fb8b8a421b0903ca" providerId="LiveId" clId="{BFC64E79-A38C-45EF-969B-1EBFFF4C3840}" dt="2017-11-05T18:13:09.187" v="2669" actId="20577"/>
          <ac:spMkLst>
            <pc:docMk/>
            <pc:sldMk cId="2515692363" sldId="264"/>
            <ac:spMk id="6" creationId="{6658E452-31CC-4128-9D9B-F1BE980990FB}"/>
          </ac:spMkLst>
        </pc:spChg>
      </pc:sldChg>
      <pc:sldChg chg="modSp add">
        <pc:chgData name="Saber Heart" userId="fb8b8a421b0903ca" providerId="LiveId" clId="{BFC64E79-A38C-45EF-969B-1EBFFF4C3840}" dt="2017-11-05T18:14:12.869" v="2767" actId="20577"/>
        <pc:sldMkLst>
          <pc:docMk/>
          <pc:sldMk cId="1263982400" sldId="265"/>
        </pc:sldMkLst>
        <pc:spChg chg="mod">
          <ac:chgData name="Saber Heart" userId="fb8b8a421b0903ca" providerId="LiveId" clId="{BFC64E79-A38C-45EF-969B-1EBFFF4C3840}" dt="2017-11-05T18:13:29.304" v="2688" actId="20577"/>
          <ac:spMkLst>
            <pc:docMk/>
            <pc:sldMk cId="1263982400" sldId="265"/>
            <ac:spMk id="2" creationId="{81714111-A910-4F71-90A1-CE15A7B0BC44}"/>
          </ac:spMkLst>
        </pc:spChg>
        <pc:spChg chg="mod">
          <ac:chgData name="Saber Heart" userId="fb8b8a421b0903ca" providerId="LiveId" clId="{BFC64E79-A38C-45EF-969B-1EBFFF4C3840}" dt="2017-11-05T18:14:04.065" v="2744" actId="5793"/>
          <ac:spMkLst>
            <pc:docMk/>
            <pc:sldMk cId="1263982400" sldId="265"/>
            <ac:spMk id="3" creationId="{223C467C-AD0B-4ACF-A60B-33220F56D73C}"/>
          </ac:spMkLst>
        </pc:spChg>
        <pc:spChg chg="mod">
          <ac:chgData name="Saber Heart" userId="fb8b8a421b0903ca" providerId="LiveId" clId="{BFC64E79-A38C-45EF-969B-1EBFFF4C3840}" dt="2017-11-05T18:14:12.869" v="2767" actId="20577"/>
          <ac:spMkLst>
            <pc:docMk/>
            <pc:sldMk cId="1263982400" sldId="265"/>
            <ac:spMk id="6" creationId="{6658E452-31CC-4128-9D9B-F1BE980990FB}"/>
          </ac:spMkLst>
        </pc:spChg>
      </pc:sldChg>
      <pc:sldChg chg="modSp add">
        <pc:chgData name="Saber Heart" userId="fb8b8a421b0903ca" providerId="LiveId" clId="{BFC64E79-A38C-45EF-969B-1EBFFF4C3840}" dt="2017-11-05T18:15:50.280" v="2999" actId="20577"/>
        <pc:sldMkLst>
          <pc:docMk/>
          <pc:sldMk cId="3074133383" sldId="266"/>
        </pc:sldMkLst>
        <pc:spChg chg="mod">
          <ac:chgData name="Saber Heart" userId="fb8b8a421b0903ca" providerId="LiveId" clId="{BFC64E79-A38C-45EF-969B-1EBFFF4C3840}" dt="2017-11-05T18:14:32.885" v="2808" actId="20577"/>
          <ac:spMkLst>
            <pc:docMk/>
            <pc:sldMk cId="3074133383" sldId="266"/>
            <ac:spMk id="2" creationId="{81714111-A910-4F71-90A1-CE15A7B0BC44}"/>
          </ac:spMkLst>
        </pc:spChg>
        <pc:spChg chg="mod">
          <ac:chgData name="Saber Heart" userId="fb8b8a421b0903ca" providerId="LiveId" clId="{BFC64E79-A38C-45EF-969B-1EBFFF4C3840}" dt="2017-11-05T18:15:21.385" v="2924" actId="20577"/>
          <ac:spMkLst>
            <pc:docMk/>
            <pc:sldMk cId="3074133383" sldId="266"/>
            <ac:spMk id="3" creationId="{223C467C-AD0B-4ACF-A60B-33220F56D73C}"/>
          </ac:spMkLst>
        </pc:spChg>
        <pc:spChg chg="mod">
          <ac:chgData name="Saber Heart" userId="fb8b8a421b0903ca" providerId="LiveId" clId="{BFC64E79-A38C-45EF-969B-1EBFFF4C3840}" dt="2017-11-05T18:15:50.280" v="2999" actId="20577"/>
          <ac:spMkLst>
            <pc:docMk/>
            <pc:sldMk cId="3074133383" sldId="266"/>
            <ac:spMk id="6" creationId="{6658E452-31CC-4128-9D9B-F1BE980990FB}"/>
          </ac:spMkLst>
        </pc:spChg>
      </pc:sldChg>
      <pc:sldChg chg="modSp add">
        <pc:chgData name="Saber Heart" userId="fb8b8a421b0903ca" providerId="LiveId" clId="{BFC64E79-A38C-45EF-969B-1EBFFF4C3840}" dt="2017-11-05T18:18:22.788" v="3118" actId="313"/>
        <pc:sldMkLst>
          <pc:docMk/>
          <pc:sldMk cId="107319806" sldId="267"/>
        </pc:sldMkLst>
        <pc:spChg chg="mod">
          <ac:chgData name="Saber Heart" userId="fb8b8a421b0903ca" providerId="LiveId" clId="{BFC64E79-A38C-45EF-969B-1EBFFF4C3840}" dt="2017-11-05T18:18:05.012" v="3117" actId="313"/>
          <ac:spMkLst>
            <pc:docMk/>
            <pc:sldMk cId="107319806" sldId="267"/>
            <ac:spMk id="2" creationId="{81714111-A910-4F71-90A1-CE15A7B0BC44}"/>
          </ac:spMkLst>
        </pc:spChg>
        <pc:spChg chg="mod">
          <ac:chgData name="Saber Heart" userId="fb8b8a421b0903ca" providerId="LiveId" clId="{BFC64E79-A38C-45EF-969B-1EBFFF4C3840}" dt="2017-11-05T18:17:44.598" v="3091" actId="20577"/>
          <ac:spMkLst>
            <pc:docMk/>
            <pc:sldMk cId="107319806" sldId="267"/>
            <ac:spMk id="3" creationId="{223C467C-AD0B-4ACF-A60B-33220F56D73C}"/>
          </ac:spMkLst>
        </pc:spChg>
        <pc:spChg chg="mod">
          <ac:chgData name="Saber Heart" userId="fb8b8a421b0903ca" providerId="LiveId" clId="{BFC64E79-A38C-45EF-969B-1EBFFF4C3840}" dt="2017-11-05T18:18:22.788" v="3118" actId="313"/>
          <ac:spMkLst>
            <pc:docMk/>
            <pc:sldMk cId="107319806" sldId="267"/>
            <ac:spMk id="6" creationId="{6658E452-31CC-4128-9D9B-F1BE980990FB}"/>
          </ac:spMkLst>
        </pc:spChg>
      </pc:sldChg>
      <pc:sldChg chg="modSp add">
        <pc:chgData name="Saber Heart" userId="fb8b8a421b0903ca" providerId="LiveId" clId="{BFC64E79-A38C-45EF-969B-1EBFFF4C3840}" dt="2017-11-05T18:19:46.799" v="3244" actId="20577"/>
        <pc:sldMkLst>
          <pc:docMk/>
          <pc:sldMk cId="1321975259" sldId="268"/>
        </pc:sldMkLst>
        <pc:spChg chg="mod">
          <ac:chgData name="Saber Heart" userId="fb8b8a421b0903ca" providerId="LiveId" clId="{BFC64E79-A38C-45EF-969B-1EBFFF4C3840}" dt="2017-11-05T18:18:39.253" v="3123" actId="20577"/>
          <ac:spMkLst>
            <pc:docMk/>
            <pc:sldMk cId="1321975259" sldId="268"/>
            <ac:spMk id="2" creationId="{39A20756-5B90-497E-98E1-FDC2A230A881}"/>
          </ac:spMkLst>
        </pc:spChg>
        <pc:spChg chg="mod">
          <ac:chgData name="Saber Heart" userId="fb8b8a421b0903ca" providerId="LiveId" clId="{BFC64E79-A38C-45EF-969B-1EBFFF4C3840}" dt="2017-11-05T18:18:41.909" v="3127" actId="20577"/>
          <ac:spMkLst>
            <pc:docMk/>
            <pc:sldMk cId="1321975259" sldId="268"/>
            <ac:spMk id="3" creationId="{003657AC-2134-4A36-A22D-E8F395763EE9}"/>
          </ac:spMkLst>
        </pc:spChg>
        <pc:spChg chg="mod">
          <ac:chgData name="Saber Heart" userId="fb8b8a421b0903ca" providerId="LiveId" clId="{BFC64E79-A38C-45EF-969B-1EBFFF4C3840}" dt="2017-11-05T18:19:22.042" v="3193" actId="20577"/>
          <ac:spMkLst>
            <pc:docMk/>
            <pc:sldMk cId="1321975259" sldId="268"/>
            <ac:spMk id="4" creationId="{5F2AC544-313B-4682-BAF1-F6425DD830B2}"/>
          </ac:spMkLst>
        </pc:spChg>
        <pc:spChg chg="mod">
          <ac:chgData name="Saber Heart" userId="fb8b8a421b0903ca" providerId="LiveId" clId="{BFC64E79-A38C-45EF-969B-1EBFFF4C3840}" dt="2017-11-05T18:18:43.943" v="3131" actId="20577"/>
          <ac:spMkLst>
            <pc:docMk/>
            <pc:sldMk cId="1321975259" sldId="268"/>
            <ac:spMk id="5" creationId="{E65BF461-3B60-4838-BE5B-C5446EB6CAD7}"/>
          </ac:spMkLst>
        </pc:spChg>
        <pc:spChg chg="mod">
          <ac:chgData name="Saber Heart" userId="fb8b8a421b0903ca" providerId="LiveId" clId="{BFC64E79-A38C-45EF-969B-1EBFFF4C3840}" dt="2017-11-05T18:19:46.799" v="3244" actId="20577"/>
          <ac:spMkLst>
            <pc:docMk/>
            <pc:sldMk cId="1321975259" sldId="268"/>
            <ac:spMk id="6" creationId="{1479C708-754B-4964-9049-DE7A28B8AC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01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4FF940-D56D-4F52-9CB1-54894350CB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6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derickCSarrell/CS488_APIDOC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462-A200-4090-A7E2-248346A9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  <a:br>
              <a:rPr lang="en-US" dirty="0"/>
            </a:br>
            <a:r>
              <a:rPr lang="en-US" dirty="0"/>
              <a:t>With JSON and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268B-1F11-436D-9105-B6BF474FC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Hyderick C. Sarrell</a:t>
            </a:r>
          </a:p>
        </p:txBody>
      </p:sp>
    </p:spTree>
    <p:extLst>
      <p:ext uri="{BB962C8B-B14F-4D97-AF65-F5344CB8AC3E}">
        <p14:creationId xmlns:p14="http://schemas.microsoft.com/office/powerpoint/2010/main" val="1036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111-A910-4F71-90A1-CE15A7B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DC72-D5C9-46DE-B34D-79FF2243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7C-AD0B-4ACF-A60B-33220F56D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web documentation</a:t>
            </a:r>
          </a:p>
          <a:p>
            <a:r>
              <a:rPr lang="en-US" dirty="0"/>
              <a:t>Easy to use </a:t>
            </a:r>
          </a:p>
          <a:p>
            <a:r>
              <a:rPr lang="en-US" dirty="0" err="1"/>
              <a:t>Collobborative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D71C-B5D3-4B2F-8BAA-CFED5E7D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8E452-31CC-4128-9D9B-F1BE98099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Basic look and feel</a:t>
            </a:r>
          </a:p>
        </p:txBody>
      </p:sp>
    </p:spTree>
    <p:extLst>
      <p:ext uri="{BB962C8B-B14F-4D97-AF65-F5344CB8AC3E}">
        <p14:creationId xmlns:p14="http://schemas.microsoft.com/office/powerpoint/2010/main" val="126398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111-A910-4F71-90A1-CE15A7B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DC72-D5C9-46DE-B34D-79FF2243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7C-AD0B-4ACF-A60B-33220F56D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Generate basic web documentation</a:t>
            </a:r>
          </a:p>
          <a:p>
            <a:r>
              <a:rPr lang="en-US" dirty="0"/>
              <a:t>Easy to use </a:t>
            </a:r>
          </a:p>
          <a:p>
            <a:r>
              <a:rPr lang="en-US" dirty="0"/>
              <a:t>Large user 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D71C-B5D3-4B2F-8BAA-CFED5E7D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8E452-31CC-4128-9D9B-F1BE98099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Customization and table creation are difficult</a:t>
            </a:r>
          </a:p>
        </p:txBody>
      </p:sp>
    </p:spTree>
    <p:extLst>
      <p:ext uri="{BB962C8B-B14F-4D97-AF65-F5344CB8AC3E}">
        <p14:creationId xmlns:p14="http://schemas.microsoft.com/office/powerpoint/2010/main" val="30741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111-A910-4F71-90A1-CE15A7B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DC72-D5C9-46DE-B34D-79FF2243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7C-AD0B-4ACF-A60B-33220F56D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Fine control over look and feel </a:t>
            </a:r>
          </a:p>
          <a:p>
            <a:r>
              <a:rPr lang="en-US" dirty="0"/>
              <a:t>Enterprise- style functionality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D71C-B5D3-4B2F-8BAA-CFED5E7D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8E452-31CC-4128-9D9B-F1BE98099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Expensive $$</a:t>
            </a:r>
          </a:p>
          <a:p>
            <a:r>
              <a:rPr lang="en-US" dirty="0"/>
              <a:t>Overkill</a:t>
            </a:r>
          </a:p>
        </p:txBody>
      </p:sp>
    </p:spTree>
    <p:extLst>
      <p:ext uri="{BB962C8B-B14F-4D97-AF65-F5344CB8AC3E}">
        <p14:creationId xmlns:p14="http://schemas.microsoft.com/office/powerpoint/2010/main" val="10731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56-5B90-497E-98E1-FDC2A230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57AC-2134-4A36-A22D-E8F395763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C544-313B-4682-BAF1-F6425DD830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Powerful open-source</a:t>
            </a:r>
          </a:p>
          <a:p>
            <a:r>
              <a:rPr lang="en-US" dirty="0"/>
              <a:t>Free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BF461-3B60-4838-BE5B-C5446EB6C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9C708-754B-4964-9049-DE7A28B8AC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used much in API documentation </a:t>
            </a:r>
          </a:p>
          <a:p>
            <a:r>
              <a:rPr lang="en-US" dirty="0"/>
              <a:t>Overkill</a:t>
            </a:r>
          </a:p>
        </p:txBody>
      </p:sp>
    </p:spTree>
    <p:extLst>
      <p:ext uri="{BB962C8B-B14F-4D97-AF65-F5344CB8AC3E}">
        <p14:creationId xmlns:p14="http://schemas.microsoft.com/office/powerpoint/2010/main" val="132197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F78-B507-4BA4-82FB-F38AC81A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D38A-BC0D-48AA-9CEF-D1ACBE33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Lesson from Lynda</a:t>
            </a:r>
          </a:p>
          <a:p>
            <a:pPr lvl="1"/>
            <a:r>
              <a:rPr lang="en-US" dirty="0"/>
              <a:t>Learn API Documentation with JSON and XML</a:t>
            </a:r>
          </a:p>
          <a:p>
            <a:r>
              <a:rPr lang="en-US" dirty="0"/>
              <a:t>To access:</a:t>
            </a:r>
          </a:p>
          <a:p>
            <a:pPr marL="914400" lvl="1" indent="-457200">
              <a:buAutoNum type="arabicPeriod"/>
            </a:pPr>
            <a:r>
              <a:rPr lang="en-US" dirty="0"/>
              <a:t>Sign into my.jsu.edu</a:t>
            </a:r>
          </a:p>
          <a:p>
            <a:pPr marL="914400" lvl="1" indent="-457200">
              <a:buAutoNum type="arabicPeriod"/>
            </a:pPr>
            <a:r>
              <a:rPr lang="en-US" dirty="0"/>
              <a:t>Click on the Lynda.com icon on the menu</a:t>
            </a:r>
          </a:p>
          <a:p>
            <a:pPr marL="914400" lvl="1" indent="-457200">
              <a:buAutoNum type="arabicPeriod"/>
            </a:pPr>
            <a:r>
              <a:rPr lang="en-US" dirty="0"/>
              <a:t>Search the title at the top</a:t>
            </a:r>
          </a:p>
          <a:p>
            <a:pPr marL="914400" lvl="1" indent="-457200">
              <a:buAutoNum type="arabicPeriod"/>
            </a:pPr>
            <a:r>
              <a:rPr lang="en-US" dirty="0"/>
              <a:t>Watch and participate</a:t>
            </a:r>
          </a:p>
        </p:txBody>
      </p:sp>
    </p:spTree>
    <p:extLst>
      <p:ext uri="{BB962C8B-B14F-4D97-AF65-F5344CB8AC3E}">
        <p14:creationId xmlns:p14="http://schemas.microsoft.com/office/powerpoint/2010/main" val="22510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4BC-6358-43DC-9358-103C9F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300E-9FBD-4E9B-BCD1-E540804D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Application programming interface</a:t>
            </a:r>
          </a:p>
          <a:p>
            <a:r>
              <a:rPr lang="en-US" dirty="0"/>
              <a:t>It defines how software communicates with each other </a:t>
            </a:r>
          </a:p>
          <a:p>
            <a:r>
              <a:rPr lang="en-US" dirty="0"/>
              <a:t>We write documentation to make it easier and faster to understand the code.</a:t>
            </a:r>
          </a:p>
        </p:txBody>
      </p:sp>
    </p:spTree>
    <p:extLst>
      <p:ext uri="{BB962C8B-B14F-4D97-AF65-F5344CB8AC3E}">
        <p14:creationId xmlns:p14="http://schemas.microsoft.com/office/powerpoint/2010/main" val="162684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F34-E922-4457-ABDD-AC6C707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2B7F-3CEA-46D9-A509-A8C4ED43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documentation language</a:t>
            </a:r>
          </a:p>
          <a:p>
            <a:pPr lvl="1"/>
            <a:r>
              <a:rPr lang="en-US" dirty="0"/>
              <a:t>You might recognize from Software 1 from GitHub</a:t>
            </a:r>
          </a:p>
          <a:p>
            <a:pPr lvl="1"/>
            <a:r>
              <a:rPr lang="en-US" dirty="0"/>
              <a:t># indicates a heading</a:t>
            </a:r>
          </a:p>
          <a:p>
            <a:pPr lvl="2"/>
            <a:r>
              <a:rPr lang="en-US" dirty="0"/>
              <a:t>Multiple # define different headings</a:t>
            </a:r>
          </a:p>
          <a:p>
            <a:pPr lvl="1"/>
            <a:r>
              <a:rPr lang="en-US" dirty="0"/>
              <a:t>Use * to italicize words *</a:t>
            </a:r>
          </a:p>
          <a:p>
            <a:pPr lvl="1"/>
            <a:r>
              <a:rPr lang="en-US" dirty="0"/>
              <a:t>Use ** to bold words **</a:t>
            </a:r>
          </a:p>
          <a:p>
            <a:pPr lvl="1"/>
            <a:r>
              <a:rPr lang="en-US" dirty="0"/>
              <a:t>Use `to monospace`</a:t>
            </a:r>
          </a:p>
        </p:txBody>
      </p:sp>
    </p:spTree>
    <p:extLst>
      <p:ext uri="{BB962C8B-B14F-4D97-AF65-F5344CB8AC3E}">
        <p14:creationId xmlns:p14="http://schemas.microsoft.com/office/powerpoint/2010/main" val="7023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1C48-02D3-4D78-8C87-7C9E8C8B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9ACE-EF11-4935-BC9C-76922178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[text] (link) to create a link </a:t>
            </a:r>
          </a:p>
          <a:p>
            <a:r>
              <a:rPr lang="en-US" dirty="0"/>
              <a:t>Use ![text] (picture-</a:t>
            </a:r>
            <a:r>
              <a:rPr lang="en-US" dirty="0" err="1"/>
              <a:t>url</a:t>
            </a:r>
            <a:r>
              <a:rPr lang="en-US" dirty="0"/>
              <a:t>) to link a picture</a:t>
            </a:r>
          </a:p>
          <a:p>
            <a:r>
              <a:rPr lang="en-US" dirty="0"/>
              <a:t>Unordered List</a:t>
            </a:r>
          </a:p>
          <a:p>
            <a:pPr lvl="1"/>
            <a:r>
              <a:rPr lang="en-US" dirty="0"/>
              <a:t>* thing 1</a:t>
            </a:r>
          </a:p>
          <a:p>
            <a:pPr lvl="1"/>
            <a:r>
              <a:rPr lang="en-US" dirty="0"/>
              <a:t>*thing 2</a:t>
            </a:r>
          </a:p>
          <a:p>
            <a:pPr lvl="1"/>
            <a:r>
              <a:rPr lang="en-US" dirty="0"/>
              <a:t>*thing3</a:t>
            </a:r>
          </a:p>
          <a:p>
            <a:r>
              <a:rPr lang="en-US" dirty="0"/>
              <a:t>Ordered List</a:t>
            </a:r>
          </a:p>
          <a:p>
            <a:pPr lvl="1"/>
            <a:r>
              <a:rPr lang="en-US" dirty="0"/>
              <a:t>1. 	1. ---</a:t>
            </a:r>
          </a:p>
          <a:p>
            <a:pPr lvl="1"/>
            <a:r>
              <a:rPr lang="en-US" dirty="0"/>
              <a:t>2.	2.----</a:t>
            </a:r>
          </a:p>
          <a:p>
            <a:pPr lvl="1"/>
            <a:r>
              <a:rPr lang="en-US" dirty="0"/>
              <a:t>40. 	3.----</a:t>
            </a:r>
          </a:p>
        </p:txBody>
      </p:sp>
    </p:spTree>
    <p:extLst>
      <p:ext uri="{BB962C8B-B14F-4D97-AF65-F5344CB8AC3E}">
        <p14:creationId xmlns:p14="http://schemas.microsoft.com/office/powerpoint/2010/main" val="30141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2A2-4ABC-4880-BFB7-47EECA87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Down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4CB9-BF80-43A4-B519-C696350E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|Element| Description| Type| Notes |</a:t>
            </a:r>
          </a:p>
          <a:p>
            <a:r>
              <a:rPr lang="en-US" dirty="0"/>
              <a:t>|----------| --------|--------| -----|------|</a:t>
            </a:r>
          </a:p>
          <a:p>
            <a:r>
              <a:rPr lang="en-US" dirty="0"/>
              <a:t>|info 1|info 2|info 3| info 4|</a:t>
            </a:r>
          </a:p>
          <a:p>
            <a:endParaRPr lang="en-US" dirty="0"/>
          </a:p>
          <a:p>
            <a:r>
              <a:rPr lang="en-US" dirty="0"/>
              <a:t>This is the table format for JSON Responses </a:t>
            </a:r>
          </a:p>
          <a:p>
            <a:pPr lvl="1"/>
            <a:r>
              <a:rPr lang="en-US" dirty="0"/>
              <a:t>XML Responses also include a column called attributes but are formatted the same way</a:t>
            </a:r>
          </a:p>
          <a:p>
            <a:r>
              <a:rPr lang="en-US" dirty="0"/>
              <a:t>Similar format for JSON Requests but requires a requests column</a:t>
            </a:r>
          </a:p>
          <a:p>
            <a:pPr lvl="1"/>
            <a:r>
              <a:rPr lang="en-US" dirty="0"/>
              <a:t>Possible values are “required” and “optional”</a:t>
            </a:r>
          </a:p>
        </p:txBody>
      </p:sp>
    </p:spTree>
    <p:extLst>
      <p:ext uri="{BB962C8B-B14F-4D97-AF65-F5344CB8AC3E}">
        <p14:creationId xmlns:p14="http://schemas.microsoft.com/office/powerpoint/2010/main" val="17878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19E-0D78-4602-8075-F15C181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JSON, XML, and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9594-29C4-40FB-86FD-F9732251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on GitHub of JSON, XML, and Markdown</a:t>
            </a:r>
          </a:p>
          <a:p>
            <a:r>
              <a:rPr lang="en-US" dirty="0"/>
              <a:t>Things to note before the examples.</a:t>
            </a:r>
          </a:p>
          <a:p>
            <a:pPr lvl="1"/>
            <a:r>
              <a:rPr lang="en-US" dirty="0"/>
              <a:t>You only need one table for both XML and JSON if the API supports both</a:t>
            </a:r>
          </a:p>
          <a:p>
            <a:pPr lvl="2"/>
            <a:r>
              <a:rPr lang="en-US" dirty="0"/>
              <a:t>I used two.</a:t>
            </a:r>
          </a:p>
          <a:p>
            <a:pPr lvl="1"/>
            <a:r>
              <a:rPr lang="en-US" dirty="0"/>
              <a:t>The XML response is not written using attributes</a:t>
            </a:r>
          </a:p>
          <a:p>
            <a:r>
              <a:rPr lang="en-US" dirty="0"/>
              <a:t>Link to the GitHub Repository:</a:t>
            </a:r>
          </a:p>
          <a:p>
            <a:pPr lvl="1"/>
            <a:r>
              <a:rPr lang="en-US" dirty="0">
                <a:hlinkClick r:id="rId2"/>
              </a:rPr>
              <a:t>https://github.com/HyderickCSarrell/CS488_APIDOCPRESENTATION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0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D8D-ACDA-43DD-B387-477E344D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 for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1DAF-0EE3-4471-9320-3CCE4272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Processors</a:t>
            </a:r>
          </a:p>
          <a:p>
            <a:r>
              <a:rPr lang="en-US" dirty="0"/>
              <a:t>Wikis</a:t>
            </a:r>
          </a:p>
          <a:p>
            <a:r>
              <a:rPr lang="en-US" dirty="0"/>
              <a:t>Content Management Systems</a:t>
            </a:r>
          </a:p>
          <a:p>
            <a:r>
              <a:rPr lang="en-US" dirty="0"/>
              <a:t>Commercial Tools</a:t>
            </a:r>
          </a:p>
          <a:p>
            <a:r>
              <a:rPr lang="en-US" dirty="0"/>
              <a:t>DITA</a:t>
            </a:r>
          </a:p>
        </p:txBody>
      </p:sp>
    </p:spTree>
    <p:extLst>
      <p:ext uri="{BB962C8B-B14F-4D97-AF65-F5344CB8AC3E}">
        <p14:creationId xmlns:p14="http://schemas.microsoft.com/office/powerpoint/2010/main" val="5856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111-A910-4F71-90A1-CE15A7B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Processors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DC72-D5C9-46DE-B34D-79FF2243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7C-AD0B-4ACF-A60B-33220F56D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generate PDF format for viewing</a:t>
            </a:r>
          </a:p>
          <a:p>
            <a:r>
              <a:rPr lang="en-US" dirty="0"/>
              <a:t>Has sophisticated formatting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D71C-B5D3-4B2F-8BAA-CFED5E7D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8E452-31CC-4128-9D9B-F1BE98099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Poor web-based docs</a:t>
            </a:r>
          </a:p>
          <a:p>
            <a:r>
              <a:rPr lang="en-US" dirty="0"/>
              <a:t>Doesn’t allow for multiple people working on it</a:t>
            </a:r>
          </a:p>
        </p:txBody>
      </p:sp>
    </p:spTree>
    <p:extLst>
      <p:ext uri="{BB962C8B-B14F-4D97-AF65-F5344CB8AC3E}">
        <p14:creationId xmlns:p14="http://schemas.microsoft.com/office/powerpoint/2010/main" val="251569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192</TotalTime>
  <Words>401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API Documentation With JSON and XML</vt:lpstr>
      <vt:lpstr>Source for this Presentation</vt:lpstr>
      <vt:lpstr>What is API Documentation?</vt:lpstr>
      <vt:lpstr>Markdown</vt:lpstr>
      <vt:lpstr>Markdown</vt:lpstr>
      <vt:lpstr>Mark Down Tables </vt:lpstr>
      <vt:lpstr>JSON, XML, and Markdown</vt:lpstr>
      <vt:lpstr>Other Tools for Documentation</vt:lpstr>
      <vt:lpstr>Word Processors </vt:lpstr>
      <vt:lpstr>Wikis </vt:lpstr>
      <vt:lpstr>Content Management Systems</vt:lpstr>
      <vt:lpstr>Commercial Tools</vt:lpstr>
      <vt:lpstr>DITA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Documentation With JSON and XML</dc:title>
  <dc:creator>Saber Heart</dc:creator>
  <cp:lastModifiedBy>Saber Heart</cp:lastModifiedBy>
  <cp:revision>1</cp:revision>
  <dcterms:created xsi:type="dcterms:W3CDTF">2017-11-04T21:48:38Z</dcterms:created>
  <dcterms:modified xsi:type="dcterms:W3CDTF">2017-11-05T18:20:56Z</dcterms:modified>
</cp:coreProperties>
</file>