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er Heart" userId="fb8b8a421b0903ca" providerId="LiveId" clId="{BFC64E79-A38C-45EF-969B-1EBFFF4C3840}"/>
    <pc:docChg chg="custSel addSld modSld">
      <pc:chgData name="Saber Heart" userId="fb8b8a421b0903ca" providerId="LiveId" clId="{BFC64E79-A38C-45EF-969B-1EBFFF4C3840}" dt="2017-11-05T05:21:13.553" v="1909" actId="20577"/>
      <pc:docMkLst>
        <pc:docMk/>
      </pc:docMkLst>
      <pc:sldChg chg="modSp add">
        <pc:chgData name="Saber Heart" userId="fb8b8a421b0903ca" providerId="LiveId" clId="{BFC64E79-A38C-45EF-969B-1EBFFF4C3840}" dt="2017-11-05T03:33:50.790" v="324" actId="20577"/>
        <pc:sldMkLst>
          <pc:docMk/>
          <pc:sldMk cId="2251045687" sldId="257"/>
        </pc:sldMkLst>
        <pc:spChg chg="mod">
          <ac:chgData name="Saber Heart" userId="fb8b8a421b0903ca" providerId="LiveId" clId="{BFC64E79-A38C-45EF-969B-1EBFFF4C3840}" dt="2017-11-05T03:29:30.086" v="30" actId="20577"/>
          <ac:spMkLst>
            <pc:docMk/>
            <pc:sldMk cId="2251045687" sldId="257"/>
            <ac:spMk id="2" creationId="{594BBF78-B507-4BA4-82FB-F38AC81ABC02}"/>
          </ac:spMkLst>
        </pc:spChg>
        <pc:spChg chg="mod">
          <ac:chgData name="Saber Heart" userId="fb8b8a421b0903ca" providerId="LiveId" clId="{BFC64E79-A38C-45EF-969B-1EBFFF4C3840}" dt="2017-11-05T03:33:50.790" v="324" actId="20577"/>
          <ac:spMkLst>
            <pc:docMk/>
            <pc:sldMk cId="2251045687" sldId="257"/>
            <ac:spMk id="3" creationId="{D6AAD38A-BC0D-48AA-9CEF-D1ACBE330664}"/>
          </ac:spMkLst>
        </pc:spChg>
      </pc:sldChg>
      <pc:sldChg chg="modSp add">
        <pc:chgData name="Saber Heart" userId="fb8b8a421b0903ca" providerId="LiveId" clId="{BFC64E79-A38C-45EF-969B-1EBFFF4C3840}" dt="2017-11-05T03:49:14.215" v="635" actId="20577"/>
        <pc:sldMkLst>
          <pc:docMk/>
          <pc:sldMk cId="1626844846" sldId="258"/>
        </pc:sldMkLst>
        <pc:spChg chg="mod">
          <ac:chgData name="Saber Heart" userId="fb8b8a421b0903ca" providerId="LiveId" clId="{BFC64E79-A38C-45EF-969B-1EBFFF4C3840}" dt="2017-11-05T03:44:21.567" v="479" actId="20577"/>
          <ac:spMkLst>
            <pc:docMk/>
            <pc:sldMk cId="1626844846" sldId="258"/>
            <ac:spMk id="2" creationId="{78A744BC-6358-43DC-9358-103C9FA17463}"/>
          </ac:spMkLst>
        </pc:spChg>
        <pc:spChg chg="mod">
          <ac:chgData name="Saber Heart" userId="fb8b8a421b0903ca" providerId="LiveId" clId="{BFC64E79-A38C-45EF-969B-1EBFFF4C3840}" dt="2017-11-05T03:49:14.215" v="635" actId="20577"/>
          <ac:spMkLst>
            <pc:docMk/>
            <pc:sldMk cId="1626844846" sldId="258"/>
            <ac:spMk id="3" creationId="{8B54300E-9FBD-4E9B-BCD1-E540804D3679}"/>
          </ac:spMkLst>
        </pc:spChg>
      </pc:sldChg>
      <pc:sldChg chg="modSp add">
        <pc:chgData name="Saber Heart" userId="fb8b8a421b0903ca" providerId="LiveId" clId="{BFC64E79-A38C-45EF-969B-1EBFFF4C3840}" dt="2017-11-05T04:08:27.619" v="1010" actId="20577"/>
        <pc:sldMkLst>
          <pc:docMk/>
          <pc:sldMk cId="702376100" sldId="259"/>
        </pc:sldMkLst>
        <pc:spChg chg="mod">
          <ac:chgData name="Saber Heart" userId="fb8b8a421b0903ca" providerId="LiveId" clId="{BFC64E79-A38C-45EF-969B-1EBFFF4C3840}" dt="2017-11-05T03:55:03.113" v="648" actId="20577"/>
          <ac:spMkLst>
            <pc:docMk/>
            <pc:sldMk cId="702376100" sldId="259"/>
            <ac:spMk id="2" creationId="{2177EF34-E922-4457-ABDD-AC6C707D8701}"/>
          </ac:spMkLst>
        </pc:spChg>
        <pc:spChg chg="mod">
          <ac:chgData name="Saber Heart" userId="fb8b8a421b0903ca" providerId="LiveId" clId="{BFC64E79-A38C-45EF-969B-1EBFFF4C3840}" dt="2017-11-05T04:08:27.619" v="1010" actId="20577"/>
          <ac:spMkLst>
            <pc:docMk/>
            <pc:sldMk cId="702376100" sldId="259"/>
            <ac:spMk id="3" creationId="{5F0D2B7F-3CEA-46D9-A509-A8C4ED43A1C3}"/>
          </ac:spMkLst>
        </pc:spChg>
      </pc:sldChg>
      <pc:sldChg chg="modSp add">
        <pc:chgData name="Saber Heart" userId="fb8b8a421b0903ca" providerId="LiveId" clId="{BFC64E79-A38C-45EF-969B-1EBFFF4C3840}" dt="2017-11-05T04:15:31.714" v="1232" actId="20577"/>
        <pc:sldMkLst>
          <pc:docMk/>
          <pc:sldMk cId="3014142869" sldId="260"/>
        </pc:sldMkLst>
        <pc:spChg chg="mod">
          <ac:chgData name="Saber Heart" userId="fb8b8a421b0903ca" providerId="LiveId" clId="{BFC64E79-A38C-45EF-969B-1EBFFF4C3840}" dt="2017-11-05T04:08:44.810" v="1021" actId="20577"/>
          <ac:spMkLst>
            <pc:docMk/>
            <pc:sldMk cId="3014142869" sldId="260"/>
            <ac:spMk id="2" creationId="{44831C48-02D3-4D78-8C87-7C9E8C8B4A99}"/>
          </ac:spMkLst>
        </pc:spChg>
        <pc:spChg chg="mod">
          <ac:chgData name="Saber Heart" userId="fb8b8a421b0903ca" providerId="LiveId" clId="{BFC64E79-A38C-45EF-969B-1EBFFF4C3840}" dt="2017-11-05T04:15:31.714" v="1232" actId="20577"/>
          <ac:spMkLst>
            <pc:docMk/>
            <pc:sldMk cId="3014142869" sldId="260"/>
            <ac:spMk id="3" creationId="{7FA99ACE-EF11-4935-BC9C-769221782524}"/>
          </ac:spMkLst>
        </pc:spChg>
      </pc:sldChg>
      <pc:sldChg chg="modSp add">
        <pc:chgData name="Saber Heart" userId="fb8b8a421b0903ca" providerId="LiveId" clId="{BFC64E79-A38C-45EF-969B-1EBFFF4C3840}" dt="2017-11-05T05:06:46.367" v="1795" actId="20577"/>
        <pc:sldMkLst>
          <pc:docMk/>
          <pc:sldMk cId="1787804115" sldId="261"/>
        </pc:sldMkLst>
        <pc:spChg chg="mod">
          <ac:chgData name="Saber Heart" userId="fb8b8a421b0903ca" providerId="LiveId" clId="{BFC64E79-A38C-45EF-969B-1EBFFF4C3840}" dt="2017-11-05T04:23:32.787" v="1266" actId="20577"/>
          <ac:spMkLst>
            <pc:docMk/>
            <pc:sldMk cId="1787804115" sldId="261"/>
            <ac:spMk id="2" creationId="{0311C2A2-4ABC-4880-BFB7-47EECA877CB3}"/>
          </ac:spMkLst>
        </pc:spChg>
        <pc:spChg chg="mod">
          <ac:chgData name="Saber Heart" userId="fb8b8a421b0903ca" providerId="LiveId" clId="{BFC64E79-A38C-45EF-969B-1EBFFF4C3840}" dt="2017-11-05T05:06:46.367" v="1795" actId="20577"/>
          <ac:spMkLst>
            <pc:docMk/>
            <pc:sldMk cId="1787804115" sldId="261"/>
            <ac:spMk id="3" creationId="{B3FB4CB9-BF80-43A4-B519-C696350E5FF8}"/>
          </ac:spMkLst>
        </pc:spChg>
      </pc:sldChg>
      <pc:sldChg chg="modSp add">
        <pc:chgData name="Saber Heart" userId="fb8b8a421b0903ca" providerId="LiveId" clId="{BFC64E79-A38C-45EF-969B-1EBFFF4C3840}" dt="2017-11-05T05:21:13.553" v="1909" actId="20577"/>
        <pc:sldMkLst>
          <pc:docMk/>
          <pc:sldMk cId="2886208190" sldId="262"/>
        </pc:sldMkLst>
        <pc:spChg chg="mod">
          <ac:chgData name="Saber Heart" userId="fb8b8a421b0903ca" providerId="LiveId" clId="{BFC64E79-A38C-45EF-969B-1EBFFF4C3840}" dt="2017-11-05T05:11:16.782" v="1841" actId="20577"/>
          <ac:spMkLst>
            <pc:docMk/>
            <pc:sldMk cId="2886208190" sldId="262"/>
            <ac:spMk id="2" creationId="{D722919E-0D78-4602-8075-F15C1816FB9A}"/>
          </ac:spMkLst>
        </pc:spChg>
        <pc:spChg chg="mod">
          <ac:chgData name="Saber Heart" userId="fb8b8a421b0903ca" providerId="LiveId" clId="{BFC64E79-A38C-45EF-969B-1EBFFF4C3840}" dt="2017-11-05T05:21:13.553" v="1909" actId="20577"/>
          <ac:spMkLst>
            <pc:docMk/>
            <pc:sldMk cId="2886208190" sldId="262"/>
            <ac:spMk id="3" creationId="{A9539594-29C4-40FB-86FD-F97322513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96F0-9508-43D4-AECF-E339B0F9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1DFD5-A721-4CDD-A730-7FEEA257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93F-E2BF-47C1-9708-4F69F6F9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84B-923E-4DC8-9B50-70118860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AF45-4180-42CC-A546-8FA4E376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A25F-19AF-433C-841B-E296376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B65D0-5690-47C9-B814-4742A75F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2999-FCDA-407A-B71F-1126B015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4282-BA31-4B25-8EA7-FA73CD6B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24C2-37E9-421A-BF90-DA9EE24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3AA7E-9E95-4611-B6E5-B12810DC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1CAA0-0241-471C-B07E-E97C1DF5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9E94-EC72-4A62-A269-DC44C022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7B3-24B2-4967-8533-B8312AA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2575-009A-44EB-B810-17F9DA9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0290-A9DD-41C7-BF72-2246CC61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E2D0-BEB0-44AA-B4A8-7D6A063F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BD41-6F2F-44DC-8506-3781FBB2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22C1-C43E-4AF0-B456-744D01C5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FBFB-D87C-490C-B7A7-11A6C8A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D1E-DA1E-4187-878A-41CE41EE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A8A5-0BF8-4193-B926-A11E1997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DE96-E0F7-4088-BD36-B0679A5A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8721-40B1-4FE9-92A9-C644826B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4F28-E240-4D58-9775-CD6C80D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DD88-36FA-4E38-8E00-D6A9722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B089-956C-4A37-996A-1AA44A0C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740E-D2B3-4DD2-AD09-5D9ADF3A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658A-C24C-44A9-A7B2-9786D8F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673C-829F-4902-9CCE-DD477CC8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7F94-51A2-4F7C-8994-9A26AE5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56E6-4792-4A55-87CA-C8F9543A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02C6-DD0F-4EA1-AD8E-B67E15CD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E1DE-1A2A-4C57-ACAB-19DA7897A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B325-1903-41A8-BEF6-1BBC26CC5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E1EE7-D367-47D6-8936-67A827632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9B55-89E4-4E10-9783-91D8DC98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044D-AC0D-48CE-ABB1-C20E8292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56E0-23E8-471F-BC3A-6323EF1A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570D-9549-4434-8274-719C2F4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C569-C796-495A-A2B4-40EB2DA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A2D49-D270-4A65-9C23-49A8F561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7DF33-F83D-4257-BB20-A878EF4E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76E60-4ED3-456C-B128-DBEDA67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A50A-0A68-4EA6-A901-BBDA800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B1ABE-D35F-4FEC-8020-DF2B0AFC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EF15-0C54-41A3-8F99-2FC379EA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5004-4A79-4286-8C12-5663BACD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70DA9-8CC4-47B1-9DDB-1B2C162C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59EE-A903-4BBA-889C-0A765587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ACF2D-92B1-4F3F-AF27-01B9B2EB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FFE7-219D-4B4A-9152-6AE130D9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B05-BC67-48AF-AE80-5F6103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5863B-EDF7-465E-9981-B2F82DF89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6FD24-5B7F-4688-92E8-B6D4802D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7FBF-B2D4-45AB-848F-EC808C1D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451D-053F-4351-9D95-C0EC426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A455-CEFD-480A-8F42-2A23E5F7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087C3-5336-48D9-B7FA-24B52E7F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8DB9-6EA7-451B-84A2-6386A68D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EE36-A1EA-405E-9F09-7EFCF73A9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F940-D56D-4F52-9CB1-54894350CBF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11EB-4C89-43C0-B85D-7B631E9E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E48F-7EBD-428F-BE1B-BB1824F6D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55D7-72B5-499C-8E96-299E45B4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462-A200-4090-A7E2-248346A9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  <a:br>
              <a:rPr lang="en-US" dirty="0"/>
            </a:br>
            <a:r>
              <a:rPr lang="en-US" dirty="0"/>
              <a:t>With JSON and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268B-1F11-436D-9105-B6BF474FC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Hyderick C. Sarrell</a:t>
            </a:r>
          </a:p>
        </p:txBody>
      </p:sp>
    </p:spTree>
    <p:extLst>
      <p:ext uri="{BB962C8B-B14F-4D97-AF65-F5344CB8AC3E}">
        <p14:creationId xmlns:p14="http://schemas.microsoft.com/office/powerpoint/2010/main" val="10363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BF78-B507-4BA4-82FB-F38AC81A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D38A-BC0D-48AA-9CEF-D1ACBE33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Lesson from Lynda</a:t>
            </a:r>
          </a:p>
          <a:p>
            <a:pPr lvl="1"/>
            <a:r>
              <a:rPr lang="en-US" dirty="0"/>
              <a:t>Learn API Documentation with JSON and XML</a:t>
            </a:r>
          </a:p>
          <a:p>
            <a:r>
              <a:rPr lang="en-US" dirty="0"/>
              <a:t>To access:</a:t>
            </a:r>
          </a:p>
          <a:p>
            <a:pPr marL="914400" lvl="1" indent="-457200">
              <a:buAutoNum type="arabicPeriod"/>
            </a:pPr>
            <a:r>
              <a:rPr lang="en-US" dirty="0"/>
              <a:t>Sign into my.jsu.edu</a:t>
            </a:r>
          </a:p>
          <a:p>
            <a:pPr marL="914400" lvl="1" indent="-457200">
              <a:buAutoNum type="arabicPeriod"/>
            </a:pPr>
            <a:r>
              <a:rPr lang="en-US" dirty="0"/>
              <a:t>Click on the Lynda.com icon on the menu</a:t>
            </a:r>
          </a:p>
          <a:p>
            <a:pPr marL="914400" lvl="1" indent="-457200">
              <a:buAutoNum type="arabicPeriod"/>
            </a:pPr>
            <a:r>
              <a:rPr lang="en-US" dirty="0"/>
              <a:t>Search the title at the top</a:t>
            </a:r>
          </a:p>
          <a:p>
            <a:pPr marL="914400" lvl="1" indent="-457200">
              <a:buAutoNum type="arabicPeriod"/>
            </a:pPr>
            <a:r>
              <a:rPr lang="en-US" dirty="0"/>
              <a:t>Watch and participate</a:t>
            </a:r>
          </a:p>
        </p:txBody>
      </p:sp>
    </p:spTree>
    <p:extLst>
      <p:ext uri="{BB962C8B-B14F-4D97-AF65-F5344CB8AC3E}">
        <p14:creationId xmlns:p14="http://schemas.microsoft.com/office/powerpoint/2010/main" val="22510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4BC-6358-43DC-9358-103C9F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300E-9FBD-4E9B-BCD1-E540804D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Application programming interface</a:t>
            </a:r>
          </a:p>
          <a:p>
            <a:r>
              <a:rPr lang="en-US" dirty="0"/>
              <a:t>It defines how software communicates with each other </a:t>
            </a:r>
          </a:p>
          <a:p>
            <a:r>
              <a:rPr lang="en-US" dirty="0"/>
              <a:t>We write documentation to make it easier and faster to understand the code.</a:t>
            </a:r>
          </a:p>
        </p:txBody>
      </p:sp>
    </p:spTree>
    <p:extLst>
      <p:ext uri="{BB962C8B-B14F-4D97-AF65-F5344CB8AC3E}">
        <p14:creationId xmlns:p14="http://schemas.microsoft.com/office/powerpoint/2010/main" val="162684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F34-E922-4457-ABDD-AC6C707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2B7F-3CEA-46D9-A509-A8C4ED43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documentation language</a:t>
            </a:r>
          </a:p>
          <a:p>
            <a:pPr lvl="1"/>
            <a:r>
              <a:rPr lang="en-US" dirty="0"/>
              <a:t>You might recognize from Software 1 from GitHub</a:t>
            </a:r>
          </a:p>
          <a:p>
            <a:pPr lvl="1"/>
            <a:r>
              <a:rPr lang="en-US" dirty="0"/>
              <a:t># indicates a heading</a:t>
            </a:r>
          </a:p>
          <a:p>
            <a:pPr lvl="2"/>
            <a:r>
              <a:rPr lang="en-US" dirty="0"/>
              <a:t>Multiple # define different headings</a:t>
            </a:r>
          </a:p>
          <a:p>
            <a:pPr lvl="1"/>
            <a:r>
              <a:rPr lang="en-US" dirty="0"/>
              <a:t>Use * to italicize words *</a:t>
            </a:r>
          </a:p>
          <a:p>
            <a:pPr lvl="1"/>
            <a:r>
              <a:rPr lang="en-US" dirty="0"/>
              <a:t>Use ** to bold words **</a:t>
            </a:r>
          </a:p>
          <a:p>
            <a:pPr lvl="1"/>
            <a:r>
              <a:rPr lang="en-US" dirty="0"/>
              <a:t>Use `to monospace`</a:t>
            </a:r>
          </a:p>
        </p:txBody>
      </p:sp>
    </p:spTree>
    <p:extLst>
      <p:ext uri="{BB962C8B-B14F-4D97-AF65-F5344CB8AC3E}">
        <p14:creationId xmlns:p14="http://schemas.microsoft.com/office/powerpoint/2010/main" val="7023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1C48-02D3-4D78-8C87-7C9E8C8B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9ACE-EF11-4935-BC9C-76922178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[text] (link) to create a link </a:t>
            </a:r>
          </a:p>
          <a:p>
            <a:r>
              <a:rPr lang="en-US" dirty="0"/>
              <a:t>Use ![text] (picture-</a:t>
            </a:r>
            <a:r>
              <a:rPr lang="en-US" dirty="0" err="1"/>
              <a:t>url</a:t>
            </a:r>
            <a:r>
              <a:rPr lang="en-US" dirty="0"/>
              <a:t>) to link a picture</a:t>
            </a:r>
          </a:p>
          <a:p>
            <a:r>
              <a:rPr lang="en-US" dirty="0"/>
              <a:t>Unordered List</a:t>
            </a:r>
          </a:p>
          <a:p>
            <a:pPr lvl="1"/>
            <a:r>
              <a:rPr lang="en-US" dirty="0"/>
              <a:t>* thing 1</a:t>
            </a:r>
          </a:p>
          <a:p>
            <a:pPr lvl="1"/>
            <a:r>
              <a:rPr lang="en-US" dirty="0"/>
              <a:t>*thing 2</a:t>
            </a:r>
          </a:p>
          <a:p>
            <a:pPr lvl="1"/>
            <a:r>
              <a:rPr lang="en-US" dirty="0"/>
              <a:t>*thing3</a:t>
            </a:r>
          </a:p>
          <a:p>
            <a:r>
              <a:rPr lang="en-US" dirty="0"/>
              <a:t>Ordered List</a:t>
            </a:r>
          </a:p>
          <a:p>
            <a:pPr lvl="1"/>
            <a:r>
              <a:rPr lang="en-US" dirty="0"/>
              <a:t>1. 	1. ---</a:t>
            </a:r>
          </a:p>
          <a:p>
            <a:pPr lvl="1"/>
            <a:r>
              <a:rPr lang="en-US" dirty="0"/>
              <a:t>2.	2.----</a:t>
            </a:r>
          </a:p>
          <a:p>
            <a:pPr lvl="1"/>
            <a:r>
              <a:rPr lang="en-US" dirty="0"/>
              <a:t>40. 	3.----</a:t>
            </a:r>
          </a:p>
        </p:txBody>
      </p:sp>
    </p:spTree>
    <p:extLst>
      <p:ext uri="{BB962C8B-B14F-4D97-AF65-F5344CB8AC3E}">
        <p14:creationId xmlns:p14="http://schemas.microsoft.com/office/powerpoint/2010/main" val="30141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2A2-4ABC-4880-BFB7-47EECA87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Down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4CB9-BF80-43A4-B519-C696350E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|Element| </a:t>
            </a:r>
            <a:r>
              <a:rPr lang="en-US" dirty="0" err="1"/>
              <a:t>Desciption</a:t>
            </a:r>
            <a:r>
              <a:rPr lang="en-US" dirty="0"/>
              <a:t>| Type| Notes |</a:t>
            </a:r>
          </a:p>
          <a:p>
            <a:r>
              <a:rPr lang="en-US" dirty="0"/>
              <a:t>|----------| --------|--------| -----|------|</a:t>
            </a:r>
          </a:p>
          <a:p>
            <a:r>
              <a:rPr lang="en-US" dirty="0"/>
              <a:t>|info 1|info 2|info 3| info 4|</a:t>
            </a:r>
          </a:p>
          <a:p>
            <a:endParaRPr lang="en-US" dirty="0"/>
          </a:p>
          <a:p>
            <a:r>
              <a:rPr lang="en-US" dirty="0"/>
              <a:t>This is the table format for JSON Responses </a:t>
            </a:r>
          </a:p>
          <a:p>
            <a:pPr lvl="1"/>
            <a:r>
              <a:rPr lang="en-US" dirty="0"/>
              <a:t>XML Responses also include a column called attributes but are formatted the same way</a:t>
            </a:r>
          </a:p>
          <a:p>
            <a:r>
              <a:rPr lang="en-US" dirty="0"/>
              <a:t>Similar format for JSON Requests but requires a requests column</a:t>
            </a:r>
          </a:p>
          <a:p>
            <a:pPr lvl="1"/>
            <a:r>
              <a:rPr lang="en-US" dirty="0"/>
              <a:t>Possible values are “required” and “optional”</a:t>
            </a:r>
          </a:p>
        </p:txBody>
      </p:sp>
    </p:spTree>
    <p:extLst>
      <p:ext uri="{BB962C8B-B14F-4D97-AF65-F5344CB8AC3E}">
        <p14:creationId xmlns:p14="http://schemas.microsoft.com/office/powerpoint/2010/main" val="17878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19E-0D78-4602-8075-F15C181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JSON, XML, and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9594-29C4-40FB-86FD-F9732251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on GitHub of JSON, XML, and </a:t>
            </a:r>
            <a:r>
              <a:rPr lang="en-US" dirty="0" err="1"/>
              <a:t>MarkDown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API Documentation With JSON and XML</vt:lpstr>
      <vt:lpstr>Source for this Presentation</vt:lpstr>
      <vt:lpstr>What is API Documentation?</vt:lpstr>
      <vt:lpstr>Markdown</vt:lpstr>
      <vt:lpstr>Markdown</vt:lpstr>
      <vt:lpstr>Mark Down Tables </vt:lpstr>
      <vt:lpstr>JSON, XML, and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Documentation With JSON and XML</dc:title>
  <dc:creator>Saber Heart</dc:creator>
  <cp:lastModifiedBy>Saber Heart</cp:lastModifiedBy>
  <cp:revision>1</cp:revision>
  <dcterms:created xsi:type="dcterms:W3CDTF">2017-11-04T21:48:38Z</dcterms:created>
  <dcterms:modified xsi:type="dcterms:W3CDTF">2017-11-05T05:21:18Z</dcterms:modified>
</cp:coreProperties>
</file>