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80"/>
  </p:normalViewPr>
  <p:slideViewPr>
    <p:cSldViewPr snapToGrid="0">
      <p:cViewPr varScale="1">
        <p:scale>
          <a:sx n="121" d="100"/>
          <a:sy n="121"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81DDBA99-4E39-384A-831D-D4D23DFD7C6B}" type="datetimeFigureOut">
              <a:rPr lang="en-PK" smtClean="0"/>
              <a:t>13/12/2022</a:t>
            </a:fld>
            <a:endParaRPr lang="en-PK"/>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PK"/>
          </a:p>
        </p:txBody>
      </p:sp>
      <p:sp>
        <p:nvSpPr>
          <p:cNvPr id="6" name="Slide Number Placeholder 5"/>
          <p:cNvSpPr>
            <a:spLocks noGrp="1"/>
          </p:cNvSpPr>
          <p:nvPr>
            <p:ph type="sldNum" sz="quarter" idx="12"/>
          </p:nvPr>
        </p:nvSpPr>
        <p:spPr>
          <a:xfrm>
            <a:off x="10469880" y="320040"/>
            <a:ext cx="914400" cy="320040"/>
          </a:xfrm>
        </p:spPr>
        <p:txBody>
          <a:bodyPr/>
          <a:lstStyle/>
          <a:p>
            <a:fld id="{A4AD5F86-F977-2A4B-9DEA-8848A07A9468}" type="slidenum">
              <a:rPr lang="en-PK" smtClean="0"/>
              <a:t>‹#›</a:t>
            </a:fld>
            <a:endParaRPr lang="en-PK"/>
          </a:p>
        </p:txBody>
      </p:sp>
    </p:spTree>
    <p:extLst>
      <p:ext uri="{BB962C8B-B14F-4D97-AF65-F5344CB8AC3E}">
        <p14:creationId xmlns:p14="http://schemas.microsoft.com/office/powerpoint/2010/main" val="1384195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1DDBA99-4E39-384A-831D-D4D23DFD7C6B}" type="datetimeFigureOut">
              <a:rPr lang="en-PK" smtClean="0"/>
              <a:t>13/12/2022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A4AD5F86-F977-2A4B-9DEA-8848A07A9468}" type="slidenum">
              <a:rPr lang="en-PK" smtClean="0"/>
              <a:t>‹#›</a:t>
            </a:fld>
            <a:endParaRPr lang="en-PK"/>
          </a:p>
        </p:txBody>
      </p:sp>
    </p:spTree>
    <p:extLst>
      <p:ext uri="{BB962C8B-B14F-4D97-AF65-F5344CB8AC3E}">
        <p14:creationId xmlns:p14="http://schemas.microsoft.com/office/powerpoint/2010/main" val="142063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81DDBA99-4E39-384A-831D-D4D23DFD7C6B}" type="datetimeFigureOut">
              <a:rPr lang="en-PK" smtClean="0"/>
              <a:t>13/12/2022</a:t>
            </a:fld>
            <a:endParaRPr lang="en-PK"/>
          </a:p>
        </p:txBody>
      </p:sp>
      <p:sp>
        <p:nvSpPr>
          <p:cNvPr id="5" name="Footer Placeholder 4"/>
          <p:cNvSpPr>
            <a:spLocks noGrp="1"/>
          </p:cNvSpPr>
          <p:nvPr>
            <p:ph type="ftr" sz="quarter" idx="11"/>
          </p:nvPr>
        </p:nvSpPr>
        <p:spPr>
          <a:xfrm>
            <a:off x="804672" y="6227064"/>
            <a:ext cx="10588752" cy="320040"/>
          </a:xfrm>
        </p:spPr>
        <p:txBody>
          <a:bodyPr/>
          <a:lstStyle/>
          <a:p>
            <a:endParaRPr lang="en-PK"/>
          </a:p>
        </p:txBody>
      </p:sp>
      <p:sp>
        <p:nvSpPr>
          <p:cNvPr id="6" name="Slide Number Placeholder 5"/>
          <p:cNvSpPr>
            <a:spLocks noGrp="1"/>
          </p:cNvSpPr>
          <p:nvPr>
            <p:ph type="sldNum" sz="quarter" idx="12"/>
          </p:nvPr>
        </p:nvSpPr>
        <p:spPr>
          <a:xfrm>
            <a:off x="10469880" y="320040"/>
            <a:ext cx="914400" cy="320040"/>
          </a:xfrm>
        </p:spPr>
        <p:txBody>
          <a:bodyPr/>
          <a:lstStyle/>
          <a:p>
            <a:fld id="{A4AD5F86-F977-2A4B-9DEA-8848A07A9468}" type="slidenum">
              <a:rPr lang="en-PK" smtClean="0"/>
              <a:t>‹#›</a:t>
            </a:fld>
            <a:endParaRPr lang="en-PK"/>
          </a:p>
        </p:txBody>
      </p:sp>
    </p:spTree>
    <p:extLst>
      <p:ext uri="{BB962C8B-B14F-4D97-AF65-F5344CB8AC3E}">
        <p14:creationId xmlns:p14="http://schemas.microsoft.com/office/powerpoint/2010/main" val="1800299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1DDBA99-4E39-384A-831D-D4D23DFD7C6B}" type="datetimeFigureOut">
              <a:rPr lang="en-PK" smtClean="0"/>
              <a:t>13/12/2022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A4AD5F86-F977-2A4B-9DEA-8848A07A9468}" type="slidenum">
              <a:rPr lang="en-PK" smtClean="0"/>
              <a:t>‹#›</a:t>
            </a:fld>
            <a:endParaRPr lang="en-PK"/>
          </a:p>
        </p:txBody>
      </p:sp>
    </p:spTree>
    <p:extLst>
      <p:ext uri="{BB962C8B-B14F-4D97-AF65-F5344CB8AC3E}">
        <p14:creationId xmlns:p14="http://schemas.microsoft.com/office/powerpoint/2010/main" val="2227694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81DDBA99-4E39-384A-831D-D4D23DFD7C6B}" type="datetimeFigureOut">
              <a:rPr lang="en-PK" smtClean="0"/>
              <a:t>13/12/2022</a:t>
            </a:fld>
            <a:endParaRPr lang="en-PK"/>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PK"/>
          </a:p>
        </p:txBody>
      </p:sp>
      <p:sp>
        <p:nvSpPr>
          <p:cNvPr id="6" name="Slide Number Placeholder 5"/>
          <p:cNvSpPr>
            <a:spLocks noGrp="1"/>
          </p:cNvSpPr>
          <p:nvPr>
            <p:ph type="sldNum" sz="quarter" idx="12"/>
          </p:nvPr>
        </p:nvSpPr>
        <p:spPr>
          <a:xfrm>
            <a:off x="10469880" y="320040"/>
            <a:ext cx="914400" cy="320040"/>
          </a:xfrm>
        </p:spPr>
        <p:txBody>
          <a:bodyPr/>
          <a:lstStyle/>
          <a:p>
            <a:fld id="{A4AD5F86-F977-2A4B-9DEA-8848A07A9468}" type="slidenum">
              <a:rPr lang="en-PK" smtClean="0"/>
              <a:t>‹#›</a:t>
            </a:fld>
            <a:endParaRPr lang="en-PK"/>
          </a:p>
        </p:txBody>
      </p:sp>
    </p:spTree>
    <p:extLst>
      <p:ext uri="{BB962C8B-B14F-4D97-AF65-F5344CB8AC3E}">
        <p14:creationId xmlns:p14="http://schemas.microsoft.com/office/powerpoint/2010/main" val="92425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81DDBA99-4E39-384A-831D-D4D23DFD7C6B}" type="datetimeFigureOut">
              <a:rPr lang="en-PK" smtClean="0"/>
              <a:t>13/12/2022</a:t>
            </a:fld>
            <a:endParaRPr lang="en-PK"/>
          </a:p>
        </p:txBody>
      </p:sp>
      <p:sp>
        <p:nvSpPr>
          <p:cNvPr id="6" name="Footer Placeholder 5"/>
          <p:cNvSpPr>
            <a:spLocks noGrp="1"/>
          </p:cNvSpPr>
          <p:nvPr>
            <p:ph type="ftr" sz="quarter" idx="11"/>
          </p:nvPr>
        </p:nvSpPr>
        <p:spPr>
          <a:xfrm>
            <a:off x="804672" y="6227064"/>
            <a:ext cx="10588752" cy="320040"/>
          </a:xfrm>
        </p:spPr>
        <p:txBody>
          <a:bodyPr/>
          <a:lstStyle/>
          <a:p>
            <a:endParaRPr lang="en-PK"/>
          </a:p>
        </p:txBody>
      </p:sp>
      <p:sp>
        <p:nvSpPr>
          <p:cNvPr id="7" name="Slide Number Placeholder 6"/>
          <p:cNvSpPr>
            <a:spLocks noGrp="1"/>
          </p:cNvSpPr>
          <p:nvPr>
            <p:ph type="sldNum" sz="quarter" idx="12"/>
          </p:nvPr>
        </p:nvSpPr>
        <p:spPr>
          <a:xfrm>
            <a:off x="10469880" y="320040"/>
            <a:ext cx="914400" cy="320040"/>
          </a:xfrm>
        </p:spPr>
        <p:txBody>
          <a:bodyPr/>
          <a:lstStyle/>
          <a:p>
            <a:fld id="{A4AD5F86-F977-2A4B-9DEA-8848A07A9468}" type="slidenum">
              <a:rPr lang="en-PK" smtClean="0"/>
              <a:t>‹#›</a:t>
            </a:fld>
            <a:endParaRPr lang="en-PK"/>
          </a:p>
        </p:txBody>
      </p:sp>
    </p:spTree>
    <p:extLst>
      <p:ext uri="{BB962C8B-B14F-4D97-AF65-F5344CB8AC3E}">
        <p14:creationId xmlns:p14="http://schemas.microsoft.com/office/powerpoint/2010/main" val="1374130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81DDBA99-4E39-384A-831D-D4D23DFD7C6B}" type="datetimeFigureOut">
              <a:rPr lang="en-PK" smtClean="0"/>
              <a:t>13/12/2022</a:t>
            </a:fld>
            <a:endParaRPr lang="en-PK"/>
          </a:p>
        </p:txBody>
      </p:sp>
      <p:sp>
        <p:nvSpPr>
          <p:cNvPr id="8" name="Footer Placeholder 7"/>
          <p:cNvSpPr>
            <a:spLocks noGrp="1"/>
          </p:cNvSpPr>
          <p:nvPr>
            <p:ph type="ftr" sz="quarter" idx="11"/>
          </p:nvPr>
        </p:nvSpPr>
        <p:spPr>
          <a:xfrm>
            <a:off x="804672" y="6227064"/>
            <a:ext cx="10588752" cy="320040"/>
          </a:xfrm>
        </p:spPr>
        <p:txBody>
          <a:bodyPr/>
          <a:lstStyle/>
          <a:p>
            <a:endParaRPr lang="en-PK"/>
          </a:p>
        </p:txBody>
      </p:sp>
      <p:sp>
        <p:nvSpPr>
          <p:cNvPr id="9" name="Slide Number Placeholder 8"/>
          <p:cNvSpPr>
            <a:spLocks noGrp="1"/>
          </p:cNvSpPr>
          <p:nvPr>
            <p:ph type="sldNum" sz="quarter" idx="12"/>
          </p:nvPr>
        </p:nvSpPr>
        <p:spPr>
          <a:xfrm>
            <a:off x="10469880" y="320040"/>
            <a:ext cx="914400" cy="320040"/>
          </a:xfrm>
        </p:spPr>
        <p:txBody>
          <a:bodyPr/>
          <a:lstStyle/>
          <a:p>
            <a:fld id="{A4AD5F86-F977-2A4B-9DEA-8848A07A9468}" type="slidenum">
              <a:rPr lang="en-PK" smtClean="0"/>
              <a:t>‹#›</a:t>
            </a:fld>
            <a:endParaRPr lang="en-PK"/>
          </a:p>
        </p:txBody>
      </p:sp>
    </p:spTree>
    <p:extLst>
      <p:ext uri="{BB962C8B-B14F-4D97-AF65-F5344CB8AC3E}">
        <p14:creationId xmlns:p14="http://schemas.microsoft.com/office/powerpoint/2010/main" val="883062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1DDBA99-4E39-384A-831D-D4D23DFD7C6B}" type="datetimeFigureOut">
              <a:rPr lang="en-PK" smtClean="0"/>
              <a:t>13/12/2022</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A4AD5F86-F977-2A4B-9DEA-8848A07A9468}" type="slidenum">
              <a:rPr lang="en-PK" smtClean="0"/>
              <a:t>‹#›</a:t>
            </a:fld>
            <a:endParaRPr lang="en-PK"/>
          </a:p>
        </p:txBody>
      </p:sp>
    </p:spTree>
    <p:extLst>
      <p:ext uri="{BB962C8B-B14F-4D97-AF65-F5344CB8AC3E}">
        <p14:creationId xmlns:p14="http://schemas.microsoft.com/office/powerpoint/2010/main" val="3981023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81DDBA99-4E39-384A-831D-D4D23DFD7C6B}" type="datetimeFigureOut">
              <a:rPr lang="en-PK" smtClean="0"/>
              <a:t>13/12/2022</a:t>
            </a:fld>
            <a:endParaRPr lang="en-PK"/>
          </a:p>
        </p:txBody>
      </p:sp>
      <p:sp>
        <p:nvSpPr>
          <p:cNvPr id="3" name="Footer Placeholder 2"/>
          <p:cNvSpPr>
            <a:spLocks noGrp="1"/>
          </p:cNvSpPr>
          <p:nvPr>
            <p:ph type="ftr" sz="quarter" idx="11"/>
          </p:nvPr>
        </p:nvSpPr>
        <p:spPr>
          <a:xfrm>
            <a:off x="804672" y="6227064"/>
            <a:ext cx="10588752" cy="320040"/>
          </a:xfrm>
        </p:spPr>
        <p:txBody>
          <a:bodyPr/>
          <a:lstStyle/>
          <a:p>
            <a:endParaRPr lang="en-PK"/>
          </a:p>
        </p:txBody>
      </p:sp>
      <p:sp>
        <p:nvSpPr>
          <p:cNvPr id="4" name="Slide Number Placeholder 3"/>
          <p:cNvSpPr>
            <a:spLocks noGrp="1"/>
          </p:cNvSpPr>
          <p:nvPr>
            <p:ph type="sldNum" sz="quarter" idx="12"/>
          </p:nvPr>
        </p:nvSpPr>
        <p:spPr>
          <a:xfrm>
            <a:off x="10469880" y="320040"/>
            <a:ext cx="914400" cy="320040"/>
          </a:xfrm>
        </p:spPr>
        <p:txBody>
          <a:bodyPr/>
          <a:lstStyle/>
          <a:p>
            <a:fld id="{A4AD5F86-F977-2A4B-9DEA-8848A07A9468}" type="slidenum">
              <a:rPr lang="en-PK" smtClean="0"/>
              <a:t>‹#›</a:t>
            </a:fld>
            <a:endParaRPr lang="en-PK"/>
          </a:p>
        </p:txBody>
      </p:sp>
    </p:spTree>
    <p:extLst>
      <p:ext uri="{BB962C8B-B14F-4D97-AF65-F5344CB8AC3E}">
        <p14:creationId xmlns:p14="http://schemas.microsoft.com/office/powerpoint/2010/main" val="1079914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1DDBA99-4E39-384A-831D-D4D23DFD7C6B}" type="datetimeFigureOut">
              <a:rPr lang="en-PK" smtClean="0"/>
              <a:t>13/12/2022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A4AD5F86-F977-2A4B-9DEA-8848A07A9468}" type="slidenum">
              <a:rPr lang="en-PK" smtClean="0"/>
              <a:t>‹#›</a:t>
            </a:fld>
            <a:endParaRPr lang="en-PK"/>
          </a:p>
        </p:txBody>
      </p:sp>
    </p:spTree>
    <p:extLst>
      <p:ext uri="{BB962C8B-B14F-4D97-AF65-F5344CB8AC3E}">
        <p14:creationId xmlns:p14="http://schemas.microsoft.com/office/powerpoint/2010/main" val="2968332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81DDBA99-4E39-384A-831D-D4D23DFD7C6B}" type="datetimeFigureOut">
              <a:rPr lang="en-PK" smtClean="0"/>
              <a:t>13/12/2022</a:t>
            </a:fld>
            <a:endParaRPr lang="en-PK"/>
          </a:p>
        </p:txBody>
      </p:sp>
      <p:sp>
        <p:nvSpPr>
          <p:cNvPr id="6" name="Footer Placeholder 5"/>
          <p:cNvSpPr>
            <a:spLocks noGrp="1"/>
          </p:cNvSpPr>
          <p:nvPr>
            <p:ph type="ftr" sz="quarter" idx="11"/>
          </p:nvPr>
        </p:nvSpPr>
        <p:spPr>
          <a:xfrm>
            <a:off x="804672" y="6227064"/>
            <a:ext cx="5942203" cy="320040"/>
          </a:xfrm>
        </p:spPr>
        <p:txBody>
          <a:bodyPr/>
          <a:lstStyle/>
          <a:p>
            <a:endParaRPr lang="en-PK"/>
          </a:p>
        </p:txBody>
      </p:sp>
      <p:sp>
        <p:nvSpPr>
          <p:cNvPr id="7" name="Slide Number Placeholder 6"/>
          <p:cNvSpPr>
            <a:spLocks noGrp="1"/>
          </p:cNvSpPr>
          <p:nvPr>
            <p:ph type="sldNum" sz="quarter" idx="12"/>
          </p:nvPr>
        </p:nvSpPr>
        <p:spPr>
          <a:xfrm>
            <a:off x="5828377" y="320040"/>
            <a:ext cx="914400" cy="320040"/>
          </a:xfrm>
        </p:spPr>
        <p:txBody>
          <a:bodyPr/>
          <a:lstStyle/>
          <a:p>
            <a:fld id="{A4AD5F86-F977-2A4B-9DEA-8848A07A9468}" type="slidenum">
              <a:rPr lang="en-PK" smtClean="0"/>
              <a:t>‹#›</a:t>
            </a:fld>
            <a:endParaRPr lang="en-PK"/>
          </a:p>
        </p:txBody>
      </p:sp>
    </p:spTree>
    <p:extLst>
      <p:ext uri="{BB962C8B-B14F-4D97-AF65-F5344CB8AC3E}">
        <p14:creationId xmlns:p14="http://schemas.microsoft.com/office/powerpoint/2010/main" val="58000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81DDBA99-4E39-384A-831D-D4D23DFD7C6B}" type="datetimeFigureOut">
              <a:rPr lang="en-PK" smtClean="0"/>
              <a:t>13/12/2022</a:t>
            </a:fld>
            <a:endParaRPr lang="en-PK"/>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A4AD5F86-F977-2A4B-9DEA-8848A07A9468}" type="slidenum">
              <a:rPr lang="en-PK" smtClean="0"/>
              <a:t>‹#›</a:t>
            </a:fld>
            <a:endParaRPr lang="en-PK"/>
          </a:p>
        </p:txBody>
      </p:sp>
    </p:spTree>
    <p:extLst>
      <p:ext uri="{BB962C8B-B14F-4D97-AF65-F5344CB8AC3E}">
        <p14:creationId xmlns:p14="http://schemas.microsoft.com/office/powerpoint/2010/main" val="241809473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48D5-CFBF-FA86-5155-CF7ABBB6F604}"/>
              </a:ext>
            </a:extLst>
          </p:cNvPr>
          <p:cNvSpPr>
            <a:spLocks noGrp="1"/>
          </p:cNvSpPr>
          <p:nvPr>
            <p:ph type="ctrTitle"/>
          </p:nvPr>
        </p:nvSpPr>
        <p:spPr/>
        <p:txBody>
          <a:bodyPr/>
          <a:lstStyle/>
          <a:p>
            <a:r>
              <a:rPr lang="en-PK" dirty="0"/>
              <a:t>Wandering in Woods(Simulation Game)</a:t>
            </a:r>
          </a:p>
        </p:txBody>
      </p:sp>
      <p:sp>
        <p:nvSpPr>
          <p:cNvPr id="3" name="Subtitle 2">
            <a:extLst>
              <a:ext uri="{FF2B5EF4-FFF2-40B4-BE49-F238E27FC236}">
                <a16:creationId xmlns:a16="http://schemas.microsoft.com/office/drawing/2014/main" id="{380D3D32-3F2D-968E-87E2-2B57474AC65F}"/>
              </a:ext>
            </a:extLst>
          </p:cNvPr>
          <p:cNvSpPr>
            <a:spLocks noGrp="1"/>
          </p:cNvSpPr>
          <p:nvPr>
            <p:ph type="subTitle" idx="1"/>
          </p:nvPr>
        </p:nvSpPr>
        <p:spPr/>
        <p:txBody>
          <a:bodyPr/>
          <a:lstStyle/>
          <a:p>
            <a:endParaRPr lang="en-PK"/>
          </a:p>
        </p:txBody>
      </p:sp>
    </p:spTree>
    <p:extLst>
      <p:ext uri="{BB962C8B-B14F-4D97-AF65-F5344CB8AC3E}">
        <p14:creationId xmlns:p14="http://schemas.microsoft.com/office/powerpoint/2010/main" val="1473755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1FA1F-3A07-3F7A-D3CB-64FDF70EE2EC}"/>
              </a:ext>
            </a:extLst>
          </p:cNvPr>
          <p:cNvSpPr>
            <a:spLocks noGrp="1"/>
          </p:cNvSpPr>
          <p:nvPr>
            <p:ph type="title"/>
          </p:nvPr>
        </p:nvSpPr>
        <p:spPr/>
        <p:txBody>
          <a:bodyPr/>
          <a:lstStyle/>
          <a:p>
            <a:r>
              <a:rPr lang="en-PK" dirty="0"/>
              <a:t>Taking Username</a:t>
            </a:r>
          </a:p>
        </p:txBody>
      </p:sp>
      <p:pic>
        <p:nvPicPr>
          <p:cNvPr id="5" name="Content Placeholder 4">
            <a:extLst>
              <a:ext uri="{FF2B5EF4-FFF2-40B4-BE49-F238E27FC236}">
                <a16:creationId xmlns:a16="http://schemas.microsoft.com/office/drawing/2014/main" id="{C4BD5CD8-BB75-F558-F5FF-C5D201663176}"/>
              </a:ext>
            </a:extLst>
          </p:cNvPr>
          <p:cNvPicPr>
            <a:picLocks noGrp="1" noChangeAspect="1"/>
          </p:cNvPicPr>
          <p:nvPr>
            <p:ph idx="1"/>
          </p:nvPr>
        </p:nvPicPr>
        <p:blipFill>
          <a:blip r:embed="rId2"/>
          <a:stretch>
            <a:fillRect/>
          </a:stretch>
        </p:blipFill>
        <p:spPr>
          <a:xfrm>
            <a:off x="5118100" y="2060579"/>
            <a:ext cx="6281738" cy="2733666"/>
          </a:xfrm>
        </p:spPr>
      </p:pic>
    </p:spTree>
    <p:extLst>
      <p:ext uri="{BB962C8B-B14F-4D97-AF65-F5344CB8AC3E}">
        <p14:creationId xmlns:p14="http://schemas.microsoft.com/office/powerpoint/2010/main" val="2841469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35B0D-560D-BCF1-FD35-0C23D4F776CF}"/>
              </a:ext>
            </a:extLst>
          </p:cNvPr>
          <p:cNvSpPr>
            <a:spLocks noGrp="1"/>
          </p:cNvSpPr>
          <p:nvPr>
            <p:ph type="title"/>
          </p:nvPr>
        </p:nvSpPr>
        <p:spPr/>
        <p:txBody>
          <a:bodyPr/>
          <a:lstStyle/>
          <a:p>
            <a:r>
              <a:rPr lang="en-PK" dirty="0"/>
              <a:t>Running Game</a:t>
            </a:r>
          </a:p>
        </p:txBody>
      </p:sp>
      <p:pic>
        <p:nvPicPr>
          <p:cNvPr id="5" name="Content Placeholder 4">
            <a:extLst>
              <a:ext uri="{FF2B5EF4-FFF2-40B4-BE49-F238E27FC236}">
                <a16:creationId xmlns:a16="http://schemas.microsoft.com/office/drawing/2014/main" id="{28A05356-7FFF-FA3D-D73C-F05234444BCC}"/>
              </a:ext>
            </a:extLst>
          </p:cNvPr>
          <p:cNvPicPr>
            <a:picLocks noGrp="1" noChangeAspect="1"/>
          </p:cNvPicPr>
          <p:nvPr>
            <p:ph idx="1"/>
          </p:nvPr>
        </p:nvPicPr>
        <p:blipFill>
          <a:blip r:embed="rId2"/>
          <a:stretch>
            <a:fillRect/>
          </a:stretch>
        </p:blipFill>
        <p:spPr>
          <a:xfrm>
            <a:off x="5118100" y="1932722"/>
            <a:ext cx="6281738" cy="2989380"/>
          </a:xfrm>
        </p:spPr>
      </p:pic>
    </p:spTree>
    <p:extLst>
      <p:ext uri="{BB962C8B-B14F-4D97-AF65-F5344CB8AC3E}">
        <p14:creationId xmlns:p14="http://schemas.microsoft.com/office/powerpoint/2010/main" val="133317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F317-C5DD-6E72-ACEE-ADA88D0FF808}"/>
              </a:ext>
            </a:extLst>
          </p:cNvPr>
          <p:cNvSpPr>
            <a:spLocks noGrp="1"/>
          </p:cNvSpPr>
          <p:nvPr>
            <p:ph type="title"/>
          </p:nvPr>
        </p:nvSpPr>
        <p:spPr/>
        <p:txBody>
          <a:bodyPr/>
          <a:lstStyle/>
          <a:p>
            <a:r>
              <a:rPr lang="en-PK" dirty="0"/>
              <a:t>End Game</a:t>
            </a:r>
          </a:p>
        </p:txBody>
      </p:sp>
      <p:pic>
        <p:nvPicPr>
          <p:cNvPr id="5" name="Content Placeholder 4">
            <a:extLst>
              <a:ext uri="{FF2B5EF4-FFF2-40B4-BE49-F238E27FC236}">
                <a16:creationId xmlns:a16="http://schemas.microsoft.com/office/drawing/2014/main" id="{0AF97A33-B71B-8DCA-0F84-B107685D8FF0}"/>
              </a:ext>
            </a:extLst>
          </p:cNvPr>
          <p:cNvPicPr>
            <a:picLocks noGrp="1" noChangeAspect="1"/>
          </p:cNvPicPr>
          <p:nvPr>
            <p:ph idx="1"/>
          </p:nvPr>
        </p:nvPicPr>
        <p:blipFill>
          <a:blip r:embed="rId2"/>
          <a:stretch>
            <a:fillRect/>
          </a:stretch>
        </p:blipFill>
        <p:spPr>
          <a:xfrm>
            <a:off x="5118100" y="1501508"/>
            <a:ext cx="6281738" cy="3851808"/>
          </a:xfrm>
        </p:spPr>
      </p:pic>
    </p:spTree>
    <p:extLst>
      <p:ext uri="{BB962C8B-B14F-4D97-AF65-F5344CB8AC3E}">
        <p14:creationId xmlns:p14="http://schemas.microsoft.com/office/powerpoint/2010/main" val="67809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4DE4E-1966-4498-CDF0-604EE7BCD4FB}"/>
              </a:ext>
            </a:extLst>
          </p:cNvPr>
          <p:cNvSpPr>
            <a:spLocks noGrp="1"/>
          </p:cNvSpPr>
          <p:nvPr>
            <p:ph type="title"/>
          </p:nvPr>
        </p:nvSpPr>
        <p:spPr/>
        <p:txBody>
          <a:bodyPr/>
          <a:lstStyle/>
          <a:p>
            <a:r>
              <a:rPr lang="en-PK" dirty="0"/>
              <a:t>Testing Strategies</a:t>
            </a:r>
          </a:p>
        </p:txBody>
      </p:sp>
      <p:sp>
        <p:nvSpPr>
          <p:cNvPr id="3" name="Content Placeholder 2">
            <a:extLst>
              <a:ext uri="{FF2B5EF4-FFF2-40B4-BE49-F238E27FC236}">
                <a16:creationId xmlns:a16="http://schemas.microsoft.com/office/drawing/2014/main" id="{01C50390-3B28-FD7F-B3F4-1381625B3768}"/>
              </a:ext>
            </a:extLst>
          </p:cNvPr>
          <p:cNvSpPr>
            <a:spLocks noGrp="1"/>
          </p:cNvSpPr>
          <p:nvPr>
            <p:ph idx="1"/>
          </p:nvPr>
        </p:nvSpPr>
        <p:spPr/>
        <p:txBody>
          <a:bodyPr/>
          <a:lstStyle/>
          <a:p>
            <a:r>
              <a:rPr lang="en-PK" dirty="0"/>
              <a:t>For the current implementation of simulation game , Unit testing and integrated testing has been used to ensure the quality of service.</a:t>
            </a:r>
          </a:p>
        </p:txBody>
      </p:sp>
    </p:spTree>
    <p:extLst>
      <p:ext uri="{BB962C8B-B14F-4D97-AF65-F5344CB8AC3E}">
        <p14:creationId xmlns:p14="http://schemas.microsoft.com/office/powerpoint/2010/main" val="2282153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43348-5A8D-3652-FAB2-1E85A20D44F3}"/>
              </a:ext>
            </a:extLst>
          </p:cNvPr>
          <p:cNvSpPr>
            <a:spLocks noGrp="1"/>
          </p:cNvSpPr>
          <p:nvPr>
            <p:ph type="title"/>
          </p:nvPr>
        </p:nvSpPr>
        <p:spPr/>
        <p:txBody>
          <a:bodyPr/>
          <a:lstStyle/>
          <a:p>
            <a:r>
              <a:rPr lang="en-PK" dirty="0"/>
              <a:t>Unit testing</a:t>
            </a:r>
          </a:p>
        </p:txBody>
      </p:sp>
      <p:sp>
        <p:nvSpPr>
          <p:cNvPr id="3" name="Content Placeholder 2">
            <a:extLst>
              <a:ext uri="{FF2B5EF4-FFF2-40B4-BE49-F238E27FC236}">
                <a16:creationId xmlns:a16="http://schemas.microsoft.com/office/drawing/2014/main" id="{0A5F7263-039D-BB5C-61D9-D37104889E0E}"/>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The methods will be evaluated as they are generated to validate the framework as it is developed.</a:t>
            </a:r>
          </a:p>
          <a:p>
            <a:r>
              <a:rPr lang="en-US" sz="1800" dirty="0">
                <a:effectLst/>
                <a:latin typeface="Times New Roman" panose="02020603050405020304" pitchFamily="18" charset="0"/>
                <a:ea typeface="Calibri" panose="020F0502020204030204" pitchFamily="34" charset="0"/>
              </a:rPr>
              <a:t> In object-oriented programming, the class is considered as the smallest unit, although the smallest testable portion remains the method of the classes. </a:t>
            </a:r>
          </a:p>
          <a:p>
            <a:r>
              <a:rPr lang="en-US" sz="1800" dirty="0">
                <a:effectLst/>
                <a:latin typeface="Times New Roman" panose="02020603050405020304" pitchFamily="18" charset="0"/>
                <a:ea typeface="Calibri" panose="020F0502020204030204" pitchFamily="34" charset="0"/>
              </a:rPr>
              <a:t>Hence, independent of your practices remain the target of unit tests. </a:t>
            </a:r>
          </a:p>
          <a:p>
            <a:r>
              <a:rPr lang="en-US" sz="1800" dirty="0">
                <a:effectLst/>
                <a:latin typeface="Times New Roman" panose="02020603050405020304" pitchFamily="18" charset="0"/>
                <a:ea typeface="Calibri" panose="020F0502020204030204" pitchFamily="34" charset="0"/>
              </a:rPr>
              <a:t>However, the tactics in testing must alter with OOP as it may be impossible to test a single action in solitude resulting in the necessity to test sequences or methods included in a class. </a:t>
            </a:r>
            <a:endParaRPr lang="en-PK" dirty="0"/>
          </a:p>
        </p:txBody>
      </p:sp>
    </p:spTree>
    <p:extLst>
      <p:ext uri="{BB962C8B-B14F-4D97-AF65-F5344CB8AC3E}">
        <p14:creationId xmlns:p14="http://schemas.microsoft.com/office/powerpoint/2010/main" val="2409150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1E63A-C57A-08D1-1763-09F38807E664}"/>
              </a:ext>
            </a:extLst>
          </p:cNvPr>
          <p:cNvSpPr>
            <a:spLocks noGrp="1"/>
          </p:cNvSpPr>
          <p:nvPr>
            <p:ph type="title"/>
          </p:nvPr>
        </p:nvSpPr>
        <p:spPr/>
        <p:txBody>
          <a:bodyPr/>
          <a:lstStyle/>
          <a:p>
            <a:r>
              <a:rPr lang="en-PK" dirty="0"/>
              <a:t>Integrated Testing</a:t>
            </a:r>
          </a:p>
        </p:txBody>
      </p:sp>
      <p:sp>
        <p:nvSpPr>
          <p:cNvPr id="3" name="Content Placeholder 2">
            <a:extLst>
              <a:ext uri="{FF2B5EF4-FFF2-40B4-BE49-F238E27FC236}">
                <a16:creationId xmlns:a16="http://schemas.microsoft.com/office/drawing/2014/main" id="{E2F8CEC8-22AA-D113-4D4C-E76C2D952CA0}"/>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When evaluating an application's API, integration testing is performed to guarantee that not only do all API calls succeed, but also that the methods themselves function as intended. </a:t>
            </a:r>
          </a:p>
          <a:p>
            <a:r>
              <a:rPr lang="en-US" sz="1800" dirty="0">
                <a:effectLst/>
                <a:latin typeface="Times New Roman" panose="02020603050405020304" pitchFamily="18" charset="0"/>
                <a:ea typeface="Calibri" panose="020F0502020204030204" pitchFamily="34" charset="0"/>
              </a:rPr>
              <a:t>Often, test suites of system testing are done at a routine period as part of an automated testing process, which is how integration testing is performed.</a:t>
            </a:r>
          </a:p>
          <a:p>
            <a:r>
              <a:rPr lang="en-US" sz="1800" dirty="0">
                <a:effectLst/>
                <a:latin typeface="Times New Roman" panose="02020603050405020304" pitchFamily="18" charset="0"/>
                <a:ea typeface="Calibri" panose="020F0502020204030204" pitchFamily="34" charset="0"/>
              </a:rPr>
              <a:t> Because of the many tests and dependencies between the various pieces of software, it is often impossible for a single engineer to run an entire integration test suite manually</a:t>
            </a:r>
            <a:r>
              <a:rPr lang="en-PK" dirty="0">
                <a:effectLst/>
              </a:rPr>
              <a:t> </a:t>
            </a:r>
            <a:endParaRPr lang="en-PK" dirty="0"/>
          </a:p>
        </p:txBody>
      </p:sp>
    </p:spTree>
    <p:extLst>
      <p:ext uri="{BB962C8B-B14F-4D97-AF65-F5344CB8AC3E}">
        <p14:creationId xmlns:p14="http://schemas.microsoft.com/office/powerpoint/2010/main" val="439384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ABCDC-2F78-DA07-8CA0-0923E01C85FD}"/>
              </a:ext>
            </a:extLst>
          </p:cNvPr>
          <p:cNvSpPr>
            <a:spLocks noGrp="1"/>
          </p:cNvSpPr>
          <p:nvPr>
            <p:ph type="title"/>
          </p:nvPr>
        </p:nvSpPr>
        <p:spPr/>
        <p:txBody>
          <a:bodyPr/>
          <a:lstStyle/>
          <a:p>
            <a:r>
              <a:rPr lang="en-PK" dirty="0"/>
              <a:t>Conclusion</a:t>
            </a:r>
          </a:p>
        </p:txBody>
      </p:sp>
      <p:sp>
        <p:nvSpPr>
          <p:cNvPr id="3" name="Content Placeholder 2">
            <a:extLst>
              <a:ext uri="{FF2B5EF4-FFF2-40B4-BE49-F238E27FC236}">
                <a16:creationId xmlns:a16="http://schemas.microsoft.com/office/drawing/2014/main" id="{77487D54-58F3-F809-000A-A306D7D787C1}"/>
              </a:ext>
            </a:extLst>
          </p:cNvPr>
          <p:cNvSpPr>
            <a:spLocks noGrp="1"/>
          </p:cNvSpPr>
          <p:nvPr>
            <p:ph idx="1"/>
          </p:nvPr>
        </p:nvSpPr>
        <p:spPr/>
        <p:txBody>
          <a:bodyPr/>
          <a:lstStyle/>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It is concluded that complete details about simulation game development have been explained to measure the complete requirements of the system to develop the context of analysis with respect to manage the complete development of the application.</a:t>
            </a:r>
          </a:p>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 complete object oriented approach has been used to measure the integrated analysis with respect to the service level implementation of functional system requirements.</a:t>
            </a:r>
          </a:p>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All classes and UML modeling are well mapped to show the complete systematic requirements of project.</a:t>
            </a:r>
            <a:endParaRPr lang="en-PK"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2170689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A336F-6A1C-17AB-79B4-8075D6FCED2C}"/>
              </a:ext>
            </a:extLst>
          </p:cNvPr>
          <p:cNvSpPr>
            <a:spLocks noGrp="1"/>
          </p:cNvSpPr>
          <p:nvPr>
            <p:ph type="title"/>
          </p:nvPr>
        </p:nvSpPr>
        <p:spPr/>
        <p:txBody>
          <a:bodyPr/>
          <a:lstStyle/>
          <a:p>
            <a:r>
              <a:rPr lang="en-PK" dirty="0"/>
              <a:t>Introduction</a:t>
            </a:r>
          </a:p>
        </p:txBody>
      </p:sp>
      <p:sp>
        <p:nvSpPr>
          <p:cNvPr id="3" name="Content Placeholder 2">
            <a:extLst>
              <a:ext uri="{FF2B5EF4-FFF2-40B4-BE49-F238E27FC236}">
                <a16:creationId xmlns:a16="http://schemas.microsoft.com/office/drawing/2014/main" id="{D0FDF126-69A5-9096-642B-F6DAEA88F85F}"/>
              </a:ext>
            </a:extLst>
          </p:cNvPr>
          <p:cNvSpPr>
            <a:spLocks noGrp="1"/>
          </p:cNvSpPr>
          <p:nvPr>
            <p:ph idx="1"/>
          </p:nvPr>
        </p:nvSpPr>
        <p:spPr/>
        <p:txBody>
          <a:bodyPr>
            <a:normAutofit fontScale="92500"/>
          </a:bodyPr>
          <a:lstStyle/>
          <a:p>
            <a:r>
              <a:rPr lang="en-PK" sz="2400" dirty="0">
                <a:effectLst/>
                <a:latin typeface="Times New Roman" panose="02020603050405020304" pitchFamily="18" charset="0"/>
                <a:ea typeface="Calibri" panose="020F0502020204030204" pitchFamily="34" charset="0"/>
              </a:rPr>
              <a:t> </a:t>
            </a:r>
            <a:r>
              <a:rPr lang="en-US" sz="2400" dirty="0">
                <a:effectLst/>
                <a:latin typeface="Times New Roman" panose="02020603050405020304" pitchFamily="18" charset="0"/>
                <a:ea typeface="Calibri" panose="020F0502020204030204" pitchFamily="34" charset="0"/>
              </a:rPr>
              <a:t>The major purpose of application is to develop the core level understanding to utilize the process of implementation </a:t>
            </a:r>
            <a:r>
              <a:rPr lang="en-PK" sz="2400" dirty="0">
                <a:effectLst/>
                <a:latin typeface="Times New Roman" panose="02020603050405020304" pitchFamily="18" charset="0"/>
                <a:ea typeface="Calibri" panose="020F0502020204030204" pitchFamily="34" charset="0"/>
              </a:rPr>
              <a:t>.</a:t>
            </a:r>
          </a:p>
          <a:p>
            <a:r>
              <a:rPr lang="en-US" sz="2400" dirty="0">
                <a:effectLst/>
                <a:latin typeface="Times New Roman" panose="02020603050405020304" pitchFamily="18" charset="0"/>
                <a:ea typeface="Calibri" panose="020F0502020204030204" pitchFamily="34" charset="0"/>
              </a:rPr>
              <a:t>The game is basically Wandering into the woods, and the game is based on the health and energy such as the user start the game , then the wander through the forest  , in case if the user is stuck into the trees , the energy level will be down , and game will end by showing the ending message</a:t>
            </a:r>
            <a:r>
              <a:rPr lang="en-PK" sz="2400" dirty="0">
                <a:effectLst/>
              </a:rPr>
              <a:t> </a:t>
            </a:r>
            <a:r>
              <a:rPr lang="en-PK" sz="2400" dirty="0">
                <a:latin typeface="Times New Roman" panose="02020603050405020304" pitchFamily="18" charset="0"/>
              </a:rPr>
              <a:t>.</a:t>
            </a:r>
          </a:p>
          <a:p>
            <a:r>
              <a:rPr lang="en-US" sz="2400" dirty="0">
                <a:effectLst/>
                <a:latin typeface="Times New Roman" panose="02020603050405020304" pitchFamily="18" charset="0"/>
                <a:ea typeface="Calibri" panose="020F0502020204030204" pitchFamily="34" charset="0"/>
              </a:rPr>
              <a:t>It is necessary to show the complete functional implementation based on which the utilization strategies could be done</a:t>
            </a:r>
            <a:r>
              <a:rPr lang="en-PK" sz="2400" dirty="0">
                <a:effectLst/>
              </a:rPr>
              <a:t> </a:t>
            </a:r>
            <a:endParaRPr lang="en-US" sz="24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811492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A047C-4453-F2D4-5A86-67B54D0F98CD}"/>
              </a:ext>
            </a:extLst>
          </p:cNvPr>
          <p:cNvSpPr>
            <a:spLocks noGrp="1"/>
          </p:cNvSpPr>
          <p:nvPr>
            <p:ph type="title"/>
          </p:nvPr>
        </p:nvSpPr>
        <p:spPr/>
        <p:txBody>
          <a:bodyPr/>
          <a:lstStyle/>
          <a:p>
            <a:r>
              <a:rPr lang="en-PK" dirty="0"/>
              <a:t>Process Model</a:t>
            </a:r>
          </a:p>
        </p:txBody>
      </p:sp>
      <p:sp>
        <p:nvSpPr>
          <p:cNvPr id="3" name="Content Placeholder 2">
            <a:extLst>
              <a:ext uri="{FF2B5EF4-FFF2-40B4-BE49-F238E27FC236}">
                <a16:creationId xmlns:a16="http://schemas.microsoft.com/office/drawing/2014/main" id="{EE04F28F-D600-FC55-79A1-B7C683A7A754}"/>
              </a:ext>
            </a:extLst>
          </p:cNvPr>
          <p:cNvSpPr>
            <a:spLocks noGrp="1"/>
          </p:cNvSpPr>
          <p:nvPr>
            <p:ph idx="1"/>
          </p:nvPr>
        </p:nvSpPr>
        <p:spPr/>
        <p:txBody>
          <a:bodyPr>
            <a:normAutofit fontScale="85000" lnSpcReduction="10000"/>
          </a:bodyPr>
          <a:lstStyle/>
          <a:p>
            <a:pPr algn="just">
              <a:lnSpc>
                <a:spcPct val="150000"/>
              </a:lnSpc>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agile, a product is produced in a number of fixed-length rounds called sprints, offering agile teams a structure for producing code on a regular basis to make sure. Learn how the scrum technique effects traditional project management.</a:t>
            </a:r>
            <a:endParaRPr lang="en-PK"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Kanban is a prominent agile methodology that requires real-time information of group's capacity and complete disclosure of work. Learn how the Kanban method of agile software development might benefit for your team.</a:t>
            </a:r>
            <a:endParaRPr lang="en-PK"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Agile project management is an incremental strategy to managing software projects that focuses on frequent releases and client feedback. Start here now for your agile transition.</a:t>
            </a:r>
            <a:endParaRPr lang="en-PK"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Instructions for joining an agile team as a brand manager or product owner. Discover the ins and outs of creating product roadmaps, setting feature priorities, writing product requirements papers, and making informed decisions with product analytics.</a:t>
            </a:r>
            <a:endParaRPr lang="en-PK"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829273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F7783-E1EB-6605-4661-FA89B6DF3879}"/>
              </a:ext>
            </a:extLst>
          </p:cNvPr>
          <p:cNvSpPr>
            <a:spLocks noGrp="1"/>
          </p:cNvSpPr>
          <p:nvPr>
            <p:ph type="title"/>
          </p:nvPr>
        </p:nvSpPr>
        <p:spPr/>
        <p:txBody>
          <a:bodyPr/>
          <a:lstStyle/>
          <a:p>
            <a:r>
              <a:rPr lang="en-PK" dirty="0"/>
              <a:t>Use case diagram</a:t>
            </a:r>
          </a:p>
        </p:txBody>
      </p:sp>
      <p:pic>
        <p:nvPicPr>
          <p:cNvPr id="4" name="Content Placeholder 3">
            <a:extLst>
              <a:ext uri="{FF2B5EF4-FFF2-40B4-BE49-F238E27FC236}">
                <a16:creationId xmlns:a16="http://schemas.microsoft.com/office/drawing/2014/main" id="{197CA7EA-2947-FA5D-264F-FEBD74FF89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4891" y="803275"/>
            <a:ext cx="5128156" cy="5248275"/>
          </a:xfrm>
          <a:prstGeom prst="rect">
            <a:avLst/>
          </a:prstGeom>
        </p:spPr>
      </p:pic>
    </p:spTree>
    <p:extLst>
      <p:ext uri="{BB962C8B-B14F-4D97-AF65-F5344CB8AC3E}">
        <p14:creationId xmlns:p14="http://schemas.microsoft.com/office/powerpoint/2010/main" val="296998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F1F64-B28B-D3D8-5F02-78172D0443D2}"/>
              </a:ext>
            </a:extLst>
          </p:cNvPr>
          <p:cNvSpPr>
            <a:spLocks noGrp="1"/>
          </p:cNvSpPr>
          <p:nvPr>
            <p:ph type="title"/>
          </p:nvPr>
        </p:nvSpPr>
        <p:spPr/>
        <p:txBody>
          <a:bodyPr/>
          <a:lstStyle/>
          <a:p>
            <a:r>
              <a:rPr lang="en-PK" dirty="0"/>
              <a:t>Class Diagram</a:t>
            </a:r>
          </a:p>
        </p:txBody>
      </p:sp>
      <p:pic>
        <p:nvPicPr>
          <p:cNvPr id="4" name="Content Placeholder 3">
            <a:extLst>
              <a:ext uri="{FF2B5EF4-FFF2-40B4-BE49-F238E27FC236}">
                <a16:creationId xmlns:a16="http://schemas.microsoft.com/office/drawing/2014/main" id="{05C69652-8BC6-DABD-A210-421F9EB387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8100" y="1307808"/>
            <a:ext cx="6281738" cy="4239209"/>
          </a:xfrm>
          <a:prstGeom prst="rect">
            <a:avLst/>
          </a:prstGeom>
        </p:spPr>
      </p:pic>
    </p:spTree>
    <p:extLst>
      <p:ext uri="{BB962C8B-B14F-4D97-AF65-F5344CB8AC3E}">
        <p14:creationId xmlns:p14="http://schemas.microsoft.com/office/powerpoint/2010/main" val="3775571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E10C0-C30A-81DD-9C4A-96FA8D6EAC70}"/>
              </a:ext>
            </a:extLst>
          </p:cNvPr>
          <p:cNvSpPr>
            <a:spLocks noGrp="1"/>
          </p:cNvSpPr>
          <p:nvPr>
            <p:ph type="title"/>
          </p:nvPr>
        </p:nvSpPr>
        <p:spPr/>
        <p:txBody>
          <a:bodyPr/>
          <a:lstStyle/>
          <a:p>
            <a:r>
              <a:rPr lang="en-PK" dirty="0"/>
              <a:t>State Diagram</a:t>
            </a:r>
          </a:p>
        </p:txBody>
      </p:sp>
      <p:pic>
        <p:nvPicPr>
          <p:cNvPr id="4" name="Content Placeholder 3">
            <a:extLst>
              <a:ext uri="{FF2B5EF4-FFF2-40B4-BE49-F238E27FC236}">
                <a16:creationId xmlns:a16="http://schemas.microsoft.com/office/drawing/2014/main" id="{4B5F21CC-312B-F230-7AD0-65865FDC6B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8100" y="1365178"/>
            <a:ext cx="6281738" cy="4124469"/>
          </a:xfrm>
          <a:prstGeom prst="rect">
            <a:avLst/>
          </a:prstGeom>
        </p:spPr>
      </p:pic>
    </p:spTree>
    <p:extLst>
      <p:ext uri="{BB962C8B-B14F-4D97-AF65-F5344CB8AC3E}">
        <p14:creationId xmlns:p14="http://schemas.microsoft.com/office/powerpoint/2010/main" val="3934573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F99E3-11B1-3931-B5F3-7FB3EA4B4684}"/>
              </a:ext>
            </a:extLst>
          </p:cNvPr>
          <p:cNvSpPr>
            <a:spLocks noGrp="1"/>
          </p:cNvSpPr>
          <p:nvPr>
            <p:ph type="title"/>
          </p:nvPr>
        </p:nvSpPr>
        <p:spPr/>
        <p:txBody>
          <a:bodyPr/>
          <a:lstStyle/>
          <a:p>
            <a:r>
              <a:rPr lang="en-PK" dirty="0"/>
              <a:t>Activity Diagram</a:t>
            </a:r>
          </a:p>
        </p:txBody>
      </p:sp>
      <p:pic>
        <p:nvPicPr>
          <p:cNvPr id="4" name="Content Placeholder 3">
            <a:extLst>
              <a:ext uri="{FF2B5EF4-FFF2-40B4-BE49-F238E27FC236}">
                <a16:creationId xmlns:a16="http://schemas.microsoft.com/office/drawing/2014/main" id="{BA34472F-9C9E-8F47-63E5-1DC5CFD1BF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8100" y="1505201"/>
            <a:ext cx="6281738" cy="3844423"/>
          </a:xfrm>
          <a:prstGeom prst="rect">
            <a:avLst/>
          </a:prstGeom>
        </p:spPr>
      </p:pic>
    </p:spTree>
    <p:extLst>
      <p:ext uri="{BB962C8B-B14F-4D97-AF65-F5344CB8AC3E}">
        <p14:creationId xmlns:p14="http://schemas.microsoft.com/office/powerpoint/2010/main" val="3341175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C63F-CF20-5A6F-F62C-C267CE0817CC}"/>
              </a:ext>
            </a:extLst>
          </p:cNvPr>
          <p:cNvSpPr>
            <a:spLocks noGrp="1"/>
          </p:cNvSpPr>
          <p:nvPr>
            <p:ph type="title"/>
          </p:nvPr>
        </p:nvSpPr>
        <p:spPr/>
        <p:txBody>
          <a:bodyPr/>
          <a:lstStyle/>
          <a:p>
            <a:r>
              <a:rPr lang="en-PK" dirty="0"/>
              <a:t>Application Front End</a:t>
            </a:r>
          </a:p>
        </p:txBody>
      </p:sp>
      <p:pic>
        <p:nvPicPr>
          <p:cNvPr id="5" name="Content Placeholder 4">
            <a:extLst>
              <a:ext uri="{FF2B5EF4-FFF2-40B4-BE49-F238E27FC236}">
                <a16:creationId xmlns:a16="http://schemas.microsoft.com/office/drawing/2014/main" id="{31247C8A-08BC-36DC-3C40-277B8F078F1B}"/>
              </a:ext>
            </a:extLst>
          </p:cNvPr>
          <p:cNvPicPr>
            <a:picLocks noGrp="1" noChangeAspect="1"/>
          </p:cNvPicPr>
          <p:nvPr>
            <p:ph idx="1"/>
          </p:nvPr>
        </p:nvPicPr>
        <p:blipFill>
          <a:blip r:embed="rId2"/>
          <a:stretch>
            <a:fillRect/>
          </a:stretch>
        </p:blipFill>
        <p:spPr>
          <a:xfrm>
            <a:off x="5639198" y="803275"/>
            <a:ext cx="5239542" cy="5248275"/>
          </a:xfrm>
        </p:spPr>
      </p:pic>
    </p:spTree>
    <p:extLst>
      <p:ext uri="{BB962C8B-B14F-4D97-AF65-F5344CB8AC3E}">
        <p14:creationId xmlns:p14="http://schemas.microsoft.com/office/powerpoint/2010/main" val="48105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E1937-3977-3B9A-049B-3EF59DAB6C8C}"/>
              </a:ext>
            </a:extLst>
          </p:cNvPr>
          <p:cNvSpPr>
            <a:spLocks noGrp="1"/>
          </p:cNvSpPr>
          <p:nvPr>
            <p:ph type="title"/>
          </p:nvPr>
        </p:nvSpPr>
        <p:spPr/>
        <p:txBody>
          <a:bodyPr/>
          <a:lstStyle/>
          <a:p>
            <a:r>
              <a:rPr lang="en-PK" dirty="0"/>
              <a:t>Guide</a:t>
            </a:r>
          </a:p>
        </p:txBody>
      </p:sp>
      <p:pic>
        <p:nvPicPr>
          <p:cNvPr id="5" name="Content Placeholder 4">
            <a:extLst>
              <a:ext uri="{FF2B5EF4-FFF2-40B4-BE49-F238E27FC236}">
                <a16:creationId xmlns:a16="http://schemas.microsoft.com/office/drawing/2014/main" id="{3D78192C-32BB-4B51-F442-A5A496B53DFB}"/>
              </a:ext>
            </a:extLst>
          </p:cNvPr>
          <p:cNvPicPr>
            <a:picLocks noGrp="1" noChangeAspect="1"/>
          </p:cNvPicPr>
          <p:nvPr>
            <p:ph idx="1"/>
          </p:nvPr>
        </p:nvPicPr>
        <p:blipFill>
          <a:blip r:embed="rId2"/>
          <a:stretch>
            <a:fillRect/>
          </a:stretch>
        </p:blipFill>
        <p:spPr>
          <a:xfrm>
            <a:off x="5118100" y="2173409"/>
            <a:ext cx="6281738" cy="2508007"/>
          </a:xfrm>
        </p:spPr>
      </p:pic>
    </p:spTree>
    <p:extLst>
      <p:ext uri="{BB962C8B-B14F-4D97-AF65-F5344CB8AC3E}">
        <p14:creationId xmlns:p14="http://schemas.microsoft.com/office/powerpoint/2010/main" val="17265064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78C30D"/>
      </a:accent1>
      <a:accent2>
        <a:srgbClr val="099B62"/>
      </a:accent2>
      <a:accent3>
        <a:srgbClr val="21CFDF"/>
      </a:accent3>
      <a:accent4>
        <a:srgbClr val="179FDF"/>
      </a:accent4>
      <a:accent5>
        <a:srgbClr val="E75710"/>
      </a:accent5>
      <a:accent6>
        <a:srgbClr val="F89C19"/>
      </a:accent6>
      <a:hlink>
        <a:srgbClr val="7CDE25"/>
      </a:hlink>
      <a:folHlink>
        <a:srgbClr val="BCE8A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EF0781-FB17-4F1F-B3B1-699933968CEA}"/>
    </a:ext>
  </a:extLst>
</a:theme>
</file>

<file path=docProps/app.xml><?xml version="1.0" encoding="utf-8"?>
<Properties xmlns="http://schemas.openxmlformats.org/officeDocument/2006/extended-properties" xmlns:vt="http://schemas.openxmlformats.org/officeDocument/2006/docPropsVTypes">
  <Template>{388F7364-BD20-314B-950F-D8C322D4E9DE}tf16401369</Template>
  <TotalTime>9</TotalTime>
  <Words>570</Words>
  <Application>Microsoft Macintosh PowerPoint</Application>
  <PresentationFormat>Widescreen</PresentationFormat>
  <Paragraphs>34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 Light</vt:lpstr>
      <vt:lpstr>Rockwell</vt:lpstr>
      <vt:lpstr>Times New Roman</vt:lpstr>
      <vt:lpstr>Wingdings</vt:lpstr>
      <vt:lpstr>Atlas</vt:lpstr>
      <vt:lpstr>Wandering in Woods(Simulation Game)</vt:lpstr>
      <vt:lpstr>Introduction</vt:lpstr>
      <vt:lpstr>Process Model</vt:lpstr>
      <vt:lpstr>Use case diagram</vt:lpstr>
      <vt:lpstr>Class Diagram</vt:lpstr>
      <vt:lpstr>State Diagram</vt:lpstr>
      <vt:lpstr>Activity Diagram</vt:lpstr>
      <vt:lpstr>Application Front End</vt:lpstr>
      <vt:lpstr>Guide</vt:lpstr>
      <vt:lpstr>Taking Username</vt:lpstr>
      <vt:lpstr>Running Game</vt:lpstr>
      <vt:lpstr>End Game</vt:lpstr>
      <vt:lpstr>Testing Strategies</vt:lpstr>
      <vt:lpstr>Unit testing</vt:lpstr>
      <vt:lpstr>Integrated Testing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Wandering in Woods(Simulation Game)</dc:title>
  <dc:creator>Microsoft Office User</dc:creator>
  <cp:lastModifiedBy>Microsoft Office User</cp:lastModifiedBy>
  <cp:revision>1</cp:revision>
  <dcterms:created xsi:type="dcterms:W3CDTF">2022-12-12T21:46:30Z</dcterms:created>
  <dcterms:modified xsi:type="dcterms:W3CDTF">2022-12-12T21:56:26Z</dcterms:modified>
</cp:coreProperties>
</file>