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3:5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253 547 6385,'5'-12'-60,"0"1"0,-1-1 0,0 0 0,-1 0 0,0 0 0,-1-1 0,-1 1 0,0-1 0,0 1 0,-1-1 0,-3-16 0,2 23 119,-1 1-1,0-1 0,-1 1 1,1 0-1,-1 0 1,0 0-1,0 0 1,-1 0-1,1 1 0,-1-1 1,0 1-1,-7-6 1,7 8 17,-1-1 0,0 0 0,0 1 0,0 0 1,0 0-1,-1 0 0,1 1 0,-1 0 0,1 0 1,-1 0-1,-5 1 0,0-1 103,1 1 0,-1 1 0,1 0 1,-14 3-1,20-2-107,0-1-1,0 1 1,0 0 0,0 0 0,0 0-1,1 0 1,-1 1 0,0 0 0,1 0-1,0 0 1,0 0 0,0 0 0,0 1 0,0-1-1,-3 8 1,-1 0 180,2 0 0,-1 0-1,-6 23 1,9-21-91,0-1 1,1 1-1,1 0 0,0-1 0,1 1 0,0 0 0,1-1 0,0 1 0,6 24 0,-5-30-76,0 0 0,0 0-1,0 0 1,1-1-1,0 1 1,0-1-1,0 1 1,1-1-1,0 0 1,1-1 0,-1 1-1,1-1 1,0 1-1,0-1 1,1-1-1,-1 1 1,1-1-1,9 5 1,-13-8-49,1 0 1,0-1-1,0 1 1,0-1-1,0 1 1,0-1-1,-1 0 1,1 0-1,0 0 0,0 0 1,0-1-1,0 1 1,0-1-1,5-2 1,36-19 239,-28 10-190,-1 0 1,-1-2 0,0 1 0,23-31 0,7-6 84,-43 49-169,-1 1-1,1-1 1,0 1 0,-1 0-1,1-1 1,-1 1-1,1-1 1,0 1 0,-1 0-1,1 0 1,0-1 0,-1 1-1,1 0 1,0 0 0,0 0-1,-1 0 1,1 0-1,0 0 1,-1 0 0,1 0-1,0 0 1,0 0 0,-1 0-1,1 0 1,0 0-1,-1 1 1,1-1 0,0 0-1,0 0 1,-1 1 0,2 0-1,14 14 26,-14-13-30,13 15 26,-1 1-1,23 37 1,-24-34 17,28 34 1,-30-41-7,-10-12-13,0 0 1,1 0 0,0 0 0,-1 0 0,1 0 0,0-1 0,0 1-1,0 0 1,0-1 0,0 1 0,0-1 0,0 0 0,0 0 0,1 0-1,-1 0 1,5 1 0,-5-1 48,2-5-7,3-3-46,0-1-1,0 0 1,-1-1 0,0 0 0,-1 0-1,0 0 1,0 0 0,-1-1 0,0 0-1,-1 0 1,4-18 0,2-17 5,5-61 0,-14 102-23,6-67 35,-3-73-1,-4 112-20,-2-1 1,-1 0-1,-2 1 0,-13-46 0,6 58 280,13 20-285,0-1 0,0 1 0,-1 0 1,1-1-1,0 1 0,0 0 0,0-1 0,-1 1 0,1 0 1,0-1-1,0 1 0,-1 0 0,1-1 0,0 1 0,-1 0 0,1-1 1,0 1-1,-1 0 0,1 0 0,0 0 0,-1-1 0,1 1 1,-1 0-1,1 0 0,0 0 0,-1 0 0,1 0 0,-1 0 0,1 0 1,0 0-1,-1 0 0,1 0 0,-1 0 0,1 0 0,0 0 0,-1 0 1,1 0-1,-1 0 0,1 0 0,0 1 0,-1-1 0,1 0 1,-1 0-1,1 0 0,0 1 0,-1-1 0,1 0 0,0 1 0,0-1 1,-1 0-1,1 1 0,-4 11 170,0 1-1,2-1 1,0 1-1,0-1 1,1 1 0,0 0-1,1 0 1,3 16 0,6 31 443,3 0 0,23 70 0,53 110 157,-81-223-920,6 13-1484,-2 1 1,8 34-1,-18-51 473,-4-9-1109,-40-16-8581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56 6605,'0'0'-44,"-8"-19"504,4 2 1356,23-3-1852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4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87 7133,'2'-3'-464,"2"-12"74,-3 12 73,3-9-99,3-8 161,-7 16 336,1 3-57,-1 0-1,0 0 1,0 1 0,1-1 0,-1 0 0,0 0 0,0 0 0,0 1-1,0-1 1,0 0 0,0 0 0,0 0 0,0 1 0,0-1 0,0 0 0,-1 0-1,1 1 1,0-1 0,-1 0 0,1 0 0,0 1 0,-1-2 0,-1 1 9,1 0 1,-1 0 0,1 0-1,-1 0 1,1 0 0,-1 0-1,0 1 1,0-1 0,1 0-1,-1 1 1,0 0 0,0-1 0,0 1-1,1 0 1,-1 0 0,0 0-1,0 0 1,0 0 0,0 0-1,1 1 1,-1-1 0,0 1-1,0-1 1,0 1 0,1-1 0,-1 1-1,-1 1 1,-11 6 173,2 0 0,-1 1 0,1 0-1,1 1 1,-1 0 0,2 1 0,0 0 0,0 1 0,1 0 0,0 0 0,-13 27 0,16-28-107,1 0 0,0 1 1,0 0-1,1 0 1,1 0-1,0 0 0,1 0 1,0 1-1,1 0 1,0-1-1,1 1 0,0-1 1,1 1-1,1 0 1,3 14-1,-2-20-35,-1 1 1,1-1-1,1 0 1,0 0-1,-1 0 1,2-1-1,-1 1 1,8 8-1,-9-12-18,0 0 1,0 0-1,1 0 0,-1-1 0,0 1 1,1-1-1,0 0 0,0 0 0,-1 0 1,1 0-1,0-1 0,0 0 0,1 1 1,-1-1-1,0-1 0,0 1 0,0-1 1,9 0-1,-7 0 25,0-1 1,0 0 0,0 0-1,0-1 1,-1 0 0,1 0-1,0 0 1,-1-1 0,1 1-1,9-8 1,-12 8-18,0-1-1,0 1 0,-1-1 1,1 0-1,-1 0 1,1 0-1,-1 0 0,0-1 1,0 1-1,0-1 1,-1 1-1,1-1 0,-1 1 1,0-1-1,0 0 1,0 0-1,0 0 0,-1 1 1,0-1-1,0 0 1,0-6-1,-2-6-12,0 0 0,-1 1 0,-1-1 0,0 1 0,-1 0 0,-1 0 0,0 0 0,-1 1 1,0 0-1,-2 0 0,-16-21 0,-3-17-1470,26 49 1271,5-2-224,9-12 275,-12 16 99,1 0 0,0 0 0,0 0 1,0 0-1,0 1 0,0-1 1,0 0-1,0 0 0,0 1 1,0-1-1,0 1 0,1-1 1,-1 1-1,0-1 0,0 1 0,0 0 1,1 0-1,-1-1 0,0 1 1,1 0-1,0 0 0,2 0-14,7-2 1,1 1 0,0 0 0,-1 0 0,1 1 0,0 1 0,-1 0 0,15 3 0,6 3 37,38 14-1,-46-13 21,-1 1 1,-1 1-1,1 1 0,-2 1 0,0 1 0,29 22 1,-42-28 15,0 0 1,0 1 0,0 0 0,-1 0 0,-1 0 0,1 1-1,-1 0 1,-1 1 0,0-1 0,0 1 0,-1 0 0,0 0-1,0 0 1,-1 1 0,-1-1 0,0 1 0,1 11 0,-2-16 67,-1 0 0,0 0 1,0 0-1,0 0 0,-1 0 1,0 0-1,0 0 0,0-1 1,-1 1-1,0 0 0,0 0 1,-1-1-1,1 0 0,-1 1 1,-4 5-1,5-9 186,-7-1 109,8-1-397,1 0-1,-1 1 1,1-1-1,-1 0 1,1 0-1,-1 0 1,1 0-1,-1 0 1,1 0-1,-1 0 0,0 0 1,1 0-1,-1 0 1,1 0-1,-1 0 1,1 0-1,-1 0 1,1 0-1,-1 0 1,1-1-1,-1 1 1,1 0-1,-1 0 0,1-1 1,-1 1-1,1 0 1,-1-1-1,1 1 1,0 0-1,-1-1 1,1 1-1,0-1 1,-1 1-1,1-1 1,-5-4 32,2-1 1,-1 1-1,0-1 1,1 0-1,0 0 1,0 0-1,1 0 1,0 0-1,0-1 1,0 1-1,1-1 1,0 1-1,0-1 1,0 0-1,2-11 1,0 3-67,0 1 0,1-1 0,1 0 0,1 1 0,0 0 0,1 0 0,0 0 0,1 0 0,1 1 0,0 0 0,14-19 0,-15 24-281,1 0-1,0 0 1,0 1-1,0 0 0,1 0 1,0 1-1,0 0 0,1 0 1,0 1-1,0 0 1,0 0-1,1 1 0,-1 1 1,1-1-1,0 2 0,0-1 1,13 0-1,-11 2-1222,0 1 1,0 0-1,-1 1 0,23 4 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6329,'0'0'-298,"2"-4"73,19-47 907,-21 49 135,4 7-517,4 5-73,-1 1 0,-1 0 0,0 1-1,0 0 1,-1 0 0,6 24-1,17 91 942,-18-79-802,12 88-2246,-22-132 304,-2-1-872,-11 11-518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81 7013,'-2'-16'-100,"-3"-10"156,3 9 172,2-4-328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5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4968,'14'-22'238,"-14"21"-127,1 0 0,-1 0 0,1 0 0,-1 0 0,1 0 0,-1 0 0,1 1 0,0-1 0,0 0 0,-1 0 0,1 1 0,0-1 0,0 0 1,0 1-1,-1-1 0,1 1 0,0-1 0,0 1 0,1-1 0,6 23 236,-1 1 0,-2 0 1,0 0-1,-1 0 1,1 37-1,1 4 124,5 18 25,70 399 1345,-74-454-2099,15 68-2645,-22-72-1261,0-19 1026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6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1 665 7117,'3'-6'-65,"0"0"0,0 0 0,1 1 0,-1 0 0,1 0 0,1 0 0,-1 0 0,1 1 0,0-1 0,10-6 0,4-1-105,37-18-1,-27 16 100,189-83-273,-21 10 91,-154 66 156,-2-3-1,58-41 0,-88 56 74,0 0 1,-1-1-1,0 0 1,17-22-1,-24 27 31,1 0 1,-1-1-1,0 0 0,0 0 0,0 0 0,-1 0 1,0 0-1,0-1 0,-1 1 0,1-1 0,-1 1 1,0-8-1,-2 10 14,1 0 1,-1 1-1,1-1 1,-1 0-1,0 1 1,0-1-1,-1 1 0,1 0 1,-1-1-1,1 1 1,-1 0-1,0 0 1,0 0-1,-1 0 1,1 0-1,-1 0 1,1 1-1,-1-1 1,0 1-1,0 0 0,0 0 1,-5-2-1,2 0 49,0 1-1,-1 0 0,1 0 1,-1 1-1,0 0 0,0 0 1,0 0-1,0 1 0,-11 0 1,16 1-41,-1 0 0,1 0 0,0 1 0,0-1 1,-1 1-1,1 0 0,0-1 0,0 1 0,0 0 1,0 0-1,0 1 0,0-1 0,0 0 0,0 1 1,1-1-1,-1 1 0,0-1 0,1 1 0,-1 0 1,-1 3-1,-1 0 73,1 1 1,0 0-1,0 0 0,1 0 1,-4 11-1,-2 26 412,1 0 1,2 0-1,3 1 1,4 76-1,-1-33 109,-1-77-527,12 265 3192,-12-271-3034,1-1 0,-1 1 0,1 0 0,0 0 0,0-1 0,1 1 0,2 6 0,-2-9 847,4-6-794,20-20 114,-1-1 0,26-35 0,-28 33-156,0 1 0,55-48 1,-76 73-261,0 1 1,0 0-1,0 0 1,1 0-1,-1 0 1,1 0-1,-1 0 1,1 1-1,-1-1 1,1 1-1,-1-1 1,1 1-1,-1 0 1,1 0-1,-1 0 1,1 1-1,-1-1 1,1 1-1,-1-1 1,1 1-1,-1 0 1,1 0-1,-1 0 1,0 0-1,1 0 0,-1 0 1,0 1-1,0-1 1,0 1-1,3 2 1,6 6-119,0 1 1,0 0-1,15 21 0,-21-25-30,23 28-1093,25 33-1525,-14-21-7494,-31-39 7219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6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6717,'1'-3'-265,"-1"0"228,1 0 1,-1 1-1,1-1 1,0 0-1,0 1 1,0-1-1,0 1 1,1-1-1,-1 1 1,0 0 0,1-1-1,0 1 1,0 0-1,3-3 1,-3 3 122,3 2 40,3 1-47,-1 0-1,0 0 1,0 0-1,0 1 1,0 0-1,0 1 1,-1-1-1,1 1 0,-1 0 1,1 1-1,-1 0 1,0 0-1,0 0 1,-1 1-1,1 0 1,-1 0-1,0 0 1,-1 0-1,1 1 1,4 7-1,4 8 327,0 0 0,-2 1 0,-1 0 0,14 40 0,-22-56-152,-1-1 0,0 1 1,0-1-1,-1 1 1,1 11 2726,-28-49-2315,25 28-553,-1 0-1,1 0 1,0 0 0,0 0-1,1-1 1,-1 1 0,1-1 0,0 1-1,0-1 1,0-8 0,1-36 593,1 43-667,0 0 1,0-1 0,1 1-1,0 0 1,0 0 0,0 1 0,1-1-1,0 0 1,0 1 0,0 0 0,1-1-1,0 1 1,0 1 0,0-1-1,1 1 1,-1-1 0,1 1 0,0 0-1,0 1 1,1-1 0,-1 1 0,1 0-1,-1 1 1,1-1 0,11-2-1,-7 2 1,0 0 0,0 1 0,0 1-1,0 0 1,0 0 0,0 1 0,0 0-1,0 1 1,0 0 0,0 0 0,0 1-1,0 1 1,-1-1 0,1 2 0,11 4-1,-13-3-14,0 0 0,0 1-1,0 0 1,0 0-1,-1 1 1,0-1 0,0 2-1,-1-1 1,0 1-1,-1 0 1,9 15 0,-8-10 28,0-1 1,-1 1-1,0 0 1,-1 1-1,-1-1 1,0 1-1,1 17 1,-4-28-5,0 1 1,0-1-1,0 0 0,-1 0 1,1 1-1,-1-1 1,1 0-1,-1 0 0,0 0 1,-1 0-1,1 0 1,0 0-1,-1 0 0,1-1 1,-1 1-1,-4 5 0,4-7 116,-8 1 62,9-2-212,1 0 0,-1 1 0,1-1 1,-1 0-1,1 0 0,-1 1 0,1-1 1,-1 0-1,1 0 0,-1 0 0,1 0 1,-1 0-1,0 0 0,1 0 0,-1 0 1,1 0-1,-1 0 0,1 0 0,-1 0 0,1 0 1,-1-1-1,1 1 0,-1 0 0,1 0 1,-1-1-1,1 1 0,-1 0 0,1 0 1,-1-1-1,1 1 0,-1-1 0,1 1 1,0 0-1,-1-1 0,1 1 0,-1-1 1,-3-3 24,0-1 0,-1 1 0,2-1 0,-1 0 0,0 0 0,1 0 0,0-1 0,0 1 0,1-1 0,0 0 0,0 1 0,0-1 0,0 0 0,1 0 0,-1-10 0,2 3-14,0 0 0,1-1 0,1 1 0,0 0 1,1 0-1,0 1 0,1-1 0,0 1 0,1-1 0,0 1 1,1 0-1,9-12 0,-11 18-24,0 0 1,0 0-1,1 1 1,0-1-1,0 1 1,0 0-1,1 1 0,-1-1 1,1 1-1,0 0 1,0 1-1,1-1 1,-1 1-1,1 0 1,0 1-1,0 0 0,0 0 1,0 0-1,0 1 1,0 0-1,0 0 1,0 1-1,1 0 1,12 2-1,-11-1 4,-1 1 1,1 0-1,-1 1 0,1 0 0,-1 0 1,0 0-1,-1 1 0,1 1 0,0-1 1,-1 1-1,0 0 0,0 1 0,-1 0 1,0 0-1,0 0 0,0 1 0,8 11 1,-4 0-182,0 0 1,-1 0-1,0 1 1,-2 0-1,0 1 1,5 26 0,-2 22-3669,-12-2-7137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7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17 270 7945,'1'-5'-294,"15"-74"382,-15 70 155,-1 1 0,-1-1 0,1 0 0,-1 1 0,-1-1 0,-3-14 0,-2-11 1151,-11-40 1586,18 71-785,1 17-1845,19 252 1589,-3-51-970,14 130 154,2-119-5083,-29-187 416,-3-14-3509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7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69 160 8805,'1'-11'-33,"0"1"0,0 0 0,1-1 0,1 1 0,-1 0 0,2 0 0,6-15 0,-8 21 56,0 0 0,1 0 0,0 0 0,-1 0 0,1 1 0,1-1 0,-1 1 0,0 0 0,1 0 0,0 0 0,-1 0 0,1 0 0,0 1 0,1 0 0,-1 0 0,0 0 0,1 1 0,-1-1 0,7-1 0,5 1 70,0 1 0,0 0 0,0 2 0,0-1-1,0 2 1,-1 0 0,1 1 0,0 0 0,19 8-1,7 5 199,80 41 1,-92-41-158,0 2 1,-1 1 0,-1 2-1,-1 0 1,36 38 0,-51-47-60,-1 1 0,0 0 0,-1 1 0,0 0 0,-1 0 0,-1 1 0,-1 1 1,0-1-1,-1 1 0,0 0 0,-1 1 0,-1-1 0,2 21 0,-5-22-2,-1 1 0,-1-1 0,-1 1 0,0-1 0,-1 0 0,0 0 0,-2 0 0,1 0 0,-2 0 0,0-1 0,-1 0-1,0 0 1,-1-1 0,-1 0 0,-10 13 0,-1-1 30,-2-1 0,0-1-1,-2-1 1,0-1-1,-2-1 1,-35 21 0,19-17-5,-1-2 0,-1-1 0,-74 22 0,-145 22-2870,225-58-44,36-6 857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8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1 370 6437,'119'-71'-972,"27"-19"988,-124 74 157,-1-1-1,0-1 0,-1 0 0,23-28 1,-39 40-52,0 0 1,0 0 0,0-1-1,-1 1 1,0-1 0,0 0 0,-1 0-1,3-13 1,-5 19-102,0 0 1,0 0-1,-1 0 1,1 0-1,0 0 1,-1 1-1,1-1 1,-1 0-1,0 0 1,1 0-1,-1 0 0,0 0 1,1 1-1,-1-1 1,0 0-1,0 1 1,0-1-1,1 0 1,-1 1-1,0-1 1,-1 0-1,-8-2 235,-3 2-116,0 1 0,0 1 0,1 0 0,-1 1 0,0 0 0,0 1 1,1 1-1,0 0 0,0 0 0,0 1 0,0 1 0,-18 12 0,15-10 8,1 2 1,1 0 0,0 1 0,0 0 0,1 1 0,0 0 0,1 1-1,1 0 1,-16 25 0,24-33-112,-1 1 0,1-1 0,0 0 0,0 1 0,0 0 1,1-1-1,-1 1 0,2 0 0,-1 0 0,1-1 0,-1 1 0,1 0 0,1 0 0,-1 0 0,1 0 0,1-1 0,-1 1 1,1 0-1,-1-1 0,4 6 0,-1-4-124,0 0 1,0-1-1,0 0 0,1 0 1,0 0-1,0 0 0,1-1 1,-1 0-1,1 0 0,0 0 1,1-1-1,-1 0 1,1 0-1,14 5 0,-4-2-847,1-1 0,1-1-1,-1 0 1,1-2 0,0 0-1,29 0 1,-9-4-1534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272 124 6033,'0'-4'-186,"0"-2"171,1-1 0,-2 1 0,1 0 0,-1-1-1,0 1 1,0 0 0,0-1 0,-5-9 0,5 13 53,0 0 1,-1 0-1,1 0 1,-1 0-1,0 0 1,0 1-1,0-1 1,0 0-1,0 1 1,-1 0-1,1-1 1,-1 1-1,1 0 1,-1 0-1,0 0 1,0 1 0,0-1-1,0 1 1,0 0-1,0-1 1,-1 1-1,-2 0 1,-7 0 136,0 0 1,0 1-1,1 0 0,-1 1 1,-14 3-1,20-3-80,0 1 0,0 1 0,0-1 0,0 1 0,0 1-1,0-1 1,1 1 0,0 0 0,-1 1 0,-4 4 0,8-6-31,0 0 0,0 1 0,0-1 0,0 0 0,1 1 0,0-1 0,-1 1 0,1 0 0,1 0 0,-1 0 0,1 0 0,-1 0 0,1 0 0,0 0 0,1 0 1,-1 9-1,1-11-40,0 1 1,0-1 0,0 1 0,1-1-1,-1 1 1,1-1 0,0 1 0,-1-1 0,1 0-1,0 0 1,1 1 0,-1-1 0,2 2 0,2 5 35,2 4 26,2 0 1,0 0 0,0 0-1,2-1 1,-1-1-1,1 0 1,24 19-1,16 17 141,-43-40-173,-1 1-1,0 1 1,-1-1-1,0 1 0,0 0 1,-1 0-1,7 17 1,-11-23-27,0 1 0,0 0 1,0 0-1,-1-1 0,1 1 1,-1 0-1,0 0 0,0 0 1,0 0-1,0 0 1,-1-1-1,0 1 0,0 0 1,0 0-1,0-1 0,0 1 1,-1-1-1,0 1 1,1-1-1,-1 1 0,-1-1 1,1 0-1,0 0 0,-6 5 1,3-3 53,0-1 0,0 0 0,0 0 0,0-1 0,-1 0 0,0 1 0,1-2 0,-12 5 0,13-6 227,0-5-177,-15-8-10,19 12-118,-1 0 0,1-1 0,0 1 0,0 0 0,0 0 0,-1 0 0,1 0 0,0 0 0,0 0 0,-1-1 0,1 1 0,0 0 0,0 0 0,0 0 0,0-1 0,-1 1 0,1 0 0,0 0 0,0 0 0,0-1 0,0 1 0,0 0 0,0 0 0,0-1 0,0 1 0,0 0 0,0 0 0,-1-1 0,1 1 0,0 0 1,0 0-1,1-1 0,-1 1 0,0 0 0,0 0 0,0-1 0,0 1 0,0 0 0,3-12 24,0 1 0,1 0 0,1 1 0,0-1 0,0 1 1,1 0-1,0 0 0,1 0 0,0 1 0,0 0 0,13-11 1,-5 5-34,1 0-1,1 1 1,0 1 0,1 0 0,30-15 0,-43 26 3,1-1-1,-1 1 1,1-1-1,0 2 1,0-1-1,0 1 1,-1 0-1,1 0 1,1 0 0,-1 1-1,0 0 1,0 0-1,0 1 1,0-1-1,0 1 1,0 1-1,8 2 1,-5 0 13,0 1 0,-1-1 0,0 2 0,0-1-1,0 1 1,0 0 0,-1 1 0,0 0 0,-1 0 0,9 12 0,-4-3 37,0 0 0,10 24 1,-15-26-171,2 0 0,0-1 0,0 0 0,12 15 0,-14-17 69,-6-7-1471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5633,'11'-7'184,"28"-15"2443,-37 22-2514,0-1-1,0 0 1,-1 1-1,1 0 1,0-1 0,0 1-1,0 0 1,0 0-1,0 0 1,0 0 0,0 0-1,-1 1 1,1-1-1,0 0 1,0 1 0,0 0-1,-1-1 1,1 1-1,0 0 1,0 0 0,-1 0-1,1 0 1,-1 0-1,4 3 1,2 9 390,0 1 0,0 0 0,-2 1 0,0 0 0,0 0-1,3 22 1,10 103 1494,-10-60-1182,-5-54-641,12 72 0,2-37-3932,-17-60 3616,0-1-1,1 1 0,-1 0 1,0-1-1,1 1 0,-1-1 0,0 1 1,1-1-1,-1 0 0,0 1 1,1-1-1,-1 1 0,1-1 1,-1 0-1,1 1 0,-1-1 1,1 0-1,-1 1 0,1-1 0,-1 0 1,1 0-1,0 0 0,-1 1 1,1-1-1,-1 0 0,1 0 1,-1 0-1,1 0 0,0 0 1,-1 0-1,1 0 0,-1 0 0,1 0 1,0-1-1,-1 1 0,1 0 1,-1 0-1,1 0 0,-1-1 1,1 1-1,-1 0 0,2-1 1,18-13-3605,-19 13 4093,12-13-3135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1 126 7125,'0'-30'-92,"2"5"60,0 3 108,1 5 104,6-6-52,5 14-88,15 18-276,4 14-1268,-14-3-433,2 5 45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9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296 452 5360,'4'-2'8,"6"-2"185,0-1 0,-1-1 0,0 0 0,0 0 1,0-1-1,-1 0 0,0 0 0,0-1 0,-1 0 0,0-1 1,0 1-1,-1-1 0,0-1 0,-1 1 0,0-1 0,7-16 1,-7 13-22,-1-1 0,0 0 0,0 1 1,-2-1-1,0-1 0,0 1 0,-1 0 1,-1 0-1,0 0 0,-1-1 0,-1 1 1,-5-24-1,5 32-129,1 1 0,-1 0 1,0 0-1,0 0 0,-1 0 0,0 0 1,0 0-1,0 0 0,0 1 0,0 0 1,-1 0-1,0 0 0,0 0 0,0 0 1,-1 1-1,1 0 0,-1-1 0,0 2 0,1-1 1,-1 1-1,-1-1 0,1 1 0,0 1 1,0-1-1,-1 1 0,1 0 0,-1 0 1,1 1-1,-1-1 0,1 1 0,-1 0 1,-9 2-1,-2 0 77,1 2-1,0-1 1,0 2 0,0 0 0,0 1 0,1 0-1,0 2 1,0-1 0,-23 18 0,28-18 10,0 1-1,0 0 1,1 1-1,0-1 1,1 2-1,0-1 1,0 1 0,1 0-1,0 1 1,1 0-1,0 0 1,1 0 0,0 1-1,1 0 1,-5 22-1,8-32-85,1 0 0,0 0 0,-1 0-1,1 1 1,0-1 0,0 0-1,1 0 1,-1 0 0,0 0-1,1 0 1,-1 0 0,1 0 0,-1 0-1,1 0 1,0 0 0,0-1-1,0 1 1,0 0 0,0 0-1,1-1 1,-1 1 0,0 0-1,1-1 1,-1 0 0,1 1 0,0-1-1,-1 0 1,1 0 0,0 0-1,0 0 1,0 0 0,0 0-1,-1 0 1,1-1 0,0 1 0,0-1-1,1 1 1,-1-1 0,3 0-1,5 1 73,1 0-1,-1-1 1,0-1 0,0 0-1,0 0 1,13-3-1,11-8 111,-1 0 0,0-2 0,0-2 0,-2-1 0,32-23 0,23-11 534,-70 43-589,-10 3-78,1 1 0,0 1 1,0-1-1,1 1 1,-1 1-1,10-3 1,-16 5-78,1 0 0,0 0 0,-1 0 0,1 1 0,0-1 0,-1 0 1,1 1-1,-1 0 0,1-1 0,-1 1 0,1 0 0,-1 0 1,1-1-1,-1 1 0,0 0 0,1 1 0,-1-1 0,0 0 0,0 0 1,0 0-1,0 1 0,0-1 0,1 3 0,18 35 165,-19-36-159,24 72 82,-2 1 1,-4 1 0,13 120-1,-19-97-235,-4 1-1,-6 114 0,-6-152 53,-3 1 1,-3-1-1,-2 0 0,-30 92 1,38-146 73,0 0 0,-1 0 0,0-1 0,-1 1 0,1-1 0,-2 0 0,1 0 0,-1 0 0,-1-1 0,1 0 0,-12 9 0,15-13 5,-1-1 0,1 0 1,-1 0-1,0 0 1,1 0-1,-1-1 0,0 1 1,0-1-1,0 0 0,0 0 1,-1 0-1,1-1 0,0 0 1,0 1-1,0-2 1,0 1-1,-1 0 0,1-1 1,0 0-1,0 0 0,0 0 1,0 0-1,0-1 0,0 1 1,1-1-1,-1 0 1,0 0-1,-4-4 0,0 1-5,0-2 0,0 1 0,1-1-1,-1 0 1,2 0 0,-1-1 0,1 0-1,0 0 1,0-1 0,1 0-1,-7-16 1,7 11-31,0 0 0,1-1 0,1 1-1,0-1 1,1 0 0,1 0 0,1-20-1,1 5-102,3-1 0,0 1 0,2 0 0,1 1 0,2 0 0,1 0 0,18-38 0,-11 33-150,2 0 0,1 1 0,2 1 0,1 2 0,48-50 0,-35 45-553,3 2 1,0 1 0,78-47 0,-43 38-1375,120-48 1,86-11-2718,-133 53 1460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1640,'0'0'550,"1"-5"-193,2-12-85,-2 13 103,22 0 284,-16 7-350,5 6-113,-1 1 0,0 0 0,0 0 0,-1 1-1,0 0 1,-1 0 0,0 2 0,-1-1 0,0 1-1,-1 0 1,-1 0 0,0 1 0,0 0 0,4 21-1,0 2 536,-2 0 0,-2 1-1,-1 0 1,0 60-1,-5-93-486,-1 0-1,1 0 0,-1-1 0,0 1 0,0 0 1,-1-1-1,0 1 0,1 0 0,-1-1 1,-5 8-1,5-9 1583,-2-9-1463,-13-15-29,16 20-308,-1 0 0,1-1-1,0 1 1,1-1 0,-1 1-1,0-1 1,0 1 0,1-1-1,-1 1 1,0-1 0,1 1-1,0-1 1,-1 0 0,1 1-1,0-1 1,0 0 0,0 1-1,0-3 1,0-2 56,-1-7 13,1 0 1,0 0-1,1 1 1,0-1-1,0 0 1,2 1-1,0-1 1,0 1 0,1 0-1,0 0 1,1 0-1,9-15 1,-5 12-43,0 0 1,1 1-1,0 0 1,1 1-1,1 0 1,0 0-1,1 2 1,18-15-1,-24 21-25,0 1 0,1 0-1,-1 0 1,1 0 0,0 1 0,0 0-1,0 0 1,1 1 0,-1 0-1,0 1 1,1 0 0,-1 0 0,1 1-1,0 0 1,-1 0 0,1 1-1,-1 0 1,1 1 0,-1-1 0,0 2-1,0-1 1,0 1 0,14 7-1,-9-3 46,-1 1 0,1 0 0,-1 1 0,-1 1 0,0 0 0,0 0 0,-1 1 0,0 0 0,-1 1-1,0 0 1,-1 0 0,12 25 0,-6-7 16,19 58 0,-22-27-2871,-10-52 1040,-1 1 0,0-1 0,0 0 0,-3 13 0,2-18-1204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1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63 7925,'11'-52'-140,"-10"48"310,0 1 17,-2-1 749,-1 10-332,-8 25-69,-11 53 122,-118 593 2754,108-534-2381,28-129-870,1 1 335,-2 0 0,0 0 0,-1 0-1,-6 14 1,10-27 1046,-4-11-1232,1-3-191,0 0-1,0-1 1,1 1-1,0-1 1,1 0-1,0-24 1,3-13-13,2 0 0,2 0 0,2 0 0,3 1 0,1 0 0,3 1 0,2 0 0,1 1 0,3 1 0,2 1 0,2 1 0,48-68 0,-54 89-83,61-75 61,-70 88-79,1 1 0,0-1 0,0 1-1,1 1 1,0 0 0,24-12 0,-31 18-6,1 0 0,-1 1 0,1-1 0,0 1 0,-1 0 1,1 0-1,0 0 0,0 1 0,0-1 0,0 1 0,0 1 1,0-1-1,0 1 0,-1-1 0,1 1 0,0 1 0,5 1 1,-3 0-1,-1 1 1,1 0-1,-1 0 1,1 0 0,-1 1-1,0 0 1,-1 0 0,0 1-1,10 11 1,1 7 3,-1 0 0,-2 1 0,0 0-1,15 47 1,-3 4 108,-3 1 0,17 113-1,0 161-2988,-38-339 2115,0-1 0,0 1 1,-1-1-1,-1 1 0,-3 15 0,4-26 540,-1 1 0,0 0 1,0 0-1,0-1 0,0 1 0,0-1 0,0 1 1,0-1-1,0 1 0,-1-1 0,1 0 0,0 1 1,-1-1-1,1 0 0,-1 0 0,0 0 1,1 0-1,-1-1 0,0 1 0,0 0 0,1-1 1,-1 1-1,-4 0 0,-20-1-4521,-17-7 1769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1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3 189 7113,'0'-1'-24,"-1"1"20,1 0-1,0-1 1,0 1 0,0 0-1,0-1 1,-1 1 0,1 0 0,0-1-1,0 1 1,0 0 0,0-1 0,0 1-1,0-1 1,0 1 0,0 0 0,0-1-1,0 1 1,0-1 0,0 1-1,0 0 1,0-1 0,0 1 0,0-1-1,1 1 1,-1 0 0,0-1 0,0 1-1,0 0 1,1-1 0,-1 1 0,0 0-1,0 0 1,1-1 0,-1 1-1,0 0 1,1 0 0,-1-1 0,0 1-1,1 0 1,-1 0 0,0 0 0,1-1-1,11-7-10,1 0 0,0 1 0,0 0 0,1 1-1,-1 1 1,20-6 0,98-20-40,-69 18 36,76-17-482,195-17-1,-327 46 517,0 1 0,0 0 0,0 0 0,0 1 0,0-1 0,0 1 0,0 1 0,0-1 0,-1 1 0,1 0 0,0 0 0,-1 1 0,0-1 0,7 5 0,-6-2 98,-1 0 0,1 0-1,-1 0 1,0 1 0,0 0 0,-1 0 0,1 1 0,-1-1 0,-1 1 0,6 12 0,8 25 721,-2 0 0,-2 1 0,-3 0 0,9 70 0,-16-70 4592,-2-56-5091,-1 7-322,1-8 114,0 0 0,0 0 0,1 0 0,1 0-1,0 0 1,1 0 0,0 1 0,8-15 0,-2 10-2,1-1-1,1 2 1,1 0 0,0 0 0,1 1-1,1 0 1,25-17 0,-33 26-110,-1 1 0,1 1 0,0-1-1,1 1 1,-1 0 0,0 1 0,1 0 0,0 0 0,12-2 0,-14 4-45,-1 0 1,0 1-1,1-1 1,-1 1-1,1 0 1,-1 0-1,0 0 1,0 1-1,0 0 1,0 0-1,0 0 1,0 1-1,0 0 1,-1 0-1,7 4 1,0 5-409,1-1-1,-1 2 1,-1-1 0,0 1 0,-1 1-1,0 0 1,-1 0 0,-1 1 0,6 17-1,-2-8-2856,1 0 0,20 30 0,-22-41 469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430 784 6457,'5'-4'9,"0"0"0,0-1 0,0 1 0,-1-1 1,1 0-1,-1 0 0,-1-1 0,1 1 1,-1-1-1,0 0 0,0 0 0,0 0 0,-1 0 1,0-1-1,0 1 0,-1-1 0,0 1 1,0-1-1,0 1 0,-1-1 0,0 0 0,-1-11 1,0 9 87,-1 0 1,0 1-1,-1-1 1,1 1 0,-2-1-1,1 1 1,-1 0 0,0 0-1,-1 1 1,0-1 0,0 1-1,0 0 1,-1 1-1,0-1 1,-1 1 0,1 0-1,-1 0 1,0 1 0,-1 0-1,1 0 1,-1 1-1,0 0 1,0 1 0,0-1-1,-1 1 1,1 1 0,-17-3-1,17 4-8,-1 1 0,0 0 0,1 0 0,-1 1 1,1 0-1,-1 1 0,1 0 0,0 0 0,-1 1 0,1 0 0,1 0 0,-1 1 0,0 0 0,1 0 0,0 1 0,-9 6 0,2 0 131,1 1 0,0 0 0,1 1 0,0 0-1,1 1 1,-16 27 0,16-21 102,1 0 0,1 1 0,0 1-1,2-1 1,1 1 0,0 1 0,2-1 0,-3 26-1,7-46-256,0-1 0,-1 0 0,1 0 0,0 1 0,0-1 0,0 0 0,0 1 0,0-1 0,0 0 0,1 0 0,-1 1 0,0-1 0,1 0 0,-1 0 0,1 1 0,-1-1 0,1 0 0,-1 0 0,1 0-1,0 0 1,0 0 0,-1 0 0,3 2 0,-2-3-14,1 1-1,-1-1 1,0 0-1,1 0 1,-1 0-1,1 1 1,-1-1-1,0 0 1,1-1-1,-1 1 1,0 0-1,1 0 1,-1-1-1,0 1 1,1 0-1,-1-1 1,0 1-1,2-2 1,8-4 168,-1 0 0,1-1 1,15-13-1,-23 17-153,4-2 18,3-3 75,-1 0 1,2 1 0,-1 0 0,21-10 0,-27 16-74,-2 1-75,0 1 0,1-1 0,-1 1 0,0 0 0,0 0 0,0 0 0,0 0 0,0 0 0,0 0 1,0 1-1,0-1 0,-1 1 0,1-1 0,0 1 0,-1-1 0,3 4 0,23 37 60,-18-28-61,13 21-49,41 58-248,-54-82 204,-1-1 0,1 0 1,1-1-1,-1 0 0,2-1 0,12 9 1,-21-15 59,1-1 1,0 1-1,0-1 1,0 0-1,1 1 0,-1-1 1,0-1-1,0 1 1,1 0-1,-1-1 1,0 0-1,1 0 0,-1 0 1,0 0-1,1 0 1,5-2-1,-3 0-3,0 0 0,0 0 0,-1-1 0,1 0 0,-1 0 0,0 0 0,0-1 0,8-6 0,3-6-36,0-1 0,-1-1 1,-1 0-1,13-21 0,17-34-204,-4-2-1,-2-2 1,-4-1 0,43-148 0,-67 188 116,-1-1 0,4-46 0,-12 67 115,0-1 1,0 1-1,-2 0 0,0-1 0,-2 1 0,-7-33 0,9 46 30,-1 0-1,0 0 1,0 0-1,0 1 1,0-1-1,-1 0 1,0 1-1,0 0 1,0 0 0,0 0-1,-1 0 1,0 0-1,1 1 1,-1-1-1,-7-3 1,8 5 13,0 3 5,-1-1 0,1 1-1,0 0 1,0 0 0,-1 0 0,1 0 0,0 1 0,0-1 0,0 1-1,1 0 1,-1 0 0,0 0 0,1 0 0,-1 0 0,1 1 0,-1-1-1,1 1 1,0 0 0,0-1 0,1 1 0,-1 0 0,0 0 0,-1 6-1,-4 6 92,1 1 0,0 0 1,-4 24-1,-1 15 54,2 1 0,3 1 0,2-1 0,3 1 0,2 0 0,2-1 0,3 1 0,3-1 0,1 0 0,20 56 0,-24-95-190,1 1 0,1-1-1,11 21 1,-15-33-132,0 1 0,-1 0 0,2-1-1,-1 0 1,1 0 0,-1 0 0,2-1 0,-1 1-1,0-1 1,1 0 0,11 6 0,-14-10-16,0 1 0,0-1 0,-1 1 0,1-1-1,0 0 1,0 0 0,0 0 0,0 0 0,0-1 0,-1 1 0,1-1 0,0 1 0,0-1 0,4-2 0,36-21-1851,2-14 245,-1-3-1,45-53 1,-76 79 1869,-11 13 98,0 0 49,27-37 4899,-24 24 3099,-14 11-7917,0 0 0,0 1 1,-1 0-1,0 0 0,1 1 0,-1 1 0,0 0 0,-16 0 0,-30-6 468,-24-8 641,77 15-1138,-1-1-166,-13-2-14,13 2 67,-20-3 228,8 2-384,13 1-22,-3 18-20,5-10 29,0 0 0,1 0 0,0 1 0,0-1 0,1 0 0,-1 0 0,2 1 0,-1-1 0,1 0 0,0 0 0,5 10 0,-3-3 1,5 11 17,0-1-1,18 35 1,-22-49 2,1 0 0,0-1 0,0 0-1,1 0 1,0 0 0,1-1 0,0 0-1,11 8 1,-17-15-18,-1-1 1,1 1-1,0 0 0,-1-1 0,1 0 0,0 1 1,-1-1-1,1 0 0,0 0 0,-1 0 1,1 0-1,0 0 0,0 0 0,-1 0 1,1-1-1,0 1 0,-1-1 0,1 1 0,0-1 1,-1 0-1,1 0 0,-1 1 0,1-1 1,-1 0-1,2-2 0,34-29 3,-16 8-17,9-10-6,2 1 0,68-54 0,-98 85 15,0 1-1,0-1 1,1 1-1,-1 0 0,0 0 1,1 0-1,-1 0 1,1 0-1,-1 1 0,1-1 1,-1 1-1,1 0 1,-1-1-1,1 1 1,0 0-1,-1 1 0,1-1 1,-1 0-1,5 2 1,-2 0-1,0 0 1,-1 0-1,1 0 1,-1 1-1,0 0 1,0-1 0,0 2-1,0-1 1,4 5-1,4 5-2,-1 1 0,-1 0-1,0 1 1,0 0 0,-2 0 0,10 24-1,-2 2 8,14 54-1,-24-67-31,0 1 0,-2 0 0,-1 0 0,-2 0 0,0 0 1,-2 1-1,-1-1 0,-9 39 0,3-29-75,-3 1 0,-1-1 0,-2-1 0,-2-1 1,-26 48-1,33-70 38,0 0 1,-1-1 0,-1 0 0,-1 0 0,1-2-1,-2 1 1,0-1 0,-16 10 0,24-18 36,0-1 0,0 0 0,0 0 0,-1-1 0,1 0 1,-1 0-1,1 0 0,-1-1 0,0 1 0,0-1 0,-11 0 0,13-1 3,-1-1-1,1 0 0,0 0 0,-1 0 0,1 0 0,0-1 0,0 1 0,0-1 0,0 0 0,0 0 1,0-1-1,1 1 0,-1-1 0,1 0 0,-1 0 0,1 0 0,-5-6 0,3 2-47,1 0 0,0 0 0,0 0-1,0 0 1,1-1 0,0 1 0,0-1-1,1 0 1,0 1 0,1-1 0,-1 0-1,2-1 1,-1 1 0,1 0 0,0 0 0,2-9-1,0-4-154,2 0-1,0 0 1,2 1-1,15-39 1,-6 26-67,2 1 0,1 1 0,2 1 0,0 0 0,3 2 1,0 0-1,1 2 0,2 0 0,1 2 0,30-21 0,19-9-1362,2 4 0,143-68 1,77-5-5785,-204 89 3503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3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61 7845,'-1'-2'-386,"-2"-3"430,1 1 1,-1 0-1,0 0 0,-1 0 0,1 1 0,-1-1 0,1 1 0,-1 0 1,0 0-1,0 0 0,0 0 0,-1 1 0,1 0 0,-1 0 0,1 0 1,-1 0-1,0 1 0,0-1 0,1 1 0,-1 1 0,0-1 0,0 1 1,-10 0-1,12 0 26,0 0 0,0 0 0,0 1-1,0-1 1,0 1 0,1 0 0,-1 0 0,0 0 0,0 0 0,1 1 0,-1-1 0,1 1 0,-1-1 0,1 1-1,0 0 1,-1 0 0,1 0 0,0 0 0,0 0 0,1 1 0,-1-1 0,0 0 0,1 1 0,-1-1 0,1 1-1,0 0 1,0 0 0,0-1 0,0 1 0,0 0 0,1 0 0,-1 0 0,1 3 0,-1 2 64,1 1 0,0-1 0,1 1 0,-1-1 0,2 0 0,-1 1 0,1-1 0,0 0 0,6 13 0,3-1 65,0-1 0,1 0 0,17 19-1,-17-22-65,0-1 0,-1 2 0,-1 0 0,14 30 0,-23-44-113,0 1 1,-1-1-1,1 1 1,-1 0-1,0-1 0,0 1 1,0-1-1,-1 1 1,1 0-1,-1-1 1,0 1-1,0-1 0,0 1 1,0-1-1,0 0 1,-1 1-1,-2 3 1,2-4 24,1 0 1,-1-1 0,0 1 0,0-1-1,0 0 1,0 1 0,0-1 0,-1 0 0,1 0-1,0 0 1,-1-1 0,0 1 0,1-1-1,-1 1 1,0-1 0,0 0 0,0 0 0,0 0-1,0 0 1,0-1 0,-5 1 0,6-1-22,1-1-1,-1 0 1,0 0 0,1 0 0,-1 0 0,1 0 0,-1 0 0,1-1-1,-1 1 1,1 0 0,-2-4 0,2 5 1,1 0-22,0 0 0,0 0 0,-1 0 0,1-1 0,0 1 0,0 0 0,0 0 0,-1 0 1,1 0-1,0 0 0,0-1 0,0 1 0,0 0 0,-1 0 0,1 0 0,0-1 0,0 1 0,0 0 0,0 0 0,0 0 0,0-1 0,0 1 0,0 0 0,0 0 0,-1-1 0,1 1 0,0 0 0,0 0 0,0 0 1,0-1-1,0 1 0,1 0 0,-1 0 0,0-1 0,0 1 0,0 0 0,0 0 0,0-1 0,0 1 0,0 0 0,0 0 0,4-8 30,-1 0 0,1 0 0,0 0 1,0 1-1,1 0 0,0 0 0,0 0 0,1 1 0,0 0 0,0 0 0,0 0 1,11-7-1,-9 7-17,1 1 0,0-1 0,1 1 1,-1 1-1,1 0 0,0 0 0,0 1 0,0 0 1,20-3-1,-28 6-14,1 0 0,-1 0 1,0 0-1,0 0 0,0 0 0,0 0 0,0 1 1,0-1-1,0 1 0,0 0 0,0-1 1,0 1-1,3 2 0,3 0 3,-2 0 2,1 1 0,-1-1 0,0 1-1,0 0 1,0 1 0,-1-1-1,1 1 1,-1 0 0,0 1 0,-1-1-1,1 1 1,-1 0 0,6 11-1,2 6-626,-2-1-1,12 35 0,-19-45-603,0-3 689,3-3-3656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4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0 315 6157,'19'-96'-67,"-9"47"1168,-2 1-1,3-74 1,-9 148-2598,1-1 1,12 46-1,-6-38-1549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4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575 369 7029,'20'-6'52,"1"-1"1,-1-1 0,-1-1-1,37-22 1,66-57 890,-75 53-577,-1 3 118,-14 9 608,0-1 0,-1-1 0,47-49 0,-77 72-90,-9 0-543,-3 1-337,1 0-1,-1 1 1,0 0 0,0 1 0,1 0-1,-1 1 1,0 0 0,1 0-1,-1 1 1,-15 7 0,-33 13 342,1 3 1,-63 39-1,96-50-267,0 1 0,1 2 1,1 0-1,0 2 0,2 0 1,-37 46-1,54-62-163,1 0 0,0 1-1,0-1 1,0 1 0,0 0 0,1 0 0,0 0-1,0 0 1,0 0 0,1 0 0,-1 0 0,1 1-1,0-1 1,1 1 0,0-1 0,-1 0-1,2 1 1,-1-1 0,1 1 0,-1-1 0,2 0-1,-1 1 1,0-1 0,1 0 0,0 0 0,0 0-1,1 0 1,-1 0 0,1-1 0,7 9 0,5 6 35,1 0 0,1-1 0,0-1 1,1-1-1,26 18 0,111 64 332,6 3 303,-160-101-680,0 1 0,0-1 0,0 1 0,-1-1 0,1 1 1,0-1-1,0 1 0,0 0 0,0-1 0,-1 1 0,1 0 1,0 0-1,-1 0 0,1-1 0,-1 1 0,1 0 0,-1 0 1,1 0-1,-1 0 0,1 0 0,-1 0 0,0 0 0,0 0 1,1 0-1,-1 0 0,0 0 0,0 2 0,-1-2-9,-1 1 0,1-1-1,0 0 1,0 0 0,-1 0-1,1 0 1,-1 0 0,1 0-1,-1 0 1,1 0 0,-1 0-1,0-1 1,1 1 0,-4 0-1,-5 1-139,0 0 1,-1 0-1,1-1 0,-1-1 0,1 1 0,-1-2 0,1 1 0,-15-4 0,-8 0-418,-611-66-12904,477 50 7926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8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123 406 2988,'-7'-8'39,"1"1"0,0-2 0,0 1 0,1-1 0,0 1 1,0-2-1,1 1 0,0 0 0,1-1 0,0 1 0,-2-15 0,-9-22 512,-7-6 568,19 49-924,-15-23 1068,15 24-437,-2-1-517,0-2-432,9 6 2754,37 17-2527,-22-8-3,1-1-1,0-1 1,1-1 0,-1-1-1,1 0 1,46 4-1,-52-9-56,0 1-1,24 7 1,-34-8-37,52 14 107,-35-8-96,0-2 0,0 0-1,0-1 1,33 0-1,14-8-353,0-2-1,100-24 0,59-7 583,-171 35 330,0 3 0,73 9 0,-71-3-124,112-4 1,180-55-590,-65 7 226,-233 39 117,1 4 1,0 1-1,73 9 1,24 16 521,-74-11-281,150 7 0,23-39-710,-36 0 307,-168 21 236,-1 2 0,0 1-1,0 3 1,79 23 0,71 13 397,-156-40-733,1-1 0,66-4 0,79-19-180,-107 9 266,126 0 0,-144 16 220,66 13 1,-81-10-167,1-1 0,0-3 0,57-2 0,-14-11-443,100-25 1,23-3 228,-191 35 197,-1 1 1,1 1 0,-1 1-1,37 7 1,82 25 467,-93-20-392,93 14 0,-78-25-322,0-2 0,0-3 0,81-14 0,49-4 614,-156 21-218,0 2-1,39 6 0,-40-3-170,0-2 1,47-1-1,-1-11-277,90-21-1,-97 15 352,126-10-1,-168 26 31,0 1-1,-1 1 1,42 11-1,-41-8-107,0 0 0,1-2 0,35 0 0,120-17-251,-22 0 234,-135 14 122,0 2 0,0 1 0,0 1 0,-1 1 0,1 2 0,30 13 0,-26-10-41,1 0-1,1-2 0,63 7 0,1-16-264,190-22-1,-84 3 171,-165 19 107,1 1 0,-1 3 0,71 15 0,-74-11-147,1-1 0,0-3 0,0-1 0,55-2 0,153-42-548,-102 14 556,-118 23 92,0 1 0,0 2 1,0 1-1,0 1 0,0 1 1,31 7-1,-13-2-134,-1-2 1,2-2 0,72-5-1,-39-6-204,95-21-1,-129 20 429,2 1-1,-1 3 0,0 2 1,77 4-1,-60 3-153,127-11-1,62-25-633,-26 1 550,-195 30 204,0 2 0,0 1 0,1 1 0,-2 1 0,40 12 0,-32-7-84,-1-2 0,74 3 0,-21-14-325,0-5 0,96-21 0,55-7 255,-220 36 138,0 1-1,1 1 0,-1 1 0,0 1 0,0 2 1,22 6-1,58 9 138,-72-17-392,0-1 0,0-2-1,0-2 1,31-4 0,116-29-454,-112 19 590,104-10-1,-153 27 100,0 0 0,0 0 0,0 1 0,0 1 0,0 1 0,-1 1-1,1 0 1,-1 0 0,18 11 0,-15-8-48,0 0-1,1-1 1,0-2-1,0 1 1,26 2 0,-1-7-185,0-1 0,0-3 1,75-14-1,3 0 369,-111 17-169,1 0 0,-1 1 0,0 1 0,1 0 1,-1 0-1,0 1 0,0 0 0,0 1 0,-1 1 0,16 7 0,-11-4 5,0-2 1,0 0-1,28 6 0,-16-8-134,1-1 0,0-1 0,0-1-1,42-6 1,109-24-215,-113 16 409,96-7 0,-143 20-29,-1 1 0,0 2 0,0 0 0,0 0 0,34 13 0,-30-9-101,1 0 0,-1-2 0,28 3 0,19-7-267,0-3-1,131-20 1,-59 5 599,-128 16-234,-1 2 1,1 0-1,-1 0 0,0 1 0,0 1 1,22 7-1,-19-6 0,1 1 0,0-2 0,16 2 0,13-6-178,0-1-1,0-3 1,0-1-1,57-17 1,-54 12 201,1 1 0,0 3 0,92-3 0,-128 12-29,0 0-1,0 0 0,0 2 0,0-1 0,24 11 1,-25-8-53,1-1 1,1 0 0,-1-1 0,1-1-1,0 0 1,-1-1 0,16 0 0,26-5-317,69-13 0,-89 10 239,-32 6 8,1-1-5,40 2-586,-36 0-95,0 0-1,0-1 1,0 0-1,0-1 1,0 1-1,0-1 1,0-1 0,0 0-1,11-4 1,-13 3-258,1 0 0,0-1 0,-1 0 1,0 0-1,0-1 0,0 0 0,9-10 1,4-5-3483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0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6125,'33'-77'-458,"-10"25"3224,18-64 0,-40 113-2226,0 2 241,0 0-711,-1 1 0,0 0 0,1-1 0,-1 1 0,1-1 0,-1 1-1,0 0 1,1-1 0,-1 1 0,1 0 0,-1 0 0,1-1 0,-1 1 0,1 0 0,-1 0 0,1 0 0,-1 0 0,1 0 0,-1 0-1,1 0 1,0 0 0,-1 0 0,1 0 0,-1 0 0,1 0 0,-1 0 0,1 0 0,-1 0 0,1 0 0,-1 0 0,1 1 0,-1-1-1,1 1 1,9 9 346,-1 0 0,0 1-1,-1 1 1,0-1 0,-1 1-1,-1 1 1,0-1 0,0 1-1,-1 0 1,-1 0 0,5 21-1,-1 16-183,5 95-1,-11-96-1607,-2-33-187,0-11 285,-1 1-1,1 0 1,1-1 0,-1 1-1,1-1 1,0 1-1,0 0 1,2 5-1,4 2-2768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5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72 2384,'0'0'789,"-1"-4"-400,0-3 858,-1-1-1,0 1 1,0 0 0,-1 0 0,-4-10 0,5 15 611,2 1-1809,0 1 0,0 0 1,0-1-1,0 1 0,0-1 1,0 1-1,0-1 0,0 1 1,0 0-1,0-1 0,0 1 1,0-1-1,-1 1 0,1 0 1,0-1-1,0 1 0,0-1 1,-1 1-1,1 0 1,0-1-1,0 1 0,-1 0 1,1-1-1,0 1 0,-1 0 1,1 0-1,0-1 0,-1 1 1,1 0-1,0 0 0,-1 0 1,1-1-1,-1 1 0,1 0 1,0 0-1,-1 0 1,1 0-1,-1 0 0,1 0 1,0 0-1,-1 0 0,1 0 1,-1 0-1,1 0 0,-1 0 1,1 0-1,0 0 0,-1 0 1,-25 15 15,23-13-32,0 0 1,0 1-1,0 0 0,1 0 0,-1 0 1,1 0-1,-1 0 0,1 0 1,0 0-1,1 1 0,-1-1 0,0 1 1,-1 5-1,-2 4 125,-14 22 368,3 0-1,1 1 1,1 1-1,-14 64 0,25-87-371,1 0 0,1 0 0,0 0 0,0 0 0,2 0 0,0 0 0,0 0-1,2 0 1,-1 0 0,2 0 0,0-1 0,1 1 0,0-1 0,0 0 0,2 0-1,10 16 1,-8-16 22,1-1 0,0 1 0,1-1 0,0-1 0,0 0-1,2-1 1,-1 0 0,1-1 0,1 0 0,-1-1 0,19 8-1,-28-16-134,1 1 0,-1-1-1,0 1 1,1-1 0,-1 0-1,0-1 1,1 1-1,-1-1 1,0 0 0,1 0-1,-1 0 1,0-1 0,0 0-1,5-2 1,-1 0-7,-1 0 1,-1-1 0,1 0-1,0 0 1,-1 0-1,0 0 1,-1-1-1,1 0 1,-1-1-1,0 1 1,6-12 0,4-8 47,18-48 1,-32 71-78,6-16 4,-1-1 0,0 1 1,-2-1-1,0 0 0,-2-1 1,1-34-1,-3 51-24,0 0-4,0-12 3,0 12 3,0 1-3,0-9-4,0 8-5,2 15-168,2 7 205,0 1 1,2-2 0,0 1 0,15 30 0,-10-30 17,0 0 0,2-1 0,0 0 0,1-1 0,15 14 0,-19-21-6,-1-1 0,1 0 0,0-1 0,1 0 0,0-1-1,0 0 1,0 0 0,1-1 0,18 5 0,-28-9-18,1 0 0,0-1 0,0 1 0,0-1 0,0 1 0,0-1 1,0 0-1,0 0 0,-1-1 0,1 1 0,0 0 0,0-1 0,0 0 0,0 0 0,0 1 0,-1-2 0,1 1 1,0 0-1,-1 0 0,1-1 0,-1 0 0,0 1 0,1-1 0,-1 0 0,0 0 0,0 0 0,0-1 0,0 1 1,-1 0-1,1-1 0,-1 1 0,1-1 0,-1 1 0,0-1 0,0 0 0,0 0 0,0 1 0,0-6 0,3-8-3,-2 0 0,0-1 0,-1 1-1,0-1 1,-3-18 0,0-7-113,1 1 0,2 0 1,8-49-1,-7 79 74,0-1 0,1 1 0,0-1 0,1 1 0,0 0 0,1 0 0,0 1 0,1-1 0,0 1 0,0 0 0,1 1 0,0-1 0,1 1 0,0 1 0,18-15 0,-23 20 22,0 1 1,0 0-1,0 1 0,0-1 0,1 0 0,-1 1 1,0 0-1,1 0 0,-1 0 0,1 0 0,-1 0 1,1 1-1,-1 0 0,1 0 0,0 0 0,-1 0 1,1 0-1,-1 0 0,1 1 0,-1 0 0,6 2 1,-5-2 5,0 2 0,0-1 0,0 0 1,0 1-1,-1-1 0,1 1 0,-1 0 1,1 1-1,-1-1 0,0 0 0,-1 1 1,1 0-1,-1-1 0,1 1 0,-1 0 1,2 6-1,53 163 61,1 3 179,-50-155-167,2-1 1,0 0-1,1 0 0,1-1 0,1-1 0,16 18 0,-28-34-51,1 0 0,0 0 0,0 0 0,0-1 0,0 1 0,1 0 0,-1-1 0,0 0 0,1 1 0,-1-1 0,1 0 0,-1 0 0,1-1 0,-1 1 0,1 0 0,0-1 0,-1 1 0,1-1 0,0 0 0,-1 0 0,1 0 0,0 0 0,4-2 0,1-2-1,0 0 0,0-1 1,-1 0-1,0-1 1,0 1-1,0-2 1,-1 1-1,0 0 0,0-1 1,8-13-1,7-13 15,20-43-1,-19 35-26,12-38-143,-33 76 83,0 4 50,0-1 0,0 0 1,0 0-1,0 0 0,0 1 0,0-1 0,0 1 0,0-1 0,0 1 0,0-1 0,0 1 0,0-1 0,0 1 1,0 0-1,-1-1 0,1 1 0,0 0 0,-1 0 0,1 0 0,0-1 0,-1 1 0,1 0 0,-1 0 0,1 0 1,-1 0-1,1 0 0,-1 0 0,0 0 0,0 0 0,1 0 0,-1 2 0,13 55 17,-6-22-24,1-6 22,1-2 0,25 56-1,-30-75 5,0 0-1,1-1 1,1 1-1,-1-1 0,1-1 1,1 1-1,-1-1 0,1 0 1,1 0-1,-1-1 1,1 0-1,16 9 0,-20-14-13,0 0 1,1 0-1,-1-1 0,0 1 0,1-1 0,-1-1 1,0 1-1,1 0 0,-1-1 0,0 0 0,0 0 1,1 0-1,-1-1 0,0 1 0,0-1 0,0 0 1,0 0-1,-1 0 0,6-5 0,0 1-49,0-2 0,-1 1 0,0-1 0,-1 0 0,0 0 0,0-1-1,0 0 1,-1-1 0,-1 1 0,0-1 0,5-12 0,-4 7-61,-1 0-1,0 0 1,-1-1-1,-1 0 1,-1 1 0,1-30-1,-3 36 61,-1 0 0,-1 0 1,0 0-1,0 1 0,-1-1 0,0 1 0,0-1 0,-1 1 1,0 0-1,-1 0 0,-9-13 0,12 19 13,1 1 32,0 0 1,0 0-1,-1 0 0,1 0 0,0 0 0,-1 0 0,1 0 0,-1 1 0,1-1 0,-1 1 0,1-1 0,-1 1 0,-3-1 0,-7-3-106,8 7 108,0-1 10,0 0 1,1 1-1,-1 0 1,1 0-1,0 0 1,0 0-1,0 0 0,0 1 1,-4 6-1,6-8 3,0 0 0,1 0 0,-1 0 0,0 0-1,1 0 1,0 0 0,-1 1 0,1-1 0,0 4 0,0 1 4,-2 9 50,2 0-1,0 0 0,1 0 1,1 0-1,5 19 0,-5-23 12,1 0-1,0 0 1,1-1 0,0 0-1,1 1 1,0-2-1,1 1 1,0-1-1,1 0 1,0 0-1,0 0 1,1-1 0,1 0-1,-1-1 1,20 14-1,-25-20-30,0 0 0,1 0 1,0-1-1,-1 1 0,1-1 0,0 0 0,0 0 0,0 0 0,-1 0 1,1-1-1,0 0 0,0 0 0,0 0 0,0 0 0,0 0 0,4-2 1,-2 0 0,0 1 0,0-2 1,0 1-1,-1-1 0,1 0 1,-1 0-1,0 0 0,0-1 1,7-6-1,0-2 9,-1 0-1,0-1 1,-1-1 0,0 1 0,-1-2 0,13-26-1,-14 25-40,-1 0 1,-1 0-1,0-1 0,-1 0 0,0 0 0,-2 0 0,3-25 1,-7 38-14,1 1 0,-1-1 0,0 1 0,0 0 0,-1-1 0,1 1 0,-1 0 0,1 0 0,-1 0 0,0 0 0,0 0 0,0 0 0,-1 0 0,1 1 0,-1-1 0,0 1 0,1 0 0,-1-1 0,0 1 0,0 1 0,-5-3 0,-1 0-10,-1 1 0,0 1 1,0 0-1,0 0 0,-14 0 1,23 2 12,-2 0-16,-1 0-10,-5 3 25,9-3 0,0 0 0,0 0 0,0 0-1,0 0 1,0 0 0,0 1 0,0-1-1,1 0 1,-1 0 0,0 0 0,0 0 0,0 0-1,0 0 1,0 0 0,0 0 0,0 1 0,0-1-1,0 0 1,0 0 0,0 0 0,0 0-1,0 0 1,0 0 0,0 1 0,0-1 0,0 0-1,0 0 1,0 0 0,0 0 0,0 0 0,0 0-1,0 1 1,0-1 0,0 0 0,0 0-1,0 0 1,0 0 0,-1 0 0,1 0 0,0 0-1,0 0 1,0 0 0,0 1 0,0-1 0,0 0-1,0 0 1,0 0 0,-1 0 0,1 0-1,0 0 1,0 0 0,0 0 0,0 0 0,0 0-1,0 0 1,-1 0 0,13 5-13,-8-3 6,0 0 1,0-1-1,0 1 0,0-1 1,1 0-1,-1-1 0,0 1 1,1-1-1,-1 1 1,0-1-1,1 0 0,4-1 1,28-3-75,-1-1 1,0-1 0,41-13-1,-75 18 63,37 4-203,-38-2 218,0 0 0,0 0 1,0 0-1,0 0 0,0 0 0,0 1 1,0-1-1,0 0 0,0 0 0,-1 1 0,1-1 1,-1 0-1,1 1 0,-1-1 0,1 0 1,-1 1-1,0-1 0,1 1 0,-1 1 1,3 31-17,-3-30 20,2 21-5,-1 11 14,2 1 0,13 63 0,-14-90 7,1-1 0,0 0 0,0 0 0,1 0 0,0 0 0,1 0 0,0-1 0,0 0 0,1 0 0,0 0 0,0-1 0,1 0 0,0 0 0,0 0 0,13 8 0,-15-12-4,-1 0 0,1-1 0,0 0 0,0 0 0,0 0 0,0-1 0,0 0 0,0 0 0,0 0 0,0 0 0,1-1 0,-1 0 0,9 0 0,-5-2-4,-1 1 0,0-1 0,-1-1-1,1 1 1,0-2 0,-1 1 0,1-1-1,7-5 1,0-1-14,-1 0 0,-1-1-1,0-1 1,0-1-1,-1 0 1,-1 0 0,17-26-1,-13 14-41,-2-1-1,0 0 1,-1 0-1,10-41 1,-20 48-20,-3 15 57,1-1-22,-3 3 7,1 1 33,1-1 0,-1 1 1,0 0-1,1 0 0,-1 0 1,0 1-1,0-1 0,1 0 1,-1 1-1,0-1 0,0 1 0,0-1 1,0 1-1,0 0 0,0 0 1,0 0-1,0 0 0,1 0 1,-1 0-1,0 1 0,0-1 0,0 1 1,0-1-1,0 1 0,0 0 1,1 0-1,-1-1 0,-3 3 1,-6 5 91,0-1 0,1 1 0,0 1 1,0 0-1,1 0 0,0 1 1,1 0-1,0 0 0,-11 19 1,16-24-57,1-1 1,-1 0 0,1 1-1,0-1 1,1 1-1,-1 0 1,1-1 0,0 1-1,0 0 1,0 0-1,1 0 1,0 0 0,0 0-1,0-1 1,0 1 0,1 0-1,0 0 1,0 0-1,0 0 1,1-1 0,-1 1-1,1-1 1,0 1-1,1-1 1,-1 0 0,1 1-1,0-1 1,0 0 0,0-1-1,6 7 1,1-2-159,1 0-1,0 0 1,0-1 0,1-1 0,-1 0 0,1 0 0,1-1-1,-1-1 1,1 0 0,0 0 0,0-1 0,0-1 0,16 1-1,21-1-1721,0-2-1,59-8 0,-104 8 1654,296-45-10190,-201 24 3408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1 290 11869,'8'-18'-2557,"31"-69"2160,-38 84 632,6-19 873,-3-8 414,-4 27 260,0-1-1627,-4-6 441,-2 11-218,-9 23-39,9-9-166,0 0-1,2 0 0,-4 17 0,5-13 92,2 0-1,0 0 0,1 0 0,1 0 1,1 0-1,0 0 0,10 36 0,-8-40-118,1-1 0,0 0 0,1-1 0,1 1 0,0-1 0,0-1 0,1 1-1,1-1 1,0 0 0,20 18 0,-26-27-92,0-1-1,1 1 0,-1-1 1,1 0-1,-1 0 1,1 0-1,0 0 1,0-1-1,0 0 0,0 1 1,0-1-1,0-1 1,0 1-1,0-1 0,0 1 1,0-1-1,0 0 1,8-2-1,-3-1-2,0 0 0,0 0 0,0-1 0,0 0 0,-1-1 0,0 0 0,0-1 0,0 1 1,0-1-1,-1-1 0,9-10 0,-3 3-10,0-1 0,-2 0 0,0-1 1,-1 0-1,9-19 0,-17 30-24,4-13-7,-4 14-8,0-1 1,-1 1-1,1-1 0,-1 0 1,0 0-1,0-9 0,0 5-1,-1 6 2,2-10-48,0-3-17,-1 13 42,1 8 18,0 11 32,1 1 1,1-1-1,1 0 1,1 0-1,0-1 1,0 1-1,2-1 1,10 16-1,-10-22 12,-1 1 0,2-1 0,-1-1 0,1 0 1,13 10-1,-17-15-22,1 0 0,-1 0 0,1 0 0,-1-1 0,1 1 0,0-1 1,0-1-1,0 1 0,0-1 0,0 0 0,11 0 0,-10-1-9,0-1-1,0 1 0,0-1 0,0-1 0,0 0 0,-1 1 0,1-2 1,-1 1-1,1-1 0,-1 0 0,0-1 0,0 1 0,0-1 1,-1 0-1,1-1 0,-1 1 0,0-1 0,0 0 0,0 0 0,-1-1 1,0 1-1,4-8 0,-2 3-47,-1 0 0,0-1 1,-1 1-1,0-1 0,0 0 0,-2-1 1,1 1-1,-1 0 0,-1-1 1,0 1-1,0-1 0,-2-14 0,-5-12-292,-1 1 0,-18-54 0,21 76 211,3 12 86,0 1-1,1 0 1,-1-1-1,1 0 1,0 1 0,-1-1-1,1 1 1,1-1 0,-1 1-1,0-1 1,0 1-1,1-1 1,0 1 0,-1-1-1,1 1 1,0 0 0,0-1-1,0 1 1,1 0 0,-1 0-1,0 0 1,1 0-1,0 0 1,-1 0 0,1 0-1,0 0 1,0 1 0,0-1-1,0 1 1,0-1 0,0 1-1,0 0 1,1 0-1,4-2 1,7-2-74,0 0-1,1 1 0,0 1 1,23-3-1,-23 4 49,185-22-486,-148 19 475,-43 4 60,-5 1-17,-1 1-10,-1 0 34,-1 0 0,1 1 0,0-1 0,-1 0 0,1 1 0,-1-1 0,1 1 0,-1-1 1,0 1-1,0 0 0,0-1 0,0 1 0,0 0 0,0 0 0,0 0 0,0 0 0,-1 0 0,1 0 1,-1 0-1,0 0 0,1 2 0,2 55 116,-2-39-37,0 10 77,0 32 568,2-1-1,4 0 1,20 91-1,-26-149-499,-1-2-173,0 0-1,0 0 1,0 0 0,0 0 0,0 0 0,1 0 0,-1 0 0,0 0 0,1 0-1,-1 0 1,0 0 0,1 0 0,-1 0 0,1 0 0,0 0 0,-1 0 0,1-1-1,0 1 1,0 0 0,-1 0 0,1-1 0,0 1 0,0 0 0,0-1 0,0 1-1,0-1 1,0 0 0,0 1 0,0-1 0,0 1 0,0-1 0,0 0-1,0 0 1,0 0 0,1 0 0,6-2 56,0-2 0,0 1 0,-1-1 0,1 0 1,-1 0-1,0-1 0,0 0 0,8-9 0,20-19 175,41-50-1,-2 2-156,-72 78-133,1 0 1,0 1-1,0 0 0,1 0 0,-1 0 0,0 0 0,5-2 1,-6 3 14,2 0-24,1 3-15,3 2 31,-1 0-1,0 1 1,0-1 0,0 1 0,0 1-1,-1 0 1,0-1 0,0 2 0,-1-1-1,10 15 1,-5-6 5,-4-4 1,1 0 0,-2 0-1,8 18 1,22 50 209,-34-76-128,0-1 15,-1-1-66,1-1 0,-1 1 0,0-1 0,1 1-1,-1-1 1,0 0 0,1 1 0,-1-1 0,1 0-1,-1 1 1,1-1 0,-1 0 0,1 1 0,-1-1-1,1 0 1,-1 0 0,1 1 0,-1-1 0,1 0-1,-1 0 1,1 0 0,-1 0 0,1 0 0,0 0-1,-1 0 1,1 0 0,-1 0 0,1 0 0,-1 0-1,1 0 1,-1 0 0,1 0 0,0-1 0,-1 1-1,1 0 1,-1 0 0,1-1 0,-1 1 0,0 0-1,1-1 1,-1 1 0,1 0 0,-1-1 0,1 1-1,-1-1 1,0 1 0,1-1 0,-1 1 0,1-1-1,24-36-114,-16 22 264,2-1-168,1 0 0,0 1 0,0 1 0,2 0 0,0 1 0,21-17-1,-32 29-16,-1 1 0,1-1-1,0 0 1,-1 1-1,1 0 1,-1-1 0,1 1-1,0 0 1,-1 0-1,1 1 1,-1-1 0,1 0-1,0 1 1,-1 0-1,1-1 1,-1 1-1,0 0 1,1 1 0,-1-1-1,0 0 1,1 0-1,-1 1 1,0 0 0,0-1-1,2 3 1,10 10 51,-1 1 0,-1 0 0,0 1 0,16 28 0,32 74-3479,-59-116 2461,0 2 2534,-28-67-23760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8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74 9469,'-7'-20'-28,"3"5"144,-1-6 240,-2 4-180,55 43-1944,-37-16 468,3 3-1089,3 2-387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9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0 416 6301,'3'2'-58,"0"2"-109,-3-3 251,1 1 1,0-1-1,0 0 0,0 1 0,0-1 0,0 0 1,0 0-1,0 0 0,1 0 0,-1 0 1,0 0-1,1 0 0,-1 0 0,0 0 0,1-1 1,-1 1-1,1 0 0,-1-1 0,1 1 0,-1-1 1,1 0-1,0 0 0,-1 1 0,1-1 1,-1 0-1,1 0 0,0-1 0,-1 1 0,1 0 1,1-1-1,9-7 113,0 0 1,-1-1 0,0 0-1,0-1 1,-1 0 0,0-1-1,-1 0 1,0 0-1,10-19 1,-18 29-177,-1 0 0,1 0 0,0 0 0,-1 0 0,1 0-1,-1 0 1,1 0 0,-1 0 0,0 0 0,1 0 0,-1 0 0,0 0 0,0 0 0,0 0 0,0-3-1,0 1 39,1-1 104,-2 0-16,-6-13-17,7 16-118,-1 0 0,0 0 0,0 1 0,1-1 0,-1 0 0,0 1 1,0-1-1,0 0 0,1 1 0,-1-1 0,0 1 0,0-1 0,0 1 0,0-1 1,0 1-1,0 0 0,0-1 0,0 1 0,0 0 0,-1 0 0,1 0 0,0 0 1,0 0-1,0 0 0,-2 0 0,-15 3 87,15-2-88,1-1 0,0 0 0,0 1 0,-1 0 0,1-1 0,0 1 0,0 0 0,0 0 0,0 0 0,0 1 0,0-1 0,0 0 0,0 1 0,-1 1 0,-4 3 20,1-2 8,-1 1 0,1 0 0,1 1 0,-1-1 0,1 1 0,0 0 0,0 1 0,1-1 0,0 1 0,0 0 0,0 0 0,-3 9 0,6-11-9,-1-1 0,1 1 1,-1 0-1,1 0 0,1 0 1,-1 0-1,1 0 0,0-1 1,0 1-1,0 0 0,1 0 1,-1 0-1,1 0 0,0 0 1,1 0-1,-1-1 0,1 1 1,0-1-1,4 7 0,0-3-26,0-1 0,1 0-1,0-1 1,0 0-1,0 0 1,1 0 0,0-1-1,0 0 1,1 0 0,-1-1-1,1 0 1,0-1 0,0 0-1,0 0 1,0-1 0,1 0-1,-1-1 1,12 1-1,7 0-209,-1-2-1,0 0 0,0-2 0,0-1 1,32-8-1,-33 4 114,1-1 0,-2-1 0,1-1 0,-1-1 0,-1-2 1,0 0-1,-1-1 0,0-2 0,-1 0 0,-1-1 0,-1-2 0,0 0 0,-2-1 0,0 0 1,-1-2-1,-1 0 0,-1-1 0,-1 0 0,-1-2 0,-1 1 0,-2-1 0,9-27 1,-11 26 257,-1-1 0,6-38 0,-13 61 569,-4 16-523,-1 0-142,1-2 3,0 0-1,1 0 1,0 1 0,1-1-1,-2 19 1,-7 278 2499,20-178 954,-10-128-3436,1 0-1,0 0 1,0 0-1,0 0 1,0-1-1,0 1 1,0 0-1,0 0 1,1 0 0,-1 0-1,0 0 1,0-1-1,1 1 1,-1 0-1,1 0 1,-1 0-1,0-1 1,1 1 0,-1 0-1,1-1 1,0 1-1,-1 0 1,1-1-1,0 1 1,-1-1-1,1 1 1,0-1 0,-1 1-1,1-1 1,0 1-1,0-1 1,0 0-1,0 1 1,-1-1-1,1 0 1,0 0 0,0 0-1,0 0 1,1 1-1,0-2 18,1 0 0,-1 0-1,1 1 1,-1-2 0,1 1 0,-1 0-1,1 0 1,2-3 0,-2 2-257,1-1 227,0 0 1,-1-1-1,1 1 0,-1-1 0,0 0 1,0 0-1,-1 0 0,1-1 1,-1 1-1,0-1 0,0 1 1,0-1-1,2-8 0,-1 4 1,12-27 266,-6 12-150,1 1-1,14-24 1,-20 40-163,1-1 0,0 1 1,1 1-1,0-1 1,0 1-1,1 0 0,-1 0 1,1 1-1,13-8 1,-17 10-21,1 1 0,0 0 0,0 0 0,0 0 0,1 0 1,-1 1-1,0 0 0,1 0 0,-1 0 0,0 0 0,1 1 0,-1-1 1,1 1-1,-1 0 0,1 1 0,-1-1 0,1 1 0,-1 0 1,0 0-1,1 0 0,-1 1 0,0-1 0,0 1 0,0 0 0,0 0 1,0 1-1,0-1 0,-1 1 0,7 5 0,4 8 8,0 0 0,-1 1 0,0 1 0,-1 0 0,-1 0 0,13 32 0,3 22-2743,-25-67 1917,-1 0 0,0 0 0,0 0 0,-1 0 1,1 0-1,-1 1 0,-1 6 0,-6 21-13238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93 11317,'15'-42'-2769,"-15"39"3132,0-1-128,-9-39 4596,9 46-4796,0 1 0,-1-1 0,1 0 0,-1 1 0,0-1 0,0 0 1,0 0-1,0 1 0,-3 3 0,-1 6 47,-48 232 2313,42-189-1896,-57 341 2898,120-555-1097,125-333-1956,-172 478-345,25-60-107,-29 72 96,-1 1 10,0 0 1,0-1 0,0 1-1,0-1 1,0 1-1,0 0 1,0-1 0,0 1-1,1 0 1,-1-1-1,0 1 1,0 0-1,0-1 1,1 1 0,-1 0-1,0-1 1,1 1-1,-1 0 1,0 0 0,0 0-1,1-1 1,-1 1-1,0 0 1,1 0-1,-1 0 1,1-1 0,-1 1-1,0 0 1,1 0-1,-1 0 1,0 0 0,1 0-1,-1 0 1,1 0-1,-1 0 1,0 0-1,1 0 1,-1 0 0,1 0-1,-1 0 1,0 0-1,1 1 1,-1-1 0,0 0-1,1 0 1,-1 0-1,0 0 1,1 1-1,-1-1 1,0 0 0,1 0-1,-1 1 1,10 9 41,-1 1-1,0 0 1,-1 0 0,13 25-1,-17-29-68,97 208 959,-89-183-1499,-1 0 0,-1 0 1,-2 1-1,8 67 0,-16-96 246,1 0 0,-1 0 0,0 0 0,-1 1-1,1-1 1,-1 0 0,0 0 0,0 0 0,0 0 0,0 0 0,-1 0 0,1-1 0,-1 1 0,-3 5-1,3-7 32,0 1 1,-1-1-1,1 0 0,0 0 0,-1 0 0,1-1 0,-1 1 0,1-1 0,-1 1 0,0-1 0,0 0 0,0 0 0,0 0 0,0 0 0,0 0 0,0-1 0,0 0 0,0 1 0,-5-1 0,-43-3-4825,22-1 1372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1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53 568 7617,'-8'-2'-25,"0"-1"0,0 1-1,0-1 1,-9-5 0,14 6 439,9-2-116,10-5-52,1 0 0,0 1 0,35-11 0,67-14 364,-42 13-364,-33 7-317,0-1 0,-1-2 1,-1-2-1,60-34 0,-90 45 39,0-1 1,-1 0-1,0-1 0,0 0 0,-1-1 0,0 0 0,-1 0 1,0-1-1,-1 0 0,0-1 0,-1 0 0,0 0 0,-1-1 0,0 1 1,-1-1-1,0-1 0,-1 1 0,4-25 0,-8 30 29,1-23 6,-3 18 5,-3 3 19,4 7 159,-11-23-171,1 16 3327,8 17-2743,-9 21 21,11-26-556,1-1 0,-1 1 0,0 0 0,1-1 0,-1 1 0,1 0 0,-1-1 0,1 1 0,0 0 0,0 0 0,0-1 0,0 1 0,0 0 0,0-1 0,1 4 0,0 3 133,-1-5-112,-4 413 5917,11-326-5693,-7-87-684,0 0 0,0 0 0,0 0 0,0 0 0,1 0 0,-1 0 0,1 0 0,0 0 0,0 0 0,0 0 0,0 0 0,0-1 0,1 1 0,-1 0 0,1-1 0,3 4 0,21 10-8602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2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255 217 8181,'2'-2'-180,"1"1"1,-1 0-1,0-1 1,1 0 0,-1 1-1,0-1 1,0 0-1,3-4 1,-3 3 90,0 1 57,20-38 707,-21 37-472,-1 0 12,4-33 902,-4 32-732,-4-19 126,2 20-370,-14-24 361,14 25-370,-1-2 2,1 0 0,-1 0 1,0 0-1,-1 1 1,1-1-1,-1 1 0,-5-4 1,7 5-112,0 0 345,-31-12 324,30 14-323,-2 0-299,-12 0 6,12 0 460,1 0-424,-15 3-20,14-2 197,2-1-203,-27 9 487,27-8-419,-14 7 270,-21 17 300,36-23-618,-32 32 659,29-25-673,1 1 0,0-1 0,0 1 0,1 0 0,1 0 0,-1 1 0,1-1 0,1 0 0,0 13 0,-2-3 98,3-17-78,0 21 271,4-3 232,-3-19-521,1 0 1,-1 0 0,1 0 0,0 0-1,-1-1 1,1 1 0,0-1 0,4 3-1,-3-3 144,1-1 3,4-1-92,-1 0 0,1 0 0,0-1 0,0 0 0,-1-1 0,0 0 0,1 0 0,-1 0 0,0-1 0,-1 0 0,1 0 1,6-6-1,3-3 191,0-1 0,-1 0 0,20-25 0,10-18 709,-44 55-915,0 2-127,-1 0 0,1 1 0,-1-1 1,0 0-1,1 0 0,-1 0 0,1 0 0,-1 1 0,0-1 0,1 0 0,-1 0 0,0 1 0,1-1 0,-1 0 0,0 1 0,1-1 0,-1 0 0,0 1 0,1-1 0,-1 0 1,0 1-1,0-1 0,0 1 0,1-1 0,-1 0 0,0 1 0,0-1 0,0 1 0,3 22 84,-7 41-54,1-31 25,0 102 60,7 0 0,5-1 0,6 0 1,53 214-1,-45-242 1,-23-104-122,0 0 0,0 0 0,0 0 0,0 0 0,0 0 0,0 0 0,-1 0 0,1 0 0,-1 0 0,1 0 0,-1 0 0,0-1 0,0 1 0,0 0 0,0 0 0,0-1 0,0 1 0,0 0 0,-1-1 0,1 1 0,0-1 0,-1 0 0,0 1 0,1-1 0,-1 0 0,0 0 0,1 0 0,-1 0 0,0 0 0,0 0 0,0-1 0,0 1 0,0-1 0,0 1 0,0-1 0,-2 1 0,-4-1-19,0 1-1,0-1 1,0-1 0,1 1 0,-1-1 0,0-1 0,0 0 0,1 0 0,-1 0-1,1-1 1,-1 0 0,-12-7 0,4 0-43,0 0 0,1 0 0,1-1 1,-17-17-1,20 17-32,0 0 0,1-1 1,1 0-1,0-1 0,1 0 1,0 0-1,1-1 0,0 0 1,1 0-1,1 0 0,0-1 1,1 0-1,1 0 0,0 0 1,1 0-1,0-21 0,2 17-49,2 1 0,0 0 0,0-1-1,2 1 1,1 0 0,0 1-1,1-1 1,0 1 0,2 1 0,0-1-1,1 1 1,1 0 0,15-20 0,-4 12-74,0 0 0,2 2 0,0 0-1,2 2 1,0 0 0,38-21 0,175-79-1771,-10 7-880,-216 104 2813,0 0-1,0-1 1,-1 0-1,0-1 1,-1 0-1,0-1 1,-1 0-1,0-1 1,-1 0-1,-1 0 1,10-22-1,-16 33 750,-10 6-503,-1 2-110,0 0 0,1 0 1,-1 0-1,1 1 0,0 1 1,1 0-1,-11 12 1,6-3 139,1 1 1,1 0-1,-16 35 1,24-48-167,1 0 0,0 0 0,0 0 0,1 0 0,-1 0-1,1 1 1,0-1 0,1 0 0,-1 1 0,1-1 0,0 1 0,1-1 0,-1 1 0,1-1-1,0 0 1,0 1 0,1-1 0,-1 0 0,1 0 0,4 8 0,-3-10-14,0 0 0,0 0 1,1 0-1,-1 0 0,1-1 1,-1 1-1,1-1 1,0 0-1,0 0 0,0 0 1,0-1-1,0 1 0,0-1 1,1 0-1,-1 0 0,0-1 1,1 1-1,-1-1 0,0 0 1,8-1-1,-5 1-11,0-1 0,-1 0 0,1-1 0,-1 1 1,0-1-1,1 0 0,-1-1 0,0 0 0,0 0 0,0 0 0,-1-1 0,1 1 0,-1-1 0,7-6 1,-5 4 11,-1-1 0,0 1 1,0-1-1,0 0 1,-1-1-1,0 1 1,-1-1-1,0 0 0,6-14 1,-8 16-102,0 0 0,0 0-1,-1 0 1,0-1 0,0 1 0,-1 0 0,0 0 0,0-1 0,0 1 0,0 0-1,-1 0 1,0 0 0,-3-8 0,2 9-298,-1 0 0,1-1 1,-1 1-1,0 1 0,-1-1 0,1 0 1,-1 1-1,0 0 0,0 0 0,0 0 0,-1 0 1,0 1-1,1-1 0,-9-3 0,-8-3-1626,-1 0 1,0 2-1,-31-8 0,12 6-2414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4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632 149 8673,'7'-19'-936,"-3"-16"5392,-7 45-4210,1-2-214,-2 4 235,0-1 0,1 1 0,1 1 0,0-1 0,1 0-1,0 23 1,8 26 1119,20 82 0,-25-133-1224,0 2 274,1-1-1,0 1 1,1-1-1,0 0 1,1 0-1,0 0 1,1-1 0,9 13-1,-14-21-46,-1-2-350,1 1-1,-1-1 1,1 0-1,-1 1 1,1-1 0,-1 1-1,1-1 1,-1 0-1,1 1 1,0-1 0,-1 0-1,1 0 1,-1 1-1,1-1 1,0 0 0,-1 0-1,1 0 1,0 0-1,-1 0 1,1 0 0,0 0-1,-1 0 1,1 0-1,-1 0 1,1 0 0,0 0-1,-1 0 1,1-1-1,0 1 1,-1 0 0,1 0-1,-1-1 1,1 1-1,-1 0 1,1-1 0,0 0-1,17-6 300,-9 0-198,0 0 0,0 0 0,-1 0 0,0-1 0,0 0 0,8-13 0,-8 11-82,57-70 448,-64 79-507,-1 0-1,1 0 1,0 1 0,0-1-1,0 1 1,-1-1 0,1 0-1,0 1 1,0 0-1,0-1 1,0 1 0,0 0-1,0-1 1,0 1-1,0 0 1,0 0 0,0 0-1,0 0 1,0 0-1,0 0 1,0 0 0,1 0-1,-1 0 1,0 1-1,0-1 1,0 0 0,-1 1-1,1-1 1,0 0 0,0 1-1,2 1 1,26 22-21,22 38 11,-33-39 81,1-1-1,35 31 1,-53-52-45,0 0 1,0 0 0,1 0 0,-1-1 0,0 1 0,0-1 0,1 1 0,-1-1-1,0 1 1,1-1 0,-1 0 0,1 1 0,-1-1 0,0 0 0,1 0 0,-1 0-1,1 0 1,-1-1 0,0 1 0,1 0 0,-1 0 0,3-2 0,0 1 13,-1-1 1,1 0-1,-1 0 1,0 0-1,0 0 1,0-1-1,4-2 1,0-2 13,-1 0 0,1-1 0,-1 1-1,0-1 1,-1-1 0,0 1 0,0-1 0,-1 1 0,0-1 0,-1 0-1,0-1 1,0 1 0,-1-1 0,0 1 0,0-1 0,-1 0 0,-1 1 0,0-1-1,-1-17 1,-2 13-50,1 0 0,-2 1 1,0-1-1,0 1 0,-1 0 0,-1 0 0,0 0 0,-1 1 0,0 0 0,-1 1 0,0-1 1,-1 1-1,-12-12 0,4 7-149,-1 1-1,0 0 1,-1 1 0,0 2-1,-1 0 1,-1 0 0,-24-8-1,14 8-388,-1 2-1,0 1 1,0 1-1,-49-4 1,18 8-1167,-1 2 0,1 4 1,0 2-1,-112 22 0,130-17-19,1 3-1,1 1 0,-47 20 1,-1 15-4216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58 192 10185,'-4'0'-799,"-2"3"389,-1-1 0,1 1 0,0 0 0,0 0 0,-9 6 0,13-7 444,1-2 4,1 1 1,0-1-1,-1 0 1,1 0 0,0 0-1,0 0 1,-1 1-1,1-1 1,0 0-1,-1 0 1,1 0-1,0 1 1,0-1-1,0 0 1,-1 1-1,1-1 1,0 0-1,0 0 1,0 1-1,0-1 1,0 0-1,-1 1 1,1-1-1,0 0 1,0 1-1,0-1 1,0 0-1,0 1 1,0-1-1,0 0 1,0 1-1,0-1 1,0 0-1,0 1 1,1-1-1,-1 0 1,0 1-1,0-1 1,0 0-1,0 1 1,0-1-1,1 0 1,-1 0-1,0 1 1,0-1-1,1 0 1,-1 0-1,0 1 1,0-1-1,1 0 1,-1 0-1,0 0 1,1 1-1,26 5 250,-21-5-11,0-3-5,30-15 435,0-1 1,-2-2-1,0-2 1,-1-1-1,48-42 1,-72 55-243,-1 0 0,0-1 0,8-12 0,-15 21 100,-26-12-265,14 12-156,-8 6-13,1 1 1,0 1 0,0 1-1,1 0 1,0 1 0,0 1-1,-23 16 1,27-16 65,0 0 0,1 1-1,0 1 1,0 0 0,2 1 0,-1 0 0,1 0 0,1 1-1,-13 23 1,18-28-9,2 0-1,-1 0 0,1 0 1,-2 13-1,6-12 72,1-4-268,-1-1-1,1 0 0,0 0 1,0 0-1,0 0 1,0 0-1,0-1 0,1 0 1,0 1-1,0-1 0,0-1 1,0 1-1,0 0 1,1-1-1,7 3 0,12 3-713,1 0 0,1-2 0,-1-1 0,1-1 0,0-1 0,0-2 0,32-1 0,185-24-7634,-219 20 7554,69-10-3450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6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70 369 8497,'2'-2'-380,"30"-51"290,-31 50 352,0-1 46,0 3-229,-1-1-1,1 1 0,-1-1 0,0 1 0,0-1 0,0 1 0,0-1 0,0 0 0,0 1 0,0-1 0,-1 1 0,1-1 0,0 1 0,-1-1 0,0 1 0,1-1 0,-1 1 1,0-1-1,1 1 0,-1 0 0,0 0 0,0-1 0,0 1 0,-1-1 0,-2-2 145,-1 5-3,5-1-212,-5 1 54,1-1 1,0 1 0,0 1 0,-1-1-1,1 0 1,0 1 0,0 0 0,0 0 0,1 0-1,-1 0 1,0 1 0,1 0 0,0-1 0,-1 1-1,1 1 1,0-1 0,0 0 0,-4 7-1,6-7 18,-1-1-45,1 0 1,0 0-1,0 0 0,0 0 1,0 0-1,0 0 1,0 0-1,0 1 1,1-1-1,0 0 1,-1 0-1,1 1 1,0-1-1,0 0 1,0 1-1,0-1 1,0 0-1,1 4 1,5 7 107,0-2 0,0 1 0,1-1 0,0 0 1,1 0-1,0-1 0,1 0 0,0 0 0,18 14 0,-2-5 79,-11-9-95,0 1-1,0 0 1,-2 1 0,1 0 0,-1 1-1,-1 0 1,14 23 0,-24-35-116,-1 1 1,0-1-1,1 0 1,-1 1-1,0-1 1,0 1-1,0-1 1,0 0 0,0 1-1,0-1 1,-1 1-1,1-1 1,0 0-1,-1 1 1,1-1-1,-1 0 1,1 1-1,-1-1 1,0 0-1,0 0 1,1 0-1,-1 0 1,0 1 0,0-1-1,0 0 1,0 0-1,0-1 1,0 1-1,-1 0 1,1 0-1,0 0 1,-2 0-1,-3 2 24,1 1 1,-1-1-1,-1 0 0,1-1 0,-9 3 0,-11 0 38,1-1 0,0-2 0,-34 0 0,54-2-147,6-3 39,0 1 0,0-1 1,0 1-1,0-1 1,1 1-1,-1 0 1,1-1-1,-1 1 1,1 0-1,0 0 1,0 0-1,0 0 1,0 1-1,0-1 1,0 1-1,1-1 1,-1 1-1,0-1 1,1 1-1,4-1 1,72-30-239,-58 24 126,220-68-550,-23 8 216,-165 49 233,100-53 1,-138 64 193,-1-1 0,0 0 0,0-1 1,-1-1-1,15-16 0,-23 22 23,-1 0 0,1-1-1,-1 1 1,-1-1 0,1 0 0,-1 0-1,0 0 1,0 0 0,-1-1 0,0 1-1,0-1 1,0 0 0,-1 1 0,0-1-1,0-7 1,-2 9 8,1 0 0,-1 1 0,0-1 0,0 0 0,0 1-1,-1 0 1,0-1 0,0 1 0,0 0 0,0 0 0,-1 0 0,1 0 0,-1 0 0,0 0-1,0 1 1,-4-4 0,-8-6-62,1 1 0,-26-16 0,24 17 24,-59-45-86,73 54 175,-2 2 60,4 0-74,-1-1 0,1 1 0,0 0 0,-1 0 1,1 0-1,-1-1 0,1 1 0,-1 0 0,1 0 0,-1 0 0,1 0 1,-1 0-1,1 0 0,0 0 0,-1 0 0,1 0 0,-1 0 0,1 0 1,-1 0-1,1 1 0,-1-1 0,1 0 0,-1 0 0,1 0 0,0 0 1,-1 1-1,1-1 0,-1 0 0,1 1 0,0-1 0,-1 0 0,1 1 1,0-1-1,-1 0 0,1 1 0,0-1 0,0 0 0,-1 2 0,-4 31 395,2 1 0,1 0 0,3 46-1,17 109 963,0-17 483,-17-159-1254,0 0 0,2 0 0,5 20 0,-2-13 479,-5-18-586,1 3 220,-2-5-668,0 0 1,1 1 0,-1-1 0,0 0 0,0 1 0,0-1 0,0 0 0,0 1 0,0-1 0,0 0 0,0 1 0,0-1 0,1 0-1,-1 0 1,0 1 0,0-1 0,0 0 0,1 0 0,-1 1 0,0-1 0,0 0 0,1 0 0,-1 0 0,0 1 0,0-1-1,1 0 1,-1 0 0,0 0 0,1 0 0,-1 0 0,0 0 0,1 0 0,-1 0 0,0 1 0,0-1 0,1 0 0,-1 0 0,0 0-1,1-1 1,-1 1 0,0 0 0,1 0 0,-1 0 0,0 0 0,1 0 0,-1 0 0,0 0 0,1 0 0,-1-1 0,0 1-1,0 0 1,1 0 0,-1-1 0,28-25 356,26-32 0,-34 34-266,1 2-1,1 0 1,48-36-1,-46 45-126,-20 13-10,-1-1-1,3 1-2,-3 1-69,1 0 0,0 1-1,-1-1 1,1 0 0,-1 1-1,1 0 1,-1 0-1,0 0 1,1 0 0,-1 1-1,0-1 1,-1 1 0,1-1-1,0 1 1,-1 0-1,0 0 1,1 1 0,-1-1-1,0 0 1,-1 1 0,3 5-1,20 63-3461,-12-33 14,2-2-3350,-11-32 3219,9 9-1263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1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64 2976,'57'-25'2849,"-44"17"-2492,-12 8-283,-1 0-1,1 0 1,-1 0-1,0 0 1,1 0-1,-1-1 1,1 1 0,-1 0-1,0 0 1,1 0-1,-1-1 1,0 1-1,1 0 1,-1 0 0,0-1-1,1 1 1,-1 0-1,0-1 1,1 1-1,-1 0 1,0-1 0,0 1-1,0-1 1,1 1-1,-1 0 1,0-1-1,0 1 1,0-1 0,0 1-1,0 0 1,0-1-1,0 1 1,0-1-1,0 1 1,0-1 0,0 1-1,0 0 1,0-1-1,0 1 1,0-1-1,0 1 1,0 0 0,-1-1-1,1 1 1,0-1-1,-23-12 277,11 10 29,-21 6 74,2 1-1,-1 2 1,0 1-1,1 2 1,0 0 0,1 2-1,-48 26 1,72-34-315,1 0 1,0 1-1,0 0 1,0 0-1,0 0 1,1 0-1,-1 1 0,1 0 1,0 0-1,-4 7 1,7-10-103,1-1 1,-1 1-1,1-1 0,0 1 1,-1-1-1,1 1 1,0-1-1,0 1 0,0-1 1,0 1-1,0-1 1,0 1-1,0-1 0,1 1 1,-1 0-1,1-1 1,-1 0-1,1 1 0,-1-1 1,1 1-1,0-1 1,0 0-1,-1 1 1,1-1-1,0 0 0,0 0 1,3 2-1,31 26 559,-5-11-270,2-2 0,43 16 1,-39-17 103,41 22 0,-76-37-410,0 1-1,0-1 1,0 0-1,0 1 1,0-1 0,-1 0-1,1 1 1,0 0-1,0-1 1,-1 1 0,1-1-1,0 1 1,-1 0-1,1-1 1,0 1 0,-1 0-1,1 0 1,-1-1-1,0 1 1,1 0 0,-1 0-1,1 0 1,-1 0-1,0 0 1,0-1 0,0 1-1,1 0 1,-1 0-1,0 0 1,0 0 0,0 0-1,0 0 1,0 0-1,-1 0 1,1 1 0,0-2-19,0 3 121,-5-1-3,-69 25 281,51-19-319,10-4-24,0 0 0,-1-1 0,1-1 0,-16 1 0,-34 2-2303,60-5 1164,-1-1-266,0 0 822,3 1 278,-1 0 0,1-1 0,-1 1 0,1-1-1,-1 1 1,1-1 0,0 1 0,-1-1-1,1 0 1,0 0 0,0 1 0,0-1 0,-2-2-1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7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210 538 9229,'2'-3'-550,"3"-6"388,0 0 0,-1 0 0,0-1-1,-1 1 1,0-1 0,2-11-1,-2 10 369,-2 7 20,1-15 289,-2 15-250,-2-18 474,1 20-688,1 0-1,-1 0 1,-1-1 0,1 1-1,0 0 1,0 0-1,-1 0 1,1 0 0,-1 0-1,1 1 1,-1-1-1,0 0 1,0 1-1,0-1 1,0 1 0,0 0-1,0-1 1,0 1-1,0 0 1,-1 0 0,1 1-1,0-1 1,-1 0-1,-2 0 1,-2 1 56,-1 0-1,1 1 1,0 0 0,0 0 0,0 0-1,0 1 1,0 0 0,0 1 0,0-1-1,1 1 1,-1 0 0,1 1 0,0 0-1,0 0 1,0 0 0,0 1 0,-5 6-1,3-5 42,1 2 0,1-1 0,-1 1 0,1 0-1,1 0 1,-1 0 0,1 1 0,1 0 0,0 0 0,0 0-1,1 1 1,-4 13 0,7-19-46,-1 0 1,1 0-1,0 0 0,0 0 0,0 0 1,0 0-1,1 1 0,0-1 1,0 0-1,0 0 0,0 0 0,1-1 1,-1 1-1,1 0 0,0 0 1,0-1-1,0 1 0,1-1 0,-1 0 1,1 0-1,0 0 0,0 0 0,0 0 1,0 0-1,0-1 0,4 3 1,-4-4 113,19 1 747,-18-4-727,9-9-20,1-1 0,-1 0-1,-1-1 1,0 0 0,11-17 0,-7 9 167,34-32 1,-48 51-388,-2 2 3,0-1 0,0 1-1,0-1 1,0 1 0,0 0-1,0-1 1,0 1 0,1 0-1,-1-1 1,0 1 0,0 0-1,0-1 1,1 1 0,-1 0-1,0-1 1,0 1-1,1 0 1,-1-1 0,0 1-1,1 0 1,-1 0 0,0-1-1,1 1 1,-1 0 0,0 0-1,1 0 1,-1 0 0,0-1-1,1 1 1,-1 0 0,0 0-1,1 0 1,-1 0 0,1 0-1,-1 0 1,0 0 0,1 0-1,-1 0 1,1 0 0,-1 0-1,0 0 1,1 0 0,-1 1-1,1-1 1,-1 0 0,0 0-1,1 0 1,-1 0 0,0 1-1,1-1 1,-1 0 0,0 0-1,1 1 1,17 10-42,-18-11 54,6 6-12,-1 0 1,0 0 0,0 1 0,-1-1 0,0 1 0,0 0 0,-1 0 0,5 14 0,2 2-5,-2-8 20,-6-7 51,1-1-1,0 0 0,1 0 0,0 0 0,0-1 0,1 1 0,-1-1 1,1 0-1,0 0 0,1-1 0,0 1 0,11 7 0,-15-12 53,5-2-72,-1 0-1,1 0 1,-1-1 0,0 0 0,0-1 0,0 1 0,0-1 0,0 0 0,0 0 0,9-8-1,2-2 42,30-28 0,-26 19-63,-9 11-30,-12 10-8,1 1 0,-1-1 0,1 1 0,-1-1 0,1 1 0,0-1 0,-1 1 0,1 0 0,-1-1 0,1 1 0,0 0 1,-1-1-1,1 1 0,0 0 0,-1 0 0,1 0 0,0-1 0,0 1 0,-1 0 0,1 0 0,0 0 0,0 0 0,-1 0 0,1 0 0,0 1 0,0-1 0,7 10-78,-1 0 1,-1 1-1,0-1 0,0 1 0,5 14 1,-7-14-44,1 1 0,0-1 0,1-1 0,0 1 0,1-1 0,16 19 0,-22-28 118,1 1 0,1-1 1,-1 0-1,0 1 1,0-1-1,0 0 1,1 0-1,-1 0 0,0-1 1,1 1-1,-1 0 1,1-1-1,-1 0 0,1 0 1,-1 1-1,1-1 1,-1-1-1,1 1 1,-1 0-1,1-1 0,-1 1 1,1-1-1,-1 0 1,0 1-1,1-1 1,-1-1-1,0 1 0,3-2 1,7-4-24,0-1-1,-1-1 1,19-17 0,-20 17 13,25-25 0,-1-2 0,-2-2 0,-1-1 0,-2-1 0,30-55 0,-47 71 59,-1 0 0,-1 0 1,-1-1-1,-1 0 0,-1 0 0,-2-1 1,0 0-1,-2-1 0,1-33 1,-4 50-17,-1 0 0,0 0 1,-1 0-1,0 1 0,0-1 1,-7-16-1,9 26-11,-1-1 1,1 1-1,0-1 0,0 1 0,0-1 1,-1 1-1,1-1 0,0 1 0,0-1 1,-1 1-1,1 0 0,-1-1 0,1 1 0,0 0 1,-1-1-1,1 1 0,-1 0 0,1-1 1,0 1-1,-1 0 0,1 0 0,-1-1 1,1 1-1,-1 0 0,1 0 0,-1 0 1,1 0-1,-1 0 0,1 0 0,-1 0 1,0 0-1,1 0 0,-1 0 0,1 0 0,-1 0 1,1 0-1,-1 0 0,1 0 0,-1 0 1,1 1-1,-1-1 0,1 0 0,-1 0 1,1 1-1,0-1 0,-1 0 0,1 1 1,-1-1-1,1 0 0,0 1 0,-1-1 0,1 0 1,0 1-1,-1-1 0,1 2 0,-17 22 224,17-23-251,-4 8 79,0 1 1,1 0 0,0 0-1,1 0 1,0 0 0,1 0-1,0 0 1,0 0 0,1 0-1,1 1 1,1 13 0,0 4 40,0 25 19,11 63 0,-10-98-798,1 1-1,1-1 1,1 0-1,0 0 0,1 0 1,18 30-1,-21-41-327,0-1 0,1 0 0,0-1-1,-1 1 1,2-1 0,-1 0 0,1 0 0,-1 0 0,1-1-1,11 6 1,0-2-2924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8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107 609 7645,'17'-7'120,"-1"-1"0,0 0 0,0-2 1,-1 1-1,17-15 0,-26 18 378,0 0-1,0-1 1,-1 1 0,0-1 0,0 0-1,8-15 1,-7 12 38,-5 7 399,-1 2-903,0-1 1,-1 0 0,1 1 0,-1-1 0,1 1 0,-1-1 0,0 1-1,1-1 1,-1 1 0,0-1 0,0 1 0,-2-3 0,1 1 38,1 3-54,1-1 1,-1 0 0,0 1 0,1-1 0,-1 0 0,0 1 0,1-1-1,-1 1 1,0-1 0,0 1 0,1-1 0,-1 1 0,0 0 0,0-1-1,0 1 1,0 0 0,1 0 0,-1 0 0,0 0 0,0-1 0,0 1-1,0 0 1,0 0 0,0 1 0,1-1 0,-2 0 0,-6 0 91,1 0 0,-1 0-1,1 0 1,-1 1 0,1 0 0,-1 1 0,1 0 0,0 0 0,0 0 0,0 1 0,0 0 0,-7 4 0,1 0 9,-1 1 1,1 0-1,1 1 1,-18 15-1,25-18-67,-1-1 0,1 1 0,0 1 1,0-1-1,1 1 0,-1 0 0,2 0 0,-1 0 0,1 1 0,-3 7 1,5-12-21,1 0 0,-1 0 0,1 0 0,-1 0 0,1 0 0,0 1 0,0-1 0,1 0 0,-1 0 0,1 0 0,-1 0 0,1 0 1,0 0-1,0 0 0,0 0 0,1 0 0,2 5 0,-2-6 30,2-1-8,13 2-6,-13-3-9,2-3 0,7-6 10,0 0 0,-1-1 0,0-1 0,0 0 0,-2 0 0,1-1 0,13-21 0,-5 2 98,-1-1 1,-2 0-1,-1-1 0,-2-1 0,11-42 0,-17 49 27,-2 0 0,0-1 0,-2 1 1,-1-1-1,-2 0 0,0 0 0,-6-37 0,4 59-98,1 0-1,-1 1 1,0-1 0,0 1-1,0-1 1,-1 1 0,-6-9-1,7 11 639,-4 9-424,2-3-243,1 0 0,0 0 1,0 1-1,1-1 0,-1 1 0,1-1 0,0 1 0,0 0 0,0 0 0,0 0 0,1 0 0,-1 0 0,1 0 0,0 1 0,0-1 1,1 0-1,-1 1 0,1 4 0,3 30 317,2 0 1,1-1 0,2 0 0,24 70-1,5 21-3253,-32-105 11,0 1-1,-2 0 0,0 31 1,-1-49-682,5 12-1221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131 234 9145,'45'-120'-94,"-44"117"408,0 0 17,-1 0-99,3-22 4211,-19 52-3902,1 1 1,1 1 0,-10 31 0,-30 103 961,37-107-1050,-22 109 3234,38-163-1619,5-12-1758,18-41 96,90-198 686,-77 180-854,69-104 0,-99 167-224,-2 0-14,1 1-1,0-1 1,1 1 0,-1-1 0,1 1 0,0 1-1,9-8 1,-12 12-1,0-1 0,0 1 0,0-1 0,0 1 0,0 0 0,0 0 0,-1 0 0,1 0 0,0 0 0,0 1 0,0-1 0,0 0 0,0 1 0,0 0 0,0-1 0,-1 1 0,1 0 0,0 0 0,0 0 0,-1 0 0,2 1 0,33 28-6,-1 8-11,-2 1 0,-2 2 1,-1 1-1,27 54 1,-17-30-453,-40-66 470,11 16-757,-1 0 1,-1 0 0,-1 1 0,0 0 0,-1 0 0,5 21 0,-12-36 599,0 0 0,0-1 0,0 1 0,-1 0 0,1 0 0,0-1 0,-1 1-1,1 0 1,-1-1 0,0 1 0,0 0 0,1-1 0,-1 1 0,0-1 0,0 1 0,0-1 0,-1 0 0,1 1-1,0-1 1,0 0 0,-1 0 0,1 0 0,-1 0 0,1 0 0,-1 0 0,1 0 0,-1-1 0,1 1 0,-1 0-1,-1 0 1,-4 1-310,0 0-1,0 0 0,1-1 1,-1 0-1,0 0 0,-8 0 1,-16-2-771,-4-2 87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218 310 8469,'-205'-51'-1690,"204"51"1703,0 0 1,1 0 0,-1 0 0,0 0-1,1 0 1,-1-1 0,1 1 0,-1 0 0,1 0-1,-1-1 1,0 1 0,1 0 0,-1-1-1,1 1 1,-1 0 0,1-1 0,-1 1-1,1-1 1,0 1 0,-1-1 0,0 0-1,7-7 312,19-3-54,-23 10-305,21-6 115,0 2 0,1 0 0,0 1 0,25 0 0,12-3 12,208-44 421,-226 39-54,-1-2 0,0-2 1,-1-1-1,43-26 0,-3-2 1976,-79 44-1831,2 5-198,-1 0-301,-1-1 1,1 1-1,-1 0 1,0 0-1,0 1 0,-1-1 1,1 0-1,-1 1 1,0-1-1,0 1 1,-1-1-1,1 1 0,-1 6 1,-3 74 1165,0-54-981,1 6-25,-10 246 1506,12-191-1443,13 98 1,6-81-1603,-11-63-1541,0-2-4205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9141,'3'-5'19,"0"1"0,0-1 0,0 1 1,0 0-1,1 0 0,0 0 0,0 1 1,0-1-1,0 1 0,0 0 0,1 0 0,0 0 1,-1 1-1,8-3 0,-3 2 53,0 0 0,0 1 0,0 1 0,0-1 0,0 1 0,0 1 0,0 0-1,10 1 1,-4 0 45,0 2-1,0-1 1,0 2-1,-1 0 1,1 1-1,-1 0 1,0 1-1,-1 1 1,1 0-1,12 9 1,-22-12-83,0 0 0,0-1 1,-1 2-1,1-1 1,-1 0-1,0 1 0,0-1 1,0 1-1,-1 0 1,1 0-1,-1 0 0,-1 0 1,3 8-1,-4-11-83,0 1-1,0-1 1,-1 0-1,1 1 1,-1-1 0,1 0-1,-1 1 1,0-1-1,0 0 1,0 0 0,0 0-1,-1 0 1,1 0-1,0 0 1,-1 0 0,1 0-1,-1-1 1,-3 4-1,0-1-526,0 0-1,-1-1 0,1 1 1,-1-1-1,0 0 0,0 0 1,0-1-1,0 0 0,0 0 1,-11 2-1,-12 3-2124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28 7057,'2'-3'258,"17"-22"4482,-18 34-4106,4 38 132,-2 2 0,-2-1 0,-8 65 0,2-22-179,1 22-128,-1 51-1114,-5-59-3310,7-91 1241,2-10 1468,0 2-2666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6209,'-1'-8'348,"1"1"0,-1-1 0,1 1 0,1-1 0,1-13 0,-1 18 322,5 3-574,-1 1-1,0 1 0,1-1 1,-1 1-1,0 0 0,0 0 0,0 0 1,0 1-1,-1 0 0,6 4 0,4 2 145,-1 2 1,15 14-1,-23-20-203,0 0 0,-1 1 0,1 0 0,-1-1 1,0 2-1,-1-1 0,1 0 0,-1 1 0,0-1 1,-1 1-1,3 11 0,-4-13-186,-1 0 0,1-1 0,-1 1-1,0-1 1,-1 1 0,1-1 0,-1 1 0,0-1 0,0 1 0,0-1 0,0 1-1,-1-1 1,0 0 0,0 0 0,0 0 0,0 0 0,-1 0 0,0 0 0,-3 3-1,-13 15-3423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1 558 6005,'39'-12'-28,"0"-2"1,-1-1 0,0-2 0,-1-1 0,67-46-1,-89 53 192,-1 0 0,0-1-1,0-1 1,-1-1 0,-1 0 0,0 0-1,-1-1 1,-1 0 0,0-1-1,-1 0 1,-1-1 0,0 0 0,-1 0-1,-1-1 1,6-29 0,-11 38-53,0 0 0,0 0 1,-1-1-1,0 1 0,0 0 1,-1 0-1,-1 0 1,1 0-1,-1 0 0,-1 0 1,0 0-1,-5-11 0,8 19-91,-1 0-1,1 0 1,-1-1-1,1 1 1,-1 0-1,1 0 1,-1 0-1,0 0 1,1 0-1,-1 0 1,0 0-1,0 0 1,0 0-1,0 1 1,0-1-1,0 0 1,0 0 0,0 1-1,0-1 1,0 1-1,0-1 1,0 1-1,-1-1 1,1 1-1,0 0 1,0-1-1,0 1 1,-1 0-1,1 0 1,0 0-1,0 0 1,-1 0-1,1 0 1,0 1-1,0-1 1,-1 0-1,1 0 1,0 1-1,0-1 1,0 1-1,0-1 1,-1 1-1,1 0 1,0-1-1,0 1 1,0 0-1,0 0 1,1 0-1,-3 1 1,-1 3 80,-1 1 0,1-1 0,0 1 0,0 0 0,1 0 0,-1 0 0,-2 9 0,-1 7 51,2 0 0,0 1 1,2-1-1,0 1 0,2 0 1,0-1-1,2 1 0,0 0 0,2 0 1,0-1-1,2 1 0,0-1 1,2 0-1,0 0 0,15 30 1,-18-45-95,0 0-1,0 0 1,0 0 0,1-1 0,0 0 0,0 0 0,1 0 0,0 0 0,12 8 0,-14-11-11,1 0 0,0 0 0,0-1 0,0 0 0,1 0 0,-1 0 0,0-1 0,1 0 0,-1 0 0,1 0 0,-1 0 0,1-1 1,-1 0-1,1 0 0,-1-1 0,10-1 0,6-3 64,0-1 1,0-1 0,-1-1-1,0-1 1,28-16 0,-14 4 205,-1-2 0,40-34 0,-61 46-194,-11 9-103,1 0-1,0 0 1,-1 0-1,1 1 1,0-1 0,0 1-1,1-1 1,-1 1-1,0 0 1,3-1-1,-4 2-15,-1 0-1,0 0 0,1 0 0,-1 0 0,0 0 1,1 0-1,-1 0 0,0 0 0,1 0 0,-1 1 1,1-1-1,-1 0 0,0 0 0,0 0 0,1 1 1,-1-1-1,0 0 0,1 0 0,-1 1 0,0-1 1,0 0-1,1 0 0,-1 1 0,0-1 0,0 0 1,0 1-1,1 0 0,4 21 40,-3 0-40,1 0 0,1 0-1,11 31 1,-15-51 26,1-1-1,-1 0 1,1 1-1,0-1 1,0 0-1,0 0 0,-1 1 1,1-1-1,0 0 1,0 0-1,1 0 1,-1 0-1,0 0 1,0 0-1,0 0 1,1-1-1,-1 1 1,0 0-1,1-1 0,-1 1 1,1-1-1,-1 1 1,0-1-1,1 0 1,-1 1-1,1-1 1,-1 0-1,1 0 1,-1 0-1,1 0 0,-1-1 1,1 1-1,-1 0 1,3-1-1,3-1 57,0 0-1,0-1 0,0 0 0,0 0 0,8-5 0,18-13 401,30-25-1,-19 13 21,-44 32-498,1 1 1,0-1 0,-1 1 0,1-1 0,0 1 0,-1-1 0,1 1 0,0 0 0,0-1 0,-1 1-1,1 0 1,0 0 0,0 0 0,0 0 0,-1-1 0,1 1 0,0 0 0,0 0 0,0 1 0,-1-1 0,1 0-1,0 0 1,0 0 0,0 0 0,-1 1 0,1-1 0,0 0 0,0 1 0,-1-1 0,1 1 0,0-1-1,-1 0 1,1 1 0,-1 0 0,1-1 0,0 1 0,-1-1 0,1 1 0,-1 0 0,0-1 0,1 1 0,-1 0-1,1 0 1,11 34 65,-11-32-48,33 114 76,-28-102-126,0 1 0,1-1 0,1 0-1,1-1 1,10 15 0,-16-27 26,-1 0-1,0 0 0,0 0 1,1 0-1,-1 0 0,1 0 1,0-1-1,-1 1 0,1-1 1,0 1-1,0-1 0,0 0 1,0-1-1,0 1 0,3 0 1,-2-1 6,0-3 9,1-1 5,0 1-1,-1-1 1,0-1-1,0 1 1,0 0 0,-1-1-1,1 0 1,-1 0 0,0 0-1,0 0 1,-1-1 0,1 1-1,-1-1 1,-1 1 0,1-1-1,0-7 1,3-25 136,-3 0 0,-3-66 0,-1 23 78,5 91-197,67 219 159,-56-156-136,-2 0 0,-4 0 0,-1 104 0,-8-131-4,-3-1 0,-1 1-1,-2-1 1,-2 0-1,-2-1 1,-29 74 0,33-103-6,0 0 0,-1 0 0,-1-1 0,0 0 0,-1 0 0,0-1 0,-1 0 0,-1-1 0,0-1 0,-14 12 0,19-18-18,-1 0-1,1 0 1,-1-1 0,0 0 0,0-1-1,0 1 1,0-2 0,-1 1 0,1-1-1,-1 0 1,0-1 0,0 0 0,1 0-1,-1-1 1,0 0 0,0-1 0,0 0-1,1 0 1,-1-1 0,-15-5 0,18 5-26,0 0 1,1 0 0,-1-1 0,1 0 0,0 0 0,-1-1 0,1 1 0,1-1-1,-1 0 1,1-1 0,-1 1 0,1-1 0,0 0 0,1 0 0,-1 0 0,1 0-1,0 0 1,0-1 0,1 1 0,0-1 0,0 0 0,0 0 0,1 0 0,-1 0-1,1 0 1,1 0 0,-1 0 0,1-1 0,0 1 0,1 0 0,1-11 0,4-10-96,0 1 0,2-1 0,1 1 0,1 1 1,1 0-1,1 1 0,2 0 0,17-25 1,3 2-404,2 1 1,79-77-1,-50 65-310,3 2 0,3 4 0,1 2-1,102-51 1,-38 35-2270,240-84-1,-162 84-1051,0 8-1592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2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401 113 3820,'0'-3'882,"0"-4"-642,0 1 0,0-1 0,-1 1-1,0 0 1,0-1 0,-1 1 0,1 0-1,-1 0 1,0-1 0,-1 2-1,0-1 1,0 0 0,0 0 0,-1 1-1,-6-9 1,9 13-207,0 1 0,-1-1 0,1 1 0,0 0 0,0-1 0,0 1 0,0 0 0,0 0 0,0 0 0,0 0 1,0 0-1,-1 0 0,1 0 0,0 0 0,0 1 0,0-1 0,0 0 0,0 0 0,-1 1 0,-8 3 384,-1 3-236,1 1 0,0 0 0,1 0-1,0 1 1,0 0 0,1 1 0,0 0 0,1 0 0,0 1-1,1-1 1,0 1 0,0 1 0,1-1 0,-6 23-1,3-4 155,1 0-1,2 0 0,1 1 1,2 0-1,1 48 0,26 155 1138,-13-153-1130,1 104 1,-13-178-424,0 0 1,-1 0-1,1 1 1,-2-1-1,1 0 0,-1 0 1,0 0-1,0 0 1,-4 7-1,4-11 9,0-1-1,1 1 1,-1-1 0,0 1-1,0-1 1,0 0 0,-1 1-1,1-1 1,-1 0 0,1-1-1,-1 1 1,1 0 0,-1-1-1,0 1 1,0-1 0,0 0 0,0 0-1,0 0 1,0 0 0,0-1-1,0 1 1,0-1 0,0 0-1,0 0 1,-6-1 0,1 1-11,1 0 0,0-1 0,0 0 1,0-1-1,0 1 0,0-1 0,0-1 1,0 1-1,1-1 0,-1 0 1,1-1-1,0 0 0,0 0 0,0 0 1,0 0-1,1-1 0,0 0 0,0 0 1,0-1-1,1 0 0,-5-6 0,8 11 64,1-1 0,-1 0 0,1 1-1,-1-1 1,1 0 0,0 0 0,0 1-1,0-1 1,0 0 0,0 0-1,0 1 1,0-1 0,0 0 0,1 0-1,0-2 1,0-1-31,0 0 18,0 1 1,1-1 0,-1 1-1,1 0 1,0 0 0,0-1-1,0 1 1,1 0-1,0 1 1,-1-1 0,1 0-1,0 1 1,7-6 0,4-3-47,0 2 0,16-11 1,-28 20 69,46-27-106,0 1 0,86-31 1,111-24 1014,-214 74-694,-28 7-4,-5 10-165,-2 7-5,1-1 0,1 0 0,0 1-1,1 0 1,0-1 0,2 1 0,0 0-1,3 18 1,0-23 33,0 1-1,0-1 1,1 0-1,1-1 0,0 1 1,0-1-1,1 0 1,0-1-1,1 1 1,0-2-1,0 1 1,1-1-1,0 0 1,11 7-1,-18-15-15,-1 1 0,1 0-1,-1-1 1,1 0 0,-1 1 0,1-1-1,0 0 1,-1 0 0,1 0-1,0 0 1,-1 0 0,1 0 0,0 0-1,-1-1 1,1 1 0,-1-1-1,1 1 1,0-1 0,-1 0 0,1 1-1,-1-1 1,0 0 0,1 0 0,-1 0-1,0 0 1,3-2 0,-3 1-115,0 2 81,0-1 0,-1 1 0,1-1 0,0 0 0,-1 0 0,1 1 0,-1-1 0,1 0-1,-1 0 1,0 0 0,1 0 0,-1 1 0,0-1 0,1 0 0,-1 0 0,0 0 0,0 0 0,0 0-1,0 0 1,0 0 0,0 0 0,0 0 0,0 1 0,0-1 0,-1-1 0,-1-81 1143,3 77-1102,-1 0 1,1 1-1,0-1 0,1 0 0,0 0 1,0 1-1,0-1 0,0 1 0,1-1 0,0 1 1,4-6-1,-5 8-43,0 1 0,0 0 1,0-1-1,0 1 0,1 0 0,-1 0 1,1 1-1,-1-1 0,1 0 0,0 1 0,0 0 1,-1-1-1,1 1 0,0 0 0,0 1 1,0-1-1,0 0 0,0 1 0,0 0 1,0 0-1,0 0 0,1 0 0,-1 0 0,0 0 1,5 2-1,4 1 4,0 0 1,0 1 0,0 1-1,0 0 1,-1 0-1,13 10 1,-6-3 0,-1 2 0,-1 1 0,-1 0-1,27 33 1,-36-40-10,0 0-1,0 1 0,-1-1 0,0 1 0,-1 0 1,0 1-1,-1-1 0,1 1 0,-2 0 1,0 0-1,0 0 0,1 15 0,-11 8 780,17-47-860,0 1 1,0 0 0,1 1 0,1-1-1,0 2 1,0 0 0,15-11 0,101-71-2378,-122 90 2329,30-20-2231,1 2 0,1 0 0,67-24 0,-54 27-1508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4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40 8165,'-1'-2'-34,"-13"-24"399,13 24 226,-2 0-264,-2-3-275,5 5-23,0 0 0,0-1 0,-1 1 1,1 0-1,0 0 0,0 0 0,0 0 0,-1-1 0,1 1 0,0 0 0,0 0 0,-1 0 0,1 0 0,0 0 0,0 0 0,0 0 0,-1 0 0,1 0 0,0 0 0,0 0 0,-1 0 1,1 0-1,0 0 0,0 0 0,-1 0 0,1 0 0,0 0 0,0 0 0,-1 0 0,1 0 0,0 0 0,0 0 0,-1 0 0,1 1 0,0-1 0,0 0 0,0 0 0,-1 0 0,1 0 1,0 1-1,0-1 0,0 0 0,0 0 0,0 0 0,-1 1 0,1-1 0,0 0 0,-8 27 373,1 0 1,1 0-1,-3 36 0,-2 97 765,7-104-831,-26 560 5117,30-576-3934,0-36 1104,2-14-2413,3-16-31,1 1 1,2-1 0,0 1-1,2 0 1,0 1 0,15-24 0,-19 40-135,-1 0 0,1 0 0,0 0 0,1 1 0,0 0 0,0 0 0,0 1 0,17-11 0,-18 14-34,0 0 0,0 0 0,1 0 0,-1 1 0,1 0 0,0 1 0,0-1 0,-1 1 0,1 0 0,0 1 0,0 0 0,0 0 0,0 0 0,8 2 0,-3 1-1,0 0 0,0 1 0,-1 0 0,1 1-1,-1 0 1,0 1 0,0 0 0,-1 0 0,0 1-1,0 1 1,0 0 0,-1 0 0,12 15 0,-17-19-5,-1 0 0,0 0 0,0 0 0,0 0 1,0 1-1,-1-1 0,1 1 0,-1 0 0,0 0 1,-1 0-1,1 0 0,-1 0 0,0 0 0,-1 0 1,1 1-1,-1-1 0,0 0 0,0 0 0,0 1 1,-1-1-1,0 0 0,0 0 0,0 0 0,-1 0 1,1 0-1,-1 0 0,-1 0 0,1-1 0,0 1 1,-1-1-1,0 1 0,0-1 0,-7 7 0,3-4-4,0-1 0,-1 0-1,0-1 1,0 1-1,0-1 1,-1-1 0,1 0-1,-1 0 1,0-1-1,-14 4 1,0-1-466,0-2 0,0 0-1,-26 0 1,38-4-292,0 0-1,0 0 1,1-1-1,-1-1 1,-16-4-1,22 5-85,0-1 0,0 0-1,0 0 1,0 0 0,1-1 0,-1 1-1,1-1 1,0 0 0,-1 0-1,1-1 1,1 1 0,-1-1 0,-5-6-1,2-5-5015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1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79 8329,'19'-15'-239,"44"-38"1324,-43 42 576,-17 16-1224,2 4-81,0 1 0,-1 0 0,0 0 0,-1 1-1,0-1 1,-1 1 0,0-1 0,1 16 0,1 98 1944,-4-103-2058,2 64 763,-2 50-1740,0-126-90,-1 0 0,0 0-1,-1-1 1,-5 17 0,7-25 813,-1 1-161,1 1 0,-1-1-1,0 0 1,0 1 0,0-1 0,0 0 0,0 1-1,0-1 1,0 0 0,-1 0 0,1 0 0,0 0 0,-1 0-1,1-1 1,0 1 0,-1 0 0,1-1 0,-1 1-1,1 0 1,-1-1 0,0 0 0,1 1 0,-3-1 0,-29 1-3963,28-2 1134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65 10393,'-54'18'-2084,"51"-16"2196,2-2-75,1 0-1,-1 0 0,1 1 1,0-1-1,-1 0 0,1 1 0,0-1 1,-1 0-1,1 1 0,0-1 0,-1 0 1,1 1-1,0-1 0,0 1 0,-1-1 1,1 1-1,0-1 0,0 1 1,0-1-1,0 1 0,0-1 0,0 1 1,0-1-1,0 1 0,0-1 0,0 1 1,0-1-1,0 1 0,0-1 1,0 1-1,0-1 0,0 0 0,0 1 1,1 0-1,6 3 84,1-1 0,0 0 0,0-1 0,0 1 0,0-1 0,0-1-1,0 0 1,13 1 0,-6-4-2,1 0 1,0-1-1,-1 0 0,17-7 0,-24 7-75,0 0 1,-1 0 0,1-1-1,-1 0 1,0 0 0,0-1-1,-1 0 1,1 0-1,9-11 1,-15 15-26,0 0 0,0 0 0,0 0 0,0-1 0,0 1 0,0 0 0,0-1 0,0 1 0,-1 0 0,1-1 0,-1 1 0,1-1 0,-1 0 0,1 1 0,-1-1 0,0 1 0,1-4 0,-2 4 3,0-1-1,1 1 1,-1 0-1,0 0 1,0-1-1,0 1 1,1 0-1,-1 0 1,0 0-1,-1 0 1,1 0-1,0 0 1,0 0-1,0 0 1,-1 1-1,1-1 1,0 0-1,-3 0 0,-14 10 146,0 1-1,1 0 0,0 2 0,-29 25 1,40-31-79,0 0 0,1 1-1,-1-1 1,1 1 0,0 0 0,1 0 0,-1 1 0,2 0 0,-1-1 0,1 1 0,0 1 0,1-1-1,-3 16 1,4-22-67,1-1-1,0 1 0,0 0 1,1 0-1,-1-1 0,0 1 1,0 0-1,1 0 0,-1-1 1,1 1-1,0-1 0,-1 1 1,1 0-1,0-1 0,2 3 1,0 1 14,-1-1-102,0 0-1,0-1 0,1 1 1,0-1-1,0 1 0,0-1 0,0 0 1,0 0-1,1-1 0,-1 1 1,1 0-1,0-1 0,0 0 0,0 0 1,0 0-1,0-1 0,0 1 1,0-1-1,0 0 0,1 0 0,-1-1 1,7 1-1,3 0-471,1 0 0,0-1-1,-1-1 1,1 0 0,20-5 0,-2-2-1337,-1-1 1,33-13-1,-21 1-713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5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162 132 6421,'6'-115'1922,"-6"111"-1509,-1 1 101,-3-6-530,4 9 45,0 0 0,0 0-1,0 0 1,0 0 0,0 0 0,0 0 0,-1 0 0,1 0 0,0-1 0,0 1 0,0 0 0,0 0 0,-1 0 0,1 0 0,0 0-1,0 0 1,0 0 0,0 0 0,0 0 0,-1 0 0,1 0 0,0 0 0,0 0 0,0 0 0,0 0 0,-1 0 0,1 0 0,0 1-1,0-1 1,0 0 0,0 0 0,0 0 0,-1 0 0,1 0 0,0 0 0,0 0 0,0 0 0,0 0 0,0 1 0,0-1 0,0 0-1,-1 0 1,1 0 0,0 0 0,0 0 0,0 1 0,0-1 0,0 0 0,0 0 0,0 0 0,0 1 0,-10 17 295,1 0 0,1 1 0,0 0 0,-4 21 0,-20 93 819,15-60-665,-1 0-142,3 1 0,3 1 0,-3 106 0,15-174-528,0 1 0,1 0 0,0 0 0,0 0 0,1-1 0,3 12 0,-3-15-92,-1-1-1,0 0 1,1 0 0,0 0-1,0 0 1,0 0-1,0-1 1,1 1-1,-1 0 1,0-1-1,1 0 1,0 1 0,0-1-1,0 0 1,5 2-1,-6-3 54,-1 0 0,0-1-1,1 0 1,-1 1 0,1-1-1,-1 0 1,0 1-1,1-1 1,-1 0 0,1 0-1,-1 0 1,1-1 0,-1 1-1,1 0 1,1-1 0,1 0-569,1 1-2291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54 350 7117,'11'-46'694,"-2"0"0,-1-1 1,-3 0-1,-1-61 0,-8 53 4428,-76 584-1773,74-336-4687,8-131-2445,3 0-4635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5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109 150 8081,'-11'-3'88,"-1"-1"244,0 1 0,0-2 0,0 1-1,0-2 1,1 0 0,-13-8 0,21 12 744,12-4-610,9-4-302,1 1 0,1 0-1,0 2 1,0 0-1,0 1 1,1 1 0,21-2-1,167-13-855,-149 16 2,216-8-6351,-219 13 3977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6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299 175 6913,'-25'15'-97,"-38"16"1,61-30 2167,10-52-1306,-6 41-535,1 0-1,-1-1 1,-1 1-1,0-1 1,0 1-1,-1-1 1,-2-11-1,1 17-153,0 0-1,0-1 0,-1 1 0,0 0 0,0 0 0,0 0 0,-1 0 1,1 0-1,-1 0 0,0 1 0,-1-1 0,1 1 0,-6-5 0,8 9-53,0-1-1,0 1 0,-1-1 0,1 1 0,0 0 0,-1-1 0,1 1 0,-1 0 0,1 0 0,0 0 0,-1 0 0,1 0 0,-1 0 0,1 1 0,0-1 0,-1 0 0,1 1 0,0-1 1,-1 1-1,1-1 0,0 1 0,-3 1 0,-27 18 341,29-18-328,-10 8 150,1 0 0,1 0 0,-1 1 0,2 1 1,-1 0-1,2 0 0,-15 26 0,19-31-79,1 1 1,-1-1-1,1 1 0,0 0 1,1 0-1,0 0 0,0 0 1,1 1-1,0-1 0,0 0 1,1 1-1,0-1 1,1 1-1,-1-1 0,5 14 1,-4-18-79,0 0 0,1-1 0,-1 0 1,1 1-1,0-1 0,0 0 1,0 0-1,1 0 0,-1 0 0,1 0 1,0-1-1,-1 1 0,1-1 1,0 1-1,6 2 0,-3-2-1,0-1-1,-1 0 0,1 0 1,0 0-1,0-1 1,0 0-1,0 0 0,0 0 1,7-1-1,-1 0 0,0-1 0,-1 0 0,1-1 1,-1-1-1,1 1 0,-1-2 0,0 0 0,0 0 0,19-11 0,-22 10-15,0-1 0,0-1 0,0 1 1,-1-1-1,0 0 0,0-1 0,-1 0 0,0 0 1,5-9-1,2-7 41,19-49 0,-19 42 79,15-29 0,-25 54-113,-2 4-11,1-1 1,-1 1-1,1-1 1,-1 1-1,1 0 1,0-1-1,0 1 1,0 0-1,3-2 1,13-8 0,-16 11-5,1 0 1,-1 1 0,0-1-1,1 0 1,-1 1 0,1-1-1,0 1 1,-1 0 0,1 0-1,-1 0 1,1 0-1,-1 1 1,1-1 0,-1 0-1,1 1 1,-1 0 0,1 0-1,3 2 1,-2-1 17,0 1 1,0 0-1,0 0 0,0 0 0,-1 0 1,1 0-1,-1 1 0,0 0 1,4 6-1,-1 0 43,0 0 0,-1 0 0,0 1 0,-1 0 0,0 0 0,-1 1 0,3 16 0,-2 37 135,3 23-450,-6-81-366,0 0 1,1 0 0,0 0-1,0-1 1,1 1-1,-1 0 1,1-1-1,1 0 1,4 8-1,15 2-5269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6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228 323 9241,'11'-109'-185,"5"-85"6220,-18 176-5098,0 16-544,-1 8 1946,-23 69-853,-22 108 0,-4 94 251,7-5-486,-15 403 0,58-608-1554,-1 110-1172,5-57-2529,-2-109 2729,0 24-1372,-8-11-5577,2-13 2037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7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11305,'5'-4'-114,"-2"0"49,0 1 1,0 0-1,0 1 0,0-1 1,1 1-1,-1-1 0,1 1 1,-1 0-1,1 0 1,0 0-1,0 1 0,0-1 1,0 1-1,0 0 0,0 0 1,0 1-1,0-1 1,8 1-1,-4 2 108,-1 0 1,1 0-1,-1 1 1,0 0-1,0 1 1,0 0-1,-1 0 0,1 0 1,-1 1-1,0-1 1,0 2-1,0-1 1,-1 1-1,0-1 0,0 2 1,-1-1-1,1 0 1,-1 1-1,-1 0 1,1 0-1,-1 0 0,3 9 1,-3-5 48,0-1 0,0 1 0,-1-1 0,0 1 1,-1 0-1,0 0 0,-1 0 0,0 0 0,-1 0 0,0-1 1,0 1-1,-1 0 0,-1-1 0,0 1 0,-9 19 0,7-19-134,-1 0 0,-1 0-1,0-1 1,-1 0 0,0 0-1,0-1 1,-19 16 0,20-19-1044,-1-1 1,0 0-1,0 0 0,0-1 1,0 0-1,-14 4 0,18-6-1556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8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1 420 6269,'3'0'-86,"22"-6"295,0-1-1,0 0 0,-1-2 0,0-1 1,-1 0-1,0-2 0,-1-1 0,0-1 1,-1 0-1,-1-2 0,0 0 1,24-27-1,-38 35-6,0-1 0,-1 1 1,0-1-1,5-12 0,-9 18 230,-2 2-407,-1 0 1,1 0-1,-1-1 1,1 1 0,0 0-1,-1-1 1,1 1-1,0-1 1,0 1-1,-1-3 1,-1 1 351,-5 9-153,-5 5-22,0 0-1,-21 24 1,29-29-101,0 1 0,0 0 1,0 0-1,1 1 0,0-1 1,0 1-1,1 0 0,0 0 1,-3 11-1,5-15-82,1 0 0,-1-1 0,1 1 0,-1 0 1,1 0-1,0-1 0,1 1 0,-1 0 0,0 0 0,1-1 1,0 1-1,0 0 0,0-1 0,1 1 0,-1-1 0,1 1 1,0-1-1,-1 0 0,2 0 0,-1 0 0,0 0 0,1 0 0,-1 0 1,1 0-1,0-1 0,0 0 0,0 1 0,0-1 0,0 0 1,0 0-1,1-1 0,-1 1 0,1-1 0,-1 0 0,1 1 0,-1-2 1,1 1-1,0 0 0,0-1 0,5 1 0,2-1-55,1-1 1,0 0-1,0 0 0,-1-1 0,1-1 1,-1 0-1,1 0 0,-1-1 0,0-1 0,-1 0 1,1 0-1,-1-1 0,0 0 0,0-1 1,-1 0-1,0-1 0,0 0 0,-1 0 0,0-1 1,0 0-1,-1 0 0,0-1 0,-1 0 1,0 0-1,0-1 0,-1 1 0,-1-1 0,1 0 1,2-14-1,1-10 44,-4 16-3,1 0 1,1 1-1,1-1 1,10-18-1,-16 34-7,1 0 0,-1 1 0,1 0 1,0-1-1,0 1 0,0 0 0,0 0 0,1 0 0,-1 0 0,0 1 0,1-1 0,-1 1 1,1-1-1,0 1 0,-1 0 0,1 0 0,0 0 0,0 0 0,0 0 0,0 1 0,0-1 1,-1 1-1,1 0 0,0 0 0,0 0 0,0 0 0,0 1 0,0-1 0,0 1 0,0 0 1,0-1-1,0 1 0,-1 1 0,1-1 0,4 3 0,0-1 37,0 1 0,0 1 0,-1-1 0,1 1-1,-1 0 1,0 1 0,-1-1 0,1 1 0,-1 0 0,0 0-1,-1 1 1,0 0 0,0 0 0,0 0 0,0 0 0,2 11 0,0 2 75,-2-1 0,-1 1 1,0-1-1,-1 1 1,-2 28-1,0-38-89,0 8 140,0-1 0,2 1 0,4 28 0,-5-42-146,0-1 0,0 1 0,0-1 0,0 1 0,0-1 0,1 0 0,-1 1 0,1-1 0,0 0 0,0 0 0,0 0 0,0-1 0,1 1 0,-1 0 0,1-1 0,0 0 0,-1 1 0,1-1 0,0 0 0,1-1 0,-1 1 0,0 0 0,0-1 0,5 2 0,3-2-137,-1 0 0,1 0-1,-1-1 1,1 0 0,0-1 0,-1 0 0,1-1-1,-1 0 1,0-1 0,0 0 0,0 0-1,0-1 1,0 0 0,-1-1 0,16-10 0,-6 2-33,0 0 0,-1-2 0,0 0 0,-1 0 0,-1-2 0,17-22 0,-22 24 275,1 0-1,-2-1 1,0 0 0,-1-1 0,-1 0-1,0 0 1,-2-1 0,0 0 0,0 0-1,3-31 1,-8 46-77,-1 0-1,0 0 0,0 1 1,-1-1-1,1 0 0,-1 0 1,1 1-1,-1-1 1,0 1-1,0-1 0,0 0 1,0 1-1,0-1 0,-1 1 1,1 0-1,-1 0 1,0-1-1,1 1 0,-1 0 1,0 0-1,0 1 0,0-1 1,-1 0-1,1 1 1,0-1-1,-1 1 0,-3-2 1,-5-2 190,0 2 0,1-1 1,-1 1-1,-22-2 1,17 2 30,14 2-241,0 1-1,1 0 0,-1-1 1,0 1-1,0 0 0,1 0 1,-1 0-1,0 0 1,0 0-1,1 0 0,-1 0 1,0 0-1,0 1 0,1-1 1,-1 1-1,0-1 0,1 1 1,-1 0-1,1 0 0,-1 0 1,1 0-1,-1 0 0,1 0 1,0 0-1,-1 0 0,1 0 1,0 1-1,0-1 0,0 0 1,0 1-1,0-1 0,0 1 1,0 0-1,1-1 0,-1 1 1,0-1-1,1 1 0,-1 0 1,1 2-1,-2 5 19,1 0-1,1 1 1,0-1-1,0 1 1,3 17-1,5 17 81,21 64 0,5 25 85,-31-116-119,-1 0 0,-1 0 0,0 0 0,-1 0 0,-4 33 0,-1-28 492,0 1 0,-1-1 0,-2-1 0,-14 32 0,21-51-115,-9 15 467,-4 6-756,13-20-232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9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38 790 8313,'0'0'-170,"5"-9"58,40-62 443,-16 24 616,-2 0-1,36-94 0,-32 68-348,31-86 467,-56 141-866,-1-1-1,-1 0 1,-1 0 0,0 0 0,-2-1 0,-1-34-1,0 50-164,-1 0 0,1 1 0,-1-1 0,0 1 0,0 0 0,0-1 1,0 1-1,0 0 0,-1-1 0,0 1 0,1 0 0,-1 0 0,0 0 0,-1 0 0,1 1 0,0-1 0,-1 1 0,0-1 0,1 1 0,-1 0 0,0 0 0,0 0 0,0 0 0,0 1 0,-5-3 0,-3 5 95,2 1-87,0 0-1,1 1 0,-1 0 1,1 0-1,0 1 0,0 0 1,0 1-1,1-1 0,0 1 1,0 1-1,0 0 0,0 0 1,1 0-1,-7 9 0,2 1 27,1 0 0,1 1-1,0 1 1,1-1-1,1 1 1,1 1 0,0-1-1,1 1 1,1 0-1,1 0 1,1 1 0,0 30-1,4 22 115,3-1-1,13 72 1,-16-129-164,11 69 106,23 208 255,-34-248-291,-2-1-1,-2 0 1,-1 0-1,-19 82 1,0-38 541,-49 126 0,61-188-4,9-21-201,5-15-437,24-52-525,51-84 0,17-34-841,-83 153 1131,-2 1 0,-1-2 0,-1 0 0,8-45 1,-15 53 125,0 0 1,-2-1-1,0 1 1,-2 0 0,0 0-1,-2 0 1,-5-22-1,6 31 53,-1 1-1,0 0 0,-1 0 0,0 1 0,0-1 0,-2 1 0,1 0 0,-1 1 0,-1-1 0,0 1 0,0 1 0,-1 0 0,-14-12 0,21 19-8,16 3-42,256 9-483,-173-13 136,142-20 0,-182 7 389,-54 15 75,7-3-29,-7 3 136,-10 4 541,-15 7-467,1 2 1,0 0-1,0 2 1,1 0-1,1 1 1,0 1-1,1 1 1,-19 23-1,34-36-127,1-1 0,0 1 0,0 0 0,0 0 0,0 0-1,1 0 1,-1 0 0,1 0 0,0 0 0,0 0 0,1 1 0,-1-1 0,1 0 0,0 0 0,1 9-1,-1-10-19,1-1-1,0 1 1,-1-1-1,1 1 0,0-1 1,1 1-1,-1-1 0,0 1 1,1-1-1,-1 0 0,1 0 1,0 0-1,0 0 1,0 0-1,0 0 0,0 0 1,0-1-1,0 1 0,0-1 1,1 0-1,-1 1 0,1-1 1,-1 0-1,1 0 1,-1-1-1,4 2 0,2-1 28,0 0 0,0-1 0,0 0 1,0 0-1,0-1 0,0 1 0,0-2 0,0 1 0,0-1 0,0-1 0,0 1 0,-1-1 0,1-1 0,-1 1 0,0-1 0,0 0 0,7-6 1,-5 3 57,0 0 0,0 0 0,-1-1 0,0 0 0,-1 0 1,1-1-1,-2 1 0,1-2 0,-1 1 0,-1-1 1,9-19-1,-13 25-144,1 0-1,-1-1 1,0 1 0,0-1 0,-1 1-1,1-1 1,-1 1 0,0-1 0,0 1-1,-1-1 1,1 1 0,-1-1 0,0 1 0,0-1-1,-1 1 1,1 0 0,-5-8 0,3 7-421,0 0 0,-1 1 0,1 0 1,-1 0-1,0 0 0,0 0 0,-1 0 1,1 1-1,-1-1 0,0 1 0,0 1 1,0-1-1,0 1 0,-6-2 0,-31-12-5344,22 10 1180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9109,'0'0'-379,"4"3"-692,10 10 1240,0 1 0,0 1 0,-2 0 0,21 31 0,-11-9 886,23 49 0,-35-60 6091,-11-35-7058,0-1 0,1 1 0,0 0 1,0-1-1,1 1 0,0 0 0,1 0 0,0 0 0,1 0 0,-1 0 0,2 0 0,3-8 0,-2 9-370,0 0 0,0 1-1,0-1 1,1 1 0,0 1 0,1-1 0,-1 1-1,1 0 1,0 1 0,1-1 0,-1 1 0,12-5-1,-8 5-1264,0 1 0,0 0 0,0 1 0,0 0 0,17-2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2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57 247 6613,'-3'-2'-48,"-30"-16"-403,31 17 447,1 0-1,-1 0 1,1 0 0,0 0-1,-1 0 1,1 0 0,0 0-1,0 0 1,0 0-1,0-1 1,0 1 0,0-1-1,0 1 1,0 0 0,0-1-1,1 0 1,-1 1 0,0-2-1,6-3 110,1-1-41,0 0 1,1 1-1,0 0 0,0 0 1,0 0-1,1 1 1,0 0-1,13-5 0,38-12 523,95-21-1,23-7 1088,-160 44-1362,0 1-1,33-6 1,-47 10 895,-64 40-263,50-32-768,0 0-1,1 0 1,-1 1 0,-11 12 0,19-17-126,-1 0 1,1 1 0,1 0-1,-1 0 1,0 0 0,1 0-1,0 0 1,0 1-1,0-1 1,1 0 0,-1 1-1,1 0 1,0-1 0,0 1-1,1 0 1,-1-1-1,2 9 1,-1-5 55,1 0 0,1 0 0,0 0 0,0 0 0,0 0-1,1 0 1,0 0 0,1-1 0,-1 0 0,2 1 0,-1-2 0,1 1 0,0 0 0,0-1 0,1 0 0,-1 0-1,1 0 1,1-1 0,12 9 0,-16-13 726,3-3-580,16-9-14,-20 10-204,-1 0 1,1 0 0,-1 0 0,1 0 0,-1 0 0,0-1-1,1 1 1,-1-1 0,0 1 0,0-1 0,0 1-1,0-1 1,0 0 0,0 1 0,-1-1 0,1 0 0,-1 0-1,1 1 1,0-4 0,2-36 385,-11-37 28,4 48-363,4 27-79,-2-21-131,6 2-279,-3 21 377,0 0 0,0-1 0,1 1 0,-1 0 0,0 0 0,1 0 0,-1 0 0,1 0 0,-1 0 0,1 0 0,0 0 0,-1 1 0,1-1 0,0 1 0,0-1 0,-1 1 0,1 0 0,0-1 0,0 1 0,-1 0 0,1 0 0,3 1-1,0 0 2,0 0-1,0 0 1,0 1-1,0 0 0,0 0 1,0 0-1,-1 1 1,5 3-1,8 6-21,-1 0 0,0 2 0,17 19 0,-25-25 41,-4-4 2,-1 0 0,0-1 1,0 1-1,0 0 0,0 0 1,0 1-1,-1-1 0,0 0 1,0 1-1,0 0 0,0-1 1,-1 1-1,0 0 0,0 0 1,0 0-1,0 8 0,-1-10 43,0 0 45,0-2-140,0 0 137,0 0 1,0 0-1,0 0 0,0 0 1,0 1-1,-1-1 0,1 0 1,0 0-1,0 0 1,-1 0-1,1 0 0,-1-1 1,1 1-1,-1 0 1,1 0-1,-1 0 0,0 0 1,1 0-1,-1-1 1,0 1-1,1 0 0,-1-1 1,0 1-1,0 0 0,0-1 1,0 1-1,0-1 1,0 1-1,0-1 0,-1 1 1,0-9 114,-6-25-21,7 31-162,1 1 0,0 0 1,-1-1-1,1 1 0,0-1 1,0 1-1,0-1 0,0 0 1,0 1-1,0-1 0,0 1 1,0-1-1,0 1 0,1-1 1,-1 1-1,1 0 0,-1-1 1,2-2-1,1-2 24,0-3-100,0 0 0,1 0 0,0 0 0,0 1 0,1-1 0,0 1 0,1 0 0,0 0 0,0 1 0,0-1 0,1 1 1,14-10-1,-6 6-1140,1 1 0,0 0 0,0 1 0,1 1 0,24-8 0,-39 15 974,-1 1 1,0-1 0,1 1-1,-1-1 1,1 1 0,-1 0-1,0-1 1,1 1-1,-1 0 1,1 0 0,-1 0-1,0 0 1,1 0-1,1 1 1,13 1-3703,8 0 157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0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39 8969,'0'0'14,"-6"-6"42,-20-20 30,20 20 348,13 11-358,3 4 52,0 1-1,0 0 1,0 0 0,-2 1-1,1 0 1,-1 1 0,-1-1 0,0 2-1,-1-1 1,0 1 0,-1 0 0,0 0-1,-1 0 1,-1 1 0,0-1-1,0 1 1,-2 0 0,0 0 0,0 0-1,-1 0 1,-1 0 0,0 0-1,-1 0 1,-4 15 0,-6-10 939,2-13 3525,10-15-4479,-1 1-1,2 0 1,-1-1 0,1 1 0,0 0-1,1-1 1,0 1 0,0 0 0,1 0-1,-1 1 1,8-14 0,-2 7 3,1 0 0,0 1 0,1 0 0,0 1 1,1 0-1,0 0 0,1 1 0,0 1 0,1 0 0,19-11 0,-26 17-100,1 1 0,-1 0-1,1 0 1,0 1-1,0 0 1,1 0 0,-1 0-1,0 1 1,0 0 0,1 1-1,-1 0 1,1 0-1,-1 0 1,0 1 0,1 0-1,-1 0 1,0 1 0,0 0-1,0 0 1,0 1-1,0 0 1,-1 0 0,1 1-1,10 7 1,-10-6-11,0 1 1,0-1-1,-1 1 1,0 1-1,0-1 1,-1 1-1,1 0 1,-1 1-1,-1-1 1,0 1-1,6 13 1,-3-2 77,-2 0-1,0 1 1,5 36 0,-10-54 1521,3-12-1518,3-6-44,0-1-1,1 1 0,1 0 0,1 1 0,0 0 0,20-25 1,-21 30-37,0 1 1,1 0 0,0 0 0,0 1 0,1 0-1,0 0 1,0 1 0,0 1 0,1-1 0,18-6 0,-25 12-7,0 1 0,0-1 0,0 1 0,0 0 1,0 0-1,0 1 0,0-1 0,0 1 1,0 0-1,0 0 0,0 0 0,0 0 0,0 1 1,-1-1-1,1 1 0,-1 0 0,1 0 1,-1 1-1,0-1 0,1 1 0,2 2 0,3 4 18,1 1 0,-1 0 0,-1 0-1,14 21 1,32 78 415,-31-60-2366,2-3-5388,-17-36 1792,-5-9 3968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1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187 170 1424,'15'-4'658,"-12"3"-168,1 0-110,55-28 2512,-57 27-2611,1-2-8,0-1 0,0 0 0,0 1-1,-1-1 1,0 0 0,0 0 0,2-10 0,-4 14-227,4-35 1118,-4 33-892,-8-15 220,7 16-441,0 0 0,0 1-1,0-1 1,-1 0 0,1 1 0,-1-1-1,1 1 1,-1-1 0,0 1-1,1 0 1,-1-1 0,0 1 0,0 0-1,0 0 1,0 0 0,0 1-1,0-1 1,0 0 0,0 1 0,0-1-1,-4 1 1,-35 0 409,40 0-455,-8 3 77,0 0 0,0 0 0,1 1 0,-1 0 0,1 1 0,0 0 0,0 0 0,1 0 1,-1 1-1,-10 12 0,17-18-73,-11 11 149,0 1 0,0 0 0,2 0-1,-11 16 1,16-20 39,0 0 0,1 0 1,1 0-1,-1 1 0,1-1 0,1 1 0,-1 0 0,2 0 0,-2 15 0,2-20-173,0 9 302,1-1-1,0 1 1,3 21 0,-3-31-236,1 0 1,0 0 0,-1 0 0,1 0-1,1 0 1,-1 0 0,0 0 0,1 0 0,-1-1-1,1 1 1,0-1 0,0 1 0,0-1 0,0 1-1,1-1 1,-1 0 0,3 2 0,-2-3 135,2-1-16,4-2-98,0 0 0,1 0 0,-2-1 0,1 0 0,0-1 0,-1 0 0,1 0 0,10-8 0,70-58 1072,-63 48-799,-23 20-378,-1 1 1,1-1-1,-1 1 0,1-1 1,0 1-1,-1 0 1,1 0-1,0 0 1,0 0-1,0 1 1,0-1-1,0 1 0,0 0 1,0-1-1,-1 1 1,1 1-1,0-1 1,0 0-1,0 1 1,0-1-1,0 1 1,0 0-1,0 0 0,-1 0 1,1 0-1,0 1 1,-1-1-1,1 1 1,-1 0-1,0-1 1,1 1-1,2 4 0,8 6-673,-1 0-1,-1 1 0,0 1 0,10 17 0,-16-25 34,23 29-5246,-25-33 3865,4 7-2728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2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7433,'1'-3'-120,"1"0"111,-2 1 11,1 1-1,-1-1 0,1 0 1,0 1-1,-1-1 1,1 0-1,0 1 1,0-1-1,0 1 0,0 0 1,1-1-1,-1 1 1,0 0-1,1 0 1,-1-1-1,0 1 0,1 0 1,0 0-1,-1 1 1,1-1-1,-1 0 1,1 0-1,0 1 0,0-1 1,-1 1-1,3-1 1,7 4 155,-1-1 0,0 2 0,0-1 0,0 1 0,-1 1 0,1 0 0,-1 0-1,11 9 1,-10-6 173,-1 1 0,-1 0 0,1 0 0,-2 1 0,1 0 0,-1 1 0,-1 0 0,0 0-1,7 16 1,-13-26-290,1 0 620,2 9 96,0-7-86,-1-11 3380,0-6-3822,1-1-1,0 0 0,2 1 0,-1 0 1,2 0-1,0 0 0,0 1 1,2 0-1,16-24 0,-10 21-36,1 1 1,0 0-1,21-15 0,-30 25-147,0 1 1,0 0-1,1 0 1,0 1-1,-1 0 1,1 0-1,0 0 1,0 1 0,1 0-1,-1 0 1,0 1-1,10-1 1,-12 3-34,0-1 0,0 1 0,0 0 0,-1 0 0,1 1 0,0-1 0,-1 1 0,1 0 0,-1 0 0,1 1 0,-1-1 0,0 1 0,0 0 0,0 0-1,-1 0 1,1 1 0,-1-1 0,1 1 0,-1 0 0,0 0 0,-1 0 0,1 0 0,2 5 0,3 9-170,0 0 0,0 0 0,-2 1-1,5 22 1,-6-19-351,13 40-1630,-17-58 1655,1 0 0,0 0 0,0 0-1,0 0 1,0 0 0,1 0 0,0-1-1,-1 1 1,1-1 0,1 0-1,3 4 1,-5-6-49,1 1-1,-1-1 1,1 0-1,0 0 1,0 0 0,0 0-1,-1 0 1,1 0-1,5 0 1,-3 0-1350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2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67 7677,'13'-54'-1085,"-12"51"1123,1-4-138,-1 5 413,-3 5 1655,-5 15-1418,0 0-1,2 0 0,0 0 0,1 1 0,1-1 0,-1 21 0,4-35 367,0-4-860,0 1 1,1-1-1,-1 1 1,0-1-1,1 1 1,-1-1-1,0 1 1,1-1 0,-1 0-1,1 1 1,-1-1-1,1 1 1,-1-1-1,1 0 1,-1 1 0,1-1-1,-1 0 1,1 0-1,-1 1 1,1-1-1,-1 0 1,1 0-1,0 0 1,-1 0 0,1 0-1,-1 0 1,1 0-1,0 0 1,-1 0-1,1 0 1,-1 0-1,1 0 1,-1 0 0,2-1-1,3-3 62,-1-1 0,0 0 1,0-1-1,0 1 0,0-1 0,-1 1 0,0-1 1,0 0-1,0 0 0,-1-1 0,0 1 0,0 0 0,-1-1 1,1 1-1,-1-12 0,-1 16-98,0 1-1,-1-1 1,1 1 0,-1-1-1,1 1 1,-1-1 0,0 1-1,1-1 1,-1 1 0,0 0-1,0 0 1,-2-3 0,1 2 21,1 0-23,0 1 0,0 0 1,0 0-1,-1 0 1,1 0-1,0 0 1,0 0-1,-1 0 1,1 0-1,-1 0 0,1 0 1,-1 1-1,1-1 1,-1 1-1,1-1 1,-1 1-1,0 0 1,1-1-1,-1 1 0,1 0 1,-1 0-1,0 0 1,1 0-1,-1 0 1,0 1-1,1-1 0,-1 1 1,1-1-1,-1 1 1,1-1-1,-2 2 1,-9 3 34,2 0 1,-1 1-1,1 1 1,0 0-1,0 0 1,0 1-1,1 0 1,1 1-1,-14 17 0,19-23-43,0 1 0,0 0 0,0 0-1,1 1 1,0-1 0,0 0 0,0 1-1,0-1 1,1 1 0,0 0-1,0-1 1,0 1 0,0 0 0,1 0-1,0 0 1,0 0 0,0 0-1,1-1 1,-1 1 0,1 0 0,0 0-1,1-1 1,-1 1 0,1 0 0,0-1-1,0 0 1,0 1 0,5 6-1,1-2 0,0 0-1,1 0 0,-1-1 0,1 0 0,1-1 0,0 0 0,0 0 0,0-1 0,1 0 0,0-1 1,0 0-1,0-1 0,1 0 0,-1-1 0,1 0 0,0-1 0,17 1 0,10 0-58,0-2 1,-1-2-1,1-2 0,41-8 0,-52 7 17,0-2-1,-1-1 1,0-1-1,0-1 1,-1-2-1,-1-1 1,26-15-1,-35 18 41,-1-2 1,0 0-1,-1 0 0,-1-2 0,1 1 0,-2-2 1,0 0-1,0 0 0,-2-1 0,0 0 1,15-30-1,-23 39 29,0 0 0,-1 0 0,1 0 0,-1-1 0,0 1 0,-1 0 0,1-8 0,-1 14-23,-1-1-1,1 0 0,0 0 0,0 0 1,0 1-1,-1-1 0,1 0 0,0 0 1,-1 1-1,1-1 0,-1 0 0,1 1 1,-1-1-1,1 0 0,-1 1 0,1-1 1,-1 1-1,0-1 0,1 1 0,-1-1 1,0 1-1,1 0 0,-1-1 1,0 1-1,0 0 0,1-1 0,-1 1 1,0 0-1,0 0 0,0 0 0,1-1 1,-2 1-1,-16 0 225,15 0-203,1 0 1,-1 0 0,1 1-1,-1-1 1,1 0-1,0 1 1,-1 0 0,1-1-1,0 1 1,0 0-1,-1 0 1,1 1 0,-4 2-1,-2 1 61,0-1 6,1 0 0,-1 0 0,1 1 0,0 0 0,0 1 0,1 0 0,-1 0 0,2 0 0,-1 1 0,0-1 0,1 1 0,0 1 0,-6 13 0,9-17-62,0 0-1,0 1 1,1-1-1,0 1 1,0-1-1,0 1 1,0 0-1,1-1 0,-1 1 1,1 0-1,0-1 1,1 1-1,-1 0 1,1-1-1,0 1 1,0 0-1,1-1 1,-1 1-1,1-1 1,0 0-1,0 0 1,1 0-1,-1 0 0,1 0 1,5 6-1,0-2-151,1 1-1,1-2 0,0 1 1,0-1-1,0-1 0,1 0 0,0 0 1,0-1-1,0 0 0,1-1 0,19 4 1,-2-2-867,2-1 0,-1-1 0,47-1 0,30-7-4394,121-18 1,-135 10 477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5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90 8913,'0'0'-556,"9"-15"-1250,4-12 2144,-11 24-109,9-12 845,-6 1 697,-2 4-1989,0 4-4430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6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24 136 7293,'37'-111'2229,"-36"108"-1861,4-18 923,-3 37 2334,-6 93-2030,-55 429 2713,54-410-4273,5-90-4452,0 1-6239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7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1 524 8401,'3'-7'-25,"-1"1"-1,2-1 1,-1 1 0,1 0 0,0 0-1,0 1 1,0-1 0,1 1 0,0 0-1,0 0 1,0 0 0,1 1 0,6-4-1,11-7 88,2 2 0,26-12 0,-11 6-11,97-46 132,-57 29 57,131-81 0,-198 109-166,-1-1 0,0-1-1,-1 0 1,0-1-1,-1 1 1,0-2-1,17-24 1,-27 35-63,1-1 0,0 1 0,-1-1 1,1 1-1,-1-1 0,1 1 1,-1-1-1,0 0 0,0 1 1,1-1-1,-1 1 0,0-1 1,-1 0-1,1 1 0,0-1 0,0 1 1,-1-1-1,1 1 0,-1-1 1,1 1-1,-1-1 0,1 1 1,-1-1-1,-1-1 0,0 0-18,0-1 205,-3 5-47,-21 3 295,21 1-164,-6 8-50,0 1 0,2 0 0,-1 1 0,2 0 0,0 1 0,1-1 0,0 1 0,-8 31 0,-26 150 1851,35-166-1778,-10 147 1491,4-39 90,9-86 227,2-49-1512,3-1 203,-2-2-767,0-1 1,0 0-1,0 0 0,0 1 1,0-1-1,0 0 0,0 0 1,0 1-1,0-1 0,0 0 1,0 1-1,0-1 0,0 0 1,0 0-1,0 1 0,0-1 1,0 0-1,0 0 0,0 0 1,1 1-1,-1-1 0,0 0 0,0 0 1,0 1-1,0-1 0,1 0 1,-1 0-1,0 0 0,0 0 1,1 0-1,-1 1 0,0-1 1,0 0-1,0 0 0,1 0 1,-1 0-1,0 0 0,0 0 1,1 0-1,-1 0 0,0 0 1,1 0-1,-1 0 0,0 0 1,0 0-1,1 0 0,-1 0 1,0 0-1,0 0 0,1 0 1,-1 0-1,0 0 0,0 0 1,1 0-1,-1-1 0,0 1 1,0 0-1,0 0 0,1 0 1,-1-1-1,97-107 1338,-12 12-749,-67 75-553,-14 15-54,2 0 0,-1 0 0,1 0-1,0 0 1,0 1 0,1 0 0,8-5 0,9-1-9,-17 12-7,-4 0-2,0-1 2,1 4 6,6 7-79,-1 0 1,-1 1-1,1 0 1,-2 1-1,0-1 1,-1 1-1,7 17 1,25 47-2704,-34-69 2001,1-1 1,0 0 0,1 0-1,-1-1 1,1 1 0,0-1 0,13 9-1,-12-11-20,1 0-1,-1-1 1,1 1-1,0-2 1,0 1-1,16 2 1,-19-4 608,5 1-267,0-1 1,0-1-1,0 0 0,0-1 1,0 1-1,0-2 0,0 0 0,-1 0 1,1 0-1,0-1 0,-1-1 1,0 0-1,0 0 0,0-1 0,0 0 1,-1 0-1,8-7 0,-1-1-1441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5 164 5280,'41'-139'2753,"-40"136"-2190,0-1-328,3-10-27,-3 10 1049,-10 8-4976,-26 9 1496,27-10-275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8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306 777 5669,'0'0'-324,"0"3"85,7 30 1502,-6-33-1178,-1 1 0,1-1 0,-1 1 0,1-1-1,-1 1 1,1-1 0,-1 0 0,1 1 0,-1-1 0,1 0-1,0 1 1,-1-1 0,1 0 0,0 0 0,-1 0 0,1 0-1,0 1 1,-1-1 0,1 0 0,0 0 0,-1 0 0,1 0-1,0-1 1,-1 1 0,1 0 0,-1 0 0,1 0-1,0 0 1,-1-1 0,1 1 0,0 0 0,-1-1 0,1 1-1,-1 0 1,1-1 0,2 0 79,0 0 0,-1-1 0,1 1 0,-1-1 0,0 1 0,1-1 0,-1 0 0,3-3 0,-1 0 58,-1-1 0,0 0 0,0 0 0,0 0 0,-1-1 0,0 1 0,0-1 0,-1 1 0,0-1 0,0 0 0,0 1 0,-1-1-1,0 0 1,0 0 0,-1 1 0,-1-10 0,-1 3-11,-1 1 0,0-1 0,0 1-1,-1 0 1,0 1 0,-1-1-1,-12-16 1,15 24-164,0 1-1,1 0 0,-1 1 1,0-1-1,0 0 1,-1 1-1,1 0 1,0 0-1,-1 0 0,1 0 1,-1 0-1,0 1 1,0-1-1,1 1 1,-1 0-1,0 0 0,0 1 1,0-1-1,0 1 1,0 0-1,0 0 1,0 0-1,0 0 0,-7 2 1,-1 2 63,1 0-1,-1 1 1,1 0-1,0 1 1,1 1 0,-1-1-1,1 1 1,1 1-1,-1 0 1,1 0 0,1 1-1,-10 12 1,6-4 168,0 1 1,1 0 0,1 1-1,1 0 1,1 0-1,-12 39 1,7-1 927,13-54-884,1 0 7,-1-2-285,1 0 0,-1 0 0,1-1 1,-1 1-1,1 0 0,0 0 0,-1-1 0,1 1 0,0 0 0,-1-1 0,1 1 0,0 0 0,0-1 0,0 1 0,-1-1 0,1 0 0,0 1 0,0-1 0,0 0 0,0 1 0,0-1 0,0 0 0,0 0 0,0 0 0,0 0 0,0 0 0,1 0 0,3-1 34,-1 1 0,0-1 0,0-1 0,0 1 0,0 0 0,8-5 0,4-3 79,1-2 0,17-14 0,54-36 256,-86 60-412,0 0-1,0 1 1,0 0-1,0-1 1,0 1-1,0 0 1,0 0-1,-1 0 1,1 0-1,0 0 1,0 1-1,0-1 1,0 1-1,0-1 0,0 1 1,0 0-1,-1-1 1,1 1-1,0 0 1,0 0-1,-1 0 1,1 1-1,-1-1 1,1 0-1,1 3 1,0-2 1,13 11 7,-1 1-1,0 1 1,24 31-1,12 11-100,-45-51 85,-1-1 1,1 0-1,0 0 1,1-1-1,-1 0 1,1 0-1,0 0 1,0-1-1,10 4 1,-15-7 4,0 1 0,-1-1 1,1 0-1,0 0 0,0 0 1,0 0-1,-1 0 1,1 0-1,0-1 0,0 1 1,0 0-1,-1-1 0,1 0 1,3-1-1,1 0-1,5-1-4,-1-1 0,0 0 1,0 0-1,0-1 1,0 0-1,-1-1 0,0 0 1,14-12-1,0-2-21,34-41-1,-30 27 5,-2-1-1,-2-1 1,-1-1 0,-2 0-1,-1-2 1,-2-1 0,22-77-1,-16 22-44,-4-1 1,10-131-1,-29 199 45,-1 28 25,1 0 0,0 0 0,0 0-1,-1 0 1,1 0 0,0 0-1,-1 1 1,1-1 0,0 0-1,0 0 1,-1 0 0,1 0-1,0 0 1,-1 0 0,1 1-1,0-1 1,0 0 0,0 0 0,-1 0-1,1 1 1,0-1 0,0 0-1,0 0 1,-1 0 0,1 1-1,0-1 1,0 0 0,0 0-1,0 1 1,0-1 0,0 0-1,-1 1 1,1-1 0,0 0 0,0 0-1,0 1 1,0-1 0,0 1-1,-17 45 59,7-12 9,2 0 1,-7 64-1,7-38 2,-7 53 3,4 1 0,6 0 1,5 0-1,5 0 0,26 156 0,-29-259-968,9 37 544,-5-34-3107,3-2-3989,-7-19 4919,5-25-1276,-7 6-1393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8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61 11205,'0'0'228,"-16"-9"2576,66-4-2348,-19 11-56,9 0-152,12 2-300,15-4-400,36 4-484,-4-4-648,6-1-568,0-1 252,-7-3-913,-19 3-783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2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38 164 7493,'-21'-2'-379,"16"1"91,0 1 187,-1-1 3733,19 0-2256,8 0-1242,-1-1 0,39-8-1,-36 3 122,-1-2 0,0 0 0,-1-1 0,0-1-1,0-1 1,37-30 0,-57 42-231,0-1 0,0 0 0,0 1 0,0-1 0,0 0 0,0 0 0,0 0 1,0 0-1,0 0 0,-1 0 0,1 0 0,0 0 0,-1 0 0,1 0 0,0 0 0,-1-1 0,0 1 0,1 0 0,-1 0 0,0 0 1,1-1-1,-1 1 0,0 0 0,0-1 0,0 0 0,-1 1-4,0 0 1,0 0-1,0 0 1,1 0-1,-1 0 0,0 0 1,0 0-1,-1 0 1,1 1-1,0-1 0,0 0 1,0 1-1,0-1 1,-1 1-1,1-1 0,0 1 1,0 0-1,-3-1 1,-6 0 67,1 0 1,0 0 0,-1 1 0,1 0 0,-12 2 0,9 0 77,0 1 0,0 1 1,0 0-1,1 1 0,-1 0 0,1 1 1,1 0-1,-13 9 0,16-10-25,1 0-1,0 1 1,0-1 0,0 1-1,1 0 1,0 0-1,0 1 1,1-1 0,0 1-1,0 0 1,0 1 0,1-1-1,-3 9 1,5-13-108,1-1 0,0 1 0,0 0 0,0-1 0,0 1 0,0 0 1,1 0-1,-1-1 0,1 1 0,-1 0 0,1-1 0,0 1 0,0-1 0,0 1 1,1-1-1,-1 1 0,1-1 0,-1 0 0,1 0 0,0 0 0,-1 0 0,1 0 0,0 0 1,0 0-1,4 1 0,2 4-95,0-2-1,1 1 1,0-2 0,0 1 0,10 3 0,2-1-743,0-1 1,0-1 0,1-1 0,-1 0-1,35 0 1,109-11-7672,-113 1 4216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9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7677,'12'-23'8,"-5"11"8162,-19 255-4211,13-136-4354,0-84-4404,0 0-4466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9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0 127 8009,'7'-28'-20,"-2"5"96,-3 3 92,0 3 332,5-7-112,0 9-328,22 46-5145,-29-13 2845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0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1 559 5869,'0'0'92,"5"-1"4,17-4 177,0-1 0,-1-1 1,0-1-1,-1-1 0,0 0 1,0-2-1,25-17 0,-18 8 219,0-1 0,-1-1 0,-1-1 0,30-36 0,-37 37-170,-2-1 0,-1-1 1,24-48-1,-34 60-198,1 0 0,-1-1 1,-1 0-1,-1 0 0,0 0 1,0-1-1,-1 1 1,-1-1-1,0-25 0,-7 16 126,5 23-240,1-1 0,0 1 0,-1-1-1,1 0 1,-1 1 0,1-1 0,0 1-1,-1-1 1,1 1 0,-1-1 0,0 1-1,1-1 1,-1 1 0,1 0 0,-1-1-1,0 1 1,1 0 0,-1-1 0,0 1 0,1 0-1,-1 0 1,0 0 0,1-1 0,-1 1-1,0 0 1,0 0 0,1 0 0,-1 0-1,0 0 1,1 0 0,-1 1 0,0-1 0,0 0-1,1 0 1,-1 0 0,0 1 0,1-1-1,-1 0 1,1 1 0,-1-1 0,0 1-1,1-1 1,-1 1 0,-20 13 124,18-11-107,-1 1 0,2-1 0,-1 1 0,0 0 0,1 0 0,-1 0 1,1 0-1,0 1 0,1-1 0,-1 0 0,1 1 0,0-1 0,0 1 1,0-1-1,1 1 0,-1 0 0,1-1 0,1 8 0,0 2 45,0-1 0,1 1 0,1-1 0,8 25-1,2-8 78,1 0 1,36 55-1,9 19 286,-50-81 291,-11-23-698,1 0 0,0 1 1,0-1-1,0 1 1,-1 0-1,1-1 1,0 1-1,0 0 1,0 0-1,0 0 0,0 0 1,-1 1-1,0 0 39,-2 1 384,-4-7-254,-13-6-92,1-1 0,1-1 1,-25-20-1,-61-47-3619,-6 8-5933,92 58 6227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2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294 325 7245,'0'0'-226,"-2"1"13,-9 6 34,8-5 59,1 1 85,2-3 90,0 0 0,0 0 0,0 0 0,0 0 0,-1 0 0,1 0 0,0 0 0,0 0 0,0 0 0,0 1 0,0-1 0,0 0 0,0 0 0,0 0 0,0 0 0,-1 0 0,1 1 0,0-1 0,0 0 0,0 0 0,0 0 0,0 0 0,0 0 0,0 1 0,0-1 0,0 0 0,0 0 0,0 0 0,0 0-1,0 0 1,0 1 0,0-1 0,0 0 0,0 0 0,0 0 0,1 0 0,-1 0 0,0 0 0,0 1 0,0-1 0,0 0 0,0 0 0,0 0 0,0 0 0,0 0 0,0 0 0,1 0 0,-1 1 0,0-1 0,0 0 0,0 0 0,0 0 0,0 0 0,0 0 0,1 0 0,-1 0 0,0 0 0,0 0 0,15-2 523,14-10-708,-26 11 187,-1-1-1,1 0 0,-1 0 1,1 0-1,-1 0 1,0 0-1,0 0 0,0-1 1,0 1-1,-1-1 0,1 0 1,-1 1-1,1-1 1,1-5-1,1-1 120,-2 5-79,-1 1 0,0 0 0,0 0-1,-1-1 1,1 1 0,-1-1 0,1 1-1,-1-6 1,0 7-64,0 1 0,0-1-1,0 1 1,0-1 0,0 0-1,-1 1 1,1-1 0,0 1-1,-1-1 1,0 1 0,1-1 0,-1 1-1,0-1 1,1 1 0,-1 0-1,0-1 1,0 1 0,0 0-1,0 0 1,-3-2 0,0 1 19,-1 0 0,1 1-1,-1 0 1,1 0 0,-1 0 0,0 1 0,1-1 0,-1 1 0,0 0-1,1 1 1,-10 1 0,-1 1 90,0 0 0,-25 10-1,18-4 3,0 1 0,1 1 0,0 1 0,-28 20 0,43-27-98,-1 0 0,1 0-1,0 1 1,0 0 0,0 0 0,1 0 0,0 0 0,0 1 0,1 0 0,0 0-1,0 0 1,1 1 0,0-1 0,0 1 0,0 0 0,-1 12 0,4-14-70,0 0 1,0 1-1,1-1 0,0 0 1,0 0-1,1 0 1,0 0-1,0 0 1,0 0-1,0-1 0,1 1 1,0-1-1,1 1 1,-1-1-1,1 0 1,0 0-1,0-1 0,0 1 1,1-1-1,-1 0 1,1 0-1,0 0 0,9 4 1,3 2-317,2 0 0,-1 0-1,2-2 1,-1-1 0,36 9 0,-20-8-109,0-2 0,1-2 0,0-1 0,0-2 1,46-3-1,-53-1 371,0-1-1,0-1 1,0-2 0,-1 0 0,0-2 0,50-24 0,-68 27 285,0 0 0,-1-1 0,1 0 0,-2-1 0,1 0 0,-1 0 0,0-1 0,-1 0 0,0 0 1,0-1-1,-1 0 0,0 0 0,-1 0 0,0-1 0,4-13 0,-9 22 4,1-1-12,1-4-235,-2 7 61,-1 1 1,1-1-1,0 0 1,0 0-1,0 0 1,0 0-1,0 0 1,0 0-1,0 0 1,0 0-1,0 0 1,-1 0-1,1 0 1,0 0-1,0 0 1,0 0-1,0 0 1,0 0-1,0 0 1,-1 0-1,1 0 1,0 0-1,0 0 1,0 0-1,0 0 1,0 0 0,0 0-1,0 0 1,-1 0-1,1 0 1,0 0-1,0 0 1,0 0-1,0 0 1,0 0-1,0 0 1,0 0-1,0 0 1,-1-1-1,1 1 1,0 0-1,0 0 1,0 0-1,0 0 1,0 0-1,0 0 1,0 0-1,0 0 1,0-1-1,0 1 1,0 0-1,0 0 1,0 0-1,0 0 1,0 0-1,0 0 1,0-1-1,0 1 1,0 0-1,0 0 1,0 0-1,0 0 1,0 0-1,-6 4 89,0 1-1,1 1 0,-1-1 0,1 1 0,0 0 0,1 0 0,-1 1 1,1-1-1,1 1 0,-1 0 0,1 0 0,0 0 0,-1 8 0,0-3 212,2 0 0,-1 0 0,1 1 0,0 15 0,2-24-51,1-1-4,2 11-8,-2-10-23,2-3-23,1-1-155,-1 1 0,1 0 1,-1-1-1,1 0 0,0 0 0,-1 0 0,1 0 0,-1-1 1,1 1-1,-1-1 0,1 0 0,5-2 0,50-22 349,-47 19-375,-1 1 0,1 0 1,0 1-1,14-4 1,-23 8-35,0 0 1,0 1 0,-1-1 0,1 0 0,0 1 0,0 0 0,-1 0 0,1-1 0,0 1-1,-1 1 1,1-1 0,-1 0 0,3 2 0,31 24 38,-28-20-28,33 26 22,38 29-159,-69-55 98,-1-1 0,1-1 0,0 1 0,1-2 1,-1 1-1,15 3 0,-21-8 20,1 1-1,0-1 1,-1 0 0,1 0-1,-1-1 1,1 1 0,0-1 0,-1 0-1,1-1 1,-1 1 0,1-1 0,-1 1-1,7-5 1,2-1-13,0-1 1,20-17-1,-8 4 2,-2-2 0,-1 0 0,-1-1 0,0-2 0,-2 0 0,24-43 0,-21 26 85,-1 0-1,-3-2 1,22-77-1,-37 109-20,0 0 1,-1 0-1,-1 0 0,0 0 0,-1 0 0,-1-16 1,1 28-42,-1-1 1,1 1-1,0 0 1,0 0 0,0 0-1,-1 0 1,1 0 0,-1 0-1,1 0 1,0 0 0,-1 0-1,0 0 1,1 0-1,-1 0 1,-1-2 0,0 1 10,0-2 91,-6 10-49,1 0-40,1 0 0,-1 0 0,1 1 0,0 0 0,1 0 0,0 0 0,0 1 0,0 0 0,1 0 0,0 0-1,1 0 1,0 1 0,0-1 0,0 1 0,0 10 0,1 4 28,0 0 0,2 0 0,1 0-1,1 0 1,1 0 0,1 0 0,1 0-1,1-1 1,1 1 0,1-2 0,0 1-1,2-1 1,1-1 0,0 1 0,2-2-1,0 0 1,1 0 0,19 18 0,-30-33-38,0 0 0,1-1 0,0 0 0,0 0-1,0 0 1,0 0 0,0-1 0,1 1 0,-1-1 0,1 0 0,-1 0 0,1-1 0,0 1 0,0-1 0,0 0 0,0-1 0,9 1 0,-7-2-5,-1 0 0,0 0-1,1 0 1,-1-1 0,0 0 0,0-1 0,0 1 0,0-1-1,0 0 1,-1-1 0,1 1 0,4-6 0,7-6-5,0-1 0,-2 0-1,0-2 1,-1 1 0,-1-2 0,18-32 0,-13 13 66,-2 0-1,-2-1 1,-1-1 0,-2 0-1,9-61 1,-17 74 26,-4 26-45,-1 5-5,-12 36 26,13-36-73,-11 36 50,2 1 1,2 0-1,2 1 0,2-1 1,1 63-1,3-92-91,0 0 0,1 0-1,0 0 1,1 0 0,1 0-1,0-1 1,0 1 0,10 20 0,-11-28-16,1 1 0,-1-1 0,1 0 0,1 0 0,-1 0 0,0 0 0,1-1 0,0 1 1,0-1-1,0 0 0,0 0 0,0 0 0,1-1 0,-1 1 0,1-1 0,-1 0 0,1 0 0,0-1 0,0 0 1,0 0-1,0 0 0,0 0 0,6 0 0,16-1-173,0-1 0,0-1 1,0-1-1,-1-2 0,1 0 0,44-17 1,-50 15 153,0-2 1,0 0 0,-1-2 0,-1 0-1,0-1 1,0-1 0,-1-1 0,23-22-1,-39 33 83,0 1-1,0-1 1,0 0-1,0 1 1,-1-1-1,1 0 0,-1 0 1,0 0-1,1 0 1,-1-1-1,-1 1 1,1 0-1,0-3 0,-1 2 38,0 4-31,-1 0-1,0 0 1,0 0-1,1 0 1,-1 0 0,0 0-1,0-1 1,0 1-1,1 0 1,-1 0-1,0-1 1,1 1 0,-1 0-1,0-1 1,1 1-1,-1 0 1,0-1 0,1 1-1,-1-1 1,0 0-1,0 0 3,1 0-1,-1 1 1,0-1-1,0 0 1,0 1-1,0-1 1,1 1-1,-1-1 1,0 1-1,0 0 1,0-1 0,0 1-1,0 0 1,0 0-1,0 0 1,0 0-1,0-1 1,0 1-1,0 1 1,0-1-1,0 0 1,0 0-1,0 0 1,-1 1-1,-8 0 72,0 1 0,0 1-1,-14 5 1,20-7-55,0 1 0,1 0 0,-1-1 0,0 1 0,1 1 0,0-1 0,-1 0 0,1 1 1,0 0-1,0-1 0,0 1 0,1 1 0,-1-1 0,-2 5 0,4-6-17,0 0 1,0 0 0,1-1-1,-1 1 1,1 0-1,0 0 1,-1 0 0,1 0-1,0 0 1,0-1-1,0 1 1,0 0 0,1 0-1,-1 0 1,0 0-1,1 0 1,-1-1 0,1 1-1,0 0 1,1 3-1,1-2-38,-1 1 1,1 0-1,0-1 0,0 1 0,0-1 0,1 0 0,-1 0 0,7 3 0,2 2-189,1-1-1,1 0 1,-1-1-1,21 6 1,11 0-417,0-2 0,0-1 0,1-3 0,0-2 0,0-2 0,0-2 0,62-8 1,-67 3 719,0-3 1,0-1-1,-1-2 1,72-30-1,-105 38 40,0 0 1,0-1-1,0 0 0,-1 0 0,1 0 1,-1-1-1,0 0 0,-1 0 0,10-12 0,-14 16-100,0 0-1,-1 0 1,0 0-1,1 0 1,-1 0-1,0 0 1,1 0 0,-1 0-1,0 0 1,0 0-1,0 0 1,0-1-1,0 1 1,0 0-1,0 0 1,-1 0-1,1 0 1,0 0-1,0 0 1,-1 0-1,1 0 1,-1 0-1,1 0 1,-1 0-1,1 0 1,-1 0-1,0 0 1,0 0-1,1 0 1,-1 0-1,0 1 1,0-1-1,0 0 1,0 1-1,0-1 1,0 1-1,0-1 1,0 1-1,0-1 1,0 1-1,-2-1 1,2 0-35,-7-1 107,0 0 0,0 0 1,-1 0-1,1 1 0,-1 1 1,1-1-1,-1 1 0,1 1 1,-1-1-1,-16 5 0,19-4-48,-31 4 276,0 2-1,-53 17 0,77-20-226,-1 2 0,1-1 0,0 2-1,0 0 1,1 0 0,0 1-1,0 0 1,1 1 0,-16 16-1,25-23-71,0 0-1,0 0 0,0 0 1,1 0-1,-1 0 1,1 0-1,-1 0 0,1 1 1,0-1-1,0 1 0,0-1 1,0 1-1,0-1 0,1 1 1,-1-1-1,1 1 0,-1-1 1,1 1-1,0 0 1,0-1-1,0 1 0,1 0 1,-1-1-1,0 1 0,1-1 1,0 1-1,0-1 0,0 1 1,0-1-1,0 1 0,0-1 1,0 0-1,1 0 0,-1 1 1,1-1-1,3 3 1,-1-2-3,1 1 1,-1 0 0,1-1 0,0 0 0,0 0 0,1-1 0,-1 1 0,0-1-1,1 0 1,-1-1 0,1 1 0,0-1 0,0 0 0,-1 0 0,1-1 0,7 0 0,3-2-2,1 0 0,-1-1 0,1-1 0,-1 0 0,0-1 0,-1-1 0,1 0 0,-1-2 0,0 1 0,-1-2 0,0 0 0,0-1 0,-1 0 0,0-1 0,22-24 0,-19 17 49,-1-1 0,0-1 0,-1 0 0,-2-1 0,0-1 0,-1 0 0,-1 0-1,-1-1 1,-1 0 0,6-32 0,-7 23 145,-2-1 0,-2 0 0,-1 0-1,-1-1 1,-2 1 0,-1 0 0,-1 0-1,-2 0 1,-15-51 0,19 82 390,-3 9-229,-1 1-268,0 1 0,1 1 1,0-1-1,0 1 0,1-1 0,1 1 0,-1 0 0,2 0 0,-1 0 0,2 0 1,-1 12-1,20 613 1390,-8-435-2757,-8-129 221,2 45-2369,2-39-3493,-4-62 1674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3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329 173 5428,'-1'-20'927,"-1"0"-1,0 0 0,-1 1 0,-1-1 0,-1 1 0,-13-33 0,16 49 992,-2 11-1347,-7 15-227,1 1 0,1 0-1,1 0 1,2 1 0,-6 36 0,3-18-89,-152 633 3778,151-635-3705,-12 35 1062,21-74-228,-4-8-945,1-2-169,1 0 0,-1-1 0,1 1 1,1-1-1,-1 1 0,2-1 0,-1 0 1,1 0-1,0 0 0,1 0 0,0 0 1,2-14-1,5-56 45,4 0-1,3 1 1,3 0 0,3 2-1,58-140 1,-77 215-92,15-36 22,23-38 0,-35 67-26,1 0 1,0 0-1,1 0 0,0 1 1,0 0-1,0 0 1,1 1-1,0 0 0,0 0 1,16-9-1,-20 14 2,0 0 0,0 0 0,-1 1 0,1-1 0,0 1 0,0-1 0,0 1 1,0 0-1,0 0 0,0 0 0,0 1 0,0-1 0,-1 1 0,1 0 0,0 0 0,0 0 0,-1 0 0,1 0 0,0 0 0,-1 1 1,1-1-1,-1 1 0,0 0 0,1-1 0,3 5 0,2 3 7,0 0 0,0 0 0,0 0-1,-1 1 1,5 11 0,9 17 5,-2 1-1,-2 1 0,23 79 0,16 136 196,-3-17-2397,-51-231 1462,-1 1 1,0-1-1,0 1 0,0-1 0,-1 1 0,0 0 0,0-1 1,-2 8-1,1-10-722,-6-7-2244,0 2 2989,-6-2-92,-5-6-3103,-14-10-249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4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34 761 8373,'-6'-8'-56,"-15"-21"-33,20 28 107,0-1-1,0 0 1,1 0-1,-1 1 0,0-1 1,1 0-1,-1 0 1,1 0-1,0 0 0,0 1 1,0-1-1,0 0 1,0 0-1,0 0 0,0 0 1,1-3-1,3-3 37,0 0 0,0 0 0,1 1-1,0 0 1,0 0 0,1 0 0,0 1 0,0-1-1,1 2 1,-1-1 0,1 1 0,8-6 0,21-11 131,48-22-1,-57 30-124,69-33 101,135-76-25,-202 105-141,-2-1 0,0-1-1,-1-1 1,-1-2 0,38-43 0,-58 60 14,0-1 0,-1 0-1,0 1 1,0-1 0,-1 0 0,1-1 0,-2 1 0,1-1 0,-1 1 0,2-9-1,-4 11 40,1 0 0,-1 1-1,0-1 1,0 1 0,0-1-1,-1 0 1,0 1 0,0-1-1,0 1 1,0-1 0,0 1-1,-1 0 1,0 0 0,0-1-1,0 1 1,-1 0 0,-4-5-1,6 8-24,1 0-1,-1 0 0,0 1 1,1-1-1,-1 1 0,0-1 1,0 0-1,0 1 0,1 0 1,-1-1-1,0 1 0,0-1 1,0 1-1,0 0 1,0 0-1,0-1 0,0 1 1,0 0-1,0 0 0,-1 0 1,0 0 57,-1-1 280,-3 5 111,-1 1-300,1-1 0,0 2 0,1-1 0,-1 0 0,1 1 0,0 0 0,0 1 0,1-1-1,0 1 1,-6 13 0,-22 57 925,3 2 0,4 1 0,3 1-1,4 1 1,3 0 0,4 1 0,-1 116-1,12-180-718,1 1 0,1-1 0,5 28 0,-6-41-456,1 0 0,-1 0 1,1-1-1,1 1 0,-1-1 1,1 1-1,0-1 0,0 0 1,0 0-1,1 0 0,0-1 1,0 1-1,0-1 0,0 0 1,7 5-1,-9-8-346,1 0 1,-1 0-1,0 0 1,1 0-1,0-1 0,-1 1 1,1-1-1,-1 1 0,1-1 1,0 0-1,-1 0 0,1 0 1,-1 0-1,1-1 1,0 1-1,3-2 0,3 0-1607,0-1 0,0-1 0,13-6 0,-1-2-3915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6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520 201 10517,'2'-3'-671,"-1"-5"268,0 0-1,0 1 0,-1-1 0,0 0 1,-1-14-1,0 18 359,0 0 37,-1-2 110,0 0 0,-1 0 0,1 0 0,-1 0 0,-1 1 0,1-1 0,-1 1 0,0 0 0,0 0 0,0 0-1,-1 1 1,0-1 0,0 1 0,0 0 0,0 1 0,-1-1 0,1 1 0,-10-4 0,0 0 174,0 2-1,-1-1 1,1 2 0,-1 0-1,0 1 1,-21-2 0,13 5-47,20 0-130,-2 0-13,-11 1 95,0 1 0,0 1 0,1 0 0,-1 1 0,-16 7 1,30-9 36,-1-1-115,-9 7 179,0 0 1,0 1-1,1 0 1,0 1-1,1 1 1,-16 18-1,19-21-262,2 0 135,0-1 0,0 2 0,1-1 1,0 0-1,-4 12 0,8-17 4,1 1-94,0 1 1,0-1-1,1 1 0,0-1 0,0 0 0,0 1 0,0-1 0,1 0 0,0 0 0,-1 0 0,2 0 0,2 5 0,2 0 98,1 0 1,-1-1-1,13 11 1,-13-13-58,-5-4-68,1 0 1,-1-1-1,1 1 0,-1-1 0,1 1 1,-1-1-1,1 0 0,0 0 0,0 0 1,0 0-1,-1-1 0,1 1 0,0-1 1,0 0-1,0 0 0,0 0 1,0 0-1,0 0 0,0 0 0,0-1 1,0 0-1,-1 1 0,1-1 0,0 0 1,4-3-1,5-1 57,-1-2 1,0 1-1,0-2 0,11-8 1,-20 14-90,40-31 271,-1-2-1,65-74 1,-91 92-169,-15 17-105,0 0-1,0 1 1,0-1-1,0 0 1,0 0-1,0 0 1,0 0-1,0 0 1,0 0-1,0 0 1,1 0-1,-1 0 1,0 0-1,0 1 1,0-1-1,0 0 1,0 0-1,0 0 1,0 0-1,0 0 0,0 0 1,0 0-1,0 0 1,0 0-1,0 0 1,0 0-1,1 0 1,-1 0-1,0 0 1,0 0-1,0 0 1,0 0-1,0 0 1,0 0-1,0 0 1,0 0-1,0 0 1,0 0-1,1 0 1,-1 0-1,0 0 1,0 0-1,0 0 1,0 0-1,0 0 1,0 0-1,0 0 1,0 0-1,0 0 1,0 0-1,0 0 1,1 0-1,-1 0 1,0 0-1,0 0 1,0 0-1,0 0 1,0 0-1,0-1 1,0 1-1,0 0 1,0 0-1,0 0 1,0 0-1,0 0 1,0 0-1,0 0 1,0 0-1,0 0 1,-8 22 237,5-15-287,0 1 3679,-2-14-3615,-13-19-5,14 19 10,4 13 8,1 8 29,20 495 920,-13-299-700,-1 70 33,-9-218-162,-2 0 1,-18 89-1,20-144-121,0 0 0,0 0 0,-1 0 0,1 0 0,-2-1 0,1 0 0,-1 1 0,0-1 1,-1 0-1,0-1 0,-8 10 0,11-14-18,-1 0 0,0 0 0,0 0 0,0 0 0,0 0 0,0-1 0,-1 1 0,1-1 0,0 0 0,-1 0 0,1 0 0,-1 0 0,1-1 0,-1 1 0,1-1 1,-1 0-1,0 0 0,1 0 0,-1-1 0,1 1 0,-1-1 0,1 0 0,-1 0 0,1 0 0,0 0 0,-1-1 0,1 1 0,-5-4 0,-2-2-14,0 1 0,1-1 0,0 0 0,0-1 0,1 0 0,0-1 0,0 0 1,1 0-1,0 0 0,1-1 0,0 0 0,1 0 0,-7-16 0,3 2-67,0-2 1,2 1-1,0-1 0,-5-49 1,10 36-147,1 0 0,2-1 0,1 1 0,3-1 0,1 1 0,1 1 0,3-1 0,1 1 0,1 1 0,3 0 0,36-67 0,-30 67-316,2 1-1,1 2 1,2 0 0,1 1-1,2 2 1,1 1-1,1 1 1,2 2 0,0 1-1,73-42 1,-90 60-10,0 1-1,0 1 1,0 1 0,1 0 0,0 1 0,26-4 0,-31 7-345,0 0 0,0 1 0,0 0-1,0 1 1,0 0 0,-1 1 0,1 0 0,0 1 0,-1 0 0,14 6-1,-10-2-1864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6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44 147 6169,'0'0'-334,"4"-4"-527,3-4 1132,-1 0 0,0-1 0,0 0 0,-1 0 0,0 0 0,0-1-1,-1 1 1,-1-1 0,1 0 0,-2-1 0,3-11 0,-5 19 782,-4-3-336,4 6-669,0-1 1,0 1-1,0 0 0,0-1 1,0 1-1,0-1 1,0 1-1,0 0 0,0-1 1,0 1-1,-1-1 0,1 1 1,0 0-1,0-1 1,0 1-1,-1 0 0,1-1 1,0 1-1,-1 0 0,1 0 1,0-1-1,0 1 1,-1 0-1,1 0 0,0-1 1,-1 1-1,1 0 1,-1 0-1,1 0 0,0 0 1,-1-1-1,1 1 0,-1 0 1,1 0-1,0 0 1,-1 0-1,1 0 0,-1 0 1,1 0-1,0 0 0,-1 0 1,1 0-1,-1 1 1,1-1-1,0 0 0,-1 0 1,0 0-1,-6 6 170,-1 0 0,1 1-1,1 0 1,-1 0 0,1 0 0,0 1-1,1-1 1,0 2 0,0-1 0,1 0-1,-4 11 1,6-15-113,0 0 1,0 0-1,0 0 1,1 0-1,0 1 1,0-1-1,0 0 0,1 1 1,-1-1-1,1 0 1,0 1-1,0-1 0,0 1 1,1-1-1,0 0 1,0 1-1,2 7 1,-2-11-79,0 0 1,0 0 0,0 0 0,0 0 0,0-1 0,0 1 0,0 0-1,0 0 1,0 0 0,0-1 0,0 1 0,1-1 0,-1 1 0,0-1-1,0 1 1,1-1 0,-1 0 0,0 0 0,1 0 0,-1 0 0,0 1-1,1-2 1,-1 1 0,0 0 0,0 0 0,1 0 0,-1-1 0,0 1-1,1 0 1,-1-1 0,0 1 0,0-1 0,0 0 0,1 1 0,-1-1-1,1-1 1,2-1-4,0 0-1,0 0 1,0-1-1,-1 0 0,1 0 1,-1 0-1,0 0 1,0 0-1,0 0 1,0-1-1,-1 0 1,0 1-1,0-1 0,0 0 1,-1 0-1,0 0 1,0 0-1,0 0 1,0-9-1,-1 9-41,-1 0-1,0 0 1,0 0-1,0 0 1,0 1-1,-1-1 1,0 0-1,0 1 1,0-1-1,-1 1 0,0 0 1,1 0-1,-1 0 1,-1 0-1,-4-5 1,5 7-420,0 2-153,-8-3-544,36-3-10067,-13 5 11818,13-4-4041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6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7185,'3'-1'-186,"18"-18"-36,-20 18 459,-1 0 0,1 1 0,-1-1 0,0 1 1,1-1-1,-1 1 0,0-1 0,1 0 0,-1 1 0,0-1 0,0 0 0,0 1 1,0-1-1,1 0 0,-1 1 0,0-1 0,0 0 0,0 0 0,0 1 1,-1-1-1,1 0 0,12 28 150,-1 2 1,-1-1-1,-1 1 1,-2 1-1,-1-1 0,-2 1 1,0 0-1,-2 33 1,-3-54-86,0-1 1,0 0 0,-1-1-1,0 1 1,-1 0-1,-4 9 1,0-8 210,7-9-467,-1 0 1,1 0-1,0 0 0,0 0 0,0 0 0,-1 0 0,1 0 1,0 0-1,0 0 0,0 0 0,-1 0 0,1 0 0,0 0 1,0 0-1,0 0 0,0 0 0,-1 0 0,1 0 0,0 0 1,0-1-1,0 1 0,0 0 0,-1 0 0,1 0 1,0 0-1,0 0 0,0 0 0,0-1 0,0 1 0,0 0 1,-1 0-1,1 0 0,0 0 0,0-1 0,0 1 0,0 0 1,0 0-1,0 0 0,0 0 0,0-1 0,0 1 0,0 0 1,0 0-1,0 0 0,0-1 0,0 1 0,0 0 0,0 0 1,0 0-1,0 0 0,0-1 0,-3-35 197,5 22-18,7-2-268,0 0-1,0 1 1,2 0 0,0 1 0,0 0 0,1 1 0,20-16 0,-19 18-772,1 1 0,1 0 0,0 1 0,29-13 0,46-17-9906,-75 33 6737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7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8641,'4'-2'71,"-1"0"203,1 0-1,-1 1 1,1-1-1,-1 1 1,1 0-1,0-1 1,4 1-1,-7 5 187,7 27 350,-2 0 1,-1 0 0,1 52 0,0-7-501,-4-55-579,-1 4-1434,2-10-6387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3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92 502 8153,'0'0'-462,"-6"-4"2427,14 0-495,30-8-891,18-7 300,-20 5-65,-1-2 1,53-34-1,-77 43-622,0 0 1,-1-1 0,0 0 0,0 0 0,-1-1 0,0-1 0,-1 0-1,0 0 1,-1 0 0,0-1 0,9-18 0,-15 25-163,1 1 0,-1-1 0,-1 0 0,1 0 0,0 1 0,-1-1 0,0 0 0,0 0 0,0 0 0,0 0 0,-1 0 0,0 0 0,1 1 0,-1-1 0,-1 0 0,1 1 1,0-1-1,-1 0 0,0 1 0,0 0 0,0-1 0,0 1 0,0 0 0,-1 0 0,0 0 0,1 1 0,-1-1 0,0 0 0,0 1 0,0 0 0,-1 0 0,1 0 0,0 0 0,-1 0 0,0 1 0,1 0 0,-1-1 0,-5 0 0,5 2 0,-13 9 29,13-8-47,3-1-9,0 1 0,0 0 0,1-1 0,-1 1 0,1 0 0,-1 0 0,0-1 0,1 1 0,0 0 0,-1 0 0,1 0 0,-1 0 0,1-1 0,0 1 0,0 0 0,-1 0 0,1 0 1,0 0-1,0 0 0,0 0 0,0 0 0,0 0 0,1 1 0,-2 0 0,1 0 0,0-1 0,0 1 0,0-1 1,0 1-1,0 0 0,1-1 0,-1 1 0,0-1 0,1 1 1,-1-1-1,1 1 0,0-1 0,-1 1 0,1-1 0,0 0 1,1 2-1,1 2 9,6 13-28,1-1 0,0 0 0,1-1 0,18 20 0,-18-23-9,-1 0 1,0 0-1,-1 1 1,-1 0 0,11 24-1,-18-35 34,0 1-1,0 0 0,0-1 0,-1 1 1,1 0-1,-1 0 0,-1 6 0,1-8 10,0-1-1,0 0 0,0 1 0,0-1 1,-1 0-1,1 0 0,0 1 0,-1-1 1,1 0-1,-1 0 0,1 0 0,-1 0 0,0 0 1,0 0-1,1 0 0,-1 0 0,0 0 1,0 0-1,0 0 0,0 0 0,0 0 1,0-1-1,0 1 0,0 0 0,0-1 1,-1 1-1,0 0 0,-13 1 99,1-1-1,-1 0 1,1 0-1,0-2 1,-1 0-1,1 0 1,-1-2-1,1 0 1,0 0-1,0-1 1,1-1-1,-1 0 1,-17-10-1,7 2-25,0 0 0,1-1-1,0-2 1,1 0 0,1-2-1,-26-26 1,36 31-90,0-1 0,0 0-1,2-1 1,-1 0 0,2 0 0,0-1 0,-6-18 0,12 26-94,-1 1 1,2-1-1,-1 0 1,1 1 0,0-1-1,1 0 1,-1 0 0,2-8-1,0 11-54,0 1 0,0 0 0,0-1 0,0 1 0,1 0 0,0-1 0,0 1 0,0 0 0,0 0-1,0 0 1,1 1 0,0-1 0,0 1 0,6-6 0,-6 6-212,1 0 1,0 1-1,0-1 0,0 1 0,1 0 1,-1 0-1,0 1 0,1-1 1,-1 1-1,1 0 0,0 0 1,-1 0-1,1 1 0,7 0 0,4 0-1911,1 2 0,29 5 0,-5 3-1923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7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3 234 7073,'0'-42'168,"-2"3"92,2 9 48,0 4 20,0 5-16,0 3 204,2-9-396,8 10-452,9 8-1676,0 5-2881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7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13 6485,'3'-11'542,"-2"9"-182,-3 14 1795,-8 47-1524,-65 497 2775,72-507-3547,2 1 1,3-1-1,12 79 0,-12-124-3159,-5-15 2749,1 6 607,0 1 0,0-1 1,0 1-1,0-1 0,-1 1 1,0 0-1,0 0 0,-5-5 1,-27-32 641,33 38-540,4-1-30,2-1-120,-1 0 0,1 1 0,0-1-1,1 1 1,-1 0 0,1 0-1,-1 0 1,1 0 0,1 1 0,8-5-1,67-27-294,-52 23 198,31-13-237,102-61 0,-136 70 325,-1-2 1,0 0-1,-2-2 0,0-1 1,-1 0-1,20-27 0,-38 43 39,-1 0 0,1 0 0,-1 0 0,-1 0 0,1-1 0,-1 1 0,1-1-1,-2 1 1,1-1 0,0 0 0,-1 0 0,0-7 0,-1 11 101,-2-3 12,-8-15 13,10 19-137,-1 0 0,0 1 0,0-1 1,0 0-1,0 1 0,1-1 0,-1 1 0,0-1 0,0 1 1,0 0-1,0-1 0,0 1 0,0 0 0,0 0 0,-1-1 1,1 1-1,0 0 0,0 0 0,0 0 0,0 0 0,0 1 1,-1-1-1,-5 5 200,-3 3-133,1 0 0,1 0 0,0 1-1,0 0 1,0 0 0,1 1 0,0 0 0,-9 20 0,5-5 88,2 1 0,0 0 0,2 1 0,1 0 1,1 0-1,1 0 0,0 31 0,5 21 1613,13 93 0,-10-125-483,-1-31-853,1-4 340,-4-12-754,1 1-1,-1-1 0,0 0 1,0 0-1,0 0 1,0 0-1,0 1 0,0-1 1,1 0-1,-1 0 0,0 0 1,0 0-1,0 0 0,0 0 1,0 0-1,1 1 0,-1-1 1,0 0-1,0 0 0,0 0 1,1 0-1,-1 0 1,0 0-1,0 0 0,0 0 1,0 0-1,1 0 0,-1 0 1,0 0-1,0 0 0,0 0 1,1 0-1,-1 0 0,0 0 1,0 0-1,0-1 1,0 1-1,1 0 0,-1 0 1,0 0-1,0 0 0,0 0 1,0 0-1,1-1 0,15-16 247,0-1 0,-1 0 0,19-31 0,-18 25 36,0 1 0,2 1 0,21-22-1,-10 28-1,-26 14-240,2 4-8,4 3-165,-1 0 1,0 0-1,0 1 0,0 0 1,0 1-1,-1-1 0,0 1 1,9 13-1,-5-7-1589,1-1 1,18 16-1,-25-25 727,0 1 0,0-1 0,0 0 0,0 0 0,1-1 0,-1 0 0,1 0 0,-1 0 0,1 0 1,0-1-1,5 1 0,10 0-4899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9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10757,'0'-3'-446,"1"-4"295,-1 6 136,0 1 0,0 0-1,0 0 1,0 0 0,0-1 0,0 1-1,0 0 1,0 0 0,0 0-1,0-1 1,0 1 0,0 0 0,1 0-1,-1 0 1,0-1 0,0 1-1,0 0 1,0 0 0,0 0 0,0 0-1,0 0 1,1-1 0,-1 1-1,0 0 1,0 0 0,0 0 0,0 0-1,1 0 1,-1 0 0,0 0-1,0 0 1,0 0 0,1 0-1,-1-1 1,0 1 0,0 0 0,0 0-1,1 0 1,-1 0 0,0 0-1,0 0 1,0 0 0,1 1 0,-1-1-1,0 0 1,0 0 0,0 0-1,0 0 1,1 0 0,-1 0 0,0 0-1,0 0 1,0 0 0,0 0-1,1 1 1,5 5 116,1 0 1,-1 0-1,-1 1 0,1 0 0,-1 0 1,0 1-1,-1-1 0,0 1 0,0 0 1,-1 0-1,3 10 0,3 10 671,-1 0-1,-2 1 1,-1 0-1,2 49 1,-14-54 591,6-24-1302,1 1-1,-1-1 1,1 0-1,0 1 1,-1-1 0,1 0-1,-1 1 1,1-1-1,-1 0 1,1 0-1,-1 0 1,1 0 0,-1 1-1,1-1 1,-1 0-1,1 0 1,-1 0-1,1 0 1,-1 0 0,1 0-1,-1 0 1,0 0-1,1 0 1,-1-1-1,1 1 1,-1 0 0,1 0-1,-1 0 1,1-1-1,0 1 1,-1 0-1,1 0 1,-1-1 0,1 1-1,-1 0 1,1-1-1,0 1 1,-1-1-1,1 0 1,-22-21 236,21 20-249,0 0-1,0 0 1,0 0-1,-1 0 1,2-1-1,-1 1 1,0 0-1,0 0 1,1-1-1,-1 1 1,1 0-1,0-1 1,0 1-1,0 0 1,0-1-1,0 1 1,0 0-1,0-1 1,1 1-1,0-3 1,0 4-30,-1-2 17,1-1 0,-1 1 1,1 0-1,0 0 1,0 0-1,1-1 0,-1 1 1,1 1-1,-1-1 0,1 0 1,3-4-1,3-4 79,-1 2-67,0 0 0,0 1 0,1 0 0,0 0 0,0 1 1,1 0-1,0 0 0,0 1 0,1 0 0,0 1 0,0 0 0,0 0 0,0 1 1,1 1-1,-1-1 0,1 2 0,0 0 0,17-2 0,-22 4-35,-1-1 0,0 1 0,1 1 1,-1-1-1,0 1 0,1-1 0,-1 2 0,0-1 0,0 0 0,0 1 0,0 0 0,0 0 0,0 1 0,-1 0 0,1-1 0,-1 1 0,1 1 1,-1-1-1,0 1 0,6 6 0,0 3 42,-1 1 0,0 0 0,-1 1 1,-1-1-1,7 18 0,-11-25-23,7 24 214,4 6 494,-12-34 1294,-1-12-1928,-1-2-72,0 5-12,1-1 0,0 1-1,0 0 1,0-1 0,2-5 0,0 5-3,0 0 1,1 0-1,-1 0 1,1 1-1,1 0 1,-1-1-1,1 2 0,0-1 1,1 0-1,-1 1 1,1 0-1,0 1 1,8-6-1,-3 3-4,1 0-1,0 1 1,0 0 0,0 1 0,1 0-1,19-4 1,-27 8-7,0 0-1,1 0 1,-1 0 0,1 1-1,-1 0 1,1 0-1,-1 0 1,1 1 0,-1 0-1,1 0 1,-1 0 0,1 1-1,-1-1 1,0 1 0,0 1-1,0-1 1,0 1-1,0 0 1,6 4 0,-3 2-132,1-1 0,-2 1 0,1 0 0,-1 1 0,-1 0 0,1 0 0,-2 0 0,6 12 0,1 13-1184,-9-19-1633,-1-1 0,0 0 0,-1 24 0,0-33-934,5 14-1476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9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1 208 10041,'1'-5'-342,"48"-173"2701,-44 155-923,-3 22 263,-2 29 491,-1-16-2551,-2 92 1598,-2 57 47,19 203 0,-4-296-3318,-2-27-4852,-7-37 4599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0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10013,'1'-3'33,"0"1"-1,1 0 1,-1 0 0,1 0 0,0 1-1,0-1 1,-1 0 0,1 0-1,0 1 1,1-1 0,-1 1 0,0 0-1,0 0 1,0 0 0,1 0-1,-1 0 1,1 0 0,-1 1 0,1-1-1,-1 1 1,1-1 0,-1 1 0,5 0-1,0 1 58,0 0 0,-1 1 1,1-1-1,0 1 0,-1 0 0,0 1 0,8 4 0,7 5 98,0 1 0,-1 2 0,0 0 0,-1 1 0,-1 1 0,-1 0 0,0 2-1,-1 0 1,-1 1 0,-1 0 0,-1 1 0,0 1 0,16 40 0,-24-46-84,0 1 0,-1-1 1,-1 1-1,0-1 0,-2 1 0,0 0 0,0 0 1,-2 0-1,0 0 0,-1-1 0,0 1 1,-2 0-1,-9 28 0,10-35-146,-1 1 0,0-1 0,-1 0 0,0 0 0,-1 0 0,0-1 0,-1 0 0,1 0 0,-2 0 0,1-1 0,-1 0 0,0-1 0,-1 0 0,0 0 0,0-1 0,-1 0 0,1 0 0,-1-1 0,0-1 0,-1 1 0,-16 3 0,-42 0-3633,66-7 2899,12-8-3209,7-4 3893,1 1 1,1 0-1,0 2 0,0 0 0,25-7 1,214-71 1046,-212 67-455,-1-1 0,-1-2-1,64-45 1,-101 63-422,-1 1-1,0-2 1,0 1 0,0-1 0,-1 1-1,1-1 1,3-7 0,-7 11 517,-3 0-574,0 0 1,0 1 0,-1-1 0,1 1 0,0-1-1,0 1 1,0 0 0,0 0 0,-1 0 0,1 0-1,-4 0 1,0 1 33,6-1-48,-1-1 1,1 1 0,-1 0-1,1 0 1,-1 0-1,1 0 1,-1 0 0,1 0-1,-1 0 1,1 0 0,-1 0-1,1 0 1,0 1 0,-1-1-1,1 0 1,-1 0 0,1 0-1,-1 0 1,1 1-1,0-1 1,-1 0 0,1 0-1,-1 1 1,1-1 0,-1 1-1,-6 5 94,0 1-1,0 0 0,0 0 1,1 0-1,0 1 0,1 0 1,0 0-1,0 0 1,0 1-1,1-1 0,1 1 1,-1 0-1,2 1 0,-4 11 1,7-18-68,-1 1 1,0-1 0,1 1 0,-1-1-1,1 0 1,0 0 0,0 1-1,0-1 1,1 0 0,-1 0-1,1 0 1,-1 0 0,1 0-1,4 4 1,-2-2-13,1-1-1,-1 0 0,1 0 1,0 0-1,0-1 1,1 1-1,-1-1 0,1 0 1,-1-1-1,1 1 1,0-1-1,0 0 1,0-1-1,0 1 0,0-1 1,0-1-1,1 1 1,-1-1-1,0 0 1,7-1-1,11 0-76,-1-2 0,1-1 0,42-12 0,-41 9 19,-1-2 0,0-1-1,-1-1 1,0-1 0,26-19-1,1-5 113,46-44 0,-92 75-68,18-9 14,-21 13-20,1 1 1,-1-1-1,1 1 1,0 0-1,0 0 1,-1-1-1,1 1 0,0 0 1,-1 1-1,1-1 1,0 0-1,-1 0 1,1 1-1,0-1 1,-1 1-1,1-1 1,-1 1-1,1 0 1,-1 0-1,1 0 0,-1 0 1,1 0-1,-1 0 1,0 0-1,0 0 1,1 0-1,-1 0 1,0 1-1,0-1 1,0 1-1,0-1 1,0 2-1,8 10 10,-1 0 0,10 23 1,-12-23 7,-3-8-13,0 0 1,-1-1-1,1 1 0,-1 0 0,-1 0 0,1 1 1,-1-1-1,0 0 0,0 0 0,0 1 0,-1-1 0,1 0 1,-1 1-1,-1-1 0,1 1 0,-1-1 0,0 0 1,0 1-1,-1-1 0,-3 8 0,5-11 0,-1-1-1,0 1 0,0 0 1,0-1-1,0 1 1,-1-1-1,1 0 1,0 1-1,0-1 1,-1 0-1,1 0 0,-1 0 1,1 0-1,-1 0 1,0 0-1,1 0 1,-1 0-1,-3 0 0,-8 4 181,17-12-167,0 1-16,-3 3-2,1-1 1,0 0-1,1 1 0,-1 0 1,1 0-1,-1 0 0,1 0 1,0 0-1,0 0 0,0 1 1,1-1-1,6-3 0,63-32 63,259-150 1208,-331 188-1233,0-1-1,0 0 1,-1 1-1,1-1 1,0 1-1,0-1 0,0 1 1,0 0-1,0-1 1,0 1-1,0 0 1,0-1-1,0 1 1,0 0-1,0 0 0,0 0 1,0 0-1,0 0 1,0 0-1,0 0 1,0 0-1,0 0 1,0 1-1,0-1 1,-1 0-1,3 1 0,-2 0-6,0 1 0,0-1 0,0 0 0,-1 0 0,1 1 0,0-1 0,0 0 0,-1 1-1,1-1 1,-1 1 0,1-1 0,-1 0 0,0 1 0,0-1 0,1 4 0,-1 10 106,0 1 0,-4 29 1,2-26 94,1-6-276,-4 35-311,3-1-1,6 75 0,0-115-1752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0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18 8405,'0'0'276,"-9"-18"704,34 61-1656,-19-24-280,9 5-696,0 2-517,1 4-183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1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343 351 5949,'0'0'613,"6"-3"-278,-2 2-299,1-1 138,-1 0 0,0-1 1,0 1-1,0-1 0,0 0 1,0 1-1,-1-2 0,1 1 1,-1 0-1,0-1 0,0 0 1,4-6-1,-2 3-2,-1 0 1,0 0 0,0-1-1,0 0 1,-1 1 0,0-1-1,-1 0 1,0-1-1,0 1 1,-1 0 0,0 0-1,0-1 1,-1 1-1,0-1 1,-1 1 0,1 0-1,-2-1 1,1 1 0,-1 0-1,0 0 1,-1 0-1,0 0 1,0 0 0,-1 1-1,0-1 1,0 1-1,-1 0 1,-9-11 0,9 12-116,0 1-1,0 0 1,0 0 0,0 0 0,-1 1 0,0 0 0,0 0 0,0 0 0,0 1-1,-1 0 1,1 0 0,-1 0 0,0 1 0,1 0 0,-1 1 0,0-1 0,0 1-1,-1 1 1,1-1 0,0 1 0,0 0 0,0 1 0,0 0 0,0 0 0,-7 2-1,0 2 66,0 0 0,1 1-1,-1 0 1,2 1 0,-1 1 0,1 0-1,0 0 1,1 1 0,-1 1-1,-10 12 1,15-15-4,0 1 1,1 0-1,0 0 1,0 0-1,0 1 1,1 0-1,0 0 0,1 0 1,0 1-1,1 0 1,0-1-1,0 1 1,1 0-1,-2 20 0,4-27-64,0 0 1,0 0-1,0-1 0,1 1 0,-1 0 0,1-1 0,-1 1 0,1 0 0,0-1 0,0 1 0,0-1 0,0 1 0,1-1 0,-1 1 0,1-1 0,-1 0 0,1 0 0,0 0 1,3 3-1,-2-3 4,0 0 1,0 0 0,0-1-1,1 1 1,-1-1-1,0 0 1,1 0 0,-1 0-1,1 0 1,0-1 0,-1 1-1,1-1 1,3 0 0,8-1 92,-1-1 0,1 0 0,-1-1 1,1 0-1,-1-1 0,18-8 0,11-9 472,-1-2-1,0-2 0,58-47 0,-99 71-600,0 0-1,0 0 0,0 1 0,0-1 1,0 0-1,0 0 0,0 1 1,0-1-1,0 1 0,0-1 1,0 1-1,0-1 0,0 1 1,0 0-1,0-1 0,0 1 0,1 0 1,-1 0-1,0 0 0,0 0 1,0 0-1,0 0 0,1 0 1,-1 0-1,0 1 0,0-1 1,0 0-1,0 1 0,0-1 1,0 1-1,2 0 0,-1 2-1,0 0-1,0 0 0,0 0 1,0-1-1,-1 2 0,0-1 1,0 0-1,1 0 0,-2 0 1,1 1-1,0 2 0,17 106 295,7 211 0,-23-254-250,-1 259 68,-4-280-146,-3 0 0,-1 0 0,-3-1-1,-27 81 1,31-114 9,1-1-1,-2 1 1,0-1 0,0-1-1,-1 1 1,-1-1 0,0-1-1,0 0 1,-18 15 0,24-23 4,-1 0 1,0 0-1,0 0 1,0-1-1,0 1 1,0-1-1,-1 0 1,1-1-1,-1 1 1,1-1-1,-1 0 1,0 0-1,1 0 1,-1-1-1,0 1 1,0-1-1,1 0 1,-1-1-1,0 1 1,0-1-1,1 0 1,-1 0-1,1-1 1,-1 1-1,1-1 1,-1 0-1,1 0 1,0 0-1,0-1 1,0 1-1,0-1 1,-5-5-1,0-1-1,-1 0 1,2 0-1,-1-1 1,1 0-1,1-1 1,0 1-1,1-1 1,0-1-1,0 1 0,1-1 1,1 0-1,-4-14 1,2 0-32,1 0 1,1 0-1,1 0 1,1-49-1,3 43-171,2 1 0,1-1 0,2 1 1,1 0-1,1 0 0,2 1 0,1 0 0,1 1 0,1 0 0,25-38 0,-16 35-301,1 0 0,2 2 0,1 1 0,1 1-1,1 1 1,2 1 0,1 2 0,37-24 0,-6 12-1754,2 2 1,1 4-1,1 2 0,123-34 0,-72 32-3464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2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10593,'0'0'-567,"7"5"-597,2 3 1282,0 1 0,0-1 0,-1 2 1,0-1-1,-1 1 0,9 15 0,-7-9 236,-1 0-1,0 0 1,-1 0 0,-1 1 0,-1 0-1,-1 1 1,0-1 0,2 26 0,-8-33 2563,-3-11-2023,-7-16-1401,8 12 839,4 4-324,-1 1-1,1 0 1,0-1 0,-1 1-1,1-1 1,0 1 0,-1 0-1,1-1 1,0 1 0,0-1-1,-1 1 1,1-1 0,0 1-1,0-1 1,0 1 0,0-1-1,0 1 1,-1-1 0,1 1-1,0-1 1,0 1 0,0-1-1,1 0 1,0-6 46,0 0 0,0 0 0,1 1 0,0-1 1,1 0-1,0 1 0,0-1 0,0 1 0,0 0 0,1 0 1,6-7-1,-2 4 42,-1 0 0,2 1 0,-1 0 0,1 0-1,1 1 1,19-12 0,-20 14-2,0 1 0,0 0 1,1 0-1,0 1 0,-1 0 0,1 1 0,0 0 0,13-1 0,-16 2-10,-1 1-1,0 0 1,1 1 0,-1 0 0,0 0 0,0 0 0,1 1-1,-1-1 1,0 1 0,-1 1 0,1-1 0,0 1 0,9 7-1,-10-6 2,1 1 0,-1 0 0,-1 0 0,1 0 0,-1 0 0,0 1 0,0 0-1,0 0 1,-1 0 0,0 0 0,0 1 0,-1-1 0,3 11 0,1 9 76,-1 0 1,2 33-1,0 0-1132,-1-15-1550,2 11-5868,6-43 419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3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326 111 9189,'20'-103'147,"-19"99"94,-1 1-22,-72 229 3654,-125 258 545,139-347-1616,58-136-2768,0-1 1,0 0-1,0 1 1,0-1-1,-1 0 1,1 1 0,0-1-1,0 0 1,0 1-1,0-1 1,-1 0 0,1 1-1,0-1 1,0 0-1,0 0 1,-1 1-1,1-1 1,0 0 0,0 0-1,-1 1 1,1-1-1,0 0 1,-1 0 0,1 0-1,0 0 1,-1 1-1,1-1 1,0 0-1,-1 0 1,1 0 0,0 0-1,-1 0 1,1 0-1,0 0 1,-1 0 0,1 0-1,0 0 1,-1 0-1,1 0 1,0 0-1,-1 0 1,1 0 0,0-1-1,-1 1 1,1 0-1,0 0 1,-1 0 0,1 0-1,0-1 1,0 1-1,-1 0 1,1 0-1,0-1 1,0 1 0,-1 0-1,1 0 1,0-1-1,0 1 1,0 0 0,-1-1-1,-1-16 84,1 0-1,1-1 1,0 1-1,2 0 1,-1 0-1,2 0 1,7-25-1,6-14 50,3 1 0,41-83-1,-44 106-140,2 1 0,1 1 0,2 0 0,1 2 0,36-37 0,-53 59-28,2 0 0,-1 1 0,0 0 0,1 0 0,0 0 0,0 1 0,0 0 0,1 1 0,-1-1 0,1 2 0,0-1 0,0 1 0,10-2 0,-12 4 0,1 0 0,-1 0 0,1 0 0,-1 1 0,1 0 0,-1 0 0,1 1 0,-1-1 0,0 2 0,0-1 1,0 1-1,0-1 0,0 2 0,0-1 0,-1 1 0,10 8 0,-3-1 3,-1 0 1,0 1-1,-1 1 1,0-1-1,-1 2 1,0-1-1,-2 2 1,1-1-1,-2 1 1,0 0-1,0 0 1,-2 0-1,6 31 0,-3-3-675,-3 0 0,-1 0 0,-6 84 0,2-115 99,0 0-1,-1 0 0,0-1 0,-1 1 0,-7 20 1,9-29 354,0 0 0,-1 0 0,1-1 0,-1 1 0,0 0 0,0 0 0,0-1 0,0 1 0,0-1 1,-1 0-1,1 1 0,-1-1 0,0 0 0,1-1 0,-1 1 0,0 0 0,0-1 0,0 1 0,0-1 0,0 0 1,-1 0-1,1 0 0,0-1 0,-7 1 0,4 0-335,-1-1-1,0 0 1,1-1 0,-1 0 0,0 0-1,1 0 1,-1-1 0,1 0 0,0 0-1,-1 0 1,1-1 0,-8-4 0,-10-6-3237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3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10 160 7765,'-7'-20'-240,"4"3"44,15-8-56,-3 13 140,5 4 20,8-1 28,4 3 8,8-3-48,9 1-68,4 1-132,3-1-144,5-3-157,4 0-1139,1 3 224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74 7905,'3'-1'-458,"1"-1"404,-1 0 0,1 0 0,-1 0 1,1 0-1,-1-1 0,0 1 0,0-1 0,0 0 0,0 0 0,0 0 0,-1 0 0,1 0 0,2-5 0,-4 5 1133,-5-1-823,-12-14 27,16 18-262,-1-1 0,0 0 0,0 1 0,1-1 0,-1 1 0,0-1 0,0 1 0,0 0 0,0-1 0,1 1 0,-1 0 0,0 0 0,0-1 0,0 1 0,0 0 0,0 0 0,0 0 0,0 0 0,0 0 0,0 0 0,0 0 0,1 0 0,-1 1 0,0-1 0,0 0 0,-1 1 0,-8-1 200,1 1-1,-1 0 1,0 0-1,1 1 1,-1 0-1,-14 6 1,20-7-149,0 1 0,1 0 0,-1-1 0,1 1 0,-1 1 0,1-1 0,0 0 0,0 1 0,0-1 0,0 1 0,0 0 0,1 0 0,-1 0-1,1 1 1,0-1 0,-3 5 0,4-4-16,1-1 0,-1 0 0,1 0 0,0 1 0,0-1 0,0 0 0,0 1 0,0-1 0,1 0 0,0 0 0,-1 1 0,1-1 0,0 0 0,1 0 0,-1 0 0,1 0-1,-1 0 1,1 0 0,0-1 0,0 1 0,3 3 0,11 11 220,1 0 0,1-1 0,0-1 0,30 19 0,29 24 705,-76-58-961,-1 1 0,1-1 0,-1 1 0,1-1 0,-1 1 0,0-1 1,1 1-1,-1-1 0,1 1 0,-1-1 0,0 1 0,1 0 0,-1-1 0,0 1 0,0 0 0,0-1 0,0 1 0,1-1 0,-1 1 1,0 0-1,0-1 0,0 1 0,0 0 0,0-1 0,0 1 0,-1 0 0,1-1 0,0 1 0,0 0 0,0-1 0,-1 1 0,1 0 0,0-1 1,-1 1-1,0 0 0,-15 13 435,14-12-516,-4 1 139,-1 0 1,1 0-1,-1-1 0,0 0 1,0 0-1,0 0 0,0-1 1,0 0-1,0 0 1,-8-1-1,-10 2 103,-168 9 993,189-11-1224,13-3-4383,45-13 2711,0 3 0,70-8-1,35-7 284,-119 19 1971,-1-2 1,1-2 0,-2-1 0,0-2-1,0-1 1,37-25 0,-74 42-463,0-1 0,0 1 0,0-1 1,0 1-1,0-1 0,0 1 0,-1-1 1,1 1-1,0-1 0,0 0 0,-1 0 1,1 1-1,0-1 0,-1 0 0,1 0 1,0 0-1,-1 0 0,0 0 0,1 0 1,-1 0-1,1 0 0,-1 0 1,0 0-1,0 0 0,1 0 0,-1 0 1,0 0-1,0 0 0,0-1 0,-1 1-2,0-1-1,0 1 0,0 0 0,0 0 1,0 0-1,0 0 0,0 0 1,0 0-1,-1 0 0,1 0 1,0 0-1,-2 0 0,1 0-214,-3-2 318,-2 5-20,-3 1-77,0 1 0,0 0 0,1 1 1,-1-1-1,-9 9 0,14-10-38,1 0-1,0 0 1,0 1 0,0 0 0,0 0-1,1 0 1,0 0 0,-1 0-1,1 1 1,1-1 0,-1 1-1,1 0 1,0 0 0,-2 6-1,3-4 9,0 0 0,0 0 0,1 1 0,0-1 0,0 0 0,0 1 0,1-1 0,1 0 0,-1 0 0,1 1 0,0-1 0,1-1 0,0 1 0,0 0 0,0-1 0,1 1 0,0-1 0,0 0 0,6 6 0,-10-11-32,1 0 0,0 1 0,0-1 0,0 0 0,-1-1 0,1 1 0,0 0 0,0 0 0,0 0 0,1-1 0,-1 1 0,0 0 0,0-1 0,0 1 0,0-1 0,1 1 0,-1-1 0,0 0 0,0 1 0,1-1 0,-1 0 0,0 0 0,1 0 0,-1 0-1,0 0 1,0 0 0,1 0 0,-1-1 0,0 1 0,0 0 0,1-1 0,0 0 0,2-1 11,-1 0 0,0 0 1,0 0-1,-1 0 0,1 0 0,0-1 0,-1 1 0,5-7 0,-4 4 64,0-1-1,-1 0 1,0 0 0,0 0-1,2-8 1,0-1 87,-4 11-160,1 1 0,0-1 0,0 1 0,1-1 0,-1 1 0,1 0 0,-1-1 0,1 1 0,0 0 0,0 0 0,1 0 0,-1 0 0,1 1 0,-1-1 0,1 1 0,0-1 0,0 1 0,0 0 0,0 0 0,0 0 0,1 1 0,-1-1 0,5-1 0,-1 2-17,0 0-1,0 0 0,0 0 1,0 1-1,1 0 0,-1 0 0,0 0 1,0 1-1,11 3 0,-14-3 2,0 0 0,0 1 0,0-1 0,0 1 0,0 0 0,0 0 0,0 1 0,-1-1 0,1 1 0,-1 0 0,0-1 0,0 2 0,0-1 0,0 0 0,0 0 0,-1 1 0,5 7 0,-3 0 9,0 0 1,-1 1-1,0-1 0,0 1 1,1 23-1,-4-31 32,-1 1 25,1-4 116,-4 19-402,1-11 893,0-9 1298,-13-26-1826,13 19-18,3 2-12,2-2-81,0 0 0,0-1 1,0 1-1,1 0 1,0 0-1,0 0 1,1 1-1,0-1 0,0 1 1,0 0-1,1 0 1,0 0-1,0 1 1,1-1-1,8-6 0,-4 5-23,-1 1 1,1 0-1,0 0 0,1 1 0,-1 1 0,1 0 0,0 0 0,1 1 0,18-4 0,-25 7-12,0 0 0,0 1-1,1-1 1,-1 1 0,0 0 0,0 0 0,0 0 0,0 1-1,0 0 1,0 0 0,-1 0 0,1 0 0,-1 1 0,1 0-1,-1 0 1,0 0 0,0 0 0,0 1 0,6 7 0,-7-9 2,-1 0 1,0 1-1,-1-1 1,1 0-1,0 1 1,-1-1-1,1 0 1,-1 1-1,0 0 1,0-1-1,0 1 1,0 0-1,0 0 1,0-1-1,0 7 1,0 1 0,1-6 1,0 33 6,-9 46 1631,12-91-1581,7-8-63,1 0 1,0 1-1,30-27 0,-18 24-147,1 0-1,0 2 0,33-16 1,-57 31 127,0 1 1,1-1-1,-1 0 1,0 1-1,0 0 1,0-1-1,0 1 1,0 0-1,0 0 1,0 0-1,1 1 1,-1-1-1,0 0 1,0 1-1,0-1 1,0 1 0,0 0-1,0 0 1,2 1-1,-2-1 39,0 0-23,-1 0 0,1 0 0,-1 1 0,0-1 0,0 0 0,0 1 0,0-1 0,0 1 0,0-1 0,0 1 0,-1-1 0,1 1 0,0 0 0,-1 0 0,1-1 0,-1 1 0,1 2 0,0 3-33,7 18-81,-4-11 36,0-1 0,1 1 0,1-1-1,10 19 1,-13-28 69,-1-1-1,2 1 0,-1 0 1,0-1-1,1 1 0,-1-1 1,1 0-1,0 0 1,0 0-1,0-1 0,0 0 1,1 0-1,-1 0 0,1 0 1,-1 0-1,1-1 0,7 1 1,7 1-29,2-1 0,-1-1 0,0-1 0,0 0 0,0-2 0,0-1 1,0 0-1,23-7 0,-27 5 23,1 0 0,-1-1 0,-1-1-1,1 0 1,-1-1 0,0-1 0,-1 0 0,0-1 0,25-24 0,-30 24-1,-1 0 1,0-1 0,0-1 0,-1 1 0,0-1 0,-1 0 0,-1-1 0,7-23 0,-11 34 22,-1-1 0,0 1 0,0-1 0,0 1 0,0-1-1,-1 1 1,1-1 0,-1 1 0,0 0 0,1-1 0,-1 1 0,0 0 0,0-1 0,0 1-1,-3-4 1,3 6 6,1-1 3,-1 0 1,1 1-1,-1-1 0,0 1 1,1-1-1,-1 1 1,0-1-1,1 1 0,-1-1 1,0 1-1,1 0 0,-1 0 1,0-1-1,0 1 1,0 0-1,1 0 0,-1 0 1,0 0-1,0 0 1,-1 0-1,-5-3 236,0 5-41,3 0-144,0-1 0,-1 1 0,1 0 0,0 0 0,0 0 0,1 0 0,-1 1 0,0-1 0,1 1 0,0 0 0,-1 0 0,1 0 0,0 1 0,0-1 0,1 1 0,-1 0 0,1-1 0,0 1 0,0 0 1,0 0-1,1 1 0,-1-1 0,1 0 0,0 1 0,0-1 0,0 0 0,1 1 0,0-1 0,0 9 0,1-6 15,1 0-1,-1-1 1,2 1 0,-1 0-1,1 0 1,0-1 0,0 0-1,1 1 1,-1-1 0,1-1-1,7 9 1,-2-6-39,-1 1 1,1-1-1,1-1 0,-1 0 1,1 0-1,13 6 1,4-1-211,0 0 0,1-2 1,0-2-1,49 10 1,-13-8-1064,1-3 1,1-3 0,-1-2-1,0-4 1,1-2 0,67-14-1,-104 12-1298,1-2 1,43-16-1,-45 12-1740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46 259 4708,'-16'0'189,"13"0"669,-1 0-465,-14-1 12,13 0 933,8 7-999,17 41 629,-9-23-460,-1 0 0,-1 1 0,8 36 0,-14-48-108,-1 1 0,0 0 0,-1 1 0,-1-1 0,0 0-1,-1 0 1,0 0 0,-1 0 0,-1 0 0,-8 26 0,11-39-347,0 0 0,0-1 0,-1 1 0,1-1 0,0 1 0,0-1 0,-1 1 0,1-1 0,0 1 0,-1-1 0,1 1 1,-1-1-1,1 0 0,0 1 0,-1-1 0,1 1 0,-1-1 0,1 0 0,-1 0 0,1 1 0,-1-1 0,1 0 0,-1 0 0,0 1 0,1-1 0,-1 0 1,1 0-1,-1 0 0,0 0 0,1 0 0,-1 0 0,1 0 0,-1 0 0,1 0 0,-1 0 0,0 0 0,1-1 0,-1 1 0,1 0 0,-1 0 0,1 0 1,-1-1-1,1 1 0,-2-1 0,-15-15 1022,17 16-1289,-1-1 232,0 0 1,0 0 0,0 0-1,1 1 1,-1-1-1,0 0 1,1 0 0,-1 0-1,0 0 1,1 0-1,0 0 1,-1 0 0,1 0-1,0 0 1,-1 0-1,1-1 1,0 1 0,0 0-1,0 0 1,0 0-1,0 0 1,0 0 0,0 0-1,0-2 1,1 2 44,-2-6-4,1 1 1,0-1-1,0 1 0,1 0 0,0-1 0,0 1 0,0 0 0,1-1 0,0 1 0,0 0 0,0 0 0,1 1 0,0-1 0,0 0 0,1 1 0,-1 0 0,7-7 0,-1 2-6,0-1 0,2 1 0,-1 1 0,1 0 0,1 0 1,16-9-1,-21 14-40,0 0 0,0 1 0,0 0 0,0 0 0,1 1 1,-1 0-1,0 0 0,1 1 0,0 0 0,-1 0 0,1 1 0,0 0 1,-1 0-1,1 1 0,0 0 0,10 3 0,-9-1-63,0 0-1,-1 1 1,0 0-1,0 0 1,0 1-1,0 0 1,-1 0-1,0 1 1,0 0-1,0 0 1,-1 1-1,0-1 1,9 14-1,-13-17-6,14 21-1155,2 0 0,1-1-1,0 0 1,31 25-1,-42-42 890,-1 0-1,1-1 1,0 0-1,0 0 1,1-1-1,-1 0 1,1 0-1,0-1 1,0-1 0,0 1-1,0-1 1,1-1-1,-1 0 1,1 0-1,-1-1 1,1 0-1,-1 0 1,16-4-1,-8 1 433,-1-1-1,-1-1 1,1-1 0,-1 0-1,0-1 1,25-14 0,-28 11 197,0-1 0,0 0 0,-1 0 0,0-1 0,-1 0 0,0-1 0,-1-1 0,-1 1 1,0-1-1,0-1 0,4-14 0,-11 26-218,0 0 0,0 0 1,-1 0-1,1 0 0,-1 0 0,0 0 0,0 0 1,0 1-1,0-1 0,-2-6 0,1-5 127,0 12-173,0 0 0,-1 0 0,1 1 0,-1-1 0,1 0-1,-1 0 1,0 1 0,1-1 0,-1 1 0,0-1 0,0 1 0,0 0-1,-4-2 1,4 2 101,-4 1 24,-1 1-78,0 1 0,0-1 0,0 1 0,0 1 0,0-1 0,1 1 0,-1 0 0,1 1 0,0 0 0,0 0 0,0 0 0,0 0 0,1 1 0,-1 0 0,1 0 0,1 1 0,-9 11 1,-3 7 287,0 1 1,2 1-1,-12 29 1,23-50-29,2 0-1,-1 0 1,1 0 0,-1 0 0,1 0 0,0 8 0,1-12-322,1 0 0,-1-1 1,1 1-1,-1-1 0,1 1 0,0-1 0,-1 1 1,1-1-1,0 1 0,-1-1 0,1 0 1,0 1-1,0-1 0,-1 0 0,1 0 1,0 1-1,0-1 0,-1 0 0,1 0 1,0 0-1,0 0 0,0 0 0,-1 0 1,1 0-1,0 0 0,0 0 0,0-1 0,-1 1 1,1 0-1,0 0 0,0-1 0,0 0 1,4-4-13,16-17 255,22-31-1,-39 45-245,3 2 6,10-4-24,-15 9-2,2 5 5,6 8-10,-1 1 1,-1 0-1,0 0 1,-1 1-1,6 16 1,-7-16-34,0-1 1,1 0-1,0 0 1,1 0-1,0-1 1,1 0-1,13 14 1,-20-25 30,-1-1 0,1 1 0,0 0 0,-1 0 0,1-1 0,0 1 0,0-1 0,0 1 0,0-1 1,-1 0-1,1 0 0,0 0 0,0 0 0,0 0 0,0 0 0,0 0 0,-1-1 0,1 1 0,3-2 1,32-13-38,-18 3 18,-1-1-1,0-1 1,-1 0-1,29-32 1,50-75-72,-73 88 58,-2-1 0,-1 0 1,30-71-1,-43 86 8,-1 1 0,-1-1 1,0 0-1,-2 0 0,0 0 0,-1-1 0,0 1 0,-2-1 1,0 1-1,-4-21 0,3 35 9,-1 1 1,1-1-1,-1 1 0,0 0 1,0-1-1,0 1 1,0 0-1,-1 0 0,0 0 1,-3-4-1,-1 6-13,-16 9 13,15-2 27,1 0 0,-1 1 1,1 0-1,0 1 0,0-1 1,1 1-1,0 1 0,0-1 1,1 1-1,-1 0 0,-3 10 0,-6 11 77,-20 60-1,24-55-20,1 0 1,2 1-1,1 0 0,-2 39 1,8-57-27,1-1 0,0 1 1,1 0-1,0-1 0,2 1 1,0-1-1,1 0 0,0 0 1,1 0-1,1-1 1,9 17-1,-13-27-23,1-1 0,-1 1 0,1-1 0,1 0 1,-1 0-1,1-1 0,-1 1 0,1-1 0,0 1 0,0-1 0,1 0 0,-1-1 1,0 1-1,1-1 0,0 0 0,0 0 0,4 1 0,-1-1-1,-1-1 0,1 0-1,-1-1 1,1 0 0,0 0 0,-1-1-1,1 1 1,-1-2 0,0 1 0,12-4-1,4-4-8,-1-1 0,0-1 0,0 0 0,-1-2 0,-1 0 0,22-19 0,45-52-78,-44 40-150,-42 43 189,0 8-37,18 98 62,-15-94 20,0 0 0,1 0 0,9 16 0,-13-25-10,0 0 0,1 1 1,-1-1-1,1 0 0,-1 1 1,1-1-1,0 0 0,0 0 0,0-1 1,0 1-1,1 0 0,-1-1 0,0 1 1,1-1-1,-1 0 0,1 0 0,-1 0 1,1 0-1,4 1 0,-3-1-6,0-1-1,1 0 0,-1 0 1,1-1-1,-1 1 1,0-1-1,1 0 1,-1 0-1,0 0 1,0-1-1,5-2 1,9-5-25,0-2 0,-1 0-1,0-1 1,18-16 0,-33 26 29,77-65-154,-57 57-14,-18 14 135,1 3 30,-1 0 0,1 0 1,-1 0-1,0 1 1,-1-1-1,1 1 0,-2 0 1,1 0-1,1 10 1,13 86 4,-13-65 5,-2-29-4,18 201 14,-19-191-30,-1 0-1,-2 1 1,0-1 0,-1 0-1,-1 0 1,-1 0 0,0 0 0,-11 23-1,13-36 8,0-1 1,-1 0-1,0 0 0,0-1 0,0 1 1,0-1-1,-1 0 0,0 0 0,0 0 0,-11 7 1,12-10 3,0 1 0,0-1 0,0 0 0,-1-1 0,1 1 0,-1-1 0,1 1 0,-1-1 0,1-1 0,-1 1 0,0-1 0,0 0 0,1 0 0,-1 0 0,-7-1 0,9 0 2,0 1 1,1-1-1,-1 0 0,1 0 0,-1 0 1,1 0-1,0 0 0,-1 0 0,1-1 1,0 1-1,0-1 0,-3-2 0,-1-1 0,2 2-4,0-1 0,1 1 0,0-1 1,0 1-1,0-1 0,0 0 0,1 0 0,-1 0 0,1 0 0,0-1 1,0 1-1,1 0 0,-1-1 0,1 0 0,0 1 0,0-1 1,0 0-1,1 1 0,0-1 0,0 0 0,1-9 0,1 1-52,0-1 0,0 1 0,2 0-1,0 0 1,0 0 0,8-14 0,0 3-118,2 0 1,0 1 0,2 0 0,1 1 0,0 1 0,2 1 0,34-30 0,13-2-748,84-50 0,32-24-470,-168 114 1281,0-1 1,0 0-1,-2 0 0,18-25 1,-23 28 84,-1 0 0,0 0 0,-1 0 0,0-1 0,0 1 1,-1-1-1,-1 0 0,3-16 0,-5 1-2,-1 21 5,-2 2 16,-2-3 7,4 6 0,-1-1-1,1 1 1,0 0 0,0 0-1,0-1 1,0 1 0,-1 0-1,1 0 1,0 0-1,0-1 1,0 1 0,-1 0-1,1 0 1,0 0 0,0 0-1,-1 0 1,1-1-1,0 1 1,-1 0 0,1 0-1,0 0 1,0 0 0,-1 0-1,1 0 1,0 0 0,0 0-1,-1 0 1,1 0-1,0 0 1,-1 0 0,1 0-1,0 0 1,0 1 0,-1-1-1,1 0 1,0 0-1,0 0 1,-1 0 0,1 0-1,0 1 1,0-1 0,-1 0-1,1 0 1,0 0-1,0 1 1,0-1 0,-4 4 2,1 1 0,0-1 1,0 0-1,1 1 1,0 0-1,-1 0 0,1 0 1,1 0-1,-1 0 0,1 0 1,0 0-1,0 1 1,0 6-1,3 13 26,0-1 1,11 41-1,-8-41-11,0 0-1,1 44 0,-6-61-4,0 1 1,0-1-1,-1 0 0,-1 1 0,1-1 1,-1 0-1,0 0 0,-1 0 1,0 0-1,0 0 0,0 0 0,-1-1 1,-6 9-1,9-13 519,7-9-462,4-4-51,1 2 0,0 0 0,1 0 0,-1 1 0,2 0 0,-1 1 0,1 0 0,0 1 0,18-5 0,-21 7-13,111-32 7,-106 33-19,0 0-1,0 1 1,1 0-1,-1 1 1,0 1-1,19 2 1,-30-2 8,0 1 0,0 0 0,0 0 1,0 0-1,0 1 0,0-1 0,0 1 0,0 0 0,0 0 1,-1 0-1,1 0 0,-1 1 0,0-1 0,1 1 1,-1 0-1,0 0 0,-1 0 0,1 1 0,-1-1 0,3 5 1,1 3-27,-1 1 1,-1 0 0,0 0-1,-1 0 1,3 15 0,-4-13-747,2 0 0,0 0 0,6 16 0,-9-28-257,3-11-6112,12-36 4556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1 217 6285,'11'-39'-48,"2"4"80,-6 3 156,0 5 100,-2 3 44,-1 3-8,-2 5 212,1-7-124,-27 75-4925,20-25 2533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599 764 6161,'151'-159'5466,"-93"96"-4373,-23 27-604,107-122 1149,-116 126-1214,-1-2 1,-2 0 0,20-39 0,-39 66-329,-2 4-23,0-1-1,0 0 1,-1 0 0,1 0-1,-1 0 1,0 0 0,0 0-1,0 0 1,0-6 0,-7 7 108,1 2-145,-1-1-1,1 1 1,-1 0-1,0 0 1,1 1-1,-1-1 1,0 1-1,1 1 1,-1-1-1,0 1 1,1 0-1,-1 0 1,0 1-1,1-1 1,0 1-1,-1 1 1,1-1 0,-6 4-1,-1 0 16,0 1 0,0 1 0,1 0-1,0 0 1,0 1 0,1 1 0,0 0 0,1 0 0,0 0 0,-11 19-1,15-21-23,1-1 0,0 1 0,1 0 0,0 0 0,0 1 0,1-1-1,0 0 1,0 1 0,1 0 0,0-1 0,0 1 0,1 0 0,1-1-1,-1 1 1,1 0 0,1-1 0,4 18 0,2-5-22,1 1 1,1-1 0,1-1 0,1 0-1,26 33 1,83 83 96,-116-129-36,-5-7-56,0 1 0,0-1 1,0 0-1,0 0 0,0 0 0,0 0 1,0 0-1,-1 1 0,1-1 0,0 0 1,0 0-1,0 0 0,0 0 0,0 0 1,0 0-1,0 1 0,-1-1 1,1 0-1,0 0 0,0 0 0,0 0 1,0 0-1,0 0 0,0 0 0,-1 0 1,1 0-1,0 0 0,0 0 0,0 0 1,0 0-1,-1 0 0,1 0 0,0 0 1,0 0-1,0 0 0,0 0 0,0 0 1,-1 0-1,1 0 0,0 0 0,0 0 1,0 0-1,0 0 0,0 0 1,-1 0-1,1-1 0,0 1 0,0 0 1,0 0-1,0 0 0,0 0 0,0 0 1,0 0-1,-1 0 0,1-1 0,0 1 1,0 0-1,0 0 0,-224-120 984,88 45-746,-197-116-1047,273 153-1294,2-4 1,2-2-1,-67-68 1,109 98 177,1-1 0,-18-26 0,18 17-2632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11 12601,'-9'7'6961,"-18"-16"-4705,-4 13-9725,7-10 1169,10 0 107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8849,'11'-38'-1908,"-2"16"2338,-8 19 510,-1 0-584,-3 28 3095,-8 130-1799,8-76-509,4 0 1,4 0-1,3 0 0,19 83 0,-26-159-1021,-1-1-1,1 0 0,0 1 1,0-1-1,0 0 0,0 1 0,1-1 1,-1 0-1,0 0 0,1 0 0,0 0 1,-1 0-1,1-1 0,0 1 0,0 0 1,3 1-1,-3-2 494,3-4-366,6-5-95,-1 0 1,0 0-1,0-1 1,-1-1-1,0 0 0,9-13 1,-9 11-88,0 0 0,1 1 1,0 1-1,0-1 0,1 2 0,1 0 1,14-10-1,-18 15-55,-1 1 1,1 0-1,1 0 0,-1 1 1,0 0-1,1 0 1,-1 1-1,1 0 0,-1 0 1,11 1-1,-14 1-10,1-1 0,-1 1 0,1 0-1,-1 0 1,0 1 0,0-1 0,1 1 0,-1 0-1,0 1 1,-1-1 0,1 1 0,0 0 0,-1 0-1,1 1 1,-1-1 0,0 1 0,4 4 0,1 8 8,-8-13-7,0 1 0,0-1 1,0 0-1,0 1 1,0-1-1,-1 0 1,1 1-1,-1-1 1,0 1-1,0-1 1,0 1-1,-1-1 1,1 1-1,-1-1 1,0 0-1,0 1 1,0-1-1,0 0 1,-3 4-1,1-2 7,-1 0 0,1 0 0,-1-1-1,-1 1 1,1-1 0,0 0 0,-1 0 0,0 0 0,0-1 0,-6 4-1,-10 3-310,-1 0 0,0-2 0,0 0 0,-37 7 0,-17 2-3752,73-17 3185,18-9-7485,33-14 4107,-28 14 740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 7141,'7'-5'7,"0"-1"1,-1 0 0,1 0-1,-1-1 1,-1 0 0,0 0-1,8-13 1,-11 18 218,-1-1 17,0 2-259,-1 0 168,0 0 0,1 0 0,-1 1 0,0-1 0,1 0 0,-1 1 0,0-1 0,1 0 0,-1 1 0,1-1 0,-1 0 0,1 1 1,-1-1-1,1 1 0,-1-1 0,1 1 0,0-1 0,-1 1 0,1 0 0,0-1 0,-1 1 0,1 0 0,1-1 0,1 39 1580,-3-28-1595,2 57 1258,-1-61-1210,0-1 0,0 0 0,0 0 0,0 1 0,1-1 0,0 0 0,0 0 0,0-1 0,0 1 0,7 8 1,-8-11-120,1-1 0,0 1 1,0-1-1,0 1 1,1-1-1,-1 0 1,0 0-1,0 0 1,1 0-1,-1 0 1,1 0-1,-1-1 1,0 1-1,1-1 1,-1 0-1,1 1 1,0-1-1,-1 0 1,1-1-1,-1 1 1,5-1-1,0-1 19,1 0 0,0 0 1,-1 0-1,0-1 0,13-7 0,-5 0 30,0-1 0,0 0 0,-1-1 0,-1-1 1,14-15-1,3-3 60,-29 30-171,0 0 1,0 0-1,0 1 0,0-1 0,0 1 0,0-1 1,1 1-1,-1-1 0,0 1 0,0 0 0,0-1 1,1 1-1,-1 0 0,0 0 0,0 0 1,1 0-1,-1 0 0,0 0 0,0 0 0,0 1 1,1-1-1,-1 0 0,0 1 0,0-1 0,0 1 1,0-1-1,1 1 0,-1 0 0,0-1 1,0 1-1,0 0 0,0 0 0,-1-1 0,3 3 1,0-1-10,3 4 48,0 0 0,0 0 0,0 0 0,-1 1 0,7 11 0,7 8 109,-8-14-50,0 0 0,0-1 0,1 0 0,19 13 0,-25-21-67,0 0-1,-1 0 1,1 0 0,0-1-1,1 0 1,-1 0 0,0 0-1,1-1 1,-1 0 0,0 0-1,1-1 1,0 0 0,-1 0-1,1 0 1,8-2 0,10-5 3,0 0 0,-1-2 0,0 0 0,0-2 1,-1 0-1,0-2 0,-1 0 0,0-2 0,-2 0 0,28-26 1,-39 33-30,0-1-24,1 0-1,0 1 1,0 0 0,1 1-1,22-12 1,-26 21 6,0 4 17,-1 1 0,-1-1 0,1 1 0,-1 0 0,-1 0 0,1 1 0,-1-1 0,0 1-1,4 14 1,25 90 152,-17-51-85,-15-58-428,7 22 952,-2-14-2022,1-7-3706,-5-11 2875,0-1 1464,2-7-74,-6-7-3670,-4-18-565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8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41 10917,'-12'-15'4,"3"5"208,-1-5 360,48 64-2296,-29-39 92,0 2-96,4 5-3037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8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6249,'12'-16'851,"19"-30"0,0-1 2398,-29 45-1363,2 7-1108,0 3-537,0-1 1,-1 1-1,1 0 1,-2 0-1,1 0 1,-1 1 0,0-1-1,-1 0 1,0 1-1,0-1 1,-1 1-1,-1 9 1,-8 162 2082,-1 3-725,10-151-1758,2 1 1,1-1-1,12 53 1,-14-81-68,0 0 0,0 0 0,0 0 1,1 0-1,0 0 0,0 0 1,0-1-1,0 1 0,1-1 1,0 1-1,-1-1 0,1 0 1,6 5-1,-6-6-172,0 0 0,0 0 0,0 0-1,0-1 1,1 0 0,-1 0 0,0 0 0,1 0 0,-1 0 0,1-1 0,-1 1 0,7-1 0,75-6-6102,-60 2 2898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9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1 785 7213,'7'-2'-99,"26"-8"-82,54-22-1,-76 27 454,0-1 0,-1 0 1,1-1-1,-2 0 0,1-1 1,-1 1-1,0-2 0,12-15 1,-11 13 125,-2 0 0,1-1 1,-2-1-1,1 1 1,-2-1-1,0 0 0,0-1 1,-1 1-1,-1-1 1,0 0-1,1-16 1,-5 28-348,1 1 0,-1-1 0,-1 0 0,1 0 0,0 0 0,0 0 1,-1 0-1,1 0 0,-1 1 0,1-1 0,-1 0 0,0 0 0,0 1 1,0-1-1,0 0 0,0 1 0,0-1 0,0 1 0,0-1 0,-1 1 0,1 0 1,-1-1-1,1 1 0,-1 0 0,1 0 0,-1 0 0,0 0 0,1 1 1,-1-1-1,0 0 0,0 1 0,1-1 0,-1 1 0,0-1 0,0 1 0,0 0 1,-3 0-1,-2-1 84,-1 1 1,1 0 0,-1 1-1,1-1 1,0 1-1,-1 1 1,1 0 0,-8 2-1,2 2 34,0 0-1,1 0 0,0 1 1,0 1-1,0 0 0,1 1 1,0 0-1,-11 13 0,17-17-103,0 0 1,1 0-1,0 0 0,0 1 0,0 0 0,1 0 0,-1 0 0,2 0 0,-1 0 1,1 0-1,0 1 0,0 0 0,0-1 0,1 1 0,0 0 0,1-1 0,-1 1 1,1 0-1,1 8 0,0-12-38,0 0 1,0 1-1,0-1 0,0 0 1,1 1-1,-1-1 1,1 0-1,0 0 0,0 0 1,0 0-1,0-1 1,0 1-1,1 0 0,-1-1 1,1 0-1,0 0 0,0 1 1,0-1-1,0-1 1,0 1-1,0 0 0,0-1 1,0 0-1,1 0 1,-1 0-1,0 0 0,1 0 1,-1-1-1,1 1 1,-1-1-1,7 0 0,1 0 12,1-1 0,-1 0 0,0 0 0,1-1 0,-1-1 0,0 0 0,0 0 0,16-9 0,-10 3-13,0-1 0,-1 0 0,0-1 0,-1-1 0,-1 0 0,1-1 0,-2-1 0,0 0 0,-1-1 0,0 0 0,-1-1 0,-1 0 1,-1-1-1,0 0 0,9-24 0,-10 16 91,0 0 1,-2 0 0,-1-1 0,-1 1-1,0-1 1,-3 0 0,0 0 0,-1 0-1,-2 0 1,-8-49 0,9 70-76,-16-63 498,15 63-454,0-1 1,-1 1-1,1-1 0,-1 1 1,0 0-1,-1 0 1,1 0-1,-1 0 0,-5-5 1,7 9 620,-5 8-278,6-6-401,-4 3 38,1 0 0,0 0 0,1 1 1,-1-1-1,1 1 0,0 0 0,0 0 1,0 0-1,1 0 0,-1 0 0,1 0 1,-2 11-1,-1 20 230,2 0 0,2 1 0,1-1 0,5 43 0,32 142 173,-24-158-916,3 0 1,39 98-1,-46-138-355,2-1 0,0-1 1,2 1-1,0-2 0,1 0 0,1 0 1,1-2-1,0 1 0,2-2 0,21 17 1,-31-29-255,0 1 1,0-2-1,1 1 1,0-1-1,-1 0 1,2-1-1,10 4 1,23 2-6809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5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261 190 13125,'0'0'-1003,"14"-14"-1787,28-32 1855,-40 43 1071,6-11 312,-6 13-343,-1 0 0,0-1 1,0 1-1,1 0 1,-1-1-1,0 1 0,-1-1 1,1 1-1,0-1 1,0 0-1,-1 1 0,1-1 1,0-2-1,1-7 201,-2 8 613,-2-2-606,-5-15 2,5 15 0,2 3-245,-1 0 0,0 1-1,1-1 1,-1 0 0,0 1 0,0-1 0,0 1 0,-1 0 0,1-1-1,0 1 1,0 0 0,-1 0 0,1 0 0,-1 0 0,1 0-1,-1 0 1,-2-1 0,-10-10 506,9 11-401,-39-7 346,41 8-322,-4 2 26,-8 1-25,0 2 0,0-1 0,1 2 0,0 0 0,0 1 0,0 0 0,1 1 0,-20 15-1,26-17-69,-1 0-1,1 1 1,0-1-1,1 1 1,0 1-1,0-1 1,0 1-1,1 0 1,0 1-1,1-1 1,0 1-1,0 0 1,1 0-1,0 0 1,-2 14-1,4-19-67,0 0 0,1 0-1,-1 0 1,1 0-1,0-1 1,0 1 0,1 0-1,-1 0 1,1 0-1,0 0 1,0 0 0,0 0-1,0-1 1,1 1-1,-1-1 1,1 1 0,0-1-1,0 1 1,1-1-1,-1 0 1,0 0-1,1 0 1,0 0 0,0-1-1,0 1 1,0-1-1,0 1 1,1-1 0,-1 0-1,0-1 1,1 1-1,0 0 1,-1-1 0,1 0-1,0 0 1,4 1-1,1-1 27,1 1 0,0-2 0,0 1 0,0-1 0,0-1 0,0 0-1,0 0 1,0-1 0,-1 0 0,1-1 0,0 0 0,-1 0 0,11-6-1,-11 4-37,0 0 0,-1-1 0,0 0 0,1 0 0,-2-1 0,1 0 0,-1 0 0,8-11 0,-6 6 13,-1-1-1,-1-1 1,0 1 0,-1-1 0,7-20 0,-12 29-57,0 1-4,0 0 1,0 0 0,1-1 0,-1 1 0,1 0 0,0 1 0,0-1 0,1 0 0,-1 0 0,1 1 0,3-4 0,-4 6-4,1-1 0,0 1-1,0 0 1,0 0 0,0 0 0,0 0 0,0 1 0,0-1-1,0 1 1,1 0 0,-1-1 0,0 2 0,0-1 0,0 0 0,0 1-1,0-1 1,0 1 0,0 0 0,0 0 0,0 0 0,6 3 0,4 2-5,-1 1 1,0 0 0,23 18-1,-27-18 42,1 0 0,-2 1-1,1 0 1,-1 0 0,0 0-1,-1 1 1,0 0 0,0 1 0,-1 0-1,0-1 1,-1 1 0,0 1-1,-1-1 1,0 1 0,0-1-1,-1 1 1,-1 0 0,1 0 0,-2 17-1,0-24 1409,3-16-1305,0-3-102,1 0 0,1 1 0,0 0-1,1 0 1,1 1 0,13-21 0,-10 20-279,2 1 0,-1 0-1,2 0 1,0 1 0,0 1 0,1 0-1,1 1 1,-1 1 0,2 0 0,-1 1-1,25-9 1,-24 12-1215,0 0-1,0 1 1,0 1 0,1 1-1,-1 0 1,1 2-1,26 1 1,-12 1-2671,5 2-1655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9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679 226 8417,'0'0'-354,"-4"-2"90,-61-21 562,47 20 18,-1 1-1,0 1 1,1 0-1,-1 2 1,1 0-1,-1 1 1,-27 6-1,9 1 234,0 2 0,-61 26 0,74-26-302,1 1 0,1 1 0,0 0 0,1 2-1,0 1 1,1 0 0,-20 23 0,32-30-118,0 0 0,1 1 0,0 0-1,1 0 1,0 1 0,0 0 0,-6 18 0,10-21-42,0-1-1,0 1 1,1 0 0,0 0-1,0 0 1,1 0 0,0 0-1,1 0 1,-1 0 0,2 0-1,-1 0 1,4 11 0,-3-13-37,0-1 0,1 1-1,-1-1 1,1 1 0,0-1 0,0 0 0,1 0 0,0 0 0,0-1-1,0 1 1,0-1 0,1 0 0,-1 0 0,1-1 0,0 1-1,0-1 1,0 0 0,1 0 0,-1-1 0,1 0 0,0 0 0,-1 0-1,1 0 1,0-1 0,0 0 0,0 0 0,0-1 0,0 0 0,10-1-1,-2 1 14,0-2 0,0 0 0,0-1 0,0 0-1,0-1 1,-1-1 0,0 0 0,1-1-1,-2 0 1,1-1 0,17-13 0,-12 6 68,-1-1 1,-1 0-1,-1-1 1,0-1 0,-1 0-1,-1-1 1,0-1-1,-2 0 1,12-25 0,-15 27-19,-1-1 0,-1 1 0,-1-1 0,-1 0 0,0 0 0,-1-1 1,-1 1-1,-1-1 0,-1 1 0,0-1 0,-5-27 0,3 30-38,-2 0 0,0 0-1,0 0 1,-2 1 0,0-1-1,-1 1 1,0 1 0,-1-1-1,-1 1 1,-13-17 0,20 29-58,-1-1 0,1 1 0,0 0 0,-1 0 0,1 0-1,-1 0 1,0 1 0,-4-3 0,4 3 121,-3 3-37,-15 6 32,20-8-127,1 0 0,0 0-1,-1 0 1,1 0-1,0 1 1,-1-1-1,1 0 1,0 0 0,-1 0-1,1 0 1,0 1-1,-1-1 1,1 0-1,0 0 1,0 0 0,-1 1-1,1-1 1,0 0-1,0 1 1,0-1-1,-1 0 1,1 0 0,0 1-1,0-1 1,0 0-1,0 1 1,0 0-1,-3 10 69,0 0 0,1 0 1,1 1-1,0-1 0,0 1 0,1-1 0,1 0 0,0 1 0,0-1 0,1 0 0,1 1 0,5 16 0,3 4-5,2-1 0,0-1 1,23 36-1,-24-45-384,2 0 1,1-1 0,0-1-1,1-1 1,1 0 0,1-1-1,25 19 1,-28-25-900,2-1 1,-1 0-1,35 14 1,-35-18-809,0-1 0,1-1 0,-1 0 0,31 3 1,-21-5-2710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70 10705,'-44'-58'917,"42"56"-420,-3-5-9,4 7-412,1 0-1,0-1 1,0 1 0,0 0 0,0 0 0,0 0 0,-1 0 0,1 0 0,0-1 0,0 1 0,0 0 0,0 0 0,-1 0 0,1 0-1,0 0 1,0 0 0,0 0 0,-1 0 0,1-1 0,0 1 0,0 0 0,0 0 0,-1 0 0,1 0 0,0 0 0,0 0-1,0 0 1,-1 0 0,1 1 0,0-1 0,0 0 0,-1 0 0,1 0 0,0 0 0,0 0 0,0 0 0,0 0 0,-1 0 0,1 0-1,0 1 1,0-1 0,0 0 0,0 0 0,-1 0 0,1 0 0,0 1 0,0-1 0,-3 10 219,0-1 0,1 1 1,0 0-1,0 0 0,1 0 0,0 10 1,4 73 1386,0-24-685,-1-25-457,-1 10-1229,-4-21-2842,3-30 1906,-35-41-12211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6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8449,'2'-23'-24,"5"1"44,-2 3 24,4 4 32,1 0 8,2 0-8,3 5-8,1-3-12,1 4-48,2 3-176,2 2-184,-1 1-216,15 6-2645,-18 3 513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6129,'5'15'599,"0"0"0,-1 1-1,0-1 1,-1 1 0,-1 0 0,0 0 0,-1 17 0,-2-29-81,3 1 4328,2-9-2085,9-19-585,-5 7-1908,1 1 0,0 0 0,19-22 0,-20 29-108,1 1 0,0 0 1,0 1-1,1 0 0,0 1 0,0 0 1,17-6-1,-24 10-137,-1 0 1,1 1 0,0-1-1,0 1 1,0 0-1,-1 0 1,1 0 0,0 0-1,0 1 1,0-1-1,-1 1 1,1-1 0,0 1-1,-1 0 1,1 0-1,4 3 1,-1-1 9,-1 0 0,1 1 0,-1 0 0,0-1-1,0 2 1,4 4 0,2 7-399,0-1 1,-2 1-1,0 1 0,-1 0 0,0 0 0,-2 0 0,8 30 0,-12-38-171,15 41-5437,-16-48 4144,7 8-2267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7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7849,'0'-1'-16,"0"-8"107,2 1-1,-1 0 1,1 0-1,0 0 1,5-11 0,-6 17-3,0 0 1,1 0 0,-1 0-1,1 0 1,0 0 0,-1 0-1,1 0 1,0 0 0,0 1-1,0-1 1,0 1 0,0-1-1,1 1 1,-1 0 0,0 0-1,1 0 1,-1 0 0,1 0-1,-1 1 1,1-1 0,-1 1-1,1 0 1,-1-1 0,1 1-1,-1 0 1,1 1-1,-1-1 1,1 0 0,-1 1-1,1-1 1,-1 1 0,1 0-1,-1 0 1,3 1 0,2 1 61,-1 0 1,0 0-1,0 1 1,0 0-1,0 0 1,-1 0-1,1 1 1,-1 0 0,0 0-1,-1 0 1,1 1-1,-1-1 1,6 12-1,-7-11 52,-1 1-1,0 0 0,0 0 1,0 0-1,-1 0 0,0 0 1,0 0-1,-1 9 0,0-12 721,-2-1-247,-3 5-744,5-7 108,0-1 0,0 0 0,0 0-1,-1 0 1,1 0 0,0 0 0,0 0 0,0 0 0,0 0-1,0 0 1,0 0 0,-1 0 0,1 0 0,0 0 0,0 0-1,0 0 1,0 0 0,0 0 0,-1 0 0,1 0 0,0 0-1,0 0 1,0 0 0,0 0 0,0 0 0,0 0 0,-1 0-1,1 0 1,0 0 0,0 0 0,0 0 0,0 0 0,0 0-1,0-1 1,0 1 0,-1 0 0,1 0 0,0 0 0,0 0-1,0 0 1,0 0 0,0 0 0,0 0 0,0-1 0,0 1 0,0 0-1,0 0 1,0 0 0,0 0 0,0 0 0,0-1 0,0 1-1,0 0 1,0 0 0,0 0 0,0 0 0,0 0 0,0-1-1,-11-33 203,10 29-185,1 0 0,0 0 0,0-1 0,0 1 0,0 0 0,1 0 0,0 0 0,0 0 0,0-1 0,1 1 0,-1 1 0,1-1 0,1 0 0,-1 0 0,1 1 0,-1-1 0,1 1 0,5-5 0,-4 4-33,0 1 1,0 0 0,1 0 0,0 0 0,0 0 0,0 1 0,0 0 0,0 0-1,1 0 1,-1 1 0,1 0 0,0 0 0,-1 0 0,1 1 0,0 0 0,0 0-1,0 0 1,0 1 0,1 0 0,9 1 0,-9 0-14,0 0 0,0 1 0,0 0 0,0 0 0,0 1 1,0 0-1,-1 0 0,1 0 0,-1 1 0,0 0 0,0 0 0,0 1 0,-1 0 0,1 0 1,-1 0-1,0 0 0,4 7 0,0 2-33,-1 1 0,-1-1 1,6 19-1,-9-24-286,-1 1 1,1-1 0,1 1-1,-1-1 1,2 0-1,-1-1 1,1 1-1,0-1 1,15 13-1,-17-19 24,1 0 0,0 0 0,-1-1 0,1 0-1,0 0 1,0 0 0,0-1 0,0 0 0,0 0-1,0 0 1,0 0 0,0-1 0,0 0 0,9-2-1,-11 2 201,14-3-393,1-1 1,-1-1-1,-1-1 1,1 0 0,-1-1-1,25-17 1,81-69 614,-109 83 56,0 0 314,0-1 1,0 0-1,10-15 0,-21 25 1130,-10 9-1325,-4 4-159,0 0-1,2 1 1,-11 14-1,17-20-63,0 0-1,0 0 1,0 0 0,1 1-1,0 0 1,0-1-1,1 1 1,0 0-1,0 0 1,1 0 0,0 0-1,-1 8 1,2-13-61,3 25 234,-2-26-247,-1 0 0,0 1 0,1-1-1,-1 0 1,1 0 0,-1 0 0,1 0 0,0 1-1,-1-1 1,1 0 0,0 0 0,0-1 0,0 1 0,0 0-1,0 0 1,0 0 0,0 0 0,0-1 0,0 1-1,0-1 1,0 1 0,0-1 0,1 1 0,0 0 0,3-1 7,-1 0 1,1 0-1,-1 0 1,1-1-1,0 1 0,-1-1 1,1 0-1,-1 0 1,0-1-1,1 1 1,-1-1-1,0 0 1,0 0-1,0-1 1,0 1-1,0-1 1,-1 0-1,1 0 1,-1 0-1,0 0 1,0-1-1,4-4 1,-2 2 12,0 0-1,-1-1 1,1 1 0,-1-1-1,-1 0 1,0 0 0,1 0 0,-2-1-1,1 1 1,-1-1 0,-1 1 0,1-1-1,0-9 1,-2 10-86,0 0 0,0 1 0,-1-1-1,1 0 1,-1 1 0,-1-1 0,1 1 0,-1-1 0,-1 1-1,-5-12 1,7 16-223,-1 0-1,0-1 1,-1 1-1,1 0 1,0 1-1,0-1 1,-1 0-1,1 1 1,-1-1-1,0 1 1,1 0-1,-1 0 1,-5-2-1,5 2-1677,-2 2-82,0 0 1376,-12 2-3301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8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7517,'7'-5'179,"45"-29"1609,-51 34-1746,0-1 1,0 1-1,0 0 0,1-1 1,-1 1-1,0 0 1,0 0-1,0 0 1,0-1-1,1 1 1,-1 1-1,0-1 1,0 0-1,0 0 1,0 0-1,1 1 1,-1-1-1,0 0 1,0 1-1,0-1 1,0 1-1,0-1 1,0 1-1,0 0 1,0-1-1,1 2 1,20 23 600,-21-23-607,13 20 412,-1 2 0,-1-1 0,-1 2 1,-1-1-1,13 52 0,-11-41 985,-12-35-1389,0 0 0,0 1 0,0-1 0,0 1 0,0-1-1,0 0 1,1 1 0,-1-1 0,0 0 0,0 1 0,0-1 0,0 0 0,1 1 0,-1-1 0,0 0 0,0 1-1,1-1 1,-1 0 0,0 0 0,1 1 0,-1-1 0,0 0 0,0 0 0,1 1 0,-1-1 0,0 0-1,1 0 1,-1 0 0,1 0 0,-1 0 0,0 0 0,1 0 0,-1 1 0,1-1 0,-1 0 0,0 0-1,1 0 1,-1 0 0,0-1 0,1 1 0,-1 0 0,1 0 0,-1 0 0,0 0 0,1 0 0,-1 0 0,0-1-1,1 1 1,-1 0 0,0 0 0,1 0 0,-1-1 0,0 1 0,0 0 0,1-1 0,-1 1 0,0 0-1,1-1 1,50-72 987,-28 39-1399,26-31-1,-47 64-75,-1-1 1,0 1-1,1 0 0,-1 0 0,1-1 0,-1 1 0,1 0 0,0 1 0,-1-1 0,1 0 1,0 0-1,0 1 0,0-1 0,-1 1 0,1-1 0,0 1 0,0 0 0,0 0 0,3 0 1,-3 0 588,2 0-3473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374 837 9073,'9'-16'-88,"-5"2"439,0 1 392,-1-1 0,0 1 0,1-27 0,-4 37-326,0-2-24,-1 4-379,1-2 75,0 0 1,0 0 0,0 0-1,-1 0 1,1 0 0,-1 0-1,0 0 1,0 0 0,0 0-1,-1 1 1,1-1 0,-1 0-1,1 1 1,-1-1 0,0 1-1,0 0 1,0-1 0,-3-2-1,-2 0 44,-1 1-1,0-1 1,-1 1-1,1 0 1,-1 1-1,0 0 1,0 1-1,1-1 1,-2 2-1,1-1 1,0 1-1,0 1 1,0-1-1,-1 2 1,1-1-1,0 1 1,0 1-1,0 0 1,0 0-1,-13 5 1,11-2 46,1 0 1,0 1-1,0 0 1,1 1-1,0 0 1,0 1-1,1-1 1,-1 2-1,2-1 1,-13 18 0,11-12 77,0 1 0,1-1 0,1 2 0,0-1 0,1 1 0,1 0 0,-5 20 0,10-36-251,-4 38 846,4-37-799,0 1 0,0 0 0,1-1 0,-1 1 0,1-1 0,-1 1 0,1 0 0,0-1 0,-1 1 0,1-1 0,0 0 0,0 1 0,0-1 0,0 0 0,1 1 0,-1-1 0,0 0 0,3 2-1,-2-2 161,4-1-141,1-1 1,0 0 0,-1-1 0,1 1 0,-1-1 0,1 0 0,-1-1 0,0 0-1,0 0 1,0 0 0,0-1 0,-1 1 0,7-7 0,10-9 119,36-40 1,-19 17 6,-32 34-179,-5 6-11,0-1 0,1 0 0,-1 1 0,0 0 0,1-1 0,-1 1 0,1 0 0,0 0 0,3-1 0,0 7 13,2 2-16,-1 1 0,0 0-1,-1 1 1,1 0-1,-1 0 1,7 14 0,-7-12-47,0 0 0,0-1 1,1 0-1,0 0 0,0 0 1,1-1-1,0 0 0,15 11 1,-21-19 33,0 1 1,0 0-1,0-1 1,-1 1-1,1-1 1,1 0-1,-1 0 1,0 0-1,0 0 1,0 0-1,0 0 1,0-1-1,0 1 1,0 0-1,0-1 1,-1 0 0,1 1-1,0-1 1,2-1-1,34-20-42,-35 20 44,27-20-23,-2-1 0,0-1 0,-2-1 0,0-1 0,-2-2 1,-1 0-1,-2-2 0,33-57 0,-25 31 2,-2-1 0,-2-2 0,-4 0 1,19-77-1,-31 96 53,-1-1 1,-2 0 0,2-46 0,-11 72-21,3 14-3,0 1 0,0 0 0,0 0 0,0 0 0,0 0 0,-1 0 0,1-1 0,0 1 0,0 0-1,0 0 1,0 0 0,0 0 0,0 0 0,0 0 0,0-1 0,-1 1 0,1 0 0,0 0 0,0 0 0,0 0 0,0 0 0,0 0-1,-1 0 1,1 0 0,0 0 0,0 0 0,0 0 0,0 0 0,0 0 0,-1 0 0,1 0 0,0 0 0,0 0 0,0 0 0,0 0-1,-1 0 1,1 0 0,0 0 0,0 0 0,0 0 0,0 0 0,0 0 0,-1 0 0,1 0 0,0 0 0,0 0 0,0 0-1,0 1 1,0-1 0,0 0 0,-1 0 0,1 0 0,0 0 0,0 0 0,0 0 0,0 1 0,0-1 0,0 0 0,0 0 0,0 0-1,0 0 1,0 0 0,0 1 0,0-1 0,0 0 0,0 0 0,0 1 0,-18 35 175,2 1-1,-22 79 1,-12 96 236,47-196-390,-55 318 672,50-261-1093,4-1 0,7 122 0,-2-186-173,0 1 0,0-1 1,1 0-1,0 0 0,1 0 0,0-1 1,0 1-1,8 13 0,2-17-3149,14-46-11031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88 123 12245,'-20'-12'-12,"11"8"290,0-1 0,0-1 1,1 0-1,0 0 0,-15-14 1,21 17 645,10-3-831,-1 0-1,1 0 1,0 1-1,1-1 0,0 2 1,-1 0-1,1 0 1,1 0-1,-1 1 0,0 0 1,1 1-1,0 0 1,14 0-1,14-1-649,1 3 0,40 4-1,-75-4 487,101 12-2739,-93-9 1815,0 0-1,-1 0 0,1 1 0,-1 0 0,1 1 0,17 11 0,-9-1-1745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9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160 215 6289,'0'0'76,"8"-5"166,5-6 23,-1 0 0,0 0 0,0-1 1,-1-1-1,-1 0 0,0-1 1,0 0-1,-2 0 0,10-22 1,-17 34-137,0-1 1,0 0 0,0 0-1,0 0 1,-1 0 0,1 0-1,-1 0 1,0 0 0,0 0-1,0-1 1,0 1 0,-1 0 0,1 0-1,-1 0 1,0 0 0,-2-4-1,3 7-114,0-1 0,0 1 0,0 0 0,0 0 0,0-1 0,0 1 0,0 0 0,0 0 0,0 0 0,0-1-1,0 1 1,0 0 0,-1 0 0,1 0 0,0-1 0,0 1 0,0 0 0,0 0 0,-1 0 0,1 0 0,0-1-1,0 1 1,0 0 0,0 0 0,-1 0 0,1 0 0,0 0 0,0 0 0,0 0 0,-1 0 0,1-1 0,0 1 0,0 0-1,-1 0 1,1 0 0,0 0 0,-1 0 0,-9 1 304,-1 0 1,1 0-1,0 1 0,-1 0 0,1 0 0,0 1 1,0 1-1,1 0 0,-1 0 0,1 1 1,-16 10-1,9-5 69,1 1 0,1 0 0,-1 1 0,2 1 0,0 0 0,-13 18 0,22-26-261,0 0-1,1 0 0,0 1 0,0-1 0,1 1 1,0 0-1,0 0 0,0 0 0,0 0 0,1 0 1,0 0-1,0 11 0,1-13-99,0 0 0,1 0 0,-1 0 0,1-1 0,0 1-1,0 0 1,1 0 0,-1 0 0,1-1 0,0 1 0,-1-1 0,2 1 0,-1-1 0,0 0 0,1 1-1,-1-1 1,1-1 0,0 1 0,0 0 0,7 4 0,1-1-326,0 0 1,1 0-1,0-1 1,0-1-1,0 0 0,1-1 1,-1 0-1,20 2 1,0-2-1300,1-1 1,40-4 0,91-15-4665,-70 5 1075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0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9989,'4'-2'-339,"1"0"340,1 0 1,-1 0-1,0 0 1,1 1-1,-1 0 1,1 0-1,-1 0 1,1 1 0,-1 0-1,1 0 1,0 0-1,-1 1 1,1-1-1,-1 1 1,1 1-1,-1-1 1,1 1 0,-1 0-1,0 0 1,7 4-1,-4 1 146,0 0 1,-1 0-1,1 0 0,-2 1 0,1 0 0,-1 1 0,0 0 1,0 0-1,-1 0 0,-1 0 0,1 1 0,3 14 1,1 5 367,-1 1 0,7 58 0,-15-85-497,6 65 849,-5-62-703,-1 1 0,0 0 1,-1-1-1,0 1 0,0 0 1,0-1-1,-3 9 0,3-13 228,-4 7 69,2-7-187,3-10 1375,1-2-1585,0 1 0,1 1 0,0-1 0,0 0 0,1 0 0,0 1 0,0-1 0,1 1 0,0 0 0,8-11 0,4 1 14,1 1 0,0 0 0,1 1 0,1 1 1,0 1-1,1 0 0,1 2 0,0 0 0,0 1 1,46-15-1,-65 25-69,0 1 1,0-1 0,0 1-1,0 0 1,1-1 0,-1 1-1,0 0 1,0 0 0,0 1-1,0-1 1,0 0 0,0 1-1,0-1 1,0 1 0,0 0-1,0-1 1,0 1 0,0 0-1,0 0 1,0 0 0,-1 1-1,1-1 1,0 0 0,-1 1-1,1-1 1,-1 1 0,0-1-1,1 1 1,-1 0 0,0 0-1,0-1 1,1 4-1,3 5 79,0 1-1,-1 0 0,-1-1 0,4 19 0,-4-18-25,8 34 100,-7-19-19,2-1 0,2 0 0,0 0 0,19 38 0,-24-57-148,0 0 1,1-1-1,-1 0 0,1 1 1,1-1-1,-1-1 0,1 1 1,0-1-1,0 0 0,0 0 1,0 0-1,1 0 0,-1-1 1,1 0-1,0 0 1,0-1-1,0 0 0,0 0 1,1 0-1,-1-1 0,0 0 1,1 0-1,12 0 0,-4-2-72,-1-1 0,1-1 0,-1 0 0,1 0 0,-1-2 0,0 1 0,-1-2 0,1 0 0,-1-1 0,0 0 0,14-11 0,0-1-67,-1-2 0,0 0 0,41-48 0,-59 61 126,0-1 0,-1-1 0,0 1 0,-1-1 0,0 0 0,0-1 0,-1 0 0,4-13 0,-9 22 23,1 0-1,-1 0 0,0 1 1,0-1-1,0 0 1,0 0-1,-1 0 0,1 0 1,0 0-1,-1 0 1,1 0-1,-1 0 0,0 0 1,0 1-1,0-1 1,1 0-1,-2 0 0,1 1 1,0-1-1,0 1 1,0-1-1,-3-1 0,3 2 3,0 0 1,0 0-1,0 0 1,1 1-1,-1-1 1,0 1-1,0-1 1,0 1-1,0-1 1,0 1-1,0 0 1,0-1 0,0 1-1,0 0 1,0 0-1,0-1 1,0 1-1,0 0 1,0 0-1,-1 0 1,1 0-1,-1 1 1,1-1 14,-4 0 3,1 0 0,0 0 0,0 0-1,-1 1 1,1-1 0,0 1 0,0 0-1,0 0 1,0 1 0,0-1 0,0 1 0,0 0-1,0 0 1,0 0 0,1 0 0,-1 1-1,1-1 1,0 1 0,0 0 0,-6 7 0,4-4 17,-1 1 1,1 1 0,0-1 0,0 1 0,1 0 0,0 0 0,1 0-1,-4 13 1,6-16-98,-1 0-1,1-1 1,1 1 0,-1 0-1,1 0 1,0 0-1,0 0 1,0 0 0,1 0-1,-1 0 1,1 0 0,0 0-1,1 0 1,-1-1-1,1 1 1,0 0 0,0-1-1,1 1 1,-1-1-1,1 0 1,0 0 0,0 0-1,1 0 1,-1-1-1,1 1 1,-1-1 0,1 0-1,0 0 1,0 0-1,1-1 1,-1 1 0,6 1-1,3 2-535,1-1-1,0 0 1,0-1 0,0-1-1,1 0 1,-1-1-1,1-1 1,-1 0 0,29-2-1,111-24-6708,-99 12 3397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0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1193 526 8221,'2'-4'57,"-1"0"1,0 0-1,0 0 0,0 0 1,0 0-1,-1 0 1,1 0-1,-1 0 0,0 0 1,0 0-1,-1 0 0,1-1 1,-1 1-1,0 0 1,0 0-1,-1 0 0,1 1 1,-1-1-1,1 0 1,-1 0-1,0 1 0,-1-1 1,-3-4-1,4 5 108,1 1 1,-1 0-1,0-1 0,0 1 0,0 0 1,0 0-1,0 0 0,0 0 0,0 1 1,-1-1-1,1 1 0,-1-1 1,-4-1-1,4 2 668,-1 7-391,-8 15 41,1 1 0,1-1 0,2 2 1,0-1-1,1 1 0,1 0 1,-6 45-1,9-46-80,2-14-164,0-1-1,0 0 1,1 1-1,0-1 1,1 11 0,0-15 45,-1-3-275,0 0-1,0-1 1,0 1-1,0 0 1,0 0-1,0 0 1,1 0-1,-1 0 0,0 0 1,0 0-1,0 0 1,0 0-1,1 0 1,-1 0-1,0 0 1,0 0-1,0 0 1,0 0-1,1 0 0,-1 0 1,0 0-1,0 0 1,0 0-1,0 0 1,1 0-1,-1 0 1,0 0-1,0 0 0,0 0 1,0 0-1,1 0 1,-1 0-1,0 0 1,0 1-1,0-1 1,0 0-1,0 0 1,0 0-1,1 0 0,-1 0 1,0 1-1,0-1 7,1 0-1,-1 1 0,1-1 0,-1 0 1,0 1-1,1-1 0,-1 0 0,1 0 1,-1 1-1,1-1 0,-1 0 0,1 0 0,-1 0 1,1 0-1,0 0 0,-1 0 0,1 0 1,-1 0-1,1 0 0,-1 0 0,1 0 1,-1 0-1,1 0 0,-1 0 0,1 0 1,-1 0-1,1-1 0,-1 1 0,1 0 0,-1 0 1,1-1-1,-1 1 0,1 0 0,-1-1 1,1 0-1,42-32 289,-25 18-162,1 0-1,1 2 1,22-13-1,-21 22-84,-16 3-45,5 4 25,-2 2-23,-1 0-1,1 1 1,-1 0 0,0 0 0,0 0-1,-1 1 1,8 11 0,37 61 61,0 0 23,-51-78-90,0 0 1,1 0-1,-1 0 0,1-1 0,0 1 0,-1 0 0,1-1 0,0 1 0,-1 0 0,1-1 1,0 1-1,0-1 0,-1 1 0,1-1 0,0 1 0,0-1 0,0 0 0,0 1 0,0-1 1,0 0-1,0 0 0,0 1 0,-1-1 0,1 0 0,0 0 0,0 0 0,0 0 0,0 0 1,0-1-1,0 1 0,0 0 0,0 0 0,1-1 0,1-1 25,0 0 0,-1 0 0,1 0 0,-1-1 1,1 1-1,-1-1 0,3-3 0,-1 0-51,3-3 106,0-1 0,-1 0-1,0 0 1,-1-1 0,0 1-1,4-15 1,16-66 506,-22 76-503,4-16 70,-1 0 0,-2 0-1,-1-1 1,-1 1 0,-2-1 0,-7-58-1,5 76-150,0 0 1,-2 0-1,1 0 0,-2 1 0,0-1 1,0 1-1,-2 0 0,1 1 0,-2 0 1,1 0-1,-2 0 0,1 1 0,-2 0 1,1 1-1,-1 0 0,-1 0 0,-19-13 1,3 8-249,-1 2 1,0 0-1,-1 2 1,0 1-1,-1 1 1,0 1-1,0 2 1,-50-4-1,-9 5-2134,-153 9 0,-348 71-7115,393-36 3389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30 183 7525,'-4'-4'30,"1"-1"0,0 0 1,0 0-1,0 0 0,1 0 1,0 0-1,0 0 0,0-1 1,1 1-1,-1-1 0,1 0 0,1 1 1,-1-1-1,1 0 0,0 1 1,0-7-1,1 9 19,0 0-1,0 0 1,0 0-1,1 1 1,-1-1-1,1 0 1,-1 1-1,1-1 0,0 1 1,0 0-1,0 0 1,0 0-1,0 0 1,1 0-1,-1 0 1,1 0-1,-1 1 1,1-1-1,0 1 1,3-2-1,6-2 21,0 1 0,25-6 1,9 2-2583,58-2 1,-76 9 127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9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193 542 9277,'6'-7'69,"0"0"1,0-1-1,-1 1 1,0-1-1,0 0 1,0 0-1,-1-1 1,-1 0-1,1 1 0,-2-1 1,1 0-1,-1 0 1,0-1-1,-1 1 1,1-16-1,-2 23-27,1-9 329,-1 0 1,0 0-1,0 0 1,-3-16-1,2 24-280,1 1-1,-1-1 1,0 0-1,0 1 1,0-1-1,0 0 0,0 1 1,-1-1-1,1 1 1,-1 0-1,1-1 1,-1 1-1,0 0 0,0 0 1,0 0-1,0 0 1,0 1-1,-1-1 0,1 1 1,0-1-1,-1 1 1,1 0-1,-1-1 1,-3 0-1,-30-5 737,33 7-589,-3 0-3,-1 1-148,0 1-1,0-1 1,1 1 0,-1 0-1,1 1 1,0-1 0,-1 1 0,1 1-1,1-1 1,-1 1 0,0 0-1,1 0 1,-8 8 0,6-3 51,0-1 0,0 1 0,1 1 0,1-1 1,-1 1-1,1 0 0,1 0 0,0 1 0,1-1 1,-5 21-1,6-15 84,0 0-1,2 0 1,-1-1 0,2 1-1,0 0 1,7 30 0,-7-44-176,-1-1 0,1 1 0,-1 0 0,1-1 1,0 1-1,0-1 0,0 1 0,0-1 0,0 0 0,0 1 1,0-1-1,0 0 0,1 0 0,-1 0 0,0 0 0,3 2 1,-2-2 265,4-4-172,6-5-53,0-1 0,0 0 1,-1-1-1,-1 0 0,1-1 1,-2 0-1,11-15 0,-7 8 17,-9 12-74,0 0 1,0 0-1,1 0 0,-1 1 1,1 0-1,10-8 0,-13 11 7,0 3-35,0 0 1,0-1-1,0 1 1,0 0-1,0 0 0,-1 0 1,1 0-1,0 0 0,-1 0 1,1 1-1,-1-1 1,3 3-1,0-1 2,3 4 0,0 0-1,0 0 0,0 1 0,-1 0 0,0 0 0,8 15 0,10 14-43,-22-34 35,9 11-54,1 0-1,0 0 0,19 15 0,-29-27 36,18-7-13,-15 3 31,-3 1 4,-1 1 1,1-1-1,-1 1 1,1-1-1,-1 0 1,1 0-1,-1 1 1,0-1-1,1 0 1,-1 0-1,0-1 1,0 1-1,0 0 1,1 0-1,-1 0 0,-1-1 1,3-1-1,0-2-3,8-8-4,-1-1 0,-1 0-1,0 0 1,-1 0 0,0-1-1,10-29 1,-7 10-33,-2 0 0,6-39-1,-11 48 51,-1 0 0,-1 0 0,-2 0 0,-4-46 0,2 56 32,-1 0-1,0 0 1,-1 1 0,-1-1 0,0 1 0,-1 0 0,-1 0 0,-15-25-1,21 38-31,1 1 0,-1-1-1,1 1 1,-1-1-1,1 0 1,-1 1 0,1-1-1,-1 1 1,0-1 0,1 1-1,-1-1 1,0 1-1,1 0 1,-1-1 0,0 1-1,1 0 1,-1 0 0,0-1-1,0 1 1,0 0-1,1 0 1,-1 0 0,0 0-1,0 0 1,0 0 0,1 0-1,-1 0 1,0 0-1,0 1 1,1-1 0,-1 0-1,0 0 1,0 1 0,1-1-1,-1 0 1,0 1-1,-1 0 1,-17 17 183,19-17-202,-2 3 45,0 0-1,0 1 0,1-1 0,-1 1 0,1 0 0,0-1 1,1 1-1,-1 0 0,1-1 0,0 1 0,0 0 0,0 0 0,1 0 1,-1-1-1,4 9 0,-2 3 50,7 55 249,4-2 0,38 124 0,1-57-2627,-41-102-385,-5-14-2822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24 11593,'0'0'-158,"0"-4"91,0-12 114,0 12 2502,-4 14-1975,-3 15-73,0 0 1,-5 41-1,-3 36 493,5-42-897,-3 93 1,11-132-1236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1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46 8657,'-4'-18'108,"-2"6"60,-1-3 16,24 62-5153,-7-30 2677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2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166 501 5985,'5'-2'42,"7"-4"344,1-1 1,-1 0 0,0 0 0,0-1-1,-1-1 1,0 0 0,-1-1 0,0 0-1,-1 0 1,1-1 0,-2 0 0,13-21-1,-19 27-172,0 0 0,-1-1-1,1 1 1,-1 0-1,1-11 1,-1 8 8,-1 6-162,0 0-1,0-1 0,-1 1 0,1 0 0,-1 0 0,1 0 1,-1 0-1,1 0 0,-1-1 0,0 1 0,0 1 0,0-1 0,0 0 1,-1 0-1,1 0 0,0 0 0,-3-1 0,1 0 10,0 0 0,0 0 0,0 0 0,0 1 0,0-1 0,-1 1 0,-6-4 0,2 4 37,0 0 0,0 0-1,0 1 1,0 0 0,-1 0-1,1 1 1,0 0 0,0 0 0,0 1-1,-1 0 1,1 0 0,0 1-1,0 0 1,1 1 0,-1 0-1,0 0 1,1 1 0,0-1 0,-1 2-1,2-1 1,-1 1 0,0 0-1,-8 8 1,7-5 54,0 0-1,0 0 1,0 1-1,1 0 1,1 0-1,0 0 1,0 1-1,0 0 1,1 0-1,1 1 1,0-1-1,0 1 1,1 0-1,1 0 1,0 0-1,-2 19 1,4-26-71,1 0 1,-1 1 0,1-1-1,0 1 1,0-1 0,0 0-1,2 6 1,-2-8-61,0-1-1,-1 1 1,1-1 0,0 0 0,0 1-1,0-1 1,0 0 0,0 1 0,0-1-1,1 0 1,-1 0 0,0 0 0,0 0-1,1 0 1,-1 0 0,1 0-1,-1-1 1,1 1 0,-1 0 0,1-1-1,-1 0 1,1 1 0,3 0 0,2-2 25,0 1 1,0-1-1,0 0 1,0-1-1,0 0 1,0 0-1,12-5 1,8-9 8,-1-2 1,0 0 0,-1-2 0,-1 0 0,-1-2 0,-1-1 0,0 0 0,-2-2-1,22-34 1,-25 33 12,-1-1 0,14-32 1,-25 48-19,-1 0 0,0 0 0,-1-1 0,0 0 0,-1 1 0,0-1 0,-1 0 1,0-19-1,-1 28-40,-1 1 1,1-1-1,-1 1 1,1 0-1,-1-1 1,0 1-1,0 0 1,0-1-1,0 1 1,0 0-1,0 0 1,-1 0-1,1 0 1,-1 0-1,1 0 1,-1 0-1,0 1 1,0-1-1,1 1 1,-1-1-1,0 1 1,-4-2-1,-3 1 99,5 4-95,0-1-1,0 0 0,0 1 0,0 0 0,1 0 0,-1 0 0,0 0 0,1 1 0,0-1 1,-1 1-1,1 0 0,0 0 0,0 0 0,-3 5 0,2-1 6,-1 0 0,1 0 0,1 1 0,-1-1 0,1 1 0,1 0 0,-3 9 0,2 0-66,1-1 1,0 1-1,1-1 0,1 1 1,0 0-1,1-1 0,5 23 1,-3-25-237,0-1 1,2 0-1,-1 0 1,2-1-1,0 1 1,0-1-1,1 0 0,0-1 1,1 0-1,1 0 1,-1 0-1,2-1 1,0-1-1,0 1 1,0-2-1,24 16 1,-19-16-203,0 0 0,1-1 0,0 0 0,0-2 1,0 1-1,1-2 0,0 0 0,0-2 0,0 1 1,0-2-1,0 0 0,0-1 0,21-3 0,-15-1 244,0 0 0,-1-1-1,1-2 1,-1 0 0,37-18-1,-37 14 646,-1-1 0,0-1 0,-1-1 0,0-1 0,-1-1 0,-1 0 0,-1-1 0,30-38 0,-43 50-252,-1 1-1,0-1 1,0 0 0,-1 0 0,1 0-1,-1-1 1,0 1 0,0-1-1,-1 1 1,0-1 0,0 1-1,0-8 1,-2 9-70,-1 0-1,1 1 1,-1-1-1,0 1 1,-1-1 0,1 1-1,-4-5 1,3 5 3,1 1-26,0-1 1,-1 1-1,1 0 0,-1 1 0,1-1 0,-1 0 1,0 1-1,1-1 0,-1 1 0,0 0 0,0 0 1,0 0-1,-5-1 0,-32-3 350,36 5-368,-4 1 44,0-1 1,0 2-1,0-1 0,0 1 1,1 0-1,-1 1 0,0 0 1,1 0-1,0 0 0,-13 9 1,6-2 73,1 0 0,1 0-1,0 2 1,0-1 0,1 1 0,0 1 0,1 0 0,1 1 0,0 0 0,1 0-1,0 1 1,1 0 0,1 0 0,1 0 0,0 1 0,-5 24 0,10-36-73,0 0 0,-1 0 0,1 0 0,1 0 0,-1 0 1,1-1-1,1 8 0,-2-10-69,0 0 0,1 0 1,-1 0-1,1 0 0,-1 0 0,1 0 1,-1 0-1,1 0 0,0 0 1,-1 0-1,1 0 0,0 0 0,0 0 1,-1 0-1,1-1 0,0 1 1,0 0-1,0 0 0,0-1 0,0 1 1,0-1-1,0 1 0,1-1 0,-1 0 1,0 1-1,0-1 0,0 0 1,3 1-1,4-2 50,0 0 1,1 0-1,-1-1 1,0 0-1,0 0 1,0-1 0,0 0-1,0 0 1,12-8-1,10-7 206,29-25 0,15-9 541,-71 51-835,-1-1 0,1 1-1,0 0 1,0-1-1,-1 2 1,1-1 0,0 0-1,0 0 1,0 1-1,0 0 1,0-1 0,0 1-1,0 1 1,0-1-1,0 0 1,0 1 0,5 1-1,4 2-608,-1 0 1,-1 1-1,17 10 0,-25-14 499,82 45-6500,-26-18-1916,-34-17 2238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3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25 277 11273,'-5'1'-539,"-11"1"91,12-2 820,13-4-100,87-39 570,-52 24-269,0-1 0,70-44 0,-18-12 669,-95 76-1223,-1-1 1,1 1 0,-1-1 0,1 0-1,-1 1 1,1-1 0,-1 0-1,1 1 1,-1-1 0,0 0 0,1 0-1,-1 0 1,0 1 0,0-1-1,1 0 1,-1 0 0,0 0 0,0 1-1,0-1 1,0 0 0,0 0-1,0 0 1,0 0 0,-1 1 0,1-1-1,0 0 1,0 0 0,-1 1 0,1-1-1,0 0 1,-1 0 0,1 1-1,-1-1 1,1 0 0,-1 1 0,0-2-1,-18-14 188,15 14-175,1 1 0,-1-1 0,0 1 0,0 0 0,1 0 1,-1 1-1,0-1 0,0 1 0,0 0 0,0 0 0,0 0 0,-4 1 0,-44 10 400,31-5-237,0 2 0,1 0 1,0 1-1,-20 13 1,34-19-139,0 1 0,0-1 1,1 1-1,0 1 1,0-1-1,0 1 1,0 0-1,1 0 1,-1 0-1,1 1 1,1-1-1,-1 1 1,1 0-1,0 0 1,0 0-1,1 0 1,-3 10-1,5-11-40,-1-1-1,1 0 1,1 1 0,-1-1 0,1 0-1,0 1 1,0-1 0,0 0-1,0 0 1,1 0 0,-1 0-1,1 0 1,0 0 0,1 0 0,-1 0-1,0-1 1,1 1 0,0-1-1,0 0 1,0 0 0,0 0-1,1 0 1,-1 0 0,6 2 0,6 5-157,0-1 0,1-1 1,1 0-1,23 7 0,-4-4-142,1-2-1,1-1 1,0-2 0,0-2-1,0-1 1,0-2-1,0-2 1,0-1-1,0-2 1,0-1 0,0-3-1,47-15 1,-64 16 372,-1-1 1,-1-1-1,1 0 1,30-22 0,-39 24 131,-1-1 1,0-1 0,0 0 0,0 0 0,-1-1 0,-1 0 0,0-1 0,11-17 0,-18 27-174,0-1-1,-1 0 1,1 0-1,0 0 1,-1 0-1,1 1 1,-1-1-1,0 0 1,1 0-1,-1 0 1,0 0-1,0 0 1,-1 0-1,1-3 0,-1-5 101,-17-4 148,14 11-227,-1 1 0,1 0-1,-1 0 1,0 0 0,1 0 0,-1 1 0,0 0-1,0 0 1,0 0 0,0 0 0,0 1 0,-9 0-1,6 0-6,-3 1 66,0-1 0,1 2-1,-1 0 1,1 0 0,-1 0 0,1 1 0,0 1-1,0 0 1,0 0 0,1 1 0,-1 0 0,1 1-1,0 0 1,1 1 0,0-1 0,0 2 0,0-1-1,1 1 1,0 0 0,0 0 0,1 1 0,0 0-1,0 0 1,1 1 0,1-1 0,0 1 0,0 0-1,-5 21 1,9-29-96,-1 0 0,1-1-1,0 1 1,0 0 0,0 0 0,0-1 0,0 1-1,1 0 1,-1 0 0,0 0 0,1-1 0,-1 1-1,1 0 1,0-1 0,-1 1 0,1-1 0,0 1-1,0 0 1,0-1 0,0 0 0,0 1 0,1-1-1,-1 0 1,0 1 0,1-1 0,-1 0 0,1 0-1,-1 0 1,1 0 0,-1-1 0,1 1 0,0 0-1,-1-1 1,1 1 0,0-1 0,-1 1 0,1-1-1,0 0 1,0 0 0,2 0 0,32-10 421,0-2 0,65-32 0,-41 16 610,-59 28-1043,1-1 0,-1 1-1,0 0 1,1-1 0,-1 1-1,0 0 1,1 0 0,-1 0-1,0 0 1,1 0 0,-1 0 0,0 0-1,1 1 1,-1-1 0,3 1-1,-1 0 36,-1-1-37,0 0 0,0 0 0,0 1 0,0-1 0,0 1 0,0-1 0,0 1 0,0 0 0,0 0 0,-1-1 0,1 1 0,0 1 0,0-1 0,2 2 0,3 2 33,104 65 40,-72-44-1125,0-2 0,1-1 0,77 30 0,-97-46 219,1-1-1,0-1 0,0-1 1,0-1-1,0-1 0,1 0 0,38-3 1,-52 0 464,0-1-1,0 1 1,0-1 0,0-1 0,-1 1 0,1-1 0,-1-1-1,0 1 1,0-1 0,8-6 0,-10 6-4,0 0 1,-1-1-1,1 1 1,-1-1-1,-1 0 0,1 0 1,0 0-1,-1-1 1,0 1-1,-1-1 0,1 0 1,-1 0-1,0 0 1,2-10-1,-1-3-2282,0 0-568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233 147 10105,'48'-45'-1712,"-46"43"2104,-1-1-143,3-4-788,12-7 7249,-16 13-6686,1 0 0,-1 0 0,1 0 0,-1 0 1,0 1-1,1-1 0,-1 0 0,0 0 0,0 0 1,1 0-1,-1 0 0,0 0 0,0 0 0,0 0 1,0 0-1,0 0 0,0 0 0,-1 0 0,1 0 1,0 0-1,0 0 0,-1 0 0,1 1 0,0-1 1,-1 0-1,0-2 0,-8-14 203,8 14-196,-1 1 0,1 0 0,-1 0 0,1 0 0,-1 1 0,0-1 0,0 0 0,0 1 0,0-1 0,0 1 0,0-1 0,0 1 0,0 0 0,-1 0 0,1 0 0,0 0 0,-1 0 0,-3 0 0,-36-1 302,31 3-247,0 1 0,0 1 0,0 0 0,0 0 0,0 1 0,1 1 0,0 0 0,0 0 0,0 1 1,-14 10-1,17-10-35,0-1-1,0 1 1,0 0 0,1 1 0,0 0 0,0 0 0,1 0 0,0 1 0,0 0 0,1 0 0,0 0 0,-6 16 0,9-19-101,0-1 0,1 0 1,-1 0-1,1 0 0,0 1 1,1-1-1,-1 0 1,1 0-1,-1 1 0,1-1 1,0 0-1,1 0 0,-1 0 1,1 0-1,0 0 0,0-1 1,0 1-1,0-1 0,0 1 1,1-1-1,0 1 1,0-1-1,0 0 0,0-1 1,0 1-1,0 0 0,1-1 1,0 0-1,6 4 0,6 2-510,0 0 0,1-2-1,-1 1 1,2-2 0,30 6 0,-3-5-1562,-1-2 0,1-1 0,53-5 0,-33-2-1299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49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138 408 4036,'0'-4'316,"0"-23"330,5-135 3670,-5 148-3458,1-1 0,-2 1 0,-2-19 0,-1 1 423,4 28-673,-1 0-321,1 4-314,-8-30 1468,2 16-160,6 14-1262,0 0-1,0-1 1,0 1 0,0 0-1,0 0 1,0 0 0,0 0-1,0 0 1,0 0-1,0 0 1,0 0 0,0-1-1,0 1 1,0 0 0,0 0-1,-1 0 1,1 0 0,0 0-1,0 0 1,0 0 0,0 0-1,0 0 1,0 0 0,0 0-1,0 0 1,0-1-1,-1 1 1,1 0 0,0 0-1,0 0 1,0 0 0,0 0-1,0 0 1,0 0 0,0 0-1,-1 0 1,1 0 0,0 0-1,0 0 1,0 0 0,0 0-1,0 0 1,0 0-1,0 1 1,-1-1 0,1 0-1,0 0 1,0 0 0,0 0-1,0 0 1,0 0 0,0 0-1,0 0 1,0 0 0,0 0-1,0 0 1,-1 0 0,1 1-1,0-1 1,0 0 0,0 0-1,0 0 1,0 0-1,0 0 1,0 0 0,0 0-1,0 1 1,-27 73 836,4 0-1,3 2 1,3 1 0,-10 118-1,26-146-276,1 0 0,3-1 1,1 1-1,21 89 0,-24-137-185,-1 0 21,1 0-386,-1-1 0,0 1 1,1-1-1,-1 1 0,0-1 1,1 1-1,-1-1 0,0 0 0,1 1 1,-1-1-1,1 0 0,-1 1 0,1-1 1,-1 0-1,1 1 0,-1-1 1,1 0-1,-1 0 0,1 0 0,0 0 1,-1 1-1,1-1 0,-1 0 0,1 0 1,-1 0-1,1 0 0,0 0 1,-1 0-1,1 0 0,-1-1 0,1 1 1,-1 0-1,1 0 0,-1 0 0,1 0 1,-1-1-1,1 1 0,0-1 1,14-12 111,0 0 1,-1-2-1,-1 0 1,0 0-1,-1-1 1,10-18-1,59-120 433,-31 56-441,-50 98-132,0-1 0,1 0-1,-1 1 1,1-1-1,-1 1 1,1-1 0,0 1-1,-1 0 1,1-1-1,-1 1 1,1 0 0,0-1-1,-1 1 1,1 0 0,0-1-1,-1 1 1,1 0-1,0 0 1,0 0 0,-1 0-1,1 0 1,0 0-1,0 0 1,-1 0 0,1 0-1,0 0 1,-1 0-1,1 1 1,0-1 0,-1 0-1,1 0 1,0 1 0,-1-1-1,1 0 1,0 1-1,-1-1 1,1 1 0,-1-1-1,1 0 1,0 2-1,21 17 0,-22-18 3,16 16 8,-2 1 0,0 1-1,-2 0 1,20 38 0,-4-7 15,-12-23 0,5 9 7,37 48-1,-56-82-26,0 1 0,0-1 0,0 1 0,0-1 1,0 0-1,1 0 0,-1 0 0,1 0 0,-1-1 0,1 1 0,0-1 0,0 1 0,-1-1 0,1 0 1,0 0-1,0 0 0,0 0 0,0-1 0,1 1 0,-1-1 0,0 0 0,0 0 0,0 0 0,0 0 0,0-1 1,0 1-1,0-1 0,0 0 0,0 0 0,0 0 0,0 0 0,0 0 0,0-1 0,0 1 0,-1-1 1,1 0-1,2-2 0,5-4 0,0-1 1,0-1-1,-1 1 1,0-2-1,-1 1 1,0-1 0,11-21-1,-6 7-2,-2 0 0,0-1 1,-2-1-1,-1 0 0,-2 0 0,0-1 0,-2 1 0,2-46 1,-5 36-14,-2 0 1,-2-1 0,-1 1 0,-2 0 0,-20-68-1,22 91-45,-1 0 0,-1 0-1,-1 1 1,0-1 0,0 1-1,-1 1 1,-1 0-1,0 0 1,-1 1 0,-15-14-1,19 19-134,0 2-1,0-1 1,-1 0-1,1 1 1,-1 1-1,0-1 1,-1 1 0,1 0-1,-1 1 1,1-1-1,-1 1 1,0 1-1,1 0 1,-1 0-1,0 0 1,0 1-1,0 0 1,0 1-1,0 0 1,-15 3-1,12 0-320,-1 0-1,1 1 1,0 0 0,1 1-1,-1 0 1,1 1-1,1 0 1,-1 0-1,1 1 1,0 1-1,1-1 1,-11 14-1,13-14-566,0 1-1,0 0 0,0 0 1,1 1-1,1 0 0,0-1 0,0 1 1,-4 18-1,2 6-6104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4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12705,'4'1'-581,"5"1"427,1-1-1,0 0 1,0 0 0,0-1 0,-1 0 0,1-1-1,0 0 1,0 0 0,-1-1 0,15-5 0,3-1 471,-1-2 1,42-20-1,-64 27-195,1 1 0,0-1-1,-1 0 1,1-1 0,-1 1 0,0-1-1,0 0 1,0 0 0,-1 0-1,6-8 1,-8 10-40,1-1 1,-1 1-1,0-1 0,0 0 1,0 0-1,-1 0 1,1 0-1,0 0 0,-1 1 1,0-1-1,0 0 0,0 0 1,0 0-1,0 0 0,-1 0 1,1 0-1,-1 0 1,0 0-1,1 0 0,-3-3 1,2 3 1,-1 0 1,1 1-1,-1-1 1,0 1-1,0-1 0,0 1 1,0 0-1,0 0 1,0 0-1,0 0 1,-1 0-1,1 0 1,-1 0-1,0 1 1,1-1-1,-1 1 1,0 0-1,0 0 1,0 0-1,0 0 1,0 1-1,-5-2 0,1 2 50,1 0-1,0 0 0,-1 0 0,1 1 0,0-1 0,-1 2 0,1-1 0,0 1 0,0 0 0,-7 3 0,5-1 53,-1 1-1,1 0 1,0 0 0,0 1-1,0 0 1,1 1 0,0-1-1,0 2 1,1-1-1,0 1 1,0 0 0,0 0-1,-7 17 1,11-22-164,0 1 0,1 0-1,-1 0 1,1 0 0,0 0 0,0 0 0,1 0-1,-1 1 1,1-1 0,0 0 0,0 0 0,0 0-1,1 0 1,-1 0 0,1 1 0,0-1-1,0 0 1,1 0 0,-1-1 0,1 1 0,0 0-1,0 0 1,0-1 0,0 1 0,1-1 0,-1 0-1,1 1 1,0-1 0,0-1 0,0 1-1,0 0 1,1-1 0,-1 1 0,6 1 0,1 2-398,1-1 1,0-1 0,0 0 0,0 0 0,0-1-1,0 0 1,20 1 0,7-1-1713,38-2 0,-24-3-1197,69-13 0,-21-3-2328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1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50 7685,'-65'-39'2939,"62"37"-2258,-9-5 69,9 6 36,7 2 2158,46 23-2228,-1 2 0,0 2 1,50 41-1,20 25-882,-11 5-3313,-98-89 2386,10 9-2139,-6-7-2366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1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378 109 7805,'-40'-106'3710,"39"103"-2287,-5 7-1088,-2 1-234,1 0 0,-1 1 0,1 0 0,1 0 0,-1 1 0,1 0 0,0 0 0,1 0 0,-6 9 0,-133 233 1244,117-195-1050,3 2 1,-32 102-1,54-152-375,1-2-29,-1-1-1,1 1 1,0 0-1,0 0 0,1 0 1,-1 0-1,1 0 1,0 0-1,0 0 0,1 7 1,0-10 17,-1 0 0,0-1 1,0 1-1,1-1 0,-1 1 1,0-1-1,1 1 0,-1-1 0,0 1 1,1-1-1,-1 1 0,1-1 1,-1 0-1,1 1 0,-1-1 1,1 0-1,-1 1 0,1-1 0,-1 0 1,1 0-1,-1 1 0,1-1 1,-1 0-1,1 0 0,0 0 1,-1 0-1,1 0 0,-1 0 0,1 0 1,0 0-1,-1 0 0,1 0 1,-1 0-1,1 0 0,0 0 1,-1 0-1,1-1 0,-1 1 0,1 0 1,-1 0-1,2-1 0,17-16-2324,-17 15 2531,26-38-3894,-25 35 3223,12-20-2329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1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85 7057,'3'-16'422,"-1"0"1,1-26 0,-3 39 335,-2 0-437,2 2-297,0 1 1,0 0-1,0 0 0,0-1 0,0 1 0,-1 0 0,1 0 1,0-1-1,0 1 0,0 0 0,-1 0 0,1 0 1,0-1-1,0 1 0,0 0 0,-1 0 0,1 0 1,0 0-1,0 0 0,-1 0 0,1-1 0,0 1 0,-1 0 1,1 0-1,0 0 0,0 0 0,-1 0 0,1 0 1,0 0-1,-1 0 0,1 0 0,0 0 0,0 0 0,-1 0 1,1 1-1,0-1 0,-1 0 0,1 0 0,0 0 1,0 0-1,-1 0 0,1 0 0,0 1 0,0-1 0,0 0 1,-1 1-1,-17 17 460,-22 41-260,29-41-7,3-6-182,-1 1 0,0-1-1,-1 0 1,-1-1-1,0-1 1,-20 17 0,21-21-15,1 0 0,-1-1 1,0 0-1,0-1 0,0 0 1,-1 0-1,1-1 0,-1-1 1,0 0-1,-12 1 0,-19-2 1253,-66-7-1,95 5-899,9 1 882,18-4-985,288-55 669,-150 33-866,62-15-457,29-5-1853,-83 18-5661,-157 28 5572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9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13 157 11433,'-10'-28'76,"8"7"276,4-1-12,10 3-192,-1 10-24,4 1-44,2-1-96,4 2-176,10-1-228,-1 4-260,6-2-256,1-1-488,1 2-316,1 3-693,0 0-423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448 26 6233,'-385'146'4225,"378"-143"-3959,-28 11 584,34-13-668,-1-1 0,1 1-1,-1-1 1,1 1 0,-1 0 0,1 0 0,0 0-1,-1 0 1,1 0 0,0 0 0,0 0-1,0 0 1,-1 0 0,0 2 0,12-2 262,27-3-109,1-2 0,-1-1 0,0-2-1,60-19 1,-4 1-68,99-23-105,142-33-4242,-295 75 1774,-35 5 795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560 234 6177,'-291'121'1756,"26"-13"4286,262-106-4493,24-4-1370,1-1 0,-1-1 0,0-1 0,38-14 0,-8 3-96,346-104-1789,198-73-5949,-472 152 5953,64-21-1881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390 219 7385,'4'-35'-1041,"-4"32"930,0-1 29,2-10 44,1-77 1786,-3 87-1455,-1 0 6,-4-10-1,4 10-9,-12-14 517,9 14-682,-1 1-1,0 0 0,-1 1 1,1-1-1,0 1 1,-1 0-1,1 1 0,-1-1 1,0 1-1,-8-1 1,-61 0 711,56 2-578,10 0-141,0 1 0,0-1 0,0 2 0,0-1 0,0 1 0,0 1 0,0 0 0,1 0 0,-1 1 0,1-1 0,0 2 0,0-1 0,1 1-1,-1 1 1,-10 8 0,11-5 25,-1 0 0,1 0 0,1 1 0,-1 0 0,2 0 0,-1 1 0,2-1 0,-1 1 0,1 0 0,1 0 0,0 0 0,1 1 0,0-1 0,0 1 0,1-1 0,1 1-1,0 0 1,1-1 0,0 1 0,1 0 0,5 20 0,-6-29-78,0 0 1,0 0-1,0 0 0,0 0 0,1 0 0,-1 0 1,1-1-1,0 1 0,-1 0 0,2-1 0,-1 1 1,0-1-1,0 0 0,1 0 0,-1 0 0,1 0 1,-1 0-1,1 0 0,0-1 0,0 1 0,0-1 1,0 0-1,0 0 0,0 0 0,0 0 0,0-1 1,1 1-1,-1-1 0,0 0 0,0 0 0,0 0 1,1 0-1,2-1 0,-1 0-8,0 0-1,-1 0 1,1 0 0,-1-1-1,0 1 1,1-1 0,-1 0-1,0 0 1,0-1 0,5-4-1,-3 4 31,28-25 411,-1 0 1,-1-3-1,-1 0 0,34-46 0,-64 75-476,1 0-1,0 1 1,0-1-1,-1 1 1,1-1-1,1 1 1,-1 0-1,0 0 1,0 0-1,0 0 1,0 0-1,1 0 1,-1 1-1,4-2 1,-3 2 48,3 3-4,8 4-62,0 2-1,-1 0 0,0 0 1,-1 1-1,0 1 0,-1 0 1,0 0-1,0 1 0,-1 1 1,-1-1-1,11 21 0,10 6-1183,-29-37 877,0-1 0,0 0-1,0 0 1,1 1 0,-1-1 0,0 0 0,1 0 0,-1 0-1,1 0 1,0-1 0,2 2 0,2-5-299,8-8-60,0-1 0,-1 0 1,19-23-1,-20 23 539,-7 6 151,0 0-1,1 0 1,-1 0 0,2 1 0,-1 0 0,0 0 0,1 1 0,0 0 0,0 0 0,0 1 0,1-1-1,9-2 1,-14 6 23,0-1-1,1 1 1,-1 0-1,0 0 1,1 0-1,-1 1 1,0-1-1,0 1 1,1-1-1,-1 1 1,0 0-1,0 0 1,0 1-1,0-1 1,0 1-1,0-1 1,0 1-1,0 0 1,-1 0-1,1 0 1,-1 1-1,1-1 1,2 4-1,1 1 88,-1 0 1,0 1-1,0-1 0,0 1 0,-1 0 0,6 17 0,-4-7 208,-2 1-1,0 0 1,-2 0-1,0 0 1,-1 0-1,0 0 1,-5 38-1,-1-44 181,5-13-492,0 0 0,-1 0-1,1 0 1,0 0 0,0 0-1,0 0 1,0 0 0,0 0 0,-1 0-1,1 0 1,0 0 0,0 0-1,0 0 1,0 1 0,-1-1 0,1 0-1,0 0 1,0-1 0,0 1-1,0 0 1,0 0 0,-1 0 0,1 0-1,0 0 1,0 0 0,0 0 0,0 0-1,0 0 1,-1 0 0,1 0-1,0 0 1,0 0 0,0 0 0,0-1-1,0 1 1,0 0 0,-1 0-1,1 0 1,0 0 0,0 0 0,0 0-1,0-1 1,0 1 0,0 0-1,0 0 1,0 0 0,0 0 0,0-1-1,0 1 1,0 0 0,0 0-1,0 0 1,0 0 0,0 0 0,0-1-1,0 1 1,-3-11 50,1 0 0,0 0-1,1 0 1,0 0 0,1-1 0,0 1-1,1 0 1,0 0 0,1 0 0,4-18-1,-2 20-46,-1-1-1,1 1 0,1 0 0,-1 0 0,2 0 0,-1 0 0,1 1 0,0 0 0,1 0 0,0 1 0,0 0 0,1 0 0,0 1 0,0 0 0,13-8 0,-15 11-24,0 0 1,0 1-1,0-1 0,0 1 1,0 1-1,0-1 0,0 1 1,1 0-1,-1 1 0,1-1 1,-1 1-1,0 0 0,1 1 0,-1 0 1,1 0-1,-1 0 0,0 1 1,0 0-1,0 0 0,0 0 1,0 1-1,0 0 0,-1 0 1,1 0-1,8 7 0,2 5-195,-1 1-1,0 0 0,-1 1 1,-1 1-1,-1 0 1,0 0-1,12 28 1,20 30-2844,-34-62 824,0 0-1,23 24 1,-3-15-3830,-11-15 1029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6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494 580 9193,'0'0'-588,"1"-3"-720,1-7 1171,-1 1 0,0-1 0,-1-18 0,0 24 293,-6-14 210,3 13-209,1 0 0,-1 0 0,0 0 0,0 0 0,-1 1 0,1 0 0,-1 0 0,0 0 0,0 0 0,-9-6 0,-43-25 1423,46 31-1356,0 1 1,0-1 0,0 2 0,0-1-1,-1 1 1,1 1 0,-1 0 0,1 0 0,-1 1-1,1 1 1,-1 0 0,1 0 0,0 1-1,-20 5 1,13-1-25,1 0 1,0 0-1,0 2 0,1 0 0,0 1 0,0 0 1,-25 22-1,34-25-85,0 1-1,0 0 1,0 0 0,1 0 0,0 1-1,1 0 1,0 0 0,0 0 0,0 1 0,1-1-1,0 1 1,1 0 0,-2 14 0,2-10 95,0 0 0,2 0 0,0 1 0,0-1 0,1 0 1,1 0-1,0 0 0,4 14 0,-6-25-166,1 0 0,-1 0 0,1 0 0,0-1 0,-1 1 0,1 0 0,0 0-1,0-1 1,0 1 0,1-1 0,-1 1 0,0-1 0,0 1 0,1-1 0,-1 0 0,1 1 0,-1-1 0,1 0 0,0 0 0,-1 0-1,1 0 1,0-1 0,0 1 0,0 0 0,-1-1 0,1 1 0,0-1 0,0 0 0,0 0 0,0 1 0,0-1 0,0 0 0,0-1-1,0 1 1,0 0 0,-1 0 0,3-2 0,4 0 29,0 0-1,-1-1 1,1-1-1,-1 1 1,0-1-1,0-1 0,9-6 1,98-83 472,-94 85-505,-16 7-30,2 5 7,6 1-5,-1 1 0,0 1 0,0 0 0,-1 0 0,16 13 0,54 50 74,-18-15-36,-56-49-47,46 34 59,-48-36-51,1 0-1,-1-1 0,0 0 1,1 0-1,0 0 1,-1 0-1,1-1 0,0 0 1,0 0-1,6 0 0,-5-1-6,0-1-1,0 0 1,0 0 0,-1 0-1,1-1 1,0 0-1,-1 0 1,1-1-1,-1 1 1,0-1-1,0-1 1,0 1-1,0 0 1,-1-1-1,8-8 1,1-2-17,0-1 0,-1 0 0,13-22-1,-3 0-28,-2-1 0,-2-1-1,19-55 1,22-126-106,-36 80 67,-21 122 82,-1-1 1,-1 0-1,0 0 1,-2 0-1,-5-26 0,7 43 0,0 0-1,0 0 0,-1 0 1,1 0-1,-1 1 1,0-1-1,1 0 0,-1 0 1,0 1-1,0-1 0,0 0 1,0 1-1,0-1 1,-1 1-1,1 0 0,0-1 1,-1 1-1,1 0 0,-1 0 1,-2-2-1,2 2 3,1 1 0,-1 0 0,1 0-1,-1 0 1,0 0 0,1 0 0,-1 0 0,1 1-1,-1-1 1,1 0 0,-1 1 0,1-1 0,-1 1-1,1 0 1,0-1 0,-1 1 0,1 0 0,0 0-1,-3 2 1,-2 3 12,-1 0 1,1 0-1,0 1 0,0 0 0,1 0 0,0 0 0,-6 14 1,-2 9 19,2 1 1,1 1 0,1 0 0,2 0-1,2 0 1,0 1 0,2 0 0,2 0-1,1 0 1,1 0 0,2 0-1,2-1 1,0 1 0,2-1 0,2 0-1,16 39 1,-22-63-218,0-1-1,1 1 1,0-1-1,0 0 1,1-1-1,0 1 1,0-1-1,0 0 1,1 0-1,0-1 1,0 1-1,1-1 1,-1 0-1,1-1 1,0 0-1,0 0 1,1-1 0,-1 1-1,1-2 1,0 1-1,0-1 1,0 0-1,0-1 1,0 1-1,0-2 1,0 1-1,0-1 1,0-1-1,0 1 1,0-1-1,14-4 1,-7 1-193,-1 0 1,0-2 0,0 0-1,-1 0 1,1-1-1,-1-1 1,-1 0-1,1-1 1,-2 0-1,1-1 1,-1-1 0,14-16-1,-15 14 474,0 0 0,0-1-1,-2-1 1,1 1 0,-2-1 0,9-25-1,6-9 1269,-21 46-432,6 6-660,3 4-149,1 0-1,-1 1 1,0 0 0,-1 0-1,0 1 1,0 0-1,-1 1 1,0 0-1,11 19 1,-12-19-56,-1 1 0,-1-1 1,0 1-1,0 0 0,-1 0 0,0 1 0,-1-1 1,-1 1-1,1 0 0,-2 0 0,1 14 1,-3-20-42,1 0 1,-1 0-1,0 0 1,0 0 0,-1 0-1,0 0 1,0-1-1,0 1 1,-1-1 0,0 1-1,0-1 1,0 0-1,-1 0 1,0 0 0,0-1-1,0 1 1,0-1-1,-1 0 1,1 0 0,-1 0-1,0-1 1,0 0-1,0 0 1,-1 0 0,1 0-1,-1-1 1,-8 2-1,11-3 43,7-9-102,3-2-6,1 0 0,0 1 1,0 0-1,1 0 0,0 0 1,1 2-1,0-1 0,0 1 1,15-8-1,197-103-606,-80 43 1021,-141 75-346,0-1 0,0 0-1,0 0 1,1 1 0,-1-1 0,0 0-1,0 1 1,0-1 0,0 1 0,1 0-1,-1-1 1,0 1 0,0 0-1,1 0 1,-1 0 0,0 0 0,3 0-1,-4 1 4,1 0 0,-1 1 0,0-1 0,0 0 0,0 1 0,0-1 0,0 0 0,0 1 0,0-1 0,-1 0 0,1 1 0,0-1 0,-1 0 0,0 2 0,-3 21 51,2-13-18,1 0 1,1 0 0,0 1-1,1-1 1,0 0 0,0 1-1,1-1 1,1 0 0,0 0-1,0 0 1,1-1 0,0 1-1,1-1 1,9 14-1,-10-18-31,0 0-1,0-1 0,1 0 0,0 1 1,0-2-1,0 1 0,0 0 1,1-1-1,-1 0 0,1-1 0,0 1 1,0-1-1,1 0 0,-1-1 0,1 1 1,-1-1-1,1 0 0,0-1 0,0 0 1,0 0-1,0 0 0,0-1 0,0 0 1,0-1-1,13-1 0,-8-1 16,1 0 0,0-1 0,-1-1 0,0 1 0,0-2 0,0 0 0,-1 0 0,0-1 0,0-1 0,16-14 0,-22 18-43,-1 0 0,1 0 0,-1-1 0,0 1 0,-1-1 0,1 0 0,-1 0 0,0 0 0,0-1 0,-1 1 1,0-1-1,1 1 0,-2-1 0,1 0 0,-1 0 0,0 0 0,0 0 0,-1 0 0,1 0 0,-1 0 0,-1 0 0,1 0 0,-1 0 0,0 0 0,-3-8 0,0 3-207,-1 1 0,-1 0 0,1 0 0,-2 0 0,1 1-1,-1 0 1,-1 0 0,0 1 0,0 0 0,0 0 0,-1 1-1,0 0 1,-1 1 0,1 0 0,-1 0 0,-19-7 0,-5-1-1260,0 2 0,-1 1 0,-69-11 0,60 15-1481,-60-1-1,34 7-1836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141 141 7989,'-3'-37'617,"1"11"2132,-9-39 0,11 62-1492,0 3-1223,0-1 1,0 1-1,0 0 1,0 0-1,0-1 1,0 1-1,0 0 1,0-1-1,0 1 0,0 0 1,0-1-1,0 1 1,0 0-1,0 0 1,0-1-1,0 1 1,0 0-1,0-1 1,0 1-1,0 0 1,0 0-1,-1-1 1,1 1-1,0 0 1,0 0-1,0-1 1,0 1-1,-1 0 0,1 0 1,0 0-1,0-1 1,0 1-1,-1 0 1,1 0-1,0 0 1,-1 0-1,1 0 1,0-1-1,-10 10 1152,-3 14-395,-3 19 353,2 1 1,-16 87 0,2 89 247,19-49-939,9-139-1536,2-1 0,1 1 1,10 45-1,-8-64-437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5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93 9841,'-1'-1'32,"0"-1"1,0 1-1,0 0 1,0-1-1,1 1 1,-1 0-1,0-1 1,1 1-1,-1-1 1,1 0-1,0 1 1,0-1-1,-1 1 1,1-1-1,0 1 1,0-1-1,0 0 1,0 1-1,1-1 1,-1 1-1,0-1 1,1 1-1,-1-1 1,1 1-1,-1-1 1,1 1 0,0-1-1,0 1 1,0 0-1,0-1 1,0 1-1,0 0 1,0 0-1,0 0 1,0 0-1,0 0 1,1 0-1,-1 0 1,0 0-1,1 0 1,-1 0-1,0 1 1,1-1-1,1 0 1,8-2 125,0-1 1,0 2-1,1 0 0,21-1 1,-22 2-27,329-15 2639,-330 16-2595,0 0 0,1 1 0,-1 0 1,0 0-1,14 5 0,-19-5-93,-1 1 0,0 0 0,0 0 0,0 0 0,-1 1 0,1 0 0,-1-1 0,1 1 0,-1 0 0,0 0 0,0 1-1,0-1 1,0 1 0,3 5 0,9 15 191,-7-9-125,2 1 0,0-2 0,1 0 1,0 0-1,16 14 0,-24-25-121,0-1 1,1 0-1,-1 0 0,1 0 0,-1-1 1,1 1-1,0-1 0,-1 0 1,1 0-1,0 0 0,0-1 0,0 1 1,7-1-1,-8 0 48,2-2 34,21-17 279,-25 18-358,0 0 1,0 0 0,0-1-1,0 1 1,-1 0 0,1-1-1,0 1 1,0 0 0,-1-1-1,1 1 1,-1-1 0,1 1-1,-1-1 1,0 0 0,1 1-1,-1-1 1,0 1 0,0-1-1,0 1 1,0-1 0,-1 0-1,1 1 1,0-1 0,-2-2-1,-1-5 70,-1 0-1,-1 0 0,1 0 1,-2 1-1,1 0 0,-1 0 1,0 0-1,-1 0 0,0 1 1,-14-11-1,14 13-497,-1 0-1,0 0 1,1 1 0,-2 0-1,1 1 1,0-1 0,-1 2-1,-9-3 1,4 3-2312,0 1-1,0 0 1,-14 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5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72 9553,'0'0'-346,"1"-4"134,5-49 2043,-6 50-592,0-1-574,-2-4 2867,-2 10-1460,-6 23-893,6-9-1033,0 1-1,-3 21 1,5 136 798,6-117-3218,3 0-3384,-7-54 3524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5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7 129 8205,'-4'-30'-44,"4"7"88,-2 1 68,4-8-60,2 13-148,9 11-476,31 19-5273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6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30 5701,'-5'130'4576,"-4"22"-409,5-140-992,-3-18-2417,-3-19-1186,10 23 709,-1-1-218,0 0 1,0 0 0,1 0 0,0-1-1,-1 1 1,1 0 0,0-1 0,1 1-1,-1 0 1,0-1 0,1 1 0,1-3-1,13-37 573,-11 33-451,-2 5-119,0 0 0,1 1-1,-1-1 1,1 0 0,0 1 0,0 0 0,0 0-1,1 0 1,0 0 0,0 0 0,0 1-1,0-1 1,0 1 0,0 0 0,1 0 0,0 1-1,-1 0 1,1-1 0,0 2 0,0-1-1,0 0 1,6 0 0,0 3 47,-3 3-85,0 1 0,0-1 0,-1 2 0,1-1 0,-1 1 1,-1 0-1,1 0 0,-1 0 0,0 1 0,0 0 0,-1 1 0,0-1 1,0 1-1,-1 0 0,0 0 0,0 0 0,2 10 0,5 17 225,-2 1 0,8 71 0,-11-65 216,-5-39 189,0-18-627,0-1 0,2 1 0,0 0 0,1 0 0,0 1 0,1-1 0,1 1 0,0 0 0,1 0 0,0 1 0,1 0 0,1 0 0,0 1 0,1 0 0,0 1 0,15-14 0,-22 22-32,0 1 0,0 0 0,0 0-1,0 0 1,1 0 0,-1 1 0,0-1 0,1 1-1,3-2 1,15 3-5,-16 1 7,0 0-1,0 1 0,-1 0 1,1 0-1,-1 0 0,1 1 1,-1 0-1,0 0 0,0 0 1,0 0-1,0 1 1,-1 0-1,0 0 0,8 10 1,2 4 16,-1 1 1,18 35 0,-23-38-86,1 0 0,1 0 0,0-1 0,16 18 0,-25-32 20,0-1-1,0 1 1,0 0 0,-1 0 0,1-1 0,0 1 0,1-1-1,-1 1 1,0-1 0,0 1 0,0-1 0,0 0-1,0 0 1,0 1 0,1-1 0,-1 0 0,0 0-1,0 0 1,0 0 0,0 0 0,1-1 0,-1 1-1,0 0 1,0 0 0,0-1 0,0 1 0,2-1-1,0-1-75,1 0-1,-1 0 0,1-1 1,-1 1-1,0-1 0,0 0 1,4-3-1,22-30-945,-2-2 0,-1-1 0,32-65-1,-3 8-758,-54 94 1809,0 1 0,1-1 0,-1 1 0,1-1 0,0 1 0,0 0 0,-1 0-1,1 0 1,0 0 0,0 0 0,0 0 0,0 1 0,0-1 0,0 1 0,3-1 0,-4 0 35,2 0 68,0 0 53,-2 1-151,6-2 583,0-1 0,-1 0 0,1 0 0,7-4 0,-12 5-38,9-20 1043,4-19 1875,-14 38-2444,-1 15-633,11 367 1627,6 107-758,-13-443-1251,12 116-77,-12-136-545,1 0-1,1 0 1,1 0 0,15 34-1,-21-54 309,0-1 0,1 1-1,-1-1 1,0 0-1,1 1 1,-1-1 0,1 0-1,0 0 1,0 0 0,0-1-1,0 1 1,0 0 0,0-1-1,5 3 1,17-36-11776,-13 5 5634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22 316 13073,'-1'-2'-11,"-17"-49"84,17 49-33,1-1-1,-1 0 1,1 1-1,0-1 1,0 0-1,0 1 1,0-1-1,0 0 0,1 1 1,-1-1-1,1 0 1,0 1-1,-1-1 1,1 1-1,1-1 0,1-4 1,-2 7-26,0-1 0,0 0-1,0 1 1,0-1 0,0 0 0,0 1 0,0-1 0,0 1-1,0 0 1,0-1 0,0 1 0,0 0 0,0-1 0,1 1-1,-1 0 1,0 0 0,0 0 0,0 0 0,2 1 0,3-2 16,-1 1 1,1 0 0,-1 1 0,1 0-1,-1-1 1,1 2 0,-1-1 0,0 1 0,0-1-1,1 1 1,-1 1 0,7 4 0,-3-3-9,-1 2 1,1-1 0,-1 1 0,0 1 0,11 12-1,-16-16-67,0 1 0,0 0 0,-1 0 0,1 0 0,-1 0 0,0 1 0,0-1 0,0 0 0,-1 1 0,0 0 0,0-1 0,1 7 0,-2 1-415,0 0 0,0 0 1,-4 16-1,0 23-1625,4-50 2052,0 0 0,0 0 0,0 0 0,0 0 0,0 0-1,1 0 1,-1-1 0,0 1 0,0 0 0,1 0 0,-1 0-1,0 0 1,1 0 0,-1-1 0,1 1 0,0 0 0,-1 0 0,1-1-1,-1 1 1,1 0 0,0-1 0,0 1 0,-1-1 0,1 1 0,0-1-1,0 1 1,0-1 0,-1 1 0,1-1 0,0 0 0,0 0-1,0 1 1,0-1 0,1 0 0,3 0-10,0 0 0,-1 0 0,1 0 0,0 0 0,0-1 0,-1 0 0,7-2-1,11-4 239,0-1 0,-1-1 0,0-1 0,0-1 0,-1 0 0,0-2-1,-1 0 1,-1-2 0,0 0 0,21-23 0,-28 26 72,1-1-1,-2 0 1,0-1 0,0 0 0,-2 0-1,0-1 1,0 0 0,-1-1 0,-1 0-1,-1 0 1,0 0 0,-1-1-1,-1 1 1,0-1 0,-1-19 0,-1 33-209,-1 0 1,0 0 0,0 0 0,0 0 0,0 0-1,-1 0 1,1 0 0,-1 0 0,0 0-1,0 1 1,0-1 0,0 0 0,-1 0-1,-1-2 1,2 3-10,-1 1 0,1 0 0,-1 0-1,1 0 1,-1 0 0,0 1 0,1-1 0,-1 0 0,0 1-1,0-1 1,1 1 0,-3-1 0,-3 5 8,0 0 0,1 0-1,0 1 1,0-1 0,0 2 0,0-1 0,1 1 0,0-1 0,0 1 0,1 1-1,-1-1 1,1 1 0,1 0 0,-1 0 0,1 0 0,-3 10 0,2-5-1,0 0 0,1 0 0,1-1 0,0 2 0,0-1 1,1 0-1,1 0 0,0 0 0,1 0 0,0 1 0,0-1 1,7 21-1,-5-25-37,-1 0 0,2 0 1,-1 0-1,1-1 0,0 0 1,0 1-1,1-2 0,0 1 0,0 0 1,1-1-1,0 0 0,0-1 1,0 1-1,1-1 0,0 0 1,0-1-1,0 1 0,0-1 0,12 4 1,-7-4-41,0-1 1,0 0-1,0-1 1,1 0-1,-1-1 1,0 0 0,1-1-1,-1-1 1,0 0-1,1 0 1,-1-1-1,0-1 1,0 0-1,0-1 1,13-6-1,-11 4 36,0-1 0,-1 0-1,1-1 1,-2 0 0,1-2-1,-1 1 1,0-1 0,-1-1-1,-1 0 1,1-1 0,15-23-1,-4-14 792,-21 36-467,-1 13-307,0-1 1,0 1-1,0 0 0,0 0 1,0 0-1,0-1 0,0 1 0,0 0 1,0 0-1,0 0 0,0 0 1,0-1-1,-1 1 0,1 0 1,0 0-1,0 0 0,0 0 1,0-1-1,0 1 0,0 0 0,-1 0 1,1 0-1,0 0 0,0 0 1,0 0-1,0 0 0,-1-1 1,1 1-1,0 0 0,0 0 1,0 0-1,-1 0 0,1 0 0,0 0 1,0 0-1,0 0 0,-1 0 1,1 0-1,0 0 0,0 0 1,0 0-1,-1 0 0,1 0 1,0 0-1,0 0 0,0 1 1,0-1-1,-1 0 0,1 0 0,0 0 1,0 0-1,0 0 0,0 0 1,-1 1-1,-3 2-13,-1 0 0,1 0 0,0 1 0,0 0 0,0 0 0,0 0 0,1 1 0,-1-1 0,1 1 1,0 0-1,1-1 0,-1 1 0,1 1 0,0-1 0,0 0 0,0 0 0,1 1 0,0-1 0,0 1 0,1-1 0,-1 1 0,1 0 0,1 5 0,-1-6-275,1 0-1,0-1 0,1 1 0,-1-1 1,1 1-1,0-1 0,0 1 0,0-1 1,1 0-1,-1 0 0,1 0 1,0 0-1,0 0 0,0-1 0,1 0 1,-1 1-1,1-1 0,6 4 0,-2-3-695,-1 0-1,1-1 0,0 1 0,0-2 0,0 1 0,1-1 0,-1 0 0,1-1 0,14 1 0,17-1-4627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0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406 185 6449,'0'0'-137,"3"-2"258,10-9 89,-9 9 80,-4-3-34,1-1 0,-1 1 0,0-1 1,-1 1-1,1 0 0,-1-1 0,0 1 0,0 0 0,-1 0 0,1-1 0,-1 1 0,0 0 0,-1 1 0,1-1 0,-1 0 0,0 1 0,0-1 0,-1 1 0,-3-4 0,-1 0 71,-1 0-1,0 1 1,-1 0-1,0 1 0,0 0 1,0 0-1,0 1 1,-15-5-1,20 9-234,1 1 0,-1-1-1,1 1 1,-1 0 0,1 0 0,-1 0-1,1 1 1,-1-1 0,1 1 0,-8 2 0,0 1 131,1 0 0,-21 11 0,18-7-78,1 1 1,1 0 0,-1 1-1,1 1 1,1 0-1,0 0 1,1 1 0,0 0-1,1 1 1,0 0-1,1 0 1,0 1 0,1 0-1,1 1 1,0-1-1,1 1 1,1 0 0,-4 23-1,7-33-67,1 0-1,-1-1 0,1 1 1,1 0-1,-1 0 1,1-1-1,-1 1 1,1-1-1,0 1 1,1-1-1,-1 1 0,4 6 1,-4-10-50,0 1 1,0-1-1,0 0 0,1 1 1,-1-1-1,0 0 0,0 0 1,1 0-1,-1 0 0,0 0 1,1 0-1,-1 0 0,1 0 1,-1-1-1,1 1 0,0 0 1,-1-1-1,1 0 0,0 1 1,-1-1-1,1 0 0,0 0 1,0 0-1,-1 0 0,1 0 1,0 0-1,-1 0 0,1-1 1,0 1-1,-1-1 0,4 0 1,2-2 23,1 0 1,-1 0-1,0-1 0,0 0 1,9-7-1,-2 0 42,-1-1-1,0-1 1,-1 0 0,-1 0-1,12-18 1,-14 16 101,2 1-1,0 1 1,1 0 0,25-22 0,-34 34-181,-1 0-1,0 0 1,1 0 0,-1 0 0,0 0 0,1 0-1,-1 1 1,1 0 0,-1-1 0,1 1-1,0 0 1,-1 0 0,1 0 0,-1 1 0,4 0-1,39 11 87,-10 2-25,-1 2-1,-1 1 0,51 36 0,-35-22 10,-47-30-76,1 0 1,0 1 0,-1-1 0,1-1 0,0 1 0,0 0 0,0-1 0,0 1 0,0-1 0,0 0 0,-1 0 0,1 0 0,0 0 0,0 0-1,0-1 1,0 1 0,0-1 0,0 0 0,-1 0 0,1 0 0,0 0 0,-1 0 0,1-1 0,0 1 0,-1-1 0,0 0 0,1 0 0,2-3-1,5-4 29,0-1 0,-1 0 0,-1-1 0,13-18 0,1-6-145,20-29 32,-12 28-4059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8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99 10293,'-32'-46'-867,"30"43"1036,0 1 42,4 10 1846,6 28-1207,-1 0 0,5 67 0,-13-90-668,1-4 66,0 0-1,-1 0 1,0 0-1,0 0 1,-1 0 0,0 0-1,0 0 1,-1-1-1,-9 18 2344,7-61-2030,2 25-456,3 9-79,-1-1 0,1 0 0,0 1 0,0-1 0,-1 0 0,1 0 0,0 1-1,0-1 1,1 0 0,-1 0 0,0 1 0,1-1 0,-1 0 0,1 0 0,-1 1 0,1-1 0,0 1 0,1-3 0,1-2 60,2-11 100,2 0 0,0 0 0,1 1 0,1 0 0,0 0 0,19-23 0,-22 32-149,0 0 0,0 0-1,0 1 1,1 0-1,0 0 1,0 1-1,1 0 1,-1 0-1,1 1 1,0-1-1,1 2 1,-1-1-1,1 1 1,13-3-1,-20 6-33,0 0 1,0 0-1,0 0 0,0 0 0,0 0 0,-1 1 0,1-1 0,0 0 0,0 1 0,0 0 0,-1-1 0,1 1 1,0 0-1,2 1 0,2 2 4,0-2-2,0 1 1,0 0-1,-1 0 0,0 0 0,1 1 0,-1 0 0,-1 0 0,1 0 0,0 1 0,-1 0 0,0 0 0,0 0 0,-1 0 0,1 0 0,4 12 0,2 5 5,-2 1 0,11 43 0,-7-23 20,2 12 223,-13-52 153,3-8-360,1 1-33,-3 2-9,-1 1 1,1 0-1,-1-1 0,1 1 0,-1-1 1,0 0-1,0 1 0,0-1 1,0 0-1,0 0 0,0 0 0,0 1 1,0-1-1,0-4 0,10-21 4,0 0 0,2 1 1,0 1-1,2 0 0,1 0 0,1 2 0,22-24 0,-11 23-119,-27 23 96,0 0 1,0 0-1,1 0 1,-1 0-1,1 0 0,-1 0 1,1 0-1,-1 1 1,1-1-1,0 0 0,-1 1 1,1 0-1,0-1 1,0 1-1,-1 0 0,1 0 1,0 0-1,0 0 1,-1 0-1,3 0 0,0 3 4,0-1 0,-1 1 0,1 0 0,-1 0 0,0 0 0,0 1 0,0-1 0,0 1 0,-1-1 0,1 1 0,2 6 0,19 53-75,-20-51 78,0 1 0,1-1 0,0 0 0,1 0 0,14 20 0,-16-27 10,0 0 1,0-1-1,1 1 1,-1-1 0,1-1-1,0 1 1,0-1-1,1 1 1,-1-1-1,1-1 1,-1 1-1,1-1 1,0 0 0,11 2-1,-8-3-4,0 0 1,0-1-1,0 0 0,0-1 0,0 1 0,0-2 1,0 1-1,0-1 0,12-5 0,-6 1-8,0-1-1,0 0 1,-1-1-1,0 0 1,0-1-1,-1-1 1,0 0-1,0-1 1,-2-1-1,20-22 0,-23 23-6,0 0 0,-1 0 0,0 0 0,-1-1 0,0 0-1,-1 0 1,-1-1 0,0 1 0,0-1 0,1-14 0,-5 23 0,0 4 17,-1 0 0,1 0 0,-1-1 0,1 1 0,0 0 1,-1 0-1,1-1 0,0 1 0,-1-1 0,1 1 0,0 0 0,-1-1 0,1 1 0,0-1 0,0 1 0,-1-1 0,1 1 1,0 0-1,0-1 0,0 1 0,0-1 0,-1 1 0,1-1 0,0 0 0,0 0 4,0 1 0,0-1-1,0 1 1,0-1 0,0 1-1,0-1 1,0 1 0,0-1 0,-1 1-1,1-1 1,0 1 0,0-1 0,-1 1-1,1 0 1,0-1 0,-1 1 0,1-1-1,0 1 1,-1 0 0,1-1-1,0 1 1,-1 0 0,1-1 0,-2 1-1,-5 6 57,-1 1-37,0 1 0,1 0-1,0 1 1,0-1-1,1 1 1,0 0-1,1 1 1,0 0-1,0 0 1,-4 14-1,6-14-97,0 1 0,1 0 0,0 0 0,1 0 0,0 0 0,1 0 0,0 0 0,1 0 0,0 0 0,1 0 0,5 19 0,-5-23-153,1 0-1,0 0 0,1-1 0,-1 1 0,1-1 1,1 0-1,-1 0 0,1 0 0,0 0 0,0-1 1,1 0-1,-1 0 0,1-1 0,0 1 0,0-1 1,1 0-1,0-1 0,7 4 0,2-2-917,1 0 0,-1 0 0,1-2-1,0 0 1,0-1 0,0 0 0,0-1-1,0-2 1,23-2 0,3-1-3258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8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10 8649,'0'0'-108,"-2"-3"38,3 12 2049,6 66-29,-6-64-1738,-1 0 0,0 0 0,-1 0 1,0 0-1,-5 19 0,5-25-67,-1 0-1,0 0 0,0-1 0,0 1 1,0 0-1,-1-1 0,0 0 1,0 0-1,0 0 0,0 0 0,-8 6 1,9-8 667,-3-7-517,0 2-207,3 2-58,0-1 1,0 1 0,0 0-1,1-1 1,-1 1 0,0-1-1,1 1 1,-1-1 0,1 0 0,0 1-1,-1-1 1,1 0 0,0 0-1,0 0 1,0 0 0,-1-4 0,2 0 62,0-1 0,0 1-1,0 0 1,1 0 0,0 0 0,0 0 0,1 0 0,-1 0 0,1 0 0,0 0 0,6-9 0,-2 3 100,1 0-1,1 0 1,17-20-1,-20 26-116,1 0-1,0 0 1,0 1-1,10-7 1,-14 10-54,0 1 0,0 0 0,1 0 0,-1-1-1,0 1 1,1 1 0,-1-1 0,0 0 0,1 1 0,-1-1 0,1 1 0,0-1 0,-1 1-1,1 0 1,-1 0 0,1 1 0,-1-1 0,1 0 0,-1 1 0,1 0 0,2 0-1,3 4 12,0-1-1,0 1 0,0 1 0,-1 0 1,1 0-1,-2 0 0,1 1 0,-1 0 1,0 0-1,0 0 0,-1 1 0,0 0 1,0 0-1,-1 0 0,0 1 0,0-1 1,2 11-1,6 21 41,-2 2 0,8 68 0,0 0-677,-17-103 245,1-1 0,-1 0 0,1 1 0,0-1 0,1 0 0,-1 0 0,1-1 0,0 1 0,6 7 0,37-44-14257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8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9 10805,'0'0'321,"-2"-2"-6,0-5-283,2 7-4,0 1 1,0-1-1,0 0 1,0 0-1,0 0 0,0 0 1,0 0-1,0 0 1,0 1-1,-1-1 1,1 0-1,0 0 1,0 0-1,0 0 1,0 0-1,0 0 1,0 0-1,0 0 1,0 1-1,0-1 1,0 0-1,-1 0 1,1 0-1,0 0 1,0 0-1,0 0 1,0 0-1,0 0 1,0 0-1,-1 0 0,1 0 1,0 0-1,0 0 1,0 0-1,0 0 1,0 0-1,0 0 1,-1 0-1,1 0 1,0 0-1,0 0 1,0 0-1,0 0 1,0 0-1,0 0 1,0 0-1,-1 0 1,1 0-1,0 0 1,0 0-1,0 0 1,0-1-1,0 1 0,0 0 1,0 0-1,0 0 1,-1 0-1,1 0 1,0 0-1,0 0 1,0-1-1,0 1 1,0 0-1,0 0 1,0 0-1,0 0 1,0 0-1,-9 41 761,1 0 0,3 1 0,-1 84 0,5-90-568,0 296 758,12-111-7935,-11-215 6271,0-1-284,1 3-2497,3 6-367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9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63 185 9405,'-62'-37'6452,"68"34"-5763,3-2-542,1 1 1,0 0 0,0 0 0,1 1 0,17-3 0,66-5-644,-48 6 25,250-45-4156,-46 6-2004,-187 35 3279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9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54 9445,'-3'1'1448,"-10"4"6747,9-5-6705,-13 0-150,13 0 1208,2-3-3371,-5-10-921,5 10-987,-10-6-1681,10 0-1477,2-14-1122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3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143 200 4576,'-14'-13'1187,"0"0"0,1-1-1,1 0 1,1-1 0,-18-30 2140,30 44-3259,0 0 0,0 0-1,0 0 1,0 0 0,0 0 0,0 0-1,1 0 1,-1 0 0,0 1 0,1-1-1,-1 1 1,3-2 0,-2 1 70,2-1 378,5 7-7,31 20 75,-1 3 0,-1 0 0,-2 3 0,57 60 0,-46-38-140,-2 2 0,62 102 1,-65-80-1155,-22-26-2993,-20-48 2571,-3-12-5073,-3-12 5884,1-1 1,1 0-1,0 0 0,2 0 1,1-23-1,1-41 112,-8-225 2807,8 308-2544,-2-21 1038,-1 0 0,-10-36 0,12 56 17,-7 9-514,-6 6-271,0 0 0,0 1 1,1 1-1,-16 20 1,-48 70 758,30-40-671,-238 333 940,248-343-2070,41-73-3023,5-21 3835,11-53-733,15-180-1,-20 122 1607,-9 136-449,-6 16-493,0-1 0,1 1 1,-1 0-1,0 0 0,1 0 0,-1 0 1,0 0-1,1-1 0,-1 1 1,0 0-1,1 0 0,-1 0 0,0 0 1,1 0-1,-1 0 0,0 0 1,1 0-1,-1 0 0,1 1 0,-1-1 1,0 0-1,1 0 0,-1 0 1,0 0-1,0 0 0,1 1 1,0-1-1,18 21 678,-17-19-831,7 13 153,-1 0 0,0 0 0,-1 1 0,-1 0 1,0 0-1,-1 0 0,-1 1 0,0 0 0,-1 0 0,0 18 0,-1-16-558,-1 1 0,-1-1 0,0 0-1,-2 0 1,-4 26 0,3-35 87,1 0 0,-1 0 0,-1-1 0,0 1 0,0-1 0,-1 0 0,0 0 0,0 0 0,-1-1 0,-1 0 0,-12 13 0,-7 0-1867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119 354 6429,'-20'8'178,"-1"-2"1,-37 8 0,55-14 902,3 0-1043,0-1 0,0 1 0,0 0 0,0-1 0,-1 1 0,1 0 0,0-1 0,0 1 0,-1-1 0,1 1 0,0 0 0,0 0 0,-1-1 0,1 1 0,0 0 0,-1-1 0,1 1 0,0 0 0,-1 0-1,1 0 1,0-1 0,-1 1 0,1 0 0,-1 0 0,1 0 0,-1 0 0,1 0 6,-1 0 0,1-1-1,-1 1 1,1 0-1,0 0 1,-1 0 0,1 0-1,-1 0 1,1-1 0,0 1-1,-1 0 1,1 0 0,0-1-1,-1 1 1,1 0 0,0-1-1,0 1 1,-1 0-1,1-1 1,0 1 0,0 0-1,-1-1 1,1 1 0,0 0-1,0-1 1,0 0 0,9-5 738,41-27 494,80-38-1,72-20 23,-175 78-1156,228-87-515,-122 65-2442,-98 28-741,63-3-1,-73 10 691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101 322 7537,'-100'45'7278,"108"-49"-6555,356-142 3298,15 12-3751,-165 76-4264,-73 34-6515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263 347 7505,'-41'19'-123,"-156"76"3115,173-79-599,24-16-2357,0 0 1,0 0-1,0 0 1,0 0 0,0 0-1,0 0 1,0 0-1,1 0 1,-1 0-1,0 0 1,0-1 0,0 1-1,0 0 1,0 0-1,0 0 1,0 0 0,1 0-1,-1 0 1,0 0-1,0 0 1,0 0-1,0 0 1,0 0 0,0 0-1,1 0 1,-1 0-1,0 0 1,0 1 0,0-1-1,0 0 1,0 0-1,0 0 1,0 0-1,0 0 1,1 0 0,-1 0-1,0 0 1,0 0-1,0 0 1,0 0-1,0 0 1,0 1 0,0-1-1,0 0 1,0 0-1,0 0 1,0 0 0,0 0-1,0 0 1,1 0-1,-1 1 1,0-1-1,0 0 1,0 0 0,0 0-1,0 0 1,0 0-1,0 0 1,0 1 0,0-1-1,-1 0 1,1 0-1,0 0 1,44-12 2286,-35 10-2731,232-86 2648,-131 44-1644,527-177-6,-439 157-3389,-132 40-1045,-5 0-3750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5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93 10961,'-3'-3'-268,"-5"-5"791,-1 0 1,1-1-1,0 0 1,1 0-1,-12-21 1,18 27 1,0 1 275,1-9-827,8 10 3463,5 6-3206,0 1-1,0 1 1,-1 0-1,0 0 1,0 1-1,20 18 1,-5-1 106,-1 2 1,-1 0 0,-1 2 0,-1 0 0,-2 2 0,-1 0 0,-2 1 0,-1 1 0,-1 1 0,-2 0 0,16 62 0,-4 9 1964,-25-102-667,-1-15-1411,-4-195 619,-3 57-494,-1-46-83,9 195-266,-1-1 0,0 1 0,-1 0 0,1 0 0,0-1 0,0 1 0,0 0 0,-1 0 0,1-1 0,-1 1 0,1 0 0,-1 0 0,-1-2 0,1-1-2,-1 0-7,-6 7 10,0 0 0,0 0 1,0 1-1,0 0 0,1 0 0,-1 1 0,-12 10 1,-45 48 13,29-28-10,-311 256 277,314-272 273,30-18 209,3-8-713,1 0 0,1 0 0,-1 0 0,1 0 0,1 0 0,-1 0 0,1 1 0,0-1 0,0 1 0,1 0 0,0 0 0,0 0 0,0 0 0,1 1 0,0-1 0,6-4 0,12-11 79,2 1 0,34-22 0,-45 33-86,5-3-74,2 0 0,0 1 0,0 1 0,1 1 0,0 1 0,0 1 0,1 1 0,0 1 0,40-4 0,-46 9-537,-1-1 0,0 2-1,0 0 1,0 1 0,0 1 0,23 6 0,-28-5-446,0 0 1,-1 0 0,1 1-1,-1 1 1,0 0-1,0 0 1,-1 1 0,0 0-1,14 14 1,-17-15-409,-1 1 1,0 0-1,0 0 1,-1 0-1,0 1 1,4 9-1,1 6-5052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1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 11397,'17'-23'-458,"-16"20"997,0 1-209,-1 2-269,0 0 0,0 0 0,0 0 0,1 0 1,-1 0-1,0 0 0,0 1 0,0-1 0,0 0 0,0 0 0,0 0 1,0 0-1,0 0 0,0 0 0,0 0 0,0 0 0,0 0 1,1 1-1,-1-1 0,0 0 0,0 0 0,0 0 0,0 0 0,0 0 1,0 0-1,0 0 0,1 0 0,-1 0 0,0 0 0,0 0 1,0 0-1,0 0 0,0 0 0,0 0 0,0 0 0,1 0 0,-1 0 1,0 0-1,0 0 0,0 0 0,0 0 0,0 0 0,0 0 1,1 0-1,-1 0 0,0 0 0,0 0 0,0-1 0,0 1 1,0 0-1,0 0 0,0 0 0,3 25 709,-1 39 133,-1 10 827,21 142-1,-15-199-2844,-1-7-2679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52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130 169 11869,'-64'28'-348,"4"-1"3966,57-26-2774,3-1-746,0 0-1,0 0 1,1 0 0,-1 0 0,0 0 0,0-1 0,0 1-1,0 0 1,0 0 0,1 0 0,-1 0 0,0 0 0,0 0-1,0-1 1,0 1 0,0 0 0,0 0 0,0 0-1,0 0 1,0 0 0,0-1 0,0 1 0,1 0 0,-1 0-1,0 0 1,0 0 0,0-1 0,0 1 0,0 0 0,0 0-1,0 0 1,-1 0 0,1-1 0,0 1 0,0 0 0,0 0-1,0 0 1,0 0 0,0-1 0,0 1 0,0 0-1,0 0 1,0 0 0,0 0 0,-1 0 0,1 0 0,0-1-1,0 1 1,0 0 0,0 0 0,0 0 0,-1 0 0,1 0-1,0 0 1,0 0 0,0 0 0,0 0 0,0 0-1,-1 0 1,1 0 0,0 0 0,0 0 0,0 0 0,0 0-1,-1 0 1,1 0 0,22-18 1410,40-20-934,11 2 348,120-42-1,-148 64-1989,1 2 0,50-7-1,-88 18 380,1 0-1,-1 0 0,1 1 0,-1 1 0,1-1 0,-1 1 1,1 1-1,8 2 0,-16-4 500,0 1 0,0-1 1,0 1-1,0 0 0,0 0 0,0-1 1,-1 1-1,1 0 0,0 0 1,0 0-1,0 0 0,-1 0 0,1 0 1,-1 0-1,1 0 0,-1 0 0,1 0 1,-1 0-1,1 0 0,-1 0 0,0 1 1,0-1-1,0 0 0,1 2 0,-3 14-5432,-10 19 795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53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243 187 9293,'-37'25'-123,"-67"34"0,3-17 8450,109-47-7295,44-28 809,82-38 1,73-20-1071,-103 47-4254,-3-2-4072,-75 35 3408,-1 0-1672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12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2672,'7'-18'1998,"7"-12"1395,6-4 14889,-22 224-16543,0-37-164,-1 19 308,5-108-1231,-2-61-462,0 1-101,-2 2-56,2 30 228,0-38-261,-4-10 0,0-41 0,4-164 0,1 70 0,-1 127 0,0-3 0,2 1 0,-2 1 0,2-2 0,-1 2 0,1-1 0,0 7-99,-2 12-455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12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13 9649,'0'0'-566,"-3"-1"82,-5-2 407,1 1 0,-1 0 0,0 1 1,-14-2-1,18 3 288,-1 0 38,-11 2 248,0 1 1,0 1 0,0 0-1,0 1 1,1 0 0,-1 1-1,-16 11 1,17-10 165,7-3-220,0 1 0,-1-1 0,1 2 0,-7 6-1,12-10-4,3-2-371,-1 0-1,1 0 1,-1 1 0,1-1 0,0 0-1,-1 0 1,1 1 0,-1-1 0,1 0-1,0 1 1,-1-1 0,1 1 0,0-1-1,-1 0 1,1 1 0,0-1 0,0 1-1,-1-1 1,1 1 0,0-1 0,0 1-1,0-1 1,0 1 0,-1-1 0,1 1-1,0-1 1,0 1 0,0-1 0,0 1-1,0-1 1,1 1 0,-1-1 0,0 1-1,0-1 1,0 1 0,0-1 0,0 1-1,1-1 1,-1 1 0,0-1 0,0 1-1,1-1 1,-1 1 0,0-1 0,1 0-1,-1 1 1,0-1 0,1 0 0,0 1-1,14 17 1105,-10-15-996,1 1 1,0-1 0,1-1 0,-1 1 0,0-1 0,1 0 0,-1 0-1,1-1 1,0 0 0,0 0 0,10-1 0,5 3 179,44 4 528,0-3 1,72-4-1,134-20 1008,-232 16-1622,99-9 958,-134 13-1127,-2 0-57,11-3 1,-10 2 69,-1 1-97,12-4-2,-11 4 110,4-4 1867,-5 3-3661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2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21 2304,'0'0'1158,"1"-3"-743,10-14 6770,-15 40 2371,-2 7-11071,-1 24 3204,1 90 0,6-140-1581,0 35-447,0-35-394,0-83-18928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2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1 108 10997,'0'-68'371,"0"64"85,0 1-252,6-27-211,-6 28-597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3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6949,'4'13'161,"1"0"0,1 0 1,6 11-1,-7-14 246,0 0 0,0-1 0,-2 2 0,6 17 0,-7-13 152,0 0-1,-2 0 1,0 19-1,-1-7 423,1-23-528,-1-1 34,-1 8 588,-2-18 1562,-1-23 829,4 25-4492,0 4 1039,1 0-1,0 0 1,-1 0 0,1 0-1,0-1 1,0 1 0,0 0-1,0 0 1,0 0 0,0-1-1,0 1 1,0 0 0,0 0-1,1 0 1,-1-1 0,0 1-1,1 0 1,-1 0 0,1 0 0,-1 0-1,1 0 1,0 0 0,-1 0-1,2-1 1,1-2 37,2-6 21,0-1 0,2 1 0,-1 0 0,1 0 0,0 1 0,1-1 0,0 2 0,1-1 0,0 1 0,0 1 0,0 0 0,1 0 0,0 1 0,21-10 0,-10 12-12,-18 3-36,2 3 1,1-1-17,0 2-1,-1-1 1,0 1 0,1-1 0,-1 2 0,0-1-1,0 0 1,-1 1 0,1 0 0,-1 0-1,0 0 1,0 1 0,5 7 0,3 7 34,-1 1 0,-1 1-1,13 39 1,2 4 52,-7-20 281,-17-41-224,0-1 112,-1-2-243,0 1 0,0-1-1,0 0 1,0 0 0,0 1 0,0-1 0,0 0-1,0 1 1,0-1 0,1 0 0,-1 0 0,0 1 0,0-1-1,0 0 1,0 0 0,0 1 0,1-1 0,-1 0 0,0 0-1,0 1 1,0-1 0,1 0 0,-1 0 0,0 0 0,0 1-1,1-1 1,-1 0 0,0 0 0,0 0 0,1 0 0,-1 0-1,0 0 1,0 0 0,1 0 0,-1 0 0,0 1-1,1-1 1,-1 0 0,0 0 0,0 0 0,1-1 0,-1 1-1,0 0 1,1 0 0,-1 0 0,0 0 0,0 0 0,1 0-1,-1 0 1,0 0 0,0-1 0,1 1 0,-1 0 0,0 0-1,0 0 1,1 0 0,-1-1 0,102-111 223,-89 99-246,1 1 0,0 1 0,0 0 0,1 1 1,1 0-1,26-12 0,-39 21-2,0 1 1,0-1-1,0 0 0,0 1 0,0-1 0,0 1 1,0 0-1,0 0 0,0 0 0,0 1 0,0-1 0,0 1 1,4 0-1,-5 0 8,-1 0-3,1-1 0,-1 1 0,0-1 0,0 1 0,0 0 0,0-1 0,0 1 0,0 0 0,-1 0 0,1 0 0,0 0 0,0 0 0,-1 0 0,1 0 0,0 0 0,-1 0 0,1 0 0,-1 0 0,1 0-1,-1 0 1,0 1 0,1 1 0,3 28-20,-4-26 20,1 13 9,1 0 0,0 0 0,1-1 0,1 1 0,10 27 1,-12-40-7,0 0 0,1-1 0,-1 0 0,1 0 0,-1 1 1,1-2-1,1 1 0,-1 0 0,0-1 0,1 1 0,0-1 1,0 0-1,0 0 0,0 0 0,0-1 0,1 0 1,-1 1-1,1-1 0,-1-1 0,1 1 0,0-1 0,-1 0 1,1 0-1,0 0 0,7 0 0,2-2-4,0 1 1,0-2-1,0 0 0,0 0 0,0-2 1,0 1-1,-1-2 0,0 0 0,0 0 1,0-2-1,0 1 0,-1-1 0,0-1 1,18-16-1,-16 12-20,0 0-1,-1-1 1,-1-1-1,0 0 1,-1 0-1,-1-1 1,0-1-1,-1 1 1,0-2-1,-2 1 1,7-19-1,-13 33 16,0-1 0,0 1 0,0-1 0,0 1 0,-1-1-1,1 1 1,-1-1 0,0 0 0,0 1 0,1-1 0,-2 0 0,1 1 0,0-1 0,0 0-1,-1 1 1,0-1 0,1 1 0,-1-1 0,0 1 0,0-1 0,-1 1 0,1 0-1,0 0 1,-4-4 0,3 4 11,0 1-1,0 0 0,0 0 0,-1 0 1,1 1-1,-1-1 0,1 0 0,0 1 1,-1 0-1,1-1 0,-1 1 1,1 0-1,-1 0 0,1 1 0,-1-1 1,1 0-1,-1 1 0,1 0 0,0-1 1,-1 1-1,1 0 0,0 0 1,0 0-1,-3 2 0,0 0 17,0-1 1,0 1-1,0 1 0,0-1 0,1 0 0,-1 1 0,1 0 1,0 0-1,0 1 0,1-1 0,-1 1 0,1-1 0,0 1 1,0 0-1,1 1 0,-1-1 0,1 0 0,0 1 0,1-1 1,-1 1-1,1-1 0,0 1 0,0 0 0,1 0 0,0-1 1,0 1-1,0 0 0,1 0 0,0-1 0,0 1 0,0 0 1,1-1-1,-1 1 0,1-1 0,1 0 0,-1 0 0,1 0 1,0 0-1,0 0 0,1 0 0,-1-1 0,1 1 1,0-1-1,0 0 0,0 0 0,7 4 0,4 1-500,1-1 0,-1-1 0,1 0 1,1-1-1,-1 0 0,1-2 0,0 0 0,0-1 0,1-1 0,34 1 0,1-4-3277,0-2-1,72-14 1,-40 3-2290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5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182 103 3452,'2'-3'424,"-2"3"-303,17-19 669,-17 18-555,1 0-1,-1 0 1,1 0 0,0 0-1,-1 0 1,1 1-1,0-1 1,0 0-1,-1 0 1,1 1-1,0-1 1,0 1-1,0-1 1,0 1-1,0-1 1,0 1-1,0-1 1,1 1 0,7 23 60,-7-18-9,4 14 901,-5-18-1144,-1-1 0,1 0 0,-1 1 0,0-1 0,1 0 0,-1 0 0,1 1 0,-1-1-1,1 0 1,-1 0 0,1 0 0,-1 1 0,1-1 0,0 0 0,-1 0 0,1 0 0,-1 0 0,1 0 0,-1 0 0,1 0 0,-1 0 0,1 0 0,-1-1 0,1 1 0,0 0 0,-1 0 0,1 0 0,-1-1 0,1 1 0,-1 0 0,0 0 0,1-1 0,-1 1 0,1 0 0,-1-1 0,1 1 0,-1-1 0,0 1 0,1-1 0,-1 1 0,0 0 0,0-1 0,1 1 0,-1-1 0,0 1 0,0-1 0,0 0 0,1 1 0,-1-1 0,0 1 0,0-2 0,7-28 242,-7 27-94,-1-2-5,0-15 8,0 15-5,0 1 6,0 2-217,1 0 72,-1 0 1,1 1-1,-1-1 0,1 0 1,-1 0-1,0 1 0,0-1 1,0 0-1,0 1 0,0-1 1,0 1-1,-1-1 0,1 1 1,0-1-1,-1 1 0,1 0 1,-1 0-1,1 0 0,-1 0 1,1 0-1,-1 0 0,0 0 1,0 1-1,1-1 0,-1 0 1,0 1-1,0 0 0,0-1 1,0 1-1,0 0 0,1 0 1,-5 0-1,-6 4 77,0 0 0,0 1-1,1 0 1,-1 1 0,1 0 0,1 1-1,-1 0 1,1 1 0,0 0 0,1 1 0,0 0-1,0 0 1,1 1 0,0 0 0,0 0-1,2 1 1,-1 0 0,1 0 0,1 1-1,0-1 1,0 1 0,1 0 0,-4 23-1,7-27-87,1-1-1,-1 1 0,1 0 0,0 0 1,1 0-1,0-1 0,0 1 0,1 0 0,0-1 1,0 1-1,1-1 0,0 0 0,6 12 0,-3-10-210,0 0 0,1-1 0,0 1 0,0-1 0,1-1 0,0 0 0,0 0 0,1 0-1,10 6 1,-4-5-291,-1 0 0,2-1-1,-1 0 1,1-1-1,0-1 1,1-1 0,-1 0-1,1-1 1,-1-1 0,1 0-1,0-2 1,24-1-1,-13-3 291,1-2 0,-1-1 0,-1-1 0,1-1 0,-2-2-1,1-1 1,-1-1 0,-1-1 0,0-1 0,-1-1-1,25-22 1,-38 27 561,0 0-1,0 0 1,-1-1-1,-1 0 1,16-26-1,-24 36-332,-1 0 0,1 0 0,-1 1 0,1-1 0,-1 0 0,0 0 0,1 0-1,-1 1 1,0-1 0,0 0 0,-1 0 0,1 0 0,0 0 0,-1 1 0,1-1 0,-1 0 0,1 0 0,-1 1 0,0-1 0,1 0-1,-1 1 1,0-1 0,-2-2 0,1 2-115,1 1 99,0-1-1,-1 1 1,1 0 0,-1 0-1,0 0 1,0 0-1,1 0 1,-1 0-1,0 0 1,0 0 0,0 1-1,0-1 1,0 1-1,1 0 1,-1-1-1,0 1 1,0 0 0,0 0-1,0 0 1,-3 1-1,-2 1 138,-5 3-69,0 1 0,0 0 1,1 0-1,0 1 1,1 0-1,0 1 0,0 0 1,0 1-1,1 0 1,-14 18-1,19-22-30,0 0-1,0 1 1,1-1 0,0 1 0,0 0-1,1 0 1,-1 0 0,1 0-1,1 0 1,-1 0 0,1 0-1,0 1 1,0-1 0,1 1 0,0-1-1,0 0 1,0 1 0,1-1-1,0 1 1,0-1 0,1 0-1,0 0 1,0 0 0,0 0 0,4 6-1,-3-6 35,1-1 0,0 0 1,0 0-1,0 0 0,0-1 0,1 1 0,0-1 0,0 0 0,0-1 0,0 1 0,1-1 0,0 0 1,-1 0-1,1 0 0,0-1 0,0 0 0,0 0 0,1-1 0,-1 0 0,0 0 0,1 0 0,-1-1 0,8 0 1,-10 0-36,-1-1 0,0 1 1,1-1-1,-1 1 0,0-1 1,1 0-1,-1-1 0,0 1 1,0 0-1,0-1 1,0 0-1,0 1 0,0-1 1,-1 0-1,1-1 0,0 1 1,-1 0-1,0-1 1,1 0-1,-1 1 0,3-6 1,2-6 193,1 0 1,-2 0 0,8-25-1,-1 4-18,-12 32-245,1 0 1,-1 0 0,1 1-1,0-1 1,-1 0 0,1 1-1,0 0 1,1-1 0,-1 1-1,0 0 1,1 0 0,-1 0-1,1 0 1,-1 1 0,1-1-1,0 1 1,0 0 0,4-2-1,-5 2-5,1 1-1,-1-1 1,1 1-1,0 0 1,0-1 0,-1 1-1,1 0 1,0 1-1,-1-1 1,1 0 0,0 1-1,-1 0 1,1-1-1,4 3 1,0 0 1,1 0 0,0 0-1,-1 0 1,0 1-1,0-1 1,0 2-1,0-1 0,0 1 1,-1 0-1,0 0 1,0 1-1,0-1 1,-1 2-1,0-1 0,6 9 1,-3-2 19,0 0 1,-1 1 0,-1 0 0,0 0-1,7 28 1,-12-39 30,0 0 40,3 9 34,-3-8 1746,-2-15-1817,-1-30-15,2 36-30,0 0-1,1 0 1,-1 0-1,1 0 1,0 1 0,1-1-1,-1 0 1,1 0-1,0 1 1,0-1 0,4-5-1,-1 0 14,0 0-13,0 1 0,1-1 0,0 1 0,0 0 0,1 1 0,10-11 1,-8 10-14,-6 5-1,11-5-6,8 0-4,-17 6 11,-4 2 0,0 1 1,0-1 0,0 0 0,1 1-1,-1-1 1,0 1 0,0 0-1,1-1 1,-1 1 0,0 0-1,1 0 1,-1 0 0,0 0-1,3 0 1,3-1-3,0 1 0,0 0 1,-1 1-1,1 0 0,0 0 0,0 0 0,-1 1 1,1-1-1,0 2 0,-1-1 0,0 1 0,0 0 1,0 0-1,0 1 0,0 0 0,0 0 0,-1 0 0,0 1 1,0-1-1,0 1 0,-1 1 0,5 6 0,-4-7-5,0 1 8,0 1 0,-1 0 0,1 1 0,-1-1-1,-1 1 1,0-1 0,5 17 0,8 59-6,-14-65 25,-1-15 9,0 0 22,1 5-91,-2-8 48,0 0-1,0 0 1,0 0 0,0 0-1,0-1 1,0 1-1,0 0 1,0 0 0,0 0-1,0 0 1,0 0-1,0 0 1,0 0-1,0 0 1,0-1 0,0 1-1,1 0 1,-1 0-1,0 0 1,0 0 0,0 0-1,0 0 1,0 0-1,0 0 1,0 0 0,0 0-1,0 0 1,0 0-1,0 0 1,0 0 0,1-1-1,-1 1 1,0 0-1,0 0 1,0 0 0,0 0-1,0 0 1,0 0-1,0 0 1,0 0 0,0 0-1,1 0 1,-1 0-1,0 0 1,0 0-1,0 0 1,0 0 0,0 0-1,0 0 1,0 1-1,0-1 1,0 0 0,1 0-1,-1 0 1,0 0-1,0 0 1,0 0 0,0 0-1,0 0 1,0 0-1,0 0 1,0 0 0,0 0-1,0 0 1,0 1-1,0-1 1,0 0 0,0 0-1,1 0 1,12-30-57,28-41-1,-37 64 20,1-1-1,0 1 0,1 1 0,0-1 0,0 1 1,0 0-1,1 0 0,0 0 0,0 1 0,0 0 1,12-5-1,-15 8 13,0 1 0,0 0-1,0 0 1,1 0 0,-1 0 0,0 1 0,0 0 0,0-1 0,0 2 0,1-1 0,-1 0-1,0 1 1,0 0 0,6 2 0,-3 0 3,0 0 1,-1 0-1,0 0 0,1 1 1,-1 0-1,-1 1 0,10 8 0,3 6-4,-2 0-1,0 1 1,21 37-1,-34-52 15,-2-2 8,11 15 11,0 1 1,1-1-1,20 21 0,-31-36 2,3-4 2,0 0-13,1 0 1,-1 0-1,0-1 1,0 0-1,0 0 0,0-1 1,0 1-1,0-1 0,0 0 1,-1 0-1,0 0 1,1-1-1,-1 0 0,-1 0 1,1 0-1,0 0 0,5-9 1,7-12 1,0-1-1,13-32 1,1-1 66,-29 58-67,-1 0 0,1-1-1,-1 1 1,1-1 0,0 1 0,0 0-1,-1 0 1,1 0 0,0-1 0,0 1-1,0 0 1,0 0 0,0 0 0,1 0-1,-1 0 1,0 1 0,0-1 0,2-1-1,-2 4 1,0 0-1,0-1 1,-1 1-1,1 0 0,0-1 1,-1 1-1,0 0 1,1 0-1,-1 0 0,0 0 1,0 3-1,0 0-5,4 46 59,-5 61-1,0-38 24,-7 319-76,-1-230-5198,5-139 2918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6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0 303 9553,'4'-16'-226,"0"-2"189,1-1 0,0 1-1,14-30 1,-17 45 72,0-1 0,0 1 0,0-1 0,0 1 0,0 0 0,0 0 0,1 0-1,0 0 1,-1 1 0,1-1 0,0 1 0,0-1 0,1 1 0,-1 0 0,0 0 0,1 1 0,-1-1 0,1 1-1,0-1 1,-1 1 0,1 0 0,0 1 0,0-1 0,4 0 0,-3 1 6,0 1-1,0 0 1,0 0-1,0 0 1,0 0 0,0 1-1,-1-1 1,1 1-1,-1 1 1,1-1 0,-1 1-1,0-1 1,0 1 0,0 0-1,0 1 1,-1-1-1,1 1 1,-1-1 0,0 1-1,0 0 1,3 5-1,0 1 27,0 1-1,-1-1 0,0 1 0,-1 0 1,0 0-1,-1 1 0,3 15 0,-6-16-169,-1-1 0,0 0-1,0 1 1,-1-1 0,-1 0 0,1 1-1,-2-2 1,1 1 0,-8 13-1,4-6-299,-14 25-403,20-39 724,3-3 32,-1 1 56,0-1 1,1 1 0,-1 0 0,0-1-1,0 1 1,1 0 0,-1 0 0,0 0-1,0 0 1,0 0 0,1 2 0,-1-3 7,2 3 67,3-5 22,11-5 105,-1 0 0,0-1-1,-1-1 1,0-1 0,-1 0 0,1 0 0,-2-2-1,0 0 1,0 0 0,-1-1 0,-1 0 0,18-28 0,-18 23 2,-1 0 0,0-1 0,-2 0 0,0 0 0,-1-1 0,-1 0 0,-1 0 0,-1-1 0,-1 1 0,0-1 0,-1-21 0,-2 40-159,0-1-1,0 0 1,0 0-1,0 0 0,-1 0 1,1 0-1,-1 1 1,1-1-1,-1 0 1,0 0-1,0 1 0,0-1 1,-1 0-1,1 1 1,-1 0-1,1-1 0,-1 1 1,0 0-1,0-1 1,-2-1-1,-4 10 123,3-3-137,0 1 5,0 0 0,0 0 1,1 1-1,-1-1 0,1 1 0,0 0 1,0 0-1,1 0 0,-5 8 0,-5 16 194,0 2 0,2-1 0,1 1 0,-7 43-1,13-56-135,2 1-1,1 0 0,0 0 0,1 0 0,1 0 0,1 0 1,1 0-1,9 34 0,-11-49-82,0 0 0,1-1 0,-1 1 0,1-1-1,0 1 1,0-1 0,0 0 0,0 0 0,1 0 0,-1 0 0,1 0-1,0 0 1,-1-1 0,1 1 0,0-1 0,1 0 0,-1 0 0,0 0 0,1-1-1,-1 1 1,1-1 0,0 1 0,-1-1 0,1 0 0,0-1 0,-1 1 0,1-1-1,0 1 1,0-1 0,0 0 0,0-1 0,-1 1 0,1-1 0,0 1 0,5-3-1,23-5 23,-1-1-1,0-2 0,-1-1 0,44-23 0,-51 22 5,0-1-1,-1-1 0,-1 0 0,-1-2 1,0-1-1,24-27 0,-42 43-27,0 0 1,0 0-1,-1-1 1,1 1-1,-1 0 0,1-1 1,-1 1-1,0-1 0,0 1 1,0-1-1,0 0 0,-1 1 1,1-1-1,-1 0 1,1 0-1,-1 1 0,0-6 1,-1 6-7,0-1 0,0 1 0,0 0 0,0 0 0,0 0 0,0 0 0,0 0 0,0 1 0,-1-1 0,1 0 0,-1 0 0,0 1 0,1-1 1,-1 1-1,0 0 0,0-1 0,0 1 0,0 0 0,0 0 0,0 0 0,0 0 0,-3 0 0,0-1 4,-1 1 0,0 0 0,1 1-1,-1-1 1,0 1 0,0 0 0,0 1-1,0-1 1,1 1 0,-1 0 0,0 1 0,1-1-1,-1 1 1,1 0 0,-1 1 0,1-1 0,0 1-1,0 0 1,0 0 0,1 1 0,-1-1-1,1 1 1,-1 0 0,1 0 0,1 1 0,-1-1-1,-4 8 1,7-7-14,0 0 0,0 0 1,0 0-1,1 0 0,0 1 0,0-1 0,0 0 0,1 0 1,-1 0-1,1 1 0,1-1 0,-1 0 0,1 0 0,-1-1 1,2 1-1,2 6 0,4 5-705,1 0-1,1 0 1,0-1 0,15 14 0,26 23-9666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7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8341,'1'-3'-531,"27"-54"-846,-26 55 1386,-1 1 27,0 0 0,0 0 0,1 0 0,-1 0 0,0 0 0,0 0 1,1 1-1,-1-1 0,0 0 0,1 1 0,-1-1 0,0 1 0,1 0 0,-1-1 0,3 1 0,7-4 1540,-7 7-1236,0 1-129,-1 0 1,1 0-1,-1 0 0,0 1 1,-1-1-1,1 1 0,-1 0 1,0 0-1,0 0 0,0 0 1,-1 0-1,2 9 0,8 42 952,-7-33 65,11 38 1,-14-59-742,0 0 200,0-1-646,-1-1 1,0 1 0,0-1-1,0 0 1,0 1 0,0-1-1,0 0 1,0 1 0,1-1-1,-1 1 1,0-1 0,0 0-1,1 1 1,-1-1 0,0 0-1,0 0 1,1 1 0,-1-1-1,0 0 1,1 0 0,-1 1-1,0-1 1,1 0 0,-1 0-1,0 0 1,1 0 0,-1 1-1,1-1 1,-1 0 0,0 0-1,1 0 1,-1 0 0,0 0 0,1 0-1,-1 0 1,1 0 0,-1 0-1,0 0 1,1 0 0,-1 0-1,1-1 1,-1 1 0,0 0-1,1 0 1,-1 0 0,0 0-1,1-1 1,0 1 0,22-17 325,0-1 0,-1 0 0,0-2 0,29-35 0,-37 42-229,-13 12-127,-1 0-1,1 1 0,0-1 0,-1 0 1,1 1-1,0-1 0,-1 1 1,1-1-1,0 1 0,0 0 1,0-1-1,-1 1 0,1 0 1,0-1-1,0 1 0,0 0 1,0 0-1,0 0 0,0 0 1,1 0-1,13 14 12,-14-14-21,-1 1 0,1-1 1,-1 1-1,1-1 0,-1 1 0,1-1 1,-1 1-1,1-1 0,-1 1 1,1-1-1,-1 1 0,0-1 0,1 1 1,-1-1-1,0 1 0,0 0 0,1-1 1,-1 1-1,0 0 0,0-1 0,0 1 1,0 0-1,0-1 0,0 1 1,0 1-1,2 14 26,43 97 269,-44-110-221,17-3-19,-16 0-47,3 0 18,2-4-3,20-14 2,30-24 0,-29 21-71,42-25 0,-66 44 20,0 2-2,-2 0-18,1 1 0,-1-1 0,1 1-1,0 0 1,-1 0 0,1 0 0,-1 0-1,0 0 1,1 0 0,-1 1 0,0-1-1,0 1 1,0-1 0,0 1 0,0 0-1,0 0 1,0 0 0,-1 0 0,1 0-1,2 4 1,17 31-2600,-17-30-1500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1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34 170 8677,'-6'-28'-236,"1"4"176,-6 5 160,7 2 296,-1-13-36,3 9-184,9-3-416,8 17-920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7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1 176 8761,'2'-22'0,"4"3"140,-4 2 108,3 2 324,4-11-296,-5 15 208,6-10-304,-3 4-432,0 4-1228,3-2-2669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7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6921,'18'-27'1968,"-10"18"-1413,-6 7 553,10-3-204,-6 9 2363,0 8-2918,-1 0 0,-1 1 0,1-1 0,-2 1 0,0-1 0,-1 1 0,0 0-1,0 21 1,-5 116 1380,1-124-1513,-13 163 34,1-65-4012,6-86 118,7-34 2643,-1 0-1,1 0 1,-1 1-1,0-1 1,0 0-1,-4 4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8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0 202 8245,'0'-4'24,"0"1"1,0-1-1,0 1 1,1-1 0,-1 1-1,1-1 1,-1 1-1,1 0 1,0-1 0,0 1-1,1 0 1,-1 0-1,1 0 1,0 0-1,0 0 1,0 0 0,0 0-1,0 1 1,0-1-1,1 1 1,-1-1 0,1 1-1,0 0 1,0 0-1,-1 0 1,1 0-1,1 1 1,-1-1 0,5-1-1,49-19 386,76-18 0,-21 7 730,-89 23-544,-21 9-414,1-1 1,0 0-1,0 1 0,0 0 1,0 0-1,1 0 1,-1 0-1,0 0 1,0 1-1,4-1 1,-9 8 115,-12 43 313,8-31-276,0 0 0,1 0 1,1 1-1,1-1 0,1 1 0,1 28 0,0-47-294,1 0 0,0 0 0,0 0 0,1 0 0,-1 0 0,0 1 0,0-1 0,1 0 0,-1 0 0,0 0 0,1 0 0,-1 0 0,1 0 0,-1 0-1,1 0 1,0 0 0,-1 0 0,1 0 0,0-1 0,0 1 0,0 0 0,-1 0 0,1-1 0,0 1 0,0 0 0,0-1 0,0 1 0,0-1 0,0 1 0,1-1 0,-1 0 0,0 1 0,0-1 0,0 0-1,0 0 1,0 0 0,0 0 0,1 0 0,-1 0 0,0 0 0,0 0 0,0 0 0,0-1 0,0 1 0,0 0 0,0-1 0,0 1 0,0-1 0,0 1 0,2-2 0,6-2 162,1-1 1,-1 0 0,0-1 0,8-7 0,14-14 659,-1-1 1,48-61-1,-43 47 168,-34 42-999,-1-1 0,0 0 0,1 1 0,-1-1 1,1 1-1,-1-1 0,1 1 0,-1-1 0,1 1 0,-1-1 0,1 1 1,-1-1-1,1 1 0,0 0 0,-1-1 0,1 1 0,0 0 0,-1 0 1,1-1-1,0 1 0,-1 0 0,1 0 0,0 0 0,0 0 0,-1 0 1,2 0-1,-1 1-21,0-1 1,-1 1-1,1 0 0,-1-1 1,1 1-1,-1 0 1,1 0-1,-1-1 1,1 1-1,-1 0 1,0 0-1,1 0 1,-1 0-1,0 0 0,0-1 1,0 1-1,0 2 1,-1 52 87,-9 34 49,-22 212 222,26 4-110,42 40-39,-5-75 10,-30-264-224,0 4 12,-1 0-1,1 0 1,-3 18 0,2-26-14,-1 0-1,1-1 1,0 1 0,-1 0-1,1-1 1,-1 1 0,0 0-1,0-1 1,1 1 0,-1-1-1,0 1 1,0-1 0,0 1 0,-1-1-1,1 0 1,0 0 0,0 1-1,-1-1 1,1 0 0,-1 0-1,1 0 1,-1-1 0,1 1-1,-1 0 1,1 0 0,-4 0-1,-6-3 12,1-2-40,0-1 1,0 0 0,0-1-1,1 0 1,0-1 0,0 1-1,1-2 1,-12-11-1,7 4-76,1-1 0,0 0-1,1 0 1,-13-27-1,12 17-57,1 0-1,1-1 1,1 0-1,2 0 1,0-1-1,-4-56 1,10 65-117,0 0 0,2 0 0,0 0 1,1 0-1,1 0 0,1 1 1,1-1-1,0 1 0,2 0 1,0 0-1,0 1 0,2 0 1,0 0-1,1 1 0,1 1 0,0-1 1,1 2-1,1-1 0,0 2 1,1 0-1,15-12 0,6 1-683,2 1-1,0 2 0,1 1 1,66-23-1,-27 17-2448,123-23 0,-66 25-1420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0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24822,'9104'0'0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45 15705,'0'0'-1235,"13"-13"-4131,-12 11 5749,0 1 1,0-1 0,0 0 0,0 0-1,0 0 1,0 0 0,-1 0 0,1-1 0,-1 1-1,1 0 1,-1 0 0,0 0 0,0-3 0,-8 9-232,-23 13-8,27-15-106,1 1 0,0 0 0,0-1 0,0 1 0,1 0 0,-1 1 0,1-1 0,-1 0 0,1 1 0,0-1 0,0 1 0,1 0 0,-1-1 1,-1 6-1,3-8-13,-16 60 751,15-56-655,1 1-1,0 0 0,0 0 0,0-1 0,0 1 0,1 0 1,0-1-1,0 1 0,1 0 0,0-1 0,0 1 0,0-1 0,0 0 1,1 0-1,0 0 0,0 0 0,0 0 0,7 7 0,-6-9 7,-1 1 0,1-1 0,0 0 0,0 0 0,0 0 0,1 0 0,-1-1 0,1 0 0,-1 0 0,6 2 0,-7-3-14,0 0 114,24 1 880,-24-1-1041,0-1 0,-1 0 0,1 1 0,0-1 1,0 0-1,-1 0 0,1-1 0,0 1 0,-1 0 1,1-1-1,0 0 0,-1 0 0,1 1 0,-1-2 1,1 1-1,-1 0 0,0 0 0,1-1 0,-1 1 0,0-1 1,0 0-1,4-3 0,32-42 653,-23 28-465,-13 13-204,0 1 0,0 0 1,0-1-1,-1 1 0,1-1 0,-2 1 0,1-1 1,0-7-1,-1 9 15,-2 0-27,-23-43 66,23 45-100,0 0 6,-6-5-6,5 4-3,-3-1 0,-17-5 1,21 8 4,-42-5 5,40 6-12,0 0-9,-12 0 12,12 0-8,-4 3-1820,7-3 1725,1 0 0,-1 0 0,1 0 0,-1 0 0,1 0 0,-1 0 0,0 0 0,1 0 0,-1 1 0,1-1 0,-1 0 0,1 0 0,0 0 0,-1 0 0,1 1 0,-1-1 0,1 0 0,-1 1 0,1-1 0,0 0 0,-1 1 0,1-1 0,-1 0 0,1 1 0,0-1 0,0 1 0,-1-1 0,1 1-1,0-1 1,-1 1 0,1 8-1608,6 14-7776,-2-13 8351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4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107 139 9513,'0'0'-682,"5"-6"-2438,29-38 4540,-33 42-627,0-1-413,0 1 0,0-1 0,0 0 0,-1 0 0,1 1 0,-1-1 0,0 0 0,0 0 0,0 1-1,0-1 1,0 0 0,-1 0 0,0-3 0,-7-8-152,6 10 631,-1 4-638,-12-3-7,11 2 684,-3 2-696,0 0 1,-1 1 0,1 0 0,0 1-1,-7 3 1,10-4-30,-31 35 889,31-31-910,0 1-1,1 0 1,0 0-1,0 0 0,0 0 1,1 1-1,-3 14 1,5-18-72,-1 1 1,1 0 0,-1-1-1,1 1 1,1-1 0,-1 1-1,1 0 1,0-1-1,0 1 1,0-1 0,0 1-1,1-1 1,0 0 0,3 6-1,-4-9 56,-1 1-103,1-1 0,-1 0 0,1 0 0,-1 1-1,1-1 1,0 0 0,0 0 0,-1 0 0,1 0-1,0 0 1,0 0 0,0 0 0,0 0 0,0 0 0,1 0-1,-1 0 1,0-1 0,2 2 0,19 8 539,-19-9-405,0 0 0,12 0-2,-11-1 160,1 0-174,-1-1-91,1 0-1,-1 0 1,0 0-1,1 0 1,-1 0 0,0-1-1,0 0 1,0 0-1,0 0 1,0 0 0,-1-1-1,1 0 1,0 1-1,-1-1 1,5-6 0,-3 2 28,0-1 1,-1 0 0,1 0 0,2-9 0,3-32 144,-10 46-206,0-1 3,-1-20 22,-2 4-48,3 19-4,0 1 0,0-1 1,0 0-1,0 0 0,0 0 1,-1 0-1,1 0 0,0 1 1,0-1-1,-1 0 0,1 0 1,0 0-1,-1 1 0,1-1 1,0 0-1,-1 0 0,0 1 1,1-1-1,-2-1 1,-2-2-1,-3-3-3,3 3-5,-4-4 0,-19-16-23,24 22 17,-9-3-2008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4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69 8769,'-24'-18'-320,"19"14"87,-12-5 1416,9 6-152,-5-6 5065,12 9-6006,27-2 27,68-4-3439,1-7-5271,-76 8 5631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17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259 241 1196,'0'0'1038,"-5"1"-606,-52 14 3511,53-14-2957,-16 5 1411,-10 2 78,27-7-1482,0 0-506,-10 5-13,10-4-20,-13 5 1191,-13 6-246,27-12-1102,-1 0-1,-8 5-3,9-5-6,-1 1-10,-6 3-184,2-2 314,1 1-1,-1 0 1,1 1 0,0-1-1,-6 6 1,10-8 930,7 3-1167,0 2-115,-4-5-34,1 1 0,0-1 0,0 0 1,0 0-1,0 0 0,0 0 0,0 0 0,0 0 0,1-1 1,3 3-1,8 1 49,0-1 1,1 0-1,-1-1 1,1-1-1,-1 0 1,22-1-1,-15 0-105,73 3-1630,-1-5 0,1-4-1,174-31 1,-262 35 1533,52-15-1419,-54 15 1434,-1-1-1,1 0 1,-1 1-1,0-1 1,1 0-1,-1 0 1,0-1-1,0 1 1,-1-1-1,1 1 1,-1-1-1,1 0 1,-1 0-1,4-5 1,2-19-451,-8 24 418,0-2 13,-2-6 194,0 0 0,-1 0 1,0 0-1,0 1 0,-1-1 1,-1 1-1,0 0 0,0 0 1,-1 0-1,0 1 0,0 0 0,-1 0 1,-9-8-1,2 2 592,-1 1 0,0 1 0,-1 0 0,-1 1 1,0 1-1,-26-13 0,-4-2 1766,45 25-987,5 10-1046,17 28 263,2-1 0,1 0 1,37 43-1,46 72 1446,-103-147-2041,3 6 189,0 0 1,-1 0-1,0 1 1,0-1-1,2 13 1,-6-19-180,-1 0 0,1 0 0,-1 1 0,0-1 0,0 0 0,0 0 0,-1 1 0,1-1 0,-1 0 0,0 0 0,0 0 0,-1 0 1,1 0-1,-1 0 0,0 0 0,0 0 0,-5 6 0,-194 242-466,-20-19-5377,67-89-1607,84-89 566,36-32-922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8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96 141 1984,'-2'-9'534,"-8"-55"2855,10 60-2397,0 0-473,-6-28 3161,5 29-953,1-1-2229,0-10-4,0 10 1801,-1 1-1878,-3 13 5195,-1 29-4430,-2 53-725,4-13 261,-3 361 2334,7-413-3006,1 4-294,-3-4-2695,1-26 2795,0-1 1,0 0-1,0 1 1,0-1-1,0 1 1,0-1-1,0 0 0,0 1 1,0-1-1,0 1 1,0-1-1,0 0 1,0 1-1,0-1 0,0 0 1,0 1-1,-1-1 1,1 1-1,0-1 1,0 0-1,0 1 0,-1-1 1,1 0-1,0 0 1,0 1-1,-1-1 1,1 0-1,0 1 0,-1-1 1,1 0-1,0 0 1,-1 0-1,1 1 1,0-1-1,-1 0 0,1 0 1,0 0-1,-1 0 1,1 0-1,0 0 1,-1 1-1,1-1 0,-1 0 1,1 0-1,0 0 1,-1 0-1,1-1 1,-1 1-1,1 0 1,0 0-1,-1 0 0,1 0 1,0 0-1,-1 0 1,1-1-1,-1 1 1,1 0-1,0 0 0,-1 0 1,1-1-1,0 1 1,0 0-1,-1 0 1,1-1-1,0 1 0,0 0 1,-1-1-1,1 0 1,-14-14-6303,7 7 5189,6 6 2053,-13-18-7240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8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74 12765,'-1'-1'20,"1"0"0,-1 0 0,1 0 0,0 0 1,-1 0-1,1 0 0,0-1 0,-1 1 0,1 0 0,0 0 0,0 0 0,0 0 0,0 0 0,0-1 0,0 1 0,0 0 0,1 0 0,-1 0 0,0 0 1,1 0-1,-1 0 0,1-1 0,-1 1 0,1 0 0,-1 0 0,1 1 0,0-1 0,-1 0 0,1 0 0,0 0 0,0 0 0,0 0 0,-1 1 1,1-1-1,0 0 0,0 1 0,0-1 0,0 1 0,2-1 0,3-2 85,-1 0 0,0 1 0,1 0-1,-1 0 1,1 1 0,-1 0 0,1 0 0,0 0 0,8 0 0,7-1 151,31-6-147,0 3 1,66 2 0,-83 5-1766,42 7 0,-51-4-858,0 1 0,29 12 0,-29-8 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1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48 125 6117,'6'13'184,"-5"-11"38,1 1 43,2 3 36,-1 0 0,0 0 0,0 1 0,-1-1 0,1 1 0,-1-1-1,-1 1 1,1 0 0,-1 0 0,0 0 0,-1-1 0,0 10 0,-2 6 948,0 0-1,-8 30 1,9-49-1086,1-1-5,0-1 0,-1 1 1,1-1-1,-1 1 0,1-1 0,-1 1 1,0-1-1,0 1 0,0-1 1,0 0-1,0 1 0,0-1 1,0 0-1,0 0 0,0 0 0,0 0 1,-1 0-1,-1 1 0,1 0-220,0-1 1820,-3-6-1399,1 1-287,0 1 6,1 1 1,0-2-1,0 1 1,1 0-1,-1-1 1,1 1-1,-1-1 1,1 1-1,0-1 1,1 0-1,-1 0 1,1 0-1,-1 0 1,1 0-1,0-1 1,0-5-1,1-1-6,0-1-1,1 1 1,1-1-1,0 1 1,0 0-1,1 0 1,0 0-1,1 0 1,1 0-1,-1 1 1,2-1-1,-1 2 1,8-11-1,-5 8-26,0 1-1,1 0 0,0 0 1,1 1-1,0 1 0,1-1 1,0 2-1,0-1 0,1 2 1,24-13-1,-33 18-32,0 1 0,0 0 0,0 0 1,0 0-1,0 1 0,1-1 0,-1 1 0,0 0 0,0-1 0,0 1 0,1 1 1,-1-1-1,0 0 0,0 1 0,0 0 0,0 0 0,6 2 0,-5-1 7,0 1 0,1 0 0,-1-1 0,-1 2 0,1-1 0,0 0 0,-1 1-1,1 0 1,-1 0 0,4 6 0,4 10 48,-1 0 0,-1 1 0,-1 0-1,7 25 1,-10-29-30,5 15-98,6 20-2104,-3-23-4057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8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7365,'0'0'740,"-8"6"1041,3-3-5206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312 213 8985,'0'0'-314,"-2"-4"70,-4-6 393,1 13 957,-3 20 844,5-15-2438,0 0 1464,6-4-765,10 12-14,-10-12 465,2-10-535,18-15-1,-22 20-116,0 0 1,0 1-1,0-1 1,0 0 0,0 0-1,0-1 1,0 1-1,-1 0 1,1 0 0,0 0-1,-1 0 1,1-1-1,-1 1 1,1 0 0,-1-1-1,0 1 1,1 0 0,-1-1-1,0 1 1,0-2-1,0-2 30,3-6 79,-1 0 0,-1 1-1,0-1 1,0 0 0,-1 0 0,0 0-1,-3-14 1,2 18-19,-1 0-1,1 0 1,-1 0 0,-1 0-1,1 0 1,-1 0 0,0 0-1,-1 1 1,0-1-1,0 1 1,-6-7 0,8 11-54,0 0 0,0 1 0,-1-1 1,1 0-1,-1 1 0,1 0 0,-1 0 1,0-1-1,0 1 0,1 1 0,-1-1 0,0 0 1,0 1-1,0-1 0,0 1 0,0 0 1,0 0-1,0 0 0,0 1 0,1-1 0,-1 0 1,0 1-1,0 0 0,0 0 0,0 0 0,1 0 1,-5 2-1,-4 3 126,1-1 1,0 1-1,0 1 0,0 0 1,-12 11-1,6-2 76,0 0 0,1 1 0,0 1-1,1 0 1,2 1 0,0 0 0,0 1 0,2 0 0,-8 24-1,14-35-162,1 1-1,0 0 0,0 1 0,2-1 1,-1 0-1,1 1 0,0-1 0,1 1 1,1-1-1,-1 1 0,2-1 0,-1 0 1,1 1-1,1-1 0,0 0 0,1 0 0,-1-1 1,2 1-1,-1-1 0,2 0 0,10 16 1,-6-13-187,0-1-1,1 0 1,0-1 0,1-1 0,0 1 0,0-2-1,1 0 1,22 11 0,-13-9-672,1-2 0,-1 0 0,2-2 0,42 7 0,3-7-2857,1-3 0,116-10 0,-185 6 3574,100-6-4858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3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73 7393,'-1'-4'-92,"-5"-49"810,6 50-386,-1 0 206,-2-6-726,3 9 229,0 0 0,0 0 0,0 0 0,0 0 0,0 0 0,0 0 0,0 0 0,0 1 0,0-1 0,0 0 0,0 0 0,0 0 0,0 0 0,0 0 0,0 0 0,0 0 0,0 0 0,0 0 0,0 0 0,0 0 0,0 1 0,-1-1 0,1 0 0,0 0 0,0 0 0,0 0 0,0 0 0,0 0 0,0 0 0,0 0 0,0 0 0,0 0 0,-1 0 0,1 0 0,0 0 0,0 0 0,0 0 0,0 0 0,0 0 0,0 0 0,0 0-1,0 0 1,0 0 0,-1 0 0,1 0 0,0 0 0,0 0 0,0 0 0,0 0 0,0 0 0,0 0 0,0 0 0,0 0 0,0-1 0,0 1 0,-1 0 0,1 0 0,0 0 0,0 0 0,0 0 0,0 0 0,0 0 0,-10 30 500,1 1-1,1 0 1,-4 40-1,-7 108 1039,16-138-1266,-12 300 4100,18-317-3348,-2-20 1121,2-11-1942,22-46 185,-13 27-245,0 0 1,2 1 0,20-29-1,-29 48-164,0-1 0,0 1 0,1 0 0,0 0-1,0 1 1,0 0 0,1 0 0,0 0 0,0 1-1,0 0 1,1 0 0,-1 1 0,1 0 0,0 0-1,0 1 1,9-2 0,-12 3-19,0 0 1,0 1-1,1 0 1,-1 0-1,0 0 0,1 1 1,-1-1-1,0 1 1,0 0-1,0 1 0,0-1 1,0 1-1,0 0 1,0 1-1,0-1 0,-1 1 1,1 0-1,-1 0 1,0 0-1,0 0 0,0 1 1,0 0-1,-1 0 1,1 0-1,-1 0 0,0 0 1,0 1-1,0-1 1,-1 1-1,3 8 0,-3 7 11,-2-14-46,-1 0 0,0 0 0,-1 0 0,1 0 0,-1 0 0,-1-1 0,1 1 0,-1 0 0,0-1 0,0 0 0,0 0 0,-1 0 0,0 0 0,0 0 0,0-1 0,-1 0 0,-6 6 0,-11 6-1290,-1 0 0,-44 21 1,45-25-5393,-39 26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177 288 9101,'8'-11'-72,"0"0"1,0 0-1,-1 0 1,-1-1-1,0 0 1,0 0 0,-2-1-1,1 1 1,2-16-1,-5 22 183,-1 0 1,0 0-1,0 0 0,-1 0 1,0-1-1,0 1 1,0 0-1,-1 0 0,0 0 1,0 0-1,0 0 0,-1 0 1,0 0-1,0 0 0,-1 0 1,1 1-1,-1 0 0,-1-1 1,1 1-1,-6-7 0,6 9-35,0 1 1,0 0-1,0-1 0,-1 1 0,1 0 0,0 1 0,-1-1 1,0 0-1,1 1 0,-1 0 0,0 0 0,-6-1 0,7 2 138,-2 1 23,-2 2-89,1-1 1,0 2-1,0-1 0,1 1 1,-1-1-1,1 2 0,0-1 1,0 0-1,0 1 0,0 0 1,1 0-1,-6 8 0,-1 6 181,1 0 0,0 0-1,1 1 1,1 0-1,1 0 1,1 1 0,0 0-1,2 0 1,1 0 0,-2 27-1,6-33-12,1-1 0,0 1 0,5 16 0,-4-21-48,-3-8-202,1-1 1,-1 1 0,1-1 0,0 1-1,-1-1 1,1 1 0,0-1-1,0 0 1,0 1 0,0-1-1,0 0 1,1 0 0,-1 0 0,0 0-1,0 0 1,1 0 0,1 1-1,-1-1-95,1 1 572,2-5-393,4-3-79,0-1 0,0 0 1,-1-1-1,0 0 0,0-1 1,-1 1-1,0-1 0,-1-1 0,6-9 1,63-152 388,-46 110-510,-28 59 25,2 9-61,5 24 143,-1 0-1,5 54 1,2 10 334,-13-88-332,0 0 55,0-1 0,1 1 0,-1 0 0,1-1 0,4 7-1,-6-12-95,0-1 0,0 1 0,1-1 0,-1 1-1,0-1 1,0 0 0,1 1 0,-1-1-1,0 1 1,1-1 0,-1 0 0,1 1 0,-1-1-1,1 0 1,-1 1 0,0-1 0,1 0-1,-1 0 1,1 1 0,-1-1 0,1 0 0,-1 0-1,1 0 1,-1 0 0,1 0 0,-1 0-1,1 0 1,-1 0 0,1 0 0,0 0 0,-1 0-1,1 0 1,-1 0 0,1 0 0,-1 0 0,1-1-1,-1 1 1,1 0 0,-1 0 0,0-1-1,1 1 1,-1 0 0,1 0 0,0-1 0,14-12 56,-1-1 1,0 0 0,-1 0-1,0-2 1,19-29 0,-16 18-9,-8 13-60,1 1-1,0 0 1,17-19-1,-25 32-7,0-1 1,-1 1-1,1-1 0,0 1 0,-1-1 0,1 1 0,0 0 0,-1 0 0,1-1 1,0 1-1,0 0 0,-1 0 0,1 0 0,0 0 0,0 0 0,-1-1 1,1 2-1,0-1 0,0 0 0,0 0 0,-1 0 0,1 0 0,0 0 0,0 1 1,-1-1-1,1 0 0,0 1 0,0-1 0,16 13-4,-15-11 4,3 4 0,0-1 0,0 1 0,0 0 0,0 1 0,-1-1 0,0 1 0,-1 0 0,1 0 0,2 8 0,0 2 4,-1 1-1,4 27 1,-8-30 4,0 0 0,-1 0 0,0 0 0,-1 0 0,-1 0-1,0 0 1,-8 24 0,9-37 14,6-9-132,11-16-23,0 0 0,33-33 0,-40 47 76,0 0-1,1 1 1,0 0-1,0 1 1,0 0-1,1 0 1,0 1-1,0 1 1,15-6-1,-22 10 37,1 0 0,0 1-1,-1-1 1,1 1 0,0 0 0,-1 0-1,1 1 1,0-1 0,-1 1 0,1 0-1,-1 0 1,1 0 0,-1 1 0,0 0-1,1 0 1,-1 0 0,0 0 0,0 1-1,0-1 1,-1 1 0,5 4 0,3 3-565,-1 0 0,0 1 0,0 0 0,-1 1 0,10 17 0,-17-26-499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4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9193,'0'0'76,"-5"-21"200,1 6 248,38 51-2312,-23-19 168,-4 7-649,0 2-267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5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181 647 5849,'0'0'-112,"4"-3"46,1 0 272,1-2 0,-1 1 1,0 0-1,-1-1 0,1 0 1,-1 0-1,0 0 0,0-1 1,-1 1-1,0-1 0,1 0 1,-2 0-1,1 0 0,-1-1 1,0 1-1,0 0 1,1-13-1,-2 11 31,0 1 0,0 0 0,-1-1 0,0 1 0,-1-1 0,1 1 0,-2 0 1,1-1-1,-3-6 0,4 12-192,-1 1 1,0 0 0,0 0-1,0 0 1,0-1-1,0 1 1,0 0 0,0 0-1,0 0 1,0 1-1,-1-1 1,1 0 0,0 0-1,-1 1 1,1-1-1,0 0 1,-1 1 0,1-1-1,-1 1 1,1 0-1,-1 0 1,1-1 0,-1 1-1,1 0 1,-1 0-1,1 0 1,-1 1 0,1-1-1,-1 0 1,1 0-1,0 1 1,-3 0 0,-10 6 166,0 1 0,0 0 1,1 0-1,0 1 1,1 1-1,0 0 1,0 1-1,1 0 1,1 1-1,0 0 0,0 1 1,1 0-1,-8 17 1,-2 26 742,19-53-637,2-1-178,-1-1-126,-1-1 0,1 1 0,0-1 0,0 1 0,-1-1 0,1 0 0,0 1 0,0-1 0,0 0 0,-1 1 1,1-1-1,0 0 0,0 0 0,0 0 0,0 0 0,-1 0 0,1 0 0,0 0 0,0 0 0,0 0 0,0 0 1,-1 0-1,1-1 0,0 1 0,0 0 0,0-1 0,-1 1 0,1 0 0,0-1 0,1 0 0,1-1 4,0-1-1,0 0 0,0 0 1,0 0-1,-1 0 0,1 0 1,2-5-1,4-7 128,-1-1 0,10-24 0,-13 13 340,-5 27-472,0-1 0,0 1 0,0 0-1,0 0 1,0-1 0,0 1 0,0 0 0,0 0-1,-1-1 1,1 1 0,0 0 0,0 0 0,0 0-1,0-1 1,-1 1 0,1 0 0,0 0-1,0 0 1,0 0 0,-1 0 0,1-1 0,0 1-1,0 0 1,-1 0 0,1 0 0,0 0 0,0 0-1,-1 0 1,1 0 0,0 0 0,-1 0-1,1 0 1,0 0 0,0 0 0,-1 0 0,1 0-1,0 0 1,0 0 0,-1 0 0,1 0 0,0 0-1,-1 1 1,-32 21 380,30-20-457,-3 3 89,1 0 1,0 1-1,0 0 0,0 0 1,1 0-1,0 0 1,0 1-1,1 0 0,0 0 1,0 0-1,0 0 1,1 0-1,0 0 1,0 1-1,1-1 0,0 1 1,0-1-1,1 9 1,0-11-91,1-1 1,0 1 0,0-1 0,0 1 0,0-1 0,1 0-1,0 1 1,0-1 0,0 0 0,0 0 0,0-1 0,1 1-1,0 0 1,0-1 0,0 0 0,0 1 0,0-1-1,1 0 1,0-1 0,-1 1 0,1-1 0,0 1 0,0-1-1,8 3 1,2 0-439,0 1 0,1-2-1,-1 0 1,1-1 0,-1 0 0,22 0-1,2-1-300,0-2-1,0-2 1,0-1-1,0-2 0,-1-2 1,52-15-1,-72 16 920,0-1 0,-1 0 0,0-1 0,-1-1 0,0 0 0,26-21 0,-32 21 174,0 1 1,-1-1-1,0 0 0,-1-1 1,0 1-1,0-2 0,-1 1 1,0-1-1,-1 0 0,-1 0 1,5-12-1,-8 18-171,0 1 1,0-1-1,0 0 0,-1 0 0,1 0 1,-1 0-1,-1 0 0,1 0 1,0 0-1,-1 0 0,0 1 0,-3-10 1,3 11-75,0 1 0,-1-1 0,1 1 1,0 0-1,-1 0 0,0-1 0,1 1 1,-1 0-1,0 0 0,0 1 0,0-1 1,0 0-1,0 1 0,-1-1 1,1 1-1,0 0 0,-1 0 0,1 0 1,-1 0-1,1 0 0,-1 0 0,0 1 1,1-1-1,-1 1 0,0-1 0,1 1 1,-4 0-1,-5 1 84,-1 0-1,1 1 1,0 0 0,0 1 0,0 0-1,0 0 1,1 1 0,-1 1 0,1 0-1,0 0 1,0 1 0,1 0 0,0 1-1,-16 14 1,14-10 44,0 0-1,1 0 1,1 1 0,0 0 0,0 1-1,1 0 1,1 0 0,0 1-1,1 0 1,-8 24 0,14-36-133,-1-1-1,1 1 1,0-1-1,-1 1 1,1 0 0,0-1-1,0 1 1,0-1 0,0 1-1,0 0 1,1-1-1,-1 1 1,0-1 0,2 3-1,1 11 594,3-16-508,25-12 142,32-19 0,-38 19-197,-21 11-53,9-3-9,-12 5-7,0 0 1,1 0-1,-1 0 0,0 0 1,0 1-1,0-1 1,1 0-1,-1 0 1,0 1-1,0-1 1,0 0-1,0 1 0,0-1 1,0 1-1,0 0 1,0-1-1,0 1 1,0 0-1,1 1 0,2 0 5,-1 1 0,0 0-1,1 0 1,-1 0-1,-1 0 1,1 0 0,0 1-1,-1-1 1,0 1-1,0-1 1,3 7-1,7 9 18,43 43-153,-54-61 122,1 0 1,-1-1 0,1 1-1,0 0 1,-1-1-1,1 1 1,-1 0 0,1-1-1,0 0 1,0 1-1,-1-1 1,1 0 0,0 0-1,-1 0 1,1 0 0,0 0-1,0-1 1,-1 1-1,1 0 1,0-1 0,-1 1-1,3-2 1,33-17-138,-23 8 104,0-1-1,-1 0 1,-1-1 0,0 0 0,-1-1-1,0 0 1,15-27 0,-3-2-38,26-66 0,-29 56-54,-2-1-1,12-63 1,-24 85 121,-1 1-1,-2-1 0,-1 0 1,-2-1-1,-3-36 1,2 63-3,0-1 0,-1 1 0,1 0 0,-1-1 0,-3-7 1,3 12 70,2 3-52,-8 6 22,0 0 0,1 1 0,0 0 1,0 1-1,1 0 0,0 0 0,1 0 1,-7 15-1,1 6 17,2 1-1,0 0 1,2 0 0,2 1-1,1 0 1,1 0 0,2 0 0,1 0-1,2 0 1,1 0 0,1 0-1,2 0 1,1-1 0,20 57-1,-24-81-42,1 0-1,-1 0 0,1-1 0,1 0 1,-1 1-1,1-1 0,0-1 1,0 1-1,0-1 0,1 0 0,7 5 1,-9-7-10,1-1 0,0 1 0,0-1 0,0 0 0,0 0 0,0 0 1,0-1-1,0 1 0,1-1 0,-1-1 0,1 1 0,-1-1 0,0 0 0,1 0 1,7-2-1,-4 0-8,1 0 0,-1-1 0,0 0 0,0-1 0,0 0 0,-1 0 0,1-1 0,-1 0 0,13-11 0,5-6-44,31-36-1,-18 17 28,-39 41 32,1 0 0,-1 0-1,0-1 1,0 1 0,1 0 0,-1 0 0,0 0 0,1 0 0,-1-1-1,0 1 1,1 0 0,-1 0 0,0 0 0,1 0 0,-1 0-1,0 0 1,1 0 0,-1 0 0,0 0 0,1 0 0,-1 0-1,0 0 1,1 0 0,-1 0 0,0 0 0,1 0 0,-1 0-1,0 1 1,1-1 0,-1 0 0,0 0 0,1 0 0,-1 0 0,0 1-1,0-1 1,1 0 0,-1 0 0,0 1 0,0-1 0,1 0-1,-1 1 1,0-1 0,0 0 0,0 0 0,0 1 0,0-1-1,1 0 1,-1 1 0,0-1 0,0 1 0,6 19 31,-6-18-43,3 21 9,10 108 124,-13-129-88,0 0 1,1-1-1,-1 1 1,0 0 0,1-1-1,-1 1 1,1 0 0,-1-1-1,1 1 1,0-1-1,0 1 1,-1-1 0,1 1-1,0-1 1,1 0 0,-1 1-1,0-1 1,0 0-1,0 0 1,1 0 0,-1 0-1,3 2 1,-2-3-5,0 0-1,0 1 1,0-1 0,0 0-1,0 0 1,-1-1-1,1 1 1,0 0 0,0 0-1,0-1 1,-1 1 0,1-1-1,0 0 1,0 0 0,-1 1-1,1-1 1,1-2-1,6-3 53,0-1 0,-1 0-1,1 0 1,-2-1 0,12-13-1,96-152 829,-114 171-715,3 9-131,2 5-44,-1 0 1,0 0-1,-1 0 0,0 1 1,-1-1-1,-1 1 0,0 0 0,0 0 1,-1 0-1,-2 19 0,-1 20-139,-14 72-1,6-58-50,-3-2 0,-3 1 0,-3-2 1,-2 0-1,-36 71 0,50-121 139,-1 0 0,0 0 0,-1-1 1,-16 17-1,20-23 24,0-1 1,-1-1-1,1 1 1,-1-1 0,0 0-1,-1 0 1,1-1-1,0 1 1,-1-1 0,0-1-1,-7 2 1,5-5-5,6 1-6,-1-1 0,1 0 1,0-1-1,0 1 0,0-1 0,0 1 1,0-1-1,0 0 0,1 0 0,-1 0 1,1 0-1,-1 0 0,1-1 1,0 1-1,0-1 0,0 0 0,0 0 1,0 1-1,0-1 0,1 0 0,0 0 1,-1-1-1,1 1 0,0 0 1,1 0-1,-1-1 0,0 1 0,1-4 1,0-5-203,1 0 1,1 1 0,0-1 0,0 0 0,1 1-1,1-1 1,0 1 0,0 0 0,2 0 0,8-15-1,2 0-825,2 0 1,36-40-1,-27 38-614,1 1 0,1 2 0,1 1 1,1 1-1,59-31 0,-13 15-2921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1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55 114 9749,'0'0'-169,"-1"-5"84,-3-15 197,3 15 124,-1 0 67,-6-57 2232,8 58-1810,-1 0-196,0-5-752,0 15 3049,-3 71-1714,6 78 0,-1-123-1781,-1 1-1,-5 38 1,5-70 567,-4 10-8715,-2-20 6694,-5-21 1529,10 29 283,-6-34-2640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2 255 6437,'-2'-47'-160,"2"9"128,0 3 44,0 10 92,2 1 64,-4 5 168,4-16-204,-2 22 64,5-6-240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2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0 448 5336,'5'-2'95,"7"-3"104,0-1-1,0-1 0,0 0 1,-1-1-1,0 0 0,-1-1 1,0 0-1,0 0 0,-1-1 1,14-19-1,-1-1 415,-1-2 1,29-58-1,-41 71-238,-1 0 1,-1 0 0,-1-1-1,0 0 1,3-28-1,-9 46-318,0 0 0,0-1 0,0 1 0,0 0 0,0 0 0,-1-1 0,1 1 0,-1 0-1,0 0 1,1 0 0,-1 0 0,0 0 0,0 0 0,-1 0 0,1 0 0,0 0 0,-3-2-1,3 2 593,-17 25-298,16-22-336,1 1 1,-1-1 0,1 1 0,-1-1-1,1 1 1,0 0 0,0 0 0,0-1-1,0 1 1,0 0 0,0 0 0,0 0 0,1 0-1,-1 0 1,1 0 0,-1 0 0,1 0-1,0 0 1,0 1 0,0 2 0,1 15 150,1-1 0,0 0 0,1 0 0,2-1 0,9 30 0,44 89 571,-30-75-244,-20-33-36,-7-25-325,-2-4-126,1 0 0,-1 0 0,1 0 0,0 0 0,-1 0 0,1 0 0,-1 0 0,1 0 0,0 0 0,-1 0 0,1 0 0,-1 0 0,1 1 0,0-1 0,-1 0 0,1 0 0,0 0 0,-1 1 0,1-1 0,0 0 0,-1 1 0,1-1 0,0 0 0,0 1 0,-1-1-1,1 0 1,0 1 0,0-1 0,-1 1 0,1-1-6,0 1-1,-1 0 1,1-1-1,-1 1 0,1-1 1,-1 1-1,1-1 1,-1 1-1,1-1 0,-1 1 1,1-1-1,-1 1 0,0-1 1,1 0-1,-1 1 1,0-1-1,1 0 0,-1 0 1,0 1-1,1-1 1,-1 0-1,0 0 0,1 0 1,-1 0-1,-1 0 1,-17 0-786,1 0 1,-35-6-1,-42-12-5145,86 16 4991,-6-2-1731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7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43 8605,'-18'-23'-3733,"17"23"3757,1 0 0,0 0 0,0 0 0,-1 1 0,1-1 0,0 0 0,0 0 0,-1 0 0,1 0 0,0 1 0,0-1 0,-1 0 0,1 0 0,0 0 0,0 1 0,0-1 0,-1 0 0,1 0 0,0 1 0,0-1 0,0 0 0,0 1 0,0-1 0,0 0 0,-1 1 0,1-1 0,0 0 0,0 0 0,0 1 0,0-1 0,0 0 0,0 1 0,0-1 0,0 0 0,1 1 0,-1-1 0,0 1 0,-3 14-273,1-8 421,3-2 6,1 3-12,1-1-1,0 0 1,0 1-1,0-1 1,1-1-1,6 11 1,-8-14-81,0-1 0,0 0 1,0 0-1,0 0 1,0 0-1,1 0 1,-1 0-1,1-1 0,-1 1 1,1-1-1,-1 1 1,1-1-1,0 0 1,0 0-1,-1 0 0,1-1 1,0 1-1,0-1 1,5 1-1,-5-1 137,2-2-15,37-18 290,-39 19-456,0-1 0,-1-1 0,1 1 0,-1 0 0,1 0 0,-1-1 0,0 0 0,1 1 0,-1-1-1,-1 0 1,1 0 0,0 0 0,-1 0 0,1-1 0,0-3 0,-2 7-40,4-29 203,-4 28-197,0-1 1,-1 1 0,1-1-1,0 1 1,0-1 0,0 1-1,-1-1 1,1 1 0,-1 0-1,1-1 1,-1 1 0,0 0-1,0-1 1,1 1-1,-1 0 1,0 0 0,0 0-1,0-1 1,0 1 0,0 0-1,0 0 1,-3-1 0,-3-1-153,0 1-1,0-1 1,-1 1 0,0 0 0,1 1 0,-1 0 0,-13 0 0,-7-2-2164,25 3-95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2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12 11225,'0'0'-1,"-4"-1"220,-11-5 1281,-7 2-292,16 18-2539,-5 16-5171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6789,'46'-51'2751,"-45"49"-2375,1 0-32,2-3-365,-3 5 63,-1-1 0,0 1 0,0 0 0,0 0 0,0 0 0,0 0 0,0 0 0,0 0 0,0-1 0,1 1 0,-1 0 0,0 0 0,0 0 0,0 0 0,0 0-1,0 0 1,1 0 0,-1 0 0,0 0 0,0 0 0,0 0 0,0 0 0,1 0 0,-1 0 0,0 0 0,0 0 0,0 0 0,0 0 0,1 0 0,-1 0 0,0 0 0,0 0 0,0 0 0,0 0 0,1 0 0,-1 0 0,0 0 0,0 0 0,0 0 0,0 0 0,0 1 0,1-1 0,-1 0 0,0 0 0,0 0 0,0 0 0,0 0-1,0 0 1,0 1 0,0-1 0,0 0 0,0 0 0,1 0 0,-1 0 0,0 0 0,0 1 0,0-1 0,0 0 0,3 28 398,-1-1-1,-1 1 1,-1 0 0,-5 35-1,0 16 225,5-1-657,4 0 0,3 1-1,31 135 1,-37-212-99,3 15-1592,-1 0 0,2 31 0,-11-27-1909,2-16 1260,-10-1-345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9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17 620 6561,'-1'-1'1,"-1"0"0,1 0 0,0 0 0,0-1 0,0 1 0,0 0 0,0-1 0,0 1 0,0-1 0,0 1 0,0-1 0,1 1 0,-1-1 0,0 1 0,0-4 0,1 2 43,4-3 34,8-7-25,1 0 1,0 1 0,1 1-1,0 0 1,29-17 0,94-43 127,-69 37-139,-54 27-25,54-29 78,68-46 0,-118 69-8,0 0-1,-1-1 1,-1-1 0,0 0-1,-1-2 1,-1 1 0,0-2 0,16-27-1,-28 40-31,1 0 0,-1 0-1,0-1 1,0 1 0,-1-1-1,1 1 1,-1-1 0,0-8-1,0 12-35,-1 0 0,0 0-1,0 1 1,-1-1-1,1 0 1,0 0 0,0 0-1,-1 0 1,0 1 0,1-1-1,-1 0 1,0 1-1,1-1 1,-1 0 0,0 1-1,0-1 1,-1 1 0,1-1-1,0 1 1,0 0-1,-1-1 1,1 1 0,-1 0-1,1 0 1,-1 0 0,-2-1-1,1 1 308,1 4-277,-3 0 39,1 1 1,-1 0-1,1 1 0,0-1 0,1 1 0,-1 0 0,1 0 0,0 0 0,0 0 0,1 1 1,-1-1-1,1 1 0,0-1 0,-1 11 0,-3 23 617,3 1 0,1 0 0,2 0 0,1 0 1,3 0-1,1 0 0,2 0 0,16 53 0,-22-90-576,0 0-1,0 0 1,1 0 0,-1 0-1,0 0 1,1 0 0,0-1-1,0 1 1,0-1 0,2 3 0,-3-4-68,0 0 1,0 0 0,0 0-1,1-1 1,-1 1 0,0 0-1,0-1 1,1 1 0,-1-1-1,0 1 1,1-1 0,-1 0-1,0 0 1,1 1 0,-1-1-1,0 0 1,3 0 0,0-1-8,0-1 0,0 1 1,0-1-1,0 1 0,0-1 1,0 0-1,-1 0 0,1-1 1,-1 1-1,1-1 0,-1 0 1,0 0-1,5-5 0,10-14 211,28-43 0,4-4-166,-48 67-128,3 7-32,6 7 60,-1 0 0,-1 1 0,0 0-1,0 0 1,-1 1 0,5 15 0,-4-10 7,1-1 0,0 0 0,2 0-1,17 20 1,-20-27 18,2-1 0,0 0-1,0 0 1,0-1 0,15 7-1,-21-13-11,0 0-1,1 0 0,0-1 1,0 0-1,-1 0 0,1 0 1,0-1-1,1 0 1,-1 0-1,0-1 0,0 0 1,0 0-1,0 0 0,0 0 1,1-1-1,6-2 1,-2-1-37,0 1 0,-1-2 0,0 1 1,0-2-1,0 1 0,0-1 1,-1-1-1,0 1 0,0-2 0,-1 1 1,0-1-1,12-16 0,4-12-111,-1 0-1,-2-2 0,-2 0 1,-2-2-1,24-77 0,-41 116 131,1 1-1,-1-1 1,0 0 0,1 0-1,-1 0 1,0 1-1,0-1 1,0 0 0,1 0-1,-1 0 1,0 1 0,0-1-1,0 0 1,-1 0-1,1 0 1,0 0 0,0 1-1,0-1 1,-1 0-1,1-1 1,-12 7-68,-12 22 63,24-27 16,-2 4-7,0 1 0,0-1 0,0 1 0,0 0 0,1-1 0,0 1 0,0 0 0,1 0 0,-1-1 0,1 1 0,0 0-1,0 0 1,0 0 0,1 0 0,0 0 0,2 8 0,-1-5-68,-1 0-223,1 0 0,0-1 0,0 1 0,1-1-1,0 1 1,0-1 0,1 0 0,0 0 0,0-1-1,1 1 1,-1-1 0,1 0 0,1 0-1,8 7 1,-5-6-714,0 0 0,0-1 0,1 0 0,0 0-1,0-2 1,0 1 0,1-1 0,-1 0 0,14 2 0,6-1-2658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0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34 7745,'0'0'-144,"-1"-5"28,-4-12 196,4 13 403,1 1-131,0 3-296,0 0 1,0-1-1,0 1 0,0 0 0,0 0 0,0 0 1,0 0-1,0 0 0,0 0 0,0-1 0,0 1 1,0 0-1,0 0 0,0 0 0,-1 0 0,1 0 1,0 0-1,0-1 0,0 1 0,0 0 0,0 0 1,0 0-1,0 0 0,0 0 0,0 0 0,0 0 1,0 0-1,-1-1 0,1 1 0,0 0 0,0 0 1,0 0-1,0 0 0,0 0 0,0 0 0,0 0 1,-1 0-1,1 0 0,0 0 0,0 0 1,0 0-1,0 0 0,0 0 0,0 0 0,-1 0 1,1 0-1,0 0 0,0 0 0,0 0 0,0 0 1,0 0-1,0 0 0,-1 0 0,1 0 0,0 0 1,0 0-1,0 0 0,0 0 0,0 1 0,0-1 1,0 0-1,0 0 0,-1 0 0,-6 13 625,-3 20-729,6-11 305,1 0-1,1 0 1,1 0-1,0 0 1,2 0-1,7 43 1,-2-21 26,18 93 216,-15-97-1642,-2 0-1,4 72 0,-15-79-964,-8-10-2897,-4-5 2197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0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3 114 6881,'0'-1'10,"0"1"1,-1-1-1,1 0 1,0 0-1,0 1 1,-1-1-1,1 0 1,0 1 0,0-1-1,0 0 1,0 0-1,0 1 1,0-1-1,0 0 1,0 0-1,0 1 1,0-1 0,0 0-1,1 0 1,-1 1-1,0-1 1,0 0-1,1 1 1,-1-1-1,1 0 1,-1 1 0,0-1-1,1 0 1,-1 1-1,1-1 1,-1 1-1,1-1 1,0 1-1,-1-1 1,1 1-1,0-1 1,-1 1 0,2-1-1,2-2 59,1 1 1,-1-1-1,0 0 0,1 1 0,8-3 0,59-14 213,2 2 0,0 4-1,142-8 1,-188 21-1428,1 2-1,-1 0 1,30 7-1,-37-5-1245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0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1 159 5849,'2'2'-37,"0"-1"1,0 1 0,0-1 0,0 0 0,0 0 0,1 0-1,-1 0 1,5 1 0,-4-1 240,2-3-114,2 0 111,1-1 1,-1 0 0,0-1 0,0 1 0,-1-1 0,1-1 0,-1 1-1,0-1 1,0 0 0,-1-1 0,1 1 0,-1-1 0,0 0 0,-1 0 0,1-1-1,-1 1 1,0-1 0,-1 0 0,0 0 0,0 0 0,0-1 0,-1 1 0,0-1-1,-1 1 1,0-1 0,1-11 0,-4 18 9,1 1-195,0-1 1,1 1-1,-1-1 0,0 1 0,0 0 0,1-1 1,-1 1-1,0 0 0,0 0 0,0-1 0,1 1 1,-1 0-1,0 0 0,0 0 0,0 0 0,0 0 1,1 0-1,-1 0 0,0 0 0,0 1 0,0-1 1,0 0-1,1 0 0,-1 1 0,0-1 1,0 1-1,0 0-10,-2 2 26,0 0-1,0 1 0,1-1 1,-1 1-1,1-1 0,0 1 1,0 0-1,0 0 0,0 0 1,1 0-1,0 0 0,0 1 1,0-1-1,0 0 0,1 0 1,-1 1-1,1-1 0,0 1 1,0-1-1,1 0 0,0 6 1,3-1-204,0 1 0,0-1 0,1 0 0,0 0 0,0-1 1,1 1-1,0-1 0,1 0 0,0-1 0,9 9 0,-6-8-816,0-1 0,0 0 0,0 0-1,1-1 1,13 6 0,3-3-1948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1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10 6821,'-5'-8'-209,"4"6"196,6 8-56,5 9 235,0 0 0,-1 1 0,-1 0 0,0 0 0,-1 1 0,-1 0-1,4 19 1,-4 29 5716,-8-76-5588,-4-30-28,6 25-32,4 6-180,0-1 1,1 1 0,0 1-1,10-16 1,-12 21-247,1 0 0,-1 0 0,1 0-1,-1 1 1,1 0 0,0-1 0,0 2-1,1-1 1,-1 0 0,1 1 0,-1 0 0,1 0-1,6-2 1,-6 3-478,0 1 0,0-1 0,1 1 0,-1 0 0,0 0 0,0 1 0,0-1 0,0 1 0,7 3-1,-8-4 101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1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65 7105,'0'0'-110,"-8"-8"-35,6 6 157,7 9 93,-5-7-105,58 72 565,-49-60-233,0 1 0,-1 0 0,0 1 0,9 25 0,-14-30 131,-1-1 1,-1 1-1,0-1 1,1 15 0,-3-20 456,-8 9-351,2-15 2077,2-1-2539,2 1-30,0 0 0,0 0 0,0 0 1,0 0-1,0-1 0,1 1 0,-1-1 0,1 1 0,0-1 0,0 0 0,1 0 0,-1 0 1,1 0-1,0 0 0,0 0 0,-1-6 0,1-2 98,1-1 0,0 1 0,1-1 0,1 1 0,0-1 0,1 1 1,0 0-1,8-20 0,-9 26-133,1 0 0,0 0 0,1 1 0,-1-1 0,1 1 0,0 0 1,0 0-1,1 0 0,0 1 0,0-1 0,0 1 0,0 1 0,0-1 0,1 1 1,-1-1-1,1 2 0,0-1 0,0 1 0,12-4 0,-12 5-33,-1 0 0,1 1 0,0-1-1,0 1 1,0 0 0,0 1 0,0 0 0,-1-1-1,1 2 1,0-1 0,0 1 0,-1 0-1,1 0 1,-1 0 0,0 1 0,0 0 0,1 0-1,-2 0 1,1 0 0,0 1 0,-1 0 0,0 0-1,0 0 1,0 1 0,4 5 0,1 2 13,-1 0-1,-1 1 1,1 0 0,-2 0 0,0 1-1,-1-1 1,0 1 0,-1 1-1,3 18 1,-2 19 2837,-6-56-2854,-1-7 38,1 1-1,0-1 1,0 0 0,1 0-1,1 1 1,-1-1-1,4-12 1,-2 12-10,1 1 0,1 1-1,-1-1 1,2 0 0,8-15 0,-10 21-32,-1 1 1,1-1-1,0 1 1,0 0-1,0 0 0,0 0 1,0 1-1,1-1 1,-1 1-1,1-1 1,0 1-1,0 0 1,0 0-1,0 1 0,0-1 1,0 1-1,0 0 1,5 0-1,-3 0-8,0 1 0,0 0 0,1 0 1,-1 1-1,0 0 0,0 0 0,0 1 0,0-1 0,0 1 0,0 1 0,0-1 0,-1 1 1,1 0-1,7 6 0,-6-4 3,0 0 0,0 1 0,-1 1 1,0-1-1,0 1 0,-1 0 0,0 0 0,0 0 0,6 12 1,-1 3-19,13 47 1,-2-8-579,-15-35-67,-5-17-1660,0 1 0,-1 0 0,0 0 0,-2 9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2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251 105 9117,'0'0'-500,"0"-4"60,-15-49-84,14 50 638,0 0 23,0 0-67,0 1-1,0-1 1,0 1-1,0-1 1,-1 1-1,1-1 1,-1 1-1,0 0 1,1-1-1,-1 1 1,0 0-1,0 0 1,-1 0-1,1 1 1,0-1-1,-5-2 0,1 3 9,1 1 0,-1 0 0,0 0 0,1 1 0,-1-1 0,1 1 0,-1 0-1,1 1 1,0-1 0,-1 1 0,1 0 0,0 0 0,0 1 0,0 0-1,1-1 1,-1 2 0,1-1 0,-1 0 0,1 1 0,-6 7 0,1-2 66,0 1 1,1 0-1,0 1 1,0-1-1,1 2 1,1-1-1,0 1 1,-6 14-1,9-15 11,0 0 0,0 0-1,1-1 1,0 2 0,1-1 0,0 0-1,1 0 1,0 0 0,1 0-1,0 0 1,1 0 0,0 0 0,1 0-1,0 0 1,1 0 0,0-1 0,1 0-1,-1 0 1,2 0 0,0-1 0,0 1-1,15 16 1,-19-24-60,1 0 1,0 0-1,0 0 0,-1 0 1,1-1-1,0 1 0,0-1 0,1 0 1,-1 0-1,0 0 0,0 0 1,6 0-1,-6 0 162,3-4-26,-1 0-176,-1 0 1,1 0 0,-1-1-1,0 0 1,0 1-1,0-1 1,-1-1-1,1 1 1,-1 0-1,0-1 1,-1 0-1,1 0 1,-1 0 0,1 0-1,2-10 1,1-4 65,1 0 1,1 0-1,1 1 0,1 0 1,0 1-1,17-21 1,-23 33-109,1 0 1,-1 0-1,1 1 1,0 0-1,0 0 1,0 0-1,0 1 1,1-1 0,0 1-1,-1 1 1,1-1-1,0 1 1,0 0-1,1 0 1,-1 1-1,0 0 1,1 0 0,-1 0-1,0 1 1,1 0-1,-1 0 1,1 1-1,-1-1 1,7 3-1,-3-1-9,0 1-1,-1 0 1,0 0-1,1 1 0,-1 1 1,-1-1-1,1 1 1,-1 1-1,1-1 0,-2 2 1,1-1-1,-1 1 1,13 14-1,-16-15 4,0 0 0,0 0 1,0 0-1,-1 0 0,0 1 0,0-1 0,-1 1 1,0 0-1,0 0 0,0 0 0,-1 0 0,0 0 1,-1 0-1,1 0 0,-1 0 0,-1 0 0,1 0 1,-1 0-1,-1 1 0,-1 6 0,-16 36 556,11-34 22,7-13 1047,4-16-1518,-1-1-151,1 1 1,1 0-1,1 0 1,0 1-1,0-1 1,1 1 0,1 0-1,15-22 1,-11 23-432,0-1 1,0 1-1,1 1 0,0 0 1,1 1-1,0 0 1,0 1-1,17-7 1,-18 10-1150,0 0 0,0 1 0,1 1 1,-1 0-1,1 0 0,18 0 0,-6 2-3150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3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73 10341,'2'-5'228,"1"0"0,-1-1-1,0 0 1,-1 1 0,0-1 0,1 0 0,-2 0 0,1 0-1,-1-12 1,0 14 875,-3 15-823,-5 53 432,-2 81 0,8-59-333,-16 274-571,16-343-242,0 1 1,-1-1 0,-1 0-1,-1 0 1,-10 24 0,14-37 138,-1 0 0,0-1 1,-1 1-1,1 0 0,-1-1 1,1 1-1,-1-1 1,0 0-1,0 1 0,-1-2 1,1 1-1,0 0 0,-1-1 1,0 1-1,0-1 0,0 0 1,0 0-1,0-1 0,0 1 1,0-1-1,0 0 0,-1 0 1,1 0-1,0-1 0,-1 0 1,-7 0-1,-12-1-2906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3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22 259 6673,'-2'-1'-22,"1"1"0,0-1 1,-1 0-1,1 0 0,0 0 1,0 0-1,0 0 0,-1 0 1,1-1-1,0 1 0,0 0 1,1 0-1,-1-1 0,0 1 1,0 0-1,1-1 0,-1 1 1,1-1-1,-1 1 0,1-1 1,0 0-1,-1 1 0,1-1 1,0 1-1,0-1 0,0 1 1,0-1-1,0 0 0,1 1 1,-1-1-1,1-2 0,1 1 17,1 0 0,-1 0 1,0 0-1,1 0 0,0 0 0,0 0 0,0 1 0,0 0 0,0 0 0,0 0 0,1 0 0,-1 0 0,5-1 0,50-20 210,1 3 0,95-19 0,-101 28 501,0-3 0,-1-2 0,85-38 1,-137 54-631,1 0 1,-1 0 0,0 0 0,1 0 0,-1 0 0,0 0-1,1 0 1,-1 0 0,0 0 0,1 0 0,-1 0 0,0 0 0,1 0-1,-1 0 1,0 0 0,0 0 0,1 0 0,-1 0 0,0 1 0,1-1-1,-1 0 1,0 0 0,0 0 0,1 1 0,-1-1 0,0 0 0,0 0-1,1 1 1,-1-1 0,0 0 0,0 0 0,0 1 0,0-1-1,1 0 1,-1 1 0,0-1 0,0 0 0,0 1 0,0-1 0,0 0-1,0 1 1,0-1 0,0 0 0,0 1 0,0-1 0,0 0 0,0 1-1,0-1 1,0 0 0,0 1 0,0-1 0,-1 1 0,0 37 526,0-25-336,0 1 0,2 25 0,6-8 300,2 1-1,15 38 0,4 14-3193,-27-81 1637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3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299 192 8485,'23'-20'-1190,"-21"18"966,-1-1 82,24-38 272,-24 38 45,5-34 1088,-6 34-695,-2-2-279,-3-2 32,0 1 1,0-1 0,-1 1-1,1 0 1,-2 0-1,1 0 1,0 1 0,-14-9-1,17 13-48,-16-6 219,15 5-276,-18-2 353,3 6-269,15-2-152,-1 2 3,-6 4-29,0 1-1,0 1 0,1-1 0,0 1 1,0 1-1,1 0 0,0 1 0,1-1 1,0 1-1,1 1 0,0 0 0,-11 21 1,-1 8 279,2 0 0,-18 67 0,31-94-177,1 0 1,1 0-1,0 0 0,0 1 0,2-1 1,0 17-1,0-29-186,0 0 1,0 0-1,1 1 0,-1-1 0,0 0 0,1 0 1,-1 0-1,1 0 0,0 0 0,-1 0 1,1 0-1,0 0 0,-1 0 0,1 0 0,0 0 1,0 0-1,0-1 0,0 1 0,0 0 1,0 0-1,0-1 0,0 1 0,0-1 0,0 1 1,0-1-1,2 1 0,0 0 27,0-1 1,0 1-1,0-1 0,0 1 1,0-1-1,0 0 0,0 0 0,0-1 1,0 1-1,6-2 0,13-4 72,0-2 0,0-1 1,-1 0-1,0-2 0,-1 0 0,0-1 0,22-18 0,-17 10 76,-1-2 0,-1 0 0,-2-1 0,37-50 0,-55 69-141,0-1 1,0 0 0,1 0 0,0 1-1,0 0 1,0 0 0,0 0 0,0 0-1,1 1 1,0 0 0,7-5-1,-8 11 12,17 13 123,34 36-1,-44-41-761,0-1-1,0 0 1,1 0-1,16 9 1,-22-15-628,1-1 0,0 0 0,0 0 0,0 0 0,1-1 0,-1 0 0,1 0 0,-1-1 0,1 0 0,9 0 0,7-2-5199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6269,'3'-23'-68,"2"6"0,-1 4 8,16-4-176,-4 15 4,22 6-749,-14 5-595,2 1 384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26 254 4736,'-1'5'178,"-9"65"2697,8-13 814,2-54-944,-2 0-2063,2-3-633,0 0-1,0-1 1,0 1-1,0 0 1,0 0-1,0 0 1,0 0-1,0-1 1,0 1-1,0 0 1,0 0-1,0 0 1,0 0-1,0-1 1,0 1-1,0 0 1,0 0-1,0 0 1,0 0-1,0 0 1,0-1-1,0 1 1,-1 0-1,1 0 1,0 0-1,0 0 1,0 0-1,0 0 1,0 0-1,0-1 1,0 1-1,-1 0 1,1 0-1,0 0 1,0 0-1,0 0 1,0 0-1,-1 0 1,1 0-1,0 0 1,0 0-1,0 0 1,0 0-1,0 0 1,-1 0-1,1 0 1,0 0-1,0 0 1,0 0-1,0 0 1,-1 0-1,1 0 1,0 0-1,0 0 1,0 0-1,0 0 1,0 1-1,0-1 1,-1 0-1,1 0 1,0 0-1,0 0 1,0 0-1,0 0 1,0 0-1,0 1 1,0-1 0,-1 0-1,1 0 0,-3-25 776,2 12-680,1 0 0,1 1 0,2-15 0,0 12 40,1 0 1,0 0 0,1 0-1,1 0 1,13-23-1,-16 33-158,0 0 0,0 0-1,1 1 1,-1-1 0,1 1-1,0 0 1,0 0-1,1 0 1,-1 1 0,1-1-1,0 1 1,0 0 0,0 0-1,0 1 1,0-1-1,0 1 1,1 1 0,-1-1-1,12-1 1,-11 2-24,0 1 0,1 0-1,-1 1 1,1-1 0,-1 1 0,0 0-1,0 1 1,1-1 0,-1 1 0,0 1 0,0-1-1,-1 1 1,1 0 0,-1 0 0,1 1-1,-1 0 1,0-1 0,0 2 0,0-1 0,-1 1-1,0-1 1,0 1 0,0 0 0,0 1-1,-1-1 1,6 12 0,0 4 102,-1 1 0,-1 0 0,-1 0 0,0 0-1,2 31 1,-7-47 33,0-3 364,2 6-210,-1-7-119,0-10 866,-1 4-1042,-1-10 64,1 0-1,1 0 1,1 0-1,0 1 0,1-1 1,8-19-1,-6 23-69,0 0 1,1 1-1,0 0 0,0 0 0,1 0 0,0 1 0,1 1 0,0-1 0,0 1 1,1 1-1,-1 0 0,1 0 0,1 1 0,20-8 0,-28 12 0,0 0 0,0 1 0,-1-1 0,1 0 0,0 1 1,0 0-1,0-1 0,0 1 0,0 0 0,0 1 0,-1-1 0,1 0 0,0 1 0,0 0 0,0 0 0,0-1 0,-1 2 0,1-1 0,-1 0 0,1 0 0,0 1 0,-1 0 0,0-1 0,1 1 0,-1 0 0,0 0 0,0 0 1,0 0-1,-1 1 0,1-1 0,2 4 0,5 9-3,-1-1 1,-1 1-1,-1 1 0,7 21 1,-4-13 3,27 60-11,-32-76 35,0-1-1,1 1 1,0-1 0,0-1-1,0 1 1,1-1 0,0 0 0,11 9-1,-11-12-10,-1-1 0,1 1-1,0-1 1,0-1 0,-1 1 0,1-1-1,1 0 1,-1 0 0,0-1-1,0 0 1,0 0 0,0 0 0,0-1-1,0 0 1,0 0 0,0-1-1,0 1 1,0-1 0,-1-1 0,8-2-1,3-3-44,-1 0 0,1 0 0,-1-1 0,-1-1 0,0-1-1,13-12 1,-5 1-41,-1-1-1,-1-1 1,-1-1-1,17-29 0,-26 37 22,0-1 0,-2 1 0,0-2 0,-1 1 0,0-1 0,-2 0 0,5-28 0,-10 21-83,0 25 143,0 0 1,0 1-1,0-1 0,0 0 1,0 1-1,-1-1 1,1 0-1,0 1 0,0-1 1,-1 0-1,1 1 1,0-1-1,-1 1 0,1-1 1,-1 0-1,1 1 1,-1-1-1,1 1 0,-1-1 1,1 1-1,-1 0 1,1-1-1,-1 1 0,1-1 1,-1 1-1,0 0 1,1 0-1,-1-1 0,0 1 1,1 0-1,-1 0 1,0 0-1,1 0 0,-1 0 1,0 0-1,1 0 1,-1 0-1,0 0 0,0 0 1,1 0-1,-1 0 0,0 0 1,0 1-1,-25 7 90,25-8-95,-4 3 40,0-1 0,-1 1 0,1 1-1,0-1 1,1 1 0,-1 0 0,1 0 0,-1 1-1,1-1 1,1 1 0,-1 0 0,1 0-1,-1 0 1,2 0 0,-1 0 0,-3 10-1,3-8 6,1-1 0,0 1 0,0 0 0,1-1 0,0 1 0,0 0 0,1 0 0,-1 0 0,1 0 0,1 0 0,0-1 0,0 1 0,3 12 0,1-7-124,1-1 0,0 0 0,1 0 0,0-1 0,1 1 0,0-2 0,1 1 1,0-1-1,0 0 0,1-1 0,0 0 0,0-1 0,1 0 0,0 0 0,0-1 0,19 6 0,4 2-1286,2-2-1,-1-2 0,1-1 0,53 6 0,-38-9-2974,101-4 1,-79-7-842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10449,'1'-4'-156,"23"-68"2148,-22 69-1058,0-7 1890,-1 10-2670,-6 34 243,2 1-1,2-1 0,1 1 0,6 42 1,29 146 600,-21-164-1678,37 99 0,5-18-3970,-51-128 4026,11 37-6338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6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32 571 7549,'-4'-4'-53,"1"1"0,-1-1 0,1 0 0,0 0 0,1 0 0,-1 0 0,1 0 1,-5-10-1,7 12-48,4-3 40,1-1 56,1 0 0,0 1 0,0 0-1,0 1 1,0-1 0,1 1 0,0 0-1,0 1 1,0 0 0,0 0 0,1 0 0,11-2-1,133-29-41,60-17-287,-183 42 255,-1-1 0,0-2 1,-1 0-1,0-2 1,27-19-1,-42 24 68,-1 0 0,0 0 0,-1-1 0,0 0 1,0-1-1,-1 0 0,13-20 0,-18 23 66,1 0 1,-1-1-1,-1 1 0,0-1 0,0 1 1,0-1-1,-1 0 0,0 0 1,-1 0-1,0-1 0,-1 1 1,0-14-1,-1 19 70,-1 0 1,1 0 0,-1 0-1,0 1 1,0-1-1,0 0 1,-1 1-1,1 0 1,-1-1 0,-5-4-1,3 3 45,4 2 131,-2 1 178,3 2-439,-1-1-1,1 1 1,0 0-1,0 0 1,0-1-1,0 1 1,0 0-1,-1 0 1,1 0 0,0-1-1,0 1 1,0 0-1,-1 0 1,1 0-1,0 0 1,0-1-1,-1 1 1,1 0-1,0 0 1,0 0-1,-1 0 1,1 0-1,0 0 1,-1 0-1,1 0 1,0 0-1,0 0 1,-1 0 0,1 0-1,0 0 1,-1 0-1,1 0 1,0 0-1,0 0 1,-1 0-1,1 0 1,0 0-1,0 0 1,-1 1-1,1-1 1,0 0-1,0 0 1,-1 0-1,1 0 1,0 1-1,0-1 1,0 0 0,-1 0-1,1 0 1,0 1-1,0-1 1,0 0-1,0 1 1,-5 8 120,1 1 0,1 0 1,0 0-1,0 0 1,1 1-1,0-1 0,1 0 1,0 21-1,4 124 2405,34 232 0,-37-386-2499,0 0 0,0 0 0,0 0 0,0 0 0,1-1 0,-1 1 0,0 0 0,0 0 0,0 0 0,1 0 0,-1 0 0,1-1 0,-1 1 0,0 0 0,1 0 0,-1 0 0,1-1 0,0 1 0,-1 0 0,1-1 0,-1 1 0,1-1 0,0 1 0,0 0 0,-1-1-1,1 0 1,0 1 0,0-1 0,1 1 0,-1-1-8,1-1-1,-1 1 1,1 0-1,-1-1 0,0 1 1,1-1-1,-1 1 1,1-1-1,-1 0 0,0 0 1,0 0-1,1 0 1,-1 0-1,0 0 0,2-1 1,6-9 138,0 1 0,13-21 0,-20 28-132,14-22 175,-6 9-109,1 0 0,0 1 0,0 0 1,2 0-1,0 1 0,14-12 0,-24 25-129,0 0 0,0 0 0,-1 1 0,1-1 0,0 1 0,0-1 0,0 1 0,0 0 0,0 0 0,0 0 0,0 0 0,-1 1 0,1-1 0,0 1 0,0 0 0,0 0 0,-1 0 0,1 0 0,0 0 0,-1 0 0,1 1 0,4 3 0,11 8-775,-1 1 1,0 1-1,26 30 1,5 4-3688,-38-39 2217,0-2-1,1 0 1,12 8-1,-8-8-1750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6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143 863 8045,'10'-4'-172,"-6"2"122,0 0-1,0 0 1,0 0-1,0-1 0,-1 1 1,0-1-1,5-5 1,2 0 377,-1-1 0,-1 0 0,1 0 0,-2-1 0,1 0 0,-1 0 0,-1-1 0,0 0 0,-1 0 0,0 0 1,0-1-1,-1 0 0,5-23 0,-3 1 466,-6 31-565,0-1-20,0-13-10,0 13 4,-1 0 50,0-2-75,-1 0 1,-1 0-1,1 0 1,-1 0-1,0 0 1,-5-8-1,5 12-55,0 0-18,1 0-75,0 1 0,0 0 0,0-1 0,0 1 1,0 0-1,-1 0 0,1 0 0,0 1 0,-1-1 0,1 1 1,-1-1-1,1 1 0,-1 0 0,1-1 0,0 2 0,-1-1 1,1 0-1,-1 0 0,1 1 0,-4 0 0,0 1 31,1 1 1,-1-1-1,1 1 0,0 0 0,0 0 0,1 0 0,-1 1 1,-6 6-1,-4 6 127,1 0 0,1 0 0,1 1 1,-13 24-1,10-15 272,0 1 0,2 1-1,1 1 1,-11 37 0,22-63 453,1-3-897,0 1 0,0-1 0,0 1 0,0-1 0,0 0 0,0 1 0,0-1 0,0 1 0,1-1 0,-1 1 0,0-1 0,0 0 0,0 1 0,0-1 0,1 0 0,-1 1 0,0-1 0,0 0 0,1 1 0,-1-1 0,0 0 0,0 1 0,1-1 0,-1 0 0,0 0 0,1 1 0,-1-1 0,1 0 0,-1 0 0,0 0 0,1 1 0,0-1 0,15-2 397,14-12-114,-29 13-336,8-5 100,1 1 0,0 0 0,1 0 1,-1 1-1,1 1 0,0 0 0,-1 0 0,23-2 0,-31 5-61,-1 0 1,0 0-1,1 0 0,-1 1 0,0-1 0,1 0 0,-1 1 0,0-1 0,1 1 0,-1-1 0,0 1 1,0 0-1,0-1 0,1 1 0,-1 0 0,0 0 0,0 0 0,1 1 0,2 1 0,8 6-74,-1 1-1,0 0 0,0 1 1,-1 0-1,17 24 0,19 20-470,-44-54 532,0 1-1,0-1 0,0 0 1,-1 0-1,1 0 0,0 0 1,0 0-1,0-1 1,1 1-1,-1 0 0,0-1 1,0 0-1,0 1 0,0-1 1,0 0-1,1 0 0,-1 0 1,0-1-1,0 1 1,0 0-1,0-1 0,0 1 1,1-1-1,-1 0 0,0 0 1,-1 0-1,1 0 0,0 0 1,0 0-1,0 0 1,2-3-1,7-4-16,-1-1 0,1 0 0,13-18 0,-20 23 21,42-55-14,-2-1 1,-2-3-1,-4-1 1,55-124-1,-24 18 226,-59 142-73,-2 0 0,-2 0 1,0-1-1,2-38 0,-7 59-95,-1 1 0,0-1 0,-1 0 0,0 0 0,0 0 0,0 0 0,-4-8 0,4 12-17,-1 1 1,1-1-1,-1 1 0,0 0 0,0 0 1,0 0-1,0 0 0,-1 0 1,1 1-1,-1-1 0,1 1 0,-1 0 1,0-1-1,0 1 0,0 0 0,-6-2 1,6 2 53,0 3-59,1-1 0,0 0 0,0 1 0,0-1 0,0 1 0,0 0 0,0 0 0,0 0 0,0 0 0,0 0 0,-2 2 0,-2 1 17,2-2 3,0 1 0,-1 0 0,1 0 0,1 1 1,-1-1-1,0 1 0,1 0 0,0 0 0,0 0 1,0 0-1,1 1 0,-1-1 0,1 1 0,0-1 0,-3 9 1,0 6 127,0 1 1,-3 30-1,6-36-84,-3 46 229,3 1 0,2-1 0,3 0-1,19 110 1,-11-114-257,26 82 0,10-13-4926,-29-82-2193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9933,'0'0'100,"0"-19"-20,33 4-60,-12 8-72,8 3-208,6 2-292,4-2-380,13-1-752,15 1-581,6-2-267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7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143 175 5925,'2'-2'-112,"3"-1"168,0 0 0,-1 0 0,1-1 0,-1 1 0,0-1 0,0 0 0,0 0 0,-1 0 0,4-6 0,2-2 390,-2 3 21,1 0-1,-2-1 1,0 0-1,0 0 1,6-14-1,-11 21-134,0 1-230,-1 0 1,0-1 0,0 1-1,1 0 1,-1 0 0,0-1-1,-1 1 1,1 0 0,0 0-1,-1 0 1,1-1 0,-1 1-1,0 0 1,0 0 0,-2-4-1,2 2 124,-4 4-7,0 0-137,0 0-1,0 0 1,0 0-1,0 1 1,0 0 0,0 0-1,0 0 1,0 1-1,0-1 1,0 1-1,1 0 1,-7 4 0,2 0 50,1 0 1,0 0-1,0 1 1,0 0-1,-11 15 1,6-6 87,1 1 1,1 1-1,0 0 1,1 1 0,-12 34-1,16-35 133,1 1 0,1-1 0,1 1 0,0 0 0,2 0 0,0 0 0,1-1-1,3 23 1,-3-41-320,0 1 0,0 0 0,1-1 0,-1 1-1,1 0 1,-1-1 0,0 1 0,1-1 0,-1 1-1,1-1 1,-1 1 0,1-1 0,0 1 0,-1-1-1,1 0 1,-1 1 0,1-1 0,0 0 0,-1 1-1,1-1 1,0 0 0,0 0 0,-1 0-1,1 1 1,0-1 0,-1 0 0,1 0 0,0 0-1,0 0 1,-1 0 0,1-1 0,0 1 0,-1 0-1,1 0 1,0 0 0,-1-1 0,2 0 0,17-6 287,-17 6-289,0 1 0,0-1 0,0 0 0,0 0 0,0 0 0,-1 0 0,1 0 0,0-1 0,-1 1 0,1-1 0,-1 1 0,1-1 0,-1 1 0,2-4 0,3-2 58,14-15 443,0-1-1,17-27 1,-6 8 471,-29 39-860,14-19 372,-15 21-490,-1 1-1,1-1 1,-1 0-1,1 1 1,0-1-1,-1 1 0,1-1 1,0 1-1,-1-1 1,1 1-1,0-1 1,-1 1-1,1 0 1,0-1-1,0 1 0,0 0 1,-1 0-1,1 0 1,0 0-1,0-1 1,0 1-1,-1 0 0,1 0 1,0 1-1,0-1 1,0 0-1,-1 0 1,1 0-1,0 0 0,1 1 1,100 81-990,-68-52-2601,66 44 0,4-18-5483,-67-39 3524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8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143 315 11413,'1'-3'-207,"3"-9"211,1-1-1,1 1 1,-1 0-1,2 0 0,0 1 1,0-1-1,13-13 1,-10 13 153,-1 0 1,0-1-1,-1 0 1,-1 0-1,0-1 1,0 0-1,5-21 1,-11 34-153,3-30 408,-4 29-384,0 1 0,0-1-1,0 1 1,0-1 0,0 1 0,0-1-1,-1 1 1,1-1 0,-1 1-1,1 0 1,-1-1 0,1 1-1,-1 0 1,0-1 0,0 1 0,1 0-1,-1 0 1,0-1 0,0 1-1,0 0 1,0 0 0,-1 0 0,1 0-1,-1 0 1,-2-2 75,2 2-53,0 0-1,1 0 1,-1 0-1,0 0 1,0 0 0,0 1-1,0-1 1,0 1-1,0-1 1,0 1 0,0 0-1,-1-1 1,1 1-1,0 0 1,0 0 0,0 1-1,0-1 1,-3 1-1,-9 3 159,0 0 0,0 1 0,1 0 0,0 1 0,0 1 0,0 0 0,-21 17 0,26-18-92,-1 1 0,2 0 1,-1 1-1,1 0 0,0 0 0,1 0 1,0 1-1,0 0 0,1 0 0,0 0 0,1 1 1,-5 12-1,8-17-153,0-1 0,1 1 0,-1-1 1,1 1-1,0-1 0,0 1 0,1-1 0,-1 1 0,1-1 0,0 1 1,0-1-1,0 0 0,1 1 0,0-1 0,0 0 0,0 0 1,0 0-1,0 0 0,1-1 0,0 1 0,0 0 0,0-1 0,0 0 1,6 5-1,4 3-647,0-2 1,0 1 0,1-2-1,1 0 1,23 10 0,-3-5-1734,0-2 0,63 12 0,-35-12-1381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54 7557,'0'0'-452,"-1"-4"-506,-4-14 788,4 14 210,-1 0 96,-9-10 20,8 10 174,-1 3-146,-10-3 40,10 3 57,-2 4 36,-5 2-149,0 1-1,0 1 1,1 0 0,-1 0 0,2 1 0,-1 0 0,1 1 0,1 0-1,-1 0 1,2 1 0,-12 17 0,14-20-50,1 0 0,0 0-1,1 0 1,0 1 0,0-1 0,0 1 0,1 0 0,0 0 0,1 0-1,-1 0 1,2 0 0,-1 0 0,1 0 0,0 0 0,1 0-1,0 1 1,0-1 0,1 0 0,3 11 0,-3-15-37,-1 0 1,1 0-1,0-1 0,0 1 1,0-1-1,0 1 0,5 4 1,-6-6-16,0-1-37,0-1 1,-1 1 0,1-1 0,0 1-1,-1-1 1,1 1 0,0-1 0,0 1 0,-1-1-1,1 0 1,0 0 0,0 1 0,0-1-1,0 0 1,-1 0 0,1 0 0,0 0 0,0 0-1,0 0 1,0 0 0,0 0 0,0 0 0,-1 0-1,1-1 1,0 1 0,0 0 0,1-1-1,16-9 315,-16 9-399,-1 0 72,1 0 0,0 0 0,-1-1-1,1 1 1,-1-1 0,0 1 0,1-1 0,-1 0-1,0 1 1,0-1 0,0 0 0,0 0 0,0 0-1,-1 0 1,1 0 0,0 1 0,-1-1 0,1-4-1,0-1 52,8-24 147,-5 12 54,2 0-1,13-32 1,-16 46-229,-1 1 1,1-1 0,0 0 0,0 1 0,0 0 0,1 0 0,-1 0-1,1 0 1,0 0 0,0 1 0,0 0 0,1 0 0,-1 0 0,10-4-1,-9 5-20,1 0 0,-1 1 0,1 0 0,-1 0-1,1 0 1,0 1 0,-1 0 0,1 0 0,0 0-1,0 1 1,-1-1 0,1 2 0,-1-1-1,9 3 1,-2 1 7,-1 0 0,1 0 0,-1 1-1,0 0 1,16 13 0,-17-9 32,0-1 1,-1 1-1,1 0 0,-2 1 1,0 0-1,0 1 1,-1 0-1,0 0 0,-1 0 1,-1 1-1,0 0 1,5 19-1,-9-29 116,2 5 23,-3-8-170,0 0 1,0 0 0,0-1-1,0 1 1,-1 0 0,1 0-1,0 0 1,0 0 0,0 0 0,0 0-1,0 0 1,0-1 0,0 1-1,0 0 1,0 0 0,1 0-1,-1 0 1,0 0 0,0 0-1,0 0 1,0 0 0,0-1-1,0 1 1,0 0 0,0 0-1,0 0 1,0 0 0,0 0-1,0 0 1,0 0 0,0 0-1,1 0 1,-1 0 0,0 0-1,0-1 1,0 1 0,0 0-1,0 0 1,0 0 0,0 0-1,0 0 1,1 0 0,-1 0 0,0 0-1,0 0 1,0 0 0,0 0-1,0 0 1,0 0 0,0 0-1,1 0 1,-1 0 0,0 0-1,0 0 1,0 0 0,0 0-1,0 0 1,0 1 0,0-1-1,1 0 1,7-61 234,-7 54-227,1 0 0,0 0-1,0 1 1,1-1-1,0 1 1,0 0-1,1 0 1,-1 0 0,1 0-1,1 0 1,-1 1-1,8-7 1,-5 5-12,1 0 1,0 0-1,1 1 1,0 0-1,0 0 0,18-7 1,-24 12-25,-1 0 0,1 0 0,0 0 0,0 0 0,0 0 0,0 1 0,0-1 0,0 1 0,0 0 0,0 0 0,0 0 0,0 0 0,0 1 0,-1-1 0,1 1 0,0 0 0,0 0-1,0 0 1,3 1 0,-3 0 0,1 1-1,-1 0 0,0-1 0,0 1 1,0 0-1,0 0 0,0 1 0,-1-1 0,1 1 1,-1-1-1,4 8 0,0 6 0,0-1-1,-1 1 1,-1 0 0,0 0-1,1 19 1,7 69 592,-12-102 233,5-9-706,41-56 133,-33 42-187,1 0 0,25-27 0,-37 45-70,0 0-1,0 0 1,0 0-1,0 1 1,0-1 0,0 1-1,0-1 1,0 1-1,1 0 1,-1 0 0,0 0-1,1 0 1,-1 0-1,1 1 1,-1-1-1,1 1 1,-1-1 0,1 1-1,0 0 1,2 0-1,-1 2 0,0-1 0,0 0 0,0 1 0,-1 0-1,1 0 1,0 0 0,-1 0 0,0 1 0,1-1-1,-1 1 1,0 0 0,0 0 0,3 4 0,7 11-84,0 0-1,-1 0 1,11 22 0,15 23-415,-38-62 500,1-1 1,-1 1-1,1-1 0,-1 1 1,0-1-1,1 1 0,-1-1 1,1 1-1,-1-1 0,1 0 1,0 1-1,-1-1 0,1 0 1,-1 0-1,1 1 1,0-1-1,-1 0 0,1 0 1,0 0-1,-1 0 0,1 0 1,-1 0-1,1 0 0,0 0 1,-1 0-1,1 0 0,0 0 1,-1 0-1,1 0 0,0-1 1,-1 1-1,2 0 1,15-12-84,-15 10 105,7-6-33,-1-1-1,0 1 1,0-2-1,-1 1 1,11-19-1,-4 6 47,-1 2 71,1 0 0,1 1-1,18-18 1,-31 35-56,-2 5-37,0 0-1,1-1 1,-1 1-1,1-1 1,-1 1 0,1 0-1,0-1 1,0 1-1,2 2 1,2 9 8,-3 5 16,0 0 0,-1 0 0,-2 36 0,-1-7 11,0 262 184,0-157-1592,2-2-3461,1-129 1929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0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9009,'2'-4'-9,"0"-1"1,0 1-1,0-1 1,1 1 0,0 0-1,0 0 1,0 1-1,0-1 1,1 1-1,0-1 1,-1 1-1,1 0 1,0 0-1,0 1 1,1-1 0,-1 1-1,1 0 1,8-3-1,-4 3 53,0 0-1,0 1 1,0 0-1,0 0 0,1 1 1,-1 0-1,0 1 1,0 0-1,13 3 1,-5 0 29,1 0-1,-1 2 1,0 0 0,22 11 0,-34-15-56,0 0 0,-1 1 1,0 0-1,1-1 0,-1 1 0,0 1 0,-1-1 1,1 1-1,0-1 0,-1 1 0,0 0 0,0 0 1,0 0-1,0 1 0,-1-1 0,0 1 0,0-1 1,0 1-1,2 8 0,-4-10-17,0 0 1,0 0-1,-1 0 1,1 0-1,-1 0 0,1 0 1,-1-1-1,0 1 1,0 0-1,-1 0 0,1-1 1,0 1-1,-1-1 1,0 1-1,1-1 0,-1 0 1,0 1-1,0-1 1,-3 2-1,-6 6-146,-1-1 0,-18 12 0,18-12-43,-109 66-4788,105-64 2438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4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0 181 10869,'1'-4'-779,"14"-48"-1639,-14 50 2293,0-2 62,10-53 889,-11 53-535,1 1 21,2-10 8,-2 10 15,-1 0 0,2-30 1472,-2 30-843,2 13-642,2 33 274,23 151 1692,-21-165-1628,0-1-1,3 1 1,0-2-1,23 47 1,-31-72-590,0-1 1,0 1 0,0-1 0,0 0-1,0 0 1,0 1 0,0-1 0,0 0-1,1 0 1,-1 0 0,0-1 0,1 1-1,-1 0 1,1 0 0,-1-1 0,1 1-1,-1-1 1,1 1 0,0-1 0,-1 0-1,4 1 1,-3-1-108,2 1 268,2-3-19,8-4-95,-1 0 1,0 0-1,-1-2 1,1 1-1,-1-2 1,16-14-1,66-69 331,-28 25-268,-65 66-192,3 0 0,11-4 3,-14 5 9,-1 0 0,0 0 0,1 0 0,-1 0 0,0 0 0,1 0 0,-1 0 0,0 0 0,0 0 0,1 0 0,-1 0 0,0 0 0,1 0 0,-1 0 0,0 0 0,1 0 0,-1 0 0,0 0 0,0 0 0,1 0 0,-1 1 0,0-1 0,0 0 0,1 0 0,-1 0 0,0 1 0,0-1 0,1 0 0,-1 0 0,0 1 0,22 18-3,37 42-1,1 1 477,-58-60-251,5-1 61,-6 0-267,-1-1 1,0 0-1,1 0 0,-1 1 0,1-1 1,-1 0-1,1 0 0,-1 0 0,1 0 0,-1 0 1,1 0-1,0 0 0,-1 0 0,1 0 0,-1 0 1,1 0-1,-1 0 0,1 0 0,-1 0 1,1-1-1,-1 1 0,1 0 0,-1 0 0,0 0 1,1-1-1,-1 1 0,1 0 0,-1-1 0,1 1 1,-1 0-1,0-1 0,1 1 0,-1-1 1,5-5 45,0 0 0,0-1 0,-1 1 0,0-1 0,0 0 0,-1 0 0,0 0 0,0 0 0,-1 0 0,3-14 0,3-30-568,2-71 0,-11 121 222,1 0 0,0 1-1,0-1 1,0 1 0,0-1-1,0 1 1,0-1 0,1 0-1,-1 1 1,0-1 0,0 1-1,0-1 1,0 1 0,1-1-1,-1 1 1,0-1 0,0 1-1,1-1 1,-1 1 0,0-1 0,1 1-1,-1 0 1,1-1 0,-1 1-1,1-1 1,13 4-2740,19 22 1986,-23-17-321,28 21-1463,-20-18 244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0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1 716 5985,'95'-98'1693,"-83"85"-855,-10 11-493,4-5-1,-2 6-124,-3 9 1134,-15 75-553,8-54-132,1 1 0,0 38 0,5-67-623,0 0 0,0 0 1,0 0-1,0 0 0,0 0 1,0 0-1,0 0 0,1 0 1,-1 0-1,0 0 0,1 0 1,-1 0-1,1 0 0,-1-1 1,1 1-1,-1 0 0,1 0 1,0 0-1,-1 0 0,1-1 1,0 1-1,0 0 0,-1-1 1,1 1-1,0-1 0,0 1 1,0-1-1,0 1 0,0-1 1,0 1-1,0-1 0,1 0 1,0 1-80,1 0 618,3-4-331,14-12 33,-1-1 0,0 0 0,21-26 0,-14 16-105,-26 25-176,1 1 0,-1-1 0,1 1 0,-1-1 0,1 1 0,0-1 0,-1 1-1,1-1 1,0 1 0,0-1 0,-1 1 0,1 0 0,0-1 0,0 1 0,0 0 0,-1 0-1,1 0 1,0-1 0,0 1 0,0 0 0,0 0 0,-1 0 0,1 0 0,0 1 0,1-1-1,0 1 0,-1-1 0,0 1 0,0 0 0,1 0 0,-1 0 0,0 0 0,0 0 0,0 0 0,0 1 0,0-1 0,0 0 0,0 0 0,1 3 0,3 7 3,0 1 1,0 0-1,2 13 1,-1-4 24,1-4-15,-3-3-25,1-1-1,1 0 1,0 0 0,0-1-1,1 0 1,1 0 0,0-1 0,9 12-1,-15-22 8,0 0 0,-1 0 0,1-1 0,0 1 0,-1 0 0,1-1 1,0 1-1,0 0 0,-1-1 0,1 0 0,0 0 0,0 1 0,0-1 0,0 0 0,-1 0 0,1-1 0,0 1 0,0 0 0,3-2 0,0 1 4,1 0 0,-1-1 0,0 0 0,0-1 0,7-3 1,12-12 2,0 0 0,-2-2 1,0 0-1,-1-2 0,-1 0 0,-1-1 1,22-37-1,-10 10 47,-3-1 0,40-99 0,-56 117 31,-2 0 1,-1-1-1,-1 0 1,5-63-1,-11 77 45,-2 0-1,0 0 0,-1 0 0,-1 0 0,-1 0 0,-1 0 0,-1 1 0,0-1 0,-15-32 0,3 27 166,15 23-127,-1 2 16,1 0-166,1 0 0,0 0 0,0 1 0,-1-1 0,1 0 0,0 0 0,0 1 0,-1-1 1,1 1-1,0-1 0,0 1 0,0-1 0,0 1 0,0 0 0,0 0 0,0-1 1,0 1-1,0 0 0,0 0 0,0 0 0,0 0 0,1 0 0,-1 0 0,0 0 1,1 1-1,-1-1 0,1 0 0,-1 0 0,1 0 0,0 1 0,-1-1 0,1 3 1,-7 27 195,1 1 0,2 1 1,1-1-1,3 59 1,-1-8 22,-3 13-74,1 263-3187,13-287-1108,-8-66 2729,-1 0-1,1 0 0,1 0 1,-1 0-1,6 7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0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26 214 9605,'-9'-36'1047,"-8"-67"1,17 101-999,0-1 1,0 1-1,0-1 0,1 1 1,-1-1-1,1 1 1,-1 0-1,1-1 1,0 1-1,0 0 0,0-1 1,0 1-1,1 0 1,-1 0-1,0 0 0,1 0 1,0 0-1,-1 0 1,1 0-1,0 1 1,0-1-1,0 1 0,0-1 1,0 1-1,0 0 1,0 0-1,1 0 1,2-1-1,5-2-23,0 1-1,0 0 1,0 1 0,20-2-1,-8 2-613,0 2 0,0 1 0,0 0 0,0 2 0,0 0 0,0 2 0,-1 0 0,1 1 0,-2 2 0,23 9 0,-19 0-1711,-4 0-339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1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75 464 6133,'-13'13'98,"17"-14"888,22-17 910,-18 13-2334,0 0 660,0 0 1,0 0 0,-1 0-1,1-1 1,-1 0-1,-1-1 1,1 1 0,-1-1-1,0-1 1,-1 1-1,1-1 1,-2 0 0,1 0-1,-1 0 1,0-1 0,3-11-1,-6 18 585,-4-3-532,-6-16-35,9 21-226,0-1 0,-1 0 0,1 1 0,-1-1 1,1 0-1,-1 1 0,1-1 0,-1 1 0,1-1 1,-1 1-1,1-1 0,-1 1 0,0-1 0,1 1 1,-1-1-1,0 1 0,1 0 0,-1-1 0,0 1 1,1 0-1,-1 0 0,0 0 0,0-1 0,0 1 1,1 0-1,-1 0 0,-1 0 0,-6-1 291,2 0-214,0 0 1,-1 1 0,1 0-1,0 0 1,0 0 0,-1 1-1,1-1 1,0 2 0,0-1 0,-1 1-1,1 0 1,1 0 0,-1 0-1,0 1 1,0 0 0,1 0-1,-7 5 1,8-5-46,0 0 1,0 1-1,0 0 0,0-1 1,0 1-1,1 1 0,0-1 1,0 0-1,0 1 0,0 0 1,1-1-1,0 1 0,0 0 1,0 0-1,0 0 1,1 1-1,0-1 0,0 0 1,0 1-1,1 8 0,0-10-31,1 0 0,0-1 0,0 1 0,0-1 0,0 1 0,1-1 0,0 0 0,-1 0-1,1 1 1,0-1 0,0 0 0,1-1 0,-1 1 0,1 0 0,-1-1 0,1 1 0,0-1 0,0 0 0,0 0 0,0 0-1,0 0 1,0 0 0,1-1 0,4 2 0,3 1-11,0 0 0,1-1 0,0 0 0,0-1 0,23 2 0,-22-3-6,0-2 1,1 1-1,-1-1 0,0-1 1,0-1-1,0 0 1,0 0-1,0-1 0,-1-1 1,21-10-1,-27 12 4,0-1 0,0 0 0,-1 0 0,0-1 0,1 0 0,-1 1 0,-1-2 0,1 1 0,-1 0 0,0-1 0,0 0 0,-1 0 0,1 0 0,-1-1 0,-1 1 0,1-1 0,-1 1 1,0-1-1,-1 0 0,1 0 0,-2 0 0,1-7 0,-1-9 9,-6-42 1,3 52 7,1-1-1,1 1 1,0 0-1,1 0 0,0-1 1,1 1-1,1 0 1,0 0-1,5-19 1,-5 27 2,1 1 0,-1 0 0,1 0 1,-1 0-1,1 0 0,0 0 0,1 1 1,-1-1-1,1 1 0,-1 0 1,1 0-1,0 0 0,0 1 0,1-1 1,-1 1-1,0 0 0,6-2 0,9-2 86,-1 1-1,1 1 1,19-2-1,9-3 254,-40 8-294,1 0 0,-1 0 0,1 1 0,9 0 0,-8 1 0,-7-1-37,-1 0 0,1 1 0,0-1 0,0 1 0,-1-1 0,1 1 0,-1 0 0,1-1 0,-1 1 0,1 0 0,-1 0 0,1 0 0,-1 1 0,0-1 1,1 0-1,-1 0 0,0 1 0,0-1 0,0 0 0,0 1 0,0 0 0,0-1 0,-1 1 0,1-1 0,0 1 0,-1 0 0,1 2 0,9 45 871,-7 22 533,-11 124 0,1-65-1806,9-1-3759,-1-89-529,-5-19-2282,0-1 1025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77 176 11137,'-1'-14'4,"0"1"1,-1-1-1,0 0 1,-7-21-1,3 15 1284,-2 1 0,-12-25 0,19 41 86,-2 9-832,-2 9-224,0 0-1,1 0 1,1 0 0,0 0-1,1 0 1,1 1 0,1 29 0,16 120 844,-11-125-968,2 7-241,2-1-1,2 0 1,23 62 0,36 47-5722,-64-138 2546,-5-7-3317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39 298 7421,'-4'-2'43,"-1"0"1,1 0-1,0 0 1,1-1-1,-1 0 1,0 0-1,-4-5 1,6 5 260,7-3-157,5-3-93,1 0 0,0 1-1,0 0 1,1 0 0,0 1 0,0 1 0,1 0-1,22-7 1,299-76 318,-225 65 257,125-44 0,-212 60 346,-27 11 349,-25 13-767,18-6-364,0 0 0,1 1 0,0 1 0,0 0 0,2 1 0,-1-1 0,2 2 0,0-1 0,0 1-1,1 1 1,-8 25 0,12-34-122,1 1-1,0 0 0,1 1 0,-1-1 0,1 0 0,1 0 1,-1 1-1,1-1 0,1 0 0,-1 1 0,1-1 0,3 10 0,-3-13-32,1 0-1,-1 0 1,1-1-1,0 1 1,0 0-1,0-1 0,1 0 1,-1 1-1,1-1 1,0 0-1,0 0 1,0-1-1,0 1 0,1-1 1,-1 1-1,1-1 1,-1 0-1,1 0 1,0-1-1,0 1 0,-1-1 1,8 2-1,-7-2-9,0-1-1,0 1 1,0-1-1,0 0 0,0 0 1,0 0-1,0 0 1,0-1-1,0 0 1,0 0-1,0 0 0,0 0 1,0 0-1,-1-1 1,1 0-1,0 0 1,-1 0-1,1 0 1,-1 0-1,0-1 0,0 0 1,0 1-1,0-1 1,0 0-1,-1 0 1,4-6-1,-2 3 69,0 0 0,0-1 1,-1 1-1,0-1 0,0 1 0,-1-1 0,0 0 1,0 0-1,-1 0 0,1 0 0,-1-1 0,-1 1 1,0-13-1,-1 11-7,-1-1 0,0 0 1,-1 0-1,0 1 0,-1-1 1,1 1-1,-2 0 0,1 0 1,-1 1-1,-1-1 1,0 1-1,0 0 0,0 1 1,-12-11-1,17 17-317,-1 0 1,1 0-1,-1 0 1,1 1-1,-1-1 1,1 0-1,-1 1 1,1-1-1,-1 1 0,0 0 1,1-1-1,-1 1 1,0 0-1,1 0 1,-1 0-1,0 0 1,1 1-1,-1-1 0,0 0 1,1 1-1,-1-1 1,0 1-1,1-1 1,-1 1-1,1 0 1,-3 1-1,2-1 407,1-1-263,1 0 1,0 1-1,-1-1 0,1 0 1,-1 0-1,1 0 1,0 1-1,-1-1 0,1 0 1,0 0-1,-1 1 1,1-1-1,0 0 1,-1 0-1,1 1 0,0-1 1,0 1-1,-1-1 1,1 0-1,0 1 1,0-1-1,0 0 0,-1 1 1,1-1-1,0 1 1,0-1-1,0 1 1,0-1-1,0 0 0,0 1 1,0-1-1,0 1 1,0-1-1,0 1 1,0-1-1,0 0 0,0 1 1,1 0-1,-1-1-54,0 0-1,0 0 0,0 1 1,0-1-1,0 0 1,0 0-1,0 1 1,0-1-1,0 0 0,0 0 1,0 1-1,0-1 1,0 0-1,0 0 0,0 1 1,0-1-1,0 0 1,0 0-1,0 0 0,0 1 1,0-1-1,0 0 1,0 0-1,-1 1 0,1-1 1,0 0-1,0 0 1,0 0-1,0 1 1,-1-1-1,1 0 0,0 0 1,0 0-1,-1 0 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4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92 8633,'0'0'-574,"0"-5"-1546,-7-45 3302,6 46-217,-1 1-737,0 0-81,0 1 0,0 0 1,0-1-1,0 1 0,-1 0 0,1 0 0,-1 0 1,1 1-1,-1-1 0,0 1 0,1-1 0,-1 1 0,0 0 1,0 0-1,-5-1 0,5 1 434,-3 3-303,-5 2-82,0 0 1,0 1-1,0 0 0,1 1 0,0 0 0,0 0 0,1 1 0,0 1 0,0 0 0,0 0 0,1 0 1,0 1-1,1 0 0,0 1 0,1 0 0,-8 15 0,8-15-22,0 1 1,1 0-1,1 0 1,0 0-1,0 1 0,1-1 1,0 1-1,1 0 0,1 0 1,0-1-1,0 1 1,1 0-1,1 0 0,0 0 1,1 0-1,0 0 1,0 0-1,2-1 0,6 18 1,-9-26-126,0-1 0,0 1 0,1-1 0,-1 0 0,1 1 0,-1-1 0,1 0 0,0 0 0,-1 0 0,1 0 1,1 0-1,-1-1 0,0 1 0,0-1 0,0 1 0,1-1 0,-1 0 0,1 0 0,-1 0 0,1 0 0,-1 0 0,1 0 1,0-1-1,0 1 0,4-1 0,-4 0 112,2-3-12,5-5-69,0-1 0,-1 0 0,0 0 0,0-1-1,9-12 1,39-65 335,-17 25-43,-39 60-360,1-1 0,0 1 1,0-1-1,1 1 0,-1 0 0,0 0 1,1 0-1,3-2 0,-3 2 5,-1 1 22,3 1-4,3 1-24,0 1-1,-1 0 0,1 0 0,-1 1 1,1 0-1,-1 0 0,9 6 1,58 38-450,1 1-1224,-69-44 1442,-4-2 120,0-1 0,0 1 0,0-1 1,0 0-1,0 1 0,0-1 0,0 0 0,0 0 0,1-1 0,-1 1 0,0 0 0,0-1 1,1 1-1,-1-1 0,1 0 0,-1 0 0,0 0 0,4 0 0,15-10-92,-20 9 180,0 1 0,0-1 0,0 1 0,0-1 0,0 0 0,0 1 0,0-1 0,0 0 0,0 0 0,-1 0 0,1 0 0,0 0 0,-1 0 0,1 0 0,0 0 0,-1 0 0,1 0 0,-1 0 0,0-1 0,1-1 0,1-1-28,8-19 45,-1-1 1,8-29-1,9-21 645,-26 72-629,0 3-18,1-1 1,-1 0-1,0 0 1,0 0-1,0 1 1,0-1-1,0 0 1,0 0-1,1 0 1,-1 0-1,0 1 1,0-1-1,0 0 1,1 0-1,-1 0 1,0 0-1,0 0 1,0 0-1,1 0 1,-1 0-1,0 0 1,0 0-1,0 1 1,1-1-1,-1 0 1,0 0-1,0 0 1,0 0-1,1 0 1,-1-1-1,0 1 1,0 0-1,0 0 1,1 0-1,-1 0 1,0 0-1,0 0 1,0 0-1,1 0 1,-1 0-1,0 0 1,0-1-1,0 1 1,1 0-1,-1 0 1,0 0-1,0 0 1,0-1-1,0 1 1,0 0-1,0 0 1,1 0-1,-1 0 1,0-1-1,0 1 1,0 0-1,0 0 1,0-1-1,0 1 1,0 0-1,0 0 1,0 0-1,0-1 1,0 1-1,0 0 1,0 0-1,11 26-8,13 55-1,-15-50-82,20 52-1,-29-83 82,0 1 1,0-1-1,1 1 0,-1-1 0,0 1 0,0 0 0,1-1 0,-1 1 0,0-1 1,1 0-1,-1 1 0,1-1 0,-1 1 0,1-1 0,-1 0 0,1 1 0,-1-1 1,1 0-1,-1 1 0,1-1 0,-1 0 0,1 0 0,-1 1 0,1-1 0,0 0 1,-1 0-1,1 0 0,-1 0 0,1 0 0,0 0 0,-1 0 0,1 0 1,-1 0-1,1 0 0,-1 0 0,1 0 0,0-1 0,-1 1 0,1 0 0,-1 0 1,1-1-1,-1 1 0,1 0 0,-1-1 0,2 0 0,22-19-116,-1 0 0,-1-2 0,-1-1 1,35-50-1,-12 18-8,-9 5 119,-34 49 14,0 0 1,1 0-1,-1 0 0,0 0 0,0-1 1,-1 1-1,1 0 0,0-1 1,0 1-1,-1 0 0,1-1 0,0 1 1,-1-1-1,0 1 0,1-1 0,-1-2 1,0 0 0,2 1 55,-6 0-28,4 2-25,-1 0 2,0-1 0,0 1 0,0-1 0,0 1 0,0-1 0,0 1 0,-1 0 0,1-1 0,-1 1 0,1 0 0,-3-1 0,-5 3 37,0 0 0,0 1-1,0 0 1,1 1 0,-14 5 0,14-5 2,5-2 41,0 1 34,2-1-81,0 1-1,0-1 0,0 0 1,0 0-1,0 1 1,0-1-1,0 0 1,0 1-1,1-1 0,-1 1 1,1-1-1,-1 1 1,1-1-1,-1 1 1,1-1-1,0 1 0,0 0 1,0-1-1,0 1 1,0-1-1,0 1 0,0 0 1,0-1-1,1 1 1,-1-1-1,1 1 1,-1-1-1,1 1 0,1 1 1,3 10 240,1 0 0,13 20 0,-5-10-51,62 133 825,12 20-1724,-66-138-1712,26 34-1,-44-67 863,1 0-1,0-1 0,0 0 1,0 0-1,8 5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5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19 521 8709,'-1'-2'80,"-2"-2"16,1 0 0,0-1 0,0 1-1,0 0 1,1-1 0,0 1-1,-1-1 1,2 1 0,-1-1-1,0 1 1,1-1 0,0 0 0,0 1-1,0-1 1,1 0 0,-1 1-1,1-1 1,0 1 0,3-7-1,3-8 107,1 1 0,1-1 0,16-22 0,10-23 201,-26 43-27,0 0 1,-2 0 0,0-1 0,7-45-1,-14 65-330,0 1 0,0-1 0,0 0 0,0 0 0,0 0 0,0 0 0,0 0 0,-1 0 0,1 0-1,-1 0 1,1 1 0,-1-1 0,0 0 0,1 0 0,-3-3 0,2 4-4,0 1-1,0-1 1,0 0-1,0 1 1,0-1-1,0 0 1,0 1 0,0-1-1,0 1 1,0 0-1,0-1 1,0 1 0,0 0-1,0-1 1,0 1-1,0 0 1,0 0-1,-1 0 1,0 0 0,-2 1 37,0-1 1,1 1 0,-1 0 0,0 0-1,1 0 1,-1 1 0,1-1 0,-1 1-1,1 0 1,-4 2 0,3 0-31,0-1 1,0 1 0,0 0-1,1 0 1,0 0 0,0 0-1,0 1 1,0 0 0,0-1-1,1 1 1,0 0 0,0 0-1,1 0 1,-1 0 0,1 1-1,0-1 1,0 0 0,1 1-1,-1-1 1,1 0 0,1 1-1,0 9 1,0-8-12,1-1-1,0 1 0,-1-1 1,2 1-1,-1-1 1,1 1-1,0-1 1,0 0-1,1 0 1,0-1-1,0 1 0,0-1 1,1 0-1,-1 0 1,1 0-1,11 7 1,-9-7-45,0-1 1,0 0 0,1-1-1,-1 1 1,1-1-1,0-1 1,0 1 0,0-2-1,0 1 1,1-1 0,-1 0-1,0 0 1,1-1 0,10-2-1,-8 1-16,0-2-1,1 0 0,-2 0 1,1-1-1,0 0 1,-1-1-1,0 0 1,0-1-1,14-9 0,-3-3 126,0 0 1,-1-1-1,-2 0 0,1-2 0,-2 0 0,-1-1 0,26-47 0,-34 53 76,-1 2 46,0 1 1,1 0-1,12-14 0,-18 24 61,4 6-202,2 2-51,-1 0 1,1 1 0,-1 0-1,0 1 1,0 0-1,-1 0 1,0 0 0,7 11-1,44 75 158,-46-73-178,19 45-61,-30-64 45,0 0 1,1 0-1,-1 1 1,0-1-1,0 0 1,0 1-1,0-1 1,0 0-1,0 1 1,0-1-1,0 0 0,-1 1 1,1-1-1,0 0 1,-1 0-1,1 1 1,-1-1-1,1 0 1,-1 0-1,0 0 1,0 0-1,1 0 1,-1 0-1,0 0 0,0 0 1,0 0-1,0 0 1,0 0-1,0 0 1,-2 0-1,-1 2-113,1-1-1,-1-1 1,0 1 0,0 0-1,0-1 1,-1 0-1,1 0 1,0 0-1,0-1 1,-5 1-1,-21-1-1292,1-1 0,-35-6-1,-64-17-6461,82 13 2839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6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48 103 6001,'2'-3'619,"0"0"-317,0 0 0,0-1 0,-1 1 0,1-1 0,-1 1 0,0-1 1,0 1-1,0-1 0,0-4 0,4-18 1736,-4 23-1299,-2-1 24,-2-23 3310,4 47-1456,0 18-2355,4 380 3189,1-115-7545,-6-302 3839,0 1-1,0-1 1,0 0 0,0 1 0,-1-1-1,1 1 1,0-1 0,-1 0 0,1 1 0,-1-1-1,1 0 1,-1 1 0,0-1 0,1 0 0,-1 0-1,0 1 1,0-1 0,0 0 0,0 0-1,0 0 1,0 0 0,0 0 0,-2 1 0,0-1-1594,-4-7-2042,-24-21 1286,10 7-559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6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2 241 7385,'-1'-4'-28,"1"3"34,0-1 0,-1 1 1,1-1-1,0 0 1,0 1-1,0-1 0,1 1 1,-1-1-1,0 0 0,0 1 1,1-1-1,-1 1 1,1-1-1,0 1 0,-1-1 1,1 1-1,0-1 0,0 1 1,0 0-1,1-2 1,1 0 36,0 0-1,1 0 1,-1 0 0,1 0 0,0 0 0,0 1 0,5-3 0,10-3 238,0 1 0,30-8-1,-39 12-184,56-13 884,2 2 0,72-5 0,-136 19-830,0 0 0,1 0 0,-1 0 0,0 0 1,1 0-1,7 3 0,-10-3-99,-1 1 0,0-1 1,0 1-1,0-1 1,1 1-1,-1 0 1,0-1-1,0 1 0,0 0 1,0 0-1,0 0 1,0 0-1,-1 0 1,1 0-1,0 0 1,0 0-1,-1 0 0,1 0 1,0 0-1,-1 0 1,1 1-1,-1-1 1,0 0-1,1 0 0,-1 1 1,0 1-1,3 30 395,-1-12-165,0 0 0,1 1 0,1-1-1,9 24 1,-11-38-224,1-1 0,0 1 0,0-1-1,1 0 1,0 0 0,0 0-1,0-1 1,1 1 0,0-1 0,0 0-1,0 0 1,0-1 0,1 0-1,0 0 1,0 0 0,0 0 0,9 3-1,-3-2 14,1-1 0,0 0 1,0-1-1,0 0 0,1-1 0,-1-1 0,1 0 0,-1 0 0,24-4 1,-30 3-7,-1-1 0,0 0 1,0 0-1,0-1 0,1 0 1,-1 0-1,-1 0 1,1-1-1,0 1 0,-1-2 1,1 1-1,-1-1 1,0 1-1,0-1 0,0-1 1,-1 1-1,0-1 0,1 1 1,-2-1-1,1-1 1,0 1-1,4-11 0,-6 11-11,-1-1-1,0 0 1,0 0-1,0 0 1,-1 0-1,0 0 1,0 0-1,0 1 1,-1-1-1,0 0 1,0 0-1,0 0 1,-1 1-1,0-1 0,0 0 1,-1 1-1,1 0 1,-4-6-1,-6-8 19,0 0 0,-1 0 0,-22-22 0,25 30-448,-1 0 0,0 0 1,-1 1-1,0 0 1,-1 1-1,-24-13 1,-6 5-3598,-5 8-3506,23 8 2941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8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1 258 3124,'0'0'3467,"6"-1"-3098,16-1-19,1-1 0,-1-2 0,0 0 1,35-14-1,88-43 573,-132 57-779,0-1 0,-1-1 1,0 0-1,0-1 0,0 0 1,-1 0-1,0-1 0,-1-1 1,16-19-1,-25 27-114,0 0 0,-1 1 0,0-1 1,1 0-1,-1 0 0,0 0 0,0 1 0,0-1 0,0 0 0,-1 0 0,1 0 1,0 0-1,-1 1 0,1-1 0,-1 0 0,0 0 0,1 1 0,-1-1 0,0 0 0,0 1 1,0-1-1,-2-1 0,3 3-42,-1-2 46,-1 0 0,1 1 1,0-1-1,-1 1 1,1 0-1,-1 0 0,0-1 1,1 1-1,-1 0 1,0 0-1,0 1 0,0-1 1,1 0-1,-1 0 0,0 1 1,-4-1-1,1 0 66,-1 0 0,1 1 0,-1-1 0,0 1-1,-7 1 1,5 1 8,1 0-1,-1 0 1,1 0-1,0 1 0,0 0 1,0 0-1,0 1 1,0 0-1,1 0 1,0 1-1,0-1 0,0 2 1,0-1-1,1 0 1,0 1-1,0 0 1,0 0-1,1 1 1,0-1-1,0 1 0,-5 14 1,6-15-44,1 1 0,0-1-1,0 1 1,1 0 0,-1 0 0,2-1 0,-1 1 0,1 0 0,0 0-1,0 0 1,1 0 0,0 0 0,0-1 0,0 1 0,1 0-1,0-1 1,1 1 0,-1-1 0,1 0 0,0 0 0,1 0 0,0 0-1,0 0 1,0-1 0,8 8 0,-3-5-248,0-1 0,0 0 0,1 0 0,0-1 1,0-1-1,1 0 0,0 0 0,0-1 0,0 0 0,0-1 0,1 0 1,13 1-1,-6-1-1215,0-2 1,0 0-1,0-1 0,0-1 1,0-1-1,35-8 0,-26 2-1529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5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1 306 7369,'84'37'-130,"-83"-37"165,1 1 0,0-1 1,0 0-1,0 0 0,0 0 0,0 0 0,0-1 0,0 1 0,0 0 0,0-1 0,0 1 0,0-1 0,0 0 0,-1 1 1,1-1-1,0 0 0,0 0 0,2-3 0,34-26 815,-33 25-688,-1 0-1,-1 0 1,1 0-1,-1 0 1,0-1 0,0 1-1,0-1 1,-1 0-1,0 1 1,0-1 0,0 0-1,-1-1 1,1-9-1,-1 13 114,-2 3-261,1-1 1,0 1-1,-1 0 1,1 0-1,0-1 0,-1 1 1,1-1-1,0 1 0,0 0 1,-1-1-1,1 1 1,0-1-1,0 1 0,0 0 1,0-1-1,-1 1 0,1-1 1,0 1-1,0-1 1,0 1-1,0-1 0,0 1 1,0-1-1,0 1 0,1-1 1,-5-12 314,4 13-301,-1-1 0,0 1 0,0 0 0,0-1 0,0 1 0,0 0 0,0 0 0,0 0 0,0-1 0,0 1 0,0 0 1,0 0-1,0 0 0,0 1 0,0-1 0,0 0 0,0 0 0,0 1 0,0-1 0,0 0 0,0 1 0,0-1 0,0 1 0,0-1 0,0 1 0,0-1 1,1 1-1,-2 1 0,-22 19 305,23-20-351,-7 7 113,1 0 1,0 1 0,1 0 0,-1 0 0,2 1-1,-1 0 1,1 0 0,1 0 0,0 0 0,0 1-1,1 0 1,1-1 0,0 1 0,0 0 0,1 0-1,0 1 1,1-1 0,2 19 0,-1-26-76,0 1 0,0-1 0,0 0 0,1 0 0,0 0 0,-1 0 0,2 0 0,-1-1 0,0 1 0,1-1 0,-1 1 0,1-1 0,0 0 0,0 0 0,1 0 0,-1 0 0,0-1 0,1 1 0,0-1 0,0 0 0,-1 0 0,1 0 0,0-1 0,0 1 0,1-1 0,-1 0 0,0 0 0,0 0 0,1-1 0,-1 0 0,0 1 0,6-2 0,5 0-106,0-1 1,0 0-1,0-1 1,0-1-1,-1 0 1,0-1-1,0 0 1,14-8-1,-1-1 30,-1-1 1,-1-1-1,0-1 0,-2-1 0,0-2 0,0 0 0,-2-1 0,-1-1 0,0-1 1,-2-1-1,-1 0 0,-1-2 0,-1 0 0,-1 0 0,18-50 0,-29 67 192,0 0 0,0 0-1,-1 0 1,-1 0 0,0-1 0,1-13-1,-2 20 470,-8 12-490,2-2-84,0 1-1,1 0 1,0 0-1,0 1 1,1-1-1,0 1 1,0 0-1,1 0 1,-4 16-1,4-3 55,1 1 0,0-1 0,3 39-1,0-50-50,0 0 0,1 0 0,0 0 0,1 0 0,0 0 0,1 0 0,0-1 0,0 0 0,9 13 0,-11-20-48,0 0 0,0-1 0,0 1-1,1-1 1,-1 0 0,1 0 0,-1 0 0,1 0 0,0 0 0,0 0 0,0-1 0,0 1 0,0-1-1,0 0 1,0 0 0,0 0 0,0 0 0,1-1 0,-1 0 0,0 1 0,1-1 0,-1 0 0,0 0-1,4-1 1,3-1-32,-1 0 0,1 0 0,-1-1 0,0 0 0,0 0 0,-1-1 0,14-8 0,-4 0 55,0 0 0,-2-1 0,1-1-1,-2 0 1,1-1 0,-2-1 0,0 0 0,-1-1-1,19-34 1,-20 30 661,-2-1 0,0 0 0,-2 0-1,11-45 1,-4 128 2744,0 16-2947,-9-56-1061,1 0-1,0 0 1,19 36 0,-20-47-563,1 0 0,0 0 0,11 12 0,-13-16-211,1 0 1,0-1-1,0 0 0,0-1 0,14 9 1,4-4-4758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6605,'0'0'-204,"1"-5"30,2-12 12,-2 13 40,6 0 61,-6 3 68,-1 1-1,0-1 1,0 1-1,1-1 0,-1 1 1,0 0-1,1-1 0,-1 1 1,1 0-1,-1-1 1,0 1-1,1 0 0,-1-1 1,1 1-1,-1 0 1,1 0-1,-1-1 0,1 1 1,-1 0-1,1 0 0,-1 0 1,1 0-1,-1 0 1,1 0-1,-1 0 0,1 0 1,-1 0-1,1 0 1,0 0-1,19 0 89,-16 0 9,3 2 19,3 2-4,-1-1 0,1 1 0,-1 1 1,0-1-1,0 2 0,-1-1 0,0 1 0,0 1 0,0-1 1,11 13-1,-11-8 140,-1 1-1,0 0 1,-1 0 0,0 0 0,-1 1 0,5 15 0,13 77 2088,-16-67-1358,-6-35-617,-1 0 14,0-3-343,0 1 1,0-1-1,0 0 0,0 0 0,0 1 0,1-1 1,-1 0-1,0 0 0,0 0 0,0 1 0,0-1 1,0 0-1,0 0 0,0 0 0,0 1 0,1-1 1,-1 0-1,0 0 0,0 0 0,0 0 0,0 1 1,1-1-1,-1 0 0,0 0 0,0 0 0,0 0 1,1 0-1,-1 0 0,0 0 0,0 0 0,1 0 1,-1 1-1,0-1 0,0 0 0,0 0 0,1 0 1,-1 0-1,0 0 0,0 0 0,1-1 0,-1 1 1,0 0-1,0 0 0,1 0 0,-1 0 0,0 0 1,0 0-1,0 0 0,1 0 0,-1 0 0,0-1 1,15-14 361,13-32-289,-3-4 134,-3 5-49,45-70 1,-65 114-226,1 9 27,17 56 109,-14-41-42,1 0 0,1-1-1,1 0 1,12 21 0,-18-36-52,0-1 0,1-1 0,-1 1 0,1 0 0,0-1 0,1 0 0,-1 0 0,1 0 0,-1 0 0,1-1 0,0 0 0,0 0 1,1 0-1,-1-1 0,1 0 0,-1 0 0,1 0 0,0 0 0,0-1 0,9 1 0,-8-2-32,0 0 0,0-1 0,0 1 1,0-2-1,0 1 0,0-1 0,0 0 0,0 0 0,-1-1 0,9-4 1,-2 0-35,0-1 0,0 0 0,16-15 0,-19 15 33,0-1 1,-1 0-1,0 0 1,-1-1-1,0 0 1,-1 0-1,0-1 1,0 0 0,-1 0-1,0-1 1,-1 1-1,-1-1 1,0 0-1,0-1 1,-1 1-1,-1-1 1,0 1-1,0-14 1,-2 24 15,0 1 1,0 0-1,-1 0 1,1-1-1,0 1 1,0 0-1,-1-1 1,1 1-1,-1 0 1,1 0-1,-1 0 1,0 0 0,1-1-1,-3-1 1,1 0 2,0-1 14,-1 4 24,-12 0 17,11 0 1,0 4 9,-1 3-39,1-1 0,0 0 0,0 1 0,1 0 0,-1 0 0,2 0 0,-1 0 0,1 1 1,0-1-1,-1 11 0,4-8 38,1-1-109,0 0 0,1-1 0,0 1 0,1-1 0,0 0 0,0 0 1,1 0-1,0-1 0,0 1 0,1-1 0,-1 0 0,11 8 0,-5-7-402,0-1 1,0-1-1,1 0 0,-1 0 0,1-1 0,1 0 0,-1-1 1,19 3-1,-14-4-855,0-1 0,-1-1 0,1 0 1,0-1-1,0-1 0,19-4 0,-11 0-1152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0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84 113 5913,'-23'-43'6560,"31"44"-6432,24 5-5,-32-6-115,1 0 0,0 0-1,-1 0 1,1 0-1,0 0 1,-1 0-1,1 0 1,0-1-1,-1 1 1,1 0-1,0 0 1,-1-1 0,1 1-1,0 0 1,-1-1-1,1 1 1,-1 0-1,1-1 1,-1 1-1,1-1 1,-1 1-1,1-1 1,-1 1 0,1-1-1,-1 0 1,0 1-1,1-1 1,-1 1-1,0-1 1,0 0-1,1 1 1,-1-1-1,0 0 1,0-1 0,2 0 72,-1-1 1,0 1-1,0-1 1,0 0-1,0 0 1,0 1-1,-1-1 1,1 0-1,-1 0 1,0 0-1,0 0 1,0-3-1,0 3-108,0-1 219,0 4-183,-1 0 0,1 0 0,0 0 1,-1 0-1,1 0 0,0 0 0,0 0 0,-1 0 0,1-1 0,0 1 1,-1 0-1,1 0 0,0 0 0,0 0 0,-1 0 0,1-1 0,0 1 1,0 0-1,0 0 0,-1-1 0,1 1 0,0 0 0,0 0 1,0-1-1,0 1 0,-1 0 0,1 0 0,0-1 0,0 1 0,0 0 1,0 0-1,0-1 0,0 0 7,0 1 0,-1-1 0,1 1 1,0 0-1,0-1 0,0 1 0,-1-1 0,1 1 0,0-1 0,0 1 1,-1 0-1,1-1 0,0 1 0,-1 0 0,1-1 0,-1 1 1,1 0-1,0 0 0,-1-1 0,1 1 0,-1 0 0,1 0 1,-1 0-1,1-1 0,-1 1 0,1 0 0,-1 0 0,1 0 1,-1 0-1,1 0 0,-1 0 0,1 0 0,-1 0 0,1 0 1,-1 0-1,-4 1 27,0 0 0,0 0 0,0 0 0,0 1 1,1 0-1,-1 0 0,1 0 0,-1 0 0,1 1 0,0-1 1,0 1-1,0 0 0,0 1 0,0-1 0,1 1 0,-1-1 1,1 1-1,0 0 0,0 0 0,1 0 0,-1 1 0,1-1 1,0 1-1,0-1 0,0 1 0,1 0 0,-2 9 0,1-8-53,1 0 1,0 0-1,0 1 0,1-1 0,0 0 0,0 1 0,0-1 0,1 0 0,0 0 0,0 0 0,1 1 0,0-1 0,0-1 0,0 1 0,1 0 0,-1 0 0,1-1 0,1 1 0,-1-1 0,1 0 0,0 0 0,8 7 0,-4-5-354,0-1 0,1 0 0,0-1-1,0 0 1,0 0 0,1-1 0,-1 0 0,1-1 0,0 0 0,0-1 0,19 3 0,-17-4-615,-1-1 1,0 0 0,1-1-1,-1 0 1,0-1 0,16-4-1,-5 0-1868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1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66 470 6353,'3'-35'34,"-3"31"156,-1 0 88,0-3 81,-1 0 0,0 1 0,-1-1 0,0 1 0,0 0 0,-4-7 0,6 11 918,-4 9-810,0 1-279,0 1 0,1-1 0,0 1 0,0 0 0,1 1 0,0-1 0,1 0 0,-2 14 1,1-1 234,1 1 1,1-1 0,0 0 0,2 1 0,1-1 0,8 40-1,-10-61-401,0 0-1,1 0 0,-1 0 1,0 0-1,1 0 0,-1 0 1,1 0-1,-1 0 0,1 0 1,0-1-1,-1 1 0,1 0 1,0 0-1,-1-1 0,1 1 1,0 0-1,0-1 0,0 1 0,0 0 1,0-1-1,-1 1 0,1-1 1,0 0-1,0 1 0,0-1 1,0 0-1,3 1 0,-2-1 5,1-1 1,-1 1-1,1-1 0,-1 1 0,1-1 0,-1 0 0,1 0 0,-1 0 0,1 0 1,-1 0-1,3-2 0,4-3 21,-1 0 0,1-1 0,-1 0 0,12-14 0,1-4-79,3-3 233,31-48 0,-55 75-198,0 1 1,0-1-1,0 1 1,1 0-1,-1-1 1,0 1-1,0-1 1,0 1-1,0 0 1,0-1-1,1 1 1,-1 0-1,0-1 1,0 1-1,1 0 1,-1-1-1,0 1 0,0 0 1,1-1-1,-1 1 1,0 0-1,1 0 1,-1-1-1,0 1 1,1 0-1,-1 0 1,1 0-1,-1 0 1,0-1-1,1 1 1,-1 0-1,1 0 1,-1 0-1,0 0 1,1 0-1,-1 0 1,1 0-1,-1 0 0,0 0 1,1 0-1,-1 0 1,1 1-1,-1-1 1,0 0-1,1 0 1,-1 0-1,1 0 1,-1 1-1,0-1 1,1 0-1,-1 0 1,0 1-1,1-1 1,-1 0-1,0 1 1,1-1-1,7 22 124,-7-19-155,6 15 80,0 0 1,1 0-1,1-1 1,16 24 0,-22-37-48,1 1 1,0-1-1,0 1 1,1-1-1,-1 0 1,1-1-1,0 1 1,0-1-1,0 0 1,0 0 0,0 0-1,1-1 1,-1 0-1,1 0 1,0-1-1,0 1 1,9 0-1,-9-2-11,0 0 0,0 0 0,0 0 0,1-1 0,-1 0 0,0 0 0,0-1 0,0 0 0,-1 0 0,1 0 0,0-1 0,-1 0-1,1 0 1,-1 0 0,7-6 0,3-3-13,0-2 0,-1 0 0,15-19-1,-13 13 5,-1-1 0,-1 0-1,-1-1 1,-2-1 0,0 0 0,-1 0-1,-1-1 1,-1 0 0,5-30 0,-6 19 115,-2 1 0,-2-1 0,-1 0 1,-1-1-1,-3 1 0,-5-36 1,-2 42 52,8 28-137,1 0 0,0-1-1,-1 1 1,0 0 0,1 0 0,-1 0 0,0 0 0,1 0 0,-1 0 0,0 0 0,0 0 0,0 0 0,0 0 0,0 1 0,0-1-1,0 0 1,0 1 0,0-1 0,0 1 0,-3-2 0,0 7 108,-1 1-88,0 1 1,0 0-1,1 1 0,0-1 0,0 1 1,1 0-1,0 0 0,0 0 0,1 0 1,0 0-1,0 1 0,0 13 0,-1 19 113,2 54-1,2-83-125,7 113-1116,25 123 0,-20-164-1481,-13-52-66,0-29 1776,-8-7-2256,1-1 3047,0 0 1,1 0 0,-1-1-1,1 0 1,0 0-1,0 0 1,1-1 0,0 0-1,0 0 1,0 0 0,1 0-1,0-1 1,1 0-1,-1 0 1,2 0 0,-5-16-1,7 20 104,-1 1-1,1 0 0,0-1 1,0 1-1,1 0 0,-1-1 0,0 1 1,1 0-1,0 0 0,0-1 1,0 1-1,0 0 0,1 0 0,-1 0 1,1 0-1,0 0 0,-1 1 1,1-1-1,1 0 0,-1 1 1,0 0-1,5-5 0,4-1 72,-1 0-1,1 1 1,1 1 0,12-7-1,-23 13-92,26-12 483,0 1 1,44-11 0,-69 22-450,-1-1 1,1 1-1,-1 0 0,1-1 1,-1 1-1,1 0 0,-1 0 0,1 0 1,-1 0-1,1 1 0,0-1 1,2 1-1,0 0 75,-1 0-51,-1-1 0,0 1 0,1 0-1,-1-1 1,0 1 0,0 0 0,0 1-1,1-1 1,-1 0 0,0 1 0,-1-1 0,1 1-1,0-1 1,0 1 0,-1 0 0,1 0-1,-1 0 1,1 0 0,-1 0 0,0 0 0,0 0-1,1 3 1,3 5 221,-1 0-1,-1 1 1,3 11 0,-5-18-220,7 29 410,-2-5-233,12 32 0,-16-53-707,1 0-1,1 0 0,0 0 0,0 0 0,5 7 0,6-3-6574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33 121 6353,'-7'-24'84,"2"3"72,-2 1 56,3 5 436,-3-9 20,4 7-108,39 22-2332,-17 20-3281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2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6093,'0'0'-130,"4"-6"133,26-37 414,-28 41-286,13-30 392,-14 30-327,1-6 179,0 1-4231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4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73 255 5256,'-12'5'-38,"10"-4"196,-8 2 5753,21-11-5712,0 0-1,0 0 1,0-2-1,-1 1 1,-1-1-1,1-1 1,-2 0-1,1 0 1,10-21 0,-14 22-34,-1 0 0,0 0 1,0 0-1,-1 0 1,-1-1-1,0 0 1,0 1-1,0-22 0,-2 28-13,-2 0-2,1 3-135,1 0 11,0 0 0,-1 0-1,1-1 1,-1 1 0,1 0-1,-1 0 1,1 0 0,-1 0-1,0 0 1,1 0 0,-1 0-1,0 0 1,0 0 0,0 1-1,0-1 1,0 0 0,0 0-1,0 1 1,0-1 0,0 1-1,0-1 1,0 1-1,0-1 1,0 1 0,-1 0-1,1-1 1,0 1 0,0 0-1,0 0 1,-1 0 0,1 0-1,0 0 1,0 0 0,0 0-1,-3 1 1,-6 3 151,0 1 0,0 1 0,0-1 1,1 2-1,0-1 0,0 1 0,0 0 0,1 1 0,0 0 0,1 1 0,0-1 0,0 1 0,-10 18 0,15-22-141,-1-1 0,1 1 0,0-1-1,0 1 1,1 0 0,-1 0-1,1 0 1,0 0 0,1 0 0,-1 0-1,1 0 1,0 0 0,0 0-1,1 0 1,-1 1 0,1-1 0,0 0-1,0-1 1,1 1 0,0 0-1,0 0 1,0 0 0,0-1 0,1 0-1,-1 1 1,1-1 0,0 0-1,1 0 1,-1 0 0,1-1 0,-1 1-1,1-1 1,8 5 0,4 2-451,0 0 0,0-2 0,1 0 1,1-1-1,-1 0 0,1-2 0,0 0 1,1-1-1,-1-1 0,1 0 0,35-1 0,1-3-2707,1-3 0,95-18-1,-89 10-372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6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334 307 3520,'0'0'580,"0"-4"-421,0-12 50,0 12 21,0 0-38,0-12-3,0 12 11,1-30 595,0 15-100,-2 0-1,-2-25 1,1 36-465,1 0-1,-2 0 1,1 0 0,-1 1-1,0-1 1,-1 1 0,0 0-1,-7-11 1,7 13-95,0 0 1,0 0-1,-1 0 0,1 1 1,-1-1-1,0 1 0,-8-5 1,12 9-128,-4-3 91,-1 0 0,1 0 0,-1 0 0,0 1 0,0 0 0,0 0 0,0 1 0,-7-1 0,5 2 2,0 1 1,1 0-1,-1 1 0,1 0 0,0 0 0,0 1 1,-1 0-1,1 0 0,1 0 0,-1 1 0,1 0 1,-1 0-1,1 1 0,0 0 0,1 0 0,-1 0 1,1 1-1,-9 11 0,7-5 61,-1-1 1,2 1-1,-1 1 1,2-1-1,0 1 1,0 0-1,1 0 0,1 1 1,0-1-1,-2 22 1,4-17 237,1-1 1,0 1-1,1 0 1,1-1-1,0 1 1,2-1 0,8 28-1,-12-44-356,1 0-1,0 0 1,-1 0-1,1-1 1,-1 1-1,1 0 1,0 0 0,0 0-1,-1-1 1,1 1-1,0 0 1,0-1-1,0 1 1,0-1-1,0 1 1,0-1 0,0 1-1,0-1 1,0 0-1,0 1 1,0-1-1,0 0 1,0 0 0,0 0-1,0 0 1,0 0-1,0 0 1,0 0-1,0 0 1,0 0-1,0-1 1,0 1 0,0 0-1,2-1 1,32-14 636,-12 0-381,0 0 0,-1-2 0,-1 0 1,-1-2-1,27-29 0,76-111 2488,-121 157-2374,0 9-301,7 44 137,-5-28-51,0 1-1,14 40 1,-14-53-408,1-1-1,0 1 1,1-1-1,0-1 1,1 1-1,-1-1 1,2 0-1,-1-1 1,2 1-1,-1-2 1,1 1 0,0-1-1,15 9 1,-15-12-684,0 1 0,0-1-1,0-1 1,1 0 0,0 0 0,14 1 0,-11-2-737,0-1-1,0-1 1,0 0-1,0-1 1,16-3-1,11-4-4793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11313,'8'-16'-1059,"-3"-26"8730,-6 53-5119,-4 97-1669,2 61 141,8 198-393,9-239-3014,-10-107-1987,13 39-1,-16-57 2100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9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8693,'0'-7'21,"1"-1"1,1 1 0,-1 0-1,1 0 1,0 1 0,4-8-1,-5 11 33,1 0 1,-1 1-1,1-1 0,0 0 0,0 1 0,0 0 0,0-1 0,1 1 1,-1 0-1,1 0 0,-1 0 0,1 0 0,6-2 0,-6 2 3,0 1 0,0 1-1,1-1 1,-1 0 0,0 1-1,1-1 1,-1 1 0,1 0-1,-1 0 1,0 1 0,1-1 0,-1 1-1,4 0 1,36 15 384,-36-13-365,1 1-1,-1 0 1,0 0 0,-1 1 0,1 0-1,-1 0 1,0 0 0,0 1 0,0 0-1,-1 0 1,0 1 0,0-1 0,-1 1-1,0 0 1,0 0 0,0 1 0,-1-1-1,3 12 1,-4-12-115,-1-1 1,0 1-1,0-1 0,-1 1 0,0 0 1,0-1-1,0 1 0,-1-1 0,0 1 1,0 0-1,-1-1 0,0 0 0,0 1 1,-1-1-1,1 0 0,-1 0 0,0 0 1,-1-1-1,0 1 0,0-1 1,0 0-1,-5 5 0,6-7-256,0 0 1,0-1-1,0 1 1,0-1-1,0 0 1,-1 0-1,-5 3 1,-11 2-3903,2-1 1221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9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7141,'2'-2'9,"0"0"1,0 0 0,0 1-1,0-1 1,0 1 0,0 0-1,1-1 1,-1 1 0,1 0-1,-1 0 1,0 0 0,1 1-1,-1-1 1,1 1 0,0-1-1,-1 1 1,1 0 0,-1 0-1,6 1 1,-4 0 41,0 0-1,0 0 0,0 1 1,0-1-1,0 1 1,0 0-1,-1 1 1,1-1-1,-1 0 0,1 1 1,3 4-1,0 0 107,0 1 0,0 0 0,-1 0 0,0 0-1,-1 1 1,0 0 0,0 0 0,-1 1 0,5 12 0,-8-15 92,1 0 0,-1 0 0,0 0 0,-1 0 0,0 0-1,0 0 1,0 0 0,-1 0 0,0 0 0,-4 12 0,4-16 285,0-1 139,1-2-624,0 0 0,0 1 0,0-1 0,0 0 0,0 1 0,0-1 0,0 0-1,0 0 1,-1 1 0,1-1 0,0 0 0,0 1 0,0-1 0,0 0 0,-1 0 0,1 1 0,0-1 0,0 0 0,-1 0 0,1 0 0,0 1 0,0-1 0,-1 0 0,1 0 0,0 0 0,0 0 0,-1 0 0,1 0 0,0 1 0,-1-1 0,1 0 0,0 0 0,-1 0 0,1 0 0,0 0 0,-1 0 0,1 0-1,0 0 1,0 0 0,-1 0 0,1-1 0,0 1 0,-1 0 0,1 0 0,0 0 0,-1 0 0,1 0 0,0 0 0,0-1 0,-1 1 0,1 0 0,0 0 0,0-1 0,-1 1 0,1 0 0,0 0 0,0-1 0,-12-32 164,10 18-54,5 4-213,0 0-1,1-1 1,0 1 0,1 1 0,0-1-1,1 0 1,0 1 0,0 0 0,13-14-1,-14 18-197,1 0 0,0 1-1,1 0 1,-1-1 0,1 2-1,0-1 1,0 1-1,0 0 1,1 1 0,0 0-1,-1 0 1,1 0 0,0 1-1,0 0 1,12 0-1,3 0-1560,0 2 0,0 1 0,29 5 0,-28-2-1163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3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247 147 5837,'0'0'-204,"3"-3"-61,-1 0 322,0 0-1,0 1 1,0-2 0,0 1-1,-1 0 1,1 0 0,-1 0 0,0-1-1,0 1 1,0-1 0,0 1-1,-1-1 1,0 1 0,1-6 0,-1 6 201,-1-2 27,0-2-186,-6-31 757,6 36-793,1 0 1,-1 1-1,0-1 0,1 0 0,-1 0 0,0 1 1,0-1-1,0 0 0,-1 1 0,1-1 1,0 1-1,0-1 0,-1 1 0,1 0 0,-1 0 1,0-1-1,1 1 0,-1 0 0,-2 0 0,0-1 45,-1 1-1,0 0 0,1 0 1,-1 1-1,0-1 0,0 1 1,0 0-1,0 0 0,0 1 1,1-1-1,-1 1 0,0 0 1,-9 4-1,6-2 57,0 1 1,0 0-1,1 1 0,-1 0 1,1 0-1,0 0 1,-9 10-1,7-6-14,0 0 0,1 1-1,0 0 1,1 0 0,0 1 0,1 0 0,0 0-1,1 1 1,0-1 0,0 1 0,-2 15 0,4-14 19,2 0 1,0-1 0,0 1 0,1 0 0,0 0-1,4 18 1,-3-24-15,1-1-1,0 1 0,0-1 0,0 1 1,1-1-1,0 0 0,0 0 0,1 0 1,-1 0-1,1-1 0,1 1 0,-1-1 1,6 5-1,-9-9-129,0-1 1,-1 1 0,1 0-1,0-1 1,0 1-1,0-1 1,0 1-1,-1-1 1,1 0 0,0 1-1,0-1 1,0 0-1,0 0 1,0 0-1,0 1 1,0-1 0,0 0-1,0 0 1,1-1-1,1 1 59,0 1 196,3-3-24,0-1-174,0 0 1,0-1 0,0 1-1,0-1 1,0 0 0,-1 0-1,0-1 1,0 0 0,9-10-1,9-23 407,31-70-1,-33 63-26,-21 45-445,1-1 0,-1 0 0,0 0 0,0 1 0,1-1 0,-1 0 0,1 1 0,-1-1 0,1 1 0,-1-1 0,1 0 0,-1 1 0,1-1 0,-1 1-1,1-1 1,0 1 0,-1-1 0,1 1 0,0 0 0,-1-1 0,1 1 0,0 0 0,0 0 0,-1-1 0,1 1 0,0 0 0,0 0 0,-1 0 0,1 0 0,0 0 0,0 0 0,-1 0 0,1 0 0,0 0-1,0 0 1,0 1 0,-1-1 0,1 0 0,0 0 0,-1 1 0,1-1 0,0 1 0,-1-1 0,1 0 0,0 1 0,-1-1 0,1 1 0,-1 0 0,1-1 0,-1 1 0,1-1 0,0 2 0,21 29 138,27 51 136,-13-36-3605,-35-45 2951,0 0 0,0 0 0,0 0 0,0-1 0,1 1-1,-1 0 1,0 0 0,0-1 0,1 1 0,-1 0 0,1-1-1,-1 0 1,0 1 0,1-1 0,-1 0 0,1 1 0,-1-1-1,1 0 1,-1 0 0,1 0 0,-1-1 0,1 1 0,-1 0-1,0 0 1,1-1 0,-1 1 0,1-1 0,-1 1 0,0-1-1,1 0 1,-1 1 0,1-2 0,20-10-4169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6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14 107 11433,'-12'-9'-293,"10"7"15,10 11-337,20 21 919,-2 2-1,-1 1 1,24 40 0,-20-3 967,-17-40 3518,-10-59-4074,0 1 0,8-29-1,-6 47-659,0-1 0,0 1-1,1 0 1,1 0 0,-1 1-1,2 0 1,-1 0-1,1 0 1,1 1 0,-1-1-1,1 2 1,1-1 0,0 1-1,0 1 1,0 0-1,0 0 1,15-6 0,-18 9-48,0 0 1,1 0-1,-1 1 1,0 0 0,1 0-1,-1 1 1,1 0-1,-1 0 1,1 0 0,0 1-1,0 0 1,-1 0-1,1 1 1,-1 0-1,1 0 1,0 1 0,-1-1-1,0 1 1,1 1-1,-1-1 1,0 1 0,0 0-1,0 0 1,-1 1-1,1 0 1,-1 0-1,0 0 1,0 1 0,8 9-1,-2 2 45,-1 0-1,0 0 1,-1 1-1,-1 1 1,0-1-1,-2 1 1,0 0-1,5 26 1,-5-21 142,-6-20 375,-2 2-399,-3 5-182,5-10 21,0 0 1,0 0 0,0 0-1,0 0 1,0 1-1,-1-1 1,1 0 0,0 0-1,0 0 1,0 0 0,0 0-1,0 0 1,0 0 0,0 0-1,-1 0 1,1 0 0,0 0-1,0 0 1,0 0 0,0 0-1,0 0 1,0 0 0,-1 0-1,1 0 1,0 0 0,0 0-1,0 0 1,0 0 0,0 0-1,-1 0 1,1 0 0,0 0-1,0 0 1,0 0 0,0 0-1,0 0 1,0 0 0,0 0-1,-1 0 1,1 0 0,0 0-1,0 0 1,0-1 0,0 1-1,0 0 1,0 0 0,0 0-1,0 0 1,0 0 0,0 0-1,0-1 1,-1 1 0,1 0-1,0 0 1,0 0 0,0 0-1,0 0 1,0 0 0,0-1-1,-15-32 46,14 32-51,0-1-1,0 1 0,1 0 1,-1-1-1,1 1 1,-1 0-1,1-1 1,0 1-1,-1-1 1,1 1-1,0-1 0,0 1 1,0-1-1,0 1 1,0-1-1,0 1 1,1-1-1,-1 1 1,0-1-1,2-2 0,0-1 8,0-7-7,1 0-1,0 0 0,1 1 0,1-1 0,0 1 0,0 0 0,1 1 0,0-1 1,1 1-1,12-14 0,-5 8-33,1 0 1,1 1-1,0 1 0,35-24 0,-48 36 23,0 0-1,0 0 0,0 0 0,0 0 0,0 1 0,1 0 0,-1 0 0,0-1 1,1 2-1,-1-1 0,1 0 0,-1 1 0,1 0 0,-1-1 0,1 1 0,-1 1 0,1-1 1,-1 0-1,1 1 0,-1 0 0,0 0 0,1 0 0,-1 0 0,0 0 0,1 1 0,4 3 1,0 2 0,1 0 0,-2 0 1,1 1-1,-1 0 0,0 1 1,-1 0-1,8 12 0,15 28-57,-17-28-564,1 0 0,31 39 0,-38-54 239,0 0 1,0 0 0,0-1 0,1 0-1,0 0 1,0-1 0,0 1 0,1-1-1,-1-1 1,1 0 0,0 0 0,15 3-1,-4-3-359,-1-1-1,1 0 0,0-2 1,-1 0-1,1-1 0,-1-1 1,1-1-1,27-8 0,-34 8 690,-1 0 0,0-1 0,0 0 0,-1-1 0,1 0 0,-1-1 0,0 0 0,-1-1 0,1 0 1,-1 0-1,-1-1 0,1 0 0,-1-1 0,12-16 0,-14 14 313,-1 1 0,-1-1-1,0 0 1,0 0 0,-1-1 0,0 1 0,-1-1 0,0 1 0,0-20 0,-2 27-180,0 1 0,0-1 1,0 1-1,0-1 0,0 1 1,-1-1-1,1 1 0,-1-1 1,0 1-1,0-1 0,0 1 1,-1 0-1,1 0 1,-1-1-1,0 1 0,0 0 1,0 1-1,0-1 0,-1 0 1,1 0-1,-1 1 0,1 0 1,-1-1-1,0 1 0,0 0 1,0 0-1,0 1 0,-5-3 1,6 3-28,-1 1 1,0-1-1,1 1 0,-1-1 1,0 1-1,1 0 1,-1 0-1,0 1 0,0-1 1,1 0-1,-1 1 1,0 0-1,1-1 0,-1 1 1,-2 2-1,-1-1 22,1 0-1,0 1 0,0-1 1,0 1-1,1 1 0,-6 4 1,0 1 31,2 1 0,0 0 0,0 1 0,1 0 1,0 0-1,1 0 0,0 1 0,-7 20 0,6-10 309,1 0 0,1 0 0,-4 44 0,9-65-353,-1 0 1,1 1-1,0-1 0,0 0 0,0 0 0,0 0 1,0 1-1,0-1 0,0 0 0,0 0 0,1 0 0,-1 1 1,0-1-1,1 0 0,-1 0 0,1 0 0,-1 0 1,1 0-1,0 0 0,-1 0 0,1 0 0,0 0 1,0 0-1,0 0 0,0 0 0,0-1 0,-1 1 0,1 0 1,1-1-1,0 2 0,-1-2-51,1 2 267,3-3-27,6-4-97,-1 1 1,0-1 0,0-1-1,-1 1 1,1-2 0,-1 1-1,-1-2 1,1 1 0,12-15-1,-1 3 193,-19 18-340,0 1 0,0-1 1,0 1-1,0-1 1,0 1-1,0-1 0,0 1 1,0 0-1,0-1 1,1 1-1,-1 0 0,0 0 1,0 0-1,0 0 1,0 0-1,1 0 0,-1 0 1,0 0-1,0 1 1,0-1-1,0 0 1,1 1-1,-1-1 0,0 1 1,0-1-1,0 1 1,0-1-1,0 1 0,0 0 1,0 0-1,0-1 1,-1 1-1,1 0 0,0 0 1,0 0-1,-1 0 1,1 0-1,0 2 0,2-1-15,0 3-120,1 0 0,-1 0 0,0 1 0,-1-1 1,1 0-1,-1 1 0,0 0 0,0 0 0,-1-1 1,1 7-1,4 10-697,3 17-1031,3 8-2151,1-18-3421,-7-20 4321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6461,'16'2'-240,"-13"-2"79,1 0 61,10 0 161,-10 0 2697,-10 9-2301,6-8-454,-17 24 664,-16 34 0,29-51-486,0 0 0,1 1 0,0-1 0,0 1 0,1-1 0,0 1 0,0 0 0,1 0 0,0 0 0,1 12 0,1-14-35,0 0 1,0-1 0,1 1-1,0-1 1,0 1-1,0-1 1,5 7-1,-6-10-92,1-1-1,-1 0 0,1 1 0,0-1 1,0 0-1,0 0 0,0 0 0,0 0 0,1 0 1,-1-1-1,0 1 0,1-1 0,-1 0 1,1 1-1,0-1 0,-1 0 0,1 0 0,0-1 1,0 1-1,-1-1 0,5 1 0,1-1-15,-1-1-1,0 1 1,0-2-1,0 1 0,-1-1 1,1 0-1,0 0 1,0-1-1,-1 0 0,0 0 1,1 0-1,-1-1 1,-1 0-1,1 0 1,0-1-1,-1 0 0,0 0 1,0 0-1,-1 0 1,1-1-1,-1 0 0,0 0 1,-1 0-1,1 0 1,-1 0-1,0-1 0,-1 1 1,0-1-1,0 0 1,0 0-1,-1 0 1,0 0-1,0 0 0,-1 0 1,0-8-1,0 11-51,0 0 0,0 1 0,-1-1-1,0 0 1,0 0 0,0 0 0,0 0 0,0 0-1,-1 1 1,0-1 0,0 1 0,0-1 0,0 1-1,0-1 1,-1 1 0,1 0 0,-1 0 0,0 1 0,0-1-1,-3-2 1,-14-4-605,17 8 215,-1 4-1299,-11 11 939,12-10-52,10 0-44,10 7-560,1 0-1,1-2 1,37 14-1,-28-15-1831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68 191 6925,'7'1'79,"0"-1"0,1 0 0,-1-1 0,1 0 0,-1 0 0,1 0 0,-1-1 0,0 0 1,0 0-1,0-1 0,0 0 0,0 0 0,-1-1 0,0 0 0,1 0 0,5-6 0,7-7 764,-1-1 0,31-40 0,-41 48-392,-6 7-201,-1 1 1,1-1-1,0 1 1,-1-1-1,1 0 1,-1 1-1,0-1 0,0 0 1,1-6-1,-6 7-8,2 0-151,1 1-40,0 0 0,0 0 0,0 0 0,0 0 0,-1 0 0,1 0 0,0 1 0,-1-1 0,1 0 0,-1 1 0,1-1 0,-3 0 0,-5 5 203,-4 3-84,1 1 0,-1 0-1,1 1 1,1 1 0,0-1-1,-13 15 1,17-16 31,0 1 0,1 1 0,-1-1 0,2 1-1,-1 0 1,2 0 0,-8 20 0,11-27 537,18 14 259,-10-22-760,127-99 2662,-134 103-2872,1 0 1,-1 1 0,0-1 0,1 1-1,-1 0 1,1-1 0,-1 1 0,1-1-1,-1 1 1,1 0 0,-1-1-1,1 1 1,-1 0 0,1-1 0,0 1-1,-1 0 1,1 0 0,-1 0 0,1-1-1,0 1 1,-1 0 0,1 0-1,0 0 1,-1 0 0,1 0 0,0 0-1,-1 1 1,1-1 0,-1 0 0,1 0-1,0 0 1,-1 0 0,1 1-1,-1-1 1,1 0 0,0 1 0,-1-1-1,1 0 1,-1 1 0,1-1 0,0 1-1,8 22 317,-8-10-258,0 0 0,0 0 0,-1 0 0,-1 0 0,0 0 0,-4 16 0,-1 14 60,-10 97 175,-33 438 633,49-536-883,0 2 93,-2 0-1,-10 60 1,12-102-150,0 0 0,-1 0 0,1 1 0,-1-1-1,1 0 1,-1 0 0,0 0 0,0-1 0,0 1 0,0 0 0,0 0 0,0 0 0,-1-1 0,1 1 0,0 0 0,-1-1 0,1 0 0,-1 1-1,0-1 1,0 0 0,1 0 0,-5 2 0,3-2-6,1-1 0,-1 1 0,0-1-1,0 0 1,0 0 0,0 0 0,1-1-1,-1 1 1,0-1 0,0 1 0,0-1-1,1 0 1,-1 0 0,-4-3 0,-5-2-39,1-1 1,0-1-1,1 1 1,0-2 0,0 1-1,-12-15 1,16 15-60,0 1 1,0-1 0,0-1 0,1 1-1,1-1 1,-1 0 0,1 0-1,1-1 1,0 1 0,0-1-1,1 1 1,-2-17 0,3 13-97,1 1 0,1 0 1,0-1-1,0 1 1,2 0-1,-1 0 1,1 0-1,1 0 1,6-14-1,0 5-307,2 1-1,0 0 0,0 0 1,2 2-1,1-1 1,0 2-1,1 0 0,1 1 1,0 0-1,27-17 1,3 4-1385,1 3-1,1 2 1,1 2 0,1 2 0,72-17 0,-4 5-3537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1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9821,'4'-3'-153,"30"-20"-1095,-32 22 1207,0 0 0,0 1 0,0-1 0,0 0 0,0 0 0,-1 1 0,1-1 1,0 1-1,0 0 0,0-1 0,1 1 0,-1 0 0,0 0 0,0 1 0,0-1 0,0 0 0,3 1 0,0 2 56,0-1 0,0 1 0,0 0-1,0 1 1,-1-1 0,1 1 0,-1 0-1,0 0 1,0 0 0,0 0 0,-1 1 0,1-1-1,-1 1 1,3 7 0,-1-3 81,-2 1 1,1 0 0,-1 1-1,0-1 1,-1 0 0,-1 1-1,1 13 1,-1 2 500,-2 0-1,-1-1 1,-1 1-1,-1-1 1,-13 44-1,0-36 3584,18-45-3899,2 0-197,-1-1 0,2 1 0,-1 0 0,2 0 0,0 1 0,0-1 1,1 1-1,0 0 0,9-10 0,-7 11-147,1 0 0,0 1 0,1 0 0,0 1 0,0 0 0,1 1 0,0 0 0,0 0 0,0 1 0,1 1 0,0 0 0,0 0 0,19-3 0,-24 6-211,-1 1 0,0 1 1,1-1-1,-1 1 1,1 0-1,-1 1 0,1 0 1,-1 0-1,0 0 1,1 1-1,-1-1 0,8 5 1,-9-3-241,0 0 1,1 0 0,-2 0-1,1 1 1,0 0 0,-1 0-1,0 1 1,1-1-1,-2 1 1,1 0 0,-1 0-1,1 0 1,-1 0 0,-1 0-1,3 7 1,3 8-2537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1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6789,'6'-36'-736,"-5"33"785,5 7 66,21 16 434,0 0 1,40 42 0,-65-60-435,0 1 0,-1-1 0,0 1 0,1 0 0,-1 0 0,0 0-1,0 0 1,-1-1 0,1 1 0,0 4 0,-1-5-33,0 0 787,-3 1-395,2-3-224,0 2-71,0-1-1,0 0 1,0 0-1,0 0 0,0 0 1,0 0-1,0-1 1,0 1-1,-1 0 0,1-1 1,0 1-1,-3 0 1,-3-5 338,1 0-364,3 3-105,1 0 1,0 0-1,-1-1 0,1 1 0,0 0 0,0-1 0,0 0 1,0 0-1,0 1 0,0-1 0,0 0 0,1 0 0,-1-1 1,1 1-1,-3-4 0,4 1 38,-1 0-1,1 0 1,0 0-1,1 0 1,-1 0 0,1 0-1,0 0 1,0 0 0,0 0-1,1 1 1,-1-1-1,1 0 1,1 1 0,-1-1-1,0 1 1,6-7-1,-3 4-117,0 0 0,1 0 0,0 1 0,0 0 0,1 0 0,0 0-1,0 1 1,0 0 0,0 0 0,1 0 0,0 1 0,0 1-1,0-1 1,0 1 0,1 1 0,-1-1 0,1 1 0,0 1 0,13-1-1,-10 1-425,0 2-1,-1-1 0,1 2 0,-1-1 0,1 2 0,12 3 0,-11-2-726,0 1 0,-1 1-1,0 0 1,0 0-1,14 11 1,-4-1-2013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289 202 7073,'4'-2'-176,"1"0"287,0-1 0,0 0 1,-1 0-1,1 0 0,-1-1 0,1 1 0,-1-1 0,0 0 0,0 0 0,-1-1 0,1 1 0,-1-1 0,0 0 0,0 1 0,-1-1 0,4-10 0,-5 12 187,-1-2-9,0-13-9,0 13-5,-1 1-7,-1-2-107,1 0 1,-1 1-1,0-1 0,-1 1 1,1 0-1,-1 0 1,0 0-1,-1 0 0,1 0 1,-1 0-1,0 1 1,0 0-1,0 0 0,0 0 1,-1 0-1,-8-5 1,10 8 78,-2 0 9,-5 1-115,1 1 1,-1 0-1,0 0 0,0 1 1,1 0-1,-1 0 1,1 1-1,0 1 0,0-1 1,0 2-1,0-1 0,1 1 1,-1 0-1,1 1 1,1 0-1,-1 0 0,1 1 1,-9 10-1,1-1 78,1 1 0,1 1 0,1 0 0,1 0 0,0 2-1,1-1 1,-10 31 0,17-41 111,1 0-1,1 0 1,-1 0-1,1 17 0,1-23 346,4-2-365,-1-1-240,-1 1 0,1-1-1,-1 0 1,1 0-1,-1 1 1,1-2 0,-1 1-1,1 0 1,-1 0 0,1-1-1,-1 1 1,0-1 0,1 0-1,-1 0 1,4-2 0,37-26 396,-39 26-381,14-13 249,-12 11-259,0 0 0,1 0 0,-1 0 0,1 1-1,14-7 1,-18 10-128,2 4-350,5 3-105,0 1 0,0 0 0,0 1 0,-1 0 0,-1 0 0,13 15-1,-10-10-1908,-1 1 0,10 18 0,-6-16-2891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2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 8085,'24'-64'-978,"-23"61"1098,6 7 22,-2-1-46,1 1-1,0 0 1,-1 1-1,0-1 1,0 1 0,0 0-1,-1 1 1,1-1-1,-1 1 1,-1-1-1,1 1 1,-1 1-1,5 11 1,4 16 1187,-2 2 0,-1-1 0,6 55 3041,-14-101-3980,-1 1-303,0-6 256,1 1-1,1 0 1,5-24-1,-5 32-229,1 0-1,0 1 1,0-1-1,0 0 1,1 1-1,-1 0 1,2 0-1,-1 0 1,1 0 0,-1 1-1,2-1 1,-1 1-1,1 0 1,-1 1-1,1 0 1,0 0-1,1 0 1,-1 0 0,1 1-1,0 0 1,-1 1-1,13-4 1,-15 6-59,0 1 0,0-1 0,0 1 0,0 0 0,0 0 0,0 0 0,-1 0 1,1 1-1,0-1 0,-1 1 0,0 0 0,1 0 0,-1 1 0,0-1 0,0 1 0,0-1 0,0 1 1,0 0-1,-1 0 0,5 6 0,-3-1 6,0 0-1,0 0 1,-1 1 0,0 0-1,0-1 1,-1 1 0,0 0 0,-1 0-1,0 0 1,0 12 0,2 1 64,-3-19 16,0 1 39,0-4-118,0 0 1,0 0 0,0 0-1,0 0 1,0 0-1,0 0 1,0 1-1,0-1 1,0 0 0,0 0-1,-1 0 1,1 0-1,0 0 1,0 0-1,0 0 1,0 0 0,1 1-1,-1-1 1,0 0-1,0 0 1,0 0-1,0 0 1,0 0 0,0 0-1,0 0 1,0 0-1,0 1 1,0-1-1,0 0 1,0 0 0,0 0-1,0 0 1,0 0-1,0 0 1,0 0-1,1 0 1,-1 0 0,0 0-1,0 0 1,0 0-1,0 0 1,0 0-1,0 0 1,0 1 0,0-1-1,0 0 1,1 0-1,-1 0 1,0 0-1,0 0 1,0 0 0,0 0-1,0 0 1,0 0-1,0 0 1,0 0-1,1-1 1,-1 1 0,0 0-1,0 0 1,8-9 486,18-31-326,16-20-101,-28 43-145,1 1 1,1 0 0,0 2-1,32-23 1,-46 36 43,1 0-1,-1 0 1,1 0-1,-1 0 1,1 0-1,0 1 1,-1-1-1,1 1 1,0 0 0,-1-1-1,1 1 1,0 1-1,-1-1 1,1 0-1,0 1 1,-1-1-1,1 1 1,-1 0 0,1 0-1,-1 0 1,1 0-1,-1 0 1,1 0-1,-1 1 1,0-1-1,0 1 1,2 2 0,8 6-51,0 1 0,-1 0 0,15 19 0,-9-9-6,-13-17 68,-1 1 10,1-1 0,1 1-1,-1 0 1,1-1-1,0 0 1,0 0 0,0-1-1,0 1 1,1-1 0,-1 0-1,1-1 1,0 1 0,0-1-1,6 2 1,2-4 1,1 1 0,-1-2-1,0 0 1,18-4 0,-10-1-11,-1-1 1,0 0-1,-1-2 0,0-1 0,0 0 1,24-18-1,-30 18-21,0-1 0,0-1 0,-1 0 1,-1 0-1,0-2 0,-1 1 0,0-1 1,11-21-1,-10 8-53,-11 24 78,-5 0 53,-14-12 47,18 15-85,0 0 0,-1 0 0,1-1 0,0 1-1,0 0 1,-1 0 0,1-1 0,0 1 0,-1 0 0,1 0-1,0 0 1,0 0 0,-1 0 0,1 0 0,0-1 0,-1 1-1,1 0 1,0 0 0,-1 0 0,1 0 0,0 0 0,-1 0-1,1 0 1,0 0 0,-1 0 0,1 0 0,0 1 0,-1-1-1,1 0 1,0 0 0,-1 0 0,-9 4 88,0-1 1,0 2-1,-15 8 0,20-10-56,1 0 0,0-1 0,-1 2 0,1-1-1,1 0 1,-1 1 0,0 0 0,1 0-1,0 0 1,-1 0 0,-3 9 0,6-10-29,0-1 1,0 1 0,0-1 0,0 1-1,1 0 1,0-1 0,-1 1 0,1 0-1,0 0 1,0-1 0,1 1-1,-1 0 1,0 0 0,1-1 0,0 1-1,0 0 1,1 3 0,0-2-58,1 0-1,-1 0 1,1-1 0,0 1 0,0 0 0,0-1-1,1 0 1,-1 0 0,7 4 0,5 3-353,2-1 0,-1-1 0,1 0 0,19 5 0,-35-13 357,53 17-2329,0-2 1,1-3-1,1-3 0,77 4 0,-38-7-2716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3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223 294 9261,'18'-31'-1477,"22"-41"834,-37 64 847,0 0-1,-1 0 0,0 0 1,0 0-1,0-1 1,-1 1-1,0-13 1,-2 15-28,0 0 1,0-1-1,-1 1 0,0 0 1,0 0-1,0 1 1,-1-1-1,1 0 0,-2 1 1,1-1-1,-8-8 1,8 11-98,0 0 1,0 0-1,0 0 1,-1 0-1,1 1 1,-1-1-1,0 1 0,0 0 1,0 0-1,0 1 1,0-1-1,0 1 1,0 0-1,-1 0 1,1 0-1,0 1 1,-1-1-1,1 1 1,-1 0-1,1 0 1,0 1-1,-1-1 1,1 1-1,0 0 1,-1 0-1,1 1 1,0-1-1,0 1 1,0 0-1,0 0 0,1 0 1,-1 0-1,-5 5 1,0 2 109,0-1 1,0 1-1,2 0 0,-1 1 0,1 0 1,0 0-1,1 0 0,-5 13 1,-2 8 650,-13 50 0,20-61-516,4-14-166,1 1 0,1-1 0,-1 1 0,1-1 0,0 8 0,1-5 47,-2-9-172,1 1 0,0 0 0,0 0 0,0 0 0,0 0 0,0 0 0,0-1 0,0 1 0,1 0 0,-1 0 0,0 0 0,0-1 0,1 1 0,-1 0 0,0 0 0,1 0 0,-1-1 0,1 1 0,-1 0 0,1-1 0,-1 1 0,1 0 0,-1-1 0,1 1 0,0-1 0,-1 1 0,1-1 0,0 1 0,-1-1 0,1 1 0,0-1 0,0 0 0,-1 1 0,1-1 0,0 0 0,0 0 0,0 0 1,0 0-1,-1 0 0,1 1 0,0-1 0,0-1 0,0 1 0,0 0 0,0 0 0,1-1 0,30-12 401,-30 12-479,13-6 291,0-2 0,-1 0 0,19-14 0,18-11 511,-49 33-746,0 0 0,0 1 0,0 0 0,0-1 0,0 1 0,1 0 1,-1 0-1,0 0 0,0 0 0,0 1 0,1-1 0,-1 0 0,0 1 0,0 0 1,0-1-1,0 1 0,0 0 0,0 0 0,0 0 0,0 1 0,0-1 0,-1 0 1,3 2-1,0 0-22,18 14-477,-1 0 0,0 2 0,-1 0 0,32 43 1,-11-14-2873,-35-41 2613,-2-4-820,0 1 0,-1-1 0,0 1 1,0 0-1,0 0 0,4 7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4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1 126 6713,'5'-12'136,"1"0"0,0 1 0,9-12 0,-14 21 107,3 2 58,-2-1-237,0 1-1,0 0 0,0 0 0,0 0 1,0 0-1,0 0 0,-1 0 1,1 0-1,0 1 0,0-1 0,0 1 1,0-1-1,0 1 0,-1 0 0,1 0 1,0 0-1,0 0 0,-1 0 1,3 2-1,0 1 82,0-1 0,-1 1 0,0 0 0,0 0 0,0 0 0,0 1-1,3 7 1,-1-1 258,-1 0 0,-1 0-1,0 0 1,0 1 0,-1-1 0,0 1-1,0 12 1,-3 2 1764,0-38-112,1 2-1809,0 1-1,1-1 0,0 0 1,4-13-1,2 5 29,0 1 1,1 0-1,17-28 1,-21 39-226,1-1 0,-1 2 0,1-1 1,0 0-1,0 1 0,0 0 0,1 0 0,0 0 1,0 1-1,0 0 0,1 0 0,7-3 1,-10 6-37,0 0 0,0 0 1,0 1-1,0-1 0,0 1 1,0 0-1,0 0 1,0 0-1,1 1 0,-1-1 1,0 1-1,0 0 0,0 0 1,0 1-1,-1-1 0,1 1 1,0 0-1,-1 0 1,1 0-1,-1 0 0,1 0 1,-1 1-1,5 4 0,6 8-162,0 0 0,-1 0-1,18 28 1,-14-18-454,-5-10-179,0 0-1,1-1 1,0 0 0,1-1-1,25 18 1,-29-24-214,1-1 1,0 1-1,1-2 0,0 0 1,0 0-1,0-1 0,0-1 1,0 0-1,17 2 0,-4-2-2252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218 646 7045,'73'-57'474,"-65"50"-111,-2 0 1,1 0 0,-1 0-1,0-1 1,0 0-1,-1 0 1,6-12 0,-10 3 381,-1 14-620,0-1 249,-3-1-30,2 3-302,0 0 1,0 0 0,0 0-1,-1 0 1,1 0 0,-1 0-1,1 0 1,-1 0-1,0 1 1,0-1 0,0 1-1,0-1 1,0 1 0,0 0-1,0 0 1,0 0-1,0 0 1,-1 0 0,1 0-1,0 1 1,-1-1 0,1 1-1,-1-1 1,1 1-1,0 0 1,-1 0 0,1 0-1,-4 1 1,-6 0 101,0 1 0,-1 0 1,1 1-1,0 0 0,1 1 0,-1 0 0,1 1 1,-15 9-1,6-3 101,2 1 0,0 1 0,-27 25-1,38-31-152,1 0 0,0 0 0,0 0 0,1 1 0,0 0-1,0 0 1,1 0 0,0 1 0,-5 16 0,8-22-64,0-1 0,0 1 0,0 0 0,1 0 0,-1 0 1,1 0-1,0 0 0,0 0 0,0 0 0,1-1 0,-1 1 0,0 0 1,1 0-1,0 0 0,0 0 0,0-1 0,0 1 0,0 0 1,0-1-1,1 1 0,-1-1 0,1 1 0,0-1 0,0 0 0,0 1 1,0-1-1,0 0 0,0 0 0,1-1 0,-1 1 0,0 0 0,1-1 1,0 0-1,4 3 0,-1-3 3,0 1 0,0-1 1,0-1-1,0 1 0,0-1 0,0 0 1,0 0-1,0 0 0,0-1 0,0 0 1,0 0-1,0-1 0,0 0 1,0 0-1,9-5 0,6-3-3,-1-1-1,33-23 1,-26 14 0,-1 0 0,-1-2 0,0-1 1,-2-1-1,-1-1 0,-1 0 1,-1-2-1,23-42 0,-34 53 93,-1-1 1,0 0-1,-1-1 0,-2 1 0,1-1 1,-2-1-1,0 1 0,-2 0 1,0-1-1,-1 0 0,0 1 0,-2-1 1,0 1-1,-1-1 0,-1 1 1,-8-27-1,10 38-15,-1 0 1,0 0-1,-1 0 1,0 0-1,0 0 1,0 1-1,-1-1 1,0 1-1,0 0 1,-1 0-1,0 1 1,0-1-1,-6-4 1,9 8 605,-4 8-339,4-4-327,-1 0-1,0 1 1,1-1-1,0 1 1,0 0-1,-1 0 1,2 0 0,-1 0-1,0 0 1,0 0-1,1 1 1,0-1-1,0 0 1,0 1-1,0-1 1,0 1 0,1-1-1,0 1 1,-1 0-1,1-1 1,0 1-1,1-1 1,0 5 0,8 52 270,2 1 1,3-2 0,32 84 0,83 164-4092,-120-285 3157,4 6-1438,1-1 1,23 34-1,-27-47 210,1-1 0,0-1 0,15 14 0,-1-4-3623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5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287 358 3132,'3'-3'363,"3"-7"-11,0 1 0,-1-1 0,0 0 0,-1 0 0,0 0 0,0 0 0,-1-1 1,-1 0-1,1 0 0,-2 0 0,1-21 0,-2 17 72,-1-1 0,0 1 0,-1 0 1,-1-1-1,0 1 0,-2 1 0,1-1 1,-13-25-1,13 32-295,4 6-80,-1 0 1,0-1-1,0 1 0,0 0 0,0 0 0,0 0 0,0 0 0,0 0 1,0 0-1,-1 1 0,1-1 0,-1 0 0,1 1 0,-1-1 0,0 1 1,0 0-1,0-1 0,0 1 0,1 0 0,-2 0 0,1 0 0,0 0 0,0 0 1,0 1-1,0-1 0,0 1 0,-4-1 0,4 1-18,0 0 0,0 1 0,0-1 0,1 0 0,-1 1 0,0-1 0,0 1 0,0 0 0,1-1 0,-1 1 0,0 0 0,1 0 0,-1 0 0,1 1 0,-3 1 0,-1 1 57,-6 3 46,1 1 0,0 1 0,1-1 1,-1 1-1,2 1 0,0 0 1,0 0-1,-10 17 0,6-5 198,0 0 1,1 2-1,-9 29 0,18-49-210,1-1 0,-1 1 0,1 0 0,0 0 0,0 0 0,0 0-1,1 0 1,-1 0 0,1 0 0,0 1 0,0-1 0,1 0 0,-1 0 0,1 0 0,0 0-1,2 6 1,-2-9-90,0 0-1,0-1 0,0 1 0,0-1 0,0 1 0,0-1 1,0 0-1,0 1 0,0-1 0,0 0 0,1 0 1,-1 0-1,0 0 0,0 0 0,0 0 0,0 0 1,2 0-1,-1 0-5,0 0 0,0 0 0,0 0 0,0 0 0,0 0 0,0 0-1,0-1 1,0 1 0,0-1 0,-1 1 0,1-1 0,0 0 0,0 0 0,2-1 0,3-2 41,18-7 167,-1-1 0,0-2 0,-1 0 0,36-30 0,26-16 734,-83 59-847,3 3-9,-2 0-98,0-1 0,-1 1-1,1 0 1,0 0 0,-1 0-1,1 1 1,-1-1-1,0 1 1,0-1 0,0 1-1,0 0 1,0-1 0,-1 1-1,1 0 1,-1 0 0,0 1-1,0-1 1,0 0-1,0 0 1,0 0 0,0 5-1,15 80 205,8 174 0,-20-184-150,3 15 12,5 120-112,-12-169-186,-1-1-1,-14 78 0,13-114 182,1 0 0,-1 0-1,-1 0 1,1 0 0,-1 0-1,0-1 1,-1 1 0,0-1-1,0 0 1,-9 11 0,10-14 22,0 0 1,-1 0-1,1-1 1,-1 1 0,1-1-1,-1 0 1,0 0-1,0 0 1,0 0 0,0-1-1,0 1 1,0-1-1,-1 0 1,1 0 0,0-1-1,-1 1 1,1-1-1,0 0 1,-8-1 0,-5-2-6,0-1 1,-1 0-1,2-1 1,-1-1-1,1-1 1,0 0-1,0-1 1,1-1-1,0 0 0,0-1 1,1-1-1,1 0 1,0-1-1,0 0 1,-19-26-1,24 27-12,0 0-1,1-1 1,0 0-1,1 0 1,0-1-1,1 0 0,1 0 1,0 0-1,-3-17 1,5 19-33,1 0 1,1 0-1,0 0 1,0 0-1,1 1 1,0-1-1,1 0 0,0 0 1,1 1-1,0-1 1,1 1-1,8-16 1,-4 9-105,2 1 0,0 0-1,1 1 1,1 0 0,0 1 0,1 0 0,1 0 0,0 2 0,25-18 0,-17 16-242,2 0 1,-1 2-1,2 1 1,-1 0-1,1 2 1,31-7-1,3 5-1274,0 2-1,1 3 1,0 2-1,0 3 1,85 9-1,-47 1-1426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7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6621,'0'-6'-264,"0"-12"187,1 0 0,3-19-1,-3 34 115,-1 1 0,0 0 0,1-1 0,-1 1-1,1 0 1,-1-1 0,1 1 0,0 0 0,0 0 0,0 0-1,1 0 1,-1 0 0,0 0 0,1 0 0,-1 0 0,1 1-1,0-1 1,-1 0 0,1 1 0,0-1 0,0 1-1,0 0 1,0 0 0,4-2 0,-3 2 204,4 4 31,0 1-155,0 0 1,0 1-1,0-1 1,0 2 0,0-1-1,-1 1 1,0 0-1,-1 0 1,1 0 0,-1 1-1,0 0 1,-1 0-1,5 9 1,19 61 1670,-24-58 3394,-4-31-5042,0 0 0,1 0-1,0 0 1,1 0 0,1 0 0,-1 1 0,2-1 0,0 1 0,9-20 0,-9 25-93,0 0 1,0 0 0,0 0-1,1 1 1,0-1 0,0 1 0,0 0-1,0 0 1,1 1 0,0 0-1,0 0 1,0 0 0,1 1 0,-1 0-1,1 0 1,0 0 0,0 1-1,8-2 1,-8 3-32,0 1-1,0 0 1,0 0-1,0 0 1,0 1-1,-1 0 1,1 0 0,0 1-1,0 0 1,-1 0-1,1 0 1,-1 1-1,0 0 1,1 0-1,-1 1 1,-1 0-1,1 0 1,0 0 0,4 6-1,-1-1-78,0 0 0,0 1 0,-1 0-1,-1 1 1,0 0 0,0 0 0,-1 1 0,0-1 0,6 20 0,-1 8-2228,12 67 1,-20-91 1340,-2-1-1374,-2-6-3148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6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71 296 7401,'-5'-15'688,"0"0"0,-12-25 1,16 38-293,1 1-349,-1 1 1,1 0-1,0-1 1,0 1-1,0 0 1,-1-1-1,1 1 0,0 0 1,-1 0-1,1-1 1,0 1-1,0 0 1,-1 0-1,1-1 1,0 1-1,-1 0 1,1 0-1,-1 0 1,1 0-1,0 0 1,-1-1-1,1 1 1,0 0-1,-1 0 1,1 0-1,-1 0 1,1 0-1,0 0 1,-1 0-1,1 0 1,-1 0-1,1 1 1,0-1-1,-1 0 1,1 0-1,0 0 1,-1 0-1,1 1 1,0-1-1,-1 0 1,1 0-1,0 0 1,-1 1-1,-3 20 319,1 0 0,1 0 1,1 0-1,1 1 0,1-1 0,4 28 0,1 50-7594,-10-109 6756,-2-5 276,2 0 0,-1-1-1,2 1 1,0-1 0,1 0 0,-1-25-1,5-5 35,14-81-1,-11 104-245,1 0-1,1 0 0,1 0 0,1 1 1,16-27-1,-16 34-398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6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4056,'7'130'2994,"2"23"8225,-2-158-10742,15-15 38,-1-1 0,27-32 0,-34 35-779,1 0-1,0 2 1,2 0-1,-1 1 1,2 0 0,0 2-1,30-18 1,-44 29-32,-1 1 1,1 0-1,0 0 1,0 0 0,0 0-1,-1 0 1,1 1-1,0 0 1,0 0 0,0 0-1,0 0 1,0 1-1,0-1 1,-1 1 0,6 1-1,-4 0-382,0 0 0,0 0 0,-1 1-1,1-1 1,0 1 0,-1 0 0,0 0-1,0 1 1,0-1 0,0 1 0,4 4-1,3 7-2775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6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38 202 7101,'0'0'-302,"6"-3"-172,9-4 478,0-1-1,-1 0 1,0-1-1,0-1 1,14-13 0,-8 4 796,0-2 0,-1 0 0,20-31 1,-38 52-758,-1 0 0,0-1 1,1 1-1,-1 0 1,1-1-1,-1 1 1,0 0-1,0-1 1,1 1-1,-1-1 1,0 1-1,0-1 0,1 1 1,-1-1-1,0 1 1,0-1-1,0 1 1,0 0-1,0-1 1,0 1-1,0-1 0,0 1 1,0-1-1,0 1 1,0-1-1,0 1 1,0-1-1,0 1 1,0-1-1,0 1 1,-1-1-1,1 1 0,0-1 1,0 1-1,-1-1 1,1 1-1,0 0 1,0-1-1,-1 1 1,1-1-1,-1 1 1,1 0-1,0 0 0,-1-1 1,1 1-1,-1 0 1,1-1-1,0 1 1,-1 0-1,1 0 1,-1 0-1,1 0 0,-1-1 1,1 1-1,-1 0 1,1 0-1,-1 0 1,0 0-1,-31 3 1290,29-2-1503,-10 2 433,0 1 0,1 1 0,-1 0 0,1 1-1,0 0 1,1 1 0,-1 0 0,1 1 0,1 0 0,-1 1 0,-12 14 0,19-19-174,-1 0 1,1 1-1,0 0 0,1 0 1,-1 0-1,1 0 1,0 0-1,0 1 1,1-1-1,-1 1 0,1 0 1,0 0-1,1-1 1,-1 1-1,0 11 0,2-12-141,1 1-1,-1-1 0,1 0 1,0 1-1,1-1 0,-1 0 1,1 0-1,0 0 0,0 0 1,1 0-1,-1-1 0,1 1 1,0 0-1,0-1 1,1 0-1,-1 0 0,1 0 1,6 5-1,2 1-585,0-1 0,1 0 0,1-1 0,-1 0 0,1-1 0,26 10 0,-9-7-1444,1-2 1,41 7 0,-5-5-2212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7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39 137 8221,'0'-5'-456,"-2"-13"59,2 13 55,-1 1 77,-2-11 95,2 11 112,0 0 102,-3-22 1029,-1 19 653,3 9-1568,0 0-1,1 1 1,-1-1 0,1 1 0,-1-1 0,1 1 0,0 0 0,-2 4-1,1-3-360,1-1 284,0 0 0,1 0 1,-1 1-1,1-1 0,-1 0 0,1 0 1,0 0-1,0 0 0,0 1 0,1-1 0,-1 0 1,1 0-1,-1 0 0,1 0 0,2 4 1,-2-3-83,0 2 128,1-1 0,0 1 0,0 0-1,1-1 1,-1 0 0,1 0-1,0 0 1,0 0 0,1 0 0,-1 0-1,1-1 1,0 0 0,1 0 0,-1 0-1,1 0 1,-1 0 0,1-1-1,0 0 1,1 0 0,-1-1 0,0 1-1,1-1 1,-1 0 0,1-1-1,0 1 1,-1-1 0,1 0 0,0 0-1,0-1 1,0 0 0,9-1 0,2-1 105,-1-1 0,0 0 0,1-1 0,-1-1 0,-1 0 0,1-2 0,-1 1 0,0-2 0,26-17 0,-1-6 754,-1-2 0,61-65 1,-100 97-953,1 1 0,-1-1 1,1 0-1,-1 0 1,1 0-1,0 1 1,0-1-1,-1 0 0,1 1 1,0-1-1,0 0 1,0 1-1,0-1 0,0 1 1,-1-1-1,1 1 1,0 0-1,0-1 0,0 1 1,0 0-1,0 0 1,0 0-1,0 0 1,0 0-1,0 0 0,2 0 1,-1 1-9,-1 1 1,0-1-1,0 0 1,0 1-1,1-1 1,-2 1-1,1-1 1,0 1-1,0 0 1,0-1-1,-1 1 1,2 3-1,1 8 37,0-1 1,0 1-1,-1 0 0,-1 0 0,0 21 1,1 13 49,67 701 15,-66-723-171,4 121-440,-8-132 397,1 1 0,-2 0 1,0-1-1,-1 1 0,0-1 1,-1 1-1,-9 19 0,11-28 58,-1-1 0,0 0 0,0 0-1,-1 0 1,1-1 0,-1 1 0,0-1-1,0 0 1,0 0 0,-1 0 0,0 0-1,1-1 1,-1 0 0,0 0-1,-1 0 1,-9 3 0,6-3 2,1-1 1,-1-1-1,1 0 1,-1 0-1,0 0 0,1-1 1,-1-1-1,0 1 0,1-1 1,-14-4-1,5 0 6,0 0 0,0-1-1,1-1 1,0-1 0,0 0-1,1-1 1,0 0 0,0-2 0,1 1-1,-21-23 1,29 27 5,0-1-1,1-1 1,-1 1-1,2-1 1,-1 0-1,1 0 1,0 0 0,1-1-1,0 1 1,0-1-1,1 0 1,-3-16 0,4 13-45,1-1 1,0 1 0,1-1 0,1 1-1,-1-1 1,2 1 0,0 0 0,6-18-1,3 4-189,0 0 0,2 1 0,1 0 0,0 1 0,2 0 0,1 2 0,29-30 0,-22 28-298,0 2 1,1 1-1,1 2 0,1 0 0,0 2 0,2 1 0,51-21 1,-34 21-1056,1 1 0,1 2 0,0 3 0,73-6 1,-24 8-2358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338 249 7613,'-2'-98'-1601,"2"88"1741,-1 0 1,-1 1-1,0-1 1,0 0-1,-1 1 0,0 0 1,-1-1-1,0 1 1,-5-9-1,6 15-24,1-1-1,-1 1 1,0-1 0,0 1 0,0 0-1,-1 0 1,1 0 0,-1 1-1,0-1 1,0 1 0,1 0 0,-1 0-1,-1 0 1,1 1 0,0-1-1,0 1 1,-1 0 0,1 0-1,0 1 1,-1-1 0,-8 1 0,5 0 27,1 0 0,0 1 1,-1 0-1,1 0 1,-1 1-1,1 0 1,0 0-1,0 1 1,0 0-1,0 0 1,1 1-1,-1-1 0,1 1 1,-11 9-1,9-5 62,1 0-1,0 0 1,0 0 0,1 1-1,0 0 1,0 0-1,1 1 1,0-1-1,1 1 1,-4 12-1,-1 8 602,2 1-1,-4 33 0,9-48-375,1-12-112,2 1 14,1 12 21,-1-12 0,3-2 131,-4-3-462,0 0 0,0 1 0,0-1 0,0 0 1,1 0-1,-1 1 0,0-1 0,0 0 0,1 0 0,-1 1 0,0-1 1,0 0-1,1 0 0,-1 0 0,0 0 0,1 1 0,-1-1 1,0 0-1,1 0 0,-1 0 0,0 0 0,1 0 0,-1 0 0,0 0 1,1 0-1,-1 0 0,0 0 0,1 0 0,-1 0 0,0 0 0,1 0 1,-1 0-1,0 0 0,0 0 0,1 0 0,-1-1 0,0 1 0,1 0 1,-1 0-1,0 0 0,1-1 0,-1 1 0,0 0 0,0 0 1,0 0-1,1-1 0,70-59 780,97-104 1,-145 140-733,-22 23-71,-1 1 0,0 0 0,0-1 0,0 1 1,1 0-1,-1-1 0,0 1 0,0 0 0,1 0 1,-1-1-1,0 1 0,0 0 0,1 0 0,-1-1 0,0 1 1,1 0-1,-1 0 0,0 0 0,1 0 0,-1-1 1,0 1-1,1 0 0,-1 0 0,1 0 0,-1 0 1,0 0-1,1 0 0,-1 0 0,0 0 0,1 0 0,-1 0 1,1 0-1,-1 0 0,0 1 0,1-1 0,-1 0 1,0 0-1,1 0 0,-1 0 0,0 0 0,1 1 1,-1-1-1,0 0 0,1 0 0,-1 1 0,0-1 0,0 0 1,1 1-1,-1-1 0,0 0 0,0 1 0,0-1 1,1 0-1,-1 1 0,0-1 0,5 22-2,-5-20 6,8 76 47,-7-59-12,1 0 0,0-1 0,8 28 0,-10-45-38,12 25 108,-11-25-104,-1 0 0,1 0-1,0 0 1,-1 0 0,1-1-1,0 1 1,0 0-1,0 0 1,-1-1 0,1 1-1,0-1 1,0 1 0,0-1-1,0 1 1,0-1 0,0 1-1,0-1 1,1 0 0,-1 0-1,0 1 1,0-1 0,0 0-1,0 0 1,0 0-1,0 0 1,0 0 0,0-1-1,1 1 1,-1 0 0,0 0-1,1-1 1,15-7 5,-2 0-1,1-1 1,-1 0 0,0-2-1,-1 1 1,18-19 0,78-89 40,-54 55 180,-49 55-190,-6 6-27,1 0 1,-1-1-1,1 1 0,0 0 1,0 0-1,0 0 1,1 0-1,-1 0 0,0 0 1,1 1-1,3-3 1,1 8 26,0 1-74,0 1-1,0 0 1,0 0-1,-1 0 0,0 1 1,0 0-1,0 0 1,-1 0-1,0 1 1,7 15-1,1 2-359,58 101-4897,-58-107 1989,1 0 0,17 19 1,-15-22-1568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10585,'3'-33'104,"-1"15"4080,13 401-2749,-7-189-4695,-7-175 2425,1 5-1567,-2 0-1,-3 28 1,-1-35-748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1 424 7201,'0'0'55,"4"-4"-4,1-1-40,0 0 1,1 0 0,0 1 0,-1 0 0,1 0-1,1 1 1,-1 0 0,1 0 0,-1 0-1,9-2 1,79-17 99,-63 15-83,92-18 111,134-33 50,-225 48-61,1-1 0,-2-2 1,0-1-1,0-2 0,44-29 0,-66 38-19,1-1-1,-2 1 0,1-1 1,-1-1-1,0 0 1,-1 0-1,0 0 0,-1-1 1,0 0-1,0 0 1,7-19-1,-12 27 67,-2-3-7,-5-18 356,1 24-327,-16 0 8,12 3 13,-1 9-74,1 0-1,1 0 1,0 1-1,1 0 1,0 0-1,1 1 1,1 0-1,0 0 1,-3 21-1,-3 27 581,-3 63 0,11-87-345,2-34-353,-1 15 804,1 1-1,2 40 0,0-60-799,-1-1-1,0 1 0,1 0 0,-1-1 1,1 1-1,-1-1 0,1 1 1,-1-1-1,1 1 0,-1-1 1,1 0-1,0 1 0,-1-1 0,1 1 1,-1-1-1,1 0 0,0 0 1,-1 1-1,1-1 0,0 0 1,0 0-1,-1 0 0,1 0 0,0 0 1,-1 0-1,1 0 0,0 0 1,0 0-1,-1 0 0,1 0 0,0 0 1,-1-1-1,1 1 0,0 0 1,1-1-1,22-7 264,-24 8-309,22-9 265,0-2 0,-1 0 0,24-17 0,29-15 291,-73 42-534,0 1 1,1-1-1,-1 1 1,1-1-1,-1 1 1,0 0 0,1-1-1,-1 1 1,1 0-1,-1 0 1,1 0-1,-1 0 1,1 1-1,-1-1 1,0 0-1,1 0 1,-1 1-1,1-1 1,-1 1-1,0 0 1,1-1-1,-1 1 1,0 0 0,0-1-1,0 1 1,1 0-1,-1 0 1,0 0-1,0 0 1,0 0-1,-1 1 1,1-1-1,0 0 1,0 0-1,0 2 1,4 6 11,-1 0 0,0 0 0,-1 0 0,3 12 0,-2-8 29,7 17 5,26 54-1,-35-82-47,0 0-1,0 0 1,0 0-1,1 0 1,-1-1-1,0 1 1,1-1-1,-1 1 1,1-1-1,-1 0 0,1 0 1,-1 0-1,1 0 1,3 0-1,-4 0-1,-1-1-2,1 1 0,0-1 0,0 0 1,0 0-1,-1 0 0,1 0 0,0 0 0,0 0 0,-1 0 0,1 0 0,0-1 0,0 1 0,-1-1 0,1 1 0,3-2 0,1-1-1,8-1-4,0 0 0,0-1-1,-1-1 1,0 0 0,0-1 0,0 0-1,11-10 1,6-6-24,38-37 0,28-41-24,-84 87 58,-2 0-1,1-1 1,-2-1 0,0 1-1,11-28 1,-19 41 4,-1 1 1,1-1-1,0 0 0,-1 0 1,0 1-1,1-1 0,-1 0 1,0 0-1,0 1 0,0-1 1,0 0-1,-1 0 0,1 0 1,0 1-1,-1-1 0,1 0 1,-1 1-1,1-1 0,-1 0 1,0 1-1,0-1 0,0 1 1,0-1-1,0 1 0,0-1 1,0 1-1,0 0 0,-1-1 1,1 1-1,0 0 0,-1 0 1,1 0-1,-1 0 0,1 0 1,-1 1-1,0-1 0,1 0 1,-1 1-1,-3-2 0,-6 3 211,0 2-126,0 0-1,1 1 1,-1 1 0,1-1-1,0 1 1,0 1-1,0 0 1,1 1 0,0-1-1,0 2 1,0-1-1,1 1 1,0 1-1,-9 12 1,14-16-51,-1 0-1,1 0 1,0 0 0,0 0-1,0 0 1,1 1-1,0-1 1,0 1 0,0 0-1,1-1 1,0 1-1,0 0 1,0 0 0,1 0-1,0 0 1,0 0 0,0 0-1,1 0 1,0 0-1,0-1 1,1 1 0,-1 0-1,1-1 1,0 1 0,1-1-1,-1 1 1,1-1-1,0 0 1,1 0 0,-1 0-1,6 5 1,6 4 3,0 0 0,2-1 1,-1 0-1,2-1 0,0-1 1,0-1-1,1-1 0,0 0 1,40 11-1,16 2-125,99 13 1,16-7-838,206 4 0,193-32-2895,-134-36-1400,-155-13-1449,-186 26 1855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1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626 560 9145,'0'0'-429,"-3"-3"-170,-33-32 730,28 26 296,0 0 0,-1 1 1,0 0-1,-13-9 0,19 15-154,3 3-259,-1-1 1,1 0-1,0 0 1,-1 0-1,1-1 0,-1 1 1,1 0-1,0 0 1,-1 0-1,1 0 0,-1 0 1,1 0-1,0-1 1,-1 1-1,1 0 0,0 0 1,-1 0-1,1-1 1,0 1-1,-1 0 0,1-1 1,0 1-1,-1 0 1,1-1-1,0 0 0,-1 1 4,1-1-1,-1 0 1,1 1-1,-1-1 1,0 1-1,1-1 1,-1 1-1,0-1 1,1 1-1,-1-1 1,0 1-1,1 0 1,-1-1-1,0 1 1,0 0-1,0-1 1,1 1-1,-3 0 1,-10-1 135,0 0 0,0 1 0,0 0 0,-1 1 1,1 1-1,0 0 0,0 1 0,1 0 0,-1 1 1,1 1-1,0 0 0,0 0 0,-15 9 0,-8 7 237,0 1-1,1 2 0,-31 29 0,51-40-201,1 0-1,0 0 0,0 1 1,1 1-1,1 0 0,1 1 1,0 0-1,1 1 0,0 0 1,-8 25-1,15-34-119,-1 0 0,2 0 1,-1 0-1,1 0 0,0 1 1,0-1-1,1 0 0,1 1 0,-1-1 1,1 0-1,0 1 0,1-1 0,0 0 1,1 0-1,-1 0 0,1 0 1,1-1-1,0 1 0,0-1 0,0 0 1,1 0-1,0 0 0,0-1 1,1 1-1,8 7 0,-8-9-25,-1 0 1,1-1-1,0 0 0,0 0 0,0 0 0,1-1 1,-1 1-1,1-2 0,0 1 0,0-1 1,0 0-1,0 0 0,0-1 0,7 1 1,-7-2-22,-1 0 1,0-1 0,0 0 0,0 0 0,0 0 0,0-1-1,0 1 1,0-2 0,0 1 0,-1 0 0,1-1 0,-1 0-1,1-1 1,-1 1 0,0-1 0,8-8 0,1-3 9,0 0 0,-2-1 0,0-1 1,0 0-1,11-23 0,40-100 45,-39 84-63,-19 44-12,-4 8-15,1-1-1,0 1 0,-1 0 0,2-1 0,-1 1 0,0 0 0,1 1 1,-1-1-1,1 0 0,0 1 0,1-1 0,-1 1 0,7-5 1,-8 7-24,2 7-19,4 9 56,-1 1 0,-1 0 0,0-1 0,-1 2 0,4 25 0,-8-41 1,3 26 96,1 1 0,1-1 0,1 0 1,2-1-1,17 37 0,-25-62-80,0 0-1,0 0 1,0 0 0,0 0-1,0 0 1,0 0 0,0 0-1,0 0 1,0 0-1,1 0 1,-1-1 0,0 1-1,1-1 1,-1 1 0,0-1-1,1 1 1,-1-1 0,1 0-1,-1 1 1,1-1 0,-1 0-1,3 0 1,-3 0-10,3 0 74,2-3-7,5-5-41,-1 0 0,1 0-1,-1-1 1,0 0-1,-1-1 1,13-17 0,44-75 70,-47 70-139,45-58 0,-63 88 0,4 6-44,-1 1 76,0 1 1,0 0 0,-1 0 0,0 0 0,0 0 0,0 1-1,-1-1 1,0 1 0,0 0 0,0 0 0,0 10 0,-2-17 3,5 22 3,1 0 1,16 38 0,-17-50 13,0 0 1,0 0-1,1-1 0,0 0 1,1 0-1,0 0 0,14 14 1,-18-21-13,0 0 1,0 0 0,0 0-1,0 0 1,0 0 0,0-1 0,0 1-1,0-1 1,1 0 0,-1 0-1,1 0 1,-1-1 0,1 1-1,-1-1 1,1 0 0,-1 0 0,1 0-1,-1 0 1,1-1 0,-1 1-1,1-1 1,-1 0 0,0 0-1,1 0 1,-1 0 0,0-1 0,0 1-1,0-1 1,0 0 0,0 0-1,0 0 1,5-5 0,3-3-4,0-1 1,0 0 0,-2-1-1,1 0 1,-1 0 0,9-18-1,2-9-2,-1 0 0,-2-1 0,-2-1 0,19-84 0,-22 63-63,-3 0 1,1-116-1,-10 156 67,0 1 0,-2 0-1,0-1 1,-1 1 0,-1 0 0,-1 1-1,-1-1 1,-16-36 0,20 54 8,1 0 0,-1 1 0,1-1-1,-1 1 1,0 0 0,0 0 0,0 0 0,0 0 0,-1 0 0,1 0 0,-1 0 0,1 1 0,-1-1 0,1 1 0,-1 0 0,-5-2 0,0 5 143,1 3-108,1 0-1,0 0 0,0 1 1,0-1-1,1 1 0,0 1 1,0-1-1,1 1 0,0-1 0,0 1 1,0 1-1,1-1 0,-4 13 1,-3 9 83,2 0 1,-5 43-1,5-15-169,3 1-1,3 1 0,2-1 0,3 0 0,2 0 0,3 0 1,2-1-1,3 0 0,2-1 0,33 79 0,-8-55-2272,-10-32-2016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2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27 161 8729,'-24'-38'88,"22"36"10,3 0-82,0 0-1,0 0 1,0 1 0,0-1 0,0 0-1,0 1 1,1-1 0,-1 1 0,0 0 0,1-1-1,1 0 1,6-3 85,72-15 233,173-50 2464,-250 69-2479,1-1-1,0 1 0,0 0 1,0 1-1,0-1 0,7 1 1,-11 0-236,0 0-42,-1 1 0,1-1 1,-1 0-1,0 0 0,1 1 1,-1-1-1,1 0 0,-1 0 1,0 1-1,1-1 1,-1 1-1,0-1 0,1 0 1,-1 1-1,0-1 0,1 1 1,-1-1-1,0 0 0,0 1 1,0-1-1,1 1 0,-1-1 1,0 1-1,2 7 249,-2 3 421,-50 245 2419,5-45-2045,45-207-1090,-55 414 1774,50-205-2263,8-153-1542,16 90-1,-11-124-706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2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1 141 8745,'6'-25'53,"-5"14"-16,1 1 0,0 0-1,1 0 1,1 0 0,-1 1 0,2-1 0,-1 1 0,1 0-1,8-11 1,-12 19-17,0 0-1,1 0 1,-1 0-1,0 1 1,0-1-1,1 1 1,-1-1-1,0 1 1,1-1-1,-1 1 1,0 0-1,1-1 1,-1 1-1,1 0 1,-1 0-1,1 0 1,-1 0-1,0 1 1,1-1-1,-1 0 0,0 1 1,1-1-1,-1 0 1,0 1-1,1 0 1,1 0-1,32 22 311,-26-15-261,0 0 1,-1 1-1,0 1 0,0-1 0,-1 1 0,0 0 0,-1 1 0,0 0 0,-1 0 1,0 0-1,0 0 0,-1 1 0,4 22 0,-7-25-108,0 0 1,0 0-1,-1 0 0,0 1 0,0-1 1,-1 0-1,-1 0 0,0 0 1,0 0-1,0-1 0,-1 1 0,-1 0 1,1-1-1,-1 0 0,-1 0 0,0 0 1,0 0-1,0-1 0,-8 8 1,2-4-804,0-1 1,-1-1 0,0 0 0,-23 12 0,24-14-763,-1 1-946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1 129 6757,'1'-2'-122,"1"-1"151,-1 1 0,1-1 0,-1 1 0,1 0 0,0 0 0,0-1 0,0 1 1,0 0-1,0 1 0,0-1 0,1 0 0,-1 1 0,0-1 0,1 1 0,0 0 1,-1 0-1,1 0 0,0 0 0,-1 0 0,1 1 0,0-1 0,0 1 0,0 0 1,-1-1-1,1 1 0,0 1 0,5 0 0,0 0 104,-1 2 0,0-1 0,0 1 0,0 0 0,0 0 0,0 1 0,-1 0 1,1 0-1,-1 1 0,0 0 0,0 0 0,-1 0 0,0 0 0,1 1 0,-2 0 0,1 0 0,-1 1 0,0-1 0,0 1 0,-1 0 0,0 0 1,0 0-1,2 8 0,-2 0 589,0 0 1,2 26 0,-5-38-169,-2 0 3,-1 2-476,3-4-23,0-1 0,-1 0 1,1 0-1,0 0 0,0 1 0,0-1 1,0 0-1,-1 0 0,1 0 1,0 1-1,0-1 0,0 0 0,-1 0 1,1 0-1,0 0 0,0 0 0,-1 0 1,1 0-1,0 0 0,0 1 0,-1-1 1,1 0-1,0 0 0,0 0 1,-1 0-1,1 0 0,0 0 0,0 0 1,-1 0-1,1 0 0,0-1 0,0 1 1,-1 0-1,1 0 0,0 0 1,0 0-1,0 0 0,-1 0 0,1 0 1,0-1-1,0 1 0,0 0 0,-1 0 1,1 0-1,0-1 0,-19-22 294,17 20-297,0-1 0,0 1 0,1-1-1,-1 1 1,1-1 0,0 0 0,0 1 0,0-1-1,0 0 1,1 0 0,-1 0 0,1 0 0,0 0-1,0 0 1,1-4 0,-1-1 90,1 1-98,0-1 0,0 1 0,1-1 0,0 1 0,0-1 0,1 1 0,0 0 0,0 0 0,1 0 0,0 1 0,1-1 0,-1 1 0,2 0 0,-1 1 0,1-1 0,-1 1 0,10-7 0,-8 6-31,1 1 0,0 0 0,0 0 0,0 1 0,1 0 0,0 1 0,0 0 0,0 0 0,0 1 0,1 0 0,-1 1 0,1 0 0,0 0 0,10 0 0,-15 2-5,1 1 0,-1-1 0,1 1 0,-1 0 0,0 0 0,1 1-1,-1-1 1,0 1 0,0 0 0,0 1 0,0-1 0,-1 1 0,1 0-1,-1 0 1,1 1 0,-1-1 0,0 1 0,0 0 0,-1 0 0,1 0 0,-1 0-1,0 1 1,0 0 0,0-1 0,3 10 0,3 8 24,-1 1 0,-2 1 0,0-1 1,4 37-1,-2-15-266,6 7-3295,-13-48 1485,-1 11-2263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2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0 787 6105,'12'-106'3603,"-12"103"-1399,-1 15-1800,-3 52 681,3-1 1,7 65-1,-5-120-847,0-1 0,1 0 0,0 0 0,0 0 0,6 11 0,-7-16-8,3-2-22,12 0-24,-12 0-22,2-5-15,18-16 79,40-48 1,-41 43-126,2 0-1,30-25 1,-54 50-99,1 0-1,0-1 0,-1 1 0,1 0 0,0 1 0,0-1 0,-1 0 0,1 0 1,0 1-1,0-1 0,0 1 0,0 0 0,0-1 0,0 1 0,0 0 0,0 0 1,0 0-1,0 1 0,0-1 0,0 0 0,0 1 0,0-1 0,0 1 1,0 0-1,-1-1 0,1 1 0,0 0 0,0 0 0,-1 0 0,1 1 0,-1-1 1,1 0-1,-1 1 0,1-1 0,1 4 0,7 6 4,-1 0 0,-1 1 0,0 1-1,6 13 1,-2-3-18,7 9-49,20 33-221,-35-59 241,0 0 0,1-1-1,0 0 1,0 1 0,0-2 0,0 1 0,11 7 0,-14-11 32,-1-1 1,1 1 0,0-1 0,-1 1 0,1-1 0,0 0-1,-1 0 1,1 0 0,0 0 0,-1 0 0,1 0-1,0 0 1,0 0 0,-1 0 0,1-1 0,0 1 0,-1-1-1,1 0 1,-1 1 0,1-1 0,-1 0 0,3-1-1,0-1-2,0 0 0,0 0 0,0 0 0,0-1 0,-1 1 0,5-7 0,12-17-21,-2-2-1,-1 0 0,-1-1 1,12-36-1,40-132 38,-31 77 281,-6-1 0,21-166 1,-50 276-166,-1 0 0,0-1 1,-1 1-1,-1 0 0,0 0 0,-4-19 1,-6 25 177,2 6-212,9 0-80,-1 0 0,1 0 0,0 0 0,-1 0 0,1 0 0,0 0 0,-1 0-1,1 0 1,-1 0 0,1 0 0,0 0 0,-1 0 0,1 0 0,0 1 0,-1-1 0,1 0 0,-1 0 0,1 0 0,0 1 0,0-1 0,-1 0 0,1 0 0,0 1 0,-1-1 0,1 0 0,0 1 0,0-1 0,0 0 0,-1 1 0,1-1 0,0 1-1,-11 12 56,1 1-1,0 0 0,1 1 0,1-1 0,0 2 1,1-1-1,1 1 0,-7 26 0,1 7 91,-11 88-1,18-73-154,2-1-1,3 0 1,3 1 0,2-1-1,22 100 1,-13-104-1202,3-2 0,2 0 0,36 73 0,-35-87-3247,-7-35-1975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3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37 103 7837,'-33'-14'1673,"29"13"911,13-6-1979,1 0-437,1 0 0,0 0 0,1 1 0,-1 1 0,1 0 0,0 1 0,22-6 0,160-14-1257,2 18-6724,-155 6 4528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3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87 9825,'-1'1'2776,"-13"-3"7440,1-20-8884,13 20-1195,-1 1 0,0-1 0,1 0 0,0 1 0,-1-1 0,1 0 1,0 0-1,0 0 0,0 1 0,0-1 0,0 0 0,0 0 0,0 1 0,1-1 0,-1 0 0,1 0 1,-1 1-1,2-4 0,15-23-5636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4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35 11593,'-45'2'-753,"-87"-8"0,129 6 1045,-1 0 16,-14-2 13,13 1 330,1 1 782,14 2-730,31 4-193,62 6-161,513-7 996,-445-8-1059,246-3 373,1369-5 1267,-1139 33-1741,-634-22-217,12 1-100,0 1-1,0 1 1,33 9 0,-58-12 107,1 0 0,-1 0 0,0 0 0,1 0 0,-1 0 0,0 1 0,1-1 0,-1 0 0,1 0 0,-1 0-1,0 0 1,1 1 0,-1-1 0,0 0 0,0 0 0,1 1 0,-1-1 0,0 0 0,0 1 0,1-1 0,-1 0 0,0 1 0,0-1 0,0 0 0,0 1 0,1-1 0,-1 1 0,0-1 0,0 0 0,0 1 0,0-1 0,0 1 0,0-1 0,0 0 0,0 1 0,0-1 0,0 0 0,0 1 0,0-1 0,0 1 0,-1-1 0,1 0 0,0 1 0,0-1 0,0 0 0,0 1 0,-1-1 0,1 0 0,0 1 0,0-1 0,-1 0 0,1 1 0,0-1 0,-1 0 0,1 0 0,0 1 0,-1-1 0,0 0 0,-34 13-389,0-2 0,-2-1 0,1-2 0,-43 4 0,-163 5-703,116-11 795,-1025 14-1024,992-21 1281,-1367-47 579,1509 47-483,-76-5 995,-121-23 1,203 24-465,11 5-543,0 0 0,0-1-1,0 1 1,0 0 0,0 0 0,0 0 0,0 0 0,0-1 0,0 1 0,0 0 0,0 0 0,0 0 0,0 0-1,0-1 1,0 1 0,0 0 0,0 0 0,0 0 0,0 0 0,0-1 0,0 1 0,0 0 0,0 0 0,0 0-1,0 0 1,0-1 0,0 1 0,1 0 0,-1 0 0,0 0 0,0 0 0,0 0 0,0 0 0,0-1 0,0 1-1,1 0 1,-1 0 0,0 0 0,0 0 0,0 0 0,0 0 0,1 0 0,-1 0 0,0 0 0,0 0-1,0 0 1,0 0 0,1 0 0,-1 0 0,0 0 0,0 0 0,0 0 0,0 0 0,1 0 0,-1 0 0,0 0 0,88-15 828,140-6 0,-155 17-633,1259-47 2157,1 54-1273,-270 25-2002,-940-20 39,137-2-5294,-254-6 5399,-2 0 87,-1 0-1,1 0 1,-1 0 0,0-1 0,1 1 0,-1-1 0,0 0-1,1 0 1,-1 0 0,6-3 0,2-6-3091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6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912 36 7341,'-390'-12'-1548,"303"6"3070,82 5-182,7-1-559,17-4-351,41-3-282,1024 25 2558,-678-2-2075,-265-10-462,1108 48 874,-1193-49-1034,-15-2-164,1 3 1,62 13-1,-94-12 47,-10-5 103,0 0 0,0 1 0,0-1 0,0 0 0,0 0-1,0 0 1,0 0 0,1 1 0,-1-1 0,0 0 0,0 0 0,0 0-1,0 0 1,0 1 0,0-1 0,0 0 0,0 0 0,0 0 0,0 1 0,0-1-1,0 0 1,0 0 0,-1 0 0,1 1 0,0-1 0,0 0 0,0 0-1,0 0 1,0 0 0,0 1 0,0-1 0,0 0 0,-1 0 0,1 0 0,0 0-1,0 0 1,0 0 0,0 1 0,0-1 0,-1 0 0,1 0 0,0 0 0,0 0-1,0 0 1,-1 0 0,1 0 0,0 0 0,0 0 0,0 0 0,0 0-1,-1 0 1,1 0 0,0 0 0,0 0 0,-31 10-58,0-2-1,0-2 1,-52 5 0,-110-1-73,115-7 89,-954 11-394,1-37 137,376 7 185,181 12 1084,739-3 1785,2041-48-169,-1218 72-1946,-2 45-1228,-578 4-2384,-490-63 2500,52 13-885,-65-15 790,0 1 1,0 0-1,0 0 0,0 0 0,-1 1 1,1 0-1,-1 0 0,1 0 0,6 7 1,-9-6-2250,0 10-725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30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23542,'6137'0'0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5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442 67 5705,'3'-4'328,"-1"1"1,1-1 0,-1 0-1,0 0 1,0 0 0,3-8-1,-5 11-225,0 0 0,0-1 0,0 1 0,0 0-1,0 0 1,0-1 0,-1 1 0,1 0 0,0 0-1,-1-1 1,1 1 0,-1 0 0,1 0 0,-1 0-1,0 0 1,0 0 0,1 0 0,-1 0 0,0 0-1,-2-1 1,3 1-77,-1 0-1,0 1 1,0-1-1,1 1 1,-1-1-1,0 1 1,0-1-1,0 1 1,1 0-1,-1 0 1,0-1-1,0 1 1,0 0-1,0 0 1,0 0-1,0 0 1,0 0-1,1 0 1,-1 0-1,0 0 1,0 0-1,0 0 1,0 1-1,0-1 0,-1 1 1,-2-1 340,-4 2 20,-6 2-109,0 1 1,0 1-1,-19 11 0,28-15-166,1 1 0,0-1 0,0 1-1,0 0 1,0 1 0,1-1-1,-1 0 1,1 1 0,0 0 0,0 0-1,0 0 1,1 0 0,0 1 0,-1-1-1,1 1 1,-1 5 0,2-5-32,1 0 0,-1 0 0,1 0 1,1 0-1,-1 0 0,1 0 0,0-1 1,0 1-1,0 0 0,1 0 0,-1-1 0,1 1 1,0-1-1,4 7 0,5 7 246,25 31-1,-31-42-271,106 112 670,-82-92-469,-3 1-1,0 0 0,-1 2 1,26 44-1,-49-71-203,0 0-1,0 1 1,-1-1-1,1 1 1,-1-1-1,0 1 1,0-1 0,0 1-1,0 0 1,-1 0-1,1-1 1,-1 1-1,0 0 1,0 0 0,0-1-1,-1 1 1,0 0-1,1 0 1,-3 5 0,1-5-11,0-1 0,-1 1 0,0 0 1,1-1-1,-1 0 0,0 1 1,0-1-1,-1 0 0,1 0 0,-1-1 1,1 1-1,-1-1 0,0 0 1,0 0-1,0 0 0,-8 2 1,-10 3 68,-1-1 1,0 0 0,-1-2-1,-46 2 1,-97-11 236,143 3-266,-1-1 0,1-2-1,-39-12 1,56 15-108,1 0-1,-1 0 1,1-1 0,-1 0-1,1 0 1,0-1 0,0 0-1,0 0 1,1 0 0,0-1 0,0 0-1,0 0 1,0 0 0,0 0-1,1-1 1,0 0 0,-3-6 0,7 4-456,2 3 259,0 0 0,0 1 0,1-1 0,-1 1 0,1 0 0,0 0-1,0 0 1,0 0 0,1 0 0,-1 1 0,1-1 0,0 1 0,0 0 0,0 0 0,0 1 0,1-1 0,6-2 0,7-2-1429,0 1 0,0 0 0,1 2 1,0 0-1,27-2 0,3 4-2793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6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74 9857,'0'-4'-12,"-5"-28"113,4 29 444,-7 7-280,0 1-156,0 0 0,0 1 0,1 0 0,-1 1 0,1-1 0,1 1 1,-1 1-1,-9 14 0,-39 69 1127,5 3 0,3 1 0,-50 151 0,84-218-666,5-14 144,8-14-691,0 1 0,0-1-1,0 0 1,0 0 0,0 0 0,0 0-1,0 0 1,0 0 0,0 0-1,0 0 1,-1 1 0,1-1 0,0 0-1,0 0 1,0 0 0,0 0 0,0 0-1,0 0 1,0 0 0,0 0-1,0 0 1,0 1 0,0-1 0,0 0-1,0 0 1,0 0 0,-1 0 0,1 0-1,0 0 1,0 0 0,0 0 0,0 0-1,0 0 1,0 0 0,0 0-1,0 0 1,-1 0 0,1 0 0,0 0-1,0 0 1,0 0 0,0 0 0,0 0-1,0 0 1,0 0 0,-1 0 0,1 0-1,0 0 1,0 0 0,0 0-1,0 0 1,0 0 0,0 0 0,0 0-1,0 0 1,0 0 0,-1-1 0,1 1-1,0 0 1,0 0 0,0 0-1,0 0 1,0 0 0,0 0 0,0 0-1,0 0 1,-2-24 76,1-1 1,1 1-1,1 0 0,1 0 1,6-25-1,0 2-24,1 0 0,3 1-1,2 0 1,2 1 0,2 0-1,40-70 1,-52 105-35,0 0 1,1 1-1,1 0 0,-1 0 1,1 0-1,1 1 1,0 1-1,0 0 1,0 0-1,1 0 0,18-8 1,-22 12-25,-1 1 1,1 0 0,0 1-1,0-1 1,0 1-1,1 1 1,-1-1 0,0 1-1,0 0 1,0 0-1,1 1 1,-1-1 0,0 1-1,0 1 1,0-1-1,0 1 1,0 0 0,-1 1-1,1-1 1,-1 1-1,1 0 1,-1 1 0,7 5-1,0 1 2,0 1-1,-1 1 1,0-1-1,-1 2 1,-1-1-1,0 1 1,0 1-1,12 28 1,2 13-339,16 62 0,-15-43-367,-15-48 334,11 27-1784,-4 1 1,13 68 0,-27-113 1260,1 26-1375,-10-9-2876,-5-1 1688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6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69 7717,'-31'-7'176,"10"0"-8,8-1 460,72-26-580,-25 30-68,11-1-128,10 3-192,15 2-144,1-2-280,5 4-684,-2-2-437,0 4 93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698 63 5757,'-18'5'385,"-1"-1"1,0-1-1,-35 1 1,44-4-38,0 0-1,1-1 1,-1 0 0,1-1 0,0 0-1,0-1 1,-1 0 0,1 0 0,-9-5-1,18 8-312,-1-1-1,1 1 1,-1 0-1,1 0 1,-1-1-1,1 1 1,-1 0 0,1-1-1,-1 1 1,1 0-1,0-1 1,-1 1-1,1-1 1,0 1-1,-1 0 1,1-1-1,0 1 1,-1-1-1,1 1 1,0-1-1,0 1 1,0-1-1,-1 1 1,1-1 0,0 0-1,0 1 1,0-1-1,0 1 1,0-1-1,0 1 1,0-1-1,0 1 1,0-1-1,1 1 1,-1-1-1,0 1 1,0-1-1,0 1 1,1-1-1,-1 1 1,0-1 0,0 1-1,1-1 1,-1 1-1,0-1 1,1 1-1,-1 0 1,1-1-1,-1 1 1,0-1-1,1 1 1,-1 0-1,1-1 1,24-15 661,-25 16-807,8-3 163,-1 0 0,0 1 0,1 0 0,-1 0 0,1 1 0,0-1 0,-1 2 0,1-1 0,13 2 0,2-1 35,1118 36 935,-1100-32-1068,22 0-331,-1 3 0,97 23 1,-157-29 341,1 0 0,-1-1 1,0 1-1,1 0 1,-1 0-1,0 0 1,0 1-1,0-1 1,1 0-1,-1 1 0,-1 0 1,1-1-1,0 1 1,0 0-1,-1 0 1,1 0-1,1 3 1,-2-3-102,-7 2 15,-13 5 56,0 0-1,0-2 1,-1 0 0,0-1 0,-27 4-1,-115 12-83,130-18 134,-1265 103 788,1146-97-408,78-5-3,-186 7 3224,266-12-3449,0 0-1,0-1 1,0 0-1,12-3 1,7-2-4,775-57 1650,-687 57-1629,792-30 428,-2 48-4267,-883-11 3065,104 10-1483,-105-8-2065,38 12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8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14 142 8229,'0'0'-452,"-10"3"-230,6-3 788,12-2 488,37-11-52,-1-2-1,0-2 1,53-29 0,-96 45-489,0 1 1,0-1 0,0 1-1,0-1 1,0 1 0,0-1-1,0 1 1,0-1-1,0 0 1,0 0 0,0 1-1,-1-1 1,1 0 0,0 0-1,-1 0 1,1 0 0,0 0-1,-1 0 1,1 0 0,-1 0-1,0 0 1,1 0 0,-1 0-1,0 0 1,1-1 0,-1 1-1,0-2 1,-1 2-14,1 0 0,-1 0 0,0-1 0,0 1 0,1 0 0,-1 0 0,0 0 0,0 0 0,0 0 0,0 0 0,0 0 0,-1 0 0,0 0 0,-2-2-133,0 0 244,-2 4 23,-6 1-21,1 2-1,-1-1 0,1 2 0,0-1 0,0 1 0,0 1 0,1 0 0,0 1 0,0 0 1,0 0-1,1 1 0,-12 13 0,17-17-88,0 0-1,0 1 1,1 0 0,0-1-1,0 1 1,0 0 0,1 1-1,-1-1 1,1 0 0,0 1-1,1-1 1,-1 1 0,1 0-1,0 0 1,1-1 0,-1 1-1,1 0 1,1 0 0,-1-1-1,1 1 1,-1 0-1,2 0 1,-1-1 0,1 1-1,0-1 1,0 1 0,0-1-1,6 10 1,-4-10-23,-1 1-1,1-1 0,0 0 1,1 0-1,-1-1 0,1 1 1,0-1-1,0 0 0,0 0 1,1-1-1,0 1 1,-1-1-1,1-1 0,0 1 1,10 2-1,-7-2-18,0-2 0,1 1 1,-1-1-1,0 0 0,1-1 0,-1 0 0,1-1 1,-1 0-1,0 0 0,12-4 0,-11 2-21,0 0 1,0-1-1,-1 0 0,1 0 0,-1-1 1,0-1-1,0 1 0,-1-2 0,10-7 1,-13 9-6,0 0 1,-1 0-1,1 0 1,-1-1-1,0 1 1,0-1-1,-1 0 1,0 0-1,0-1 1,0 1-1,-1-1 1,0 1-1,3-15 1,-4 10-18,-1-1 1,0 0 0,-2-17-1,1-2 36,1 28-11,0 0 1,1 0-1,0 0 0,0 0 0,0 0 1,0 0-1,0 0 0,1 0 1,-1 1-1,1-1 0,-1 0 1,1 1-1,0-1 0,0 1 1,1 0-1,-1-1 0,0 1 1,1 0-1,-1 0 0,1 1 0,0-1 1,-1 1-1,1-1 0,0 1 1,4-2-1,1 0 13,-1 1-1,1 0 1,0 0-1,0 0 1,0 1 0,0 0-1,0 1 1,0-1-1,14 3 1,-15-1 45,-1 0 0,0 0 0,0 1 0,0-1-1,0 2 1,0-1 0,0 1 0,0 0 0,-1 0 0,0 0 0,1 1 0,-1 0 0,0 0 0,-1 0-1,1 0 1,-1 1 0,0 0 0,5 7 0,-1 7 173,-1 0 1,-1 1-1,0 0 0,-2 0 0,0 0 1,-2 0-1,1 22 0,0-12-565,0 0 0,11 38-1,-13-62-196,1 0 0,1-1-1,-1 1 1,1-1-1,0 0 1,0 0-1,5 6 1,-6-8-86,1 0 0,-1 0 0,1-1 0,-1 0 0,1 1 0,0-1 0,0 0 0,1 0 0,-1-1 0,0 1 0,0-1 0,1 1 0,3 0 0,14 1-3942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296 622 7793,'-2'-3'-389,"-4"-10"312,1-1 0,0 0-1,1 0 1,0 0 0,1-1 0,0 1 0,0-22-1,2 6 899,1-1-1,6-47 0,0 57-226,-3-4 1257,-3 28-1791,0-1 1,1 1-1,0 0 0,-1-1 0,1 1 0,0 0 0,0-1 0,0 1 0,2 2 0,4 9 71,-4 3 102,0 1 1,-1 0-1,-1-1 1,0 1-1,-4 28 1,1 16 293,4 37 1518,-18 154-1,16-253-1995,0 1-1,0-1 1,0 0 0,1 1-1,-1-1 1,0 0 0,0 0 0,0 1-1,0-1 1,0 0 0,0 1-1,0-1 1,-1 0 0,1 0-1,0 1 1,0-1 0,0 0-1,0 1 1,0-1 0,0 0 0,0 0-1,-1 1 1,1-1 0,0 0-1,0 0 1,0 0 0,0 1-1,-1-1 1,1 0 0,0 0-1,0 0 1,-1 0 0,1 1-1,0-1 1,0 0 0,-1 0 0,1 0-1,0 0 1,0 0 0,-1 0-1,1 0 1,0 0 0,-1 0-1,-9-13 396,7 6-416,0 0 0,1 0 0,-1 0 0,-1-13 0,-3-48 199,4 1 1,2-1-1,11-83 0,-5 109-180,2 0-1,2 1 1,2 0-1,1 0 1,2 1-1,27-52 0,-34 79-60,1 0 0,0 0-1,1 0 1,0 1 0,1 0 0,1 1-1,0 0 1,17-13 0,-24 21-2,0 1 0,0-1 1,0 1-1,0 0 0,0 0 1,0 0-1,1 0 0,-1 1 1,0-1-1,1 1 0,-1 1 0,1-1 1,0 1-1,-1-1 0,1 1 1,-1 0-1,1 1 0,0-1 1,-1 1-1,1 0 0,-1 0 1,1 1-1,-1-1 0,0 1 1,0 0-1,0 0 0,1 0 1,-2 1-1,1-1 0,0 1 1,-1 0-1,4 4 0,-1-2 0,-1 0 0,0 0 0,0 1 0,-1 0 0,0 0 0,0 0 0,0 1 0,-1-1 0,0 1 0,0 0 0,-1 0 0,0 0 0,2 10 0,-3-6 3,0 0 1,0 0-1,-1 0 1,-1 0-1,0 0 1,-1-1-1,0 1 1,-4 14-1,-1-4 5,-1-1-1,-1 1 1,-1-2 0,-1 1-1,0-1 1,-1-1-1,-2 0 1,-21 23 0,9-15 4,-2-1 0,-1-1 0,0-2 0,-52 30 0,58-39 58,-1-1 0,0-2 0,0 0 0,-1-1 1,0-2-1,-1 0 0,-34 3 0,49-9 61,0 0 1,0-2-1,0 1 1,-20-4-1,30 4-102,1 0 0,-1-1 0,0 1 0,1 0-1,-1 0 1,0-1 0,0 1 0,1 0 0,-1-1-1,1 1 1,-1-1 0,0 1 0,1-1 0,-1 1-1,1-1 1,-1 1 0,1-1 0,-1 0 0,1 1-1,-1-2 1,1 2 2,0-1 1,0 1-1,-1 0 0,1-1 1,0 1-1,0 0 0,0-1 0,-1 1 1,1 0-1,0 0 0,0-1 1,-1 1-1,1 0 0,0 0 0,-1 0 1,1-1-1,0 1 0,-1 0 1,1 0-1,0 0 0,-1 0 0,1 0 1,0-1-1,-1 1 0,1 0 1,0 0-1,-1 0 0,1 0 0,-1 0 1,11-5 143,0 0-119,1 1 1,0 0-1,0 1 0,1 0 0,-1 0 1,1 1-1,-1 1 0,1 0 1,13 1-1,20 2-101,0 2 1,0 3-1,-1 1 0,0 2 1,0 2-1,-1 2 1,78 37-1,-57-18-2109,66 45 1,52 55-8375,-166-122 7713,-2 0-737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9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76 138 7745,'1'-22'268,"0"1"1,-2-1 0,-4-31-1,5 53-230,0-1-1,0 0 0,-1 0 0,1 0 1,0 0-1,-1 0 0,1 0 0,0 0 0,-1 1 1,1-1-1,-1 0 0,1 0 0,-1 0 0,0 1 1,1-1-1,-1 0 0,0 1 0,0-1 0,1 1 1,-1-1-1,0 1 0,0-1 0,0 1 0,1-1 1,-1 1-1,0 0 0,0 0 0,0-1 0,0 1 1,0 0-1,0 0 0,0 0 0,0 0 0,0 0 1,0 0-1,0 0 0,0 0 0,1 0 1,-1 1-1,0-1 0,-1 1 0,0-1-63,-6 4 362,4 1-228,1-1 0,0 1 0,0-1 1,0 1-1,1 0 0,-1 0 0,1 1 0,0-1 0,0 0 0,1 1 0,0-1 0,0 1 0,0-1 0,1 1 0,-1-1 0,1 1 0,1 7 0,0-7-10,9 37 394,-9-40-402,0 0-1,0-1 0,1 1 0,-1 0 1,1-1-1,-1 1 0,1-1 0,0 1 1,0-1-1,0 0 0,0 0 0,0 0 1,1 0-1,3 3 0,-3-4-11,1 1 0,0-1 0,-1 0 0,1 0 0,0 0 0,0-1-1,-1 0 1,1 1 0,0-1 0,0 0 0,0-1 0,0 1 0,-1-1 0,1 0 0,4-1 0,12-4 380,34-16 1,13-4 198,-62 24-628,-1 1-1,1 0 1,-1 0 0,1 1-1,0-1 1,-1 1 0,1 0 0,-1 0-1,1 0 1,0 1 0,-1 0-1,1 0 1,-1 0 0,1 0-1,-1 1 1,0-1 0,0 1 0,1 0-1,-1 1 1,0-1 0,-1 1-1,1 0 1,0 0 0,-1 0 0,0 0-1,0 0 1,0 1 0,0-1-1,0 1 1,0 0 0,-1 0-1,0 0 1,0 0 0,0 1 0,-1-1-1,2 5 1,1 7 11,0 0 0,-1 1 0,-1-1 0,0 1-1,-2-1 1,0 1 0,0 0 0,-2-1 0,0 1 0,-1-1 0,-1 1 0,-7 21-1,-4 5 19,-2-1 1,-2-1-1,-30 48 0,27-52 11,-44 56 1,58-82-35,-1-1 0,-1 0 0,1-1 1,-1 0-1,-1 0 0,0-1 0,0 0 1,-1-1-1,-17 8 0,25-14-3,0 0 0,0 0-1,0 0 1,0 0 0,0-1-1,-6 1 1,7-1 67,2-28 31,0 25-128,1-1 1,0 1-1,0 0 0,0 0 1,0-1-1,1 1 1,-1 0-1,1 0 1,-1 0-1,1 0 1,0 0-1,1 0 1,-1 0-1,0 0 1,3-3-1,12-20-100,0 2-1,2 0 0,1 1 1,1 1-1,1 0 1,1 2-1,0 0 0,38-24 1,-36 29-505,0 1 1,1 1-1,43-15 1,-47 21-643,1 0 0,-1 2 0,1 1 0,43-3 0,-16 9-3757,-25 1 1201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9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8365,'6'-12'67,"0"1"1,0 0-1,1 0 1,1 0-1,0 1 0,0 0 1,1 1-1,0 0 1,0 0-1,1 1 1,0 0-1,12-6 1,-20 12 355,3 6-137,-2-2-227,-1 0-1,0 0 1,0 0 0,0 0 0,0 0-1,0 1 1,0-1 0,-1 0 0,1 1-1,-1 0 1,1-1 0,-1 1 0,0 0-1,0-1 1,0 1 0,-1 0 0,1 0-1,-1 0 1,0 0 0,1 0 0,-1 0-1,0 0 1,-1 0 0,1-1-1,0 1 1,-1 0 0,-2 6 0,-7 37 772,-7 41 519,16-80-1225,0 0-1,1 0 1,0 1 0,0-1 0,1 0 0,0 0-1,0 0 1,1 0 0,3 11 0,-2-13-154,-1-1 0,1 0 0,0 0 0,0 0 0,0 0 1,1 0-1,-1-1 0,1 1 0,0-1 0,0 0 0,0 0 0,1 0 1,-1-1-1,1 0 0,-1 1 0,1-2 0,0 1 0,0 0 1,-1-1-1,7 1 0,10 1-1170,1 0 0,-1-1 0,27-2 0,-36 0 221,24-4-3107,-21 0 1381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0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119 416 6717,'-7'0'286,"-24"-4"85,-45-3 2428,75 5-2295,1 2-486,-1 0 0,1-1 0,0 1 0,0-1-1,-1 1 1,1 0 0,0-1 0,0 1 0,0-1-1,-1 1 1,1 0 0,0-1 0,0 1 0,0-1-1,0 1 1,0-1 0,0 1 0,0-1 0,0 1-1,0 0 1,0-1 0,0 1 0,0-1 0,0 1-1,1-1 1,-1 1 0,0 0 0,0-1 0,0 1-1,1-1 1,-1 1 0,0 0 0,0-1 0,1 1-1,-1 0 1,0-1 0,1 1 0,-1 0 0,0 0-1,1-1 1,-1 1 0,0 0 0,1 0 0,0-1-1,30-12-95,0 0-1,53-12 1,79-10-1214,-62 14 360,-59 12 553,52-13-436,-91 21 1681,-63 6-151,48-3-595,2 0 75,0 0 0,0 0-1,0 1 1,1 1 0,-1 0 0,1 0-1,0 1 1,0 0 0,0 0 0,0 1-1,-9 9 1,16-14-143,1 0-1,0 0 0,0 0 1,0 0-1,0 1 1,0-1-1,0 0 1,0 0-1,0 1 0,1-1 1,-1 1-1,0-1 1,1 1-1,-1-1 1,1 1-1,0-1 1,-1 1-1,1-1 0,0 1 1,0-1-1,0 1 1,0-1-1,0 1 1,0 0-1,1-1 1,-1 1-1,1 1 0,0-1-23,0 0-1,1 0 1,-1 0-1,0 0 0,1 0 1,-1 0-1,1 0 0,0-1 1,0 1-1,0-1 0,0 1 1,0-1-1,0 0 0,0 0 1,0 0-1,0 0 1,5 2-1,11 1-114,0 0 0,1-1 1,-1 0-1,1-2 0,-1 0 0,1-1 0,0-1 1,24-5-1,-5 0-256,-1-3 1,0-1-1,37-15 1,-58 18 193,-1 0 0,0-1 0,0-1-1,-1 0 1,0-1 0,0 0 0,-1-1 0,-1-1 0,18-20-1,-25 26 180,0 0-1,0 0 0,-1-1 0,0 1 1,0-1-1,-1 0 0,0 0 0,0 0 1,-1 0-1,0-1 0,0 1 0,0-1 0,-1 1 1,0-1-1,-1 0 0,1 1 0,-2-1 1,1 0-1,-1 1 0,0-1 0,-1 1 1,1-1-1,-5-9 0,-17-18 933,23 34-937,-1 1 1,1-1-1,0 0 0,-1 1 0,1-1 1,-1 1-1,1-1 0,-1 1 0,1-1 0,-1 1 1,0 0-1,1-1 0,-1 1 0,1 0 1,-1-1-1,0 1 0,1 0 0,-1 0 1,0 0-1,1-1 0,-1 1 0,0 0 1,0 0-1,1 0 0,-1 0 0,0 0 1,1 0-1,-1 0 0,0 1 0,1-1 0,-1 0 1,0 0-1,1 0 0,-1 1 0,0-1 1,1 0-1,-1 1 0,1-1 0,-1 1 1,0-1-1,1 1 0,-1-1 0,1 1 1,-1-1-1,1 1 0,0-1 0,-1 1 1,0 0-1,-1 2 32,0 0 0,0 0 0,1 1 0,-1-1 0,0 0 0,1 0 0,0 1 0,-1 3 0,0 6 50,1 1 0,1 0 0,0-1 0,1 1 0,0-1 0,1 1-1,1-1 1,6 20 0,6 12 108,24 45 1,-31-71-172,-5-13-10,0 0 0,0-1 0,1 1 0,-1 0 0,1-1-1,7 8 1,-5-16-13,5-7 31,1 0 0,-2-1-1,1 0 1,-2-1 0,10-12 0,-6 6 107,1 0 0,27-24 0,-37 38-127,0 1 0,1-1-1,0 1 1,-1 0 0,1 0 0,1 0 0,-1 1-1,0 0 1,1 0 0,-1 0 0,1 0-1,-1 1 1,1 0 0,10 0 0,-12 1-18,0 0-1,0 1 1,-1 0-1,1 0 1,0 0 0,0 0-1,-1 1 1,1-1 0,-1 1-1,1 0 1,-1 0 0,0 0-1,0 1 1,0-1 0,0 1-1,0-1 1,-1 1 0,1 0-1,-1 0 1,1 0 0,-1 1-1,0-1 1,-1 0 0,1 1-1,2 6 1,2 7-52,0 1 1,-1 0-1,5 33 0,-9-46-3,2 20-728,0-1 0,-2 0 0,-3 41 0,2-61-187,2-1-913,2 4 1384,4-11-5490,30-30 3502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2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141 174 5781,'-3'-6'178,"-1"-1"0,1 0 0,0 0 0,1 0 0,0 0 1,0-1-1,0 1 0,1-1 0,0 1 0,1-1 1,0 1-1,0-1 0,2-11 0,-3-35 3047,0 53-3175,1 1 1,0-1-1,-1 1 1,1-1-1,-1 1 1,1-1-1,-1 1 1,1 0 0,-1-1-1,1 1 1,-1 0-1,1-1 1,-1 1-1,0 0 1,1 0-1,-1 0 1,1-1-1,-1 1 1,0 0-1,1 0 1,-1 0 0,1 0-1,-1 0 1,0 0-1,1 0 1,-1 0-1,0 1 1,1-1-1,-1 0 1,1 0-1,-1 0 1,0 1-1,1-1 1,-2 1 0,-6 5 98,0 0 1,0 0 0,1 1 0,-1 0 0,2 1 0,-1-1 0,1 1 0,0 1-1,1-1 1,-1 1 0,2 0 0,-1 0 0,-3 13 0,6-13-40,0 1 0,1 0 0,0 0 0,1 0 0,0 0 0,1-1 0,0 1 0,0 0-1,1 0 1,0-1 0,1 1 0,0-1 0,0 0 0,1 0 0,0 0 0,1 0 0,0-1 0,9 12 0,10 11 189,2-2-1,1 0 1,42 33 0,-15-13 118,-52-46-437,0 0 0,1-1 0,-1 1 0,0 0-1,0 0 1,-1 0 0,3 6 0,1 1-581,-10-7 279,4-2 286,-3 1-80,1 0 0,-1 0-1,0 0 1,0 0 0,0-1-1,0 0 1,0 1 0,0-1-1,0-1 1,0 1 0,0-1-1,0 0 1,0 0 0,-1 0-1,1 0 1,-7-2 0,6 1 29,-35-12-752,38 12 765,0 1 0,0-1-1,1 0 1,-1-1 0,0 1 0,1 0-1,-1 0 1,1-1 0,-1 1 0,1-1 0,0 1-1,-1-1 1,1 1 0,0-1 0,0 0-1,0 0 1,1 0 0,-1 1 0,0-1 0,0 0-1,1 0 1,-1-3 0,2-6-92,0-1 0,0 1 0,1 0 1,1 0-1,0 0 0,0 1 0,1-1 0,0 1 0,1 0 0,0 0 1,1 0-1,13-17 0,9-9-336,60-61 0,-33 46 606,118-84 0,-171 134 574,-1 7-398,2 15 20,-6-6 18,2-14-307,-11 26 314,1 0 0,2 0 0,1 1 1,-7 43-1,13-63-253,2 1 1,-1-1-1,1 0 0,0 1 1,1-1-1,0 1 1,0-1-1,1 0 0,0 0 1,1 0-1,0 0 0,0 0 1,0 0-1,1-1 1,0 1-1,1-1 0,-1 0 1,2-1-1,-1 1 1,1-1-1,9 9 0,-6-8-24,1 0 0,0 0 0,1-1-1,-1 0 1,1-1 0,0 0-1,0 0 1,16 3 0,-22-7-51,0 1 0,0-1-1,1 0 1,-1-1 0,1 1 0,-1-1 0,0 0 0,1-1 0,-1 1-1,0-1 1,1 0 0,-1 0 0,0-1 0,0 1 0,0-1 0,0-1-1,0 1 1,0 0 0,-1-1 0,8-6 0,-9 6-18,1 0 1,-1-1 0,-1 1-1,1-1 1,-1 0 0,1 0 0,-1 0-1,0 0 1,-1-1 0,1 1-1,-1 0 1,1-1 0,-1 1-1,-1-1 1,1 1 0,-1-1-1,0-6 1,-1-8-55,0 0 1,-2 1-1,-5-20 1,4 23-9,1 0 1,-1-24 0,4 37 70,0 0 0,0 1 0,0-1 0,0 0 0,0 1 0,0-1 0,0 0 0,1 1 0,-1-1 0,1 0 0,-1 1 0,1-1 0,-1 1 0,1-1 0,0 1 0,0-1 0,0 1 0,2-3 0,-2 4 5,0-1 0,0 1 1,0 0-1,0-1 0,0 1 1,0 0-1,0 0 0,0-1 1,0 1-1,0 0 0,0 0 0,0 0 1,0 0-1,0 1 0,0-1 1,0 0-1,0 0 0,0 0 1,-1 1-1,1-1 0,0 1 1,2 0-1,1 1 2,0 1 0,0-1-1,-1 1 1,1 0 0,-1 0 0,1 0 0,-1 1 0,0-1-1,0 1 1,0 0 0,2 4 0,2 9 73,-2 0 0,1 1 0,-2 0 0,3 22 0,-4-19 43,1 0 0,1 0 1,8 20-1,-11-35-73,1-1-1,0 1 1,0 0 0,0-1-1,1 0 1,0 0 0,0 0-1,0 0 1,0 0 0,1-1-1,0 0 1,0 0 0,0 0-1,8 4 1,-10-7-38,0 1 1,0 0-1,0-1 0,1 0 1,-1 0-1,1 0 0,-1 0 0,0-1 1,1 1-1,-1-1 0,1 0 1,0 0-1,-1 0 0,1-1 0,-1 1 1,1-1-1,-1 0 0,0 1 1,1-2-1,-1 1 0,0 0 0,1-1 1,-1 1-1,0-1 0,0 0 1,4-4-1,-3 2-32,1 0 1,-1-1 0,0 1-1,0-1 1,0 0 0,-1-1-1,0 1 1,0 0 0,0-1-1,-1 0 1,0 0-1,0 0 1,0 1 0,1-11-1,-2 4-4,0 1 1,0-1-1,-2 0 0,1 0 0,-1 0 0,-1 0 0,0 0 0,-1 1 0,0-1 0,-1 1 0,0-1 0,-1 1 1,0 1-1,0-1 0,-1 1 0,-1 0 0,0 0 0,0 1 0,-1-1 0,0 2 0,-11-10 0,18 17 32,0 1-1,0-1 0,0 0 0,0 0 0,0 0 1,0 0-1,0 0 0,0 0 0,1 0 0,-1 0 1,0-1-1,1 1 0,-1 0 0,1 0 0,-1-1 1,1 1-1,-1-3 0,1 4 4,1-1 0,-1 1 0,0-1 0,0 1 0,1-1 0,-1 1 1,1-1-1,-1 1 0,0-1 0,1 1 0,-1-1 0,1 1 0,-1-1 0,1 1 0,-1 0 0,1-1 1,0 1-1,-1 0 0,1 0 0,-1-1 0,1 1 0,0 0 0,-1 0 0,1 0 0,1 0 0,8-2 5,1 2-1,0-1 0,16 3 0,-11-2-14,151 3-12,87 3 0,-247-6 48,1 0-1,1 1 0,-1-1 0,0 2 0,1-1 0,10 5 0,-17-6 5,0 1-1,-1-1 1,1 1-1,-1 0 0,1 0 1,-1-1-1,1 1 1,-1 0-1,0 1 1,0-1-1,1 0 1,-1 0-1,0 0 1,0 1-1,0-1 0,0 1 1,0-1-1,-1 0 1,1 1-1,0 0 1,-1-1-1,1 1 1,-1-1-1,1 1 0,-1 0 1,0-1-1,1 1 1,-1 0-1,0-1 1,0 1-1,-1 0 1,1 0-1,0-1 0,0 1 1,-1-1-1,0 3 1,-21 60 526,13-44-297,2 1 0,0 0-1,2 0 1,-6 38 0,11-53-212,0 1-1,0-1 1,0 1-1,1-1 1,0 0 0,0 1-1,0-1 1,1 0-1,0 0 1,0 0-1,1 0 1,0 0 0,0 0-1,0-1 1,0 0-1,1 1 1,0-1-1,0 0 1,1-1 0,-1 1-1,7 4 1,-4-4-16,0 0 1,0 0-1,1-1 1,0 0-1,0 0 1,0-1 0,0 0-1,1 0 1,-1-1-1,1 0 1,-1 0-1,1-1 1,14 0-1,-11-1-26,0-1 0,0-1 0,0 1 0,0-2 0,0 0-1,-1 0 1,1-1 0,-1-1 0,17-8 0,-18 7-48,0 0 0,0-1 0,-1 0 0,0-1 0,0 1 0,0-2 0,-1 1 0,-1-1 0,13-19 1,-16 21-29,0-1 0,0 0 0,0 0 0,-1 0 1,-1 0-1,1-1 0,-1 1 0,-1-1 1,1 1-1,-1-1 0,-1 0 0,0 1 0,-2-18 1,0 16-93,-1 0 1,1 1 0,-2 0 0,0-1 0,0 1 0,0 1 0,-1-1 0,0 1-1,-1 0 1,0 0 0,0 0 0,-1 1 0,0 0 0,0 0 0,-9-6-1,-4-1-511,0 0 0,-1 1 0,0 1 0,-45-18 0,11 11-898,-1 2-1,-1 3 1,-68-7-1,25 7-1524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3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41 7341,'0'-3'240,"-14"-35"4699,9 45-4394,-2 6-165,1 0 1,0 0 0,1 1 0,0 0 0,1 0-1,-4 25 1,3 16 192,1 1 0,5 67 1,1-39-2748,-3-81 1993,1-1 0,1 1 1,-1-1-1,0 1 0,0-1 0,1 1 0,0-1 0,-1 0 0,1 1 1,0-1-1,0 0 0,3 4 0,-3-3-287,0-1-747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3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53 196 6213,'-10'-47'52,"1"6"92,0 11 64,2 4 40,-1 5-12,3 6-32,0 0 148,56 47-6153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3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60 5645,'-3'-6'248,"-11"-19"18,13 24-238,1 0 0,-1 0 1,1 0-1,-1 0 0,0 1 0,0-1 0,1 0 0,-1 0 0,0 0 0,0 1 0,0-1 0,0 0 1,0 1-1,0-1 0,0 1 0,0-1 0,0 1 0,0-1 0,0 1 0,0 0 0,0 0 0,-3-1 1,0 0 101,-5-2 156,0 1-1,0-1 1,0 2 0,-1-1-1,1 1 1,-1 0 0,1 1-1,-1 0 1,1 1 0,-14 2-1,18-2-161,0 0-1,0 0 1,0 0-1,0 0 1,0 1-1,0 0 0,0 0 1,1 1-1,-1-1 1,1 1-1,-1 0 1,1 0-1,0 0 0,0 1 1,1-1-1,-1 1 1,1 0-1,0 0 1,0 1-1,-4 6 0,4-4-12,1 1 0,0-1 0,0 1 0,1-1 0,0 1 0,1 0-1,0-1 1,0 1 0,0 0 0,1-1 0,0 1 0,0-1 0,1 1-1,3 7 1,5 14 139,2-1 0,19 34-1,-11-21 12,-5-11-119,22 48 212,-34-71-306,-1 0 1,0 0-1,0 0 1,0 0-1,-1 0 1,0 0-1,-1 1 1,0 11-1,0-16-71,-1 0 0,0 0 0,1 0 0,-2 0 0,1-1-1,0 1 1,0 0 0,-1-1 0,0 1 0,1-1-1,-1 1 1,0-1 0,0 0 0,0 1 0,-1-1 0,1-1-1,0 1 1,-1 0 0,1 0 0,-1-1 0,0 0-1,1 1 1,-1-1 0,0 0 0,0 0 0,0 0 0,0-1-1,0 1 1,0-1 0,-5 0 0,-3 1-286,0 0 0,0-1 0,0-1 0,-1 0 0,1-1 0,-18-4 1,23 5 77,0-1 0,1 1 0,-1-1 0,1 0 0,0 0 1,0 0-1,-1-1 0,2 0 0,-1 0 0,0 0 0,0-1 1,1 0-1,0 0 0,0 0 0,0 0 0,0 0 0,1-1 1,-6-10-1,14 10-181,2-2 237,1-1-1,1 2 1,-1-1 0,1 1 0,0 1 0,16-8-1,71-26-2326,-74 30 1462,25-8-932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4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0 518 5184,'1'-3'-94,"2"-3"241,0 0 1,0 1 0,0-1 0,1 1-1,-1 0 1,1 0 0,8-8-1,-10 11 229,2 1 3,-3 0-311,0 0 0,0 0 0,1 1 1,-1-1-1,0 1 0,1-1 0,-1 1 0,1 0 0,-1-1 0,0 1 1,1 0-1,-1 0 0,1 0 0,-1 0 0,1 0 0,-1 1 0,1-1 1,-1 0-1,0 1 0,1-1 0,-1 1 0,0-1 0,1 1 0,-1-1 1,0 1-1,1 0 0,-1 0 0,0 0 0,0 0 0,0 0 0,0 0 1,0 0-1,1 2 0,53 47 1615,-49-44-1393,0-2 0,0 1 0,1-1-1,0 0 1,0 0 0,0-1 0,13 5 0,-17-8-151,1 1 0,0-1 1,-1 0-1,1 0 1,0 0-1,-1-1 1,1 1-1,0-1 0,-1 0 1,1 0-1,-1 0 1,1-1-1,3-1 1,1-1 7,0-1 0,0 0 0,-1 0 1,8-7-1,127-116 1277,69-59-508,-163 149-1212,1 2 0,85-46 1,-119 74-105,1 1 1,0 0 0,1 1 0,0 0 0,22-3 0,-33 8-88,1 0 0,-1 0 0,0 1 0,0 0 0,1 0-1,-1 0 1,0 1 0,0 0 0,0 1 0,0-1 0,1 1 0,-2 0 0,1 0 0,0 1 0,0 0 0,-1 0 0,0 0 0,6 5 0,9 10-3494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50 9437,'23'-47'1472,"-21"45"570,-1 11-1804,2 50-347,-1 0 0,-4 0 1,-2 0-1,-2 0 1,-18 71-1,23-124-98,-1 0 1,1-1-1,-1 1 0,0 0 1,-1-1-1,1 1 0,-1-1 1,-5 7-1,6-9-39,-1 0-1,1-1 1,-1 0-1,0 1 1,0-1-1,1 0 1,-1-1-1,0 1 1,-1 0-1,1-1 1,0 0-1,0 0 1,-1 0-1,-4 1 1,-3-3-2045,-21-10-542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9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205 213 8465,'15'-10'-1064,"-5"-1"1313,0 0 0,-1 0 0,-1-1 0,0 0 0,0-1 0,-1 1 0,5-15 0,-11 23-92,0-1 0,0 1 0,-1 0 0,1-1 0,-1 1 0,0-1 0,0 1 0,0-1-1,-1 1 1,0-1 0,-1-5 0,1 6 43,0 4-189,1 0 0,-1-1 0,1 1 0,-1 0 0,1 0 0,0 0 0,-1 0 0,1-1 0,-1 1 0,1 0 0,-1 0 1,1-1-1,0 1 0,-1 0 0,1-1 0,0 1 0,-1-1 0,1 1 0,0 0 0,0-1 0,-1 1 0,1-1 0,0 1 0,0-1 0,-12-12 251,-21 4 256,29 9-330,-3 1-3,-4 2-90,1 0 0,0 0 0,1 1 0,-1 0 0,1 1-1,0 0 1,0 1 0,0 0 0,1 0 0,-1 1 0,2 0 0,-1 0 0,1 1-1,-11 15 1,5-4 190,1 0-1,0 1 1,2 0-1,0 1 0,-13 43 1,22-60-157,1 0 1,-1-1 0,1 1 0,-1 0-1,1 0 1,1 0 0,-1 0-1,0 0 1,3 7 0,-3-10-87,1 0 0,0 0 0,-1 0 1,1 0-1,0-1 0,0 1 1,-1 0-1,1 0 0,0-1 1,0 1-1,0 0 0,0-1 0,0 1 1,0-1-1,0 1 0,0-1 1,0 0-1,0 0 0,0 1 1,0-1-1,0 0 0,0 0 0,1 0 1,-1 0-1,0 0 0,1 0 1,7 1 386,-1-3-183,12-7 15,0-1 0,-1-1 0,0 0 0,-1-2-1,0 0 1,16-16 0,42-44 2203,-76 73-2449,1-1-1,0 1 0,0-1 0,0 1 0,0 0 0,0 0 0,-1-1 0,1 1 0,0 0 0,0 0 0,0 0 0,0 0 0,0 0 0,0 0 0,0 0 0,0 0 1,0 0-1,0 1 0,0-1 0,-1 0 0,1 1 0,0-1 0,0 0 0,0 1 0,0-1 0,-1 1 0,1-1 0,0 1 0,-1 0 0,1-1 0,0 1 0,-1 0 0,1-1 1,0 3-1,24 28 172,7 25-583,-24-39-876,1 0 0,20 27 0,-26-40 366,1 1 1,0-1-1,0 0 0,0-1 0,0 1 0,1-1 0,-1 0 1,1 0-1,0 0 0,0-1 0,0 1 0,0-1 0,11 3 1,3-1-4435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39 443 6189,'-6'-10'-28,"1"0"1,0 0 0,1 0-1,0-1 1,0 0 0,1 1-1,1-1 1,0 0 0,0-1-1,1 1 1,1 0 0,0 0-1,0-1 1,1 1 0,0 0-1,1 0 1,1 0 0,-1 0 0,2 0-1,0 0 1,9-19 0,-7 18 38,1 0 1,0 0 0,1 0 0,0 1 0,1 0 0,0 1 0,1 0 0,0 0-1,0 1 1,1 0 0,0 1 0,1 0 0,-1 1 0,2 0 0,-1 1-1,1 1 1,20-7 0,-19 8-434,0 1-1,0 0 1,0 2-1,1-1 1,-1 2-1,27 1 1,-18 5-566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0 4652,'-23'17'308,"5"-6"-12,7-2 349,6 2 375,53-7-928,-27-2-152,8-4-152,5 4-84,0-2-64,5-2-76,-1-1-221,-2 3-1043,1-1 264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59 142 4544,'-9'-23'609,"9"22"-579,0 1 0,0 0 1,0 0-1,0 0 0,0 0 0,0 0 1,0 0-1,0-1 0,0 1 0,0 0 0,0 0 1,0 0-1,0 0 0,0 0 0,0 0 0,0 0 1,0-1-1,-1 1 0,1 0 0,0 0 0,0 0 1,0 0-1,0 0 0,0 0 0,0 0 0,0-1 1,0 1-1,0 0 0,0 0 0,-1 0 0,1 0 1,0 0-1,0 0 0,0 0 0,0 0 1,0 0-1,0 0 0,0 0 0,-1 0 0,1 0 1,0 0-1,0 0 0,0 0 0,0 0 0,0 0 1,0 0-1,-1 0 0,1 0 0,0 0 0,0 0 1,0 0-1,0 0 0,0 0 0,0 0 0,-1 0 1,1 0-1,0 0 0,0 0 0,0 0 1,0 1-1,-2 42 1483,1-39-1199,-1 12-119,-3-5 367,5-10-524,0-1 0,-1 0-1,1 0 1,0 0 0,0 0 0,0 0 0,0 0 0,0 1 0,-1-1 0,1 0 0,0 0 0,0 0-1,0 0 1,0 0 0,-1 0 0,1 0 0,0 0 0,0 0 0,0 0 0,0 0 0,-1 0 0,1 0-1,0 0 1,0 0 0,0 0 0,-1 0 0,1 0 0,0 0 0,0 0 0,0 0 0,-1 0-1,1 0 1,0 0 0,0 0 0,0 0 0,0 0 0,-1 0 0,1-1 0,0 1 0,0 0 0,0 0-1,0 0 1,0 0 0,0 0 0,-1-1 0,-21-22 233,22 23-264,-1 0 1,1 0-1,0-1 0,-1 1 1,1 0-1,0 0 1,0-1-1,-1 1 1,1 0-1,0 0 1,0-1-1,0 1 0,-1 0 1,1-1-1,0 1 1,0 0-1,0-1 1,0 1-1,0 0 1,-1-1-1,1 1 0,0 0 1,0-1-1,0 1 1,0-1-1,0 1 1,0 0-1,0-1 1,0 1-1,0 0 0,1-1 1,-1 1-1,0 0 1,0-1-1,0 1 1,0-1-1,4-8 90,0 0 1,1 0-1,0 0 0,0 0 0,1 1 1,0-1-1,0 2 0,1-1 0,0 1 1,0 0-1,1 0 0,0 1 0,0 0 1,0 0-1,1 1 0,14-6 1,-15 7-59,0 0 1,0 1 0,1 1 0,-1-1-1,1 1 1,-1 1 0,1-1 0,0 1-1,0 1 1,-1 0 0,1 0 0,0 1-1,0 0 1,-1 0 0,1 1 0,0 0-1,-1 1 1,0 0 0,0 0 0,8 5-1,-1 2-684,0 1 1,-1 0-1,-1 1 0,0 1 0,21 25 0,-11-12-2911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63 168 6521,'24'-43'103,"-15"24"190,1 1 0,1 0 0,1 0 0,24-27 45,-29 39-352,-4 6 396,-2 7 1404,-14 48-1410,-1-1-1,-31 71 1,-10 36-548,23-22-1687,20-79-2685,8-46 1560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7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0 481 7209,'2'-3'155,"5"-4"-109,1 0-1,0 0 1,0 1-1,0 0 1,1 0-1,0 1 1,0 0-1,0 1 1,1 0 0,-1 0-1,1 1 1,16-3-1,14-2-615,73-5 1,-103 11 457,1 2 1,-1-1-1,1 1 1,-1 1-1,0 0 1,14 3 0,-21-3 425,-11 3-136,-2 2-130,-3 0 334,0 1-1,-19 13 0,32-19-358,-1-1 1,1 0-1,-1 1 0,1-1 0,0 1 0,-1-1 0,1 0 0,0 1 0,-1-1 0,1 1 0,0-1 0,0 1 0,-1-1 0,1 1 0,0-1 0,0 1 0,0 0 1,0-1-1,-1 1 0,1-1 0,0 1 0,0-1 0,0 1 0,0-1 0,0 1 0,1 0 0,-1-1 0,0 1 0,0-1 0,0 1 0,0-1 0,1 1 1,-1-1-1,0 1 0,0-1 0,1 1 0,-1-1 0,1 1 0,15 13 292,-14-13-339,5 3 76,-1 0 1,0-1-1,1 0 1,0 0-1,0-1 0,0 0 1,0 0-1,0-1 0,11 2 1,-1-2 13,0 0 0,30-3 0,-37 1-56,-1 0 0,1-1 0,0-1 0,-1 1 1,1-1-1,-1-1 0,17-8 0,-22 10-1,-1 0 0,1-1 0,0 0 0,-1 1 0,0-1-1,0 0 1,0-1 0,0 1 0,0 0 0,-1-1 0,1 0-1,-1 0 1,0 1 0,0-1 0,0 0 0,-1-1 0,1 1 0,-1 0-1,1-6 1,-2 7 14,1 1 0,-1 0 0,0-1 0,0 1 0,0 0-1,0-1 1,-1 1 0,1-1 0,0 1 0,-1 0 0,0-1-1,1 1 1,-1 0 0,0 0 0,0 0 0,-1-1 0,1 1 0,0 0-1,-1 0 1,1 1 0,-1-1 0,1 0 0,-1 0 0,0 1 0,0-1-1,0 1 1,0 0 0,0-1 0,0 1 0,0 0 0,0 0 0,-1 0-1,1 1 1,0-1 0,0 0 0,-1 1 0,-3-1 0,-1 0 32,1 1-1,-1-1 1,1 1 0,-1 1 0,1-1-1,0 1 1,-1 0 0,1 1 0,0-1 0,-1 1-1,1 0 1,-8 5 0,13-7-43,-1 1-1,1 0 1,0-1-1,-1 1 1,1 0 0,0 0-1,0 0 1,0 0-1,0 0 1,0 0 0,0 0-1,0 1 1,0-1-1,1 0 1,-1 0-1,0 1 1,1-1 0,-1 0-1,1 1 1,-1-1-1,1 1 1,0-1 0,-1 0-1,1 1 1,0-1-1,0 1 1,0-1 0,0 1-1,1 2 1,0-1-16,0-1 0,0 1 0,0-1 0,1 1 0,-1-1 0,1 1 0,-1-1 0,1 0 0,0 1-1,0-1 1,0 0 0,0 0 0,3 1 0,3 2-49,-1 0 0,1-1-1,0 0 1,0-1-1,1 0 1,-1 0 0,1-1-1,15 3 1,-3-2-65,1-2 0,30 0 0,-23-3 59,1-1 1,-1-1-1,0-2 0,0-1 0,0-1 0,-1-1 0,0-2 0,-1-1 0,30-17 0,-35 16 177,0-1 0,-1-1 0,-1-1 0,0-1 0,-1-1 0,-1 0 0,0-1 0,-2-1 0,0-1 0,22-40 0,-28 44 264,-1-1 0,0 0 0,-2 0 0,11-38 0,-18 54 776,-8 11-1028,-2 2-144,2 0 0,-1 1-1,1 0 1,1 0 0,0 1 0,1 0 0,-8 26 0,-2 20-1001,3 1-1,2 0 1,-4 83 0,12-104-712,2-35 1270,1-3 454,0-1 0,0 1 0,0-1 0,0 1 0,0-1 0,0 0 0,0 1 0,0-1 0,-1 1 0,1-1 0,0 1 0,0-1-1,0 0 1,-1 1 0,1-1 0,0 0 0,-1 1 0,1-1 0,0 0 0,-1 1 0,1-1 0,0 0 0,-1 0 0,1 1 0,0-1-1,-1 0 1,1 0 0,-1 0 0,1 1 0,-1-1 0,1 0 0,0 0 0,-1 0 0,1 0 0,-1 0 0,1 0 0,-1 0 0,1 0 0,0 0-1,-1 0 1,1 0 0,-1 0 0,1-1 0,-1 1 0,1 0 0,0 0 0,-1 0 0,0-1 0,-6-4 126,4 3-66,0 0 0,1 0 0,-1 0 1,1 0-1,-1-1 0,1 1 1,0-1-1,0 1 0,0-1 0,0 0 1,-3-5-1,5 6 22,-1 0 0,1 0 0,0 1-1,-1-1 1,1 0 0,0 0 0,0 1 0,0-1 0,0 0 0,1 0 0,-1 1 0,0-1-1,1 0 1,-1 1 0,1-1 0,-1 0 0,1 1 0,0-1 0,0 1 0,1-3 0,0 1-21,0 0 0,1 0 0,-1 0 0,1 1 1,0-1-1,0 1 0,0-1 0,0 1 0,4-2 1,7-3-25,0 1 0,0 1 0,0 0 1,1 1-1,21-3 0,79-6-591,-90 11 403,195-10-1598,-52 4-2907,-123 4 2054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8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6605,'-3'1'37,"-5"0"130,1 0 0,-1 1 0,1 1 0,-1-1-1,1 1 1,-9 4 0,14-5 619,39 4-153,0-1 0,0-2 1,53-1-1,-13-1-227,2271 143 5941,-2047-119-5759,1116 74 1716,-1353-99-2845,-62 0 283,-15 1-899,-981 117-2176,-452-47 587,0-105 3004,1395 32-141,-326-26 2522,337 20-1616,38 8 606,15-4-1102,86-13 147,1 3 0,108 0 0,-84 7-289,1848-77 3171,-1430 68-2961,-459 13-545,1356-55 649,-1366 56-1716,-71 2 534,-11 5-2786,-9 4 2893,-1-1 0,0 0 0,-1-2 0,-23 5 0,-97 16-1195,103-20 1290,-736 94-5527,603-82 4780,-412 34-3626,515-48 3522,-113 8-2128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0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2494 0 6857,'722'20'-3151,"-1222"1"4000,97-1-89,-575 23 2088,642-27-1675,-663 46 2891,1023-57-1933,34 0-2009,337-7 1364,-250-2-1075,1095-24 1709,612-6-187,-701 24-1075,645-12 185,-1262 5-2308,-551 17 1192,1 2-1,-1-1 0,-16 5 1,-7 1 5,-654 64-1334,332-38 783,-180 5-230,504-35 796,-1069 52-1251,-341 21 332,878-38 814,-939 52 64,859-72 1179,629-20-988,14 1 183,10-1 882,516-43 298,-415 41-1247,1375-33 1690,3 43-863,-1102-3-835,810 13 290,826-1-434,-1564-31-3159,-439 15 1894,1-1-1,0 0 0,26-8 0,-38 10-403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488 199 8173,'19'-22'618,"2"0"0,1 1 1,0 1-1,35-24 0,29-25 7343,-88 72-6410,-14 14-667,-31 27-509,-48 18 1030,-140 69 1,57-35 436,170-92-1723,-18 11 992,0 1 0,-43 35-1,67-49-755,1-2-292,0 1 0,0 0 1,0 0-1,1-1 0,-1 1 0,0 0 0,1 0 0,-1 0 0,1 0 1,-1 0-1,1 0 0,-1 0 0,1 0 0,0 0 0,-1 1 0,1-1 1,0 0-1,0 0 0,0 0 0,0 0 0,0 0 0,0 0 0,0 1 1,0-1-1,1 1 0,8 28 568,-1-20-631,0 0 0,0-1 0,2 0 0,-1 0 0,1-1 0,0 0 0,1-1 0,-1 0 0,1 0 0,14 5 0,-15-7 0,299 141 0,16-21 0,-68-28 0,350 158-1485,-21 28-9388,-427-199 3570,-3-4-3947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28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0 2956,'-42'5'780,"-34"2"876,73-7-1415,-2 0 5,-77 6 1628,59-4-1375,11-1-139,0 0-1,-1 1 1,-13 3 0,23-4-73,-41 5 1200,40-5-853,1-1-127,-6 1-645,13 1 2454,311-1-1200,-150-3-858,1218 38 991,-9 50-142,519 53 335,-1366-109-1073,-348-30 61,-66-1 380,-109-1-793,9-4-1,-10 5 1,17-26 39,-15 14-46,8-46 275,-12 55-60,-1-17 584,0 17-608,0-14 4,0 14 259,0 3-156,3-20 855,0 13-210,0 11 699,15 71-1125,-4 2 0,8 143 0,-5-34-704,-4-97-301,-5-44-868,-2 1 1,-2-1-1,-2 61 0,-3-96 859,0 0-1,-1-1 1,0 1-1,0-1 0,-1 1 1,0-1-1,0 0 0,-1 0 1,0 0-1,0 0 1,-1-1-1,0 0 0,-9 10 1,5-8-633,0-1 0,0 0 0,-1 0 0,0-1 0,-1 0 0,0-1 0,0 0 0,-22 8 0,-3-2-3607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28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0 379 8749,'5'-7'-206,"0"0"1,0 1-1,0 0 0,1-1 1,0 2-1,0-1 1,13-8-1,-10 5 535,0 0 0,-1-1 0,11-17 0,-12 17-81,19-27 2112,-2-1 0,23-46 0,-41 74-1623,0 0 0,0 0 0,1 1 0,12-11 0,5-10 839,-23 29-1535,-1 1 0,0-1-1,1 1 1,-1-1 0,0 1-1,1-1 1,-1 1 0,1 0-1,-1-1 1,1 1 0,-1-1-1,1 1 1,-1 0 0,1 0-1,-1-1 1,1 1 0,0 0-1,-1 0 1,1 0 0,-1 0-1,1-1 1,-1 1 0,1 0-1,0 0 1,-1 0 0,1 0-1,-1 0 1,1 0 0,0 1-1,-1-1 1,1 0 0,-1 0-1,1 0 1,0 1 0,-1-1-1,1 0 1,-1 0 0,1 1-1,-1-1 1,1 1 0,-1-1-1,1 1 1,14 16 676,-15-16-827,1 2 142,0-1-1,0 1 1,0 0 0,0-1 0,0 1 0,-1 0 0,1 0 0,-1 0-1,0-1 1,0 1 0,0 0 0,0 0 0,-1 0 0,1 0-1,-2 3 1,0 7 111,-34 265 1687,2-25-754,27-179-1929,5 107-1,3-160-686,1 0 1,1 0-1,1 0 0,0 0 0,2-1 0,16 39 0,-19-54-98,11 16-628,-2-11-2607,1 1 1069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9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182 230 10277,'0'0'-230,"-2"-3"128,2 2 137,-1 0 0,1 0 0,-1 0 0,1-1 0,-1 1 0,1 0 0,0 0 0,0 0 0,-1 0 0,1 0 0,0 0 0,0-1 0,0 1 0,0 0 0,0 0 0,0 0 0,1 0 0,-1 0 0,1-2-1,16-24 504,-16 25-514,6-6 75,0-1 0,-1 0-1,0 0 1,0 0-1,-1-1 1,0 0-1,-1 0 1,0 0-1,4-16 1,-7 22 104,-5-10 122,5 12-295,-1 0 0,-1 1 0,1-1 0,0 1 0,0-1 0,-1 1 1,1-1-1,0 1 0,-1-1 0,0 1 0,1-1 0,-1 1 0,0-1 0,0 1 0,0 0 1,0 0-1,0-1 0,0 1 0,0 0 0,0 0 0,0 0 0,0 0 0,-1 0 0,-1-1 1,-2 0 49,-1 0-1,0 0 1,0 1 0,0 0 0,1 0 0,-1 0 0,0 1 0,0-1 0,0 1 0,0 1 0,0-1 0,0 1 0,0 0 0,0 1 0,0-1 0,0 1 0,1 0-1,-1 1 1,1-1 0,-9 6 0,6-3-24,0 1-1,0-1 0,1 1 0,-1 0 1,2 1-1,-1 0 0,1 0 1,0 0-1,0 1 0,1-1 1,0 1-1,0 1 0,-4 11 0,7-16-107,1-1-1,0 1 1,0-1-1,0 1 1,1-1-1,-1 1 1,1 0-1,0-1 1,0 1-1,0 0 1,0 0-1,1-1 0,0 1 1,0-1-1,0 1 1,0 0-1,0-1 1,2 4-1,1-2-138,-1 0-1,0 0 1,1-1-1,0 1 1,0-1-1,1 0 1,-1 0-1,1 0 1,0-1 0,7 4-1,7 3-1120,0-2-1,1 0 1,-1-1 0,1-1-1,29 4 1,-15-3-1779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2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393 155 1616,'14'-9'1190,"-12"7"-992,51-56 1788,-51 56-1649,-2 1-257,1 0 0,-1-1-1,1 1 1,-1 0 0,1 0-1,0-1 1,-1 1 0,1 0-1,0 0 1,0 0 0,0 0-1,0 0 1,0 0 0,0 0-1,1-1 1,0 1 136,-1 0-1,1 0 1,-1 0-1,0 0 1,1-1-1,-1 1 1,0 0 0,0-1-1,0 1 1,0-1-1,0 0 1,-1 1 0,1-1-1,0 0 1,-1 1-1,1-4 1,-1 2 76,0 0 1,-1 1 0,1-1-1,-1 0 1,0 1-1,1-1 1,-1 1-1,0-1 1,-1 1-1,1 0 1,-3-4-1,1 2 646,-2 6-496,-4 1-232,1 1 1,-1 0-1,1 0 1,1 1-1,-1 0 1,1 0-1,-1 1 0,-6 7 1,-34 40 647,3 2 1,2 2 0,-70 124-1,84-131-410,1 2-1,-37 100 1,59-132-413,0 1 0,2-1 1,0 1-1,-1 36 1,5-45-169,0 1 1,1 0-1,1 0 1,0-1-1,1 1 0,0-1 1,0 0-1,11 21 1,-8-21-268,1 0-1,1-1 1,0 0-1,0 0 1,1-1 0,0 0-1,1-1 1,0 0-1,1 0 1,0-1 0,23 13-1,-14-11-996,0-1 1,1 0-1,-1-1 0,2-2 0,-1 0 1,32 5-1,-17-7-2977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4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235 248 8193,'0'0'-511,"0"-3"-1267,12-26 6641,-17-40-1829,5 65-1830,0 0-936,0-10 4,0 10 1097,0 1-1166,-11-25 1454,9 25-419,2 3-1198,-1-1-1,1 1 0,0-1 1,-1 1-1,1 0 1,-1-1-1,1 1 0,-1 0 1,1-1-1,-1 1 0,1 0 1,-1-1-1,1 1 0,-1 0 1,1 0-1,-1 0 0,0 0 1,1-1-1,-1 1 0,1 0 1,-1 0-1,0 0 0,1 0 1,-1 0-1,1 0 0,-1 1 1,1-1-1,-1 0 0,0 0 1,1 0-1,-1 1 0,1-1 1,-1 0-1,0 1 0,-6 6-4,0 1 0,1 0 0,0 0-1,1 1 1,0 0 0,0 0 0,-4 11-1,-37 97 470,-21 61 264,55-140-531,2-1 1,-9 73-1,16-81-139,1-1-1,2 1 1,1 0 0,1-1 0,6 29 0,-8-55-72,1 0 0,-1 0 0,1 0 0,0 0 0,-1 0 0,1-1 1,0 1-1,0 0 0,0-1 0,1 1 0,-1-1 0,0 1 0,1-1 1,-1 1-1,0-1 0,1 0 0,0 0 0,-1 0 0,1 0 1,0 0-1,-1 0 0,3 1 0,-1-1 75,1-5-49,12-13-18,0-1-1,-2-1 1,0-1 0,-1 0-1,-1 0 1,11-27-1,4-5-30,-15 28-34,-10 21 8,0 1-4,2-3 24,-4 5 2,0 0-1,0-1 0,0 1 0,0 0 0,0 0 0,0 0 0,0 0 0,1 0 1,-1 0-1,0-1 0,0 1 0,0 0 0,0 0 0,0 0 0,1 0 0,-1 0 1,0 0-1,0 0 0,0 0 0,0 0 0,0 0 0,1 0 0,-1 0 0,0 0 1,0 0-1,0 0 0,0 0 0,1 0 0,-1 0 0,0 0 0,0 0 0,0 0 1,0 0-1,1 0 0,-1 0 0,0 0 0,0 0 0,0 0 0,0 0 0,0 0 1,1 1-1,-1-1 0,0 0 0,0 0 0,0 0 0,0 0 0,0 0 0,0 0 1,0 1-1,1-1 0,-1 0 0,0 0 0,0 0 0,0 0 0,0 1 0,0-1 1,0 0-1,17 107-18,-13-85 33,1 1 0,1-1-1,16 37 1,-21-57-10,0 0 0,0 0 0,0-1 0,0 1 0,1 0 0,-1-1 0,0 1 0,1-1 1,-1 1-1,1-1 0,0 0 0,-1 0 0,1 1 0,0-1 0,0 0 0,-1-1 0,1 1 0,0 0 0,0-1 0,0 1 0,0-1 0,0 1 0,0-1 1,0 0-1,1 0 0,-1 0 0,0 0 0,0 0 0,3-1 0,42-14 18,-29 1-10,-7 3-2,7-5-7,-1-1 0,-1-1 1,-1 0-1,0-1 0,-2 0 1,0-2-1,-1 1 0,-1-2 1,-1 1-1,-1-1 0,-1-1 1,0 0-1,-2 0 0,-1 0 1,4-44-1,-9 52-6,-1-1 0,0 1 0,-1 0 0,-1-1 0,0 1 0,-2 1 0,1-1 0,-2 0 0,0 1 0,0 0 0,-1 1 0,-10-15-1,2 6-14,-1 1-1,-1 1 0,-1 0 1,0 2-1,-1 0 0,-29-21 0,19 19-177,-63-34 0,79 47-3,-1 1-1,0 1 0,0 0 0,0 1 0,-1 0 1,0 1-1,-20-1 0,31 3 61,1 1 1,-1 0-1,1 0 0,-1 1 1,1-1-1,-1 1 0,1-1 1,0 1-1,-1 0 0,1 0 1,0 1-1,0-1 0,0 1 1,0 0-1,0-1 0,0 1 1,0 0-1,1 1 0,-1-1 1,1 0-1,-1 1 0,-2 4 1,3-3-80,0 0 0,0 0 0,0 0 0,1 0 0,0 0 0,0 1 0,0-1 0,0 0 0,1 1 0,0-1 0,-1 0 0,2 1 0,-1-1 0,0 1 0,1-1 0,0 0 0,2 6 0,3 10-893,0-1 0,2 0-1,0 0 1,1-1 0,1 0 0,1-1-1,0 0 1,17 19 0,5 1-2916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4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8297,'3'0'-148,"45"-12"21,-44 11 300,-1 0 44,0 0-105,-1 0 1,0 0-1,1 1 0,-1-1 1,1 1-1,-1-1 0,1 1 0,-1 0 1,1 0-1,-1 0 0,1 0 0,-1 0 1,1 1-1,-1-1 0,1 1 1,-1 0-1,4 1 0,-4 0 27,1 1 0,-1-1 0,0 1 0,0 0 0,0 0 0,0-1-1,-1 1 1,1 1 0,-1-1 0,0 0 0,0 0 0,0 0 0,1 5 0,0 3 190,1 0 0,-2 0 0,0 0-1,0 0 1,-1 1 0,0-1 0,-2 14 0,-1 16 488,3-15-195,-2 45 752,2-46-191,2-18-2164,3-21-6763,2-42 3330,-7 32 404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5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52 8369,'-5'-21'-60,"10"1"-180,9 11 48,8 8-292,21 11-760,-27-3 560,-2 4-1177,1 1 113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5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 4876,'2'39'403,"-3"66"0,-3-65 1825,-14 61 0,17-97-1714,-6 13 454,-1-12 4654,7-45-5304,1 38-284,0 0 0,0 0 0,0 0 1,0 1-1,0-1 0,0 0 0,1 0 1,-1 0-1,1 1 0,0-1 0,-1 0 1,1 1-1,0-1 0,0 0 0,0 1 1,0-1-1,0 1 0,0-1 0,1 1 1,1-2-1,1-1 127,1-2-78,1 1 1,0-1 0,0 1 0,1 0-1,-1 0 1,1 1 0,0-1 0,1 2-1,-1-1 1,1 1 0,-1 0 0,1 1-1,0 0 1,0 0 0,0 0 0,0 1-1,0 0 1,0 1 0,0 0 0,1 0-1,-1 1 1,0 0 0,9 2 0,-11-1-58,1 0-1,-1-1 1,0 2 0,0-1 0,0 1 0,0 0 0,-1 0 0,1 1 0,-1-1-1,1 1 1,-1 1 0,-1-1 0,1 1 0,0-1 0,-1 1 0,0 1-1,-1-1 1,1 0 0,-1 1 0,0 0 0,0 0 0,0 0 0,-1 0 0,0 0-1,0 1 1,-1-1 0,0 0 0,1 9 0,-2 44-417,-1-44-202,1 0 0,1 0 0,3 24 1,-3-35 134,-1 0 1,1 0-1,0 0 1,1 0 0,-1 0-1,1 0 1,-1-1-1,1 1 1,0 0-1,1-1 1,-1 1 0,1-1-1,-1 0 1,1 0-1,0 0 1,0 0 0,0 0-1,1-1 1,-1 0-1,1 1 1,-1-1-1,1 0 1,6 2 0,1 2-1755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5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209 849 7525,'10'-12'243,"0"0"1,0-1-1,-1 0 1,-1 0-1,0-1 1,-1 0-1,0 0 1,-1-1-1,-1 0 1,-1 0-1,4-19 1,-5-14 794,-3 44-805,-1 0-11,-10-25 247,10 27-430,0 1-1,0-1 0,0 1 0,0 0 0,0 0 0,0 0 0,0-1 0,-1 1 0,1 0 0,0 0 1,-1 0-1,1 1 0,-1-1 0,1 0 0,-1 1 0,1-1 0,-1 0 0,1 1 0,-1 0 1,0-1-1,1 1 0,-3 0 0,-7 1 119,0 1-1,0 0 1,0 0 0,0 1 0,0 1-1,1 0 1,0 0 0,0 1 0,0 0-1,0 1 1,1 0 0,-13 11 0,11-9-45,0 2 0,1-1 1,0 1-1,1 1 0,0 0 1,0 0-1,1 0 0,1 1 1,-12 24-1,18-32-81,-1 1 1,1-1-1,-1 1 1,1 0-1,1-1 1,-1 1-1,1 0 1,-1-1 0,1 1-1,1 0 1,-1 0-1,1-1 1,-1 1-1,1 0 1,1-1-1,-1 1 1,1-1-1,0 1 1,0-1-1,0 0 1,0 0-1,4 5 1,-3-5 4,1 0 0,0 0 1,0-1-1,1 1 0,-1-1 0,1 0 0,-1 0 1,1 0-1,0-1 0,0 0 0,0 0 1,0 0-1,1 0 0,-1-1 0,0 0 1,1 0-1,-1 0 0,11-1 0,-3 0 81,0-1-1,0 0 0,-1-1 0,1-1 1,-1 0-1,1-1 0,-1 0 0,0 0 1,-1-1-1,17-10 0,-12 5 21,-1-1 0,-1 0 0,0-1 0,0-1-1,-2 0 1,20-24 0,-12 9 0,-2-1 0,-1 0-1,-2-1 1,0-1 0,-2 0-1,-2-1 1,12-49 0,-15 42 50,-2-1 0,-1 1 1,-3-1-1,-1 0 1,-1 0-1,-3 0 1,-1 0-1,-2 0 0,-16-56 1,22 95-154,0 1-29,0 0 1,0 0-1,0-1 1,0 1-1,0 0 0,0 0 1,0-1-1,0 1 1,0 0-1,0-1 1,0 1-1,0 0 0,0-1 1,0 1-1,0 0 1,0 0-1,0-1 1,0 1-1,0 0 0,-1 0 1,1-1-1,0 1 1,0 0-1,0 0 1,0-1-1,-1 1 1,1 0-1,0 0 0,0 0 1,0-1-1,-1 1 1,1 0-1,0 0 1,0 0-1,-1 0 0,1 0 1,0-1-1,-1 1 1,1 0-1,0 0 1,0 0-1,-1 0 1,1 0-1,0 0 0,-1 0 1,1 0-1,0 0 1,0 0-1,-1 0 1,1 0-1,0 0 0,-1 0 1,1 1-1,0-1 1,0 0-1,-1 0 1,1 0-1,0 0 0,0 0 1,-1 1-1,1-1 1,0 0-1,0 0 1,0 0-1,-1 1 0,-3 3 5,0-1 0,0 1-1,0 0 1,1 0-1,-1 0 1,1 0-1,0 1 1,0-1-1,0 1 1,1 0-1,-1-1 1,-2 11 0,-6 28-79,2 0 0,3 0 0,0 1 0,3 0 0,2 0 0,2 0 0,12 84 0,-8-102-658,1 1 0,2-1 0,1-1-1,0 0 1,27 48 0,-25-56-473,0 1 0,2-2 1,0 0-1,0 0 0,2-2 1,0 1-1,0-2 0,28 19 0,-22-20-1495,-1-3-623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7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99 518 6797,'27'-22'-564,"40"-40"0,-51 44 1158,0-1 0,-2 0 1,14-22-1,-26 37-358,0-1 1,0 1-1,0-1 0,0 1 0,-1-1 1,1 0-1,-1 1 0,1-9 0,-2 10 537,-3 0-517,1 0-164,-1 1 0,1 0 0,0 0 0,-1 0-1,1 0 1,-1 1 0,0-1 0,0 1 0,1-1 0,-5 0 0,3 1 143,-1 0 3,-6 0 24,0 1-1,-1 0 1,1 0-1,-21 5 1,20-3-35,0 2 0,0 0 0,0 0 0,-20 11 0,27-11-133,0-1-1,0 1 1,0 0-1,1 0 1,-1 0-1,1 1 1,0-1-1,0 1 1,1 0-1,-1 0 0,1 0 1,0 1-1,-2 6 1,0 0 139,1-1 1,1 1 0,0 0-1,0 0 1,1 0 0,1 0-1,0 0 1,0 1 0,2-1-1,-1 0 1,4 17-1,-3-26-156,-1 0 0,1 0 0,0 0 0,0 0 0,0 0 0,1 0 0,-1 0 0,1 0 0,0-1 1,-1 1-1,1 0 0,0-1 0,1 0 0,-1 1 0,0-1 0,1 0 0,-1 0 0,1 0 0,-1-1 0,1 1 0,0 0 0,0-1 0,0 0 0,0 0 0,0 0 0,0 0 0,6 1 0,-5-2 57,13-11 88,-2 0-139,0 0-1,-1-2 1,-1 0 0,0 0 0,-1-1 0,0-1 0,18-30 0,16-19 102,-28 44-170,-16 19 53,0 6-27,2 10 103,-1 0 0,0 0 1,1 27-1,-2-22 286,7 38 1,-8-55-308,-2-2-102,1 0 1,0 0-1,0 0 0,0 0 0,0 0 0,0 0 1,0 0-1,0 0 0,0 0 0,0-1 0,0 1 0,1 0 1,-1 0-1,0 0 0,1 0 0,-1 0 0,0 0 1,1 0-1,-1-1 0,1 1 0,0 0 0,-1 0 1,1 0-1,0-1 0,-1 1 0,1-1 0,0 1 0,0 0 1,1 0-1,-1-1 1,1 0 1,0 0-1,-1-1 1,1 1-1,-1 0 1,1-1-1,-1 1 1,1-1-1,-1 0 1,0 1-1,1-1 1,-1 0 0,0 0-1,1 0 1,1-2-1,6-5 15,0-1 0,0 0 0,8-12 0,-12 15-37,0 0 1,0 0 0,1 0 0,0 1-1,0 0 1,1 0 0,7-4 0,-12 8-19,5 54-13,-5-9-63,1-21 34,-3-21 56,0 1 1,1-1-1,0 0 0,-1 1 0,1-1 1,0 0-1,0 0 0,0 1 1,0-1-1,1 0 0,-1 0 1,1 0-1,-1 0 0,1-1 0,0 1 1,-1 0-1,1-1 0,0 1 1,3 0-1,-3 0 45,3-6-22,1-1-7,1-1 0,-1 0 0,0-1 0,-1 1 0,0-1 0,8-13 0,69-168-295,-76 172-1119,-13 22-1382,-9 16 1190,15-21 1549,0 0 0,0 1-1,0-1 1,1 0 0,-1 1-1,0-1 1,1 0 0,-1 1-1,1-1 1,0 1 0,-1-1-1,1 1 1,0-1 0,0 1-1,0-1 1,0 1-1,0-1 1,0 1 0,0-1-1,1 3 1,0 1-111,-1 0 52,0 0 1,0-1-1,0 1 1,1 0-1,0 0 0,0-1 1,0 1-1,0-1 1,1 1-1,0-1 1,0 1-1,0-1 1,0 0-1,1 0 1,0 0-1,0 0 1,0-1-1,0 1 1,0-1-1,7 5 0,-5-4 57,0-2 0,0 1-1,1-1 1,-1 1-1,1-1 1,-1-1-1,1 1 1,0-1-1,-1 0 1,1-1-1,0 1 1,0-1-1,0 0 1,0 0 0,7-2-1,3-1 114,1-1 0,-1-1 1,0 0-1,0-1 0,0-1 0,-1 0 0,0-1 0,15-11 1,14-12 385,46-43 1,-69 56-342,29-26 398,-1-2 0,-3-2 0,41-55 0,-83 98-424,-1 0 0,0 0 0,0 0 0,0 0 0,-1 0 0,1-1 0,1-7 0,-4 11-58,1 1 1,-1-1-1,0 1 0,0-1 0,0 0 1,0 1-1,0-1 0,0 0 1,0 1-1,0-1 0,-1 1 0,1-1 1,0 1-1,-1-1 0,0 1 1,1-1-1,-1 1 0,0-1 0,0 1 1,1 0-1,-1-1 0,0 1 1,-1 0-1,1 0 0,0 0 0,0 0 1,0 0-1,-2-1 0,2 1-15,0 1-1,-1-1 1,1 1 0,0 0-1,0-1 1,0 1-1,0 0 1,-1 0-1,1 0 1,0 0 0,0 0-1,0 0 1,-1 0-1,1 0 1,0 0-1,0 1 1,0-1 0,-1 0-1,0 2 1,1-2 18,-3 1-10,0 0 0,1 0 0,-1 0 0,1 0-1,0 0 1,-1 1 0,1 0 0,0 0 0,0 0 0,0 0 0,0 0 0,0 0 0,0 1 0,1 0 0,-1-1 0,1 1 0,0 0 0,0 0 0,-3 6 0,2-4 3,0 0 0,1 0-1,0 0 1,0 1 0,0-1-1,1 1 1,-1-1 0,1 1 0,1 0-1,-1-1 1,1 9 0,2-2 2,1 1 0,0-1 0,0 1 0,2-1 0,-1-1 0,2 1 0,-1-1 0,1 1 0,1-2 0,0 1 0,11 11 0,14 15 51,59 52 0,-34-37 2,-48-43-61,0 0-1,0 1 1,-1 0-1,0 0 0,-1 0 1,0 1-1,5 12 1,-12-21-15,1-1 0,-1 1 1,0-1-1,0 0 0,0 1 1,0-1-1,-1 1 0,1-1 0,0 1 1,0-1-1,-1 1 0,1-1 1,-1 0-1,1 1 0,-1-1 1,0 0-1,-1 2 0,1 0 5,-1 1-14,0 0 0,-1-1 0,1 1 0,0-1 0,-1 0 0,0 0 0,0 0 0,0 0 0,0 0 0,0-1 0,-1 1 1,1-1-1,-1 0 0,0 0 0,1 0 0,-1-1 0,0 1 0,0-1 0,-8 2 0,-7 1-489,0-1 0,-36 1 0,50-4 313,-10 1-609,1-1 1,0 0-1,-18-4 1,26 3-131,0 0 1,-1-1 0,1 0-1,0-1 1,-8-3-1,14 5 736,-1 1 0,1-1-1,-1 1 1,1-1-1,-1 1 1,1-1-1,0 1 1,-1-1 0,1 0-1,0 1 1,-1-1-1,1 1 1,0-1-1,0 0 1,0 0-1,0 1 1,0-1 0,-1 0-1,1 1 1,0-1-1,0 0 1,1 1-1,-1-1 1,0 0 0,0 1-1,0-1 1,0 0-1,1 0 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7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711 20 10013,'-3'-2'18,"-1"-1"195,-1 1 0,1 0 0,-1-1-1,1 1 1,-1 1 0,0-1 0,-7-1 0,9 3 156,2 7 41,1 1-250,0 0 0,0 0 0,1 0-1,0 0 1,0 1 0,1-1 0,0 0 0,0-1-1,1 1 1,4 9 0,8 13 420,23 35 0,-25-44-418,93 144 1112,72 128 369,-158-254-1442,-2 0 0,-2 2 0,-1 0 0,-2 1 0,13 77 0,-24-91-235,0 0 1,-2 0 0,-1 0-1,-1 0 1,-2 0-1,0 0 1,-2-1 0,-1 0-1,-1 0 1,-1-1-1,-2 0 1,-1 0 0,0-1-1,-2-1 1,-1 0-1,-35 43 1,26-40-340,-1 0-1,-2-1 0,0-1 1,-2-2-1,0-1 1,-2-1-1,0-2 1,-1-1-1,-1-1 1,-1-2-1,0-1 1,-53 13-1,35-16-924,0-3-1,-1-2 1,0-2 0,0-3-1,-76-7 1,-21-9-3348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9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90 8725,'-3'-4'-471,"-18"-30"-994,19 31 1884,1 1-188,-1 0-81,-1-3 229,-1 0-1,1 1 1,-1-1-1,-1 1 1,-6-6-1,10 9-275,-1-1 1,0 1-1,0 0 0,0 0 1,0 0-1,0 0 0,0 0 0,0 1 1,-1-1-1,1 1 0,0-1 1,0 1-1,0 0 0,-1 0 0,1 0 1,0 0-1,0 0 0,-1 0 1,1 1-1,0-1 0,0 1 1,-3 1-1,-20 9 218,1 1 0,1 1 0,0 1 0,0 1 0,2 1 0,0 1 0,1 1 1,-22 26-1,24-25-129,2 1 0,1 0 1,0 2-1,1 0 0,2 0 1,0 1-1,1 1 1,-14 47-1,22-59-144,1 0 1,0 0-1,0 0 1,2 0-1,-1 0 1,2 0-1,-1 0 1,2 1-1,-1-1 1,2 0-1,0-1 0,0 1 1,1 0-1,0-1 1,1 0-1,7 13 1,-4-12-177,1 1 1,0-1 0,1-1-1,0 0 1,1 0 0,0-1-1,1 0 1,0-1 0,0 0-1,1-1 1,0-1 0,24 10-1,-4-4-608,1-2-1,0-1 0,0-2 1,42 5-1,-13-7-2804,94-2-1,-93-6 139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9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75 7241,'-1'-7'276,"1"0"0,-1 0 0,1 0 1,1 0-1,0 0 0,0 0 1,2-9-1,-1 12 102,-2 4-320,0-1 1,1 1 0,-1 0-1,1-1 1,-1 1-1,0-1 1,1 1 0,-1 0-1,1-1 1,-1 1-1,1 0 1,-1 0 0,1-1-1,-1 1 1,1 0-1,-1 0 1,1 0 0,-1 0-1,1 0 1,-1 0-1,1 0 1,-1 0 0,1 0-1,-1 0 1,1 0-1,0 0 1,-1 0 0,1 0-1,-1 0 1,1 0-1,-1 0 1,1 1 0,-1-1-1,1 1 1,2 3 41,0 1 1,0 0-1,-1-1 1,0 1-1,0 0 1,0 0-1,-1 1 1,0-1 0,0 0-1,0 0 1,0 1-1,-1-1 1,-1 10-1,-7 59 924,3-40-379,0 46 1,5-70-531,0-1 0,1 0 0,0 1 0,1-1 0,0 0 0,0 0 0,1 0 0,0 0 0,8 13 0,-9-17-81,1 0 1,1-1-1,-1 1 1,0-1-1,1 0 1,0 0 0,0-1-1,0 1 1,1-1-1,-1 0 1,1 0 0,-1 0-1,1-1 1,9 4-1,-5-3-33,0-1 0,0 0-1,0 0 1,1-1 0,-1 0-1,1-1 1,17-1 0,4-4-63,1-1 1,-1-2 0,55-20-1,-39 9 18,-31 11 25,0 2 0,0 0 0,0 1 0,1 0 0,0 2 0,26-4 0,-42 8 26,1-1 0,0 0 0,0 0 0,-1 1 1,1-1-1,0 1 0,-1-1 0,1 1 0,0 0 0,-1 0 1,1 0-1,-1 0 0,1 0 0,-1 0 0,1 0 0,-1 0 0,0 0 1,0 1-1,0-1 0,0 1 0,0-1 0,0 1 0,0-1 0,0 1 1,0-1-1,-1 1 0,1 0 0,0 0 0,-1-1 0,0 1 1,1 0-1,-1 2 0,2 7 46,-2 0-1,1-1 1,-2 22 0,0-24-35,-7 106-370,7-113 254,1-1 0,0 1 0,0 0 0,0 0 0,0 0 0,0-1 0,0 1 0,0 0 0,1 0 0,-1-1 0,0 1 0,0 0 0,1 0 0,-1-1 0,0 1 0,1 0 0,-1 0 0,1-1 0,-1 1 0,1 0 0,-1-1 0,1 1 0,-1-1 0,1 1 0,-1-1 0,1 1 0,0-1 0,-1 1 0,1-1 0,0 0 0,0 1 1,-1-1-1,1 0 0,0 0 0,0 1 0,-1-1 0,1 0 0,2 0 0,-1 0 288,1 1-953,1-6-751,-1 1 1258,0-1 0,1 0 0,-2 1 0,1-1 0,0-1 0,-1 1 0,0 0 1,0 0-1,1-11 0,5-39-3462,-7 21 793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0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98 290 6881,'8'-6'182,"0"0"1,0-1 0,0 0 0,-1 0 0,0-1-1,0 0 1,-1 0 0,0-1 0,0 1 0,-1-1-1,0 0 1,-1-1 0,0 1 0,-1-1 0,1 0-1,-2 0 1,4-19 0,-6 26 472,-2-2-345,-6-12 14,8 16-270,-1 0-1,0 0 0,0 0 0,0 1 0,0-1 0,0 0 1,0 0-1,0 1 0,0-1 0,0 1 0,0-1 0,0 1 1,0 0-1,0-1 0,0 1 0,-1 0 0,1 0 0,0-1 1,0 1-1,0 0 0,-1 0 0,1 1 0,0-1 0,0 0 1,0 0-1,-2 1 0,-19 5 376,14-4-212,1 0 1,0 0-1,0 1 0,1 0 0,-1 1 0,1 0 0,-1 0 0,-7 7 1,12-10-168,0 0 1406,8-7-1357,6-6 18,-1 0 1,-1 0-1,0-1 1,-1 0 0,0-1-1,8-18 1,-16 28 14,-1 4-112,0-1 0,0 1 0,0-1 0,-1 1-1,1-1 1,0 1 0,0-1 0,-1 1 0,1-1 0,0 1 0,-1-1-1,1 1 1,0-1 0,-1 1 0,1 0 0,-1-1 0,1 1-1,0-1 1,-1 1 0,1 0 0,-1 0 0,1-1 0,-1 1-1,1 0 1,-1 0 0,0 0 0,1-1 0,-1 1 0,1 0-1,-1 0 1,1 0 0,-1 0 0,0 0 0,1 0 0,-1 0-1,-2 1 2,0 0 0,0 0 0,1 0 0,-1 0-1,0 0 1,1 0 0,-1 1 0,-2 1 0,-4 3 16,1 1 0,1-1 1,-1 1-1,1 1 0,-7 9 1,6-7 23,1 1 0,1-1 0,-1 2 0,2-1 0,0 0 0,0 1 0,1 0 0,-4 15 0,8-22-126,-1-1 1,1 1 0,-1-1 0,1 1-1,1-1 1,-1 1 0,1-1 0,-1 0-1,1 1 1,0-1 0,1 0 0,-1 1 0,1-1-1,0 0 1,0 0 0,0 0 0,0-1-1,1 1 1,0 0 0,-1-1 0,1 0-1,1 1 1,-1-1 0,0-1 0,1 1 0,4 3-1,2 0-422,0-1-1,0 0 1,1-1-1,-1 0 1,1 0-1,0-1 1,0-1-1,0 1 1,14-1-1,15 0-3220,50-3-1,-89 1 3660,45-3-3534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9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41 118 6493,'-5'-30'-132,"-1"9"72,0 1-8,-1 5 20,-3-4-120,3 6-104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0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4584,'88'92'1175,"6"5"1614,-84-76-2074,-5-13 4951,-4-13-5609,1 1 0,0 0 0,0 0 0,0 0 0,1 0 0,0 0 0,-1 0 1,1 1-1,1-1 0,-1 1 0,0 0 0,1 0 0,0 0 0,-1 0 0,1 1 0,0-1 1,0 1-1,1 0 0,-1 1 0,0-1 0,1 1 0,8-2 0,-5 0 1,0 1 0,1 1 0,-1 0 0,0 0 0,1 0 1,-1 1-1,1 1 0,-1-1 0,1 1 0,-1 1 0,0-1 0,0 2 0,0-1 0,0 1 0,0 0 0,0 0 0,0 1 0,-1 0 0,0 1 0,0 0 0,0 0 0,-1 0 1,12 13-1,3 5-183,-1 2 0,-2 0 0,0 1 0,27 56 1,-43-78-211,1 1 0,-1-1 0,1 0 0,1 0 0,-1 0 0,5 4 0,-7-7 163,0 0-1,0 0 1,0-1-1,0 1 1,0 0-1,1 0 1,-1-1-1,0 1 1,0 0 0,1-1-1,-1 1 1,0-1-1,1 0 1,-1 1-1,0-1 1,1 0-1,-1 0 1,1 0-1,-1 0 1,0 0-1,1 0 1,-1 0 0,0-1-1,1 1 1,-1 0-1,0-1 1,2 0-1,4-3-615,-1-1 0,0 0-1,0 0 1,0 0 0,5-7-1,1-1-2463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0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73 7241,'1'-4'-128,"-1"4"133,9-28-100,-8 27 213,0-1 0,-1 0 0,1 1 0,-1-1 0,0 1 0,1-1 0,-1 0 0,0 0 0,0 1 0,0-1 0,0 0 0,0 1 0,-1-1 0,1 0 0,0 1 0,-1-1 0,0-2 0,-6-2-45,7 6-37,0-1 1,-1 1-1,1 0 0,0 0 0,-1 0 0,1-1 0,0 1 0,-1 0 1,1 0-1,0 0 0,-1 0 0,1 0 0,-1 0 0,1 0 1,0 0-1,-1 0 0,1 0 0,-1 0 0,1 0 0,0 0 0,-1 0 1,1 0-1,0 0 0,-1 0 0,1 0 0,-1 1 0,1-1 1,0 0-1,-1 0 0,1 0 0,0 1 0,-1-1 0,1 0 1,0 0-1,0 1 0,-1-1 0,1 0 0,0 1 0,-7 9 98,4-5-20,-1 1 0,1 0 0,0 0 0,-4 11 0,6-12-48,0 0-1,0-1 0,0 1 0,0 0 0,1-1 0,0 1 0,0 0 0,0 0 1,1 0-1,-1-1 0,1 1 0,0 0 0,1-1 0,-1 1 0,1-1 0,0 1 1,0-1-1,0 0 0,0 0 0,1 0 0,0 0 0,0 0 0,0-1 0,0 1 1,0-1-1,1 1 0,0-1 0,-1-1 0,1 1 0,0 0 0,1-1 0,-1 0 1,0 0-1,1 0 0,-1-1 0,1 1 0,-1-1 0,1 0 0,0 0 0,8 0 1,6-2 90,-1-1 0,0-1 0,0 0 0,0-1 0,34-13 1,-29 9 275,46-9 0,-66 16-408,-1 1 0,0 0 0,1-1-1,-1 1 1,1 0 0,-1 0 0,0 1 0,1-1-1,-1 0 1,0 1 0,1-1 0,-1 1 0,0 0-1,1 0 1,-1 0 0,0 0 0,0 0 0,0 0-1,0 0 1,0 1 0,0-1 0,0 1 0,-1 0 0,1-1-1,-1 1 1,3 2 0,-1 4-41,1-1-1,-1 1 1,0-1 0,-1 1-1,0 0 1,1 11 0,10 29-1130,-12-45 937,0-1-1,0 1 1,1 0-1,-1-1 1,1 0-1,0 1 1,-1-1-1,1 0 1,0 0-1,0 0 1,0 0-1,1 0 1,-1-1-1,0 1 1,1-1-1,-1 1 1,1-1-1,0 0 1,-1 0-1,1 0 1,3 1-1,-3-1-459,2-2 40,-2 0 507,0 1 0,1-1-1,-1 0 1,0 0 0,0 0-1,1-1 1,-1 1 0,0-1 0,0 1-1,-1-1 1,1 0 0,0 0-1,-1-1 1,1 1 0,-1 0 0,0-1-1,1 0 1,-1 1 0,0-1-1,-1 0 1,1 0 0,-1 0 0,2-4-1,5-20-9,-1 0-1,-2 0 1,4-47-1,-5 30 705,-3 32-349,0 8-125,-1 0 0,0 0-1,1 0 1,0 0 0,0 1 0,0-1 0,0 0 0,4-7-1,-4 9 1064,7 7-850,2 1-156,-1 1-1,1 0 1,-1 1-1,-1 0 0,13 14 1,28 33 787,70 60 0,-119-114-955,1-1 0,-1 1 1,1-1-1,-1 1 1,1-1-1,-1 1 0,1-1 1,-1 1-1,1-1 0,0 0 1,-1 1-1,1-1 1,0 0-1,0 0 0,-1 1 1,1-1-1,0 0 0,-1 0 1,2 0-1,2-9-509,-7-17-3,3 24 669,-2-14-20,1 0 0,1 0 0,1-17 0,0 29-2,-6-1 40,5 4-154,0 1-1,0 0 1,0-1 0,0 1-1,0-1 1,-1 1-1,1 0 1,0-1-1,0 1 1,0 0-1,-1-1 1,1 1 0,0 0-1,0-1 1,-1 1-1,1 0 1,0-1-1,-1 1 1,1 0 0,-1 0-1,1-1 1,0 1-1,-1 0 1,1 0-1,0 0 1,-1 0-1,1 0 1,-1 0 0,1-1-1,-1 1 1,1 0-1,0 0 1,-1 0-1,1 0 1,-1 1 0,1-1-1,-1 0 1,1 0-1,0 0 1,-1 0-1,1 0 1,-1 0 0,1 1-1,0-1 1,-1 0-1,1 0 1,0 0-1,-1 1 1,1-1-1,0 0 1,-1 1 0,1-1-1,-1 1 1,-43 30-56,1 1 0,-60 60 0,-23 19-2458,82-82-2177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1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1 7425,'0'0'2601,"-3"10"-2013,1-2-455,1-3-45,-1 0 0,1 0-1,1 0 1,-1 0 0,0 0-1,1 0 1,0 0 0,0 0-1,1 0 1,0 1 0,0-1-1,2 9 1,26 57 1050,3-1 0,43 69 0,19 41-78,-78-144-782,-1 0 0,-3 1 0,12 49-1,-21-68-265,-1 0 1,0 0-1,-1 0 0,-1 1 0,-1-1 0,-1 0 1,0 0-1,-1 0 0,-1 0 0,-1-1 0,0 0 0,-1 0 1,-1 0-1,-1 0 0,-10 16 0,7-16-341,-1 0 1,0-1-1,-1 0 1,-1-1-1,-1 0 0,0-1 1,0-1-1,-1-1 0,-1 0 1,0-1-1,-1-1 0,0 0 1,-25 9-1,2-6-1112,0-2 0,-1-1 0,0-3 1,-54 4-1,-3-4-2565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2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257 149 8273,'-1'3'-63,"0"0"0,-1 1-1,0-1 1,1 0 0,-1 0 0,-1 0 0,-1 3 0,2-4 89,-2-1 33,-11 3 27,11-3 20,1-1 26,-74-9 2036,112 4 2366,177-16-3570,2518-72 2753,-2654 93-3710,-14-1-392,124 14 1,-183-12 274,0-1 1,0 1-1,0-1 1,0 1 0,0 0-1,0 0 1,0 0-1,-1 1 1,1-1-1,0 1 1,-1-1-1,1 1 1,4 4 0,-6-4-327,-7 2 0,-10 5 197,1 0 0,-2-1 0,1-1 0,-1-1 0,0 0 0,-26 5 0,-123 18-673,125-23 768,-950 84-1693,-6-83 1831,648-17 454,-342 2 2479,678 8-2786,-7 0 402,0 2-1,-23 3 0,39-4 735,20-3-895,238-25 609,1926-175 1347,-1233 160-2850,-1 50-5836,-536 6-2758,-321-14 4975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3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284 335 8313,'-142'-5'-722,"119"4"1144,-1-2-1,1-1 1,-40-12 0,59 14 215,3 2-605,1 0 1,0-1 0,-1 1 0,1 0 0,0-1 0,-1 1 0,1-1 0,0 1 0,-1 0 0,1-1 0,0 1 0,0-1 0,0 1 0,0-1 0,-1 1 0,1-1-1,0 1 1,0-1 0,0 1 0,0-1 0,0 1 0,0-1 0,0 0 0,0 1 0,0-1 0,1 1 0,-1-1 0,0 1 0,0-1 0,0 1 0,0 0 0,1-1 0,-1 1-1,0-1 1,1 1 0,-1-1 0,0 1 0,1 0 0,-1-1 0,1 1 0,13-8 174,1 1 1,0 0-1,0 1 1,0 1-1,18-4 0,92-14 638,-97 19-746,923-99 2320,5 61-1557,721 42 98,-717 10-1384,-923-10 106,34 0-3303,-82 2 3029,-130 22-795,-149 5 0,73-9 589,-1064 74-1262,-272-120 4244,1507 25-1915,-23-2 967,-79-12-1,107 4-95,39 10 39,9-5-604,3 0-424,1-1 0,0 1 0,0 1 0,0 0 0,1 1 0,-1 0 0,19-4 1,101-13 525,-76 13-423,413-50 1160,547 2 0,471 113-2881,-1286-39 422,203 12-4630,-393-30 5127,-3 1-56,-1-1 0,1 0-1,-1 0 1,1 0 0,0-1 0,-1 0 0,0 0-1,1-1 1,11-4 0,-6-3-2656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21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701 89 6965,'-11'-13'2405,"3"2"-2095,6 9 10,-10-13 1398,0 7-1346,9 5 385,1 2-361,-7-6 34,6 5 826,-11-11 1821,-14 1-515,25 11-333,-2 2-2032,3-1-96,1 1-32,-1 0 0,0-1 0,1 1 0,-1-1 0,0 0 0,1 1 0,-1-1 0,0 0 0,0 0 0,1 0 0,-1 0 0,-3 0 0,4 3 203,0-2-226,0 0-1,1 0 1,-1 0-1,0 0 1,1 0-1,-1 0 1,1 0-1,-1 0 1,1 0-1,0 0 1,0 0-1,-1 0 1,1 1-1,0-1 1,0 1-1,3 17 156,-2-14 13,1 0 5,19 43 309,3-1 0,1-1 0,2-1 0,3-1 0,1-2-1,2-1 1,70 67 0,-48-62 149,92 60-1,-7-5 380,-137-99-1018,10 10 31,18 21 252,-30-31-254,-5 1-55,-15 9-10,-3-7-2,3-1 0,0 2 0,0-1 0,5-1 0,1 1 0,0 1 0,0-1 0,1 2 0,-15 10 0,9-6 0,-75 46-2,-12 10-8,-222 102 0,117-97-2563,69-26-2864,5 10-7718,117-45 3431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37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432 186 6829,'-28'4'-63,"-2"1"430,0-2 0,0-1 0,0-1-1,-1-1 1,1-2 0,-35-6 0,46 4 357,1-1 1,-1 0-1,1-1 0,-28-14 0,44 19-358,-2-1-26,-1 1 0,1-1 0,0 0 1,0 0-1,-6-4 0,9 5-434,-3 0 2883,16 4-2472,197 33 935,-5-19-554,407-17-1,-606-1-689,9 1 14,0 0 1,-1-2-1,1 1 0,0-2 0,-1 0 1,0 0-1,0-1 0,22-10 0,-34 13-21,-1 1 0,1-1 0,0 0 0,0 1 0,0-1 0,-1 0 0,1 0 0,0 0 0,-1 0 0,1 1 0,-1-1-1,1 0 1,-1 0 0,0 0 0,1 0 0,-1 0 0,0 0 0,0 0 0,1 0 0,-1 0 0,0 0 0,0-1 0,0 1 0,-1-1 0,-10-28 0,4 24-1,2 2 0,-11-11 115,-33-26 0,6 5 52,41 34 661,14 6-685,19 7 12,-1 2 0,0 1 0,-1 1-1,29 20 1,-18-7 205,-1 1 0,52 51 0,-89-78-345,0-1-1,-1 1 1,1-1 0,-1 1-1,1 0 1,-1 0-1,1-1 1,-1 1 0,0 0-1,0 0 1,0 1-1,0-1 1,-1 0-1,1 0 1,0 0 0,-1 0-1,1 1 1,-1-1-1,0 0 1,0 1 0,0-1-1,0 0 1,0 0-1,-1 1 1,1-1 0,-1 0-1,1 0 1,-1 1-1,-1 2 1,-2 0-48,1-1 0,-1 0 1,1 0-1,-1 0 0,-1-1 0,1 1 1,0-1-1,-1 0 0,1 0 0,-1-1 1,-9 4-1,-10 5-349,-83 39-2357,38-13-2113,67-36 4278,-13 11-1266,10 2-4741,5 4 884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38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61 252 10097,'90'-150'-2998,"-88"144"3176,1 0 0,-1-1 0,-1 1 0,1-1 0,0-12 0,-1 16-88,-1-1 232,-1-1 28,0 2-261,0 0 0,0 0 0,0 0 0,0 0 0,0 0 0,0 1 1,-4-6-1,4 7-59,0 0 0,0 0 1,1 0-1,-1 1 0,0-1 1,0 0-1,0 0 0,-1 1 1,1-1-1,0 1 0,0-1 1,0 1-1,0-1 0,-1 1 1,1 0-1,0-1 0,0 1 1,0 0-1,-1 0 0,1 0 1,0 0-1,0 0 0,-1 0 1,1 1-1,0-1 0,0 0 1,-1 0-1,1 1 0,0-1 1,0 1-1,-2 0 0,-5 3 35,1 0 1,0 1-1,-1 0 0,2 0 0,-1 0 0,0 1 1,1-1-1,0 2 0,1-1 0,-1 1 0,1 0 0,1 0 1,-1 0-1,1 1 0,0-1 0,1 1 0,0 0 0,0 0 1,1 0-1,0 1 0,0-1 0,1 0 0,0 1 1,0 14-1,1-7 38,1 1 0,0-1 0,1 0-1,1 0 1,1-1 0,0 1 0,1 0 0,0-1 0,1 0 0,1-1 0,1 1 0,14 21 0,77 84 961,-88-107-890,-9-11-143,-1-1 1,0 0-1,0 1 1,0-1-1,0 1 0,0-1 1,0 1-1,0-1 1,0 1-1,-1 0 0,1-1 1,-1 1-1,1 0 1,-1 0-1,0 0 0,1-1 1,-1 1-1,0 0 1,0 0-1,-1 0 0,1-1 1,-1 4-1,0-2-2,0 0-1,-1 0 1,1-1 0,-1 1-1,0-1 1,0 1-1,0-1 1,0 0 0,0 0-1,0 0 1,-1 0 0,-3 2-1,-8 5-86,0-1 0,-1-1 1,-30 10-1,36-14-77,5-1-184,0-1 1,-1 1-1,1-1 0,-1 0 1,1-1-1,-1 1 0,-4-1 1,8 0 340,-2 0-744,3-5-2958,2-3 3434,0 1-1,1 0 0,-1 0 0,1 0 0,1 0 1,0 0-1,0 1 0,0 0 0,7-9 0,9-9 51,1 0-1,0 1 1,2 1-1,50-37 1,114-61 810,-150 97-390,-24 15-117,33-20 993,78-36-1,-116 61-865,14-1 166,-21 4-378,0 0 1,0 0 0,0 1-1,0-1 1,-1 0-1,1 1 1,0-1 0,0 1-1,0-1 1,0 1-1,0 0 1,-1-1-1,1 1 1,0 0 0,-1 0-1,1-1 1,0 1-1,-1 0 1,1 0 0,-1 0-1,1 0 1,-1 0-1,0 0 1,1 0-1,-1 0 1,0-1 0,0 1-1,1 0 1,-1 0-1,0 1 1,0 0 0,1 34 390,-3-9-58,1-1 1,2 1 0,0 0-1,9 41 1,-9-60-288,1-1 1,0 0-1,0 0 1,1 0 0,0 0-1,0-1 1,1 1-1,0-1 1,0 0 0,0 0-1,1 0 1,0 0-1,0-1 1,0 0 0,1 0-1,0 0 1,0-1-1,0 0 1,0 0 0,1 0-1,8 3 1,-11-6-29,0 0 1,-1 0-1,1-1 1,0 1-1,1-1 1,-1 0-1,0 0 1,0 0-1,0-1 1,5 0-1,-6 0-26,0 1 2,0-1 1,0 0 0,0 0 0,0 0 0,0-1 0,0 1 0,-1-1 0,1 1 0,0-1-1,-1 0 1,0 0 0,1 0 0,-1 0 0,0 0 0,3-5 0,24-42 141,-22 36-127,-1 2-10,64-108 124,-60 105-140,0 0 1,2 1-1,-1 0 0,1 0 0,24-17 0,-34 28-3,3 5-16,12 12 11,-12-7 11,-4 17 14,2 1-1,0-1 1,2 0 0,13 41-1,-16-60-8,1 0 0,0 1 0,0-1 0,0 0 0,1 0 0,0-1 0,0 1 0,0-1 0,1 0 0,0 0 0,0 0-1,0 0 1,1-1 0,-1 0 0,1 0 0,0-1 0,0 0 0,0 0 0,1 0 0,-1 0 0,1-1 0,-1 0 0,9 1 0,-11-3-2,0 1 1,1 0 0,-1-1 0,0 0-1,1 0 1,-1 0 0,0-1-1,1 1 1,-1-1 0,0 0 0,0 0-1,1-1 1,-1 1 0,0-1 0,0 0-1,-1 0 1,1 0 0,5-4-1,-5 2 2,0-1 0,0 1 1,0-1-1,0 0 0,-1 0 0,0 0 0,0-1 0,0 1 0,-1-1 0,0 1 0,3-12 0,-1-3 1,-1 1 0,-1-1 0,-1-1 0,0 1 0,-2 0 0,-4-35 0,5 20 17,1 33-30,-1 1-1,0-1 1,1 1-1,-1-1 0,1 1 1,-1-1-1,1 1 1,0-1-1,-1 1 0,1 0 1,0-1-1,0 1 0,0 0 1,0 0-1,0-1 1,1 1-1,-1 0 0,0 0 1,0 0-1,3-1 0,19-4 5,0 0-1,0 2 0,0 0 0,1 2 0,0 1 1,26 1-1,-10-1-5,361-7 385,-399 7-375,1 1-1,0 0 1,-1 0 0,1 0-1,0 1 1,-1-1 0,1 1-1,0-1 1,-1 1 0,1 0-1,-1 0 1,1 0 0,-1 0-1,4 3 1,-5-3 0,-1 0-1,1 0 0,-1 0 1,1 1-1,-1-1 1,0 0-1,1 0 0,-1 1 1,0-1-1,0 0 1,0 1-1,0-1 1,0 0-1,0 1 0,0 1 1,-4 9 61,-32 53 103,-17 36 141,49-91-257,0 0-1,0 0 0,1 0 1,1 1-1,0-1 0,0 1 1,1 0-1,0 13 1,1-19-16,1 0 0,0 1 0,0-1 0,0 0 0,1 0 0,-1 0 0,1 0 1,0 0-1,1 0 0,-1 0 0,1-1 0,0 1 0,0-1 0,7 7 0,-3-4 11,0-1 1,0 0-1,1-1 0,0 0 0,0 0 0,0-1 0,1 1 0,8 2 0,1-1 64,0-1 0,1-1 0,0 0 0,0-1 0,0-1 0,0-1 0,36-2-1,-48 0-79,1 0 0,0 0-1,0-1 1,-1 0 0,0-1 0,1 0-1,-1 0 1,0 0 0,0-1-1,0 0 1,-1 0 0,1-1-1,-1 1 1,0-2 0,-1 1-1,1 0 1,7-12 0,-9 12-110,-1 0 1,0-1 0,0 0-1,-1 1 1,0-1 0,0 0-1,0 0 1,-1 0 0,0 0-1,0 0 1,0 0 0,-1-1-1,0 1 1,0 0-1,-1 0 1,1 0 0,-1 0-1,-1 0 1,1-1 0,-1 2-1,0-1 1,-6-11 0,1 4-537,-1 1 1,0-1 0,-1 2-1,-1-1 1,0 1 0,0 1-1,-1 0 1,0 0 0,-1 1-1,0 0 1,-1 1 0,1 1-1,-1 0 1,-1 1 0,1 0-1,-1 1 1,0 0 0,-1 1-1,1 1 1,-23-2 0,-4 5-2861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39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140 107 7993,'-113'4'1641,"110"-4"-1222,-1 0 22,-12 0 11,12 0 1267,17-1-1311,108-7 1121,177 12 0,19 1 116,-304-6-1503,-1-1 0,1 0-1,12-4 1,-25 6-136,1 0 1,-1 0-1,1 0 1,-1 0-1,0 0 1,1 0-1,-1 0 1,1-1-1,-1 1 1,0 0-1,1 0 1,-1 0-1,0 0 1,1-1-1,-1 1 1,0 0-1,1 0 1,-1-1-1,0 1 1,1 0-1,-1 0 0,0-1 1,0 1-1,1 0 1,-1-1-1,0 1 1,0-1-1,0 1 1,0 0-1,1-1 1,-1 1-1,0 0 1,0-1-1,0 1 1,0-1-1,0 1 1,0 0-1,0-1 1,0 1-1,0-1 1,0 1-1,0 0 0,0-1 1,0 1-1,-1-1 1,1 1-1,0 0 1,0-1-1,0 1 1,-1 0-1,1-1 1,0 1-1,0 0 1,-1-1-1,1 1 1,0 0-1,0 0 1,-1-1-1,1 1 1,0 0-1,-1 0 1,0-1-1,-15-10 55,0 1 0,-1 0 0,0 2 0,-1 0-1,0 0 1,0 2 0,0 0 0,-1 1 0,-38-4 0,56 8-22,0 1 0,0 0 0,0 0 1,0 1-1,0-1 0,0 0 0,0 0 0,0 0 1,0 1-1,0-1 0,0 0 0,0 1 0,0-1 1,0 1-1,0-1 0,0 1 0,0-1 1,1 1-1,-1 0 0,0 0 0,0-1 0,1 1 1,-1 0-1,0 0 0,1 0 0,-1 0 0,1 0 1,-1-1-1,1 1 0,-1 0 0,1 0 0,0 0 1,-1 0-1,1 1 0,0-1 0,0 0 1,0 0-1,0 0 0,0 0 0,0 0 0,0 2 1,7 12 235,0 0 1,1 0 0,0-1 0,12 16-1,-10-17-74,-1 1-1,0 0 0,-1 1 0,-1-1 1,7 21-1,-12-12-178,-3-18-48,1-3 2,0-1 0,0 1-1,-1 0 1,1-1-1,0 1 1,-1-1-1,1 1 1,-1-1-1,1 1 1,-1-1 0,0 1-1,1-1 1,-1 1-1,0-1 1,0 0-1,0 0 1,0 1-1,-2 0 1,0 2-90,-2 1-104,1-1 0,-1 1 0,0-1 0,0 0 0,0 0 0,0-1 0,-1 1 0,1-1 0,-1 0 0,0-1 0,0 1 0,0-1 0,0-1 0,-10 3 0,-9 0-1017,0-1-1,-29 1 0,51-4 1089,-45 1-4184,-75-8 0,60-2-1032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0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175 163 7541,'8'-3'17,"-1"-1"1,1 0-1,-1 0 1,0 0-1,0-1 1,9-9-1,-14 12 139,1-1-1,-1 0 1,0 0 0,1-1-1,-1 1 1,-1 0 0,1-1-1,0 1 1,-1-1 0,0 0-1,0 1 1,0-1-1,0 0 1,0 0 0,-1 0-1,0-5 1,0 7-124,0 0 1,-1 0-1,1 1 0,0-1 1,-1 0-1,0 1 0,1-1 1,-1 1-1,0-1 1,0 0-1,0 1 0,-1-2 1,-1-1 46,2 3-40,0-1 1,0 1-1,-1-1 0,1 1 0,-1 0 1,1 0-1,-1 0 0,1 0 0,-1 0 1,0 0-1,1 0 0,-1 1 1,0-1-1,0 0 0,1 1 0,-1 0 1,0-1-1,-2 1 0,0-1 116,-1 0-61,1 1 0,-1-1-1,0 1 1,0 0-1,0 0 1,0 0-1,0 1 1,0 0 0,0 0-1,0 0 1,-8 4-1,-47 22 573,55-25-621,1 0 0,1 0 0,-1 1 1,0-1-1,0 1 0,1 0 0,-1 0 0,1 0 0,0 0 0,0 1 0,0 0 0,1-1 0,-1 1 0,1 0 0,0 0 1,0 0-1,0 0 0,1 1 0,-1-1 0,1 0 0,0 1 0,0-1 0,1 1 0,-1-1 0,1 10 0,0-13-43,1 1 0,-1-1 0,0 0 0,0 1 0,1-1 0,-1 1 0,1-1 0,0 0 0,-1 1 0,1-1 0,0 0 0,0 0 0,-1 0 0,1 1 0,0-1 0,0 0 0,0 0 0,3 1 0,-1 1-6,0 0-23,-1 0 0,1-1 0,0 1 0,0-1 0,0 0-1,0 0 1,0 0 0,0 0 0,1-1 0,-1 1 0,1-1 0,-1 0 0,1 0 0,-1 0 0,1-1 0,0 1 0,-1-1 0,7 0 0,-3 0-12,-1 0 1,1-1-1,-1 0 0,1 0 1,-1-1-1,0 0 1,0 0-1,8-3 0,-12 3 52,1 1 0,-1-1 0,1 0-1,-1 1 1,0-1 0,0 0-1,0-1 1,0 1 0,0 0 0,-1 0-1,1-1 1,0 1 0,-1-1 0,0 1-1,0-1 1,2-4 0,-1 0 84,-1 0-1,0 0 1,0 0 0,0-13-1,-1 17-81,0 0-1,0 0 0,-1 0 1,1 0-1,-1 0 0,0 0 1,0 0-1,0 0 0,0 1 1,0-1-1,-1 0 0,-2-4 0,-2-1-23,4 4-172,-1 0 0,0 1-1,-1-1 1,1 1 0,-1 0 0,1 0 0,-1 1-1,0-1 1,0 1 0,0-1 0,-1 1 0,1 1-1,0-1 1,-1 0 0,-6 0 0,-7-2-1636,1 0 0,-26 0 1,31 4-321,-23 1-241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221 155 9601,'0'0'-630,"-9"-1"-1316,-28-3 2083,28 3 3445,6-1-3245,1 0-103,-1 1-1,1-1 1,-1-1-1,1 1 1,-1 0-1,1 0 1,-3-5-1,4 4 357,-9-16 263,10 15-795,0 0 0,1 0 1,-1 0-1,1 1 0,0-1 0,0 0 0,1 1 0,-1-1 1,1 1-1,-1-1 0,1 1 0,0 0 0,0 0 0,1 0 1,-1 0-1,4-4 0,0 2 15,0 0-1,1 0 1,-1 0 0,1 1 0,0 0-1,13-5 1,-17 8-57,1 0 0,-1 0 0,1 1 1,-1 0-1,1 0 0,0 0 0,-1 0 0,1 0 0,0 1 0,-1-1 0,1 1 0,-1 0 0,1 0 1,3 2-1,-2-1 6,0 0 0,0 0 1,0 1-1,-1-1 0,1 1 1,-1 0-1,0 1 0,8 7 1,-9-8-5,0 1 1,0 0-1,0 0 1,-1 0-1,1 1 1,-1-1-1,0 0 1,-1 1-1,1 0 1,-1-1-1,0 1 1,0 0-1,0-1 1,-1 1-1,0 9 1,-1-7 12,0 0 0,0 0 1,-1 0-1,0 0 0,-1 0 0,1 0 1,-1-1-1,0 1 0,-8 9 1,-6 7 97,-2 0 0,0-2 1,-2 0-1,-28 21 0,34-28-39,-115 94 827,129-106-624,5 2-153,1 0-97,1 1 1,0-1-1,-1-1 1,1 1-1,1-1 1,-1 0-1,0 0 1,13 3-1,65 12 275,-31-7-171,-35-7-93,92 27 259,-100-27-271,1 0-1,-1 1 1,-1 0 0,1 0 0,-1 1 0,0 1 0,0-1-1,9 10 1,-17-15-27,1 0-1,-1 1 1,0 0-1,1-1 1,-1 1-1,0 0 1,0-1-1,0 1 1,0 0-1,-1 0 1,1 0-1,0 0 1,-1 0-1,1 0 1,-1 0-1,0 0 1,0 0-1,1 0 1,-1 0-1,-1 4 1,0-2 2,0-1 0,0 0 0,0 0 0,-1 0 0,0 0 0,1 0 0,-1 0 0,0 0 0,0 0 0,0 0 0,-4 3 0,-4 2 23,0 1 1,-1-2-1,1 1 1,-2-2-1,-17 10 1,-4-2 70,-1-2-1,-48 13 1,61-20-89,0-1-1,0-1 0,0-1 0,-1-1 0,-25-2 0,35 0-416,0-2-1,-1 0 1,1 0 0,-14-7-1,25 10 272,0 0-1,1 0 0,-1-1 1,1 1-1,-1 0 0,0-1 1,1 1-1,-1 0 0,1-1 1,-1 1-1,1 0 0,-1-1 1,1 1-1,-1-1 0,1 1 1,0-1-1,-1 1 0,1-1 1,0 0-1,-1 1 1,1-1-1,0 1 0,0-1 1,-1 0-1,1 1 0,0-1 1,0 1-1,0-1 0,0 0 1,0 1-1,0-1 0,0 0 1,0 1-1,0-1 0,0 0 1,0 1-1,1-1 1,-1 0-1,0 1 0,0-1 1,1 1-1,-1-1 0,0 1 1,1-1-1,-1 0 0,0 1 1,2-1-1,17-19-3275,-18 19 3761,2-1-742,0 0 1,0 0-1,1 0 0,-1 0 1,0 1-1,1 0 0,-1-1 0,1 1 1,5-1-1,2 0-921,20-7-2572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2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204 301 7753,'2'-2'-44,"0"0"1,0 0 0,0 0 0,-1-1-1,1 1 1,0 0 0,-1-1-1,0 0 1,1 1 0,-1-1 0,1-2-1,-2 3 73,-1 1 0,1 0 0,0 0 0,0 0-1,0 0 1,-1-1 0,1 1 0,-1 0 0,1 0-1,-1 0 1,1 0 0,-1 0 0,1 0 0,-1 0 0,0 0-1,0 0 1,1 1 0,-1-1 0,0 0 0,0 0-1,0 1 1,-1-2 0,-2-1 599,-4 6-409,-1 2-83,0 0 0,0 0 0,1 0 0,-1 1 0,1 0 0,1 1 0,-1 0 0,-11 14 0,4 0 190,1 1 0,1 0 0,1 1 0,0 1 0,2 0 0,1 0 0,1 1 0,1 0 0,-4 31 0,11-52-266,-1 0 1,1 0-1,0 0 1,0 1 0,1-1-1,-1 0 1,1 0 0,0 0-1,0 0 1,0-1 0,3 7-1,-4-9-30,1 1-1,0 0 0,0 0 1,0-1-1,0 1 0,0 0 1,0-1-1,0 1 0,0-1 1,1 1-1,-1-1 0,0 0 1,1 0-1,0 1 1,-1-1-1,1 0 0,0 0 1,-1-1-1,1 1 0,0 0 1,0 0-1,0-1 0,-1 0 1,4 1-1,16-6 156,-16 3-146,-3 2-24,-1-1 0,0 1 0,1-1 0,-1 1 0,0-1 0,1 1 0,-1-1 0,0 0 1,0 0-1,1 0 0,-1 0 0,0 0 0,0 0 0,0 0 0,0 0 0,0 0 0,-1 0 0,2-2 0,1-1 46,4-5 48,0-1-1,-1 1 0,0-1 1,-1 0-1,0 0 0,-1-1 1,0 1-1,4-18 0,6-13 106,-12 34-190,1 0 1,1-1 0,-1 2 0,1-1 0,0 0 0,1 1 0,-1 0 0,1 0-1,1 0 1,-1 0 0,1 1 0,0 0 0,0 0 0,0 1 0,1 0 0,0 0 0,0 0-1,0 1 1,0 0 0,0 0 0,1 1 0,-1 0 0,1 0 0,12-1 0,-16 3-14,2 1-6,17 2-14,-22-2 11,0-1-1,0 0 1,0 1 0,0-1 0,0 1-1,0-1 1,0 1 0,0-1 0,0 1 0,0 0-1,-1-1 1,1 1 0,0 0 0,0 0-1,0 0 1,-1 0 0,1-1 0,-1 1-1,1 0 1,0 0 0,-1 0 0,0 0 0,1 0-1,-1 1 1,0-1 0,1 0 0,-1 0-1,0 0 1,0 0 0,0 0 0,0 0-1,0 3 1,-7 34 130,6-34-123,-20 62 232,14-49-107,2-1 0,-1 1 0,2 0 0,1 1 0,-4 32 0,8-45-102,-1-1-1,0 1 1,1 0-1,0 0 0,0-1 1,1 1-1,-1-1 1,1 1-1,0-1 0,0 1 1,1-1-1,-1 0 1,1 0-1,0 0 0,0 0 1,0-1-1,0 1 1,1-1-1,-1 0 0,1 0 1,0 0-1,0 0 0,0-1 1,0 0-1,1 0 1,5 2-1,7 3 24,1-1 0,-1 0 0,1-2 0,0 0 0,1-1 0,-1-1 0,0-1 0,1 0 0,33-4 0,-37 2-33,-1-1 1,1-1-1,-1 0 1,0-1 0,0-1-1,0 0 1,-1-1-1,0 0 1,0-1 0,0-1-1,-1 0 1,21-17-1,-29 21-18,0 0 0,-1 1 0,1-1 0,-1-1 0,0 1 0,0 0-1,-1-1 1,1 1 0,-1-1 0,0 0 0,0 0 0,-1 0-1,1 0 1,-1 0 0,0 0 0,0 0 0,-1-1 0,0 1-1,1 0 1,-2 0 0,1-1 0,-1 1 0,0 0 0,-2-9-1,-2 1-4,-1-1 0,0 1 0,-1 1 0,0-1 0,-1 1 1,0 0-1,-18-18 0,19 22-24,1-1 0,-1 0 1,1 0-1,-6-13 1,11 18 11,49-15-15,24 8-3,2 4 0,104 1-1,-29 2 11,-115 3 16,16-3 5,54 5 0,-103-1 2,-1 0-1,1 1 0,-1-1 1,1 0-1,-1 0 0,1 1 1,-1-1-1,1 0 0,-1 1 1,1-1-1,-1 0 0,0 1 1,1-1-1,-1 1 1,0-1-1,1 1 0,-1-1 1,0 1-1,0-1 0,1 1 1,-1-1-1,0 1 0,0-1 1,0 1-1,0-1 0,1 1 1,-1-1-1,0 1 1,0 0-1,0-1 0,0 1 1,0-1-1,-1 1 0,1-1 1,0 1-1,0 0 0,0-1 1,-1 1-1,-3 14 39,-20 40 80,19-46-92,1 0 1,0 1 0,0-1-1,-3 14 1,6-17-2,0 0 1,0 0 0,0 0 0,1 0 0,0-1 0,0 1 0,1 0 0,0 0 0,0 0 0,0 0 0,1 0 0,-1-1 0,1 1 0,1-1 0,-1 1 0,6 7 0,-3-6 2,0-1 0,1 1 0,0-1 0,0 0 0,0-1 0,1 0 0,0 0 0,0 0 0,0-1 0,13 6 0,-2-3 16,-1 0 0,1-2-1,0 0 1,1-1 0,-1-1 0,1-1-1,-1 0 1,1-2 0,36-2-1,-40 0-21,-1-1 0,1 0-1,-1-1 1,0 0-1,0-1 1,-1-1 0,0 0-1,0-1 1,18-12 0,-26 15-33,0 0 0,-1 0 0,1 0 1,-1 0-1,0-1 0,0 0 0,0 0 1,-1 0-1,1 0 0,-1-1 1,-1 1-1,1-1 0,-1 0 0,0 1 1,0-1-1,0 0 0,-1 0 0,0-1 1,0 1-1,-1 0 0,0 0 1,0 0-1,0-1 0,-1 1 0,-1-6 1,-2-3-127,0 0 1,-1 1-1,-1 0 1,0 0 0,-1 1-1,-1-1 1,0 1 0,0 1-1,-1 0 1,-1 0-1,0 1 1,-1 0 0,-12-9-1,-2-2-422,-2 2-1,-1 1 0,0 2 1,-60-28-1,0 10-1931,-2 3-1,0 5 1,-147-25 0,91 30-2473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3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268 187 9237,'-23'5'-291,"-87"13"-35,35-13 2906,84-4-2523,0-1 1,0 1 0,0 1 0,9 2-1,38 5 90,287-7 409,-169-4-428,-168 3-135,1-1 0,0 1 0,-1-2 0,1 1 0,-1-1 0,12-2-1,-11 1-9,-5 1-20,-9-4-111,-18-11 75,-1 2-1,0 1 1,-2 0 0,-31-9-1,-40-17-9,77 29 155,0-1 0,1-1-1,0-1 1,1-1 0,-18-16 0,36 28-15,-18-10 109,14 12-147,0 0-1,0 1 1,0-1 0,-1 1-1,1 1 1,0-1-1,0 1 1,1 0 0,-1 0-1,0 1 1,1-1-1,-1 1 1,-5 5 0,-8 4 84,1 0 1,-28 26 0,-61 73 900,105-109-772,-1 1-14,-6 7 1,7-8 32,-17 25 1462,18-24-1663,1 0 1,-1 0 0,0 0 0,1 0-1,0 0 1,-1 0 0,1 0 0,1 0 0,-1 0-1,0 0 1,1 0 0,-1 0 0,1 0 0,0 0-1,0 0 1,0 0 0,3 4 0,-1-1 10,1-1 0,0 1 0,0-1 0,1 0 0,0-1 1,-1 1-1,12 7 0,4 0-75,0 0 0,1-1 0,38 14 0,58 13-1954,-73-26-3177,80 35-1,-102-35 1434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534 177 7293,'0'0'-400,"-5"-7"-209,-13-19 425,13 20 69,-11-38 729,16-13 1369,1 28-902,-1 26-252,-3 2-618,3 1-202,-1-1 1,1 1 0,-1 0 0,1-1 0,-1 1-1,1 0 1,-1-1 0,1 1 0,-1 0 0,1 0-1,-1 0 1,1-1 0,-1 1 0,0 0-1,1 0 1,-1 0 0,1 0 0,-1 0 0,1 0-1,-1 0 1,0 0 0,1 0 0,-1 1-1,1-1 1,-1 0 0,1 0 0,-1 0 0,0 1-1,1-1 1,-1 0 0,1 0 0,-1 1-1,1-1 1,-1 1 0,-467 367 1051,467-367-529,9 0-364,307 54 1669,-313-55-1793,0 1-1,0-1 0,0 0 1,1 0-1,-1 0 0,0 0 1,0 0-1,0-1 0,0 1 1,0-1-1,0 1 0,-1-1 1,1 0-1,0 0 1,0 0-1,0 0 0,0 0 1,-1 0-1,1 0 0,-1 0 1,1-1-1,-1 1 0,1-1 1,-1 1-1,0-1 0,1 1 1,-1-1-1,0 0 0,0 0 1,1-2-1,3-7 57,-1 0 1,0-1-1,-1 1 0,3-13 0,-3 8-48,31-143 212,-33 144-200,-1 13-39,0 0 0,0 0-1,0 0 1,0-1 0,0 1 0,1 0-1,-1 0 1,1 0 0,-1 0-1,1 0 1,0 0 0,0 0-1,0 0 1,1-2 0,0 12 64,3 27 14,-1 0 1,-2 1-1,-2 37 1,-1-34-1341,2 1 1,11 75-1,-11-110 579,1-1 0,-1 1 0,1-1 0,-1 0 1,2 0-1,-1 0 0,0 0 0,1 0 0,-1 0 0,1-1 0,0 1 1,0-1-1,4 3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5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200 165 6957,'0'-4'114,"-2"-13"8,2 12 100,0 5-218,-1 0 1,1 0-1,0 0 1,-1 0-1,1 0 0,0 0 1,-1 0-1,1 0 1,-1 0-1,1-1 1,0 1-1,-1 0 1,1 0-1,0-1 1,0 1-1,-1 0 1,1 0-1,0-1 0,0 1 1,-1 0-1,1 0 1,0-1-1,0 1 1,0 0-1,-1-1 1,1 1-1,0-1 1,0 0 2,0 1 0,-1-1 1,1 1-1,0-1 0,0 1 0,-1 0 1,1-1-1,0 1 0,-1-1 1,1 1-1,0 0 0,-1-1 1,1 1-1,-1 0 0,1-1 1,0 1-1,-1 0 0,1 0 0,-1-1 1,1 1-1,-1 0 0,1 0 1,-1 0-1,1 0 0,-1-1 1,1 1-1,-1 0 0,1 0 1,-1 0-1,1 0 0,-1 0 1,1 1-1,-1-1 0,1 0 0,-1 0 1,0 0-1,-8 3 95,0 0 0,0 0 0,0 0 0,0 1 0,1 0 0,0 1 0,0 0 0,0 0 0,1 1 0,-1 0-1,1 0 1,-10 13 0,12-14-17,1 0 0,0 1 0,0-1 0,1 1 0,0 0 0,0 0 0,0 0 0,0 0 0,1 1 0,0-1-1,1 1 1,-1-1 0,1 1 0,1 0 0,-1-1 0,1 1 0,0 0 0,0-1 0,3 13 0,4 3 142,0-1 0,2 0 0,17 32 0,-17-36-92,0 0 0,-1 1-1,-1 0 1,-1 0 0,6 27 0,-12-41-130,1 0 0,-1 0 0,0 0 0,0 0 0,0 0 0,-1-1 0,0 1 0,1 0 0,-1 0 0,0 0 0,-1-1 0,1 1 0,-1 0-1,0-1 1,0 1 0,0-1 0,0 0 0,0 0 0,-6 6 0,3-4-95,0-1-1,-1 1 0,0-1 1,0 0-1,0 0 0,0-1 1,-1 0-1,1 0 0,-9 2 1,12-4-91,-1-5-403,-11-11 400,11 11 14,10-4 18,21-23 25,0 1 0,2 2-1,2 1 1,36-27 0,149-88 342,-208 137-170,-3 1 7,0 1-1,0-1 0,1 1 0,0 1 0,-1-1 0,1 1 1,0 0-1,0 0 0,13-2 0,-18 5-34,1 0 0,0 0 0,-1 0 0,1 0-1,-1 0 1,1 0 0,-1 0 0,1 0 0,-1 0 0,0 1 0,0-1 0,0 0 0,1 1-1,-1-1 1,-1 1 0,1 0 0,0-1 0,0 1 0,0 0 0,0 2 0,0 12 83,0 0 0,-1 0 0,0-1 0,-4 17 0,3-20-9,-1 0 1,2 0-1,-1 0 1,2 0-1,-1 0 1,2 0-1,-1 0 1,7 19-1,8-2 193,-14-27-212,2-2-11,12-2-6,-12 2-6,0-4 6,8-10-31,-1 1 1,-1-2-1,-1 1 0,0-1 0,-1-1 0,0 0 1,8-24-1,-10 22-23,1 1 1,0 1-1,1-1 1,1 1-1,1 1 1,0 0-1,1 0 1,17-17 0,-26 30-5,1-1 0,0 1 0,0 0 0,0 0 0,1 0 0,-1 0 0,0 0 0,1 1 0,-1 0 0,1 0 1,0 0-1,-1 0 0,8-1 0,-7 2 0,1 2 4,5 5 13,0-1 1,-1 1-1,0 1 0,0 0 1,13 16-1,-13-16 29,0 1 0,0-1 0,1-1 1,0 0-1,1 0 0,-1-1 0,1 0 0,0-1 0,1 0 0,-1-1 1,1 0-1,0 0 0,0-2 0,24 3 0,-32-4 3,1-1 0,-1 0 0,1 0 0,-1 0-1,1-1 1,-1 1 0,0-1 0,1 0 0,-1 0-1,0-1 1,1 1 0,-1-1 0,0 0 0,0 0-1,0 0 1,-1-1 0,1 1 0,-1-1 0,1 0 0,-1 0-1,0 0 1,0-1 0,0 1 0,0-1 0,-1 0-1,1 1 1,-1-1 0,0 0 0,0 0 0,-1-1 0,1 1-1,-1 0 1,0-1 0,1-3 0,1-7-6,-1 0 1,-1-1-1,0 1 1,-1 0-1,-1 0 0,0 0 1,-1 0-1,-5-23 1,4 27-83,-1-1-1,0 1 1,0 0 0,-1 0 0,-1 0-1,0 1 1,0-1 0,-1 1 0,-13-14 0,15 18-93,-1 1 0,0 0 0,0 0 0,0 1 0,0 0 0,-1 0 1,0 0-1,0 1 0,0 0 0,0 0 0,0 1 0,0 0 0,-1 0 0,1 1 1,-1 0-1,-8 0 0,-2 1-471,1 1 0,0 1-1,0 1 1,0 0 0,0 1 0,0 1 0,1 0 0,-1 2-1,1 0 1,1 0 0,0 2 0,-23 15 0,-15 18-2672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87 6361,'9'-33'3996,"-9"30"-2275,0-1-1235,-10-32 2776,8 33-1720,-7-5-794,3 11 1983,-16 43-1826,3 1-1,1 1 0,-17 72 1,20-67-516,-3 17 124,3 1 0,-9 116 0,20 33-2546,6-201 830,1-1-1,1 0 1,1 0-1,6 18 1,-10-34 1016,-1-1-1,1 1 1,-1-1 0,1 0-1,0 1 1,0-1-1,-1 0 1,1 0 0,0 1-1,0-1 1,0 0-1,0 0 1,3 2 0,1 1-1170,1-9-4202,19-19 2530,-10 0-890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5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9141,'14'-45'808,"-13"42"-173,-1 0-245,0 3-333,0 0 0,0 1 1,0-1-1,1 0 0,-1 0 1,0 0-1,0 0 0,0 0 1,0 0-1,0 0 0,0 0 1,1 0-1,-1 0 0,0 0 1,0 1-1,0-1 0,0 0 1,1 0-1,-1 0 1,0 0-1,0 0 0,0 0 1,0 0-1,0 0 0,1 0 1,-1 0-1,0-1 0,0 1 1,0 0-1,0 0 0,1 0 1,-1 0-1,0 0 0,0 0 1,0 0-1,0 0 0,0 0 1,0 0-1,1 0 0,-1-1 1,0 1-1,0 0 0,0 0 1,0 0-1,0 0 0,0 0 1,0-1-1,0 1 0,0 0 1,0 0-1,0 0 0,0 0 1,1 0-1,-1-1 0,0 1 1,0 0-1,0 0 1,0 0-1,11 24 723,9 42-362,35 298 1516,-49-119-3880,-6-238 1584,-1 10-399,0-1 1,-4 20-1,4-33 256,0 1 0,0 0 0,0-1 0,0 1-1,0-1 1,-1 0 0,0 0 0,1 1 0,-1-1 0,0 0 0,-1 0 0,1-1 0,-1 1 0,1 0 0,-6 3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6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167 721 6445,'-151'2'1122,"147"-2"-812,-5 4 102,7-2-271,11-3 684,187-25-2207,196-54 0,-364 73 1208,-1-2 1,40-19 0,-59 24 219,1-1 1,0 1-1,-1-2 0,0 1 1,0-1-1,-1-1 0,0 1 1,0-1-1,0-1 0,10-14 1,-10 2 412,-6 17-224,-1 3-224,-1 0 0,1 0 1,0-1-1,-1 1 1,1 0-1,-1 0 1,1 0-1,0 0 0,-1 0 1,1 0-1,0-1 1,-1 1-1,1 0 0,0 0 1,-1-1-1,1 1 1,0 0-1,-1 0 0,1-1 1,0 1-1,0 0 1,-1-1-1,1 1 1,0 0-1,0-1 0,0 1 1,-1 0-1,1-1 1,0 1-1,0-1 0,0 0 1,0 1 4,0-1 0,-1 0 1,1 0-1,0 1 0,-1-1 1,1 0-1,0 1 0,-1-1 1,1 1-1,-1-1 0,1 0 0,-1 1 1,1-1-1,-1 1 0,0-1 1,1 1-1,-1 0 0,1-1 1,-1 1-1,0-1 0,1 1 1,-1 0-1,0 0 0,0-1 0,1 1 1,-2 0-1,-6-1 108,0 1-1,0 0 1,0 1 0,0-1-1,0 2 1,1-1 0,-1 1-1,0 0 1,1 1-1,-1-1 1,1 1 0,0 1-1,0 0 1,0 0 0,1 0-1,-1 1 1,-10 9 0,6-4 72,0 1 0,0-1 1,1 2-1,1 0 1,0 0-1,0 1 0,1 0 1,-10 24-1,16-34-163,0 1 1,1-1-1,0 1 1,0-1-1,0 1 0,0 0 1,0-1-1,1 1 1,0 0-1,0 0 0,0-1 1,0 1-1,0 0 1,1 0-1,-1-1 0,1 1 1,0-1-1,0 1 1,1 0-1,-1-1 0,1 0 1,0 1-1,-1-1 1,1 0-1,1 0 0,-1 0 1,0 0-1,1 0 1,0-1-1,-1 1 0,1-1 1,0 0-1,0 0 1,1 0-1,-1 0 0,0 0 1,5 1-1,5 2-70,0 0-1,0-1 1,0-1 0,1 0-1,0-1 1,-1 0 0,1-1-1,26-1 1,-12-3-130,1-1 0,-1-1 0,1-1 0,-1-1 0,-1-2 0,0-1 0,0-1 0,36-21 0,-42 20 70,-1-1-1,0-1 1,-1-1 0,-1-1-1,0-1 1,-1 0-1,0-1 1,-2 0-1,0-2 1,18-32 0,-15 18 108,-1-1 1,-2 0 0,-1-1-1,-2-1 1,-2 0-1,-1 0 1,-2-1 0,4-67-1,-12 96 90,1 1 0,-2 0 0,1 0 0,-1 0 0,0 0 0,-1 1 0,1-1 0,-6-8 0,8 16-87,0-1 0,-1 1 0,1-1-1,-1 1 1,1 0 0,-1-1 0,1 1 0,-1-1 0,0 1-1,1 0 1,-1-1 0,1 1 0,-1 0 0,0 0 0,1 0-1,-1-1 1,1 1 0,-1 0 0,0 0 0,1 0 0,-1 0-1,0 0 1,1 0 0,-1 0 0,0 0 0,1 1 0,-1-1-1,0 0 1,1 0 0,-1 0 0,1 1 0,-1-1 0,0 0-1,1 1 1,-1-1 0,1 0 0,-1 1 0,1-1 0,-1 1-1,1-1 1,0 1 0,-1-1 0,0 2 0,-16 18 193,17-20-208,-9 14 84,1-1-1,1 1 0,1 0 0,0 1 1,1-1-1,-7 30 0,6-14 53,2 1 0,-1 43 0,4-39-3,2 0 1,6 44-1,-5-65-87,1 0 0,0-1 0,1 1 1,1 0-1,0-1 0,1 0 0,0 0 0,12 16 1,-16-25-35,1 0 0,-1-1 1,1 0-1,0 0 1,0 0-1,0 0 1,1 0-1,-1 0 0,1-1 1,-1 0-1,1 0 1,0 0-1,0 0 1,0 0-1,0-1 0,0 1 1,0-1-1,1 0 1,-1-1-1,0 1 1,6-1-1,3-3 0,0 0-1,-1-1 1,0 0 0,0-1 0,0-1-1,-1 0 1,0 0 0,0-1-1,0-1 1,-1 0 0,0 0-1,-1-1 1,13-14 0,14-19 81,55-83 1,-75 102-41,70-115 563,-85 136 147,-6 11-586,-10 21 16,1 1 0,-19 64 0,29-81-148,1-1-1,0 1 0,1-1 0,0 1 1,1 0-1,1 0 0,0-1 0,1 1 1,1 0-1,6 26 0,-7-36-62,0 0 0,0 0 0,1 0 0,0 0-1,0-1 1,0 1 0,0-1 0,1 1 0,-1-1 0,1 0 0,0 0-1,0 0 1,0 0 0,0 0 0,1-1 0,-1 0 0,1 1 0,5 1-1,-4-2-41,0 0 0,1-1-1,-1 0 1,1 0-1,-1-1 1,1 1 0,0-1-1,-1 0 1,1-1 0,0 0-1,-1 0 1,7-1-1,10-5-131,0-1 0,0-1 0,-1-1-1,0-1 1,25-17 0,-43 25 194,1 1 0,-1 1 1,1-1-1,0 0 0,-1 1 0,1 0 1,0 0-1,0 0 0,0 0 0,5 0 1,-5 1-7,-2 12 22,0-1 0,0 1-1,1-1 1,1 0 0,0 0 0,6 12-1,-8-20-21,0 1 0,0 0 0,1-1 0,-1 0 0,1 1 0,0-1 0,0 0 0,0-1 0,0 1 0,0 0 0,0-1 0,1 0 0,-1 1 0,1-1 0,0-1 0,0 1-1,0-1 1,7 3 0,25-1 10,-27-6 8,-3 0-3,-2 1 18,1 0-1,0 0 0,-1 0 1,1 0-1,-1-1 0,1 1 1,-1-1-1,0 0 1,0-1-1,-1 1 0,1-1 1,-1 1-1,1-1 0,-1 0 1,0 0-1,-1-1 0,1 1 1,-1-1-1,0 1 0,0-1 1,0 0-1,-1 1 0,1-1 1,-1 0-1,0 0 0,0-9 1,0 3-134,-1 0 1,0-1 0,-1 1 0,0 0-1,0 0 1,-2 0 0,1 0-1,-1 0 1,-1 1 0,-8-19-1,11 27-487,-1 0 0,1-1 1,-1 1-1,0 0 0,0 0 0,0 0 0,0 0 0,0 1 0,0-1 0,0 0 0,-1 1 0,-2-2 0,2 2-1695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6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43 7201,'0'0'684,"2"15"5100,-17-73-12592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7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101 216 6805,'9'-4'242,"-1"0"0,1-1 0,-1 0 1,0 0-1,0-1 0,-1 0 1,1 0-1,-1-1 0,-1 0 0,1 0 1,-1 0-1,-1-1 0,1 0 0,-1 0 1,-1 0-1,1-1 0,-1 0 1,-1 0-1,0 0 0,0 0 0,-1 0 1,0-1-1,1-12 0,-3 21-195,-1-1 1,0 0-1,1 1 1,-1-1-1,0 1 0,0-1 1,0 1-1,0 0 0,0-1 1,0 1-1,0 0 0,-2-2 1,2 2 39,0 0-62,0 0 0,1 1 1,-1-1-1,0 0 0,0 1 0,1-1 1,-1 1-1,0 0 0,0-1 0,0 1 1,1 0-1,-1-1 0,0 1 1,0 0-1,0 0 0,0 0 0,0-1 1,0 1-1,1 0 0,-1 0 0,0 0 1,0 1-1,0-1 0,0 0 0,-1 1 1,-8 1 308,-4 5-195,0 2 0,1-1 0,0 1 1,0 1-1,1 1 0,0-1 0,1 2 0,0 0 1,1 0-1,-11 17 0,15-18-79,-1-1 1,1 1-1,1 1 0,0-1 1,1 1-1,-4 16 1,6-21-57,1 0 1,0 0-1,1 1 1,-1-1-1,2 0 1,-1 1 0,1-1-1,0 0 1,0 1-1,1-1 1,3 10-1,-2-12-132,0 1-1,0 0 1,1-1-1,0 1 1,0-1-1,0 0 0,0-1 1,1 1-1,0-1 1,0 0-1,0 0 0,1 0 1,-1-1-1,1 1 1,0-1-1,0-1 1,0 1-1,0-1 0,0 0 1,1-1-1,7 2 1,14 1-1196,0 0 0,1-2 1,41-2-1,23-7-2534,-47 2 1374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36 6409,'-2'-3'36,"2"2"-9,0 0-1,-1 0 1,1 0 0,0 1 0,0-1 0,0 0 0,-1 0 0,1 0 0,0 0 0,0 0 0,0 0 0,0 0 0,1 0 0,-1 0 0,0 0 0,0 0 0,1 0 0,-1 0 0,0 1-1,1-1 1,-1 0 0,1 0 0,-1 0 0,1 1 0,-1-1 0,1 0 0,0 0 0,-1 1 0,1-1 0,0 0 0,0 1 0,-1-1 0,1 1 0,2-1 0,-2 0-84,8-2 221,4 6-62,0 1 1,0 1 0,0 0-1,0 0 1,-1 2 0,0-1-1,-1 1 1,1 1 0,-1 0-1,-1 1 1,17 17-1,-17-17 59,-1 1-1,0 1 1,0 0-1,-1 0 0,0 0 1,-1 1-1,-1 0 1,0 1-1,0-1 0,-2 1 1,1 0-1,2 14 1,-7-22 44,1 0 1,-1 0 0,0-1 0,0 1 0,-1 0 0,1 0 0,-1-1-1,0 1 1,0 0 0,-4 7 0,5-12-157,0 1 0,0-1 1,0 1-1,0-1 0,-1 1 1,1-1-1,0 0 0,0 1 1,-1-1-1,1 1 0,0-1 0,0 0 1,-1 1-1,1-1 0,0 0 1,-1 1-1,1-1 0,0 0 1,-1 1-1,1-1 0,-1 0 0,1 0 1,-1 0-1,1 1 0,0-1 1,-1 0-1,1 0 0,-1 0 1,1 0-1,-1 0 0,1 0 0,-1 0 1,1 0-1,-1 0 0,1 0 1,-1 0-1,1 0 0,-1 0 1,1 0-1,0-1 0,-1 1 0,1 0 1,-1 0-1,1 0 0,-1-1 1,1 1-1,0 0 0,-1-1 1,1 1-1,0 0 0,-1-1 0,1 1 1,0 0-1,-1-1 0,1 1 1,0 0-1,-1-2 0,-11-15 700,8 6-435,5 0-291,1 0 0,-1 0 0,2 0 0,0 0 0,0 1 0,0-1 0,2 1 0,-1 0 0,1 0 0,1 1 0,0-1 0,0 1 0,1 0 0,0 1 0,0-1 0,1 2-1,0-1 1,1 1 0,13-10 0,-8 8-631,1-1-1,0 2 1,0 0 0,0 1-1,24-7 1,-26 9-646,1 2 0,0 0 1,1 1-1,-1 0 0,0 1 1,22 1-1,-3 2-1921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8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77 6017,'-201'9'3024,"197"-9"483,19-1-3170,292-18 724,1070-47 1605,-91 68-966,-1275-2-1750,6 0-162,1 1 0,-1 0 1,0 1-1,1 1 0,20 6 1,-35-8-111,-10 5-1017,-8 3 1152,-1 0 0,0-1-1,-1 0 1,1-1 0,-32 8-1,-104 20-459,111-27 570,-774 111-1148,-6-62 672,512-42 575,-256 17 1654,520-28-850,41-4 1128,15 1-1461,166 8 742,184-17 0,-181 2-780,1043-35 1241,340-8-272,-1338 44-1320,921-36-1402,-1111 39 763,70-7-1926,-39-5-1992,-63 13 3999,0 1-1,-1-1 1,1 0 0,-1-1 0,1 1-1,-1 0 1,1-1 0,-1 1-1,0-1 1,0 0 0,0 0 0,0 0-1,0 0 1,0 0 0,0 0 0,2-4-1,2-9-4044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509 123 7157,'-67'11'711,"0"-3"1,-86-2 0,149-6 1182,18 0-1689,258-21 845,-16-19-388,-234 34-628,-19 5-52,-12-3-421,-2-1 418,2 1-1,1 1 0,-1 0-1,-1 0 1,-12-2 0,-48-9-57,-46-8 1305,113 21-931,-1 0 19,-31-8 955,32 8-691,-1 0-306,-9-2-14,10 3 197,0-1-261,-8 1-57,1 0 0,0 1 0,0 0 0,0 1 0,0 0 0,0 1 0,-12 4 0,-75 34 463,45-18-314,8-5-53,20-10 30,1 1 0,0 2 0,0 0 0,-35 25 0,57-36-232,0 1 0,0 0 0,0 0 0,0 0 0,0 1 0,0-1 0,0 0 0,0 0 0,0 1 0,0-1 0,0 0 0,1 1 0,-1-1 0,1 1 0,-1-1 0,1 0 0,-1 1 0,1-1 0,0 1 0,0 0 0,0-1 0,0 1 0,0-1 0,0 1 0,0-1 0,0 1 0,1-1 0,-1 1 1,1-1-1,-1 1 0,1-1 0,-1 0 0,1 1 0,0-1 0,0 0 0,1 2 0,3 5 89,2-1 1,-1 1 0,1-1 0,13 10-1,-13-10-52,38 27 73,0-1 1,84 45-1,-49-32-4945,-4 3-7758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8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7501,'0'0'-520,"18"2"88,0 0-809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9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320 325 3676,'-4'-48'-16,"4"44"26,0 1-1,0 0 0,1 0 0,-1-1 1,1 1-1,-1 0 0,1 0 0,0 0 1,0 0-1,0-1 0,1 2 1,-1-1-1,3-4 0,3-6 69,25-67 1014,8-27 2785,-39 105-3510,1-15 381,-2 7 1291,0 10-1994,-11 20 47,-1-1-1,-1-1 0,-1 0 0,0 0 0,-2-2 0,-17 16 0,-93 68 198,-27 26 77,152-125-346,-1 0 0,1 1 1,-1-1-1,1 1 0,-1-1 1,1 1-1,0 0 0,0-1 1,0 1-1,0 0 1,0 0-1,1 0 0,-1 0 1,0-1-1,1 1 0,-1 0 1,1 0-1,0 3 0,0-3 1,0-1-1,1 1 0,-1 0 0,1-1 0,0 1 1,-1-1-1,1 0 0,0 1 0,0-1 1,0 1-1,0-1 0,0 0 0,0 0 0,1 0 1,-1 0-1,0 0 0,0 0 0,1 0 1,-1 0-1,3 1 0,10 4 96,0-1 0,1 0 0,0-1 0,0 0 0,1-1 0,-1-1 0,25 1 0,-17-1 21,164 6 1419,-183-8-1501,0 0 0,-1-1-1,1 1 1,0-1 0,-1 0 0,1 0 0,-1 0-1,1-1 1,-1 1 0,5-4 0,-4 3-2,-2 0-26,0 0 1,-1 0-1,1 0 0,-1 0 1,1 0-1,-1 0 0,0 0 1,0-1-1,0 1 1,0 0-1,0-1 0,0 1 1,-1-1-1,2-4 0,-2 7-21,1-7 38,0 1 1,0-1-1,-1 0 0,0 1 0,0-1 1,-1 0-1,0-6 0,-1-5 57,1-43 502,1 57-300,-4 16-223,-56 242 190,52-214-1099,1 1 1,3 0-1,1 0 1,3 57-1,8-64-1469,-8-33 2118,1 0 1,-1 1-1,1-1 0,-1 0 1,1 0-1,0 0 1,-1 0-1,1 0 1,0 0-1,0 0 1,0 0-1,0 0 0,0 0 1,0 0-1,0-1 1,0 1-1,0 0 1,0-1-1,0 1 0,0-1 1,1 1-1,-1-1 1,0 1-1,0-1 1,2 0-1,1 1-375,16-3-2896,4-5 879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50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180 447 6041,'6'-9'-107,"-1"1"0,0-1 0,5-13 0,2-3 236,-11 22-65,-1 0 0,0 0 0,0 0 1,0 0-1,-1 0 0,1 0 0,-1 0 0,1 1 1,-1-1-1,0 0 0,0 0 0,0 0 0,-1 1 0,-2-5 1,-17-30 847,-24-16 1164,44 52-2023,0 0 0,-1 0 0,1 1-1,0-1 1,-1 0 0,1 1 0,0-1 0,-1 1 0,1-1 0,-1 1 0,1 0-1,-1 0 1,1 0 0,-1 0 0,1 0 0,-1 0 0,1 0 0,-1 0 0,1 0-1,-1 1 1,1-1 0,0 0 0,-1 1 0,1 0 0,-1-1 0,1 1 0,0 0-1,0 0 1,-2 0 0,0 1-131,-1 0 140,1 0 0,-1 1 1,0-1-1,1 1 0,-1 0 0,1 0 1,0 1-1,0-1 0,0 0 0,1 1 1,-1 0-1,1 0 0,-2 4 0,-3 2 114,2-1-48,-1 0 1,1 0-1,0 1 1,1 0 0,0 0-1,1 0 1,0 0-1,1 0 1,0 0-1,0 1 1,1-1 0,0 1-1,1 0 1,0-1-1,1 1 1,3 14-1,-3-23-47,0 1-1,0 0 0,1-1 1,-1 1-1,1-1 0,0 1 0,-1-1 1,1 0-1,0 0 0,0 0 1,1 0-1,-1 0 0,0 0 1,1 0-1,-1-1 0,1 1 1,-1-1-1,1 0 0,0 0 1,0 0-1,4 1 0,-4-2 371,2-2-250,14-8-17,-17 8-146,1-1 1,-1 0-1,0 1 1,0-1-1,-1 0 0,1 0 1,0 0-1,-1 0 1,0 0-1,0-1 1,0 1-1,0 0 1,0 0-1,-1-1 1,1 1-1,-1-7 1,4-13 132,-2 14-149,1 0 0,-1 0 0,2 0 0,-1 0 0,2 1 0,-1-1 0,1 1 0,0 0 0,0 0 0,1 1 0,0 0 0,1 0 0,-1 0 0,1 1 0,11-8 0,-16 13-21,0 0-1,0 1 1,-1-1-1,1 1 1,0-1-1,0 1 1,0-1-1,0 1 1,0 0-1,0 0 1,-1 0-1,1 0 1,0 0 0,0 1-1,0-1 1,0 1-1,0-1 1,-1 1-1,1-1 1,0 1-1,0 0 1,-1 0-1,3 2 1,1-1-3,-1 1 0,0 1 0,0-1 1,0 1-1,0 0 0,5 6 0,1 5 7,-1 1 0,0 0-1,7 20 1,-8-18 28,1 1-1,18 29 1,-26-46-25,1 0 0,-1 0 0,0 0 1,0-1-1,1 1 0,-1-1 0,1 1 1,-1-1-1,1 1 0,0-1 0,0 0 0,-1 0 1,1 1-1,0-1 0,0-1 0,3 2 1,-3-2-5,0 0-1,-1 0 1,1 0 0,-1-1 0,1 1 0,-1-1 0,1 1 0,-1-1-1,0 0 1,1 1 0,-1-1 0,0 0 0,1 0 0,-1 0 0,0 0 0,0 0-1,0 0 1,0 0 0,2-2 0,-2 1-5,0-1-1,0 0 1,0 1-1,0-1 1,-1 0 0,1 1-1,-1-1 1,0 0-1,1 0 1,-1 1 0,0-1-1,-1 0 1,1 0-1,0 0 1,-1 1 0,0-1-1,-1-4 1,-1-8-13,-1 0 1,-8-24-1,-3-9-103,15 46 108,0 1-1,0-1 1,0 0-1,0 0 0,0 0 1,1 0-1,-1 0 1,0 0-1,1 1 1,0-1-1,-1 0 0,1 0 1,0 1-1,0-1 1,0 0-1,0 1 1,0-1-1,0 1 0,1-1 1,-1 1-1,0 0 1,1-1-1,-1 1 1,1 0-1,0 0 0,2-1 1,5-4-26,1 1 0,0 1-1,15-5 1,-14 5-16,30-9-28,1 1 1,54-7 0,27-7 30,-120 25 62,1 0-1,-1 1 1,0-1-1,1 1 1,-1 0-1,0 0 1,1 0-1,-1 0 1,0 1 0,1-1-1,-1 1 1,6 2-1,-7-3-13,-1 1 6,-1 0 0,1-1 1,0 1-1,0 0 0,-1-1 1,1 1-1,0 0 0,-1 0 0,1 0 1,-1 0-1,1 0 0,-1 0 0,1 0 1,-1 0-1,0 0 0,0 0 0,1 0 1,-1 0-1,0 0 0,0 0 0,0 0 1,0 0-1,0 1 0,0-1 13,1 16 60,0 0-1,-1 0 1,0-1-1,-4 21 0,-1 36 83,5-59-129,1 0 0,1 0-1,0 0 1,1 0 0,1 0 0,0 0 0,0-1 0,2 0-1,-1 0 1,12 18 0,-14-26-23,1 0 1,0-1-1,-1 1 0,2-1 0,-1 0 1,0 0-1,1 0 0,0-1 1,0 1-1,0-1 0,0 0 0,0-1 1,0 1-1,1-1 0,0 0 1,-1 0-1,1-1 0,0 0 0,0 0 1,0 0-1,-1-1 0,1 0 1,0 0-1,0 0 0,0-1 0,0 1 1,7-3-1,-1-1 1,-1 0-1,1 0 0,-1-1 1,0 0-1,-1-1 1,0 0-1,0-1 1,0 0-1,0 0 0,-1-1 1,0 0-1,-1-1 1,0 0-1,-1 0 1,1-1-1,-2 0 1,1 0-1,-1-1 0,-1 0 1,7-19-1,-7 18-62,-1 0-1,-1 0 1,0 0-1,0 0 1,-2-1-1,1 1 0,-1-1 1,-1 0-1,0 1 1,-1-1-1,-1 1 1,0-1-1,0 1 1,-1 0-1,-1-1 1,0 2-1,0-1 0,-1 0 1,-12-18-1,6 16-195,0 0-1,-1 0 1,0 2 0,-2-1-1,1 2 1,-1 0-1,-1 0 1,0 1-1,0 1 1,-1 1-1,0 0 1,-1 1 0,-19-6-1,7 5-1007,0 1 1,-1 1-1,0 1 0,-1 2 0,1 1 0,-60 4 1,25 6-2865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0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135 383 7449,'23'-22'-51,"-2"0"-1,-1-1 1,26-37 0,-40 50 146,1-1 0,-1 0 1,-1 0-1,0 0 0,-1-1 0,0 0 0,0 0 0,-2 0 1,1 0-1,-1 0 0,0-15 0,-2 20-57,-1 1 0,1 0 0,-1 0 0,0 0 0,-1 0 0,0 0 0,-2-7 0,2 10-22,1 1-1,0-1 1,-1 1 0,1-1 0,-1 1-1,0-1 1,1 1 0,-1 0 0,-1 0 0,1 0-1,0 0 1,0 0 0,-1 1 0,1-1-1,-1 1 1,1-1 0,-1 1 0,-4-2-1,-3 1 25,0 1 0,0-1 0,-1 1-1,1 1 1,0 0 0,0 0 0,0 1-1,0 1 1,0 0 0,0 0 0,0 0-1,0 2 1,-13 5 0,17-6-7,1-1 1,-1 1-1,1 0 1,0 1-1,0-1 1,0 1-1,1 0 1,-1 0-1,1 1 0,0-1 1,0 1-1,1 0 1,-1 0-1,1 0 1,0 1-1,0-1 1,1 1-1,0-1 1,0 1-1,0 0 0,1 0 1,-1 0-1,1 0 1,0 12-1,2-3 39,0-1 0,1 0 0,1 0 0,0 0 0,1 0-1,7 15 1,40 84 444,-28-65-265,-12-25-123,-2-6 12,0 1 0,-1 1 1,-1-1-1,0 1 0,-2 1 1,0-1-1,-1 1 0,1 20 1,-5-37-106,0 0 0,-1 0 0,1 0 0,-1 0 0,1 0 0,-1 0 0,0 0 0,0 0 0,0 0 0,-1-1 0,1 1 0,-1 0 0,1-1 0,-1 1 0,0-1 0,0 0 0,0 0 0,0 1 0,0-1 0,0 0 0,-1-1 0,1 1 0,-1 0 0,1-1 0,-1 0 0,0 1 0,0-1 0,0 0 0,1 0 0,-1-1 0,0 1 0,0 0 0,0-1 0,-4 0 0,4 0 57,-1-1-9,2 0-91,0 1 1,1-1-1,-1 0 0,1 0 0,-1 1 0,1-1 0,-1 0 0,1 0 0,0 0 0,0 0 0,-1 0 0,1-1 0,0 1 1,0 0-1,0-1 0,0 1 0,0-1 0,0 1 0,1-1 0,-1 1 0,0-1 0,1 1 0,-1-1 0,1 0 1,0 1-1,-1-1 0,1 0 0,0 1 0,0-1 0,0 0 0,0 1 0,0-1 0,1 0 0,-1 1 0,0-1 1,1 0-1,-1 1 0,1-1 0,0 1 0,-1-1 0,1 1 0,0-1 0,2-1 0,8-12-114,1 0 1,0 1-1,1 1 0,1 0 0,0 1 0,0 1 0,1 0 0,1 1 0,0 0 0,20-8 1,30-12-215,87-25 1,-145 52 305,233-69-660,-80 25 408,-151 44 291,0 0-1,0 0 1,-1-1-1,1-1 1,-1 1-1,0-2 1,0 1 0,11-10-1,-18 13-7,-1 1-1,0 0 1,0 0 0,0 0 0,1-1-1,-1 1 1,0 0 0,-1-1 0,1 1-1,0-1 1,0 1 0,0-3-1,-1 3 1,0 1-1,0 0 1,0 0-1,0-1 1,0 1-1,0 0 1,0-1-1,0 1 1,0 0-1,-1 0 1,1-1-1,0 1 1,0 0-1,0 0 1,0-1-1,-1 1 1,1 0-1,0 0 1,0 0-1,0-1 0,-1 1 1,1 0-1,0 0 1,0 0-1,-1 0 1,1 0-1,0 0 1,-1-1-1,1 1 1,0 0-1,0 0 1,-1 0-1,1 0 1,0 0-1,-1 0 1,1 0-1,0 0 1,-1 0-1,-7-1 0,6 0 1,-1 0 0,1 1 0,-1-1 0,1 1 0,-1 0 0,1 0-1,-1 0 1,1 0 0,-1 1 0,1-1 0,-1 1 0,1-1 0,-1 1 0,-2 1 0,-12 4 23,0 0 1,0 1-1,1 0 0,0 2 0,0 0 1,-24 19-1,32-22 10,1 0 0,0 0 1,1 1-1,-1-1 0,1 2 0,1-1 0,-1 1 1,1-1-1,1 2 0,-1-1 0,1 0 1,1 1-1,0 0 0,0-1 0,-3 20 0,5-24-6,1 1-1,0 0 0,1-1 0,-1 1 0,1-1 0,0 1 0,0-1 0,0 1 1,1-1-1,0 1 0,-1-1 0,2 0 0,-1 0 0,0 0 0,6 6 0,-4-4 39,1-1-1,1 1 1,-1-1-1,1 0 1,0 0-1,0-1 1,0 0-1,11 5 1,-14-8-33,0 0 1,-1 0 0,1-1-1,0 1 1,0-1 0,0 0-1,0 0 1,0 0-1,0 0 1,0-1 0,0 1-1,0-1 1,0 0-1,0 0 1,3-1 0,-1 0 3,1-1 1,-1 1-1,0-1 1,0 0 0,0 0-1,0-1 1,6-5 0,63-77 263,-59 66-286,1 0 0,0 1-1,2 1 1,0 1-1,1 0 1,0 2-1,29-18 1,-45 31-17,1 0 0,-1 1 0,0 0 0,0-1 0,0 1 1,1 1-1,-1-1 0,1 0 0,-1 1 0,1 0 1,-1-1-1,0 1 0,1 1 0,-1-1 0,1 0 0,-1 1 1,0 0-1,1 0 0,-1 0 0,0 0 0,1 0 0,-1 1 1,0 0-1,0-1 0,0 1 0,-1 0 0,1 0 0,0 1 1,-1-1-1,5 5 0,3 8 6,0-1-1,-1 2 1,-1-1 0,11 27 0,-14-28 56,2 1 1,0-1 0,0 0 0,2-1 0,17 23-1,-25-34-44,1-1-1,0 0 0,-1 1 1,1-1-1,0 0 1,0 0-1,0 0 0,0 0 1,0 0-1,0 0 0,0-1 1,0 1-1,0-1 1,0 1-1,0-1 0,1 0 1,-1 0-1,0 0 0,3 0 1,-2 0 4,1 0 33,2-3-15,0-1-31,0-1 1,0 1-1,0-1 1,-1 0-1,1 0 0,-1-1 1,-1 0-1,1 0 0,-1 0 1,0 0-1,0-1 1,-1 1-1,0-1 0,5-13 1,-5 4 3,0 1 0,1-23 0,-4 27-15,1 0 0,1 0 1,0 0-1,0 0 0,5-13 0,-5 20-5,1 0-1,-1 1 0,1-1 0,0 0 0,0 1 1,0 0-1,0-1 0,0 1 0,1 0 0,0 1 1,-1-1-1,1 1 0,0-1 0,1 1 0,-1 0 1,0 1-1,5-2 0,8-2-14,0 2 1,0 0-1,21-1 0,-16 2-12,88-7-69,176 10 1,-276-1 99,1 1 1,-1 0-1,0 1 0,13 3 1,-21-4 8,0-1 1,-1 1 0,1 0-1,0 0 1,0 0 0,0-1-1,0 2 1,-1-1-1,1 0 1,-1 0 0,1 0-1,-1 1 1,1-1 0,-1 1-1,0-1 1,1 1-1,-1 0 1,0-1 0,0 1-1,0 0 1,0 0 0,-1 0-1,1-1 1,0 1-1,-1 0 1,0 0 0,1 0-1,-1 3 1,-1 10 76,-1 0 0,-1-1 0,0 0 0,-1 0 0,-1 0 0,0 0 0,-8 15 0,-11 32 198,19-46-183,0 0 0,2 0 1,0 0-1,0 0 0,2 1 0,-1 29 0,3-41-71,-1 0 0,1 0 0,-1 0 1,1 0-1,0 0 0,1 0 0,-1 0 1,1 0-1,-1 0 0,1 0 0,0-1 1,1 1-1,-1-1 0,1 1 0,-1-1 1,1 0-1,0 0 0,0 0 0,1 0 1,-1-1-1,0 0 0,1 1 0,-1-1 1,1 0-1,0 0 0,0-1 0,0 1 1,0-1-1,0 0 0,5 1 0,2-1 38,1 0 1,-1 0-1,0-1 0,1-1 0,-1 0 1,1 0-1,-1-1 0,0-1 0,19-6 0,-3-1 45,-1-1-1,43-25 1,-47 23-122,-1-2 0,-1 0 0,0-1 0,-1-1 0,-1-1 0,0-1 0,-2 0 0,0-1 1,-1-1-1,18-34 0,-29 48-63,0 0 0,-1-1 1,-1 0-1,1 0 1,-1 0-1,-1 0 0,1 0 1,-1 0-1,-1 0 1,1 0-1,-2 0 0,1 0 1,-1 0-1,0-1 1,0 1-1,-1 0 0,-1 1 1,1-1-1,-1 0 1,-5-8-1,3 6-117,-1 0-1,-1 1 1,1 0 0,-2 0-1,1 1 1,-1 0 0,0 0-1,-1 1 1,0 0 0,0 0-1,-1 1 1,1 1 0,-1-1-1,-12-3 1,4 2-436,0 0 0,0 2 1,-1 0-1,0 1 0,0 1 1,0 1-1,0 0 0,-1 2 1,1 0-1,0 1 0,0 1 1,-23 5-1,-16 10-2648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0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158 196 7097,'-12'-2'259,"0"0"0,0 0 0,1-1 0,-1 0 0,1-1 0,0-1 0,0 0 1,0 0-1,1-1 0,-15-10 0,24 14-142,-1 0 1,0 0-1,0 0 0,1 0 1,0 0-1,-1-1 0,1 1 1,0 0-1,0-1 0,0 1 1,0-1-1,0 1 0,0-5 1,1 5-10,-1-1 316,4-3 9,1 2-362,-1 0-1,1 0 0,-1 0 1,1 1-1,1-1 1,-1 1-1,0 0 1,1 0-1,-1 0 0,1 1 1,0-1-1,0 1 1,0 1-1,0-1 1,10-1-1,41-10 417,102-8 1,62 10 97,-165 9-442,587 6 1082,0 33-363,-352-18-559,-132-10-176,239 18-665,-365-17-1871,-29-9 1227,-6 0 941,1-1 0,-1 0 0,1 1 1,-1 0-1,1-1 0,0 1 0,-1 0 0,1 1 0,0-1 0,-3 2 0,-9 4-420,-80 19-2991,61-18 2374,-57 15-2398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1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241 149 8545,'-51'-9'123,"6"2"651,-81-25 1,124 32-740,1 0 1,0 0-1,0-1 1,0 1-1,0-1 1,0 1-1,0-1 1,0 1-1,0-1 1,0 0-1,0 0 0,0 1 1,0-1-1,0 0 1,0 0-1,1 0 1,-2-1-1,2 2-5,0-1 1,0 1-1,0-1 0,0 0 0,0 1 1,0-1-1,0 1 0,0-1 0,1 1 1,-1-1-1,0 1 0,0 0 1,0-1-1,1 1 0,-1-1 0,0 1 1,0-1-1,1 1 0,-1 0 0,0-1 1,1 1-1,-1-1 0,1 1 0,-1 0 1,0-1-1,1 1 0,5-4 73,0 1 0,0 0 0,0 0 0,10-3-1,4 0-4,1 1-1,-1 1 1,1 1-1,29-1 1,-14 1-5,266-19-54,0 12 1,1 14-1,-1 12 1,-1 14-1,368 85 1,-437-52-3818,-226-61 3262,12 7-3280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55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7833,'1'-2'-486,"5"-8"67,-4 7 70,0 1-647,10-19 1218,-9 14-3522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57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290 329 3484,'-18'42'663,"17"-39"1829,7-12-2136,12-20 404,0-2 0,-2 1 0,19-55 1,-29 63-280,-1-1 1,3-23-1,-7 39-385,0 1 1,-1 0-1,0 0 0,0 0 0,0-1 1,-1 1-1,0 0 0,0 0 0,0 0 1,-1 0-1,-5-11 0,6 15-71,-1 1 0,0-1 0,0 1-1,0 0 1,0 0 0,0 0 0,0 0 0,0 0-1,0 1 1,0-1 0,-1 0 0,1 1 0,0 0-1,0-1 1,-1 1 0,1 0 0,0 0 0,-4 1 0,-6 1 26,1 0 1,-1 1 0,1 0 0,0 1-1,0 0 1,0 1 0,0 0 0,1 1-1,-17 11 1,8-2 31,-1 0-1,2 2 1,-24 27 0,34-37-54,2 2 0,-1-1 0,1 1 0,0 0 0,1 0 0,0 0 0,0 1 0,1 0 0,0 0 0,1 0 0,0 0 0,1 1 0,0-1 0,1 1 0,0-1 0,0 1 0,1 0 0,0-1 0,1 1 0,1-1 0,-1 1 0,2-1 0,-1 1 0,8 15 0,3 7 271,25 44 1,-23-50 61,-2 1 1,11 29 0,-24-55-335,1-1 0,-1 0 0,1 1 0,-1-1 0,1 0-1,-1 1 1,0-1 0,0 1 0,0-1 0,0 1 0,0-1 0,0 1 0,0-1 0,0 0 0,-1 1 0,1-1 0,-1 1 0,1-1 0,-1 0-1,1 1 1,-1-1 0,0 0 0,1 0 0,-1 1 0,0-1 0,0 0 0,0 0 0,-1 1 0,-1 1-70,2-2 59,-1 0 0,1-1 0,-1 1-1,1 0 1,-1-1 0,1 1 0,-1-1 0,1 1 0,-1-1 0,0 0 0,1 1 0,-1-1 0,0 0-1,1 0 1,-1 0 0,1 0 0,-4-1 0,-14-3 100,14 4-110,0-1 0,1 0 0,-1 0 0,0 0 1,1 0-1,0-1 0,-1 0 0,1 1 0,0-2 0,0 1 0,0 0 0,0-1 0,0 0 0,0 0 0,1 0 0,0 0 0,-1-1 0,1 1 0,-4-8 0,5 7-52,0 1 0,1-1 0,0 0-1,0 0 1,0-1 0,0 1 0,1 0 0,-1 0-1,1 0 1,0 0 0,0 0 0,1-1 0,-1 1-1,1 0 1,0 0 0,0 0 0,0 0 0,1 0-1,0 0 1,-1 0 0,3-3 0,5-7-120,0 1 1,0 0 0,1 0-1,1 1 1,0 0-1,0 1 1,1 0 0,1 1-1,17-12 1,19-8-430,69-30 1,-15 8-48,-101 50 623,28-14-7,-1-1 1,-1-1-1,32-28 1,-59 45 304,-3 10-212,-15 54 72,16-51-84,-1 1-1,2-1 1,0 1 0,0 0 0,1-1 0,1 1 0,0-1 0,1 1 0,0-1 0,1 0 0,6 14 0,4 5 138,1-1 0,35 51 1,-32-56-41,-11-16 181,0 1-1,-1-1 0,6 13 1,-17-68-308,5 41-26,1 0 0,0 0 0,0 0 0,1 0 0,-1 0 0,1 0 0,0 0 0,1 0 1,-1 1-1,1-1 0,0 1 0,0 0 0,7-8 0,-2 1 3,4-2 18,0 0 0,0 1-1,1 0 1,0 1 0,1 0 0,1 1 0,-1 0 0,2 2-1,-1 0 1,1 0 0,0 1 0,25-6 0,-38 12-18,-1 1 0,1-1 1,-1 1-1,0-1 0,1 1 0,-1 0 1,1 0-1,-1 0 0,1 1 1,-1-1-1,1 1 0,-1-1 0,0 1 1,1 0-1,-1-1 0,0 1 0,1 1 1,-1-1-1,0 0 0,0 0 1,0 1-1,0-1 0,0 1 0,0 0 1,1 2-1,1 2 4,0-1 1,-1 1 0,0 0-1,0 0 1,-1 0 0,4 13-1,-5-12 5,1 1-1,-1-1 1,-1 1-1,1 0 1,-2 14 0,0 3 21,1-23-45,0 25 87,0-26-79,0-1 0,-1 1-1,1 0 1,0 0 0,0 0 0,1 0 0,-1 0 0,0 0 0,0 0 0,0-1 0,1 1 0,-1 0 0,0 0 0,1 0 0,-1 0 0,0-1-1,1 1 1,-1 0 0,1 0 0,0-1 0,-1 1 0,1-1 0,-1 1 0,1 0 0,1 0 0,4-7-43,20-28-155,23-38 1,34-44-431,-82 115 590,32-19-90,-30 18 103,1 3-15,11 0 30,-11-1 3,-1 3 5,0 2 10,0-1-1,0 1 1,0 0-1,-1 0 1,0 0-1,0 0 1,0 0 0,0 1-1,0 7 1,2 2 34,1 0-1,11 27 1,-15-39-23,0-1-1,0 1 1,0 0 0,0-1-1,1 1 1,-1-1-1,1 1 1,0-1 0,-1 0-1,1 1 1,0-1-1,1 0 1,-1 0 0,0 0-1,1-1 1,-1 1 0,0-1-1,1 1 1,0-1-1,-1 0 1,1 0 0,0 0-1,0 0 1,0 0-1,0-1 1,-1 1 0,1-1-1,6 0 1,-2-1 22,0 1-1,0-2 1,0 1 0,0-1 0,-1 0 0,1 0 0,0-1 0,-1 0-1,0 0 1,1 0 0,-1-1 0,-1 0 0,1 0 0,0-1-1,-1 0 1,0 1 0,0-2 0,-1 1 0,1-1 0,-1 1-1,0-1 1,-1 0 0,6-13 0,-4 10-98,-1-1 1,-1 1-1,1-1 1,-2 0-1,1 0 1,-2 0-1,1 0 1,-1 0-1,-1-1 1,0-18-1,-2 22-171,1 0 1,-1 0-1,0 0 0,-1 0 0,1 1 0,-1-1 1,-1 1-1,1 0 0,-1 0 0,0 0 0,0 0 1,-1 1-1,0-1 0,0 1 0,0 0 0,-1 1 1,-6-5-1,-18-10-746,-1 2 1,-1 2-1,0 0 1,-1 2-1,0 2 0,-41-9 1,-49-9-2644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1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261 298 7141,'0'0'-196,"5"-2"79,10-4 348,0-2-1,-1 1 1,0-2-1,0 0 1,-1-1 0,0 0-1,-1-1 1,0 0 0,10-13-1,-20 22-100,0-1-1,0 1 0,0 0 0,-1-1 1,1 1-1,0-1 0,-1 1 1,0-1-1,0 0 0,0 0 1,0 0-1,1-4 0,-2 6-94,0-1 0,0 1 0,-1 0-1,1 0 1,0-1 0,0 1-1,-1 0 1,1 0 0,-1-1 0,1 1-1,-1 0 1,0 0 0,1 0-1,-1 0 1,0 0 0,0 0 0,1 0-1,-1 0 1,0 0 0,0 0-1,0 1 1,0-1 0,-1 0 0,1 1-1,0-1 1,0 0 0,0 1-1,0 0 1,-1-1 0,1 1 0,0 0-1,0-1 1,-3 1 0,-11-2 158,1 0 1,-1 1-1,0 0 1,0 1-1,0 1 1,0 1 0,0 0-1,1 1 1,-1 0-1,1 1 1,-28 12-1,24-9 11,0 2 1,1 0-1,0 1 0,0 1 0,1 0 1,1 1-1,0 1 0,-27 29 0,40-39-155,-1 0 0,1 0-1,0 1 1,0-1 0,0 1-1,1-1 1,-1 1 0,1-1 0,0 1-1,0 0 1,0 0 0,1 0 0,-1-1-1,1 1 1,0 0 0,0 0-1,0 0 1,1 5 0,0-6-25,0 0 0,0 0 0,0-1 0,0 1 0,0 0 0,1-1 0,-1 1 0,1-1 0,0 1 1,-1-1-1,1 0 0,0 0 0,1 0 0,-1 0 0,0 0 0,0 0 0,1-1 0,-1 1 0,1-1 0,0 0 0,-1 1 0,1-1 0,0 0 0,0-1 1,3 2-1,5-1-5,0 0 1,0 0 0,1-1 0,-1-1 0,0 0 0,0 0-1,0-1 1,0 0 0,-1-1 0,1 0 0,0-1-1,-1 0 1,0-1 0,0 0 0,0-1 0,-1 0 0,0 0-1,0-1 1,9-9 0,-5 5 34,0-1 0,-1-1 1,0 0-1,-1-1 0,-1 0 0,0-1 0,-1 0 1,0 0-1,-2-1 0,0 0 0,8-26 0,-13 33 21,2-3 73,-1 0-1,0 0 1,-1 0 0,0 0-1,-1 0 1,0 0 0,-3-22 0,2 30-13,-22 2 60,17 8-139,1 1-45,0 0 0,0 1 0,1-1 0,0 1 0,0-1 1,0 1-1,1 0 0,1 0 0,-1 0 0,1 0 0,1 0 1,-1 0-1,1 0 0,1 0 0,1 9 0,-1-8-35,2 1-1,-1-1 0,1 0 1,1 0-1,0 0 1,0 0-1,1-1 1,0 1-1,0-1 0,1 0 1,0-1-1,13 13 1,-13-15 3,0 0 0,1 0 0,-1-1 0,1 0 0,0 0 1,0-1-1,0 0 0,1 0 0,-1-1 0,1 0 0,0 0 0,0 0 1,-1-1-1,1-1 0,0 1 0,9-2 0,-2 0-14,-1-1 0,0 0-1,1-1 1,-2-1 0,1-1 0,0 1-1,19-12 1,6-5 60,40-30-1,2-1 560,-50 35-335,-28 15-117,-2 3-124,1 0-1,-1-1 1,1 1 0,-1 0-1,1 0 1,-1 0-1,0 0 1,1 0-1,-1 1 1,0-1 0,0 0-1,0 0 1,0 1-1,0-1 1,0 1 0,0-1-1,0 1 1,-1-1-1,1 1 1,0 1 0,7 34 88,-7-34-94,10 88-1238,-6-44-2614,-4-44 1996,-3 12-5933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2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1179 210 7009,'-38'-36'1925,"3"-2"0,-50-68 1,69 85-960,16 21-929,0-1 1,-1 0 0,1 1-1,-1-1 1,1 1 0,-1-1 0,1 1-1,-1-1 1,1 1 0,-1-1-1,1 1 1,-1-1 0,1 1 0,-1 0-1,0-1 1,1 1 0,-1 0-1,0 0 1,1 0 0,-1-1 0,0 1-1,0 0 1,1 0 0,-1 0-1,0 0 1,1 0 0,-1 0 0,0 0-1,1 0 1,-1 1 0,0-1-1,1 0 1,-1 0 0,0 0 0,1 1-1,-1-1 1,0 0 0,1 1-1,-1-1 1,1 1 0,-1-1 0,1 1-1,-1-1 1,1 1 0,-1-1-1,0 1 1,-1 2 0,0 0-1,0 0 0,0 0 1,0 0-1,1 1 1,-1-1-1,1 0 1,-1 5-1,-2 14 187,0 0-1,2-1 1,1 1-1,0 0 1,2 0 0,4 26-1,0-12 146,2 0-1,23 67 1,-22-82-204,1 1-1,1-2 1,0 1-1,2-1 1,1-1-1,0 0 1,1-1-1,30 30 1,-30-35-56,1-1 0,0-1-1,0 0 1,1-1 0,0-1 0,1 0-1,0-2 1,1 1 0,-1-2 0,1-1 0,24 5-1,-14-6 8,-1 0 0,1-2 0,0-2-1,0 0 1,0-2 0,0-1 0,42-9-1,-56 8-73,0 1 1,-1-2-1,1 1 0,-1-2 0,-1 0 0,1 0 0,-1-2 1,0 1-1,0-1 0,-1-1 0,0 0 0,-1-1 0,0 0 1,0 0-1,-1-1 0,12-18 0,-19 25-24,-1 1-1,1-1 1,0 0-1,-1 1 1,0-1 0,0 0-1,0 0 1,0 1-1,0-1 1,-1 0 0,0 0-1,0 0 1,0 0-1,0 0 1,-1 0 0,1 0-1,-1 0 1,0 0-1,0 1 1,0-1-1,-1 0 1,1 1 0,-1-1-1,0 1 1,0-1-1,0 1 1,-1 0 0,1 0-1,-1 0 1,0 0-1,0 0 1,1 1 0,-2-1-1,1 1 1,0 0-1,0 0 1,-1 0-1,0 0 1,1 1 0,-1-1-1,0 1 1,1 0-1,-1 0 1,0 0 0,0 1-1,0-1 1,0 1-1,0 0 1,-5 1 0,-13 0 60,0 1 0,1 1 0,-1 1 0,1 1 0,0 1 0,-34 14 0,-125 68 210,153-73-267,-377 195-839,-7-13-3648,317-157 657,-2-5 0,-150 36 0,150-50-2319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3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417 176 10965,'0'0'-558,"-2"-3"81,-17-48 1280,-16-68 0,34 116 1442,7 12-1890,73 132 1233,-51-85-540,67 95 0,-84-135-920,2-1 1,0 0-1,1-1 0,0-1 1,1 0-1,0-1 1,1-1-1,0 0 1,1-1-1,23 10 0,-14-10-42,1-1 0,0-1 0,1-1 0,-1-2 0,1-1 0,0-1 0,1-1 0,-1-1 0,45-6 1,-68 5-99,1-1 1,-1 0 0,0-1-1,0 1 1,0-1 0,-1 0-1,1 0 1,0-1 0,-1 1-1,1-1 1,-1 0 0,0 0 0,0-1-1,0 1 1,4-5 0,1-4-13,0 0 1,-1 0 0,12-23 0,-11 17 99,-7 16-1,7-12 74,-8 5 2295,-58 68-2331,-3-2 0,-1-3 0,-3-2 0,-2-4 0,-78 44 0,-272 115-4137,125-104-3819,247-94 2534,30-7 1100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8617,'0'0'2166,"10"5"-1769,0 0-286,-3-2-30,0 0 0,0 0-1,-1 1 1,1 0 0,-1 0 0,0 0 0,-1 1 0,8 7 0,62 65 946,4-3 0,3-4 0,115 76-1,-153-117-738,2-3-1,0-1 1,1-3-1,1-2 1,1-1-1,1-3 1,1-2-1,95 13 1,-131-25-173,-1-1 0,1-1 0,0 0 0,-1-1 1,19-4-1,-28 4-73,-1 0 1,1 0-1,0-1 1,-1 1-1,0-1 1,1 0-1,-1-1 0,0 1 1,0-1-1,0 0 1,0 0-1,-1 0 1,1 0-1,-1-1 1,0 1-1,0-1 1,0 0-1,0 0 1,0 0-1,2-7 1,14-43 469,-18 51-448,-1 1 164,3-21-252,-3 14 563,-4 10 1078,-21 29-1358,-1-2-1,-1 0 1,-2-2-1,-40 31 1,4-16-868,-1-3 0,-2-2 1,-2-4-1,0-2 0,-99 26 0,63-29-2663,-1-4 0,-1-5 0,-128 6 0,135-19-2657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5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579 200 10853,'-58'15'-224,"-2"-2"0,0-3 0,-108 4 1,97-13 1984,-86-11 1,152 10-332,117-15-148,-25 2-713,879-85 1952,9 57-1775,-970 41-752,139 5-84,-126-3 23,-1 0 0,1 2 0,-1 0 0,0 1 0,0 0 0,17 9 0,-31-12-1,1 0-1,-1 0 1,0 0 0,1 1-1,-1 0 1,0 0 0,0-1 0,-1 2-1,4 4 1,-4-6-123,-5 3 5,-2 3 134,0-1-1,-1 0 1,0-1-1,0 1 1,-1-1-1,0 0 1,0-1-1,0 0 1,-1 0-1,0-1 1,0 1-1,-9 2 1,-20 8-78,-57 14 0,57-18 78,-105 25 287,-2-5 0,-258 19 1,302-41 530,1-5 0,-114-10 0,210 6-703,-1-1-1,1 1 1,0-1 0,0 1 0,0-1 0,-1 0-1,1 0 1,0-1 0,0 1 0,0-1 0,1 1-1,-1-1 1,0 0 0,0 0 0,-3-4 0,6 6-60,0 0 1,0 0-1,-1 0 1,1-1 0,0 1-1,0 0 1,0 0-1,0 0 1,0 0 0,0 0-1,0-1 1,0 1-1,0 0 1,0 0 0,0 0-1,0 0 1,0-1 0,0 1-1,0 0 1,0 0-1,0 0 1,0 0 0,0-1-1,0 1 1,0 0-1,0 0 1,0 0 0,0 0-1,0 0 1,0-1-1,0 1 1,0 0 0,1 0-1,-1 0 1,0 0-1,0 0 1,0 0 0,0-1-1,0 1 1,0 0-1,1 0 1,-1 0 0,0 0-1,0 0 1,0 0-1,0 0 1,0 0 0,1 0-1,-1 0 1,0 0 0,0 0-1,0 0 1,1 0-1,7-7 52,2 1-1,-1 0 1,1 1-1,-1 0 1,1 1-1,12-4 0,74-19 77,-74 21-128,583-101-1083,10 51-1578,-431 42 1694,251-18-1536,375-35-5153,-670 51 5191,-4 0-493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1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53 258 9045,'11'-69'405,"-4"34"2427,3-66 1,-10 98-2309,2-19 1185,-2 19-1343,4-21 4157,-6 51-1545,1-5-3399,-11 566 5591,12-548-5036,-2 29-2172,-1-26-2277,3-43 4127,0 1-1,0-1 1,0 1-1,0 0 1,0-1-1,-1 1 0,1-1 1,0 1-1,0 0 1,-1-1-1,1 1 1,0-1-1,-1 1 0,1-1 1,-1 1-1,1-1 1,0 0-1,-1 1 1,1-1-1,-1 1 0,1-1 1,-1 0-1,0 1 1,1-1-1,-1 0 1,1 0-1,-1 1 0,1-1 1,-1 0-1,0 0 1,1 0-1,-1 0 1,0 0-1,1 0 0,-1 0 1,1 0-1,-1 0 1,0 0-1,-13-7-8263,-21-21 2369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2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131 335 11285,'-34'-20'-254,"20"13"369,1-1 0,-1-1 0,1 0 0,-21-20 0,33 28-79,0 0 0,0 0 0,0 0 0,1 0 0,-1 0 0,0 0 0,1 0 0,-1 0 0,1 0 0,-1 0 0,1 0 0,0-1 0,0 1 0,-1 0 0,1 0 0,0-1 0,0 1 0,0 0 0,0 0 0,0-1 0,0 1 0,1 0 0,-1 0 0,0 0 0,1-2 0,0 0-1,1 1 0,0-1 0,-1 1 0,1-1 1,0 1-1,0 0 0,0 0 0,1 0 0,-1 0 0,3-2 0,6-3 45,0 1-1,0 0 1,22-8 0,64-16 175,2 4 0,146-18 0,-201 37-198,333-47 261,-352 53-501,-20 1-50,-1 0-157,13 0-196,-13 0-217,2 5-710,1-2 46,7 11-5889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2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7173,'-4'16'1205,"0"1"0,1-1 1,0 22-1,3 106 1597,3-65-1575,-3 61 657,0-111-4564,0-2-3305,-4-37 3997,-9-31-489,6 12-444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2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5 153 6981,'-2'-26'20,"0"2"60,2 5 92,0-11-60,6 6-112,3 16-140,14-5-756,-7 9-301,13 0-2079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3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4992,'1'3'-4,"5"12"338,-1 0 0,-1 1 0,-1-1 0,0 1 0,1 20 0,-1 81 3325,-3-92-2615,0-21-335,0-1 34,-2 14 4118,0-27-4495,1 8-357,-1-11 253,0 1 0,0-1 0,1 0 0,2-16-1,0 17-152,1 0 0,0 0 0,1 1 1,0-1-1,1 1 0,0 0 0,1 0 0,0 0 0,1 1 0,0-1 0,0 1 0,1 1 0,1-1 0,0 1 0,0 1 0,1-1 0,13-10 0,-19 18-101,0-1-1,1 1 1,-1-1 0,0 1 0,0 0 0,1 0 0,-1 0 0,1 1-1,-1-1 1,1 1 0,-1 0 0,1 0 0,-1 0 0,1 0 0,-1 1-1,0 0 1,1-1 0,-1 1 0,1 0 0,-1 0 0,0 1 0,4 1-1,3 3 9,1-1 0,-2 1 0,1 1-1,-1 0 1,11 10 0,-5-1 53,-1 1 1,-1 1-1,0 0 1,-2 0-1,0 1 1,-1 1-1,8 22 0,-8-24 730,-10-18-781,0 0 1,0 0-1,1 0 1,-1 1 0,0-1-1,0 0 1,0 0-1,0 0 1,1 0 0,-1 0-1,0 0 1,0 1-1,0-1 1,1 0 0,-1 0-1,0 0 1,0 0-1,0 0 1,1 0 0,-1 0-1,0 0 1,0 0-1,1 0 1,-1 0 0,0 0-1,0 0 1,0 0-1,1 0 1,-1 0 0,0 0-1,0 0 1,0 0-1,1-1 1,-1 1 0,0 0-1,0 0 1,12-26 713,-7 10-820,2 1 109,-1 1 0,2-1 0,0 1 0,0 0-1,1 1 1,1 0 0,1 1 0,-1 0 0,2 0 0,0 1 0,0 0-1,1 1 1,0 1 0,21-11 0,-32 19-23,0 0 1,0 1 0,0-1-1,0 1 1,0 0-1,0-1 1,0 1-1,0 0 1,1 0-1,-1 1 1,0-1-1,0 0 1,0 1-1,0-1 1,0 1 0,0 0-1,0-1 1,0 1-1,0 0 1,0 0-1,-1 0 1,3 2-1,3 2 1,-1 0-1,0 0 0,0 1 1,7 8-1,22 31-4,-15-19 4,44 43-1,-58-63 13,0-1 0,0 1 0,1-2-1,0 1 1,0-1 0,0 0-1,0 0 1,1-1 0,0 0 0,-1 0-1,1-1 1,12 3 0,-12-5-12,1 1-1,-1-1 1,1-1 0,-1 1 0,0-1-1,0-1 1,1 0 0,-1 0-1,0 0 1,0-1 0,-1 0 0,1-1-1,-1 0 1,1 0 0,-1-1 0,-1 1-1,1-1 1,-1-1 0,1 1-1,-1-1 1,8-11 0,-5 5-55,0 0 1,-1-1-1,-1-1 1,1 1-1,-2-1 1,0 0 0,-1 0-1,0-1 1,-1 0-1,3-22 1,-8 15-60,0 16 93,1 5 18,0 0 0,0 0 0,-1 0 0,1 0 1,0 0-1,-1 0 0,1 1 0,0-1 0,-1 0 0,1 0 0,-1 0 0,0 0 1,1 1-1,-1-1 0,1 0 0,-1 0 0,0 1 0,0-1 0,0 1 0,1-1 1,-1 0-1,0 1 0,-1-1 0,1 1-9,0-1 10,0 0 0,0 1 0,0-1-1,0 0 1,0 1 0,0-1 0,0 1 0,0 0 0,0-1-1,0 1 1,-1 0 0,1 0 0,0 0 0,0 0-1,0 0 1,0 0 0,-1 0 0,1 0 0,0 0 0,-2 1-1,2-1-3,-10 2-10,1 3 40,0 0 0,0 0 0,1 1 0,0 0 1,0 0-1,0 1 0,1 0 0,0 1 0,0 0 0,1 0 0,0 1 0,1 0 0,-9 15 0,12-19-6,0 0 1,0 1-1,1-1 1,0 1-1,0-1 0,0 1 1,1 0-1,0-1 0,0 1 1,0 0-1,1 0 0,0 0 1,0 0-1,0 0 1,1 0-1,0-1 0,0 1 1,1 0-1,-1 0 0,1-1 1,0 1-1,1-1 0,-1 0 1,1 0-1,0 1 1,1-2-1,-1 1 0,6 5 1,0-1-234,1 0 1,1 0-1,-1-1 1,1-1 0,1 0-1,0 0 1,0-1 0,0-1-1,0 0 1,1-1-1,0 0 1,24 4 0,-7-4-1355,0-1 1,0-2 0,0-1 0,55-7-1,94-25-5034,-81 5 999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4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283 236 10213,'0'0'-513,"-3"0"-770,3 0 1294,0 0 0,0 0 0,0 0 0,0 0 0,0 0 0,0 0 0,1 0 0,-1 0 0,0 0 0,0-1 0,0 1 0,0 0 0,0 0 0,0 0 0,0 0 0,0 0 0,1 0 0,-1 0 0,0 0 0,0 0 0,0-1 0,0 1 0,0 0 0,0 0 0,0 0 0,0 0 0,0 0 0,0 0 0,0-1 0,0 1 0,0 0 0,0 0 0,0 0 0,0 0 0,0 0 0,0 0 0,0-1 0,0 1 0,0 0 0,0 0 0,0 0 0,0 0 0,0 0 0,0 0 0,0 0 0,0-1 0,0 1 0,0 0 0,0 0 0,0 0 0,-1 0 0,1 0 0,0 0 0,0 0 0,0 0 0,0-1 0,0 1 0,0 0 0,0 0 0,-1 0 0,1 0 0,0 0 0,20-15 437,-9 7-196,-1 0 0,1 0-1,-2-1 1,14-15-1,-18 17-45,0-1 1,0 0-1,-1 0 0,0 0 0,0 0 0,-1-1 0,0 0 0,0 1 0,-1-1 1,-1 0-1,1 0 0,-1-14 0,-1 21-183,0 1 0,-1-1-1,1 1 1,0-1 0,-1 1 0,0 0 0,1-1 0,-1 1 0,0 0-1,0-1 1,0 1 0,-1-2 0,0 1 24,1 1-36,0 0-1,1 0 1,-1 0 0,0 1 0,1-1-1,-1 0 1,0 0 0,0 1-1,1-1 1,-1 1 0,0-1 0,0 1-1,0-1 1,0 1 0,0-1 0,0 1-1,0 0 1,0 0 0,0-1-1,0 1 1,0 0 0,0 0 0,-1 0-1,1 0 16,-9 0 97,-14 5 48,0 1 0,1 1 0,-1 2 0,2 0 0,-1 1 0,-26 17 0,33-17-72,1 0-1,0 1 0,1 0 0,0 1 0,0 1 1,2 0-1,-1 1 0,2 0 0,-14 22 1,21-30-74,1 0 0,0 0 1,1 0-1,-1 0 1,1 1-1,0-1 1,1 1-1,-1-1 0,2 1 1,-1-1-1,0 1 1,1 0-1,1-1 1,-1 1-1,1 0 0,0-1 1,2 8-1,0-6-121,0-1 1,0 1-1,1-1 0,0 0 0,1 0 0,0-1 1,0 1-1,0-1 0,0 0 0,1 0 0,0-1 1,1 1-1,10 6 0,-1-2-327,1-1 1,0 0-1,0-1 0,1-1 1,0-1-1,1 0 0,-1-2 0,1 0 1,28 2-1,7-3-1846,-1-2 1,61-7-1,-51 0-384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4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392 121 8405,'0'-4'-612,"1"-4"108,-1 4 416,0-1 0,0 1 0,0 0 0,-1 0 0,1 0 0,-1 0 0,0-1 0,0 1 0,-1 0 0,1 1 0,-1-1 0,1 0 0,-1 0 0,-1 1 0,1-1 0,0 1 0,-1-1 0,0 1 0,0 0 0,-5-4 0,5 4 131,-1 0 0,0 1 0,-1-1 0,1 1 0,0 0 0,-1 0-1,1 0 1,-1 1 0,0-1 0,1 1 0,-1 0 0,0 1 0,0-1 0,0 1 0,0 0-1,1 0 1,-1 1 0,0-1 0,0 1 0,0 0 0,1 0 0,-6 3 0,-6 0 190,1 2-1,0 0 1,1 1 0,0 0 0,-22 15 0,21-11 15,0 0 0,1 1 0,0 0-1,0 1 1,2 1 0,-15 18 0,24-28-158,0 1 0,0 0 0,1 0 0,-1 0 0,1 0 0,0 0 0,0 1 0,1-1 0,-1 0 0,1 1 0,1-1 0,-1 1 0,1-1 0,0 1 0,0 0 0,0-1 0,1 1 0,0-1 0,0 1 0,0-1 0,1 1 0,0-1 0,0 0 0,0 0 0,3 5 0,1 0 53,1-1-1,0 1 0,0-1 0,1-1 1,0 1-1,1-1 0,0-1 0,0 0 1,15 10-1,11 2 250,54 22 1,-2 0 105,-70-32-422,-3-2 46,1 1 1,-1 0-1,-1 1 0,22 19 0,-33-27-103,-1 0-1,0 1 0,1-1 1,-1 1-1,0-1 0,0 1 1,0 0-1,0-1 0,-1 1 1,1 0-1,0-1 1,-1 1-1,1 0 0,-1 0 1,0 0-1,1 0 0,-1 0 1,0-1-1,0 1 0,0 0 1,0 0-1,-1 3 0,0-2 28,-1 1 0,1 0 0,-1-1 0,0 1 0,0-1 0,0 0 1,0 1-1,0-1 0,-1 0 0,-3 3 0,-2 2 92,-1-1 1,1 0 0,-1-1 0,0 0-1,-1 0 1,-17 7 0,8-6 12,1-1 0,-1 0 0,0-2 0,-1 0 0,1-1 0,-1-1 0,1-1-1,-1 0 1,-34-5 0,50 3-257,0-1 0,0 1 0,1-1 0,-1 0-1,0 0 1,1 0 0,0 0 0,-1-1 0,1 1 0,0-1-1,0 0 1,-5-6 0,7 8 17,-1-2-334,0 0 1,0 0-1,1-1 0,-1 1 1,1-1-1,-1 1 0,1-1 0,0 1 1,0-5-1,0 5 107,1 2 116,-1-1 0,1 1 0,0-1 0,0 0-1,0 1 1,0-1 0,0 1 0,0-1 0,0 1-1,0-1 1,1 1 0,-1-1 0,0 1-1,1-1 1,0 1 0,1-3 0,0-2-494,5-15-2272,2 3-805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1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13 102 8969,'-4'-20'-28,"1"6"260,-3-13 340,6 8 104,9 2-608,9 13-1076,18 23-6617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5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121 217 6385,'13'-7'23,"0"0"0,-1 0 1,0-1-1,21-19 1,-29 23 174,0-1 0,0 0 1,0 1-1,-1-1 0,0-1 1,0 1-1,0 0 0,0-1 1,-1 1-1,0-1 0,0 0 1,-1 0-1,2-11 0,-2 14 173,-2-1-20,0 0-240,-1 0 0,1 1 0,0-1 0,-1 0 0,0 1 0,0-1 0,0 1 0,0 0 0,-1 0 0,1 0 0,-1 0 0,0 0 0,1 1 0,-2-1 0,1 1 0,0-1 0,0 1 0,-1 0 0,1 1 0,-1-1 0,1 0 0,-1 1 0,0 0 0,1 0 0,-1 0 0,-8 0 0,9 0 56,-4 3-8,-2 1-82,0 1 0,0 0 0,0 0 0,1 1 0,0 0 0,0 0 0,0 1 0,0 0 1,1 0-1,0 1 0,1 0 0,-7 9 0,7-8 23,1 1 0,0 0 1,0 0-1,1 0 0,0 1 1,1 0-1,0-1 0,1 1 1,-1 0-1,1 12 0,1-17-20,0 0-1,1 1 1,0-1-1,0 0 1,1 1-1,-1-1 1,1 0-1,0 1 1,1-1-1,-1 0 1,1 0 0,0 0-1,0 0 1,1 0-1,-1-1 1,1 1-1,0 0 1,0-1-1,1 0 1,5 6-1,-6-8 13,-1 0 0,1-1 0,-1 1 0,1 0 1,0-1-1,0 0 0,0 0 0,-1 1 0,1-2 0,0 1 0,0 0 0,0-1 0,1 1 0,-1-1 0,0 0 0,5 0 0,-3-1 36,0 0 0,0 0-1,0-1 1,-1 0 0,1 0 0,0 0-1,-1 0 1,1-1 0,5-4 0,6-6 324,0-1 1,-1 0-1,25-34 1,-30 36-236,5-7 39,33-34 332,-44 49-552,0 1 0,0-1 0,1 1 0,-1 0 0,1 0 1,0 0-1,0 1 0,0 0 0,10-3 0,-8 4-22,-1 1-1,1 0 0,0 1 0,-1-1 1,1 1-1,-1 1 0,1-1 0,-1 1 1,0 0-1,0 0 0,0 1 0,0 0 1,0 0-1,5 4 0,-2-1-3,-1 0 1,0 0-1,-1 0 0,0 1 0,0 0 1,0 1-1,-1-1 0,0 1 0,6 10 1,-1 2 109,0 1-1,14 37 1,-25-56 961,0-6-1073,1 1-1,-1 0 1,0 0-1,1-1 1,0 1 0,0 0-1,0 0 1,0-1-1,3-4 1,4-12 28,-2 10-24,0 0 1,0 0-1,1 1 0,0 0 1,0 0-1,1 1 0,0 0 1,1 0-1,0 0 0,0 1 1,20-11-1,-21 14-18,-1 0 0,1 0 0,0 1-1,0-1 1,1 2 0,-1-1 0,1 2 0,-1-1 0,1 1 0,9-1 0,-15 3 4,0-1 0,-1 1 0,1-1 0,0 1 0,0 0 0,0 0 0,0 0 0,-1 0 1,1 1-1,0-1 0,-1 1 0,1 0 0,-1-1 0,0 1 0,0 0 0,1 1 0,-1-1 0,-1 0 0,1 0 1,0 1-1,0-1 0,1 5 0,3 5-9,-1-1 1,0 1-1,5 19 1,1 23 3,-7-29 2,-4-19 4,3 11 52,0 1 1,7 17-1,-9-32 182,5-10-209,48-66-11,-36 46-194,1 1-1,34-35 0,-51 58 98,0 1 0,1 0 0,0 0 1,-1 0-1,1 1 0,0-1 0,0 1 0,0-1 0,0 1 0,0 0 0,1 0 0,-1 0 0,0 1 0,0-1 0,1 1 0,-1-1 0,0 1 0,0 0 0,1 1 0,-1-1 0,0 0 1,1 1-1,-1 0 0,0 0 0,0 0 0,0 0 0,0 0 0,0 1 0,6 3 0,5 5-643,1 0 0,-2 1 1,1 1-1,17 20 0,-1-2-1729,-28-28 2088,3-6-1023,1 0 1326,-1-1 0,1-1 0,-1 1 0,-1 0 0,1-1 0,-1 0 0,0 0 1,0-1-1,-1 1 0,0-1 0,4-12 0,38-84 1109,-44 101-831,0-2 103,1-2-362,-2 11 1631,-20 130-587,6 1 0,9 269 0,23-195-4512,-7-109-7152,-9-82 6854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5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5 444 8361,'-2'-12'-1,"1"-1"1,0 1-1,0-1 1,4-23-1,-3 31 33,1 0-1,0 0 1,1 0-1,-1 0 1,1 0-1,0 0 1,0 0-1,1 1 1,-1-1-1,1 1 1,0 0-1,0 0 1,8-8-1,-9 11-19,0 0-1,1 0 0,-1 0 0,0 0 0,1 0 1,-1 0-1,1 0 0,-1 1 0,1-1 0,0 1 1,-1 0-1,1 0 0,-1 0 0,1 0 0,0 1 1,-1-1-1,4 1 0,42 13 75,-41-11-88,-1-1 0,0 1 0,0 0 0,-1 0-1,1 0 1,-1 1 0,1 0 0,-1 0-1,0 1 1,0-1 0,-1 1 0,0 0 0,0 0-1,0 0 1,0 1 0,-1 0 0,0-1-1,0 1 1,0 0 0,-1 1 0,0-1 0,0 0-1,0 1 1,-1-1 0,0 1 0,0-1-1,-1 1 1,0-1 0,0 1 0,-1-1 0,1 1-1,-3 7 1,-13 65-701,16-75 623,2-3 12,0 0 65,-1 0 0,0 0 0,1-1 0,-1 1 0,1-1-1,-1 1 1,1-1 0,-1 1 0,1-1 0,-1 0 0,1 0 0,0 0 0,-1 0 0,1 0 0,-1 0 0,1 0 0,-1-1 0,1 1 0,-1 0 0,1-1 0,-1 1 0,3-2 0,32-20 132,-31 19-121,24-20 281,0 0 0,-2-1 0,-1-2 0,0-1 0,-3-1 0,25-35 0,-33 40 79,-1 0 0,-1-1-1,-1-1 1,-1 0 0,-1 0 0,-1-1 0,-1 0-1,7-46 1,-15 69-300,0 0 0,1 0 0,-1 1 0,0-1-1,-1 0 1,1 0 0,0 1 0,-1-1 0,0 0 0,1 0 0,-1 1-1,0-1 1,0 1 0,-1-1 0,1 1 0,-2-4 0,-6 11 58,3-1-100,0 0 0,0 0 0,1 1 0,-1-1 0,1 1 0,0 1 0,1-1 0,-1 0 0,1 1 0,0 0 0,1 0 0,-1 0 0,1 1 0,0-1 0,-3 12 0,3-6 15,0 1 0,0-1 0,2 1 0,-1 0 0,2 0 0,-1 0 1,2 0-1,0 0 0,0 0 0,2 0 0,-1 0 0,1-1 0,1 1 0,8 17 0,-8-22-15,0 0-1,1 0 1,0 0 0,0-1 0,0 0 0,1 0 0,1 0 0,-1-1 0,1 0 0,0 0 0,0 0 0,0-1 0,1 0-1,0-1 1,0 0 0,0 0 0,1-1 0,-1 1 0,1-2 0,0 1 0,13 1 0,-7-3 5,0 0 0,0 0 1,0-1-1,0-1 0,0-1 1,-1 0-1,1-1 0,0 0 1,-1-1-1,1-1 0,-1 0 1,-1-1-1,27-15 0,-25 11 47,0-1 0,-1 0-1,0-1 1,-1-1 0,0 0 0,-1-1-1,-1 0 1,0 0 0,-1-2-1,0 1 1,8-20 0,-17 32-24,0 1 1,0-1 0,0 0 0,0-1-1,0 1 1,-1 0 0,0 0 0,1 0-1,-1-4 1,-9 11 5,4-2-50,-1 1 0,1 0-1,-1 1 1,1-1 0,0 1 0,0 0-1,1 1 1,-1-1 0,1 1 0,0 0 0,0 0-1,0 0 1,1 0 0,0 1 0,0-1-1,0 1 1,-1 6 0,1-3-123,0 0 1,1 1-1,1-1 0,-1 0 1,2 0-1,-1 1 0,1-1 1,1 0-1,-1 1 0,2-1 1,-1 0-1,1 0 0,1 0 1,-1 0-1,2 0 0,-1 0 1,1-1-1,6 10 0,-5-10-461,0-1-1,1-1 1,-1 1-1,1-1 1,1 0-1,-1 0 1,1-1-1,0 0 1,0 0-1,1 0 1,-1-1-1,1 0 1,0-1-1,0 0 1,0 0-1,1 0 1,-1-1-1,1-1 1,15 2-1,7 0-2537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6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7165,'0'0'1404,"5"7"-1132,3 9 31,0 1 1,-1 0-1,0 0 1,-2 0-1,7 33 1,-7-24 34,-2-8 261,0 1 0,1 26 0,-2-32 27,-2-13-580,0 0 0,0 1 1,0-1-1,0 0 0,0 0 0,0 0 0,1 1 1,-1-1-1,0 0 0,0 0 0,0 0 0,0 0 1,0 1-1,1-1 0,-1 0 0,0 0 0,0 0 1,0 0-1,1 0 0,-1 0 0,0 0 1,0 0-1,1 0 0,-1 0 0,0 0 0,0 0 1,0 0-1,1 0 0,-1 0 0,0 0 0,0 0 1,1 0-1,-1 0 0,0 0 0,0 0 0,0 0 1,1 0-1,-1 0 0,0 0 0,0 0 1,0 0-1,1-1 0,-1 1 0,0 0 0,0 0 1,1-1-1,17-14 226,0-2 1,-1-1-1,19-24 1,51-74 1280,-87 116-1543,1-1 0,-1 1 0,0 0 0,0 0 0,0 0-1,0 0 1,0 0 0,0 0 0,0 0 0,0-1 0,0 1 0,1 0-1,-1 0 1,0 0 0,0 0 0,0 0 0,0 0 0,0 0 0,0 0-1,1 0 1,-1 0 0,0 0 0,0 0 0,0 0 0,0 0 0,0 0-1,1 0 1,-1 0 0,0 0 0,0 0 0,0 0 0,0 0-1,0 0 1,1 0 0,-1 0 0,0 0 0,0 0 0,0 0 0,0 0-1,0 0 1,0 0 0,1 0 0,-1 0 0,0 1 0,0-1 0,0 0-1,0 0 1,0 0 0,0 0 0,0 0 0,0 0 0,0 0 0,0 1-1,1-1 1,-1 0 0,0 0 0,0 0 0,4 17 242,1 39-212,-2-17 105,-3-36-134,0-1 1,1 1-1,-1 0 0,1 0 1,-1-1-1,1 1 0,0 0 0,0-1 1,0 1-1,0-1 0,1 1 1,-1-1-1,1 0 0,-1 0 0,1 1 1,0-1-1,0 0 0,0 0 1,0 0-1,0-1 0,0 1 0,0-1 1,1 1-1,-1-1 0,1 0 1,-1 1-1,1-1 0,4 1 0,-2-2-1,1 0 0,-1 0 0,1 0 0,-1-1 0,0 1 0,1-1-1,-1-1 1,0 1 0,0-1 0,0 0 0,0 0 0,0 0 0,4-3 0,6-2-1,72-40 78,0 0 128,-67 43-190,-16 3-15,0 3 5,1 1-3,-1 0 0,1 1-1,-1-1 1,0 1 0,0 0 0,0 0 0,-1 0 0,1 0 0,4 9 0,28 53-749,-18-31-1368,-13-24 972,-3-5-943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6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6 172 8265,'0'-34'32,"0"6"28,-3 6 12,3 3 68,-2-11-112,2 11-212,18 4-1776,2 10-2637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7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41 6685,'31'-41'3762,"-28"47"-3294,6 16-30,-1 0 0,0 0 1,-2 1-1,5 37 0,7 105 671,-12-91-600,3 25-1791,-4 136-1,-6-229 1005,1 0-1,-1-1 1,0 1-1,0-1 1,-1 0-1,0 1 1,0-1-1,-3 6 1,4-9 145,0 0 0,-1 0 0,1 0 0,-1 0 0,1 0 0,-1 0 1,0 0-1,0 0 0,0-1 0,0 1 0,0-1 0,0 1 0,0-1 0,0 0 1,0 0-1,-1 0 0,1 0 0,-5 1 0,5-2-299,-4-1 96,1 1 293,1-1-1,-1 0 1,0-1 0,1 1-1,-9-5 1,11 5 107,1 0 1,-1 0-1,1 0 0,-1-1 0,1 1 1,-1 0-1,1-1 0,0 1 1,0 0-1,0-1 0,0 0 0,0 1 1,0-1-1,0 0 0,1 1 0,-1-1 1,0 0-1,1 0 0,0 1 1,-1-1-1,1 0 0,0 0 0,0-2 1,3-1 232,8-5-165,0 0-1,0 0 1,1 1 0,0 0 0,1 1-1,-1 1 1,2 0 0,-1 1-1,15-6 1,-27 12-131,73-37 898,101-67 0,-172 102-731,-3 3-143,0-1-1,0 0 0,0 0 0,0 1 0,0-1 1,0 0-1,0 0 0,0 1 0,0-1 1,0 0-1,0 0 0,0 1 0,0-1 0,0 0 1,0 0-1,1 0 0,-1 1 0,0-1 1,0 0-1,0 0 0,0 0 0,0 1 0,1-1 1,-1 0-1,0 0 0,0 0 0,0 0 0,1 0 1,-1 1-1,0-1 0,0 0 0,0 0 1,1 0-1,-1 0 0,0 0 0,0 0 0,1 0 1,-1 0-1,0 0 0,0 0 0,1 0 1,-1 0-1,0 0 0,0 0 0,1 0 0,-1 0 1,0 0-1,0 0 0,1 0 0,-1 0 0,0 0 1,0 0-1,0-1 0,1 1 0,-1 0 1,0 0-1,0 0 0,0 0 0,1 0 0,-1-1 1,0 1-1,0 0 0,0 0 0,0 0 1,0-1-1,0 1 0,1 0 0,-3 25 420,2 0 1,0 1-1,2-1 0,7 35 1,-8-53-338,1 2 282,0 0-1,1-1 0,0 1 1,6 13-1,-7-20-301,-1-1-1,0 0 1,1 0 0,-1 0-1,1 0 1,-1 0 0,1 0-1,-1 0 1,1-1 0,-1 1-1,1 0 1,0-1-1,0 0 1,2 1 0,-1-1 309,3-2-3,13-8 21,0-1 0,-1 0 0,21-18 0,-20 15 99,1 0-1,37-20 1,-40 31-238,-13 3-227,-4 0-44,0 0 0,1 0 0,-1 0 0,0 0 0,0 0 0,0 0 0,1 0-1,-1 0 1,0 0 0,0 0 0,1 0 0,-1 0 0,0 0 0,0 0 0,0 0 0,1 0 0,-1 0 0,0 0 0,0 0 0,0 0 0,0 0-1,1 1 1,-1-1 0,0 0 0,0 0 0,0 0 0,0 0 0,1 0 0,-1 1 0,0-1 0,0 0 0,0 0 0,0 0 0,0 1 0,0-1-1,0 0 1,5 7 35,-2 0 0,1 0-1,-1 0 1,0 1 0,-1-1-1,1 1 1,-2-1-1,3 17 1,0 72 70,-4-65-90,-24 919-823,20-860 729,4-75 60,-4 94-173,-5 0 0,-25 125 0,18-186 90,16-46 89,-1 0 0,0 0 0,0 0-1,0 0 1,0 0 0,0-1 0,-1 1 0,1-1-1,0 1 1,-1-1 0,1 1 0,-1-1 0,0 0-1,1 1 1,-1-1 0,0 0 0,0 0 0,0-1-1,1 1 1,-4 1 0,-3-7-81,1-1 28,-1-2 0,1 1 0,1-1 0,-1 0 0,1 0 0,1 0 0,0-1 0,0 0 0,0 0 0,1-1 0,-5-17 0,5 13-52,2-1 1,-1 1-1,2-1 1,-1 0-1,2 0 0,0 0 1,1 1-1,4-23 1,2 2-341,1 0 1,2 1 0,1 0-1,2 0 1,1 1-1,1 1 1,2 0-1,2 1 1,0 1 0,2 1-1,2 1 1,0 1-1,2 0 1,0 2 0,49-36-1,-17 23-1303,1 2-1,2 3 1,99-40 0,-36 25-1867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8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8561,'7'-26'444,"-6"20"-154,0-1-1,1 1 1,0 0 0,1 0 0,3-7 0,-5 11 514,0-1-456,2 1 687,0 10-346,1 27-11,1 48 209,41 562 1134,-44-630-3138,3 28 672,-4-29-3068,-1 1-3807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8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7493,'1'-4'6,"1"-9"117,2 0-1,0 0 1,0 0 0,1 0 0,9-16 0,-12 26-77,1 0 0,-1-1 0,0 1-1,1 1 1,0-1 0,0 0 0,0 1 0,0-1 0,0 1-1,0 0 1,1 0 0,-1 0 0,1 0 0,-1 1 0,1 0-1,0-1 1,-1 1 0,1 1 0,0-1 0,0 0 0,0 1 0,0 0-1,6 0 1,5 2 69,0 0-1,-1 1 1,1 0-1,-1 1 1,0 1-1,0 0 0,23 12 1,-17-5 19,1 0 1,-2 1-1,0 1 0,19 18 1,-30-26-90,-1 1 1,0 1-1,0-1 1,-1 1-1,0 0 1,-1 1-1,0 0 1,0-1-1,0 2 1,-1-1-1,-1 0 1,0 1-1,0-1 0,0 1 1,-2 0-1,1 0 1,-1 0-1,0 0 1,-1 0-1,-1 0 1,1 0-1,-1 1 1,-1-2-1,0 1 1,0 0-1,-1 0 1,-1-1-1,1 1 1,-1-1-1,-8 12 1,-17 27 192,-66 81 1,21-31 24,74-97-259,-1 0 0,0-1 1,1 1-1,-1 0 0,0 0 1,1 0-1,-1 0 0,1 0 1,0 0-1,-1 0 0,1 0 1,0 0-1,0 0 0,-1 0 0,1 0 1,0 0-1,0 0 0,0 0 1,0 0-1,0 0 0,0 0 1,1 0-1,-1 0 0,0 0 0,0 0 1,1 0-1,-1 0 0,1 0 1,-1-1-1,1 1 0,-1 0 1,1 0-1,-1 0 0,1 0 0,0-1 1,0 2-1,2-1 1,-1 1-1,1-1 1,0 0 0,-1 0-1,1 0 1,0-1 0,-1 1-1,1 0 1,0-1-1,0 0 1,0 0 0,-1 0-1,1 0 1,0 0 0,0 0-1,3-2 1,30-4 13,0-2 1,-1-2 0,0-1-1,-1-2 1,0-1-1,-1-2 1,36-23-1,-47 25 57,-1-1 0,-1 0-1,0-2 1,-1-1 0,0 0 0,-2-1 0,0-1-1,-2-1 1,0 0 0,-1-1 0,13-28-1,-26 26 218,-3 25-283,0 0 1,0-1 0,1 1 0,-1-1 0,0 0 0,0 0-1,0 0 1,0 1 0,1-2 0,-1 1 0,0 0-1,-2-1 1,-1 1 9,4 0-18,1 0 1,0 0 0,-1 0 0,1 0 0,-1 0-1,1 0 1,-1 0 0,1 0 0,0 0-1,-1 0 1,1 0 0,-1 0 0,1 1 0,0-1-1,-1 0 1,1 0 0,0 0 0,-1 1-1,1-1 1,0 0 0,-1 1 0,1-1 0,0 0-1,-1 1 1,1-1 0,0 1 0,-6 6-7,1 0 0,1 0 1,-1 0-1,1 1 0,1-1 1,-1 1-1,1 0 0,1 0 1,0 1-1,0-1 0,0 0 1,1 1-1,0-1 0,1 1 1,0-1-1,0 1 0,1-1 1,0 1-1,0-1 0,1 1 1,0-1-1,0 0 0,1 0 1,1 0-1,6 12 0,-6-12-391,1-1-1,-1 0 1,2 0 0,-1 0-1,1-1 1,0 0-1,0 0 1,1-1-1,0 1 1,0-1-1,0-1 1,0 1 0,1-2-1,0 1 1,0-1-1,0 0 1,10 3-1,14 0-2205,1-3-525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8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57 7541,'-18'-53'935,"17"50"391,-1 13-989,-23 179 1002,5-23-649,-39 164 656,19-109-1614,16-72-2780,18-137 366,3-3-505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9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6969,'4'-7'103,"0"1"1,0 0-1,0 1 1,1-1-1,0 1 1,0 0-1,0 0 1,1 1 0,-1-1-1,1 1 1,11-5-1,-8 5 23,0 0-1,1 1 1,0 0 0,0 1-1,0 0 1,0 1 0,18-1-1,-5 2 76,-1 1-1,0 0 1,33 8-1,-43-7-120,-1 1 1,0 1-1,1 0 0,-1 0 1,-1 1-1,1 0 0,-1 1 1,14 10-1,-22-14-64,-1-1 1,1 1-1,0-1 0,-1 1 1,0 0-1,1 0 0,-1 0 1,0 0-1,0 0 0,0 0 0,0 0 1,0 0-1,-1 0 0,1 0 1,-1 1-1,1-1 0,-1 0 1,0 0-1,0 1 0,0-1 1,0 0-1,0 0 0,0 1 1,-1-1-1,1 0 0,-1 0 1,0 0-1,1 0 0,-1 1 0,0-1 1,0 0-1,0 0 0,-1-1 1,-1 3-1,-6 10-19,-1-1-1,0 0 0,-22 20 1,13-14-167,16-15 61,-1 0 1,0 0 0,1 0 0,0 0-1,0 1 1,0-1 0,0 1-1,1 0 1,-3 8 0,4-10-23,6-2 23,9 0 87,-1-1 0,0-1 0,0 0 0,0-1 0,0 0 0,0-1 0,0 0 0,0-1 0,-1-1 0,18-8 0,2-3 181,0-1-1,51-38 1,-59 36 241,0 0 1,-2-2-1,-1 0 0,37-48 0,-56 66 16,-10 8-332,2-2-65,-1 1-1,1 1 1,0-1-1,0 1 1,1 0-1,-1 0 0,1 1 1,0-1-1,1 1 1,-1 0-1,1 0 1,0 1-1,-5 11 1,6-8-45,-1 0 1,2 0-1,-1 0 1,1 0-1,1 0 1,0 1 0,0-1-1,1 0 1,0 1-1,3 15 1,-2-20-229,0 0 0,1 1-1,0-1 1,0 0 0,1 0 0,0 0 0,6 10 0,-6-12-225,0-1 1,0 1 0,0 0 0,1-1 0,0 0 0,-1 0-1,1 0 1,0 0 0,1 0 0,-1-1 0,6 3-1,4 0-2480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9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7181,'1'-2'19,"13"-32"130,-14 33-125,1 1 0,0 0 0,0-1 1,0 1-1,-1 0 0,1 0 0,0-1 0,0 1 1,0 0-1,0 0 0,0 0 0,-1 0 0,1 0 1,0 0-1,0 0 0,0 1 0,0-1 1,0 0-1,-1 0 0,1 1 0,0-1 0,0 0 1,0 1-1,-1-1 0,1 1 0,0-1 1,-1 1-1,1-1 0,0 1 0,-1 0 0,1-1 1,0 2-1,19 16 318,-16-13-176,0 0 0,-1 0 1,1 1-1,-1-1 0,-1 1 0,1 0 0,-1 0 0,0 0 0,0 1 1,-1-1-1,0 0 0,0 1 0,0-1 0,-1 10 0,-3 27 5843,5-46-5942,-1 0 1,1-1 0,-1 1-1,0-1 1,0 1-1,0-1 1,-1 1 0,1-7-1,-1 6-37,1 1 1,-1-1-1,1 1 0,0-1 1,0 1-1,0 0 0,0-1 1,1 1-1,-1 0 0,1 0 0,0 0 1,2-4-1,3-3 104,0 0 0,1 1 0,0 0 0,0 0 0,1 0 1,12-8-1,-15 13-91,-1 0 0,1 1 0,0 0 0,0 0 0,0 0 0,0 1 0,1-1 0,-1 2 0,0-1 1,1 1-1,0 0 0,9-1 0,-10 3-37,1-1-1,-1 1 1,1 0 0,-1 1 0,0-1 0,0 1-1,0 1 1,0-1 0,0 1 0,0 0-1,-1 0 1,1 0 0,-1 1 0,0 0 0,0 0-1,0 1 1,6 6 0,4 7-401,-2 1 0,1 0 0,13 29 0,-17-30-184,5 11-623,-11-20 274,1-1 0,-1 1 0,1-1 0,0 0 0,1 0 0,0 0 0,14 12 0,0-9-2565,-14-9 2703,10 4-1882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2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6541,'1'3'-131,"11"50"1766,-10-44 4872,-2-13-3969,-1-5-2380,2 0-1,-1 0 0,1 0 0,3-14 0,-2 16-45,1 1 0,0-1-1,0 1 1,1 0 0,-1-1 0,1 2-1,1-1 1,-1 0 0,1 1-1,0 0 1,0 0 0,1 0 0,-1 1-1,1 0 1,0 0 0,0 0-1,11-4 1,-16 7-99,1 1-1,-1-1 1,0 1 0,1 0-1,-1-1 1,0 1-1,1 0 1,-1 0 0,1 0-1,-1 0 1,0 0 0,1 0-1,1 1 1,1 0 18,-2-1-25,0 0 1,-1 0 0,1 0-1,-1 1 1,1-1 0,-1 1 0,1-1-1,-1 1 1,0-1 0,1 1 0,-1 0-1,0-1 1,1 1 0,-1 0 0,0 0-1,0 0 1,0 0 0,2 2 0,0 0 10,6 4-151,-2 0 0,1 0 1,-1 1-1,0 0 0,0 0 0,-1 0 1,0 1-1,-1 0 0,0 0 0,5 13 1,-7-14-505,1 0 1,0 0 0,0-1-1,0 1 1,1-1-1,0 0 1,1 0 0,0-1-1,0 1 1,0-1 0,1-1-1,7 6 1,-11-9 133,0-1 0,0 0 0,1 0 0,-1 0 0,0 0 0,1 0 1,-1-1-1,6 1 0,1 0-1024,8 1-1036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0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33 570 6333,'17'-6'298,"0"-1"0,-1 0 0,0-2 1,-1 0-1,1 0 0,-2-2 1,1 0-1,-2 0 0,1-1 1,-2-1-1,1 0 0,-2-1 0,0 0 1,13-24-1,-22 35-156,0 0 1,-1-1-1,0 1 1,0-1-1,0 1 0,0-1 1,0 0-1,-1 1 1,1-8-1,-1 8 125,-1 3-251,0 0 1,1 0-1,-1 0 0,0 0 1,1 0-1,-1 0 0,1 0 1,-1 0-1,0-1 0,1 1 1,-1 0-1,0 0 0,1-1 1,-1 1-1,1 0 0,-1-1 1,1 1-1,-1-1 0,1 1 1,-1-1-1,0 0-2,0 1 0,0-1-1,0 1 1,1-1 0,-1 1 0,0-1-1,0 1 1,0-1 0,0 1 0,0 0-1,0-1 1,0 1 0,0 0 0,1 0 0,-1 0-1,0 0 1,0 0 0,0 0 0,0 0-1,0 0 1,0 0 0,0 0 0,0 1-1,-2 0 1,-14 2 98,0 1-1,0 1 1,0 0-1,0 2 1,1 0-1,0 1 1,-23 14-1,32-17-67,1-1 0,-1 2 0,1-1 0,0 1 0,1 0 0,-1 0-1,1 0 1,-7 13 0,10-15-14,0 1 0,0-1 1,0 1-1,1-1 0,-1 1 0,1 0 0,1-1 0,-1 1 1,0 0-1,1 0 0,0 0 0,0 0 0,1-1 0,-1 1 1,4 9-1,-4-10-2,2 0 1,-1-1-1,0 1 0,1-1 1,0 1-1,0-1 1,0 1-1,0-1 1,0 0-1,1 0 0,-1 0 1,1 0-1,0-1 1,0 1-1,0-1 0,0 1 1,1-1-1,-1 0 1,0 0-1,1-1 1,0 1-1,-1-1 0,1 0 1,0 0-1,0 0 1,5 1-1,-7-2-16,0 0-1,-1 0 1,1 0 0,0 0-1,0-1 1,0 1 0,-1-1-1,1 1 1,0-1 0,0 1-1,-1-1 1,1 0 0,0 0-1,-1 0 1,1 0 0,1-2-1,3-1 26,2 0 29,0-2 0,0 1 0,-1-1 0,1 0 0,-1-1 0,-1 0 0,1 0 0,-1 0 0,6-11 0,-2 2 112,0 0 0,-1-1 0,9-26 1,-5 4 140,-3-1 1,-1-1 0,-2 1 0,-2-1-1,-1 0 1,-2-1 0,-6-61 0,0 65-41,3 34-61,-2 15-160,1-1-47,-1-3-3,1 0 0,0 1 0,1-1 0,0 1 0,0-1 1,1 1-1,0-1 0,1 13 0,7 21-71,2 0 0,1-1 1,3 0-1,1-1 0,1-1 1,3 0-1,42 64 0,-55-93 22,0 1-9,0-1 0,0 0 1,16 15-1,-19-21 39,-1-1 0,1 0-1,-1 0 1,1-1 0,-1 1 0,1 0 0,0-1-1,0 0 1,0 0 0,0 0 0,0 0 0,0 0-1,0 0 1,0-1 0,0 1 0,1-1 0,-1 0 0,0 0-1,5-1 1,10-3-10,-1-1 0,-1-1 0,1 0 0,-1-2 0,0 0-1,-1 0 1,0-1 0,0-1 0,15-14 0,9-9-6,-2-1-1,34-42 1,16-32-16,-75 91 72,-1-1-1,0 0 1,-1-1 0,11-29-1,-21 46-22,1 0 0,-1 0 0,1-1 0,-1 1 0,0 0 0,0 0-1,0 0 1,0 0 0,0 0 0,0-1 0,-1 1 0,1 0 0,-1 0-1,1 0 1,-2-3 0,1 4-7,1 0 4,-1 1 0,1-1 1,-1 0-1,0 0 0,0 1 0,1-1 0,-1 0 0,0 1 1,0-1-1,0 0 0,0 1 0,0 0 0,1-1 0,-1 1 1,0-1-1,0 1 0,0 0 0,0 0 0,0-1 0,0 1 0,0 0 1,-2 0-1,-7 0 43,2 1-31,0 1-1,1 0 0,-1 1 0,1 0 0,0 0 0,0 0 0,0 1 0,0 0 0,0 0 1,1 1-1,0 0 0,0 0 0,-10 12 0,12-13 1,0 1 0,1 0 0,-1 0-1,1 0 1,0 1 0,1-1 0,0 1 0,-1 0 0,2-1-1,-1 1 1,1 0 0,0 0 0,0 0 0,0 0 0,1 0 0,0 1-1,0-1 1,1 0 0,0 0 0,1 6 0,3 3 10,0 0 1,1-1-1,1 1 0,0-2 1,1 1-1,0-1 1,1 0-1,1 0 0,15 15 1,8 5 53,69 54 1,-17-27 7,-48-36-5,56 49 1,-91-71-77,0 0 0,0 0 0,0 0 1,0 1-1,-1-1 0,1 1 0,-1-1 1,0 1-1,2 4 0,-2-5-4,-6 4-42,2-2-20,-1-1 1,0 1-1,-1 0 1,1-1-1,-1 0 1,1 0-1,-1-1 1,0 1-1,0-1 1,0 0-1,0 0 0,0 0 1,-1-1-1,1 0 1,-6 1-1,-49 4-2649,0-3-1,1-2 1,-113-13-1,127 8 713,-26-3-3138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1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81 9421,'2'-1'-493,"0"-1"417,0 1-1,-1-1 0,0 1 1,1-1-1,-1 0 0,0 1 1,0-1-1,0 0 1,0 0-1,0 0 0,0 0 1,0 0-1,-1 0 1,1 0-1,-1 0 0,0 0 1,1 0-1,-1 0 0,0 0 1,0 0-1,0 0 1,-1-3-1,0 1 56,-14-10 118,11 11-29,0 1 0,0 0 1,0 1-1,-1-1 0,1 1 0,0 0 1,-1 0-1,1 0 0,-1 0 0,1 1 1,-1 0-1,1 0 0,-1 0 0,0 0 1,1 1-1,-5 1 0,2-1 24,1 1-1,-1-1 0,1 1 1,0 1-1,0-1 1,0 1-1,0 0 0,1 0 1,-1 1-1,1 0 1,0 0-1,0 0 0,0 0 1,-5 7-1,4-3 48,0-1-1,1 1 0,1 0 1,-1 0-1,1 0 0,1 1 1,-1-1-1,1 1 0,-2 14 1,3-13 61,0 0 0,1 0 0,0-1 0,1 1 0,0 0 0,0 0 0,1 0 0,1 0 0,-1-1 0,2 1 0,-1-1 0,1 1 0,1-1 0,0 0 0,0 0 0,0 0 0,1-1 0,1 1 0,9 11 0,-12-18-64,-1 1-1,1-1 1,-1 0-1,1 0 0,0 0 1,0 0-1,0 0 0,0-1 1,1 1-1,-1-1 0,0 0 1,1 0-1,-1 0 1,0-1-1,1 1 0,-1-1 1,7 1-1,-4-2 41,0 0-1,0 0 1,-1-1-1,1 1 0,-1-1 1,1 0-1,-1-1 1,0 1-1,10-7 1,4-5 328,0-2-1,-2 0 1,1 0 0,15-22-1,-31 35-413,14-15 324,-9 9-265,0 1 0,1 0 0,9-7 1,-14 13-121,0 0 1,0 0 0,0 0 0,0 1-1,0-1 1,0 1 0,0 0 0,0 0-1,1 0 1,-1 1 0,0-1 0,1 1-1,4-1 1,-4 2-15,0-1 1,0 1-1,0 0 0,-1 0 0,1 1 0,0-1 1,-1 1-1,1-1 0,-1 1 0,1 0 0,-1 0 1,0 1-1,6 4 0,32 37 102,-34-35-85,1 2 0,-2-1 0,1 1 0,-1 0 0,-1 0 0,0 0 0,-1 1 0,0 0 0,0 0 1,-2 0-1,1 0 0,0 17 0,-3-26 936,-3-6-881,0 0-56,0 1 0,0-1 0,1 1 0,-1-1 0,1 0-1,0 0 1,0 0 0,0 0 0,0-1 0,0 1 0,1 0 0,-1-1 0,1 1 0,0-1-1,-1-4 1,2-1 13,0 0-1,0 0 1,1 0-1,0 0 0,0 0 1,1 1-1,0-1 1,1 0-1,0 1 1,0 0-1,1 0 0,0 0 1,0 0-1,1 0 1,0 1-1,0 0 1,1 0-1,0 0 0,0 1 1,12-10-1,-6 6-23,0 1 0,0 0-1,1 1 1,1 0 0,-1 1-1,1 0 1,0 2 0,1-1-1,-1 2 1,1 0 0,18-3-1,-27 6-11,0 1 0,0 0-1,0 0 1,0 0-1,0 1 1,0-1-1,0 2 1,0-1 0,0 1-1,0-1 1,-1 2-1,1-1 1,-1 1-1,1-1 1,-1 2 0,0-1-1,0 0 1,0 1-1,6 7 1,-4-4 4,-1 1 0,0-1 0,-1 1 1,0 1-1,0-1 0,-1 1 0,0 0 0,0 0 0,-1 0 0,0 0 1,2 17-1,0-2-430,-2 2 1,1 48 0,-4-64-499,-1 1 1,-1-1 0,-4 19 0,3-21-206,0-1-1,1 0 1,-2-1 0,1 1 0,-1-1 0,-6 8 0,8-11 279,-2 2 51,1 4-4343,-2 7-608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200 134 10741,'6'-8'-58,"0"0"1,-1 0 0,0 0-1,-1-1 1,0 0-1,0 0 1,-1 0-1,5-18 1,-8 23 307,-1-3 48,1 6-273,0 0-1,0 0 1,0-1-1,0 1 1,-1 0-1,1 0 1,0 0-1,0 0 1,-1 0-1,1 0 0,-1 0 1,1 0-1,-1 0 1,1 0-1,-1 0 1,1 1-1,-1-1 1,0 0-1,1 0 1,-1 0-1,0 1 1,0-1-1,0 0 0,0 1 1,0-1-1,1 1 1,-1-1-1,0 1 1,0-1-1,0 1 1,0 0-1,-1-1 1,1 1-1,0 0 1,0 0-1,0 0 0,0 0 1,-1 0-1,-12 2 107,1 0 0,0 1 0,-1 0 0,1 1-1,1 1 1,-1 0 0,1 1 0,-1 0 0,2 1-1,-13 9 1,19-13-75,0 1-1,0 0 1,0 0-1,1 0 1,-1 1-1,1 0 1,1 0-1,-1 0 1,1 0-1,-1 0 1,1 1-1,1-1 1,-1 1-1,1 0 1,0 0-1,1 0 1,-1 0-1,1 0 1,0 0 0,1 0-1,-1 0 1,1 1-1,0-1 1,1 0-1,1 10 1,3-1 96,0 1 0,0-1 1,1-1-1,1 1 0,1-1 1,18 26-1,68 74 690,-31-42-411,-60-69-404,-1 1 0,1 0-1,0 1 1,-1-1 0,0 0-1,0 1 1,0-1 0,0 1-1,-1-1 1,0 1 0,0 0-1,1 9 1,-2-12-19,-1-1 0,1 1 1,0-1-1,-1 0 0,1 1 0,-1-1 0,1 1 1,-1-1-1,0 0 0,1 1 0,-1-1 0,0 0 1,0 0-1,0 1 0,0-1 0,-1 1 0,-2 1 16,1 1 13,-1 0 0,0 0 0,0-1 0,-1 1 0,1-1 0,-1 0 0,0-1 0,0 1 0,0-1 0,0 0 1,0 0-1,0 0 0,0-1 0,-8 1 0,5 0-4,4-1 65,0-2-5,-4 0-68,8 1-21,0 0 0,0 0 0,0 0-1,-1 0 1,1 0 0,0 0-1,0 0 1,0 0 0,-1-1-1,1 1 1,0 0 0,0 0-1,0 0 1,0 0 0,-1 0-1,1 0 1,0-1 0,0 1-1,0 0 1,0 0 0,0 0-1,-1 0 1,1-1 0,0 1-1,0 0 1,0 0 0,0 0-1,0-1 1,0 1 0,0 0-1,0 0 1,0 0 0,0-1-1,0 1 1,0 0 0,0 0-1,0 0 1,0-1 0,0 1 0,0 0-1,0 0 1,0-1 0,0 1-1,0 0 1,0 0 0,0 0-1,1-1 1,-1 1 0,0 0-1,0 0 1,0 0 0,0 0-1,0 0 1,0-1 0,1 1-1,-1 0 1,0 0 0,0 0-1,0 0 1,1 0 0,14-13-9,1 1 0,0 1 0,34-18 0,137-50-112,-90 39 99,0-3 1,96-60-1,-191 101 6,-12 9-42,-2 0 54,0 1 0,1 1 0,0 0 0,0 1 0,1 0 0,1 0-1,0 1 1,0 0 0,-11 19 0,15-21 10,1 0-1,-1 1 1,2 0-1,-1-1 1,1 1-1,1 0 1,0 1 0,0-1-1,1 0 1,0 0-1,1 1 1,0-1-1,1 1 1,0-1 0,0 0-1,1 0 1,1 0-1,-1 0 1,7 15-1,-7-22 5,0 0-1,0 0 1,0 0-1,0 0 0,0-1 1,0 1-1,1-1 0,-1 1 1,1-1-1,0 0 1,0 0-1,0 0 0,0 0 1,0 0-1,0-1 0,0 1 1,1-1-1,-1 0 1,0 0-1,1 0 0,5 0 1,-6-1-4,-1 0 0,1 0 1,0 0-1,0-1 0,-1 1 0,1-1 0,0 0 1,-1 0-1,1 0 0,0 0 0,-1 0 1,1 0-1,-1-1 0,0 0 0,1 1 1,-1-1-1,0 0 0,0 0 0,0 0 1,0 0-1,-1 0 0,1 0 0,0-1 1,-1 1-1,0-1 0,1 1 0,-1-1 1,0 1-1,-1-1 0,2-3 0,6-26 214,-1 0-1,5-54 0,-12 83-210,0 0 0,0 0-1,0 0 1,1 0 0,-1 0-1,1 0 1,0 0 0,-1 1-1,1-1 1,1 0-1,-1 1 1,0-1 0,1 0-1,-1 1 1,1 0 0,0-1-1,-1 1 1,1 0 0,1 0-1,-1 0 1,0 0 0,0 0-1,1 0 1,-1 1-1,1-1 1,-1 1 0,1 0-1,0 0 1,-1 0 0,1 0-1,0 0 1,3 0 0,0 0-8,0 1 1,0 1-1,0-1 1,0 1-1,0 0 1,0 1 0,0-1-1,0 1 1,0 0-1,-1 1 1,1-1-1,-1 1 1,0 0 0,7 5-1,-4-2 12,0 1 0,-1 0 0,0 0 0,0 0 0,-1 1 0,0 0 0,0 0 0,-1 0 0,0 1 0,0 0 0,-1 0 0,0 0 0,-1 1 0,0-1 0,0 1-1,-1 0 1,0-1 0,-1 1 0,0 0 0,-1 15 0,0-21 143,-1 6 28,0-4-56,0-10 1634,-4-42-1605,5 42-137,0 1 0,1-1 0,-1 1 0,1-1 0,-1 1 0,1-1 0,0 1 0,1-1 0,-1 1 0,0 0 0,1-1 0,0 1 0,0 0 0,0 0 0,0 0 0,0 1-1,1-1 1,-1 0 0,1 1 0,0 0 0,4-4 0,-2 2 16,3-2-14,1 0 0,-1 0 0,1 0 1,1 1-1,-1 1 0,1 0 0,0 0 0,0 1 1,16-4-1,-19 6-21,0-1 0,0 2 0,0-1 0,0 1 0,-1 0 0,1 0 0,0 1 0,0 0 0,0 0 0,0 0 0,-1 1 0,1 0 0,-1 0 0,1 1 0,8 5 0,-10-5-1,-1 1 0,0 0 0,0 0 0,0 0 0,-1 0 0,1 0 0,-1 1 0,0-1 0,0 1 0,0 0 0,-1 0 0,0 0 0,3 10 0,0 4 18,-1 0 1,3 29-1,-5-28-6,1 47 401,-2-65 248,11-10-605,0 0 0,0-1 0,-1-1 1,-1 0-1,17-20 0,15-12 22,-37 36-73,88-71 109,-82 69-126,0 0 0,1 0 0,0 2 0,0-1 1,1 1-1,17-5 0,-5 9-63,-24 2 69,0 0 0,0 0-1,0 1 1,0-1 0,0 1 0,0-1-1,0 1 1,0-1 0,0 1-1,0-1 1,0 1 0,0 0-1,0 0 1,0-1 0,-1 1 0,1 0-1,0 0 1,0 0 0,-1 0-1,1 0 1,-1 0 0,1 2 0,0-3-3,2 7-4,1 1 1,-1-1-1,0 1 1,-1-1-1,0 1 1,0 0-1,-1 0 1,2 14-1,0 4-17,0-11 13,0 4-26,1 1 1,1 0-1,1-1 1,12 30-1,-16-45 31,0 0 1,1 0-1,-1 0 1,0 0-1,1-1 1,0 1-1,0-1 1,0 0-1,0 0 1,1 0-1,-1 0 0,1 0 1,0-1-1,0 0 1,0 1-1,0-1 1,0-1-1,0 1 1,0-1-1,1 1 1,-1-1-1,0-1 0,1 1 1,-1-1-1,1 1 1,6-2-1,6-1-8,-1 0 0,0-2 0,-1 0 0,1 0 0,-1-2 0,0 0 0,0-1 0,0 0-1,-1-1 1,0-1 0,24-19 0,-14 7-4,0 0 0,-2-2-1,-1-1 1,0 0 0,19-32 0,-32 44 2,-1-1 1,0 0 0,-1-1 0,0 1 0,-1-1 0,-1 0-1,5-23 1,-9 35 15,-1-1-1,1 1 1,-1 0-1,1-1 0,-1 1 1,0 0-1,0-1 1,0 1-1,0 0 1,0 0-1,-1 0 0,1 0 1,-1 0-1,1 0 1,-1 0-1,0 1 1,0-1-1,0 0 1,1 1-1,-2 0 0,1-1 1,0 1-1,0 0 1,0 0-1,-3-1 1,-7 2 31,0 1 9,-1 1-1,1 0 1,0 1 0,0 1 0,0 0-1,1 1 1,-1 0 0,1 0 0,-19 13 0,26-15-11,-1 0 0,1 1 1,0 0-1,0 0 1,0 0-1,1 0 1,-1 0-1,1 1 1,0-1-1,0 1 1,1 0-1,-1 0 1,1 0-1,0 0 1,1 0-1,-1 1 1,1-1-1,0 0 1,0 1-1,0-1 1,1 1-1,0-1 0,0 1 1,1-1-1,-1 1 1,3 5-1,-1-2 4,1 0 0,1 0 0,0 0 0,0-1 1,1 1-1,0-1 0,0 0 0,1 0 0,0-1 0,1 0 0,-1 0 0,1 0 0,9 5 0,7 6-63,1-1 0,0-2 0,28 14 1,-9-9-457,1-2 1,1-2-1,1-2 1,0-1-1,90 11 1,-41-15-2872,186-7 1,56-39-5658,-238 18 3620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5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237 210 3008,'-4'-2'321,"-28"-8"1076,30 9 697,-3 3-1636,5-2-393,0 0-1,-1 0 1,1 0-1,-1 0 1,1 0-1,-1 1 1,1-1-1,-1 0 1,1 0-1,-1 0 1,1 0 0,0 1-1,-1-1 1,1 0-1,-1 0 1,1 1-1,0-1 1,-1 0-1,1 1 1,0-1 0,-1 0-1,1 1 1,0-1-1,0 1 1,-1-1-1,1 1 1,0-1-1,0 0 1,0 1-1,0-1 1,-1 1 0,1-1-1,0 1 1,0-1-1,0 1 1,0-1-1,0 1 1,0-1-1,0 1 1,0-1 0,1 0-1,-1 2 1,16 11 2686,-10-9-3441,-6-3 707,1-1 0,-1 0 0,0 1 0,0-1 0,1 0 1,-1 1-1,1-1 0,-1 0 0,0 0 0,1 1 0,-1-1 0,1 0 0,-1 0 0,1 0 0,-1 0 0,0 0 0,1 0 0,-1 1 0,1-1 0,-1 0 1,1 0-1,-1 0 0,1-1 0,0 1 0,12-2 208,0-2 0,0 0 0,-1 0 1,0-1-1,1-1 0,-2 0 0,1 0 1,-1-1-1,0-1 0,0 0 0,-1 0 0,0-1 1,0 0-1,-1-1 0,-1 0 0,1-1 1,-2 1-1,1-2 0,10-22 0,-17 30-120,1 0 0,-1 0 0,-1-1 1,1 1-1,0 0 0,-1-1 0,0-7 0,0 8-16,-1 3-71,1 0-1,-1 0 1,1 1-1,0-1 0,-1 0 1,0 0-1,1 0 1,-1 1-1,0-1 0,1 0 1,-1 1-1,0-1 1,0 0-1,1 1 0,-1-1 1,0 1-1,0-1 1,0 1-1,-2-1 0,-7-1 141,-11 4-55,0 1 0,0 1-1,0 1 1,0 1-1,1 0 1,0 2 0,-27 14-1,22-9 17,1 0-1,1 2 0,1 1 0,0 1 0,-31 31 0,47-42-79,1 0-1,0 0 0,0 0 0,0 1 0,1 0 0,0 0 0,0 0 0,1 0 0,0 0 0,0 1 0,1 0 1,0-1-1,0 1 0,1 0 0,-1 14 0,2-13-9,1 0 0,0 0-1,1 0 1,0-1 0,0 1 0,1-1 0,0 1-1,0-1 1,1 0 0,0 0 0,1 0 0,0-1-1,0 0 1,6 7 0,10 10-270,0-2-1,2-1 1,0 0 0,2-2 0,0-1 0,28 16-1,-32-22-1010,1-1 0,0-1 0,0-2 0,44 12 0,-7-15-6163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6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8101,'1'-4'12,"1"-1"1,0 1 0,0-1-1,0 1 1,1-1-1,-1 1 1,1 0-1,0 0 1,0 1 0,1-1-1,-1 0 1,1 1-1,-1 0 1,1 0 0,0 0-1,1 0 1,-1 1-1,0 0 1,1 0 0,-1 0-1,1 0 1,7-1-1,-5 1 86,0 1-1,0 0 0,0 1 0,1 0 1,-1 0-1,0 0 0,0 1 1,0 0-1,0 1 0,0-1 0,0 1 1,0 1-1,0-1 0,-1 1 1,8 4-1,-6-2 45,1 0 1,-1 0-1,0 0 1,-1 1-1,1 1 1,-1-1-1,0 1 1,-1 0-1,0 1 1,0 0-1,0 0 1,-1 0-1,0 0 0,-1 1 1,0 0-1,0 0 1,-1 0-1,0 0 1,-1 0-1,0 1 1,0-1-1,-1 1 1,0 0-1,-1 15 1,-1-21 377,-4 5 57,5-9-525,0 0 0,0 0 1,0 0-1,0-1 0,0 1 1,0 0-1,0 0 0,0 0 1,0 0-1,0 0 0,0 0 1,0-1-1,0 1 0,0 0 1,0 0-1,0 0 0,0 0 1,0 0-1,0 0 0,0-1 1,0 1-1,0 0 0,0 0 1,0 0-1,0 0 0,0 0 1,-1 0-1,1 0 0,0 0 1,0 0-1,0-1 0,0 1 1,0 0-1,0 0 0,0 0 1,0 0-1,-1 0 1,1 0-1,0 0 0,0 0 1,0 0-1,0 0 0,0 0 1,0 0-1,-1 0 0,1 0 1,0 0-1,0 0 0,0 0 1,0 0-1,0 0 0,0 0 1,-1 0-1,1 0 0,0 0 1,0 0-1,0 0 0,0 1 1,0-1-1,0 0 0,0 0 1,-1 0-1,1 0 0,0 0 1,0 0-1,0 0 0,0 0 1,0 1-1,0-41 243,0 38-270,-1 0 0,1 0 0,0 0 0,0 0 0,1 0 0,-1 0 0,0 0-1,0 1 1,1-1 0,-1 0 0,1 0 0,0 0 0,0 1 0,-1-1 0,1 0-1,2-2 1,1-2 48,1-6-95,1 1 0,-1 1 0,2-1 1,0 1-1,0 0 0,0 1 0,2 0 0,-1 0 0,1 0 1,13-9-1,-14 13-702,0-1 0,0 2-1,1-1 1,0 1 0,0 0 0,0 1 0,0 0 0,15-3-1,-10 4 33,-1 1 0,1-1 0,0 2 0,0 0 0,-1 1 0,1 0 0,26 7 0,-38-7 754,0 0 0,0 0 0,0 1 0,0-1 1,0 1-1,0-1 0,0 1 0,-1 0 0,1-1 0,-1 1 0,1 0 0,-1 0 0,3 4 1,11 30 983,-14-33-928,45 142 3265,-28-85-5532,-18-57 974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6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3 249 6677,'0'-41'-80,"-3"7"88,6 6 100,-1 4 84,0 3 24,2 2-24,0 4 104,3-11-212,-2 15-104,14-4-480,-10 9-8,15-3-2269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6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5717,'16'-4'220,"-13"4"16,0-1-16,-1 1-180,-1 0 1,0 0-1,1 0 0,-1 0 0,1 0 0,-1 0 0,0 0 0,1 0 0,-1 1 1,0-1-1,1 1 0,-1-1 0,0 1 0,0-1 0,1 1 0,-1 0 1,0-1-1,0 1 0,0 0 0,0 0 0,0 0 0,0 0 0,0 0 0,0 0 1,0 0-1,-1 0 0,1 1 0,0-1 0,-1 0 0,1 0 0,-1 1 1,1-1-1,-1 0 0,1 1 0,-1 1 0,6 19 512,-2 1 0,0 0 0,0 28 1,1-3 77,74 394 2830,-61-359-3070,-14-65-1000,-1 0-1,0 1 0,-2-1 0,0 29 1,-1-45 378,0 0 0,-1 0 0,1 0 0,0 0 0,-1 1 1,0-1-1,1 0 0,-1 0 0,0 0 0,0 0 0,0-1 0,-3 5 1,-9-1-3853,-9-2 1564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14 163 6429,'-1'-1'17,"0"0"0,0-1 1,-1 1-1,1 0 1,0-1-1,0 1 0,0-1 1,1 1-1,-1-1 1,0 0-1,1 1 0,-1-1 1,1 0-1,-1 1 0,1-1 1,0 0-1,0 0 1,-1 1-1,1-1 0,0 0 1,1 0-1,-1 1 1,0-1-1,1 0 0,-1 0 1,1 1-1,-1-1 1,1 0-1,0 1 0,-1-1 1,1 1-1,0-1 1,0 1-1,0-1 0,0 1 1,1 0-1,-1-1 1,0 1-1,0 0 0,1 0 1,-1 0-1,1 0 0,-1 0 1,1 0-1,3-1 1,15-8 129,1 1 1,0 0-1,0 1 0,45-9 1,95-7-167,-118 18-169,62-4-740,-79 10 695,-59 10 534,31-9-240,0-1 0,0 1 1,0-1-1,1 1 0,-1-1 1,0 1-1,0 0 0,1 0 1,-1 0-1,1 0 0,-1 0 1,1 0-1,-1 1 0,1-1 1,0 0-1,-1 1 0,1-1 1,0 1-1,0-1 0,0 1 0,0 0 1,0-1-1,0 3 0,0-2-2,0 0-5,1 0 0,-1-1 0,0 1 0,1 0 0,0 0 0,-1-1 0,1 1 0,0 0 0,0 0 0,0 0 0,0-1 0,1 1 0,-1 0 0,0 0 0,1-1 0,-1 1 0,1 0 0,-1 0 0,1-1 0,0 1 0,0-1 0,0 1 0,1 1 0,2 2 85,0 1 0,0-1 0,0 0 0,9 8 0,-6-8-169,1 1 0,0-1-1,0 0 1,1-1 0,-1 0 0,1 0-1,0-1 1,0 0 0,0 0 0,0-1-1,1 0 1,10 0 0,-9-1-949,0-1 1,0 0 0,1-1-1,-1 0 1,18-4-1,-7-3-1321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17 5541,'0'0'-116,"-1"-2"-85,-4-13 570,12 21-172,9 10 156,0 0 0,-1 1 0,0 1 0,-2 0 0,22 39 0,-29-46-24,-1-1-1,-1 2 1,0-1 0,-1 0-1,0 1 1,0 0-1,0 18 4163,-4-41-4114,-3-39-31,5 45-277,-1 0-1,1 0 1,0 1-1,0-1 1,0 0-1,0 1 1,1-1-1,0 1 1,0-1-1,0 1 1,0 0-1,1 0 1,5-7-1,-2 4 7,1 0-1,0 0 1,0 1-1,0 0 1,10-5-1,-12 8-223,0 0 0,1 1 1,0-1-1,-1 1 0,1 0 0,0 1 0,0-1 0,0 1 0,0 1 1,0-1-1,0 1 0,9 0 0,6 3-1732,0 0 1,25 7-1,-13-3-3041,-18-4 2449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6369,'6'-5'76,"3"-4"380,0 1 0,0 0-1,1 0 1,0 1 0,21-11 0,-29 17-156,15 18 265,-10-7-468,-2 1 1,1 0-1,-1 0 1,-1 0-1,0 1 1,-1-1-1,0 1 1,0 0-1,0 18 1,6 19-1164,-7-41 542,1 8-222,-1-1-2936,0 4 536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355 216 6029,'5'-4'129,"0"1"0,-1-1 0,0 0 0,0 0 0,0-1 0,0 1 0,-1-1 0,1 0 0,-1 0 0,4-10 0,-3 4 390,0-1 0,-2 1 0,1-1 0,-1 0 0,0-12 0,-1 19-327,-1 0-1,0-1 0,-1 1 0,1 0 0,-1 0 1,0 0-1,-3-10 0,3 14-161,1-1 1,-1 1-1,0-1 0,1 1 0,-1 0 1,0-1-1,0 1 0,0 0 0,0 0 1,0 0-1,0 0 0,0 0 0,0 0 1,0 0-1,-1 0 0,1 0 0,0 0 1,-1 1-1,1-1 0,-1 0 0,1 1 1,-1 0-1,1-1 0,-1 1 1,1 0-1,-1-1 0,1 1 0,-1 0 1,1 0-1,-1 0 0,1 1 0,-1-1 1,1 0-1,-1 0 0,1 1 0,-1-1 1,-1 2-1,-14 3 136,0 2 0,0 0 0,1 1 0,0 1 0,-17 13 0,23-15-35,0 0 0,1 1 0,1 1 0,-1-1 0,1 1 0,1 0 0,0 1 0,0 0 0,-7 15-1,9-5 289,4-16-220,1-4-190,1 0 0,-1 0 1,0 0-1,1 0 0,-1 0 0,1 0 0,-1 1 1,0-1-1,1 0 0,-1 0 0,0 0 1,1 1-1,-1-1 0,0 0 0,1 1 1,-1-1-1,0 0 0,0 0 0,1 1 1,-1-1-1,0 0 0,0 1 0,0-1 1,1 1-1,-1-1 0,0 0 0,0 1 0,0 0-2,0-1-1,0 1 0,1-1 1,-1 1-1,0-1 0,0 1 1,0-1-1,1 0 0,-1 1 1,0-1-1,1 1 0,-1-1 1,0 0-1,1 1 0,-1-1 1,1 0-1,-1 1 0,0-1 1,1 0-1,-1 0 0,1 1 1,-1-1-1,1 0 0,-1 0 1,1 0-1,-1 0 0,1 0 1,-1 0-1,1 0 0,-1 1 1,1-2-1,-1 1 0,1 0 1,-1 0-1,1 0 1,16-5 70,-1 0 1,1-1 0,-1-1 0,-1-1 0,0 0 0,29-21 0,-20 14 482,34-18 0,-54 32-437,0 6-5,2 4-84,0 0 0,0 1 0,-1 0-1,-1 0 1,1 0 0,-2 0-1,1 1 1,-2 0 0,1-1-1,-1 1 1,0 19 0,1 8-49,-3 1 0,-4 45 0,0-43-64,-1-1-1,-2 0 0,-23 73 1,25-99 77,0-1 0,-1 1 1,0-1-1,-1-1 0,0 1 0,-1-1 1,-1 0-1,0-1 0,0 0 0,-1-1 1,-1 0-1,0 0 0,0-1 0,-17 10 1,21-15 53,-1 0 0,1-1 0,-1 0 0,0 0 0,0-1 0,0 0 0,0-1 0,0 0 0,0 0 0,-1 0 0,1-1 0,0-1 0,0 1 0,-1-1 0,1 0 0,0-1 0,0 0 0,0-1 0,0 1 0,1-1 0,-12-7 0,13 7-50,1 0 0,0-1-1,-1 0 1,1 0 0,1-1 0,-1 1 0,1-1 0,-1 0 0,1 0-1,1-1 1,-1 1 0,1-1 0,0 0 0,0 0 0,1 0 0,0 0-1,0 0 1,0 0 0,1 0 0,-1-1 0,2 1 0,-1-1 0,1 1-1,0-1 1,0 1 0,1-1 0,2-10 0,0 4-163,1 1-1,0 0 1,1 0 0,0 0 0,1 1 0,1-1 0,0 2-1,0-1 1,1 1 0,12-13 0,2 0-576,1 2 0,1 1 0,30-20 0,19-6-3972,143-67 0,-140 78 934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7341,'2'-19'-84,"5"2"24,-2 4-4,8-7-20,8 23-380,-1 16-592,-5-6-825,0 4 89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8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36 280 4972,'4'0'-41,"5"1"208,0 0 1,0-1-1,0 0 0,0-1 0,-1 0 1,1-1-1,0 1 0,0-2 0,-1 1 1,1-1-1,-1-1 0,0 1 0,0-1 1,0-1-1,0 1 0,-1-1 0,1-1 1,-1 0-1,6-7 0,-5 6 144,-1 0 0,0-1 1,-1 0-1,1-1 0,-2 0 0,1 0 0,-1 0 0,-1 0 1,1-1-1,-2 1 0,1-1 0,-1 0 0,-1 0 0,0-1 1,0 1-1,-1-11 0,-1 17-202,0 1 1,0-1 0,-1 1-1,1 0 1,-1-1-1,0 1 1,-3-7-1,4 9-80,-1 0-1,1 0 0,-1 0 0,0 0 0,1 0 0,-1 0 1,0 0-1,0 0 0,0 0 0,0 0 0,0 0 0,0 0 0,0 1 1,0-1-1,0 0 0,0 1 0,-1-1 0,1 1 0,0-1 1,0 1-1,-1-1 0,-1 1 0,-3 0 16,1 0-1,0 0 1,-1 1 0,1-1-1,-1 1 1,1 1 0,0-1 0,0 1-1,0 0 1,0 0 0,-6 4-1,1 0 54,0 0-1,0 1 1,1 0-1,-15 16 1,5-2 168,1 1 0,1 0-1,-23 41 1,10 3 937,29-62-589,1-4-598,1 0 0,-1 0 0,1 0 0,-1 0 0,1 0 0,-1 0 0,1 0 0,-1 0 0,0 0 1,1 1-1,-1-1 0,1 0 0,-1 0 0,1 1 0,-1-1 0,0 0 0,1 1 0,-1-1 0,0 0 0,1 1 0,-1-1 0,0 0 0,0 1 0,1-1 0,-1 0 0,0 2 0,1-2-3,-1 1-1,0-1 0,1 1 1,-1-1-1,0 1 0,1-1 0,-1 1 1,1-1-1,-1 1 0,1-1 1,-1 0-1,1 1 0,-1-1 1,1 0-1,-1 1 0,1-1 1,-1 0-1,1 0 0,0 0 0,-1 1 1,1-1-1,-1 0 0,1 0 1,0 0-1,-1 0 0,1 0 1,-1 0-1,1 0 0,0 0 1,-1 0-1,1 0 0,0-1 0,29-6 333,-1-1 0,52-21 0,-52 17-98,0 1 0,0 2-1,41-8 1,-66 17-229,-1 0-1,1 0 1,-1 0 0,1 1 0,-1-1 0,1 1 0,-1 0 0,0 0 0,1 0 0,-1 0 0,0 1 0,0 0 0,0-1-1,0 1 1,0 0 0,0 0 0,3 4 0,5 4 35,0 1 0,14 20 0,-12-15-39,2 3-6,-12-13 5,1-2 0,-1 1 0,1 0-1,0-1 1,0 1 0,1-1 0,0-1 0,-1 1 0,10 5 0,-11-8 6,1-1 1,0 1-1,0-1 0,0 0 1,0 0-1,0 0 0,0 0 1,0-1-1,0 0 0,0 1 1,4-3-1,44-15 162,161-76 232,217-79-2477,-394 163-933,-33 9 824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9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81 9377,'0'0'-523,"-9"-1"51,-27-4 725,27 4 112,2-17 1793,9-25 1024,-2 38-2546,6-3 4385,11 190-3569,-14-168-1969,-1-3-423,-1 0-1,0-1 0,-1 18 0,0-25 136,0 1-1,-1 0 1,0-1-1,0 1 0,0 0 1,-1-1-1,1 1 1,-1-1-1,0 0 1,0 1-1,0-1 0,0 0 1,-4 4-1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800 473 7885,'11'-146'-788,"-11"121"1358,-1 0 1,-1 0 0,-8-44 0,9 65-498,0 0 1,1 1 0,-2-1 0,1 0-1,0 0 1,-1 0 0,1 1 0,-1-1 0,0 1-1,-1-1 1,1 1 0,0 0 0,-1 0 0,0 0-1,0 0 1,0 0 0,0 1 0,0-1 0,0 1-1,-1 0 1,1 0 0,-1 0 0,0 1-1,1-1 1,-1 1 0,0 0 0,0 0 0,0 0-1,0 0 1,0 1 0,0-1 0,0 1 0,0 0-1,0 0 1,0 1 0,0-1 0,0 1 0,0 0-1,0 0 1,1 0 0,-1 1 0,-4 2-1,-20 8 207,1 1 0,1 1 0,0 2-1,-39 30 1,-88 90 1014,128-112-1018,0 2 0,2 1 0,1 1 1,1 0-1,2 2 0,-25 48 0,39-66-177,-1 0-1,2 1 1,-1 0 0,2 0-1,0 0 1,0 0-1,1 0 1,1 1 0,0-1-1,1 0 1,0 1 0,1-1-1,1 1 1,0-1-1,1 0 1,0 0 0,1 0-1,0 0 1,1-1-1,7 13 1,-4-11-14,1-1 1,0 0-1,1-1 0,0 0 1,0-1-1,2 0 0,-1 0 1,1-1-1,1-1 0,20 13 0,-13-12 10,1 0 0,0-1 0,0-1 0,1-1 0,0-1 0,37 5 0,-15-7 30,1-1 1,0-3-1,0-1 0,-1-2 1,1-3-1,82-20 0,-87 15-23,1-2 0,-1-2-1,62-32 1,-86 38-68,0 0-1,0-1 1,-1-1 0,0-1-1,-1 0 1,0-1-1,-1-1 1,-1 0 0,0 0-1,16-28 1,-22 30-11,-1 0 0,0-1 0,-1 0 0,0 0 0,-1 0 0,-1-1 0,0 1 0,-1 0 1,0-1-1,-1 0 0,0 1 0,-2-1 0,1 1 0,-2 0 0,-6-25 0,-1 7 12,-2-1-1,0 1 1,-2 1-1,-2 0 1,-24-34 0,19 33-8,-1 2-1,-2 0 1,-1 2 0,-1 0 0,-1 2 0,-1 1 0,-1 1 0,-49-28-1,57 39-207,-1 1 0,0 0 0,-1 2 0,0 1 0,0 1 0,-1 0 0,0 2 0,0 1 0,0 1 0,0 1-1,-1 1 1,1 1 0,-49 7 0,29 2-1105,0 2-1,1 2 1,-61 28 0,39-11-2728,-90 58 0,77-34-1746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11033,'17'-98'2094,"-17"95"-430,-1 17-1204,-13 242 2383,34 95-551,-11-268-3246,-8-69 493,1 43-3948,-3-53 3379,1 0 0,-1 0 0,0 0 0,0 0 0,0-1 0,-1 1 0,-2 4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0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0 420 9193,'26'-93'-54,"-10"27"1535,3 2 1,3 0-1,30-61 0,-52 125-1445,0-1 0,1 1 0,-1 0 1,0-1-1,0 1 0,0-1 0,1 1 0,-1 0 0,0-1 0,0 1 0,1 0 0,-1-1 1,0 1-1,0 0 0,1-1 0,-1 1 0,0 0 0,1 0 0,-1-1 0,1 1 1,-1 0-1,0 0 0,1 0 0,-1 0 0,1-1 0,-1 1 0,0 0 0,1 0 0,-1 0 1,1 0-1,-1 0 0,1 0 0,-1 0 0,0 0 0,1 0 0,-1 0 0,1 0 0,-1 1 1,0-1-1,1 0 0,-1 0 0,1 0 0,-1 1 0,0-1 0,1 0 0,-1 0 1,0 1-1,1-1 0,-1 0 0,0 0 0,1 1 0,-1-1 0,0 0 0,1 1 0,10 18 720,-11-19-810,4 11 267,-1 1-1,0 0 1,0 0 0,-1 0 0,-1 0 0,0 0 0,-1 0 0,-1 13 0,2 21 230,12 250 1511,-11-97-3498,-4-133-1579,-8-27-1878,10-37 4660,-1-1 0,0 1 0,0-1 1,0 1-1,0-1 0,0 0 0,0 0 0,0 1 0,0-1 0,0 0 0,0 0 0,-1 0 0,-1 1 0,-1 1-777,-10 6-3532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22 119 9353,'-19'-27'249,"17"24"284,6-3-210,0 0-248,0 2-1,0-1 1,0 0-1,1 1 1,-1 0 0,1 0-1,1 0 1,-1 1-1,0 0 1,1 0-1,-1 0 1,1 0-1,0 1 1,11-3-1,15-3-80,1 2 0,0 1 0,35 0 0,104 4-1850,-88 2 185,41 1-2209,-69-2 1591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1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386 260 5813,'2'0'27,"-1"0"1,1 1 0,0-1 0,-1 0 0,1 0 0,0 0 0,-1 0 0,1-1 0,0 1 0,-1 0 0,1-1 0,-1 1 0,1-1 0,0 0 0,-1 1 0,1-1-1,-1 0 1,0 0 0,1 0 0,1-2 0,0 1 404,7-21 1085,-6 9-849,1-6 476,-1 0 0,2-27 0,-5 40-958,-1 0 1,-1 0 0,1 0-1,-1 0 1,0 0 0,-1 1-1,1-1 1,-2 0-1,1 1 1,-6-12 0,6 15-142,0 1 0,-1-1 1,1 1-1,-1 0 1,1-1-1,-1 1 0,0 1 1,1-1-1,-1 0 1,-5-1-1,6 2-31,-1-1 13,-1 0 0,0 1 0,1-1 0,-1 1 0,0 0-1,0 0 1,0 0 0,0 1 0,0 0 0,0-1 0,-5 2 0,-47 5 198,30 1-21,0 0-1,1 1 1,0 2 0,-35 18-1,50-23-105,0 1-1,1 0 0,0 1 0,0 0 1,1 0-1,0 0 0,0 1 0,0 1 0,1-1 1,1 1-1,-1 0 0,1 1 0,-6 14 1,9-19 14,1 0 1,0 0-1,1 0 1,-1 1-1,1-1 1,0 0-1,1 0 1,-1 1-1,1-1 1,0 1-1,0-1 1,0 0-1,1 1 1,0-1-1,0 0 1,1 1-1,-1-1 1,1 0-1,0 0 1,0 0-1,1-1 1,-1 1-1,1 0 1,0-1-1,1 0 1,-1 1-1,5 3 1,-5-6-18,0 0 0,1 0 0,-1-1 0,1 1 0,0-1 1,-1 1-1,1-1 0,0 0 0,0 0 0,0-1 0,0 1 0,0-1 0,0 0 0,0 0 0,-1 0 1,1-1-1,0 1 0,4-2 0,6-1 127,0-1 1,-1 0-1,22-10 0,-6 0 87,-1-2 0,0-2 0,-2 0 0,0-1 0,-1-2-1,28-29 1,-49 45-257,1 0 1,0 1-1,0-1 0,0 1 0,1 0 0,-1 0 0,1 1 0,9-5 0,-12 7-16,2 3 3,1 1-24,0 0-1,0 0 1,0 0-1,0 1 1,0 0-1,-1 0 1,1 1-1,-1 0 0,0-1 1,-1 2-1,6 5 1,5 12-692,21 38 0,-13-22-1394,-7 2-2040,-9-20 1739,-6-9-144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1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1 208 8037,'2'-6'-20,"0"0"0,1 0 0,0 0 0,0 0 1,0 0-1,1 1 0,0-1 0,0 1 0,0 0 0,8-7 1,-8 9 91,1 0 0,-1 0 0,0 1 0,1-1 1,-1 1-1,1 0 0,0 1 0,0-1 0,-1 1 1,1 0-1,0 0 0,0 1 0,0-1 0,6 1 0,-1 1 97,0-1-1,0 2 0,-1-1 1,1 1-1,0 1 0,-1 0 0,1 0 1,-1 1-1,0 0 0,0 0 1,-1 1-1,1 0 0,-1 1 0,0 0 1,0 0-1,-1 1 0,0 0 0,0 0 1,-1 0-1,0 1 0,0 0 1,9 17-1,-14-23 243,1 1 485,2 6-1219,-3-9 399,-1 0 0,0 0-1,0 0 1,0 0-1,0 0 1,0 0 0,0 0-1,0 0 1,1 0-1,-1 0 1,0 0 0,0 0-1,0 0 1,0 0-1,0 0 1,1 0 0,-1 0-1,0 0 1,0 0-1,0 0 1,0 0 0,0 0-1,0 0 1,1 0-1,-1 0 1,0 0 0,0 0-1,0 0 1,0 0-1,0 0 1,0 0 0,1 0-1,-1 0 1,0-1-1,0 1 1,0 0-1,0 0 1,0 0 0,0 0-1,0 0 1,0 0-1,0 0 1,0-1 0,0 1-1,0 0 1,0 0-1,1 0 1,-1 0 0,0 0-1,0 0 1,0-1-1,0 1 1,0 0 0,0 0-1,0 0 1,0 0-1,-1 0 1,1-1 0,0 1-1,0 0 1,0 0-1,0 0 1,6-25 249,1 0 1,1 1-1,1 0 0,17-31 1,-21 46-361,0 0 0,1 1 1,0 0-1,0 0 1,1 0-1,11-9 0,-14 14-165,0 0 0,0 0-1,0 0 1,1 1-1,-1-1 1,1 1 0,0 0-1,-1 1 1,1-1 0,0 1-1,0 0 1,0 0-1,0 1 1,5-1 0,7 3-1302,-1 0 0,0 1 0,1 1 0,-1 0 0,-1 2 0,18 7 0,-31-12 1212,27 11-3948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314 789 8405,'13'-9'133,"0"0"-1,0-1 1,-1 0 0,0-1-1,-1-1 1,0 0 0,-1 0 0,0-1-1,-1 0 1,14-26 0,-22 36 3,0 0 0,0-1 0,0 1 0,-1 0 0,1 0 0,-1-1 0,0 1 0,0 0 0,0-1 1,-1-5-1,1 8-90,-1 0-18,1 0 0,-1 0 0,1 0 1,-1 0-1,1 0 0,-1 0 0,1 0 1,-1 0-1,0 0 0,0 1 0,1-1 0,-1 0 1,0 1-1,0-1 0,0 0 0,0 1 1,0-1-1,0 1 0,0-1 0,-1 1 0,-1-2 32,0 0 0,-1 0 0,1 1 0,0-1 0,-1 1 0,1 0 0,-1 0 0,1 0 0,-1 1 0,1-1 0,-1 1 0,0 0 0,1 0 0,-5 1 0,-48 9 554,52-9-554,-26 7 296,1 1 0,1 1 1,-53 27-1,65-28-168,0 1-1,1 0 1,0 1 0,1 0 0,0 1-1,1 1 1,-21 25 0,32-35-140,0 0 1,0 1-1,0-1 0,0 0 1,1 1-1,0-1 1,-1 1-1,1 0 1,1-1-1,-2 7 0,2-9-25,0 1 0,0 0 0,0-1-1,0 1 1,1 0 0,-1-1 0,0 1-1,1 0 1,-1-1 0,1 1 0,-1 0-1,1-1 1,0 1 0,0-1 0,0 1-1,0-1 1,0 0 0,0 1 0,0-1-1,0 0 1,1 0 0,-1 0 0,0 0-1,1 0 1,-1 0 0,1 0 0,2 1-1,4 1 26,-1-1 0,1-1-1,0 1 1,0-1 0,0-1 0,0 1-1,0-1 1,0-1 0,-1 0 0,1 0-1,14-3 1,-10 0 25,0-1 0,-1 0 1,0 0-1,0-1 0,0-1 0,-1 0 0,0 0 1,0-1-1,11-12 0,-1-1 143,-1-1 0,29-42-1,-33 40-68,-1-1 0,-1 0-1,-2-1 1,0 0 0,-1-1-1,-2 0 1,-1 0 0,7-56-1,-12 61-51,0 0-1,-2 0 0,0 1 0,-2-1 0,0 0 0,-2 0 1,0 1-1,-1 0 0,-2 0 0,0 0 0,-1 0 1,-12-21-1,18 37-65,0 0 0,-1 1 1,0-1-1,1 1 0,-2 0 1,1 0-1,0 0 0,-1 0 0,0 0 1,0 1-1,0 0 0,0-1 1,0 2-1,-1-1 0,1 0 1,-1 1-1,0 0 0,0 0 0,0 0 1,-5 0-1,2 5 148,3 1-124,0-1 0,1 1 0,-1 0 0,1 1 0,0-1 0,1 1 0,-1 0 0,1 0 0,0 0 0,0 0 0,0 1-1,1-1 1,0 1 0,0 0 0,0 0 0,1-1 0,-1 1 0,1 12 0,0 6 81,1 1-1,1 0 1,2-1 0,0 1 0,2-1 0,0 0 0,13 33-1,2-6-148,2 0 0,35 59 0,-27-59-1078,2 0 0,53 61-1,-59-82-1260,40 33-1,-42-43-690,1 0 0,31 17 0,-26-18-2965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3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171 164 7797,'1'-24'23,"1"1"1,9-43-1,-10 63 353,-1-1 31,1 3-261,5-28 1083,-2 16 554,-4 13-1733,0 0 1,0 0 0,0 0-1,0 0 1,0 0-1,0 0 1,0 1-1,0-1 1,1 0-1,-1 0 1,0 0-1,0 0 1,0 0-1,0 0 1,0 0-1,0 0 1,0 0 0,0 0-1,0 0 1,0 0-1,0 0 1,0 0-1,0 0 1,1 0-1,-1 0 1,0 0-1,0 0 1,0 0-1,0 0 1,0 0-1,0 0 1,0 0 0,0 0-1,0 0 1,0 0-1,1 0 1,-1 0-1,0 0 1,0 0-1,0 0 1,0 0-1,0 0 1,0 0-1,0 0 1,0 0-1,0 0 1,0 0 0,0 0-1,0 0 1,1 0-1,-1 0 1,0 0-1,0-1 1,0 1-1,0 0 1,0 0-1,0 0 1,0 0-1,0 0 1,0 0-1,0 0 1,0 0 0,0 0-1,5 19 383,-1 1 0,-1 0 0,-1 1 0,-1-1 0,-2 30 0,-28 209 1759,9-105-3431,19-146 688,0 1 1,-1 0-1,0-1 0,0 0 0,-6 14 0,7-20 345,0 0-1,0 0 0,0 0 0,0 0 1,0-1-1,0 1 0,-1 0 0,1-1 1,-1 1-1,1 0 0,-1-1 0,0 0 1,0 1-1,1-1 0,-1 0 0,0 0 1,0 0-1,0 0 0,0 0 0,0-1 0,-1 1 1,1 0-1,0-1 0,0 0 0,0 1 1,0-1-1,-1 0 0,1 0 0,0-1 1,-3 1-1,1-1 106,-1 0 1,0 0-1,1 0 1,-1 0 0,1-1-1,0 1 1,0-1-1,-1 0 1,1-1-1,0 1 1,1-1-1,-1 0 1,0 0 0,1 0-1,0 0 1,-1-1-1,1 1 1,1-1-1,-1 0 1,0 1-1,1-2 1,0 1 0,0 0-1,0 0 1,-2-7-1,4 7 133,-1 0-1,1 1 0,0-1 1,0 0-1,0 1 0,1-1 1,-1 1-1,1-1 0,0 0 1,0 1-1,0 0 0,1-1 1,-1 1-1,1 0 0,0-1 1,-1 1-1,1 0 0,1 0 1,-1 0-1,0 1 0,1-1 1,2-2-1,5-4 92,1 0 1,-1 0-1,1 1 1,17-9-1,180-87 1454,-85 45 989,-121 60-2546,-1-1 1,1 1-1,-1 1 1,1-1-1,-1 0 1,0 0-1,0 0 1,1 1-1,-1-1 1,0 0-1,0 1 1,0-1-1,0 1 1,-1-1-1,1 1 1,0 0-1,-1-1 1,1 1-1,-1 0 1,1-1-1,-1 1 1,0 0-1,0 0 1,0-1-1,0 1 0,0 0 1,0 0-1,0-1 1,-1 4-1,-1 9 47,-4 98 311,6-101-303,1 1 1,0-1 0,1 0 0,0 0-1,0 0 1,1 0 0,1 0 0,6 14 0,-9-22-28,1-1 0,-1 1 0,1 0 0,0-1 0,0 1 0,0-1 0,0 0 1,0 0-1,0 0 0,1 0 0,-1 0 0,1 0 0,-1 0 0,1-1 1,0 1-1,0-1 0,-1 0 0,1 0 0,0 0 0,0 0 0,4 0 0,-3-1 9,1 0 0,-1 0-1,1 0 1,-1-1-1,0 0 1,1 0 0,-1 0-1,0 0 1,0-1-1,0 0 1,0 0 0,0 0-1,5-4 1,-2 2 2,-1 0-1,0-1 1,0 0 0,-1 0 0,1-1 0,-1 1-1,0-1 1,-1 0 0,1 0 0,-1-1 0,-1 1-1,1-1 1,-1 0 0,0 0 0,-1 0 0,0-1-1,2-7 1,-4 10-152,0 0 1,0 1-1,-1-1 0,1 0 1,-1 1-1,0-1 0,-1 1 0,1-1 1,-1 1-1,0 0 0,0 0 0,0 0 1,-1 0-1,1 0 0,-1 0 0,0 0 1,0 1-1,0-1 0,0 1 1,-1 0-1,0 0 0,1 0 0,-1 1 1,0-1-1,-7-2 0,-9-4-1446,0 1-1,-1 0 0,0 2 1,-24-5-1,35 8 653,-21-4-2659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3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343 342 10613,'0'0'-689,"17"-9"-838,7-13 1601,-22 20 102,10-9 450,-4 6 98,-4 9 360,-5 46-247,0 11 643,11 92 0,-9-141-994,-1-10-373,0 0-1,0 0 1,0 0-1,0 0 1,1 1 0,-1-1-1,0 0 1,1 0-1,0-1 1,-1 1-1,1 0 1,0 0-1,0 0 1,0 0-1,0-1 1,0 1-1,1 0 1,-1-1-1,0 1 1,1-1 0,-1 1-1,1-1 1,-1 0-1,5 2 1,-4-2 502,3-4-352,20-16 261,41-40 0,9-8 3,-73 66-522,-1 1 0,0-1 0,0 1 0,0-1 0,1 1 0,-1-1 0,0 1 0,1-1 0,-1 1 1,0 0-1,1 0 0,-1 0 0,0 0 0,1 0 0,-1 0 0,1 0 0,-1 0 0,0 1 0,1-1 1,-1 0-1,0 1 0,0-1 0,1 1 0,-1-1 0,2 2 0,23 19 45,56 89 236,-80-108-249,19-2 33,-17-4-51,8-14 8,0 0 1,-2-1 0,0-1 0,0 0 0,-2 0 0,-1 0 0,0-1 0,-2-1 0,0 1-1,-2 0 1,0-1 0,-1 0 0,-1 0 0,-2 0 0,-3-32 0,2 43-35,0-1-1,-1 1 1,0 0 0,-1 0 0,0 1 0,0-1 0,-2 1 0,1 0 0,-1 0 0,0 0 0,-1 1-1,0 0 1,-1 1 0,0-1 0,0 1 0,-1 1 0,0 0 0,-17-11 0,12 10-142,-1 1 0,0 1 0,0 1 0,0 0 0,-1 1 0,1 0 0,-1 1 0,0 1 0,0 1 0,0 0 0,0 1 0,-1 0 0,-16 4 0,-7 2-651,-1 2 0,1 1 0,0 3 0,-67 28-1,85-30-145,0 1-1,1 0 1,1 2-1,0 0 1,1 2-1,1 0 1,0 1-1,1 0 0,-28 35 1,19-12-3182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357 313 8181,'1'-5'-466,"1"-73"-778,-8-3 1013,5 71 338,0 0-1,0 0 1,-1 0 0,-7-18-1,8 23-17,-1 1 0,0 0 0,-1 0 0,1 0-1,-1 0 1,0 0 0,0 0 0,0 1 0,0-1-1,-1 1 1,1 0 0,-1 0 0,0 0 0,-7-4-1,2 3 102,0 1-1,0-1 0,0 2 1,0-1-1,0 1 0,-1 0 0,1 1 1,-1 1-1,-16 0 0,22 0 20,-1 0-3,-1 0-100,0 0 0,0 1 0,0 0-1,1 0 1,-1 1 0,0-1 0,1 1 0,-1 0 0,1 1 0,0-1-1,0 1 1,0 0 0,0 1 0,0-1 0,1 1 0,-1 0 0,1 0-1,0 0 1,0 0 0,0 1 0,1 0 0,0 0 0,0 0 0,0 0-1,-2 6 1,-6 13 303,2 2 0,-11 43 0,18-58-246,0 0-1,1 0 1,0 0-1,1 0 1,0 1-1,0-1 0,2 0 1,-1 0-1,4 13 1,-4-20 44,1 1 1,-1-1 0,1 0-1,0 1 1,0-1 0,0 0-1,0 0 1,6 5-1,-7-7-91,1-1 0,0 1 0,-1-1-1,1 0 1,0 0 0,0 0-1,0 0 1,0 0 0,0 0 0,0 0-1,0 0 1,1-1 0,-1 1 0,0-1-1,0 0 1,1 0 0,2 0 0,-1 0 285,2-3-22,8-6-122,1-1-1,-2 0 1,1-1-1,-2-1 1,1 0-1,11-16 1,65-91 843,-71 92-891,-17 26-202,0 0 0,0-1 0,0 1 1,0 0-1,0 0 0,0 0 0,0 0 1,0 0-1,0 0 0,0 0 1,1 0-1,-1 0 0,0 1 0,1-1 1,-1 0-1,1 1 0,-1-1 0,0 1 1,1 0-1,-1-1 0,3 1 1,-1 0 22,0 4 2,83 120 65,-21-28-3050,-55-83 1272,-6-8 814,-1 1 0,1-1 0,-1 1 1,1 0-1,-1 0 0,2 6 0,-5-10-292,-1-13-4604,0 4 5763,0-2 25,0-1 0,1 1 1,-1 0-1,2 0 1,-1 0-1,1 0 0,1 0 1,0 0-1,4-12 1,12-18 382,-17 36-366,1 0-1,0 1 1,-1-1 0,1 1-1,1-1 1,-1 1 0,0 0 0,0 0-1,1 0 1,-1 0 0,1 0 0,5-2-1,-6 3 93,5 3 31,2 2-54,0 0 0,0 1-1,-1 0 1,0 0 0,1 1-1,-2 0 1,1 1 0,-1-1 0,0 1-1,0 1 1,-1 0 0,7 10 0,52 88 5918,-62-115-5634,6-25-50,37-109 1017,-38 122-1251,1 0 0,1 1 0,1 0 0,23-32 0,-32 49-232,0 0 0,0 0 0,1 1 0,-1-1 0,0 1 0,1 0 0,0 0 0,-1 0 0,1 0 0,0 0 0,0 1 0,0-1 0,0 1 0,0 0 0,1-1 0,-1 2 0,0-1 0,0 0 1,1 1-1,-1-1 0,1 1 0,-1 0 0,4 0 0,-2 2-104,-1-1 1,1 0-1,-1 1 0,0 0 1,1 0-1,-1 0 1,0 1-1,0-1 1,-1 1-1,1 0 0,0 0 1,-1 0-1,0 1 1,0-1-1,0 1 1,3 4-1,3 7-285,0 0-1,-2 1 1,1 0 0,-2 0-1,0 0 1,-1 1 0,-1 0 0,0 0-1,1 21 1,-4-33 507,-1-1 1,1 0-1,0 0 1,1 0 0,-1 0-1,4 7 1,-4-9 47,-1-1 0,1 0 0,0 0 1,0 0-1,0 0 0,0 0 1,0 0-1,0 0 0,0 0 0,0 0 1,0 0-1,0-1 0,1 1 1,-1 0-1,0-1 0,0 1 1,1-1-1,-1 1 0,0-1 0,1 0 1,-1 0-1,1 1 0,-1-1 1,0 0-1,1 0 0,-1 0 0,1 0 1,-1-1-1,2 1 0,7-3 105,0 0 0,0-1-1,0 0 1,-1 0-1,0-1 1,0 0 0,0-1-1,0 0 1,13-13 0,-7 5 271,-1 0 0,0-1 0,-2-1 1,0 0-1,0-1 0,-2 0 1,0-1-1,-1 0 0,9-25 1,-16 25 158,-3 14-475,1 0 222,-8-1 174,7 5-470,1-1-1,0 1 1,-1 0-1,1-1 1,-1 1-1,1-1 1,-1 1-1,1 0 1,-1-1 0,1 1-1,-1 0 1,0 0-1,1-1 1,-1 1-1,1 0 1,-1 0-1,0 0 1,1 0-1,-1 0 1,1 0-1,-1 0 1,0 0-1,1 0 1,-1 0-1,1 0 1,-1 0-1,0 0 1,1 0-1,-1 1 1,1-1-1,-1 0 1,0 1-1,1-1 1,-1 0-1,1 1 1,-1 0-1,-14 6 249,1 2 0,0 0 0,1 0 0,0 1 0,1 1-1,0 0 1,0 0 0,-16 24 0,23-29-170,1 0-1,0 1 1,1-1-1,-1 1 1,1 0 0,1 0-1,-1 0 1,1 0 0,1 1-1,-2 7 1,3-11-70,0 1 0,0 0 0,0 0-1,1 0 1,0 0 0,0 0 0,0 0 0,0 0 0,1-1 0,0 1-1,0-1 1,0 1 0,1-1 0,-1 0 0,1 1 0,5 5 0,2 0-223,0-1-1,0 0 1,1-1 0,0 0 0,0 0 0,1-1 0,0-1 0,1 0 0,-1-1 0,19 6 0,13 1-1414,78 12 1,-23-11-2600,149 1 1,-125-15-748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8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0 400 9517,'31'-78'-907,"-18"43"2316,19-37 0,-31 70-443,14 27-446,-12-21-462,0 1 0,-1 0 0,1 0 1,-1 0-1,0 0 0,0 0 1,2 10-1,15 99 1855,-4 1 0,-1 179-1,-14-292-1773,0 0 0,0 1 0,0-1 0,0 0 0,0 0 0,0 0-1,-1 0 1,1 1 0,-1-1 0,1 0 0,-1 0 0,0 0 0,0 0 0,0 0-1,0 0 1,0-1 0,-2 4 0,1-3 866,-2-8-735,0-3-196,-1 0 0,2 0 1,-1 0-1,2 0 1,-1 0-1,1-1 0,0 1 1,1-1-1,0 0 0,1 1 1,0-1-1,1-13 1,5-10-19,0 1 0,2 0 0,2 1 0,1 0 0,1 1 0,1 0 0,22-36 0,-5 19-24,1 1-1,2 1 0,58-59 0,20-2-19,-98 96-19,-1 0-1,2 1 0,-1 1 0,1 0 0,1 0 0,-1 2 0,25-8 0,-35 12 7,0 2 0,1-1 0,-1 0 0,1 1 0,-1 0 0,1 0 0,-1 0 0,1 0 0,-1 1 0,1 0 0,-1 0 0,0 0 0,1 1 0,-1-1 1,0 1-1,0 0 0,6 3 0,-5-1 1,1 0 0,-1 1 1,0-1-1,0 1 1,-1 0-1,0 0 1,1 1-1,-2-1 0,1 1 1,-1 0-1,3 6 1,-2-4 3,-1 0 1,0 1-1,-1-1 0,0 0 1,0 1-1,-1 0 1,0-1-1,0 15 1,-2-18 1,1 1 0,-1 0 0,0-1 0,0 1 0,0-1 1,-1 1-1,0-1 0,0 0 0,0 0 0,-1 0 1,1 0-1,-1 0 0,-5 5 0,0-1 18,-1-1 0,-1 0 0,1-1 0,-1 0 0,0 0 0,0-1 0,-1-1 0,0 0 0,0 0 0,-1-1 0,-21 5 0,-5-1 76,-1-1-1,-51 1 1,-190 4 815,274-11-876,0-1-1,0 2 0,1-1 1,-1 0-1,0 1 0,1 0 1,-8 4-1,9 0 81,3-1-87,0 0-1,1 0 1,0 0 0,0 0-1,0 0 1,0 0 0,1 0 0,-1 0-1,1 0 1,1-1 0,-1 1 0,1 0-1,0 0 1,0-1 0,0 0 0,0 1-1,1-1 1,0 0 0,0 0 0,5 6-1,16 18 86,2-2-1,1 0 0,0-1 0,40 26 0,132 75 132,-157-101-259,75 43-697,20 13-2859,-49-24-3828,-74-47 4845,-4-1-3907,1 0 1082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62 476 10213,'0'-4'-348,"0"-8"544,0-1 0,0 1 0,1 0-1,0-1 1,1 1 0,1 0 0,0 0 0,0 1 0,1-1 0,1 0 0,0 1 0,1 0-1,0 1 1,8-12 0,-14 21-184,29-38 579,-2-2-1,-2 0 1,24-55-1,-42 59-36,-6 30-469,-1 3 32,-3 1-35,1 2-73,1 0 1,-1-1-1,1 1 1,-1 0-1,1 0 1,-1 0-1,1 0 0,-1 0 1,0 0-1,1 0 1,-1 0-1,0 1 1,0-1-1,0 1 1,0-1-1,1 1 1,-1 0-1,0 0 0,0 0 1,0 0-1,0 0 1,0 0-1,0 0 1,0 1-1,0-1 1,1 1-1,-4 1 0,-13 4 53,0 2-1,0 0 0,1 1 0,-32 23 0,43-28-42,0 1 0,0-1 0,0 1 0,1 0-1,0 1 1,0-1 0,0 1 0,1 0 0,0 0 0,0 0 0,0 1 0,1-1-1,0 1 1,0 0 0,1 0 0,0 0 0,-2 10 0,4-14-8,0 1 0,0-1 1,0 1-1,1-1 0,-1 1 0,1-1 1,0 0-1,0 1 0,0-1 0,1 0 0,-1 0 1,1 0-1,-1 0 0,1 0 0,3 3 1,-1-1-9,1 0 1,0 0-1,0 0 1,0-1 0,1 0-1,-1 0 1,8 3 0,8 3-29,0-1 1,1 0-1,30 6 1,-26-8-4,109 35-209,-133-42 235,-1 1 0,0 0 0,1 0 0,-1 0 0,0 0 0,0 0 0,0 0 0,0 0 1,0 0-1,0 1 0,0-1 0,0 0 0,0 0 0,0 1 0,-1-1 0,1 1 0,0-1 0,-1 1 0,0-1 0,1 1 1,-1-1-1,0 1 0,0-1 0,1 1 0,-1-1 0,0 1 0,-1 0 0,1-1 0,0 1 0,0-1 0,-1 1 0,1-1 0,-2 3 1,1 1 97,1-5-86,0 0-1,-1 1 0,1-1 1,0 0-1,-1 0 0,1 0 1,0 0-1,0 0 0,-1 0 1,1 1-1,0-1 0,-1 0 1,1 0-1,0 0 0,-1 0 1,1 0-1,0 0 0,0 0 1,-1 0-1,1-1 0,0 1 1,-1 0-1,1 0 0,0 0 1,0 0-1,-1 0 0,1 0 1,0-1-1,-1 1 0,1 0 1,0 0-1,0 0 0,0-1 1,-1 1-1,1 0 0,0 0 1,0 0-1,0-1 0,-1 1 1,1 0-1,0-1 0,0 1 1,0 0-1,0 0 0,0-1 1,0 1-1,0 0 1,0-1-1,0 1 0,0 0 1,0-1-1,0 1 0,0 0 1,0 0-1,0-1 0,0 1 1,0-1-1,13-27 86,-1 12-142,26-31 1,20-9-124,3 3 1,70-47 0,-130 99 162,0 0 0,0 0 1,0 1-1,0-1 0,0 0 0,0 1 0,0-1 0,1 0 0,-1 1 1,0-1-1,0 1 0,1 0 0,-1-1 0,0 1 0,1 0 0,-1 0 1,0 0-1,1 0 0,-1 0 0,0 0 0,1 0 0,1 1 1,-2 0 3,0 0 1,0-1 0,0 1 0,0 0 0,0 0 0,-1 0 0,1 0 0,0 0 0,0 0 0,-1 1 0,1-1 0,-1 0 0,1 0 0,-1 0 0,1 1 0,-1-1 0,0 0 0,1 3 0,0 8 20,-1 1 0,0-1 1,-2 23-1,1-28-10,-1 17 48,1 1 1,3 33-1,-1-49-30,0 1 0,1-1 1,0 0-1,0 1 0,1-1 0,0 0 1,1-1-1,0 1 0,6 9 0,-9-16-13,1 1 0,0-1 0,-1 0-1,1 0 1,0 0 0,0 0 0,0 0 0,1-1 0,-1 1-1,0-1 1,1 1 0,-1-1 0,1 0 0,-1 0-1,1 0 1,0 0 0,-1 0 0,1 0 0,0-1-1,0 0 1,-1 1 0,1-1 0,0 0 0,0 0-1,0-1 1,-1 1 0,5-1 0,-3-1-18,-1 0 1,1 0-1,0 0 0,0 0 1,-1-1-1,0 0 1,1 1-1,-1-1 0,0-1 1,0 1-1,-1 0 0,1-1 1,2-4-1,-2 2-14,0-1 0,0 0 1,-1 0-1,0 0 0,0 0 0,-1 0 0,0 0 0,1-9 0,-1-39-86,-2 37 18,2 0 1,4-31 0,-4 45 74,0 1 1,1 0-1,-1 0 1,1 0-1,0 0 1,0 0-1,0 0 1,0 0 0,0 0-1,1 1 1,-1-1-1,1 1 1,0 0-1,-1 0 1,7-4-1,47-20-74,-48 23 70,-2 0 7,-1 0-5,-1 1 0,0 1 1,0-1-1,1 1 0,-1-1 0,1 1 0,0 1 0,5-2 0,-7 3 15,0 1 0,0-1-1,0 1 1,0-1 0,0 1-1,0 0 1,-1 0 0,1 0 0,-1 0-1,1 0 1,-1 1 0,0-1 0,0 1-1,0-1 1,0 1 0,-1 0-1,1 0 1,-1 0 0,2 4 0,3 9 48,-1 0 0,6 28 1,-2-7 2,1-3 52,21 43 1,-26-67-14,-1-1 0,2 1 0,-1-1 0,1-1 0,1 1 0,0-1 0,0 0 1,15 12-1,-17-18-52,-1 0-1,1-1 1,0 1 0,0-1 0,0 0 0,0-1 0,0 1 0,0-1 0,0 0 0,0 0 0,0-1 0,-1 0 0,1 1 0,10-4 0,-6 1-18,-1 0 0,1 0 0,0-1 1,-1 0-1,0 0 0,0-1 0,0 0 1,0-1-1,-1 0 0,0 0 0,0 0 1,-1-1-1,0 0 0,0 0 0,0-1 1,-1 0-1,0 0 0,-1 0 0,6-13 1,0-7-9,-1 0 1,-1 0 0,-2 0-1,5-52 1,-11 77-29,1 2 7,0 0-1,-1 0 1,1-1 0,-1 1 0,1 0 0,-1 0 0,0-1 0,1 1 0,-1 0 0,0 0-1,0-1 1,0 1 0,0 0 0,0-2 0,0-12-30,0 11 22,5-36 1252,-4 37-1091,1-5-147,-2 8 8,0 0 0,0 0 0,0 0 0,0 0 0,0 0 0,0 0 0,0 0 0,0 0 0,0 1 0,0-1 0,0 0 0,0 0 0,0 0 0,0 0 0,0 0 0,0 0 1,0 0-1,0 0 0,0 1 0,0-1 0,0 0 0,1 0 0,-1 0 0,0 0 0,0 0 0,0 0 0,0 0 0,0 0 0,0 0 0,0 0 0,0 0 0,0 1 0,0-1 0,0 0 0,0 0 0,1 0 0,-1 0 1,0 0-1,0 0 0,0 0 0,0 0 0,0 0 0,0 0 0,0 0 0,0 0 0,1 0 0,-1 0 0,0 0 0,0 0 0,0 0 0,0 0 0,0 0 0,0 0 0,0 0 0,0 0 0,0 0 0,1 0 0,-1 0 0,0 0 1,0-1-1,0 1 0,0 0 0,0 0 0,0 0 0,0 0 0,21 88 108,-14-51-26,19 56 0,-19-75-177,1-2 0,0 1 0,1-1 0,19 26 0,-21-33-682,0-1-1,1 0 0,0 0 0,0-1 1,12 8-1,-17-14 12,0 1 0,0-1 1,0 0-1,-1 0 0,1 0 0,0-1 1,1 1-1,-1-1 0,0 0 1,0 0-1,3 0 0,-4 0 273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9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23 8301,'-2'-3'-129,"-9"-16"-188,11 21 318,14 31 260,-9-21-319,5 12 193,34 90 153,-39-99 33,-1 1 1,-1 0-1,-1 0 0,2 32 0,-11-25 404,0-16 3945,-1-43-4336,8 35-318,0 0-1,-1 1 1,1-1-1,0 0 0,0 0 1,0 0-1,0 0 0,0 1 1,0-1-1,0 0 1,0 0-1,0 0 0,0 1 1,0-1-1,1 0 0,-1 0 1,0 0-1,1 0 0,4-13 28,2 1 0,-1 0 0,1 1 0,1-1 0,0 1 0,1 1 0,16-18 0,-19 24-334,0-1 0,0 1-1,0 0 1,1 1 0,-1-1 0,1 1 0,0 1 0,1-1-1,-1 1 1,0 1 0,1-1 0,0 1 0,0 0 0,-1 1 0,17-1-1,-18 2-228,-1 1 0,1 0-1,0 0 1,-1 1 0,0 0-1,1 0 1,-1 0-1,0 0 1,0 1 0,0 0-1,0 0 1,0 0-1,6 6 1,5 6-2133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0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1 437 5929,'0'4'-186,"1"0"124,-1-2 88,0-1 0,0 0-1,0 1 1,1-1 0,-1 0-1,0 1 1,1-1 0,-1 0-1,0 0 1,1 1-1,-1-1 1,1 0 0,0 0-1,-1 0 1,1 0 0,0 0-1,0 0 1,0 0 0,0 0-1,0 0 1,0 0 0,0 0-1,0 0 1,0-1 0,0 1-1,0 0 1,0-1 0,1 1-1,-1-1 1,0 1 0,0-1-1,3 0 1,7-1 148,1 0 0,-1-1 0,1-1 0,-1 0 0,0 0 1,0-1-1,0-1 0,-1 0 0,1 0 0,10-8 0,12-9 378,50-44 0,-64 50-325,-1-1 1,-1 0-1,0-2 1,-1 0-1,-1 0 1,-1-2-1,-1 0 1,-1 0-1,18-43 1,-29 57-118,0 0 1,0 0-1,0-1 1,-1 1 0,0 0-1,-1-9 1,1 15-102,0 0 1,0 1-1,0-1 1,-1 0-1,1 0 1,0 0-1,-1 0 1,1 1-1,0-1 0,-1 0 1,1 0-1,-1 1 1,1-1-1,-1 0 1,1 1-1,-1-1 1,0 1-1,1-1 1,-1 0-1,0 1 1,1-1-1,-1 1 1,0 0-1,0-1 1,1 1-1,-1 0 0,0-1 1,0 1-1,0 0 1,1 0-1,-1 0 1,0 0-1,0-1 1,0 1-1,0 1 1,0-1-1,1 0 1,-1 0-1,0 0 1,0 0-1,0 0 0,0 1 1,1-1-1,-1 0 1,0 1-1,0-1 1,1 1-1,-2 0 1,-32 19 197,30-16-189,1 0 0,-1 0 0,1 0 0,0 1 1,0 0-1,1-1 0,-1 1 0,1 0 0,0 0 0,1 0 0,-1 1 0,1-1 0,0 0 0,0 1 0,0-1 0,1 0 0,0 1 0,0-1 0,1 1 1,-1-1-1,3 9 0,2 7 26,0-1 0,1 1 1,2-2-1,9 21 1,58 157 215,-60-154-148,-2-11 411,-12-30-228,6 3 115,-7-5-390,1 0 1,-1 1-1,0-1 1,1 1-1,-1-1 1,0 0-1,1 1 1,-1-1-1,0 0 1,1 1-1,-1-1 1,1 0-1,-1 0 1,0 1-1,1-1 1,-1 0-1,1 0 1,-1 0-1,1 0 1,-1 0-1,1 1 1,-1-1-1,1 0 1,-1 0-1,1 0 1,-1 0-1,1-1 1,-1 1-1,1 0 1,-1 0-1,1 0 1,-1 0-1,1 0 1,-1-1-1,1 1 1,-1 0-1,0 0 1,1-1-1,0 1 1,16-11 89,0 0 0,0-1 0,-1 0 1,0-1-1,-1-1 0,-1-1 0,-1 0 1,0-1-1,0 0 0,19-35 0,-14 19-50,-2-1 1,-1-1-1,-1-1 0,-2 0 0,11-51 0,-19 62-1,0 1 0,0-39 0,-4 61-59,0 0 1,0 0 0,0 0-1,0 0 1,0 0-1,0 0 1,0 0-1,0 0 1,-1 0-1,1 0 1,0 0-1,-1 0 1,1 0-1,0 0 1,-1 0-1,1 1 1,-1-1-1,0 0 1,1 0-1,-1 0 1,0 1-1,1-1 1,-1 0-1,0 1 1,0-1-1,0 0 1,0 1-1,0-1 1,1 1-1,-1 0 1,0-1-1,0 1 1,0 0-1,0-1 1,0 1-1,0 0 1,-2 0-1,2 0 1,-2-1 36,-1 7 3,-1 1-28,2 1 1,-1-1 0,1 1 0,0-1 0,0 1-1,1 0 1,0 0 0,0 0 0,1 0 0,0 0-1,1 0 1,-1 1 0,2-1 0,1 13 0,0-11-159,1-1 0,1 1 1,-1-1-1,2 1 1,-1-1-1,1-1 0,1 1 1,-1-1-1,1 0 1,1 0-1,0 0 0,0-1 1,0 0-1,1 0 1,0-1-1,0 0 0,1-1 1,-1 0-1,11 5 1,8 2-1433,0-1 1,1-1-1,0-1 1,0-2-1,41 5 1,-19-5-2536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1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73 8061,'-3'-1'-444,"-23"-6"128,26 7 376,-1 0 0,0 0 0,0-1 0,1 1 0,-1 0 0,0 0 0,0 0 0,1 0-1,-1 0 1,0 0 0,0 0 0,0 0 0,1 1 0,-1-1 0,0 0 0,1 0 0,-1 1 0,0-1 0,0 0 0,1 1 0,-1-1 0,0 0 0,1 1 0,-1-1 0,1 1 0,-1 0 0,1-1 0,-1 1 0,1-1 0,-1 1 0,1 0 0,-1-1 0,1 1 0,0 0 0,0-1 0,-1 1 0,1 0 0,0 0 0,0-1 0,0 1 0,-1 0 0,1 1 0,0 11 469,0 0 1,-1 0 0,-4 15-1,5-24-293,-1 0-1,0 0 0,-1 0 0,1-1 1,-1 1-1,1-1 0,-1 1 0,0-1 0,0 1 1,-1-1-1,1 0 0,-1 0 0,1 0 1,-1-1-1,-7 6 2585,5-12-2411,-17-9-19,22 12-366,-1 1-1,0-1 0,1 1 0,-1-1 0,1 1 0,-1-1 1,1 0-1,-1 1 0,1-1 0,-1 0 0,1 1 0,0-1 0,-1 0 1,1 1-1,0-1 0,-1 0 0,1 0 0,0 0 0,0 1 1,0-1-1,0 0 0,0 0 0,0 1 0,0-1 0,0 0 1,0 0-1,0 0 0,0 1 0,1-2 0,-1-4 54,0 0-1,0-1 1,1 1-1,0 0 1,0 0 0,0 0-1,1 0 1,0 0-1,0 0 1,1 0 0,-1 0-1,1 1 1,1 0-1,-1-1 1,1 1-1,0 0 1,0 1 0,0-1-1,0 1 1,10-7-1,-8 6-45,0 0 0,1 0-1,0 1 1,0 0 0,0 0 0,1 1-1,-1 0 1,1 0 0,0 1-1,0 0 1,0 0 0,0 0 0,0 2-1,0-1 1,9 1 0,-8 1-14,0 1 0,-1 0 0,1 0 0,0 1-1,-1 0 1,1 1 0,-1 0 0,0 0 0,0 1 0,0 0 0,-1 0 0,0 1 0,0 0 0,0 0 0,-1 0 0,0 1 0,0 0 0,-1 1 0,1-1 0,-2 1 0,1 0 0,-1 0 0,0 0 0,-1 1 0,0-1 0,0 1 0,-1 0-1,0 0 1,-1 0 0,1 0 0,-2 0 0,1 0 0,-2 0 0,1 0 0,-1 0 0,-3 14 0,-1-4 6,0-1-1,-1 0 1,-2 0-1,1 0 1,-2-1-1,0 0 1,-1-1-1,-1 0 1,-1 0-1,0-1 1,-17 16-1,5-8 48,-1-1 1,0-1-1,-2-1 0,-1-2 0,-50 26 0,73-41-10,0-1-1,-1 1 1,1-2-1,0 1 1,-1 0-1,1-1 1,-1 0-1,-6 0 1,10-1 106,-3-4-15,-14-10-29,19 14-118,0 0-1,-1 0 0,1 0 1,0-1-1,0 1 0,0 0 1,-1 0-1,1 0 0,0 0 1,0-1-1,-1 1 0,1 0 1,0 0-1,0 0 0,0-1 1,0 1-1,0 0 0,-1 0 1,1-1-1,0 1 0,0 0 1,0 0-1,0-1 0,0 1 1,0 0-1,0-1 0,0 1 1,0 0-1,0 0 0,0-1 1,0 1-1,0 0 0,0-1 1,0-3 17,1 0 0,0 0 0,0 1 1,0-1-1,0 0 0,1 0 0,-1 1 1,1-1-1,0 1 0,0-1 1,0 1-1,0 0 0,1 0 0,-1 0 1,7-5-1,-3 3 2,0 0-1,0 1 1,1 0 0,0 1-1,-1 0 1,1 0 0,0 0-1,8-2 1,2 1 3,-1 1-1,1 1 1,0 0 0,0 1 0,0 1 0,0 0-1,20 4 1,-10 1-297,0 2-1,0 1 0,-1 1 1,34 16-1,43 29-7454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2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944 355 8933,'-6'-34'-102,"-1"0"1,-1 1-1,-2-1 1,-2 2-1,0-1 1,-22-37-1,30 64 187,-1 0 0,1-1 0,-1 2-1,-1-1 1,1 0 0,-1 1 0,0 0 0,0 0-1,0 1 1,-1 0 0,1 0 0,-1 0 0,0 1-1,0 0 1,0 1 0,-1-1 0,1 1 0,-1 0 0,1 1-1,-1 0 1,0 0 0,0 1 0,1 0 0,-1 0-1,-8 2 1,-7 2 119,1 0 0,0 2 0,0 0 0,1 1-1,0 2 1,0 0 0,-27 17 0,13-5 135,1 2 0,1 2 0,1 1 0,1 1 0,2 2 0,-50 61 0,51-53 1,2 2 0,1 1 1,2 1-1,2 1 0,-28 81 0,42-100-176,0 0 0,2 1 1,0 0-1,2 0 0,1 0 0,0 0 0,2 0 0,1 1 0,6 38 0,-4-48-76,1-1 0,1 1-1,0 0 1,0-1-1,1 0 1,1-1 0,1 1-1,0-1 1,0 0 0,1-1-1,1 0 1,0-1 0,1 0-1,0 0 1,0-1-1,18 11 1,-2-5 34,0 0 0,1-2 1,1-1-1,1-1 0,-1-2 0,2-1 0,-1-1 0,1-2 0,0-1 0,57 2 1,-56-6-45,1-2 0,-1-1 1,1-2-1,-1-1 1,0-1-1,0-2 1,-1-1-1,0-2 0,-1 0 1,40-23-1,-54 25-55,0 0 0,-1-2 0,0 0 0,-1 0 0,0-1 0,-1-1 0,-1 0 0,0-1 0,-1-1 0,0 0 0,-1 0 0,0-1 0,-2 0 0,0 0 0,-1-1 0,0 0 0,-1 0 0,-1-1 0,-1 0 0,-1 0 0,0 0 0,-1 0 0,-1 0-1,-1-1 1,-1 1 0,-4-33 0,-3 15-5,0 1 0,-2 0 0,-2 0 0,-1 1 0,-2 1 0,-1 0 0,-2 1 0,-21-30 0,21 37-98,-1 1 0,-1 0 0,-1 2 0,-1 0 0,0 1-1,-2 1 1,-1 2 0,0 0 0,-54-27 0,62 37-493,0 1 1,-1 1-1,0 0 1,-1 2-1,1 0 0,-1 1 1,-34-1-1,38 4-403,-1 1 1,1 0-1,0 1 0,0 1 1,0 1-1,1 0 0,-1 1 1,1 0-1,0 1 0,-15 9 1,-11 9-3646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3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188 168 8837,'9'-21'-102,"-1"0"0,0 0 1,-2-1-1,6-30 0,-12 49 553,-2-1-227,2 3-191,-1 0 0,1-1 0,-1 1 1,1-1-1,-1 1 0,0 0 0,0 0 1,0 0-1,0-1 0,0 1 0,0 0 0,0 0 1,0 0-1,0 0 0,0 0 0,-1 1 0,1-1 1,0 0-1,-1 1 0,1-1 0,-2 0 1,0 0 254,-5 4 34,-4 1-176,0 1 1,0 0 0,1 0 0,-1 2-1,1-1 1,1 1 0,-1 1 0,1 0-1,1 0 1,0 1 0,0 0 0,0 1 0,-7 11-1,11-13-51,0 0 0,0 0 0,1 1 0,0-1 0,0 1 0,1 0 0,0 0-1,0 0 1,1 1 0,1-1 0,0 1 0,0-1 0,0 1 0,1-1 0,1 1-1,0-1 1,0 1 0,1-1 0,3 12 0,1-3 19,2-1 1,0 1-1,1-2 1,1 1-1,0-1 1,1 0-1,1-1 1,16 16-1,122 106 639,-70-69-188,-69-58-373,0 1 0,18 23 0,-25-29-96,-1 0 0,0 0 1,0 0-1,-1 0 0,1 1 0,-1-1 1,0 1-1,-1 0 0,2 10 0,-3-14-62,0 0 0,0 0 0,0 0 0,0 0 0,0 0 0,-1-1 0,1 1 1,-1 0-1,1 0 0,-1 0 0,0-1 0,0 1 0,0 0 0,0-1 0,0 1 0,-2 1 0,0 2 63,-2 3 21,-2 1-1,1-1 1,-1-1 0,0 1 0,0-1 0,-1-1 0,0 1-1,0-1 1,-1 0 0,1-1 0,-1 0 0,-1-1 0,1 0-1,-14 4 1,-4 1 139,-1-1 0,0-2 0,-47 5 0,19-11 54,52 0-371,0-6-210,3 6 239,1 0-1,0 0 0,-1-1 0,1 1 1,0 0-1,-1-1 0,1 1 0,0 0 0,-1-1 1,1 1-1,0 0 0,0-1 0,0 1 1,-1-1-1,1 1 0,0-1 0,0 1 0,0 0 1,0-1-1,0 1 0,0-1 0,-1 1 1,1-1-1,0 1 0,0-1 0,1 1 0,-1 0 1,0-1-1,0 1 0,0-1 0,0 1 1,0-1-1,0 1 0,1 0 0,-1-1 0,0 1 1,0-1-1,0 1 0,1 0 0,-1-1 1,1 0-1,16-16-924,1 1 0,0 1 0,1 0 0,1 1 0,1 1 1,25-12-1,143-59-6863,-175 79 7130,37-17-2556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1 466 6973,'23'-10'-98,"91"-46"110,-100 48 305,-1-1-1,0 0 0,-1 0 1,0-1-1,0-1 1,10-13-1,-11 12 241,-6 6-158,-1 1 0,1-1 0,-1 0 0,0 0 0,3-8 0,-6 11 1120,-8 3-1202,-23 0-9,29 0-292,0 0 0,0 0-1,0 0 1,1 0 0,-1 0-1,0 0 1,0 0 0,1 1-1,-1-1 1,0 0 0,0 0-1,1 1 1,-1-1 0,0 0-1,1 1 1,-1-1 0,-1 2-1,-15 9 173,1 2 0,0 0 0,0 1 0,1 0 0,1 1-1,-16 23 1,24-30-89,0 1-1,1 0 1,1 0-1,-1 0 1,2 0 0,-6 20-1,7-23-42,1 0 0,1-1 1,-1 1-1,1 0 0,0 0 0,0 0 0,1-1 0,0 1 0,0 0 1,0-1-1,1 1 0,0 0 0,2 5 0,-1-6-4,-1 0-1,1 0 0,0-1 0,1 0 1,-1 0-1,1 1 0,-1-2 1,1 1-1,0 0 0,1-1 0,-1 0 1,1 0-1,-1 0 0,1-1 0,0 1 1,0-1-1,0 0 0,0-1 1,0 1-1,1-1 0,-1 0 0,0 0 1,1-1-1,7 1 0,-6-2 3,0 1-1,0 0 1,-1-1 0,1-1-1,0 1 1,0-1-1,-1 0 1,1 0-1,-1-1 1,0 0-1,1 0 1,-1-1-1,-1 0 1,1 0 0,0 0-1,-1 0 1,0-1-1,9-10 1,33-59 330,-35 52-299,2 1 0,22-28 0,-31 44-81,0-1-1,0 1 0,1 0 1,0 0-1,0 1 1,0 0-1,0 0 0,1 0 1,-1 1-1,1 0 0,0 0 1,11-2-1,-16 4-2,0 1 0,0 0 0,1 0 1,-1-1-1,0 1 0,0 1 0,1-1 0,-1 0 0,0 0 0,1 1 0,-1-1 0,0 1 0,4 1 1,2 1 1,1 0 0,0-1 1,0 1-1,0 1 0,0 0 1,-1 0-1,1 1 0,-1-1 1,0 2-1,0-1 1,-1 1-1,0 1 0,0-1 1,-1 1-1,1 0 0,-1 1 1,6 10-1,-3-3 13,-1 0 1,-1 0-1,-1 1 0,0-1 1,-1 2-1,0-1 1,4 33-1,-9-46 138,0 1 0,0 0 0,0-1 1,-1 1-1,1 0 0,-1-1 0,0 1 0,-2 5 0,7-31-219,1 1 0,1 0-1,1 0 1,1 1 0,17-30-1,-10 24-661,1 2-1,1 0 1,1 1-1,36-35 0,-35 40-1663,1 2-1,43-27 0,-34 23-127,-26 19 2314,11-10 238,-5 2 42,-6 7 0,8-11 156,17-21 1723,-27 31-283,-3-20-311,1 18-1082,-9-53 1498,9 55-1488,-3-17 296,3 16-391,0 0 0,-1 0-1,1 1 1,-1-1-1,0 0 1,0 1 0,0-1-1,-1 1 1,1 0-1,-1 0 1,0 0-1,-5-5 1,3 7-141,1 0 0,0 0 0,-1 1 0,1-1 0,0 1 0,-1 0 1,1 1-1,0-1 0,-1 1 0,1-1 0,0 1 0,0 1 0,0-1 0,-1 1 0,1-1 0,1 1 0,-1 0 0,0 0 0,0 1 0,-6 5 0,-7 5 152,0 1-1,-30 32 0,32-29-109,1 0 0,0 1-1,1 1 1,1 0 0,1 0 0,1 1 0,1 1-1,-9 27 1,14-35-48,0 1 1,1 1-1,1-1 0,0 0 0,1 1 0,1-1 0,0 1 1,1-1-1,0 1 0,2-1 0,-1 0 0,2 0 0,0 0 1,5 13-1,7 4 27,0-2 0,2 0 0,1-1 0,1-1 0,1-1 0,27 26 0,44 54 190,-89-102-251,0 0 0,0 1 0,0-1 0,-1 0 0,1 1 1,-1 0-1,0-1 0,0 1 0,-1 0 0,1 0 0,-1 0 0,0 0 0,-1 0 1,1 0-1,-1 0 0,0 0 0,0 1 0,-1-1 0,1 0 0,-1 0 1,0 0-1,0 0 0,-1 0 0,0 0 0,0-1 0,0 1 0,0-1 1,-1 1-1,-3 4 0,-74 99 237,78-106-148,5-3-99,0-1 0,-1 0 0,1 0 0,-1 0 0,1 0 0,-1 0 0,0 0 0,0-1 0,3-3 0,1-1 0,1-1-1,0 0 0,-1-1 0,0 0 0,-1 0 0,0 0 0,0-1 0,-1 1 0,5-16 0,-1-3-25,6-46 0,-11 51-5,-1 1-1,-1-1 0,-1 1 1,0-1-1,-2 1 1,-1-1-1,-7-27 1,7 38-4,-1 0 1,0 0 0,-1 0 0,0 0-1,-1 1 1,0-1 0,-1 1-1,0 1 1,-1 0 0,0 0 0,0 0-1,-1 1 1,-1 0 0,-10-7-1,20 16 24,0-1 0,0 1 1,-1 0-1,1 0 0,0 0 0,0 0 0,0 0 0,0 0 0,0 0 0,0 0 0,0 0 0,-1-1 0,1 1 0,0 0 0,0 0 0,0 0 0,0 0 0,0 0 0,0 0 0,0-1 0,0 1 0,0 0 0,0 0 0,0 0 0,0 0 0,0 0 0,0-1 0,0 1 0,0 0 0,0 0 0,0 0 0,0 0 0,0-1 0,0 1 1,0 0-1,0 0 0,0 0 0,0 0 0,0 0 0,0-1 0,0 1 0,0 0 0,0 0 0,0 0 0,0 0 0,1 0 0,-1 0 0,0 0 0,0-1 0,0 1 0,0 0 0,0 0 0,0 0 0,1 0 0,-1 0 0,0 0 0,0 0 0,0 0 0,0 0 0,0 0 0,1 0 0,18-5-286,46-1 55,-27 2-5,226-39-691,-207 30 721,0-3 0,83-35 0,-129 46 184,0 0 0,-1-1 0,0 0 0,0 0 0,0-1 0,-1 0 0,0-1 0,0 0 0,10-13 0,-16 17 28,-1 0 1,1 0-1,-1 0 0,0 0 0,0 0 1,0 0-1,-1 0 0,1-1 1,-1 1-1,0-1 0,0 1 1,-1-1-1,1 1 0,-1-1 1,0 0-1,-1 1 0,1-1 0,-1 1 1,1-1-1,-1 1 0,-1-1 1,1 1-1,-1 0 0,1-1 1,-1 1-1,-4-6 0,-8-11 168,-1 0 1,-1 0-1,-1 2 1,-36-34-1,51 51 14,-3 8-93,1 1-62,0-1 0,0 1 0,0 0-1,1 0 1,0 1 0,1-1 0,0 0 0,0 1 0,0 0-1,0 12 1,-5 84 383,9 161 0,4-193-1130,3 0-1,4-1 1,23 77-1,-26-117-1284,-9-28 1320,-4-14-2515,-21-63 3590,22 68-184,1-1-1,-1 0 0,1 0 1,0 0-1,1 0 1,0-1-1,0-9 1,1 14-160,0 0-1,-1 0 1,1 0 0,0 0 0,0 0 0,1 0 0,-1 0 0,1 1 0,-1-1 0,1 0 0,0 1 0,0 0 0,0-1-1,0 1 1,1 0 0,-1 0 0,0 0 0,1 0 0,0 1 0,-1-1 0,5-1 0,53-22-1608,104-29 1,-73 26-651,128-40-3761,-166 50 3389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4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46 7449,'0'0'-262,"-1"-3"76,0-1 310,-1 0-1,0 0 0,0 1 0,0-1 0,0 1 1,0 0-1,-1-1 0,1 1 0,-1 0 1,-3-3-1,3 5 501,0 5-507,0 1 0,1-1 0,0 1 0,0 0 0,0 0 0,0 0 0,1 0 0,-1 0 0,1 1 0,1-1 0,-1 0 0,1 10 0,0-5 184,1 0 0,0 0 0,0 0 1,1 0-1,1 0 0,0 0 0,0 0 0,1-1 0,0 1 0,6 10 0,-8-18-216,-1-1 0,0 1 0,1-1 0,-1 1 0,1-1 1,-1 0-1,1 1 0,0-1 0,0 0 0,-1 0 0,1 0 0,0 0 0,0-1 0,0 1 1,0 0-1,0-1 0,0 0 0,0 1 0,0-1 0,0 0 0,0 0 0,0 0 0,0 0 0,0 0 1,0-1-1,0 1 0,0-1 0,0 1 0,0-1 0,0 0 0,0 1 0,0-1 0,3-2 1,7-4 70,1 0 0,-1-1 0,18-14 1,-24 17-54,70-59 488,-42 34-43,38-27-1,-70 56-363,1 8-90,1 6-52,0-1 0,0 1 0,-1 0 0,-1 0 0,2 25 0,-4 80 110,0-47-90,21 314 265,-1-21-211,-19-342-140,-1 57-29,-1-74 51,1 0 0,-1 0 0,0 0-1,0 0 1,0 0 0,-1-1 0,0 1 0,0 0 0,0-1-1,0 1 1,-1-1 0,-3 5 0,5-8 1,0-1 1,-1 1 0,1 0-1,0-1 1,0 1-1,-1-1 1,1 1-1,-1-1 1,1 0 0,0 0-1,-1 1 1,1-1-1,-1 0 1,1 0-1,0 0 1,-3-1 0,3 1-1,-1 0 1,0 1 0,0-1 1,-1 0-1,1 0 0,0 0 0,0 0 1,0-1-1,-1 1 0,1 0 0,0-1 0,0 0 1,0 1-1,-4-3 0,-2 0 4,-3-2-1,-1 1 0,1-2 1,0 1-1,0-2 0,1 1 1,-1-1-1,2-1 0,-1 0 1,-12-13-1,-2-6-4,-39-55 0,52 66-31,1 0 1,0-1-1,1 0 0,1 0 1,1-1-1,0 0 1,1-1-1,-3-20 0,7 29-86,1 0-1,0 1 1,1-1-1,0 0 0,1 0 1,0 1-1,0-1 0,1 0 1,1 1-1,-1-1 1,1 1-1,1 0 0,0 0 1,0 0-1,1 1 1,0-1-1,11-14 0,1 5-422,1 0 0,0 1 0,2 1 0,-1 0 0,2 2 0,0 0 0,45-21 0,174-58-5803,-210 83 5292,70-24-3182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5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308 472 6437,'87'-73'2623,"-64"53"-1139,-20 18-1107,-3 2-336,0 0 1,0 0-1,1 0 1,-1-1-1,0 1 1,1 0-1,-1 0 1,0 0-1,1 0 1,-1 0-1,0 0 1,0 0-1,1 0 1,-1 0-1,0 0 1,1 0-1,-1 0 0,0 0 1,1 0-1,-1 0 1,0 0-1,1 1 1,-1-1-1,0 0 1,0 0-1,1 0 1,-1 0-1,0 1 1,0-1-1,1 0 1,-1 0-1,0 0 1,0 1-1,1-1 1,-1 0-1,0 1 0,5 17 527,-4 35-344,-1-36 211,0 16 349,9 59 1,-7-78-436,1 0 1,1-1-1,0 1 1,0-1-1,1 0 1,14 24-1,-17-34-221,0-1 1,0 0-1,0 0 1,1 0-1,-1 0 1,0 0-1,1 0 1,-1-1-1,1 1 1,0-1-1,-1 0 0,1 0 1,0 0-1,5 1 1,-5-1 169,4-5-27,10-6-84,0-1 1,-1-1-1,16-14 0,-18 13-36,1 1-1,0 0 1,1 1-1,30-15 1,-43 26-139,-1-1 0,1 0 1,0 1-1,0 0 1,-1 0-1,1 0 1,0 0-1,-1 0 0,1 0 1,0 1-1,-1 0 1,1-1-1,-1 1 1,1 0-1,-1 0 0,5 2 1,36 25 106,-17-9 71,53 29 0,-76-46-84,0-7-65,2-3-11,-1 0 0,0 0-1,0-1 1,-1 1 0,0-1-1,-1 0 1,0 0 0,0 0 0,-1 0-1,0-11 1,-2-104 316,-1 92-279,1-4-25,-1 1 1,-2-1-1,-13-51 0,14 76-118,-1 0-1,0 0 0,0 0 0,-1 1 0,0 0 0,-1 0 0,0 0 0,-1 1 1,0 0-1,0 0 0,-1 1 0,0 0 0,0 0 0,-1 1 0,-13-9 0,-2 3-412,-1 1 1,0 2-1,0 0 0,-2 1 0,1 2 0,-1 0 0,0 2 0,-42-2 0,-10 3-2619,-138 11 0,94 5-964,-3 2-1615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6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175 311 10193,'13'-10'-411,"-1"0"1,0-1-1,-1-1 1,0 0-1,-1 0 1,-1-1-1,1 0 0,11-25 1,-18 31 593,0-1 0,0 0-1,0 0 1,-1 0 0,-1 0 0,1 0 0,-1 0-1,-1 0 1,0-16 0,-1 19-60,0 1 1,0-1-1,-1 1 0,1 0 1,-1 0-1,0 0 0,-1 0 0,1 0 1,0 0-1,-1 0 0,0 1 1,-6-7-1,2 6 58,0 0-1,0 1 1,-1 0 0,1 0 0,-1 1 0,1 0-1,-13-2 1,16 3 20,-3 3 8,-3 2-81,0-1 0,0 2 0,0-1 0,0 2 1,0-1-1,1 1 0,0 0 0,0 1 0,1 0 0,0 1 0,0 0 0,1 0 0,0 0 1,0 1-1,1 0 0,0 1 0,1-1 0,0 1 0,0 0 0,1 0 0,-4 16 0,3-10 230,1 1 0,1-1 0,1 0-1,0 1 1,1 0 0,1-1-1,1 1 1,4 27 0,-5-43-222,5 17 537,-5-17-623,0-1 1,1 1 0,-1-1-1,0 1 1,0-1-1,1 1 1,-1-1 0,0 1-1,0-1 1,1 0-1,-1 1 1,1-1 0,-1 1-1,0-1 1,1 0 0,-1 1-1,1-1 1,-1 0-1,1 1 1,-1-1 0,1 0-1,-1 0 1,1 0-1,-1 1 1,1-1 0,0 0-1,-1 0 1,1 0-1,-1 0 1,1 0 0,-1 0-1,1 0 1,0 0 0,8-4 61,-2 1 0,1-1 0,0 0 0,-1-1 0,0 0 1,0 0-1,0 0 0,10-12 0,53-63 445,-28 29-286,-7 9 17,19-19 343,-51 59-423,2 6-146,1 3-36,0 0 0,0 0 1,-1 1-1,0-1 0,0 1 0,-1 1 1,0-1-1,0 0 0,5 18 0,8 38 62,-12-41-178,2-1 0,0 1 1,1-1-1,19 36 0,-19-36-790,3 6-921,-3-21-4065,-5-13 4604,0 2 841,-1 2 272,-1 1 0,0-1 0,0 1 0,0-1 0,0 1 0,0-1 0,0 0 0,-1 0 0,1 1 0,0-1 0,-1 0 0,1 0 0,-1 0 0,0 0 0,0 0 1,0-3-1,0-54-4749,0 35 1134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7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1 146 7997,'1'-1'-16,"0"-5"-43,1 0-1,0 0 1,1 0 0,0 1-1,6-10 1,-8 14 69,0-1-1,0 1 1,0 0-1,0-1 1,1 1-1,-1 0 1,0 0 0,1 0-1,-1 0 1,1 0-1,0 0 1,-1 1 0,1-1-1,-1 0 1,1 1-1,0-1 1,0 1-1,-1 0 1,1-1 0,0 1-1,0 0 1,0 0-1,-1 0 1,1 0-1,0 1 1,0-1 0,-1 0-1,4 2 1,4 2 86,0 0 0,-1 0-1,0 1 1,0 0 0,0 1 0,-1 0 0,1 0 0,-2 0 0,1 1 0,-1 0 0,0 1 0,0-1 0,-1 1 0,0 0 0,0 0-1,5 14 1,-4-10 257,-2 0 0,1 0 0,-2 0 0,0 1 0,0-1 0,-1 1-1,0-1 1,-1 1 0,-1 0 0,0 0 0,-1 0 0,-2 13 0,2-23 271,1-2-578,0-1-1,0 0 0,0 1 0,0-1 1,-1 0-1,1 0 0,0 1 1,0-1-1,0 0 0,-1 1 0,1-1 1,0 0-1,0 0 0,-1 0 0,1 1 1,0-1-1,0 0 0,-1 0 1,1 0-1,0 1 0,-1-1 0,1 0 1,0 0-1,-1 0 0,1 0 0,0 0 1,-1 0-1,1 0 0,0 0 0,-1 0 1,1 0-1,0 0 0,-1 0 1,1 0-1,0 0 0,-1 0 0,1 0 1,0 0-1,-1-1 0,1 1 0,0 0 1,-1 0-1,1 0 0,0-1 1,-1 1-1,1 0 0,0 0 0,0 0 1,0-1-1,-1 1 0,1 0 0,0-1 1,0 1-1,0 0 0,-1 0 1,1-1-1,0 1 0,0 0 0,0-1 1,0 1-1,0 0 0,0-1 0,0 1 1,0 0-1,0-1 0,0 1 0,0 0 1,0-1-1,0 0 0,-1-11 82,0 0-1,1 0 1,0 0-1,1 0 1,0 0-1,1 0 1,4-14-1,3 2 84,0 1 0,1 0 0,2 0-1,19-30 1,-22 41-241,0 0-1,1 0 1,0 1-1,0 0 1,1 1 0,1 0-1,0 1 1,22-14-1,-29 21-121,-1-1-1,1 1 0,0 1 0,0-1 0,0 0 0,-1 1 0,2 0 1,-1 0-1,0 1 0,0 0 0,0-1 0,0 2 0,0-1 0,0 0 1,0 1-1,0 0 0,0 0 0,0 1 0,0 0 0,0-1 0,6 5 1,0 0-298,-1 1 0,0 0 0,-1 1 0,0 0 0,0 0 0,0 1 0,-1 0 0,7 11 0,23 33-1232,25 31-391,-61-82 2077,0 0 1,1-1-1,-1 1 1,1-1-1,-1 0 0,1 0 1,0 0-1,0 0 0,-1 0 1,1-1-1,0 1 0,0-1 1,0 1-1,0-1 1,0 0-1,-1 0 0,1-1 1,0 1-1,0-1 0,0 1 1,0-1-1,-1 0 0,6-2 1,-1 0 79,1 0 0,-1-1 0,0 0 1,-1 0-1,1-1 0,-1 0 0,0 0 0,0 0 0,0-1 1,-1 0-1,9-12 0,-6 6 255,-1 0 0,0 0-1,-1-1 1,0 0 0,6-19 0,-11 14 290,-2 8-54,-3 8-82,-14-5 50,8 7 29,-4 4-276,1 1 0,0 1 0,1 0 0,0 1 0,0 1 0,0-1 0,-18 17 0,23-18-159,1 0 0,0 0 0,0 1 0,1 0 0,-1 0 0,1 0 0,1 0 0,0 1 0,0 0-1,0 0 1,1 0 0,0 0 0,0 1 0,-1 11 0,4-16-106,0 1 0,0-1-1,0 1 1,1 0 0,0-1-1,0 1 1,0-1-1,0 1 1,1-1 0,0 0-1,0 1 1,0-1 0,0 0-1,1 0 1,-1 0-1,1-1 1,0 1 0,0-1-1,1 0 1,-1 1 0,1-1-1,-1-1 1,1 1 0,7 3-1,2 2-280,1-1-1,0 0 0,0-1 1,1-1-1,0 0 1,16 3-1,2-3-1147,0-1-1,0-1 0,65-3 0,98-23-4518,-90 3 1507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7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197 314 9041,'-9'-16'-300,"4"14"52,0 29 329,4-24-28,-3 230 2475,2-36 262,1-182-2144,-1 1-1,-1 0 0,-6 18 1,8-33-608,1 0 0,0-1 0,-1 1 0,1-1 0,-1 1 1,0-1-1,1 1 0,-1-1 0,1 1 0,-1-1 0,0 1 0,1-1 0,-1 0 0,0 1 1,1-1-1,-1 0 0,0 0 0,0 0 0,1 1 0,-1-1 0,0 0 0,0 0 0,1 0 1,-1 0-1,0 0 0,0 0 0,1 0 0,-1-1 0,0 1 0,1 0 0,-1 0 0,0-1 1,0 1-1,1 0 0,-1-1 0,0 1 0,1 0 0,-1-1 0,1 1 0,-1-1 0,1 1 1,-1-1-1,0 0 0,-20-17 386,14 9-309,1 0-1,0 0 0,0 0 0,1-1 1,1 0-1,-1 0 0,2 0 1,-1 0-1,-1-13 0,3 18-81,-3-17 39,2 0-1,0 0 1,1 0 0,1-1 0,1 1-1,1 0 1,1-1 0,1 1-1,1 0 1,1 0 0,1 1 0,1-1-1,13-28 1,-6 20-39,2-1 0,0 2 0,2 0 0,1 1 0,2 0 0,0 2 0,2 1 0,29-26 0,-37 38-19,1 1 0,1 0 0,0 1 0,32-15 0,-42 23-12,-1 0-1,1 0 1,0 1 0,1 0 0,-1 0 0,0 1 0,0 0 0,1 0 0,-1 1-1,1 0 1,-1 0 0,0 0 0,1 1 0,-1 0 0,14 5 0,-18-6 1,-1 1 0,0 0 0,1 0 0,-1 1 0,0-1 0,0 0 0,1 1 0,-1-1 1,0 1-1,-1 0 0,1 0 0,0 0 0,0 0 0,-1 0 0,1 0 0,-1 0 0,0 0 1,1 0-1,-1 1 0,0-1 0,0 1 0,-1-1 0,1 1 0,0-1 0,-1 1 0,0-1 1,1 1-1,-1-1 0,0 1 0,-1 0 0,1-1 0,0 1 0,-1-1 0,1 1 0,-1-1 1,0 1-1,1-1 0,-3 4 0,-2 6 18,-1-1 0,0 0 0,-1 0 0,0-1 1,0 0-1,-16 16 0,3-6 24,-2 0 0,0-2 0,-1-1 1,-1 0-1,-46 23 0,-136 47 975,99-45 842,106-42-1843,1 0 1,-1 0-1,1 0 0,-1 1 1,1-1-1,-1 0 0,1 0 1,-1 0-1,1 1 1,0-1-1,-1 0 0,1 0 1,-1 1-1,1-1 0,0 0 1,-1 1-1,1-1 0,0 0 1,0 1-1,-1-1 0,1 1 1,0-1-1,0 1 1,-1-1-1,1 0 0,0 1 1,0-1-1,0 1 0,0-1 1,0 1-1,0-1 0,0 1 1,0-1-1,0 1 1,0-1-1,0 1 0,0-1 1,0 1-1,0-1 0,0 1 1,0-1-1,1 0 0,-1 1 1,0 0-1,15 14 298,-12-12-338,15 12 151,1-1 0,0 0 0,1-2-1,31 15 1,-17-9-29,-13-6-117,274 143-1040,-90-67-6060,-201-87 6829,28 9-2724,-10-12-1815,-3-5 3691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9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0 502 7777,'14'-12'-693,"89"-88"3613,-67 67-1439,50-56 0,-76 77-1209,-1 0 0,0 0 0,-1-1 1,-1 0-1,0-1 0,-1 1 0,0-1 1,-1 0-1,4-21 0,-8 31-176,0 0 1,-1 0-1,0 0 0,1 0 1,-1 0-1,0 0 0,-2-8 1,2 10-72,-1 0 1,0 0 0,1 0-1,-1 1 1,0-1 0,0 0-1,0 1 1,-1-1 0,1 0-1,0 1 1,0-1 0,-1 1-1,1 0 1,-1 0 0,0-1-1,-3-1 1,3 2-5,0 0 0,-1 1 0,1-1 0,-1 0 0,1 1-1,-1 0 1,1 0 0,-1-1 0,1 1 0,-1 1 0,0-1 0,1 0 0,-1 1 0,1-1 0,-1 1 0,1 0 0,0 0 0,-1 0-1,1 0 1,-3 1 0,-1 1 13,1 1 0,-1-1-1,0 1 1,1 0 0,0 0 0,-7 8-1,8-8-11,0 0-1,1 1 1,-1-1-1,1 1 1,1 0 0,-1 0-1,1 0 1,-1 0-1,1 0 1,1 1-1,-1-1 1,1 1-1,0-1 1,0 1 0,1-1-1,-1 1 1,1 0-1,1-1 1,0 7-1,1-5 4,0 1-1,0-1 1,1 0-1,0 1 1,0-1-1,1 0 0,0-1 1,0 1-1,0-1 1,1 0-1,0 0 1,10 9-1,-6-7 4,0 0 0,0-1-1,1-1 1,0 1 0,0-2 0,0 1-1,1-1 1,16 5 0,-19-8-11,0 0 1,0 0-1,-1-1 1,1 0-1,0 0 1,0-1-1,0 0 1,0 0-1,0-1 0,0 0 1,0 0-1,11-4 1,-7 0-10,0 0 0,0-1 0,-1 0 0,0-1 0,0-1 0,-1 1 1,11-11-1,62-71-200,-58 60 12,34-31-1,-58 59 173,1 1 0,-1-1 0,0 0 0,0 1 0,1-1 0,-1 1 0,1-1-1,-1 1 1,0 0 0,1-1 0,-1 1 0,1 0 0,-1 0 0,1 0 0,-1 0 0,0 0 0,1 1 0,-1-1 0,1 0 0,-1 1 0,0-1 0,3 2 0,-1-1 2,0 0 0,0 1 0,0-1 0,0 1 0,0 0 0,-1 0 0,1 0 0,4 5 0,-4-2 2,1 0 0,-1 0 0,0 1 0,0 0 0,0-1 0,-1 1 0,0 0 0,0 0 1,0 1-1,-1-1 0,0 0 0,0 0 0,-1 1 0,0-1 0,0 0 0,0 1 0,-1-1 0,0 0 0,0 1 0,-3 8 0,0 0 48,-2-1-1,0 0 0,0 0 1,-1 0-1,-1-1 0,0 0 1,-13 17-1,19-29 97,11-7-122,102-78-23,137-78-1,-246 161-2,1-1 0,-1 1 0,1 0 0,-1-1 0,1 1 0,0 0 0,-1 1 0,1-1 0,0 0 0,0 1 0,-1 0 0,1-1-1,0 1 1,0 0 0,5 1 0,-7 0 6,1 0-1,0 0 0,-1 0 0,1 0 0,-1 0 1,1 0-1,-1 0 0,1 1 0,-1-1 1,0 1-1,0-1 0,1 1 0,-1-1 1,0 1-1,-1 0 0,1 0 0,0-1 1,0 1-1,-1 0 0,1 0 0,-1 0 1,1 0-1,-1 2 0,7 34 4,1 45 1,-6-51 27,1 0 0,13 51 1,-15-81-19,8 27 128,-8-28-130,-1-1-1,0 1 1,0 0-1,0-1 1,0 1 0,1-1-1,-1 1 1,0 0 0,1-1-1,-1 1 1,0-1-1,1 1 1,-1-1 0,1 1-1,-1-1 1,1 1-1,-1-1 1,1 1 0,-1-1-1,1 0 1,-1 1 0,1-1-1,-1 0 1,1 1-1,0-1 1,-1 0 0,1 0-1,0 0 1,-1 0-1,1 0 1,0 1 0,-1-1-1,1 0 1,0 0 0,-1 0-1,1-1 1,0 1-1,-1 0 1,1 0 0,-1 0-1,1 0 1,1-1-1,4-4-13,-1 1-1,1-2 1,-1 1 0,0 0-1,0-1 1,0 0-1,-1 0 1,0 0-1,5-10 1,32-92-245,-9 21-565,-31 86 784,-1 0 0,1-1-1,0 1 1,-1 1 0,1-1 0,0 0 0,-1 0 0,1 0-1,0 0 1,0 0 0,0 1 0,0-1 0,0 0-1,0 1 1,0-1 0,0 1 0,0-1 0,0 1 0,0-1-1,0 1 1,1 0 0,-1 0 0,0-1 0,0 1-1,0 0 1,0 0 0,1 0 0,-1 0 0,1 1 0,0-1 49,1 0-153,2 4 18,6 12 18,0-1 1,-1 2 0,-1-1 0,8 21 0,-8-17 182,1 0 0,1-1 0,14 19 1,-24-37-43,0 1 0,0-1 1,1 0-1,-1 0 0,1 1 1,-1-1-1,1 0 0,-1 0 1,1 0-1,-1-1 1,1 1-1,0 0 0,-1-1 1,1 1-1,0-1 0,0 1 1,0-1-1,-1 0 0,1 0 1,0 0-1,0 0 1,3 0-1,28-12 193,-28 10-231,11-6 74,-1-1 0,1 0 1,-2-1-1,18-14 0,25-18 46,-41 32-100,-12 7-21,0 0 1,0 0 0,0 0 0,1 0-1,-1 1 1,1 0 0,0 0 0,0 0-1,-1 1 1,8-2 0,15 5 18,-20 5-16,-5-5-1,5 7-78,1 0-1,-1 1 1,0-1 0,-1 1 0,0 0 0,0 1 0,-1 0 0,5 16-1,5 8-648,30 60-5429,-44-93 5293,3-7-2472,25-35 2840,22-28 675,-46 62-81,1 0 0,-1 0-1,1 1 1,1-1 0,-1 2 0,1-1 0,0 1 0,8-4 0,-11 6-35,0 1 0,1 0 0,-1 0-1,1 1 1,-1-1 0,0 1 0,1 0 0,-1 0 0,8 2-1,-9-2-41,3 1 74,-1 0 1,0 1-1,0-1 1,0 1-1,0 0 0,-1 0 1,1 1-1,0 0 1,-1-1-1,0 2 1,1-1-1,-1 0 1,-1 1-1,1 0 1,0-1-1,-1 2 0,5 6 4531,-12-20-4314,4 8-311,-2-3 22,0 1 0,0-1 0,1 1 0,0-1 0,-1 1 0,2-1 0,-1 0 0,0 1 0,1-1 0,-1 0 0,1 0 0,0 0 0,0 1 0,1-1 0,-1 0 0,1 0 0,0 1 0,0-1 0,0 0 0,0 1 0,1-1 0,2-4 0,3-3-88,0 0 0,1 0-1,0 1 1,0 0-1,15-12 1,-18 17-117,1 1-1,-1 0 1,1 0 0,0 0 0,0 1 0,1 0 0,-1 0 0,1 0 0,0 1-1,-1 0 1,10-1 0,-12 3 11,0-1 1,1 1-1,-1 0 0,0 1 0,0-1 1,0 1-1,0 0 0,0 0 1,0 0-1,0 0 0,0 1 0,0 0 1,0-1-1,0 1 0,-1 1 0,1-1 1,4 5-1,3 3-403,0 1 0,-1 0 0,13 19-1,7 8 47,-29-37 564,0-1 1,0 1 0,0-1-1,0 1 1,0-1-1,0 0 1,0 1 0,0-1-1,0 0 1,0 0 0,0 0-1,0 0 1,0 1 0,0-1-1,0-1 1,0 1-1,0 0 1,0 0 0,0 0-1,0-1 1,0 1 0,0 0-1,0-1 1,1 0 0,20-11 506,-21 11-586,14-9 411,0-2-1,-1 0 1,0 0-1,-1-1 0,-1-1 1,17-23-1,-14 18-28,16-23 1207,43-79 1,-69 108-1268,-5 13-250,0 0-1,0 0 0,0 0 0,0 0 0,0 0 1,-1 0-1,1 0 0,0 0 0,0 0 0,0 0 0,0 0 1,0 0-1,0 0 0,0 0 0,0 0 0,0 0 1,0 0-1,0 0 0,0 0 0,0 0 0,0 0 1,0 0-1,0 0 0,0 0 0,-1 0 0,1 0 0,0 0 1,0 0-1,0 0 0,0 0 0,0 0 0,0 0 1,0 0-1,-14 34 52,12-19-11,5-3-53,0-1-1,1 0 1,0 0 0,1 0-1,0-1 1,1 1 0,0-1-1,0 0 1,13 13 0,-2-3-43,1-1 0,1-1 1,31 22-1,-49-39 32,0 0 0,0 0 0,0-1 0,0 1 0,0-1 0,0 1 0,0-1 0,0 1 0,0-1 0,1 1 0,-1-1 0,0 0 0,0 0 0,0 0 0,1 0 0,-1 0 0,0 0 0,0 0 0,0 0 0,1 0 0,-1 0 0,0-1 0,2 1 0,-1-2 1,0 1-1,0 0 1,-1 0 0,1-1 0,0 1 0,0-1-1,-1 0 1,1 1 0,-1-1 0,0 0-1,2-3 1,3-5 65,-2 0 0,1 0 0,5-19 1,36-102 1426,-45 127-895,-6 13-499,1-4-93,1 0 0,0 1 0,0-1 0,1 1 0,-1 0 0,1 0 0,0 0-1,1 0 1,0 0 0,0 0 0,0 0 0,0 0 0,1 1 0,0-1 0,1 0 0,-1 0 0,1 0 0,0 1 0,1-1 0,2 8-1,1-6-55,-1 0 0,1 0 0,1-1 0,-1 0 0,1 1 0,1-2-1,-1 1 1,1-1 0,0 0 0,1-1 0,12 8 0,2 0-330,1-2 0,49 18 0,-24-15-532,0-1 0,1-3 0,1-2 0,0-2 0,51-1-1,252-23-6104,-218 2 3151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00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49 7621,'-3'5'-106,"-25"11"-284,18-12-259,6-4 1242,1 1 0,0-1 0,-1 0-1,1 0 1,-1 0 0,1-1 0,-1 1-1,1-1 1,0 0 0,-1 1 0,-5-4-1,4 2 257,5 2-824,0 0-1,0 0 1,-1 0 0,1 0 0,0 0-1,0 0 1,-1 0 0,1 0-1,0 0 1,0 0 0,0-1 0,-1 1-1,1 0 1,0 0 0,0 0-1,-1 0 1,1 0 0,0-1 0,0 1-1,0 0 1,0 0 0,-1 0 0,1-1-1,0 1 1,0 0 0,0 0-1,0 0 1,0-1 0,0 1 0,0 0-1,0 0 1,0-1 0,-1 1-1,1 0 1,0 0 0,0-1 0,0 1-1,0 0 1,0 0 0,0 0-1,1-1 1,-1 1 0,5-16 1408,5-3-695,-7 17-653,0-1 0,0 1-1,1-1 1,-1 1 0,1 0 0,0 0 0,0 1 0,-1-1 0,1 1 0,0 0 0,0 0 0,0 0 0,0 1 0,1-1 0,-1 1 0,8 0 0,-7 1-39,-1-1 1,1 0 0,0 1 0,0 0-1,-1 0 1,1 1 0,0-1 0,-1 1-1,0 0 1,1 0 0,-1 1-1,0-1 1,0 1 0,0 0 0,0 0-1,-1 0 1,1 1 0,-1-1 0,0 1-1,0 0 1,0 0 0,0 0-1,-1 0 1,4 7 0,-5-7-23,-1-1 1,1 1 0,0 0-1,-1 0 1,0-1-1,0 1 1,0 0 0,-1 0-1,1-1 1,-1 1-1,0 0 1,0 0 0,0-1-1,0 1 1,-1-1-1,-1 4 1,-31 53 229,33-60-249,-99 141 609,98-137-341,7-1-178,4 1-51,0 0-1,0-1 0,0-1 0,0 1 0,1-1 0,-1-1 0,1 0 1,-1 0-1,16-1 0,-23 0-39,23 1 111,36 7-1,-52-6-86,0 0 0,0 0 0,0 1 0,0 0 0,-1 1 0,15 7 0,-21-9-17,0-1-1,0 1 1,0-1 0,0 1-1,-1 0 1,1 0 0,0 0-1,-1 0 1,0 0 0,1 0-1,-1 0 1,0 0 0,0 0-1,0 0 1,-1 1 0,1-1-1,0 0 1,-1 1 0,0-1-1,1 5 1,-1-3 28,-2 1 2,-1 0-33,0 0 0,0 0 0,0 0 0,-1 0 0,1-1 0,-1 0 0,0 1 0,0-1 0,-1-1 0,1 1 0,-1-1 0,0 0 0,1 0 0,-11 4 0,-194 79-4991,194-79 3499,1-2-1,-25 7 1,-5-4-5490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01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942 422 9345,'10'-23'-301,"-2"-1"0,0 1 0,-2-1-1,6-35 1,-11 48 391,0 0-1,0 0 0,-1 0 1,0 0-1,-1 0 0,0 0 0,-1 0 1,0 0-1,-1 1 0,0-1 1,0 1-1,-8-15 0,8 20-18,0 1 0,-1 0 0,0 0 0,0 0 0,0 0 0,0 0 0,0 1 0,-1 0 1,0 0-1,1 0 0,-1 1 0,0-1 0,0 1 0,-1 0 0,1 1 0,0-1 0,-1 1 0,1 0 0,-1 0 0,1 1 0,-1 0 0,-5 0 0,-11 0 218,0 2-1,0 0 1,0 1 0,-29 9-1,9 0 68,0 3 1,1 1-1,0 1 1,2 3-1,0 1 0,1 2 1,1 2-1,2 1 1,0 2-1,-54 56 0,65-58-120,0 2 0,2 0 0,1 2 0,2 0 0,1 1 0,1 1 1,1 0-1,2 2 0,2-1 0,0 2 0,3-1 0,1 2 0,-6 60 0,13-76-105,0 0 0,2 0 1,0 0-1,2 0 0,0 0 1,1 0-1,1 0 0,1-1 1,0 0-1,14 26 0,-12-30-37,1 0 0,0-1 0,1-1 0,0 1 0,1-2 1,1 1-1,0-2 0,1 0 0,0 0 0,0-1 0,1 0 0,28 13 0,-17-12 15,0 0 0,1-2 1,0-1-1,1-1 0,0-1 0,0-2 1,0 0-1,0-2 0,50-2 1,-42-3-24,0-2 1,-1-1 0,1-1 0,-1-2 0,-1-2 0,0-1 0,38-19 0,-35 12-32,0-1 0,-1-3 0,-1 0 0,-1-2 0,-1-2 1,-1 0-1,-2-2 0,-1-2 0,-1 0 0,-2-2 0,-1-1 0,-2-1 0,31-63 0,-44 77-48,0 0 0,-2-1 0,0 0 0,-1 0 0,-2-1 0,0 0 0,-1 0 0,-2 0 0,0 0 0,-1 0-1,-2 0 1,0 0 0,-1 1 0,-2-1 0,0 1 0,-1-1 0,-18-39 0,13 38-189,-2 1 0,0 1 0,-1 0 0,-2 1 0,0 1 0,-1 0 0,-1 1 0,0 1-1,-2 0 1,0 2 0,-1 0 0,-1 1 0,0 2 0,-32-16 0,26 17-649,-1 1-1,-1 1 1,0 1 0,-55-8-1,50 13-659,0 1 1,0 2-1,0 2 0,-41 5 1,12 4-2103,2-1-1270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1074 151 4492,'14'-112'5436,"-14"109"-4893,0-2 16,0-12 3,0 13-26,1-1 207,0 1 2947,-6 359-1076,8 347 2040,-1-676-3299,0-32 81,-1-38-799,-2 28-575,-2 0 1,0 0-1,-1 0 0,-1 0 0,0 1 0,-1-1 0,-1 1 1,0 1-1,-1-1 0,-18-24 0,16 27-13,0 0-1,-1 1 1,0 0 0,-1 1-1,0 0 1,-1 1-1,0 1 1,0 0-1,-1 0 1,0 1 0,0 1-1,-1 1 1,1 0-1,-1 0 1,-1 2-1,1 0 1,0 0 0,-1 2-1,-25 0 1,13 1 32,-1 2 0,1 1 0,0 2 0,0 0 0,0 2 0,1 1 1,0 1-1,1 2 0,-48 25 0,39-15 17,2 0 1,1 3-1,0 1 0,2 1 1,1 1-1,1 2 1,1 1-1,-34 51 0,47-60-56,2 1 0,0 0 0,1 1-1,2 1 1,0 0 0,-6 30 0,11-35-52,1 0-1,1 0 1,0 0 0,2 1-1,0-1 1,1 0 0,2 0-1,7 36 1,-3-33-186,0 0 1,2 0-1,0-1 0,2 0 1,0-1-1,1 0 1,1-1-1,1 0 0,1-1 1,0 0-1,31 26 1,-26-28-608,0-1 1,0 0-1,2-2 1,-1 0-1,2-2 1,-1 0-1,2-1 1,-1-2-1,1 0 1,43 7-1,-48-13-713,-1 0-1,0-2 0,1 0 0,-1-1 0,0-1 1,25-5-1,13-7-5644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2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33 13273,'-13'-30'-1149,"12"28"1802,4 11-309,69 205 2212,74 204-555,-103-322-2959,-38-87 274,0-1 0,0 1 0,1-1 1,0 0-1,0-1 0,1 1 0,0-1 0,11 8 1,-10-18-5341,24-17 3338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3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86 7089,'-2'-6'134,"0"0"1,0 0 0,-1 0 0,1 0-1,-1 1 1,-1-1 0,1 1 0,-1 0 0,1 0-1,-2 0 1,1 1 0,0-1 0,-1 1-1,-7-6 1,8 8 861,-3 6-414,3-1-459,0 0-1,0 0 1,0 0-1,0 0 1,0 1-1,1 0 1,-1-1-1,1 1 1,0 1-1,0-1 0,0 0 1,1 1-1,0-1 1,0 1-1,-3 9 1,-13 51 533,4 0-1,2 0 1,3 1 0,3 1 0,3-1 0,3 1-1,14 110 1,-10-149-981,1 0 1,17 50-1,-20-71-82,0 0 0,1 0 1,0 0-1,0-1 0,1 1 0,0-1 1,0 0-1,1 0 0,-1 0 1,1 0-1,0-1 0,1 0 0,0 0 1,-1 0-1,12 6 0,10-3-2686,-13-4 730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464 120 7869,'-2'-4'-574,"-21"-39"-1194,21 40 1812,-14-14 276,4 9-118,-1 1 1,0 1 0,-1 0 0,1 1 0,-1 0 0,0 1 0,0 0-1,-17-1 1,29 4-165,-8 0 90,-1 1-1,1 0 1,0 0 0,0 1-1,-1 1 1,1-1 0,0 2-1,0-1 1,1 1 0,-12 5-1,11-4 20,1 0 1,-1 1-1,1 0 0,-1 1 0,1 0 0,1 0 0,-1 1 0,1 0 1,1 1-1,-1-1 0,1 2 0,0-1 0,1 1 0,0 0 1,1 0-1,-1 0 0,2 1 0,-1 0 0,1 0 0,1 0 1,-3 15-1,5-21-103,0 0-1,1-1 1,0 1 0,0-1 0,0 1 0,0 0-1,1-1 1,-1 1 0,1-1 0,0 1 0,0-1-1,0 1 1,1-1 0,-1 0 0,1 0 0,-1 1-1,1-1 1,0 0 0,1-1 0,-1 1 0,0 0-1,1-1 1,0 1 0,-1-1 0,1 0 0,0 1-1,0-1 1,0-1 0,6 4 0,-4-4-13,0 1 0,-1-1 0,1 0 1,0 0-1,0 0 0,0-1 0,-1 0 0,1 0 0,0 0 0,0 0 1,0-1-1,0 0 0,-1 0 0,1 0 0,0-1 0,-1 1 1,1-1-1,-1 0 0,1-1 0,-1 1 0,6-5 0,13-12 72,-1-2-1,30-36 1,-34 36-103,2 0-1,36-30 1,-55 50-3,0 0 0,1 1 0,-1-1 0,0 1 0,1-1 0,-1 1-1,0 0 1,1-1 0,-1 1 0,1 0 0,-1 0 0,1 0 0,-1 0 0,0 0 0,1 0 0,-1 1 0,1-1 0,-1 0-1,0 1 1,1-1 0,-1 1 0,0-1 0,1 1 0,-1 0 0,0 0 0,0-1 0,1 1 0,-1 0 0,0 0 0,0 0-1,0 0 1,0 0 0,1 2 0,-1-2 7,2 4-5,0-1 0,0 0 0,0 1 0,-1 0 1,0 0-1,0 0 0,0 0 0,0 0 0,1 7 0,2 7 1,5 11 33,-6-17 26,0 0-1,1 0 1,0 0-1,1 0 1,0-1-1,1 0 1,14 18-1,-20-29-34,1 0 0,0 1 0,0-1 1,0 0-1,0 0 0,0 0 0,0-1 0,0 1 0,0 0 0,0-1 0,0 1 0,0-1 0,0 0 0,0 1 0,1-1 0,-1 0 0,0-1 0,0 1 0,4-1 0,36-12 183,-22 3-187,-2-1 0,1-2-1,-2 1 1,0-2 0,0-1 0,-1 0-1,19-24 1,0 2 180,-35 37-197,0-1 0,1 1 0,-1-1 1,0 1-1,0 0 0,0-1 0,1 1 0,-1 0 0,0-1 1,1 1-1,-1 0 0,0 0 0,1-1 0,-1 1 1,0 0-1,1 0 0,-1-1 0,0 1 0,1 0 0,-1 0 1,1 0-1,-1 0 0,0 0 0,1 0 0,-1-1 1,1 1-1,-1 0 0,0 0 0,1 0 0,-1 0 0,1 0 1,-1 1-1,0-1 0,1 0 0,-1 0 0,1 0 0,-1 0 1,0 0-1,1 1 0,-1-1 0,1 0 0,-1 0 1,0 0-1,1 1 0,-1-1 0,0 0 0,0 1 0,1-1 1,-1 0-1,0 1 0,0-1 0,1 0 0,-1 1 1,0 0-1,1 2 5,0 0 0,0 1 0,-1-1 1,1 0-1,-1 1 0,0-1 0,-1 7 1,-5 64-201,-5 85-4575,11-150 2759,0 1 1463,4-5-4105,5 4 2288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3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0 382 6605,'4'0'-114,"4"-1"237,1-1 1,-1 1 0,0-1-1,0-1 1,0 0-1,0 0 1,0 0 0,-1-1-1,1 0 1,9-8 0,-5 4 95,-1-2 0,-1 1 0,1-2 0,-2 1 0,16-22 0,-12 12 93,-1 0 0,-1-1 0,-1 0 1,-1 0-1,-1-1 0,-1 0 0,8-39 0,-14 57-179,-1 0 0,0 0 0,0-1 0,0 1 1,0 0-1,0 0 0,-1-1 0,0 1 0,0 0 0,-2-7 1,1 8 242,1 4-326,-1 0 0,0-1-1,1 1 1,-1 0 0,0-1-1,0 1 1,0-1 0,1 0-1,-1 1 1,0-1 0,0 0 0,-3-1-1,3 1 41,2 0-75,-1 1 1,0-1-1,1 0 0,-1 0 0,1 0 0,-1 0 1,1 0-1,-1 1 0,1-1 0,-1 0 0,1 1 1,-1-1-1,1 0 0,0 1 0,-1-1 0,1 0 1,-1 1-1,1-1 0,0 1 0,-1-1 0,1 0 0,-1 2 1,-5 6 82,0 1 0,0 0 0,1 0 0,0 0 0,1 0 0,0 1 0,0 0 0,1 0 0,1 0 0,-1 0 1,1 0-1,1 1 0,0-1 0,1 1 0,0-1 0,0 0 0,4 19 0,-2-19-123,1 0 0,0 0 0,1 0 0,0-1 0,0 1 0,1-1 0,0 0 0,1 0 1,0 0-1,0-1 0,1 0 0,0 0 0,0-1 0,1 0 0,0 0 0,1-1 0,-1 0 0,15 7 0,-13-8-433,-1-1 0,1 0 0,0-1 0,0 0 0,1 0 0,-1-1 0,22 1 0,-21-3-319,0 0 0,-1-1 0,1 0 0,0-1 0,0 0 0,0-1 0,-1 0 0,13-5-1,19-13-2588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3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49 8349,'-26'-49'2365,"23"61"-1816,-2 15-217,1 0 0,1 0 0,1 1 0,2 34 0,69 805 3229,-62-815-5306,-7-50 667,2 6-739,-3-5-36,-26-42-6282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4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1 250 6301,'0'-5'-88,"2"-1"116,0 0 0,1 0 0,-1 0-1,1 0 1,0 1 0,0-1 0,1 1 0,0 0-1,0-1 1,0 2 0,0-1 0,1 0-1,0 1 1,0 0 0,10-6 0,12-7 448,58-27 0,-51 28-239,108-61 2586,-139 76-1555,0 4-939,12 10 44,-14-13-358,-1 0 1,0 0 0,0 1-1,1-1 1,-1 0 0,0 0-1,0 1 1,1-1 0,-1 0-1,0 0 1,0 1 0,0-1-1,0 0 1,1 1 0,-1-1-1,0 0 1,0 1 0,0-1-1,0 0 1,0 1 0,0-1-1,0 0 1,0 1 0,0-1-1,0 0 1,0 1 0,0-1-1,0 1 1,16 383 5871,-3-291-3911,-12-92-1942,-1 0 0,0-1-1,0 1 1,0 0 0,1 0 0,-1 0 0,0 0 0,1 0 0,-1-1 0,1 1 0,-1 0 0,1 0 0,-1-1 0,1 1 0,-1 0 0,1 0 0,0-1 0,0 1 0,-1-1 0,1 1 0,0-1 0,0 1 0,-1-1 0,1 0 0,0 1-1,0-1 1,0 0 0,0 1 0,0-1 0,0 0 0,0 0 0,-1 0 0,1 0 0,0 0 0,0 0 0,2 0 0,-2 0-60,2 0 198,1-6-18,44-85 274,-32 56-249,31-46 0,-47 81-177,1-1 0,-1 0 1,0 1-1,1-1 0,-1 1 0,1-1 1,0 1-1,-1-1 0,1 1 0,-1-1 1,1 1-1,0-1 0,-1 1 0,1 0 1,0-1-1,-1 1 0,1 0 0,0 0 1,0 0-1,-1 0 0,1-1 0,0 1 1,0 0-1,-1 0 0,1 0 0,0 0 1,0 0-1,-1 1 0,1-1 0,0 0 1,0 0-1,-1 0 0,1 1 0,0-1 1,0 1-1,18 15 38,-17-14-48,5 6 21,0 1-1,-1 0 1,0 1-1,-1 0 1,0-1-1,0 2 1,4 16-1,10 19 44,-10-26-17,-8-17-5,0 1 0,1-1 1,-1 0-1,1 0 0,0 0 1,-1 0-1,2 0 0,-1 0 1,3 3-1,-3-5 135,11-65 43,-13 58-210,3-159 192,-4 138-389,-2-1 0,0 0 0,-14-51 1,16 75-35,0-1 1,-1 1 0,0 0 0,0 0 0,0 0 0,0 0 0,0 0 0,-1 0-1,0 0 1,1 1 0,-1-1 0,-1 1 0,1 0 0,0 0 0,-1 0 0,0 1 0,1-1-1,-1 1 1,0 0 0,-1 0 0,-6-3 0,2 3-810,-1 1-1,0-1 1,0 1-1,1 1 1,-1 0-1,0 0 1,0 1-1,0 1 1,-9 2-1,-22 5-5449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5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49 11817,'0'0'-493,"-2"-5"-287,0 1 758,-1-1 0,-1 1 0,1 0-1,0 0 1,-1 0 0,0 1 0,0-1 0,-5-3-1,6 5 119,-2 2 21,-1-1-23,0 0 0,0 1 0,-1-1 0,1 2 1,0-1-1,0 1 0,0 0 0,0 0 0,0 0 0,0 1 0,0 0 0,-11 5 0,5 2 110,2 0 0,-1 0 0,1 1 0,0 0 0,1 1-1,0 0 1,1 0 0,0 1 0,1 0 0,0 1 0,1-1 0,0 1-1,-4 18 1,4-12 51,1 1 0,0 0 0,2 0 0,0 0 0,2 0 0,0 0-1,1 0 1,5 36 0,-4-46-94,2 0 0,-1 0 1,1 0-1,1 0 0,0 0 0,0-1 0,1 0 0,0 0 0,0 0 0,1 0 1,9 9-1,-14-17-126,0 0 1,0-1-1,0 1 1,0-1-1,0 1 1,0-1-1,1 1 1,-1-1-1,0 0 1,0 0-1,0 1 1,1-1-1,-1 0 1,0 0-1,0 0 1,0 0-1,1 0 1,-1-1-1,0 1 1,0 0-1,0 0 1,0-1-1,1 1 1,-1-1-1,0 1 1,0-1-1,1-1 1,2 0 6,-1 0-1,1 0 1,-1-1 0,0 0-1,0 1 1,-1-1 0,5-5-1,39-67 394,7-10-168,-47 77-241,1-1-1,0 1 1,0 0-1,1 1 1,0 0-1,16-11 1,-23 17-24,0 1 0,0-1 0,0 1-1,0-1 1,1 1 0,-1 0 0,0-1 0,0 1 0,0 0 0,0 0 0,1 0-1,-1 0 1,0 0 0,0 0 0,0 0 0,2 0 0,1 1 4,5 1 20,-1 3-21,-1-1 1,0 1-1,0 0 1,-1 1 0,1 0-1,-1 0 1,-1 0-1,1 1 1,-1 0-1,0 0 1,-1 0-1,1 0 1,-2 1-1,1 0 1,-1 0-1,0 0 1,3 15-1,-2-5 5,-1 0 0,-1 1-1,-1 0 1,0-1 0,-2 1 0,0 0 0,-5 24-1,6-41 94,3-14-96,9-30-55,2 1 1,1 1-1,22-39 1,1 18-211,-34 55 177,0 0 0,1 0 0,0 1-1,0 0 1,0 0 0,1 0-1,10-6 1,-15 10 54,0 1-1,1-1 1,-1 1-1,0 0 1,1-1 0,-1 1-1,0 0 1,1 0-1,-1 0 1,1 0-1,-1 0 1,0 0 0,1 1-1,-1-1 1,0 0-1,1 1 1,-1-1-1,0 1 1,1-1 0,-1 1-1,0 0 1,0-1-1,0 1 1,0 0-1,2 2 1,21 23-318,1 17-30,-23-37 325,1 0 0,0 0 0,0 0 0,1-1 0,0 0 0,0 0 0,0 0 0,6 6 0,-8-10 39,0 0-1,0 0 0,0 0 0,0-1 0,0 1 1,1 0-1,-1-1 0,0 0 0,0 0 0,0 1 1,1-1-1,-1 0 0,0-1 0,0 1 0,0 0 1,0-1-1,1 1 0,-1-1 0,0 0 0,0 1 1,0-1-1,2-2 0,-1 2 17,5-4-67,0 0 0,0 0 0,0-1 0,-1 0 0,0-1 0,0 1 0,0-1 0,-1-1 0,9-13 1,3-2-62,108-144-309,-124 165 984,-11 11-367,-38 43 414,1 3 1,3 1-1,-38 65 1,69-91 102,11-27-323,4 3 6,2 1-250,0 1-1,1-1 0,0-1 1,0 1-1,0-1 0,1 0 1,0 0-1,0-1 0,1 0 1,0 0-1,10 5 0,158 97 582,-96-57-2620,1-1-3413,-24-18-3774,-39-27 3330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153 247 10385,'2'-5'-479,"4"-16"340,0-1-1,-2 0 0,3-33 1,-8 41 565,1 0 0,-2 1 0,0-1 1,0 0-1,-8-22 0,10 35-391,-1 0 0,1 0 0,-1 0-1,1 0 1,-1 0 0,0 0 0,0 0 0,1 0 0,-1 0-1,0 1 1,0-1 0,0 0 0,0 0 0,0 1 0,0-1 0,0 1-1,0-1 1,0 1 0,0-1 0,-1 1 0,1 0 0,0-1-1,0 1 1,0 0 0,0 0 0,-1 0 0,1 0 0,0 0-1,0 0 1,0 0 0,-1 1 0,1-1 0,0 0 0,0 1 0,0-1-1,0 0 1,0 1 0,0-1 0,0 1 0,0 0 0,0-1-1,-2 3 1,-7 4 61,1 1-1,0 0 0,0 1 1,1 0-1,0 0 1,1 1-1,0 0 0,0 0 1,1 1-1,0 0 1,1 0-1,1 0 0,-1 1 1,2-1-1,-4 18 1,4-13-21,1-1 1,1 0 0,0 1 0,1-1 0,1 1 0,1-1-1,0 0 1,0 0 0,2 1 0,0-2 0,0 1 0,10 19-1,-4-14 8,1 0-1,1-1 1,1 0-1,21 24 0,67 59 244,-62-65-137,41 50 0,-78-84-175,1-1 0,-1 0 0,-1 1 0,1-1 0,0 1 0,-1 0 0,1 0 0,-1-1 0,0 1 0,0 0 0,0 0 0,0 0 0,-1 0 0,1 0 0,-1 0 0,1 1 0,-1-1 0,0 0 0,-1 0 0,1 0 0,0 0 0,-1 0 0,0 0 0,1 0 1,-1 0-1,-1 0 0,1 0 0,0 0 0,-3 3 0,-18 18 155,8-15-74,42-46-154,1 1 0,2 1 0,1 2 1,2 1-1,1 2 0,74-49 0,-105 77 107,0-1 0,0 1 0,0 0-1,1 0 1,-1 1 0,0-1 0,1 1-1,-1 0 1,1 0 0,5 0 0,-4 6 339,-3 0-277,1 1 1,-1 0-1,0-1 1,-1 1-1,1 1 0,-1-1 1,-1 0-1,1 0 0,-1 1 1,0-1-1,0 13 1,-1 14 355,-4 39 1,2-40-279,-27 290 821,-10 223 232,38-445-2044,4-1 0,5 0 0,29 145-1,-32-222-247,8 35-1668,1-23-6764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9345,'6'-5'-54,"1"1"0,-1 0 0,1 1 0,0-1 0,0 1 0,0 0 0,0 1 0,1 0 0,-1 0 0,1 0 1,-1 1-1,14 0 0,-17 1 71,0 0 0,0 0 1,0 1-1,0 0 0,0 0 0,0 0 1,0 0-1,0 0 0,-1 1 1,1 0-1,0 0 0,-1 0 1,1 0-1,-1 0 0,0 1 0,0-1 1,0 1-1,0 0 0,0 0 1,-1 0-1,1 1 0,-1-1 1,0 0-1,0 1 0,3 5 1,-1 1 47,-1 0 1,0 1 0,-1-1 0,0 1 0,0-1 0,-1 1 0,0 0 0,-1-1 0,-1 1 0,1 0 0,-2-1 0,1 1 0,-7 19 0,-4 8-132,-3 1 0,-25 48 0,8-18-970,9-15-2991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38 227 6721,'9'-7'164,"-1"0"0,0-1 1,-1 0-1,0 0 0,0 0 1,-1-1-1,0 0 1,0-1-1,-1 1 0,0-1 1,-1 0-1,0 0 0,0 0 1,-1-1-1,-1 1 0,0-1 1,0 0-1,-1 0 1,-1 1-1,0-16 0,0 26-136,0-1 0,0 0 0,0 1-1,0-1 1,0 1 0,0-1 0,-1 1 0,1-1-1,0 0 1,0 1 0,-1-1 0,1 1 0,0-1-1,0 1 1,-1-1 0,1 1 0,-1 0 0,1-1-1,0 1 1,-1-1 0,1 1 0,-1 0 0,1-1-1,-1 1 1,1 0 0,-1-1 0,1 1 0,-1 0-1,0 0 1,1 0 0,-1 0 0,1-1 0,-1 1-1,1 0 1,-1 0 0,0 0 0,1 0 0,-1 0-1,1 0 1,-1 0 0,1 1 0,-1-1 0,0 0-1,1 0 1,-1 0 0,1 1 0,-1-1 0,0 0-1,-8 7 47,0-1-1,0 1 1,1 1-1,0-1 1,1 1-1,-1 1 1,1 0-1,1 0 1,0 0-1,0 0 1,1 1-1,-5 12 1,7-13-107,0-1-1,1 0 1,0 1 0,0-1-1,1 1 1,0-1 0,1 1-1,0-1 1,0 1 0,1 0-1,0-1 1,0 1 0,3 9 0,-2-13-290,0 0 0,0 0-1,1-1 1,-1 1 0,1-1 0,0 1 0,0-1 0,1 0 0,-1 0 0,1 0 0,0-1 0,0 1 0,0-1 0,0 0 0,1 0 0,-1-1 0,1 1 0,-1-1 0,1 0 0,0 0 0,0 0 0,10 1 0,9 2-2415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53 348 6665,'0'0'317,"-9"-1"-73,-35-4 2130,50 0-2184,0-1-124,38-33 191,45-54-1,-78 80-191,0 0-1,-1-1 1,0-1 0,-2 0-1,1 0 1,-2-1 0,0 0-1,-1 0 1,5-18 0,-11 33-23,0-1 1,0 1 0,0 0-1,0-1 1,0 1 0,0 0 0,-1 0-1,1-1 1,0 1 0,-1 0-1,1 0 1,-1 0 0,0-1-1,1 1 1,-1 0 0,0 0-1,1 0 1,-1 0 0,0 0 0,0 0-1,0 0 1,0 1 0,0-1-1,0 0 1,0 0 0,0 1-1,0-1 1,-2 0 0,-7 8 303,-5 6-178,0 0 0,1 1 0,0 1 0,1 0 0,1 1 0,0 0 0,-9 20 0,16-26-77,0 0 1,0 1-1,1 0 1,0 0-1,1 0 1,1 0-1,0 1 1,0-1-1,1 1 1,0 11-1,2-17-145,-1-1 0,1 0 1,0 1-1,1-1 0,-1 0 0,1 0 0,0 1 0,0-2 0,1 1 0,-1 0 0,1 0 0,0-1 0,1 1 1,-1-1-1,1 0 0,0 0 0,-1-1 0,2 1 0,-1-1 0,0 1 0,1-1 0,0-1 0,5 4 1,-1-2-299,0 0 1,1-1-1,-1 0 1,1-1 0,-1 0-1,1 0 1,0-1 0,0 0-1,17-1 1,-3-2-1468,1-1 0,43-11 0,-17 1-1011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363 852 6393,'3'-2'-341,"15"-9"-128,0 1 0,1 1 1,0 1-1,23-6 0,-21 7 723,-18 6-118,-1 0-1,1-1 0,-1 1 1,0 0-1,1-1 0,-1 1 1,0-1-1,0 0 0,0 0 1,0 1-1,0-1 0,0-1 1,0 1-1,-1 0 0,1 0 1,-1-1-1,0 1 0,1-1 1,-1 1-1,0-1 0,-1 1 1,1-1-1,0 0 0,-1 1 1,1-1-1,-1 0 0,0 0 1,0 1-1,-1-5 1,1 0 169,-1 1 1,0 0-1,-1 0 1,1 0 0,-1 1-1,-1-1 1,1 0 0,-1 1-1,0-1 1,0 1-1,0 0 1,-5-6 0,5 9-199,1 0 0,-1 0 0,0 0 0,0 0 0,1 1 0,-1-1 1,0 1-1,0 0 0,-1 0 0,1 0 0,0 0 0,0 0 0,0 1 0,-1-1 0,1 1 1,0 0-1,-1 0 0,1 0 0,0 0 0,-5 2 0,-4 0 137,0 0-1,1 1 1,-1 1 0,-12 5-1,-1 3 121,0 1-1,2 1 0,-1 1 1,-41 35-1,26-14 269,-56 66-1,85-91-471,1 1 0,0 0 0,1 0 0,1 1 0,0 0 0,0 0 0,-7 24 0,12-32-124,1-1-1,0 0 1,0 1-1,1-1 0,0 0 1,-1 1-1,1-1 1,1 1-1,-1-1 1,1 0-1,-1 1 1,1-1-1,0 0 0,1 0 1,-1 1-1,1-1 1,0 0-1,0 0 1,0-1-1,0 1 1,1 0-1,0-1 0,-1 1 1,1-1-1,1 0 1,-1 0-1,0 0 1,1-1-1,3 4 1,0-2-40,-1 0 0,1-1 0,-1 1 0,1-1 1,0-1-1,0 1 0,0-1 0,1 0 1,-1-1-1,0 0 0,1 0 0,-1-1 1,15 0-1,-12-1-13,0-1 1,-1 0 0,1-1-1,-1 0 1,0-1 0,0 1 0,0-2-1,-1 1 1,14-10 0,-5 0-4,0 0 0,-1-1 1,0 0-1,-1-2 0,-1 0 1,-1 0-1,0-1 1,16-33-1,-7 5 68,-2-2 0,-2 0 0,-2-1 0,9-51 1,-10 23 315,8-151 0,-24 153 444,-11-91 0,7 113-267,4 49-451,1-1 0,-1 1 0,0 0 0,0 0 0,0 0-1,0 0 1,-1 0 0,0 0 0,-4-7 0,4 9 177,2 4-218,0 1 0,0-1 0,-1 1 0,1-1 1,-1 1-1,0-1 0,1 1 0,-4 4 0,-1 7 51,0 23 127,1 1 1,3-1 0,3 60 0,0-59-135,4 70-370,6 1-1,40 173 0,-6-119-3604,11-9-4304,-45-129 3442,-4-6-2087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9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3510 323 11961,'-35'8'-653,"-1"-2"1,-1-2-1,-37 1 1,-112-9-225,82 0 651,-1570 39 1987,457 71 2417,1175-102-3877,-61 9 1067,101-12-296,34-1-795,369-5 1309,1378-79 1144,-1096 49-2154,-297 16-309,520-26 189,-56 7-70,-403 19-225,761-34 256,-588 28-245,2751-136 946,-3267 157-1225,43-4-1578,-413 43 1332,-1509 111-1133,-4208 162-664,4819-252 1812,-280 11 315,1314-65 605,127-2 277,24-2-628,604-17 1212,-338 12-920,1242-39 1267,1139-28-59,-2215 65-1542,1889-23 885,-19 28-265,-1967 4-712,670 30-544,-1000-27 220,0 0 0,1 2 0,40 13 0,-66-18 215,-1 0 0,1 0 0,-1 0 0,1 0 0,-1 0 0,1 0 0,-1 0 0,0 0 0,1 0 1,-1 0-1,1 1 0,-1-1 0,0 0 0,1 0 0,-1 0 0,1 1 0,-1-1 0,0 0 0,1 1 0,-1-1 0,0 0 0,0 1 0,1-1 0,-1 0 0,0 1 0,0-1 0,1 1 0,-1-1 0,0 0 0,0 1 0,0-1 0,0 1 0,0-1 0,0 1 0,0-1 0,0 1 1,0-1-1,0 0 0,0 1 0,0-1 0,0 1 0,0-1 0,0 1 0,0-1 0,0 1 0,0-1 0,-1 0 0,1 1 0,0-1 0,0 1 0,0-1 0,-1 1 0,-6 5-60,0-1 1,-1 1-1,0-1 0,0-1 0,0 1 0,0-1 1,-1-1-1,0 0 0,1 0 0,-19 3 1,-22 4-2028,-1-3 0,-79 2 1,95-9-2240,1-2-1,-53-9 1,65 6 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6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5753,'2'-6'-80,"9"-28"888,15-34 0,-25 67-773,0 0 1,0 0-1,-1 0 0,1 0 1,0 0-1,0 0 1,0 0-1,0 1 1,0-1-1,0 0 1,0 1-1,0-1 1,1 1-1,-1-1 0,0 1 1,0-1-1,0 1 1,1 0-1,-1-1 1,0 1-1,0 0 1,1 0-1,-1 0 0,0 0 1,0 0-1,1 1 1,-1-1-1,0 0 1,0 0-1,0 1 1,1-1-1,-1 1 1,0-1-1,0 1 0,0-1 1,0 1-1,0 0 1,0 0-1,0-1 1,2 3-1,6 6 119,1 0-1,-2 1 1,1 1 0,-1-1 0,-1 1-1,9 17 1,-13-22 27,0 1 0,0-1 0,-1 1-1,0 0 1,0-1 0,-1 1 0,0 0 0,0 0 0,-1 0 0,0 0 0,0 0-1,0 0 1,-1 0 0,-2 9 0,2-13 320,1-3-458,0 0 1,0 0 0,0 0-1,-1 0 1,1 0-1,0 0 1,0 1-1,0-1 1,-1 0 0,1 0-1,0 0 1,0 0-1,0-1 1,0 1-1,-1 0 1,1 0 0,0 0-1,0 0 1,0 0-1,-1 0 1,1 0-1,0 0 1,0 0 0,0 0-1,0 0 1,-1-1-1,1 1 1,0 0-1,0 0 1,0 0-1,0 0 1,0 0 0,0-1-1,0 1 1,-1 0-1,1 0 1,0 0-1,0 0 1,0-1 0,0 1-1,0 0 1,0 0-1,0 0 1,0-1-1,0 1 1,0 0 0,0 0-1,0 0 1,0-1-1,0 1 1,0 0-1,0 0 1,0 0 0,0 0-1,0-1 1,0 1-1,1 0 1,-1 0-1,0 0 1,0 0 0,0-1-1,0 1 1,0 0-1,1 0 1,7-27 492,22-36-1061,-20 49-400,0 0 0,1 1 0,0 0 0,1 0 0,0 1 0,1 1-1,0 0 1,1 1 0,0 0 0,1 1 0,18-8 0,-1 2-1993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2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651 108 11425,'-18'-76'2980,"18"74"-2858,-1 0 0,1 1 0,-1-1 0,0 0 1,0 0-1,1 0 0,-1 0 0,-1 1 0,1-1 1,0 1-1,0-1 0,0 1 0,-1-1 0,1 1 0,-1-1 1,1 1-1,-1 0 0,-1-1 0,-7 7 329,-28 19-27,2 2 1,0 1-1,2 2 1,1 1-1,-43 51 0,25-19 203,2 2 0,-52 92-1,74-110-240,2 2-1,1 0 1,-25 80 0,44-111-306,0 0 1,1 1-1,1 0 1,1 0-1,0 0 1,1 0-1,1 1 1,1-1-1,1 0 1,0 0-1,1 0 1,1 0 0,1-1-1,8 21 1,-5-20-170,1-1 1,1 0 0,0-1 0,2 0 0,-1 0 0,2-1 0,0-1 0,15 13 0,-7-10-396,1-1 1,0 0-1,1-2 0,1 0 0,28 11 1,1-5-1332,0-2 1,2-2 0,0-3-1,107 11 1,-62-17-2252,3-4-1599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3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237 146 10109,'2'-3'-707,"18"-26"91,18-35 1,-38 63 703,1-1-1,-1 1 1,1-1-1,-1 1 1,0-1-1,0 0 1,0 1-1,0-1 1,0 1-1,0-1 1,0 0-1,0 1 1,-1-1-1,1 1 1,-1-1-1,1 1 1,-1-1-1,0 1 1,1-1-1,-1 1 0,0-1 1,0 1-1,0 0 1,-1-2-1,0 1-190,-5-3 500,1 4-250,2 0-50,0 1-1,0-1 1,-1 1 0,1 0 0,0 0 0,0 0 0,0 1-1,0-1 1,-7 3 0,-8 2 109,0 1 0,0 1 1,1 1-1,0 0 0,1 1 0,-31 21 1,42-25-128,-1 0 1,1 1 0,1-1 0,-1 1 0,1 0 0,0 0 0,1 1 0,-1 0 0,-4 9 0,7-12-27,1 1 1,-1-1 0,1 1-1,0-1 1,0 1-1,0 0 1,1 0 0,0 0-1,0-1 1,0 1 0,0 0-1,1 0 1,0 0-1,0-1 1,0 1 0,3 8-1,3 1 62,-1-1-1,2 1 1,-1-1-1,2-1 1,14 18-1,57 53 361,-61-66-370,-1 1 0,0 1-1,-2 0 1,0 1-1,-1 0 1,15 30 0,-27-44-76,-1-1 0,0 1 1,0 0-1,0 0 1,-1 0-1,0 1 1,0-1-1,0 0 0,-1 0 1,0 0-1,0 1 1,-1-1-1,0 0 1,0 0-1,-2 8 1,-1-4 35,0 0 0,-1 0 0,0 0 0,0-1 0,-1 1 0,0-1 0,-10 11 1,14-18 261,7-8-291,25-27-34,2 1 1,1 1-1,60-41 1,126-70 148,-202 130 12,2 1 1,-1 2-1,1 0 0,31-10 0,-49 19-135,0 0 1,1 0 0,-1 0-1,0 0 1,1 0 0,-1 1-1,0-1 1,1 1 0,-1-1-1,0 1 1,0-1 0,0 1-1,0-1 1,0 1-1,1 0 1,-1 0 0,0 0-1,0 0 1,1 1 0,-1 0 53,2 0-16,0 1 0,-1 0 0,0 0 0,0 0 0,0 0 0,0 0-1,0 0 1,-1 1 0,1-1 0,-1 0 0,0 1 0,0-1 0,1 5 0,5 52 615,-6-50-564,35 505 3021,-15-215-4655,-20-282-271,0 0 1,-3 30-1,-4-37-1058,3-7 720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4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1 137 10609,'13'-17'-124,"1"1"1,1 1-1,0 0 1,30-21-1,-38 31 172,0 0 0,0 1 0,0 0 0,1 1 0,-1 0 1,1 0-1,0 0 0,0 1 0,0 0 0,0 1 0,0 0 0,0 0 0,1 0 0,13 2 0,-19 0-23,1 0-1,-1 0 1,0 0-1,1 0 0,-1 1 1,0-1-1,0 1 1,0 0-1,-1 0 0,1 0 1,4 4-1,-7-6-25,2 1 9,-1 1 1,0 0 0,0-1 0,1 1 0,-1 0-1,0-1 1,0 1 0,-1 0 0,1 0 0,0 0-1,-1 0 1,1 0 0,-1 0 0,0 0 0,1 0-1,-1 0 1,0 0 0,0 0 0,0 0 0,0 0-1,-2 3 1,1 1-44,0 0 0,-1 0 0,0 0 1,0 0-1,-6 9 0,-1-1-310,0-1 0,0 0 1,-1 0-1,-1-1 0,-17 16 1,-37 22-3810,37-31 1244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68 211 6293,'-49'12'-289,"39"-9"83,3 2-70,5-2 761,10 0 2478,28-2-2703,-33-1-222,-1 0 1,1 0 0,-1 0 0,0 0 0,1 0 0,-1-1-1,1 1 1,-1-1 0,0 0 0,1 0 0,-1 0 0,0 0-1,0 0 1,4-3 0,6-2 183,14-7 320,0-1 0,-1-1 0,0-1 0,-2-1 0,0-1 0,0-1 0,-2-1 0,35-41 0,-56 61-523,0-1 0,1 1 0,-1 0 0,1-1 0,-1 1 0,0-1 0,1 1 0,-1 0 0,0-1 0,0 1 0,1-1 0,-1 1 0,0-1 0,0 1 0,0-1 0,1 1 0,-1-1 0,0 1 0,0-1 0,0 1 0,0-1 0,0 1 0,0-1 0,0 1 0,0-1 0,0 1 0,0-1 0,0 1 0,-1-1 0,1 1 0,0-1 0,0 1 0,0-1 0,-1 1 0,1-1 0,0 1 0,-1-1 0,1 1 0,0 0 0,-1-1 0,1 1 0,0-1 0,-1 1 0,1 0 0,-1-1 0,-18-4 350,18 5-421,0-1 58,1 1 0,-1 0 0,1 0 0,-1 0 0,1 0-1,-1 0 1,1 0 0,-1 0 0,1 0 0,-1 0 0,1 0 0,-1 0 0,1 0 0,-1 1 0,1-1 0,-1 0 0,1 0 0,-1 0 0,1 1 0,-1-1 0,1 0 0,0 1 0,-1-1 0,0 1-1,-19 12 131,0 1-1,1 1 0,0 1 0,-27 29 1,39-37-74,0 0 1,1 1 0,0-1-1,0 1 1,1 0 0,0 0 0,1 1-1,0-1 1,0 1 0,1 0-1,1 0 1,-1 1 0,2-1 0,-2 14-1,3-19-69,0 0-1,1-1 1,0 1-1,0-1 1,0 1-1,0 0 1,0-1-1,1 0 1,0 1-1,0-1 1,0 0-1,1 0 1,-1 0-1,4 4 1,-1-3-194,1 1 0,0-1 1,0 0-1,0 0 1,0 0-1,1-1 0,13 7 1,-6-5-747,0-1 1,0 0-1,1-1 0,-1 0 1,1-1-1,0-1 1,0-1-1,20 1 0,-8-4-1668,-2 0-545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4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39 235 7025,'0'0'1210,"-1"-5"-1001,-4-15-22,5 20-182,0 0-1,0-1 0,0 1 0,0 0 0,0 0 0,0 0 0,-1-1 0,1 1 0,0 0 0,0 0 0,0 0 0,0 0 0,0-1 0,0 1 0,0 0 0,0 0 0,0 0 0,0-1 0,0 1 0,0 0 0,0 0 0,1 0 1,-1-1-1,0 1 0,0 0 0,0 0 0,0 0 0,0-1 0,0 1 0,0 0 0,0 0 0,1 0 0,-1 0 0,0 0 0,0-1 0,0 1 0,0 0 0,0 0 0,1 0 0,-1 0 0,0 0 0,1 0 0,12-9 145,0 0 0,0-1-1,-1 0 1,22-24-1,-29 28-89,0 0 1,0-1-1,0 0 1,-1 0-1,0 0 1,0-1-1,-1 1 0,0-1 1,-1 0-1,1 0 1,0-11-1,-3 17-30,0 1 0,-1-1-1,1 1 1,-1-1 0,1 0 0,-1 1 0,0-1 0,0 1-1,0 0 1,0-1 0,0 1 0,0 0 0,0-1 0,0 1-1,0 0 1,-1 0 0,1 0 0,0 0 0,-1 0 0,1 0-1,-1 0 1,1 1 0,-1-1 0,1 1 0,-1-1 0,0 1-1,1-1 1,-4 1 0,-3 3 171,-4 2-90,1 1-1,0 0 1,0 1 0,1 0-1,-16 14 1,22-18-57,0 1 1,1-1-1,0 1 0,0-1 0,0 1 1,0 0-1,0 0 0,1 0 1,-1 0-1,1 1 0,0-1 0,1 1 1,-1-1-1,1 1 0,0-1 0,0 1 1,0 0-1,1 0 0,-1 0 1,1 5-1,2-6-40,-1 1 1,0-1-1,1 1 0,0-1 1,0 0-1,0 0 0,0 0 1,1 0-1,-1 0 1,1-1-1,0 1 0,0-1 1,1 0-1,-1 0 0,1 0 1,-1 0-1,1-1 0,0 1 1,0-1-1,0 0 1,7 3-1,6 1-219,-1 0 0,1-1 0,0-1 0,21 2 0,6-1-1247,1-2 0,-1-1-1,1-3 1,76-11 0,-71 5-1763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5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133 744 6889,'38'-16'40,"-1"-2"1,-1-2 0,63-45 0,-70 42 718,-1-1 0,-2-1 0,0-2 0,33-44 0,-58 70-716,-1 0 1,1 0-1,0 0 0,-1 0 0,1 0 1,0 0-1,-1 0 0,1 0 1,-1-1-1,0 1 0,1 0 0,-1 0 1,0-1-1,0 1 0,0 0 0,0 0 1,0-1-1,0 1 0,0 0 1,0 0-1,-1 0 0,1-1 0,0 1 1,-1 0-1,1 0 0,-1 0 1,1 0-1,-1-1 0,0 1 0,1 0 1,-1 0-1,0 0 0,-1-1 0,-1 0 22,1-1-1,-1 2 0,0-1 1,1 0-1,-1 0 0,0 1 0,0 0 1,0-1-1,0 1 0,0 0 1,-6-1-1,-5 1 98,0 1-1,0 0 1,0 0 0,0 2-1,0 0 1,0 0 0,0 1-1,-22 9 1,-2 2 282,-61 34 0,74-35-236,0 2 0,1 0 0,-21 19 0,39-29-134,1-1 0,0 1-1,0 0 1,0 0-1,1 0 1,0 1 0,0-1-1,0 1 1,1 0-1,-1 0 1,1 1 0,1-1-1,-1 0 1,1 1-1,1 0 1,-1-1 0,0 13-1,2-15-36,1 0-1,-1 0 0,1 0 1,0 0-1,0 0 0,1-1 1,-1 1-1,1-1 0,0 1 1,0-1-1,0 1 0,0-1 1,1 0-1,-1 0 0,1 0 1,0 0-1,0-1 0,0 1 0,0-1 1,5 3-1,-1 0 18,2 0 0,-1-1 0,0 0 0,1 0 1,0-1-1,0 0 0,11 2 0,-5-3-32,0 0-1,0-1 1,1-1 0,-1-1 0,0 0-1,1-1 1,-1 0 0,0-2 0,-1 1 0,1-2-1,0 0 1,-1-1 0,0 0 0,-1-1 0,1-1-1,-1 0 1,-1-1 0,0 0 0,14-13 0,-8 5-25,0-1 0,-2 0 1,0-2-1,-1 0 1,-1 0-1,-1-1 0,-1-1 1,-1 0-1,-1-1 1,0 0-1,6-27 0,-10 21 90,-1 0-1,-2 0 0,-1 0 1,-1 0-1,-1-1 0,-2 1 1,-1 0-1,-1 0 0,-2 0 1,-9-28-1,13 49-34,-1 1 1,0 0-1,0 0 1,-1 0-1,-6-10 1,9 17-49,1-1 1,0 1 0,-1 0 0,1-1-1,0 1 1,-1 0 0,1-1-1,-1 1 1,1 0 0,0 0 0,-1-1-1,1 1 1,-1 0 0,1 0 0,-1 0-1,1 0 1,-1-1 0,1 1 0,-1 0-1,1 0 1,-1 0 0,1 0 0,-1 0-1,1 0 1,-1 0 0,1 1 0,-1-1-1,0 0 0,1 0 0,0 0 0,0 0 0,-1 0 0,1 0 0,0 0 0,0 1 0,-1-1 0,1 0 0,0 0 0,-1 0 0,1 0 0,0-1 0,0 1 0,-1 0 0,1 0 0,0 0 0,0 0 0,-1 0 0,1 0 0,0 0 0,0 0 0,-1-1 0,1 1 0,0 0 0,0 0 0,-1 0 0,1 0 0,0-1 0,0 1 0,0 0 0,-1-1 0,-3 10 86,-3 5-55,1 0 1,1 0 0,0 1 0,2 0 0,-1 0 0,2 0 0,0 0-1,-1 29 1,6-11-174,0 0-1,2-1 0,1 0 1,2 0-1,16 43 0,-6-29-2320,3-1 0,49 83 1,-36-81-3672,-22-32 1193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5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18 10673,'0'-2'204,"-2"-13"-623,2 15 473,0 0 0,0 0 0,0 0 0,0 1-1,0-1 1,0 0 0,0 0 0,0 0 0,0 0 0,1 0 0,-1 0 0,0 0 0,0 0 0,0 0-1,0 0 1,0 0 0,0 0 0,0 0 0,1 1 0,-1-1 0,0 0 0,0 0 0,0 0 0,0 0-1,0 0 1,1 0 0,-1 0 0,0 0 0,0-1 0,0 1 0,0 0 0,0 0 0,0 0 0,1 0-1,-1 0 1,0 0 0,0 0 0,0 0 0,0 0 0,0 0 0,0 0 0,0 0 0,0 0 0,1-1-1,-1 1 1,0 0 0,0 0 0,299 462 4549,-274-425-4409,108 179 1063,-121-192-1311,0 1 1,-2 0-1,-1 0 1,-1 1 0,-1 0-1,-1 1 1,3 32-1,-9-45-280,0-1-1,-1 1 1,-1-1-1,0 1 1,0-1-1,-1 0 1,-1 0-1,0 0 1,-1-1-1,-1 1 1,0-1 0,0 0-1,-1-1 1,0 0-1,-15 17 1,3-7-724,0-2 1,-1 0-1,-1-1 1,0-1-1,-2-1 1,-40 22-1,-21 4-3003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6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514 177 7913,'-20'-52'-1303,"20"48"1406,0-1 111,-3-57 2230,3 59-1812,-1-2-1,1 3-632,-8-27 1798,7 28-1747,1 0 0,-1 0-1,0 0 1,1 0 0,-1 0-1,0 0 1,0 1 0,1-1-1,-1 0 1,0 1-1,0-1 1,0 0 0,0 1-1,0-1 1,0 1 0,0-1-1,0 1 1,0 0 0,0 0-1,0-1 1,0 1 0,0 0-1,0 0 1,-1 0 0,1 0-1,0 0 1,0 0-1,0 0 1,0 0 0,0 1-1,0-1 1,0 0 0,0 1-1,-2 0 1,-25 11 255,1 1 0,0 2 1,1 0-1,0 2 0,1 1 0,-32 30 0,30-23-40,2 1 0,1 0 1,1 2-1,2 1 0,-26 44 0,37-53-211,0 0 1,2 0-1,0 1 1,2 0-1,0 0 1,1 0 0,1 1-1,1 0 1,1 0-1,1 0 1,1 0-1,1 0 1,1 0-1,0 0 1,2-1-1,1 1 1,0-1-1,2 0 1,0 0-1,2-1 1,0 0-1,1 0 1,1-1-1,1 0 1,0-1-1,2-1 1,19 21-1,-5-10-466,1-1 0,2-1 0,0-2 0,2-1 0,0-2 0,2-1 0,0-1 0,1-2 0,43 13 0,-11-8-1320,1-4 1,1-2-1,0-3 0,86 3 0,-19-9-3054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7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436 116 9025,'7'-10'-240,"-1"-1"0,0-1 0,5-14 0,-10 23 444,0-1 26,-1 1-86,0-1 0,-1 0-1,1 0 1,-1 0-1,0 0 1,1 0 0,-3-4-1,1 5 66,-4 3 3,-8 3-103,0 0 0,0 1 0,0 1-1,1 0 1,-1 1 0,1 0 0,1 1 0,-1 1 0,1 0 0,0 0-1,-10 11 1,-21 20 359,-53 60-1,77-78-232,0 2 0,2 0-1,0 0 1,2 2 0,-25 50 0,37-66-136,-1-1 0,1 1 1,0 0-1,1 0 1,0 0-1,1 0 0,-1 0 1,2 0-1,-1 1 1,1-1-1,1 0 0,0 0 1,0 0-1,1 1 1,0-1-1,0 0 0,1-1 1,0 1-1,1-1 1,0 1-1,0-1 0,9 11 1,-6-9-3,1-2 0,0 1 0,0-1 0,1 0 0,0-1 0,1 0 0,-1 0 0,1-1 0,1-1 0,-1 1 0,1-2 0,18 6 0,-14-5-16,2-2-1,-1 0 1,0-1-1,0 0 1,1-2-1,-1 0 1,1 0-1,27-6 1,-27 3-49,-1-1 0,1-1 0,-1 0 0,0-1 1,-1-1-1,1 0 0,-1-1 0,19-14 0,-24 14-35,0 0-1,-1 0 1,0 0-1,-1-1 1,1-1-1,-2 0 0,1 0 1,-1 0-1,-1-1 1,0 1-1,8-23 1,-11 24-5,0 0 0,-1 0 1,0 0-1,-1 0 1,0-1-1,-1 1 0,1 0 1,-2-1-1,1 1 1,-2 0-1,1 0 0,-3-10 1,-1 6 8,1 0 0,-1 0 0,-1 1 1,0 0-1,-1 0 0,-1 1 0,-13-18 1,5 11-87,-1 1 1,-1 1-1,0 0 1,-1 1-1,0 1 1,-1 1-1,-1 1 1,0 1-1,-23-9 1,11 9-800,30 10 377,16 5-2860,30 5 2401,2-1 0,-1-2 0,60-1 0,-66-5 653,0-1-1,0-3 1,72-16-1,-88 14 806,-1-1-1,1-1 1,-1-1-1,-1 0 1,1-2-1,-2-1 1,36-27-1,-52 37-324,2-3 197,0 1-1,1 0 1,-1 0-1,1 0 1,0 1 0,1-1-1,7-2 1,-12 5 15,1 6 24,1 1-278,-1 1 0,0-1 0,0 1-1,-1 0 1,0 0 0,0 0 0,0 0 0,-1 0 0,1 13-1,-3 76 678,0-61-564,3 425 188,-4-392-2616,-9-29-2681,10-38 4422,1 0-1,-1 0 1,0 0-1,0 0 1,0-1-1,-1 1 1,1 0 0,0-1-1,0 1 1,0-1-1,0 1 1,-1-1 0,0 1-1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0 327 6773,'1'-3'-5,"-1"-1"-1,1 1 1,0 0 0,0-1 0,0 1 0,0 0 0,1 0 0,-1 0 0,1 0 0,0 0 0,0 0-1,0 0 1,0 1 0,1-1 0,-1 1 0,1-1 0,-1 1 0,1 0 0,0 0 0,6-3 0,7-5 71,1 2 1,28-11 0,-42 18-64,74-28 125,80-34 62,-136 53-54,-1-1 0,1-1 0,-2-1 0,0 0 0,20-19 0,-36 28-64,1 0-1,-1 0 0,0-1 0,0 1 1,0-1-1,3-7 0,-5 9 22,0 0-7,-2 15 10254,0 29-6269,-4 85-4574,-2-28 914,-13 356 848,20-415-1369,-4 118-1658,1-135-265,0-1-1,-10 35 0,5-42-1373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6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6441,'23'-62'574,"-21"59"-281,7-32 1036,-9 32-92,-2 12-843,-1 7-126,0-1-1,1 1 1,1 0-1,0-1 1,1 1-1,1 0 1,1-1-1,5 27 1,-2-24 189,1 1 0,16 32-1,-19-45-310,1 0-1,-1 0 1,1 0-1,0-1 1,1 1 0,-1-1-1,1 0 1,0 0-1,1-1 1,-1 0-1,7 5 1,-9-8-87,1 1-1,0-1 1,0 1 0,0-1-1,-1 0 1,1-1 0,0 1 0,0-1-1,0 1 1,0-1 0,0-1 0,1 1-1,-1 0 1,-1-1 0,1 0 0,0 0-1,0 0 1,0 0 0,0-1 0,3-1-1,4-3 28,-1 1 1,-1-2-1,1 1 0,-1-1 0,14-13 0,-4-1-4,0 0 1,-1-1-1,-1-1 1,-1 0-1,23-48 1,-38 70-81,-1 0 0,0 1 0,0-1-1,0 1 1,0-1 0,1 0 0,-1 1 0,0-1 0,1 1 0,-1-1 0,0 1 0,1-1 0,-1 1 0,1-1 0,-1 1 0,1 0 0,-1-1 0,1 1 0,-1-1 0,1 1 0,-1 0 0,2-1 0,1 12 22,-3 14-51,-1-15-345,1-1 1,1 0 0,0 0 0,0 0-1,0 0 1,1 0 0,1 0 0,0 0 0,5 12-1,-5-18-424,-1 0 0,1 0 0,0 0 0,-1-1 0,1 1 0,0-1 0,1 0 0,-1 0 0,0 0 0,7 3 0,-7-4-129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8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8953,'7'-5'-76,"1"1"1,0 0 0,0 0-1,0 1 1,1 0-1,-1 0 1,1 1-1,0 0 1,-1 1-1,1 0 1,0 0 0,0 1-1,0 0 1,11 2-1,-12-2 174,-1 1 0,1 1-1,-1-1 1,1 1-1,-1 0 1,1 1 0,-1 0-1,0 0 1,0 0-1,0 1 1,-1 0 0,1 0-1,-1 1 1,0 0 0,0 0-1,6 8 1,-10-10-51,-1-1 1,0 1 0,0-1-1,0 1 1,0 0-1,-1-1 1,1 1 0,-1 0-1,1-1 1,-1 1 0,0 0-1,0 0 1,0-1-1,-1 1 1,1 0 0,-1-1-1,1 1 1,-1 0-1,0-1 1,0 1 0,0-1-1,0 1 1,0-1-1,-1 1 1,-2 2 0,-4 7 65,-1 1 1,0-2 0,-12 13 0,20-23-111,-58 63-600,22-21-5022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8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7229,'53'-44'664,"-52"43"381,2 6-559,1 5-288,-1 0 0,0 0-1,0 0 1,-1 0 0,-1 1-1,0-1 1,0 1 0,-1-1-1,-2 13 1,0 86 995,-5 81-1701,4-176-240,-1-12-930,-22-37-6126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8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16 112 6269,'-5'-30'-48,"3"4"84,-2 7 52,1 4 156,1-7-24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9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117 121 5232,'1'-40'144,"-1"-32"2349,-1 68-1898,1 0-5,-1 25 4972,-8 137-4167,4-31-607,-11 182-1554,14-286-163,-1 0-1,-10 44 1,11-61 429,0-1-1,1 1 1,-2-1-1,1 0 1,-1 0 0,0 0-1,0 0 1,0 0-1,0 0 1,-1-1-1,0 0 1,0 0-1,0 0 1,-1 0-1,1 0 1,-1-1 0,-5 3-1,7-4-1880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9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1 261 6193,'12'-15'4,"2"0"0,0 1 0,1 1 0,0 0 1,1 1-1,0 1 0,33-18 0,9 2 432,66-22 0,-52 22 29,-53 20-237,-8 2 31,1 0 0,0 1 1,0 0-1,0 1 0,1 0 0,16-1 0,-27 4-200,-1 1 0,1-1 0,-1 1 0,0-1 0,1 1 0,-1-1 0,1 1 0,-1 0 1,0 0-1,1 0 0,-1 0 0,2 2 0,-1-1 75,-2-2-118,1 0-1,-1 0 1,0 0-1,0 0 1,1 0 0,-1 0-1,0 0 1,0 1 0,1-1-1,-1 0 1,0 0-1,0 0 1,0 1 0,1-1-1,-1 0 1,0 0-1,0 0 1,0 1 0,0-1-1,1 0 1,-1 0 0,0 1-1,0-1 1,0 0-1,0 0 1,0 1 0,0-1-1,0 0 1,0 1-1,0-1 1,0 0 0,0 1-1,3 81 1666,3 37-257,0-62-987,6 34-3120,-11-87 1564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9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7241,'5'-20'-108,"-3"5"-28,8-2-176,16 24-868,-12 16-1345,-6-6 1401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0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4612,'17'7'1466,"-11"1"-1183,0 1 1,0-1-1,-1 1 1,0 0-1,0 1 1,-1-1-1,0 1 1,2 12-1,19 85 1304,-22-92-993,-1 0 0,0 1-1,-1-1 1,-2 28 0,0-39-79,0-3 108,1-1-584,0 0-1,0 1 0,0-1 0,0 0 0,-1 0 0,1 1 1,0-1-1,0 0 0,-1 0 0,1 1 0,0-1 0,0 0 1,-1 0-1,1 0 0,0 1 0,0-1 0,-1 0 1,1 0-1,0 0 0,-1 0 0,1 0 0,0 0 0,-1 1 1,1-1-1,0 0 0,-1 0 0,1 0 0,0 0 0,-1 0 1,1 0-1,0-1 0,-1 1 0,1 0 0,0 0 0,-1 0 1,1 0-1,0 0 0,-1 0 0,1-1 0,0 1 0,-1 0 1,1 0-1,0 0 0,0-1 0,-1 1 0,1 0 0,0 0 1,0-1-1,0 1 0,-1-1 0,0-1-25,-3-5 126,1 0 1,-1 0-1,1 0 1,1-1-1,0 1 0,0-1 1,0 1-1,1-1 0,0 0 1,0 1-1,1-1 1,0 0-1,2-9 0,0 2-18,1 1 0,1-1 0,1 0 0,0 1 0,0 0-1,2 0 1,0 0 0,10-15 0,-12 22-84,0 0-1,0 1 1,1-1-1,-1 1 1,1 0-1,1 1 1,-1 0 0,1 0-1,0 0 1,0 1-1,1-1 1,-1 2 0,1-1-1,0 1 1,0 1-1,16-4 1,-22 5-32,0 1-1,0 0 1,1 0 0,-1 0 0,0 0 0,0 0-1,0 0 1,1 1 0,-1-1 0,0 1 0,0 0-1,4 1 1,2 1 7,-2-1-4,1 1-1,-1-1 1,1 1 0,-1 1-1,0-1 1,-1 1 0,1 0 0,-1 0-1,1 0 1,-1 1 0,0 0-1,-1 0 1,1 0 0,-1 1 0,0-1-1,-1 1 1,1 0 0,-1 0-1,4 10 1,2 9 63,-1 1 0,-1 0 0,6 40-1,-8-38 104,-4-20 93,3 11-59,-4-19-181,0 0 0,0 0 1,0 0-1,-1 0 1,1 1-1,0-1 0,0 0 1,0 0-1,0 0 0,0 0 1,0 0-1,0 1 0,0-1 1,0 0-1,0 0 1,0 0-1,0 0 0,0 0 1,0 1-1,0-1 0,0 0 1,0 0-1,0 0 1,1 0-1,-1 0 0,0 1 1,0-1-1,0 0 0,0 0 1,0 0-1,0 0 1,0 0-1,0 0 0,1 0 1,-1 1-1,0-1 0,0 0 1,0 0-1,0 0 1,0 0-1,0 0 0,1 0 1,-1 0-1,0 0 0,0 0 1,0 0-1,0 0 1,0 0-1,1 0 0,-1 0 1,0 0-1,0 0 0,0 0 1,0 0-1,1 0 0,-1 0 1,0 0-1,0 0 1,0 0-1,0 0 0,0 0 1,1 0-1,-1-1 0,16-26 93,-2 2 16,2 0 1,19-24-1,-19 31-75,1 1-1,36-30 0,-47 42-55,1 1-1,0 0 0,-1 0 1,1 0-1,1 1 0,-1 0 1,0 0-1,1 0 0,0 1 1,-1 1-1,1-1 0,12 0 1,-14 3-3,0-1 1,0 1-1,0 1 1,0-1 0,0 1-1,0 0 1,0 0 0,0 1-1,-1-1 1,1 1 0,-1 1-1,0-1 1,0 1-1,0 0 1,6 6 0,-2-1-26,-1 0 0,0 0 0,-1 1 1,0 0-1,-1 0 0,8 16 0,-2 7-216,-11-32 151,0 3-6,2 10-3,-3-10-18,6-11-623,12-14 618,2-3-136,36-34-1,-50 52 202,1 1-1,-1 0 1,1 0-1,0 0 1,0 1-1,0 0 1,1 1-1,-1 0 1,1 0 0,0 0-1,12-2 1,-19 5 33,1 0 0,0 0 0,0 0 0,-1 0 0,1 0 0,0 1 0,0-1 0,-1 1 0,1-1 0,0 1 0,-1-1 1,1 1-1,-1 0 0,3 1 0,2 1-56,1 0-109,-1 1 1,0 0 0,1 0-1,-1 0 1,-1 0-1,1 1 1,-1 0-1,0 1 1,0-1-1,7 11 1,2 4-2305,18 36 0,-31-54 1221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0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1 397 6085,'4'-68'394,"3"1"0,3 0 0,23-83 0,-23 108 594,-9 39-1046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0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0 127 7101,'7'-12'229,"1"0"1,0 0 0,1 1 0,0 0 0,0 1 0,1 0 0,1 1-1,0 0 1,0 0 0,19-10 0,-26 16 173,1 8-173,-2-1-176,-1 0 0,1-1 0,-1 2-1,1-1 1,-1 0 0,-1 0 0,1 1 0,0-1 0,-1 1-1,0-1 1,0 1 0,-1 0 0,1-1 0,-1 1-1,0 0 1,0-1 0,0 1 0,-1 0 0,-1 7-1,-1 6 71,-17 187 1136,18-170-1152,2 0 0,2 0-1,11 64 1,-12-94-247,0 0 0,1-1 0,0 1 0,0 0-1,0 0 1,1-1 0,-1 0 0,5 6 0,-6-8-103,1-1 0,-1 1 0,1 0 1,-1 0-1,1-1 0,0 1 0,0-1 1,0 0-1,0 1 0,0-1 0,0 0 1,0 0-1,0 0 0,1 0 0,-1-1 1,0 1-1,1-1 0,3 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75 7109,'-5'-3'235,"-1"0"0,0 0 0,1-1 0,0 1 0,-6-6 0,87-1-583,78 1 0,27-2-1378,-78-1-837,-57 4 885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7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0 474 6369,'0'0'-40,"9"17"1855,-8-16-1677,0-1 1,0 1-1,0 0 1,0-1-1,0 1 0,1-1 1,-1 0-1,0 1 1,0-1-1,1 0 0,-1 1 1,0-1-1,0 0 0,1 0 1,-1 0-1,0 0 1,0 0-1,1-1 0,1 0 1,31-13 1122,28-33-342,-55 41-636,30-26 28,-2-2-1,-1-2 1,-2-1-1,-1-1 1,41-69-1,-66 97-267,0-1 0,0 0 0,-1 0 0,-1 0-1,0-1 1,0 0 0,-1 1 0,0-1 0,1-18 0,-4 30-44,0-1 1,-1 1 0,1-1-1,0 1 1,0-1-1,0 1 1,0-1 0,0 1-1,0-1 1,-1 1-1,1-1 1,0 1 0,0-1-1,-1 1 1,1-1-1,0 1 1,-1-1 0,1 1-1,0 0 1,-1-1-1,1 1 1,-1 0 0,1-1-1,-1 1 1,1 0-1,-1 0 1,1-1 0,-1 1-1,1 0 1,-1 0-1,1 0 1,-1 0-1,1-1 1,-1 1 0,1 0-1,-1 0 1,1 0-1,-1 0 1,1 0 0,-1 1-1,0-1 1,1 0-1,-1 0 1,1 0 0,-1 0-1,1 0 1,-1 1-1,1-1 1,-1 0 0,1 1-1,0-1 1,-2 1-1,-1 4-2,1-1 0,-1 1-1,1 0 1,0 0-1,0 0 1,0 1-1,1-1 1,0 0 0,0 1-1,0-1 1,0 0-1,1 1 1,1 10-1,3 3-14,1 1-1,0-1 0,14 30 0,-12-34 1,-1-1 1,-1 1 0,0-1-1,-2 2 1,1-1-1,1 25 1,-5-35 30,-1-1 0,1 0 0,-1 0 0,0 1 0,0-1 0,0 0-1,-1 0 1,1 0 0,-1 0 0,0 0 0,0-1 0,-1 1 0,1-1 0,-1 1 0,0-1 0,0 0 0,0 0-1,0 0 1,0 0 0,0 0 0,-1-1 0,0 0 0,1 1 0,-1-2 0,0 1 0,0 0 0,0-1 0,-5 2 0,-3 0 54,0 0 1,1 0 0,-1-1 0,0-1 0,0 0 0,0-1 0,0 0 0,-19-3 0,-7-9-745,35 11 4,0-4-846,-4-4 1077,37-16-8061,-9 17 5787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1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282 468 4668,'7'-3'-35,"-1"0"-1,0 0 0,0-1 0,0 0 1,7-6-1,-11 9 104,-3-3 46,1 1-45,-1 1 0,1-1 1,-1 0-1,1 0 0,-1 1 0,0-1 1,-1 0-1,1 1 0,0-1 0,-1 1 1,1-1-1,-1 1 0,0 0 1,1-1-1,-1 1 0,0 0 0,-5-3 1,3 2 42,0 1-1,0 0 1,0 0 0,0 0 0,-1 1 0,1-1 0,-1 1 0,1 0-1,-1 0 1,-6 0 0,3 1 36,0 0-1,0 0 1,1 1-1,-1 0 1,0 0-1,0 1 1,1 0-1,-1 0 1,1 0-1,0 1 1,0 1-1,0-1 1,-8 6-1,4 0 109,1 0 0,1 1 0,-1 0 0,2 0 0,-1 1 0,2 0 0,-1 1 0,1-1 0,-9 23 0,8-14 199,2 1 0,-1 0 0,2 1 0,1-1 0,-2 24-1,6-44-428,0 0-1,0 0 0,-1-1 0,1 1 1,0 0-1,0 0 0,0-1 0,0 1 1,0 0-1,0 0 0,0-1 0,0 1 1,0 0-1,0 0 0,0-1 0,1 1 1,-1 0-1,0 0 0,1-1 1,-1 1-1,0 0 0,1-1 0,-1 1 1,1 0-1,-1-1 0,1 1 0,-1-1 1,1 1-1,-1-1 0,1 1 0,-1-1 1,1 1-1,0-1 0,-1 0 0,1 1 1,0-1-1,0 0 0,-1 1 0,1-1 1,0 0-1,0 0 0,-1 0 0,1 0 1,0 0-1,0 0 0,-1 0 1,1 0-1,0 0 0,0 0 0,0 0 1,30-13 155,-29 12-169,16-8 75,-7 3-8,0 0 0,0 1 0,1 1 0,14-4 1,-23 8-71,0 0 1,0 0-1,1 1 1,-1-1 0,0 0-1,0 1 1,0 0 0,0 0-1,0 0 1,0 0-1,0 1 1,0-1 0,4 4-1,38 27 49,-32-22-34,13 10 39,0 0 26,35 20 0,-54-35-67,1-1 0,-1-1-1,1 1 1,0-1-1,0-1 1,1 1 0,-1-2-1,0 1 1,16 0 0,-19-2-17,0-1 1,1 0 0,-1 0 0,0 0 0,0-1-1,0 0 1,0 0 0,0 0 0,0 0-1,-1-1 1,1 0 0,-1 0 0,0 0 0,1-1-1,-1 1 1,4-6 0,4-4-3,-1-1-1,0 0 1,11-22-1,-5 6-80,-2-2 0,-1 1 0,-1-2 0,13-54 0,-11 20-27,9-94 1,-23 146 104,7-104 359,-7 107-266,-2-1 1,0 1-1,0-1 0,-1 1 0,0-1 0,-1 1 0,-5-12 1,7 23-83,1 1 1,0-1 0,0 1 0,0-1 0,-1 1-1,1-1 1,0 1 0,-1-1 0,1 1 0,0-1 0,-1 1-1,1 0 1,0-1 0,-1 1 0,1 0 0,-1-1-1,1 1 1,-1 0 0,1-1 0,-1 1 0,1 0-1,-1 0 1,1 0 0,-1-1 0,1 1 0,-1 0 0,1 0-1,-1 0 1,1 0 0,-1 0 0,0 0 0,1 0-1,-1 0 1,1 0 0,-1 1 0,1-1 0,-1 0-1,1 0 1,-1 0 0,1 1 0,-1-1 0,1 0 0,-1 0-1,1 1 1,-1-1 0,1 0 0,0 1 0,-1-1-1,1 1 1,-1-1 0,1 0 0,0 1 0,-1-1-1,1 1 1,0-1 0,0 1 0,-1 0 0,-15 25 225,16-26-246,-3 8 54,0-1 1,0 1-1,1 0 0,0 0 1,1 0-1,-1 0 0,2 0 1,-1 13-1,8 63 230,-7-84-275,18 97 178,41 134 0,-3-20-3872,-53-170 734,-4-28 1628,-3-12 585,-18 6-512,15-11 757,-3-1 340,0 0 1,1-1 0,-1-1-1,-10-9 1,16 12 151,1 1 0,-1-1 0,1 1 0,0-1 0,0 0 0,0 0 0,1 0 0,0-1 0,-1 1 0,1 0 0,1-1 0,-1 0 0,-2-9 0,4 10 33,1 0 0,-1 1 0,1-1-1,-1 0 1,1 0 0,0 0-1,0 1 1,1-1 0,-1 0 0,1 1-1,0 0 1,-1-1 0,2 1-1,-1 0 1,3-4 0,3-3 34,1 1 0,0 0 0,10-8 0,-1 3 40,0 1 0,1 0 0,1 2 0,33-16 0,-43 23-30,0 0 0,1 0 0,0 1 0,0 1-1,0 0 1,0 0 0,0 1 0,0 0 0,0 1 0,1 0-1,12 3 1,-17-1-8,0 0-1,0 1 1,0 0-1,0 0 1,0 0-1,-1 1 1,0 0-1,0 1 1,0-1-1,0 1 1,-1 0-1,1 1 1,-1-1-1,-1 1 1,1 0-1,6 11 1,5 12-142,-1 0 1,17 47 0,-19-43-650,-7-22 207,2 6-624,-5-8-2695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1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 6953,'0'-24'12,"-3"5"0,1-4-84,13 107-4977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2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221 277 4980,'18'-28'1080,"-2"-1"0,-1 0 0,-1-2 0,13-44 0,-26 72-978,0-1 1,-1 1 0,1 0-1,-1 0 1,0-1 0,1 1-1,-2 0 1,1 0 0,0-1-1,-1 1 1,1 0 0,-1 0-1,0-1 1,0 1 0,0 0 0,-1 0-1,1 0 1,-3-4 0,2 5-51,0 1 1,1-1 0,-1 0-1,0 1 1,0-1 0,0 1 0,0 0-1,0 0 1,-1 0 0,1 0-1,0 0 1,-1 0 0,1 0 0,0 1-1,-1-1 1,1 1 0,0 0-1,-1 0 1,1 0 0,-1 0 0,1 0-1,-1 0 1,1 1 0,0-1-1,-1 1 1,-2 1 0,-10 2 131,1 1-1,0 1 1,1 1-1,-1 0 1,1 0 0,0 2-1,1-1 1,0 2 0,1-1-1,0 2 1,0-1 0,-13 19-1,17-20-73,0 1-1,0 0 1,1 0-1,1 0 1,0 1-1,0 0 1,1 0-1,0 0 0,1 0 1,0 1-1,1-1 1,0 1-1,1 0 1,0-1-1,1 1 1,3 23-1,-3-34-70,0 1-1,0 0 1,1-1-1,-1 1 0,1-1 1,-1 1-1,1-1 1,-1 1-1,1-1 0,0 0 1,0 1-1,0-1 1,-1 0-1,1 1 1,1-1-1,-1 0 0,0 0 1,0 0-1,0 0 1,1 0-1,-1 0 0,0 0 1,1-1-1,-1 1 1,1 0-1,-1-1 1,3 1-1,-1 0 28,0-1 0,1 0 0,-1 0 0,0 0 0,0 0 0,0-1-1,0 1 1,0-1 0,1 0 0,3-1 0,4-4 100,0 1 0,-1-1-1,0-1 1,0 0 0,15-14 0,9-6 220,1 1-13,-22 16-177,0 1 1,23-13-1,-34 21-187,-1 1 0,1 0 0,0-1 0,-1 1 0,1 0 0,0 0 0,-1 0 0,1 0 1,0 0-1,-1 1 0,1-1 0,0 0 0,-1 1 0,1-1 0,-1 1 0,1 0 0,-1-1 0,1 1 0,-1 0 0,1 0 0,-1 0 0,0 0 0,3 2 0,24 28 47,-9-2-389,19 41-1,-13-21-355,-23-47 606,3-7-202,49-57 118,-42 47 132,0-1 1,1 2 0,1-1-1,1 2 1,15-13 0,-28 26 29,-1-1-1,1 0 1,-1 1 0,1-1 0,0 1 0,-1 0-1,1-1 1,-1 1 0,1 0 0,0 0 0,-1 0-1,1 0 1,0 0 0,-1 0 0,1 1-1,-1-1 1,1 0 0,0 1 0,-1-1 0,1 1-1,1 1 1,1 0-26,0 0 0,0 1 0,0-1 0,0 1 0,-1 0 0,5 4 0,10 16-927,-1 0 0,-2 0 1,0 1-1,-1 1 0,12 31 1,-25-53 758,8 21-2017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2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1 104 7925,'5'-9'63,"3"-5"106,1-1-1,16-18 1,-23 31-102,0-1 1,1 0-1,-1 1 0,1-1 0,0 1 1,0 0-1,-1 0 0,2 0 0,-1 0 1,0 1-1,0-1 0,0 1 1,1 0-1,-1-1 0,1 2 0,-1-1 1,6 0-1,-3 1 49,-1 1 0,1 0 0,0 0 0,-1 1 0,0 0 0,1 0 0,-1 0 0,0 0 0,0 1 0,0 0 0,0 0 0,0 0 0,4 5-1,8 7 391,29 32 0,-19-13-109,-1 1 0,-1 1 0,-2 1 1,-2 1-1,26 66 0,-17-26 228,-4 2 1,15 82-1,-35-138-666,-2 0 1,0 0-1,-2 1 0,0 25 1,-2-45-205,0 1-1,-1 0 1,1-1 0,-1 1 0,0-1 0,-1 0 0,0 1 0,1-1 0,-2 0 0,1 0 0,0 0 0,-1 0 0,0 0 0,0 0 0,-1-1 0,1 0 0,-1 0 0,0 0 0,0 0 0,0 0 0,-1-1 0,1 0 0,-9 5 0,-1-2-758,0-1 1,0 0-1,-1-1 0,-21 4 1,-27 0-2644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6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33 4152,'-39'-33'7328,"50"38"-6688,-7-4-581,6 3 116,0 0 0,-1 1 1,1 0-1,-1 0 0,0 1 1,14 12-1,30 30 645,-1 2-1,-3 2 1,-2 3 0,-3 1 0,-2 3-1,-2 1 1,36 77 0,-72-130-517,-1-1 0,1 0 0,0 0 0,8 8 0,-10-12 725,1-6-951,0 0 0,0-1 0,0 1 0,0-1 0,-1 0 0,1 0 0,-1 0 0,-1 0-1,1 0 1,-1 0 0,2-8 0,4-67 382,-6 50-300,9-157 847,-10 185-992,0-1 0,0 1 0,-1 0-1,1 0 1,-1 0 0,1 0 0,-1 0 0,0 0-1,0 1 1,0-1 0,0 0 0,0 0 0,0 1-1,-1-1 1,1 0 0,-1 1 0,1-1 0,-4-1-1,-2 2 64,-3 3-57,0 1-1,0 0 1,0 0 0,1 1-1,-1 1 1,1-1 0,0 1-1,-9 7 1,-71 59 49,66-52-52,-177 153 80,-113 92 253,310-261-296,-1 0 0,1-1 0,-1 1 0,0-1 0,0 0 0,-5 2 0,6-3 475,8-10-346,6-6-67,0 1 0,0 0 0,1 0 0,1 1 0,1 1 0,0 0 0,17-11 0,-8 8-116,0 0 1,1 1-1,0 2 0,1 1 0,1 0 1,-1 2-1,2 1 0,-1 1 0,1 1 1,0 2-1,0 0 0,0 2 0,1 1 1,-1 1-1,1 2 0,35 6 0,30 10-3712,-35-3-1934,-57-15 5121,16 2-2309,-8-4-1584,-5 1 923,17-4-2144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6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1157 213 10065,'-16'-21'-131,"0"1"1,-1 0-1,-1 2 1,-1 0-1,-1 1 1,0 1-1,-33-20 1,41 29 255,1 0 0,-2 2 1,1-1-1,-1 2 0,1-1 1,-1 2-1,0 0 1,-1 0-1,1 1 0,0 1 1,-1 0-1,1 1 0,-1 0 1,1 1-1,0 1 0,-17 4 1,1 3 122,1 1 1,1 2 0,-1 1 0,2 0-1,0 3 1,1 0 0,1 1 0,-43 39 0,23-13 220,2 2 0,3 1 0,-47 71 0,44-53 170,3 2 0,-53 121 1,76-148-350,2 1 1,2 0-1,1 1 1,3 0-1,1 1 1,-2 64-1,8-84-170,2-1-1,1 1 0,0 0 1,2-1-1,1 1 0,0-1 0,1 0 1,2-1-1,0 0 0,1 0 0,1 0 1,1-1-1,0-1 0,1 0 0,2 0 1,-1-2-1,2 1 0,0-2 1,1 0-1,1-1 0,0 0 0,1-2 1,0 0-1,1-1 0,0-1 0,32 13 1,-11-10 2,0-2 0,1-1 0,0-2 0,0-2 0,0-2 1,1-2-1,-1-1 0,1-2 0,63-10 0,-54 2-42,0-2 1,-1-2-1,-1-2 0,0-2 0,-1-2 0,0-3 0,54-34 1,-75 39-48,-2 0 0,0-2 0,-2-1 0,0-1 0,-1-1 1,-1-1-1,-1-1 0,32-48 0,-40 50-16,0-1-1,-1-1 1,-1 1 0,-1-1 0,-2-1-1,0 0 1,-1 0 0,-2 0 0,-1 0-1,0-1 1,-2-28 0,-3 22-5,-2 0 0,-1 1 0,-1 0 0,-2 0 0,-1 0 0,-1 1 0,-2 0 0,-1 1-1,-1 1 1,-1 0 0,-34-46 0,16 31-14,-2 2 0,-2 1 1,-1 2-1,-3 1 0,0 3 0,-52-33 0,75 54-140,0 2 1,-1 0-1,-1 1 1,-34-12-1,47 19-68,0 1 0,-1 1-1,1-1 1,0 1 0,-1 1-1,1-1 1,-1 1 0,1 1 0,0-1-1,-1 1 1,1 0 0,0 1-1,0 0 1,-1 0 0,1 1-1,1-1 1,-9 5 0,4 0-579,-1 1 1,1-1-1,1 2 1,-1 0-1,-16 18 1,22-21 110,0 0 1,1 0 0,0 0 0,0 1-1,0-1 1,0 1 0,1 0-1,1 1 1,-1-1 0,1 0 0,-2 11-1,3 19-5045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7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73 10957,'-33'-34'39,"14"16"1006,17 17-594,-16-12 798,13 10-752,5 3-439,-1 0 0,1-1 0,0 1 1,-1 0-1,1-1 0,0 1 0,-1 0 0,1 0 0,0 0 1,-1-1-1,1 1 0,0 0 0,-1 0 0,1 0 1,-1 0-1,1 0 0,0 0 0,-1 0 0,1-1 1,-1 1-1,1 0 0,0 1 0,-1-1 0,1 0 0,-1 0 1,1 0-1,0 0 0,-1 0 0,1 0 0,-1 0 1,1 1-1,0-1 0,-1 0 0,1 0 0,0 0 0,-1 1 1,1-1-1,-23 12 307,22-11-311,-1 0 1,1 0-1,-1 1 0,1-1 0,0 0 0,0 1 0,0-1 0,0 1 1,0-1-1,0 1 0,0-1 0,0 1 0,1 0 0,-1 0 0,0-1 1,1 1-1,0 0 0,-1 0 0,1 2 0,-1 3 241,-18 66 623,4 2 0,3 0-1,3 1 1,4 0 0,3 0 0,3 0-1,3 0 1,24 123 0,-19-149-588,5 29 76,2-32-3014,-15-44 1325,-20-70-14151,8 31 9427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7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80 134 11249,'-69'-48'-2,"68"48"46,1-1-1,-1 1 1,0-1-1,1 1 1,-1-1-1,0 1 1,1-1-1,-1 1 0,1-1 1,-1 0-1,1 1 1,-1-1-1,1 0 1,0 1-1,-1-1 1,1 0-1,0 0 1,-1 1-1,1-1 1,0 0-1,0 0 1,0 1-1,-1-1 1,1 0-1,0 0 1,0 0-1,0 0 1,1 1-1,-1-1 1,0 0-1,0 0 1,0 0-1,0 1 1,1-1-1,-1 0 1,0 0-1,1 1 1,-1-1-1,1 0 1,-1 1-1,1-1 1,-1 1-1,1-1 1,0 0-1,1-2 50,1 1 0,-1 0 0,0 0-1,1 0 1,0 0 0,-1 0 0,1 1-1,0-1 1,0 1 0,5-2 0,33-5 632,1 1 0,63-2 1,87 8 232,-93 2-519,-28 0-202,10 0 21,91-11-1,-162 10-861,-1-1-1,1 1 1,14 2 0,-19-1 156,0-1-1170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7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10385,'-15'7'85,"-24"5"11089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8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184 120 10233,'0'0'159,"-1"-3"-5,-1-9 385,7 14 1263,13 18 1062,-13-15-3629,-4-3 814,0-1 0,0 0-1,0 0 1,1 0 0,-1 0 0,0 0 0,1 0-1,-1-1 1,1 1 0,-1 0 0,1-1-1,-1 1 1,1-1 0,-1 1 0,1-1 0,0 0-1,-1 0 1,1 0 0,2 0 0,1 0 104,-2 1 315,2-3-261,-2 1-169,0 0 1,0 0 0,-1-1 0,1 1 0,0-1-1,-1 1 1,1-1 0,0 0 0,-1 0 0,0 0-1,0 0 1,1 0 0,-1 0 0,-1-1 0,1 1-1,0-1 1,0 1 0,-1-1 0,0 0 0,1 0-1,-1 0 1,0 0 0,0 0 0,-1 0 0,1 0-1,-1 0 1,1 0 0,-1 0 0,0-4 0,0 4 13,0-1 1,0 0 0,0 0-1,-1 0 1,0 1 0,1-1 0,-1 0-1,0 1 1,-1-1 0,1 1-1,-1-1 1,1 1 0,-1-1 0,0 1-1,-3-4 1,3 6-14,1 0-1,-1 0 1,1 0 0,-1 0 0,0 0-1,0 1 1,1-1 0,-1 0-1,0 1 1,0-1 0,0 1-1,0 0 1,1-1 0,-1 1-1,0 0 1,0 0 0,0 0 0,0 1-1,0-1 1,0 0 0,1 1-1,-1-1 1,0 1 0,0-1-1,0 1 1,1 0 0,-1 0-1,0 0 1,-2 2 0,-10 7 193,0 0 0,1 1 0,0 0 1,1 2-1,0-1 0,0 1 0,2 1 0,0 0 0,0 0 1,2 1-1,-10 20 0,1 4 290,1 1 0,3 1 0,-15 65 0,25-89-376,0 1 1,1-1 0,1 0 0,1 1 0,0-1 0,1 1-1,1-1 1,1 0 0,6 23 0,-7-32-314,1 0 0,0 0 0,0-1 0,1 0 0,0 1 0,0-1 0,0-1 0,1 1 0,0-1 1,1 1-1,-1-1 0,1-1 0,0 1 0,1-1 0,-1 0 0,1-1 0,0 0 0,0 0 0,0 0 0,1-1 0,13 5 0,-4-5-809,0 1-1,-1-2 0,1-1 0,0 0 0,22-2 0,85-13-2932,-114 13 3652,92-17-4175,4-2-1880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3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34 300 5497,'0'0'-152,"6"-1"-98,14-4 183,-15 4 53,-1-2 66,13-7 290,-1-1 0,-1-1 0,0-1 0,-1 0 0,0 0 0,-1-2 0,18-23 0,-29 33-197,0 1 0,0-1 1,-1 0-1,1 0 0,-1 0 0,0 0 0,-1 0 1,1-7-1,0 6-33,-1 3 96,0-2 3,0-12 18,0 12 23,-2-18 874,1 20-849,-4-31 1448,4 30-1059,0 3-631,1 0 1,-1 0-1,1 0 1,-1 0-1,0 0 1,0 0-1,1 0 1,-1 1-1,0-1 1,0 0-1,0 0 1,0 1-1,0-1 1,-1 0-1,-69 1 1962,67 0-1806,-27 21 252,23-12-295,-1-1 0,2 1 0,-1 0-1,1 1 1,0 0 0,1 0 0,0 0 0,1 1-1,0 0 1,1 0 0,0 0 0,0 1 0,2-1-1,-4 19 1,6-27-113,0 0 0,0 0-1,0 0 1,0 0 0,0 0 0,1 0-1,-1 0 1,1 0 0,0 0 0,0 0-1,0 0 1,0-1 0,0 1 0,1 0-1,-1-1 1,1 1 0,0-1 0,0 1-1,0-1 1,0 0 0,0 0 0,0 0-1,0 0 1,1 0 0,-1 0 0,1-1-1,0 1 1,3 1 0,5 2-16,1 0 1,0-1-1,0 0 1,0-1-1,15 3 1,-1-2-667,1-2 0,0 0 0,0-2 1,0-1-1,28-5 0,-4-2-4497,85-26 1,-98 21 747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8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101 271 12529,'-36'-5'-708,"-28"-1"2079,73 9-1166,24 7 15,1-1 0,48 5 0,166-3 285,-197-12-432,0-3 0,94-19 0,-132 20-54,0-1 1,0 0-1,13-7 0,-23 10-15,0-1 0,1 1 0,-2-1 0,1 0 0,0 0 0,0 0 0,-1 0 0,1-1 0,-1 1 0,0-1 0,1 1 0,-1-1 0,0 0 0,-1 0 0,1 0 0,2-5 0,-4 6 2,1 1 0,-1-1 0,0 1 0,1-1 0,-1 1 0,0-1 1,0 0-1,0 1 0,0-1 0,0 1 0,-1-1 0,1 1 0,-1-4 0,0 1 15,1 2-12,0-1 0,-1 1 0,1 0 0,0 0 0,-1 0 0,0 0 0,1 0 0,-1 0 0,0 0 0,0 0 0,0 0 0,0 0 0,0 1 0,-2-3 0,-2-3 17,-7-13 297,-1 0 0,-1 1 0,-21-23 0,-1-2 5239,42 54-4960,99 173 2257,-98-169-2911,-2 1 0,1 0 1,-2 0-1,0 1 0,-1 0 0,0-1 1,-1 1-1,-1 0 0,-1 0 1,-2 23-1,1-30-561,-1 0 0,0 0-1,0 0 1,-1 0 0,0-1 0,-1 1 0,0-1 0,-6 10 0,5-11-512,0 0 1,-1-1 0,0 1 0,0-1 0,0-1-1,0 1 1,-1-1 0,0 0 0,-14 7 0,-1-1-5199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94 221 12037,'0'-4'-224,"-8"-26"1386,-14-35-1,-4-13 3909,25 75-4476,1-2-257,-1 0-1,0 1 0,-1-1 0,1 1 0,-1-1 0,-2-5 0,2 7 1895,0 13-2091,-4 13 302,1 0 0,-4 46 0,8 71 571,6 0 0,6 0-1,31 146 1,-26-222-2526,-1-3-3448,-15-55 944,0 5 2353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1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14 438 11449,'-1'-2'-25,"-1"0"-1,1 0 1,-1 0-1,1-1 1,0 1 0,-1 0-1,1-1 1,1 1-1,-2-5 1,1 5-64,5-4 53,3-2 71,0 1-1,0 0 1,1 0-1,0 1 1,0 0-1,0 0 1,1 1-1,-1 0 1,2 1-1,10-5 1,98-33 277,126-27 0,-87 27-136,-157 42-176,54-15 328,0-2 1,-1-2-1,73-38 0,-122 54-241,0-1-1,-1 1 1,1-1-1,0 1 0,-1-1 1,0 0-1,4-8 1,-6 10 519,-3-2-428,-9-15 5,8 15 192,-7 1-105,-2 1 403,9 7-338,-1 4-91,1 0-1,-1 0 1,2 1 0,-1-1 0,1 1 0,0 12-1,-4 69 1185,5-44-885,-2 15 317,2-1 0,4 0-1,2 0 1,3 0 0,23 89 0,-16-117 597,-14-32-1409,-1 0 0,1 0 0,-1 0 0,1-1 0,-1 1 0,1 0 0,0 0 0,0-1 0,-1 1 0,1-1 0,0 1 0,0-1 0,-1 1 0,1-1 0,0 1 0,0-1 0,0 0 0,0 1 0,0-1 0,0 0 0,0 0 0,0 0 0,0 1 0,0-1 0,0 0 0,-1 0 0,1-1 0,0 1 0,0 0 0,0 0 0,0 0 1,0-1-1,0 1 0,0 0 0,0-1 0,0 1 0,-1-1 0,1 1 0,1-1 0,10-8 110,-1 0 0,0 0 0,-1-1 0,14-16 0,30-48 364,136-171 489,-180 234-1000,-10 10-10,1 1 0,-1-1-1,1 0 1,-1 0 0,1 1-1,-1-1 1,1 0 0,-1 1-1,1-1 1,0 0 0,-1 1-1,1-1 1,0 1 0,0-1-1,0 1 1,-1-1 0,1 1-1,0 0 1,0 0 0,0-1 0,1 1-1,4 4 6,1 1-1,-1 0 1,0 0-1,0 0 0,0 1 0,-1 0 0,0 0 1,0 0-1,6 11 0,11 24 35,2 0-1,35 44 1,-51-76-29,-1 1 1,1-1-1,1 0 0,0-1 0,0 0 1,1 0-1,0-1 0,0-1 0,1 1 1,-1-2-1,2 1 0,-1-2 0,0 1 1,13 2-1,-13-6-31,0 0 0,1-1 0,-1 0 0,0-1-1,0 0 1,0-1 0,0 0 0,0-1 0,-1 0 0,1-1 0,-1 0 0,0 0 0,0-1 0,14-9-1,-8 4-39,-1-1-1,0 0 0,-1-1 0,-1 0 0,1-1 1,-2-1-1,0 0 0,11-17 0,-17 20 1,0 0 0,0-1 0,-1 0 0,0 0 0,-1 0 0,-1-1 0,0 1 0,0-1 0,0-21 0,-2 29 36,-1 0-1,0 0 1,0 0-1,0 0 1,-1 1-1,0-1 1,0 0-1,0 0 1,0 0-1,-1 1 1,1-1-1,-1 1 1,-1-1-1,1 1 1,-1 0-1,1 0 1,-1 0-1,0 0 1,-1 0-1,1 1 1,-1-1-1,1 1 1,-1 0-1,0 0 1,0 1-1,0-1 1,-8-3-1,9 5 22,-1 0-1,1 0 1,-1 1-1,0-1 1,1 1-1,-1-1 1,0 1-1,1 0 1,-1 1-1,0-1 1,1 1-1,-1-1 1,0 1-1,1 0 1,-1 1-1,1-1 1,0 1 0,-1-1-1,1 1 1,0 0-1,0 0 1,0 0-1,0 0 1,0 1-1,-2 3 1,-1 0 41,0 0-1,0 1 1,1 0 0,0 0 0,1 0 0,0 0 0,0 1-1,0 0 1,-3 12 0,5-12 0,0 0 0,1 0 0,0 1 0,1-1 1,0 1-1,0-1 0,0 0 0,1 1 0,1-1 0,-1 0 0,1 0 0,1 0 0,0 0 0,0 0 0,0 0 1,1-1-1,0 0 0,0 1 0,1-1 0,11 12 0,-2-3-64,2 0-1,0-1 1,1-1-1,1-1 1,0 0-1,37 19 1,-20-16-666,1-1 0,1-2 1,1-1-1,-1-2 0,2-2 1,-1-1-1,1-2 0,53 0 1,-2-6-3930,1-4-1,136-24 1,-99 4-3981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1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355 239 14749,'-1'-4'-570,"0"-6"288,-1-5-135,1 0 1,1-20-1,6 1 724,-4 23 69,-1 0 0,1 0-1,-2 0 1,0-12 0,0 20-322,-1 0 0,0 0-1,0 0 1,0 0-1,0 0 1,-1 0 0,1 1-1,-1-1 1,0 0 0,0 1-1,0-1 1,0 1-1,0 0 1,0 0 0,-1 0-1,1 0 1,-1 0-1,1 0 1,-1 1 0,0-1-1,1 1 1,-1 0 0,0-1-1,0 1 1,0 1-1,0-1 1,0 0 0,0 1-1,-1 0 1,1-1 0,0 1-1,0 0 1,0 1-1,0-1 1,0 1 0,0-1-1,-5 3 1,-11 2 85,0 1 0,1 1 1,0 0-1,1 2 0,-1 0 1,-15 12-1,21-14-34,1 2 0,0-1 0,1 2 0,0-1-1,1 1 1,0 1 0,0 0 0,1 0 0,-13 24 0,19-30-105,-1 0 0,1 0 1,0 0-1,1 1 0,-1-1 0,1 1 0,0 0 0,1-1 1,-1 1-1,1 0 0,0-1 0,0 1 0,1 0 0,0-1 0,0 1 1,0-1-1,1 1 0,0-1 0,0 1 0,0-1 0,0 0 1,1 0-1,0 0 0,0-1 0,0 1 0,1 0 0,0-1 1,-1 0-1,2 0 0,-1 0 0,8 5 0,1 0-536,0 0-1,1-1 0,0 0 0,1-2 1,-1 1-1,1-2 0,1 0 1,-1-1-1,1 0 0,18 1 1,20 0-3100,54-3 1,-43-2-235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3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354 230 8173,'4'-7'119,"0"1"0,0-1 1,-1 0-1,1-1 0,-2 1 1,1-1-1,-1 1 1,0-1-1,-1 1 0,0-1 1,0 0-1,-1 0 0,0 0 1,0 0-1,0 1 0,-1-1 1,-1 0-1,1 0 0,-1 1 1,-1-1-1,1 1 0,-5-9 1,5 12-52,0 1-1,1 0 1,-1 0 0,-1 0 0,1 0 0,0 1 0,-1-1 0,1 1 0,-1-1 0,0 1 0,0 0 0,0 0 0,0 0-1,0 0 1,-1 1 0,1-1 0,0 1 0,-1 0 0,1 0 0,-1 0 0,1 0 0,-1 1 0,0-1 0,1 1-1,-6 0 1,-3 0 63,0 1-1,-1 1 0,1-1 1,1 2-1,-22 6 0,19-4 54,2 0 0,-1 1 0,1 1 0,0-1 0,0 2 0,0 0 0,1 0-1,1 1 1,-1 0 0,1 1 0,-15 20 0,20-23-44,1-1 0,-1 1-1,2 0 1,-1 0 0,1 1 0,0-1 0,0 1-1,1 0 1,0 0 0,0 0 0,1 0 0,0 0-1,1 0 1,-1 0 0,2 0 0,-1 0 0,1 0 0,0 0-1,1 0 1,0 0 0,4 12 0,-4-15-12,1 0 1,0 1-1,0-1 0,1 0 1,-1 0-1,1 0 1,0-1-1,0 0 1,0 1-1,1-1 0,0-1 1,-1 1-1,1-1 1,1 0-1,6 4 1,-10-6-76,0-1 0,0 1 0,1-1 0,-1 0 1,0 1-1,0-1 0,0 0 0,1 0 0,-1 0 0,0-1 1,0 1-1,1 0 0,-1-1 0,0 0 0,0 1 1,0-1-1,4-2 0,-2 1 30,0 0 0,0-1 0,0 1-1,0-1 1,0 0 0,5-6 0,4-8 170,-1 0-1,-1 0 1,-1-1-1,11-25 1,-12 24-32,1-1 0,1 1 0,16-22 0,-24 38-207,0 1 0,-1 0 0,1 0 0,0 0-1,0 0 1,0 0 0,1 0 0,-1 1 0,0 0 0,1-1 0,-1 1 0,1 1 0,-1-1 0,1 0 0,-1 1 0,1 0-1,0-1 1,-1 2 0,7-1 0,4 2 19,0 0-1,0 1 1,21 6-1,-20-3-3,0 0 1,-1 0-1,1 2 1,-1 0-1,-1 1 1,0 0-1,0 0 1,-1 2-1,0 0 1,0 0-1,-2 1 1,1 0-1,-2 1 1,1 0-1,-2 0 0,0 1 1,0 1-1,-1-1 1,6 20-1,-13-32 825,1-12-776,0-7-32,0 0 0,2 0 0,0 1 0,0-1 0,2 1 0,11-28 0,-10 33-43,0 1-1,1-1 1,0 2-1,1-1 0,0 1 1,1 0-1,0 1 1,0 0-1,1 0 0,-1 1 1,2 0-1,-1 1 1,1 0-1,0 1 0,0 0 1,24-7-1,-31 12-3,0-1-1,0 1 0,0 0 1,0 0-1,0 0 1,0 0-1,0 1 1,0-1-1,0 1 0,0 0 1,0 1-1,0-1 1,0 1-1,-1-1 1,1 1-1,0 0 1,-1 0-1,0 1 0,1-1 1,-1 1-1,0 0 1,0-1-1,-1 1 1,1 1-1,-1-1 0,1 0 1,-1 1-1,0-1 1,3 8-1,2 5-3,0 1-1,-1 0 0,-1 1 1,0-1-1,1 19 0,6 81 312,-5-28-44,-7-87 73,4-8-271,34-63 74,-28 48-155,1 1 0,0 0 0,2 0 0,0 1 0,1 1 0,1 0 0,20-19 0,-33 35 8,1 1 0,-1-1 0,0 1 1,1-1-1,-1 1 0,1 0 0,-1 0 1,1 0-1,0 0 0,-1 0 1,1 1-1,0-1 0,0 1 0,-1 0 1,1-1-1,0 2 0,0-1 0,3 0 1,-1 2 0,0-1 1,0 1 0,0 0 0,0 0-1,0 0 1,-1 0 0,1 1-1,-1 0 1,5 4 0,7 6 9,-2 1 1,0 1-1,24 32 0,38 47-559,-75-93 530,0 0 0,-1-1 0,1 1 0,0-1-1,-1 1 1,1-1 0,0 1 0,0-1 0,-1 1 0,1-1-1,0 0 1,0 1 0,0-1 0,0 0 0,-1 0-1,1 0 1,0 0 0,0 0 0,0 0 0,0 0-1,0 0 1,-1 0 0,1 0 0,0 0 0,0 0-1,0-1 1,0 1 0,-1 0 0,1-1 0,0 1-1,0-1 1,1 0 0,19-15-454,-20 15 547,6-7-154,-1 1 0,0-1 0,0 0 0,-1 0 0,0 0 0,0-1 0,-1 0 0,4-11 0,2-2-55,-6 12 78,10-20-349,25-41 1,-37 68 323,3 7-166,0 2 242,0-1 0,0 1 0,-1-1 0,0 1 0,0 1 0,0-1 0,-1 0 0,0 1 0,0 0 0,2 9 0,10 37 740,11 66 2708,-21-124-3312,15-15-21,-15 15 80,-3 2-140,0 0 0,-1 0 0,1 1 0,0-1 0,-1 0 0,0-1 0,0 1 0,1-4 1,1-5 34,-1 0 0,-1 0 0,1-24 0,-6-3-18,3 35-36,1 0-14,-2-13 101,-2 30-23,-42 234 483,16-44-370,-47 492-915,78-625-1637,0-63 1382,0-1 1,0 0-1,0 0 1,5 12-1,6-6-5969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4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1 827 12377,'0'-13'-173,"2"0"0,-1-1 0,2 1 0,-1 0 0,8-19 0,-8 29 181,-1-1-1,1 1 1,0-1 0,0 1 0,0 0-1,1 0 1,-1 0 0,1 0 0,0 0-1,0 1 1,0-1 0,0 1-1,0 0 1,0-1 0,1 2 0,-1-1-1,1 0 1,-1 1 0,1-1-1,0 1 1,-1 0 0,1 0 0,5 0-1,8 0 208,1 0 0,-1 2 0,0 0 0,1 1-1,-1 0 1,0 2 0,0 0 0,0 1-1,-1 0 1,0 2 0,0 0 0,0 0 0,26 18-1,-39-22-136,1-1-1,-1 1 0,0 0 0,0 0 0,0 0 1,0 0-1,0 1 0,-1-1 0,1 1 0,-1-1 1,0 1-1,0 0 0,0 0 0,-1 0 0,0 0 1,1 0-1,-1 1 0,-1-1 0,1 0 1,0 0-1,-1 1 0,0-1 0,0 0 0,-1 1 1,1-1-1,-1 0 0,0 0 0,0 1 0,0-1 1,0 0-1,-1 0 0,-2 5 0,-7 11 71,-1 0 0,0 0 1,-2-2-1,-28 33 0,21-26-398,-9 11-1132,28-33 938,10-8-2021,186-145 1178,-45 31 1951,-12 2 1757,-134 116-1469,-1 6-676,2 8 6,0-1 1,-2 1 0,1 1-1,0 23 1,7 36 823,-7-59-782,1-1 0,0 1 0,0-1 0,1 0 0,11 18 0,-16-30-292,1 0 0,0-1 0,-1 1 0,1 0 0,0-1 1,0 1-1,0 0 0,-1-1 0,1 1 0,0-1 0,0 1 0,0-1 0,0 0 0,0 1 0,0-1 1,0 0-1,0 0 0,0 0 0,0 0 0,0 0 0,0 0 0,0 0 0,0 0 0,0 0 0,0 0 1,0 0-1,1-1 0,22-9 308,-21 9-387,4-3 98,0-1 1,-1 0-1,1 0 0,-1 0 0,0-1 1,-1 0-1,1 0 0,-1-1 1,8-11-1,9-12 75,-10 17-76,-4 3-17,0 1-1,0 0 0,1 1 0,12-9 0,-18 14-15,3 7-4,2 4 0,-1 1-1,1-1 1,-1 1-1,-1 1 0,1-1 1,7 19-1,1-2 11,2 5-22,22 34-97,-36-60 79,0-1 1,1 1-1,0-1 0,0 1 0,0-1 0,1 0 1,-1-1-1,1 1 0,8 3 0,-10-6 11,0 0-1,1 0 1,-1-1-1,0 0 1,1 1-1,-1-1 1,1-1-1,-1 1 0,0 0 1,1-1-1,-1 0 1,0 1-1,1-1 1,-1-1-1,0 1 1,0 0-1,0-1 1,0 0-1,0 1 0,0-1 1,-1 0-1,5-4 1,15-15-5,-1-1 1,-1-1 0,-1-1 0,-1 0-1,-1-2 1,-2 0 0,0 0 0,12-32-1,-4-2-12,-1-1 0,22-111 0,-35 126 22,-2 0-1,2-71 0,-9 98 28,0 0-1,-2 0 0,0 0 0,-1 0 0,-1 1 0,-1-1 1,0 1-1,-2 0 0,-8-18 0,12 31-1,1 1 1,-1 0-1,0 0 1,0 0-1,0 0 1,-1 0-1,1 1 0,-1 0 1,0-1-1,-5-2 1,2 6 120,4 1-114,0 0 0,0 0-1,0 0 1,0 0 0,0 1 0,0-1-1,1 1 1,-1 0 0,0 0-1,1 0 1,-1 0 0,1 1 0,0-1-1,-4 5 1,2 0 41,0 0 0,0 1 0,0-1 0,1 1 0,-4 12 0,-1 10 156,2 0 0,-2 40 0,7-66-209,-4 106 448,4 0 1,19 153-1,27 72-3581,-44-327 2211,1-1 0,0 0 0,0 0-1,1-1 1,4 10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4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12781,'3'-3'124,"0"1"-58,0-1 1,0 1 0,0 0 0,0-1-1,1 1 1,-1 1 0,1-1 0,-1 0 0,1 1-1,0 0 1,7-2 0,52-5 746,-28 4-511,449-55 1986,-411 56-1511,-72 3-761,0 0-1,-1 1 1,1-1-1,-1 0 1,1 0-1,0 1 0,-1-1 1,1 0-1,-1 0 1,1 1-1,0-1 1,-1 1-1,1-1 1,-1 1-1,1-1 1,-1 1-1,0-1 0,1 1 1,-1-1-1,1 1 1,-1-1-1,0 1 1,0-1-1,1 1 1,-1 0-1,0-1 1,0 1-1,0 0 0,1-1 1,-1 1-1,0 0 1,0-1-1,0 1 1,0 1-1,-4 25 350,4-27-357,-17 74 266,-9 51 259,22-103-2859,0 38 1,4-58 169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30 125 8825,'-7'-23'540,"2"9"550,0-1 1,1 1-1,1-1 1,-3-22-1,6 34-321,11-1-2061,16 45-11146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439 223 7289,'1'-3'-198,"4"-7"365,0 1-1,-1-1 0,0 0 1,0 0-1,-1 0 1,-1 0-1,0-1 0,0 1 1,-1-1-1,0 1 0,-1-1 1,-2-20-1,1 28-75,0 1-1,0-1 1,-1 0-1,1 0 0,-1 1 1,1-1-1,-1 1 1,0-1-1,0 1 1,0 0-1,0 0 1,-1 0-1,1 0 1,-1 0-1,1 0 0,-1 1 1,1-1-1,-1 1 1,0-1-1,-4 0 1,-8-3 132,-1 1 1,1 0 0,-1 1 0,0 1-1,0 1 1,1 0 0,-1 1 0,0 0-1,0 2 1,-21 3 0,23-2-19,-1 0 1,2 1-1,-1 1 0,0 0 1,1 0-1,0 2 1,0 0-1,0 0 0,1 1 1,0 0-1,-21 20 0,28-23-75,1 0-1,-1 1 0,1-1 0,0 1 0,0 0 0,0 0 0,1 0 0,0 0 0,0 1 0,1-1 0,0 1 0,0-1 0,0 1 0,1 0 0,0 0 0,0 0 1,1 0-1,0 0 0,0 0 0,1 0 0,-1 0 0,2 0 0,-1-1 0,1 1 0,4 11 0,-2-9 46,0-1 0,1 0 0,0 0 0,0 0 0,0-1 0,1 1 0,1-1 0,-1-1 0,1 1 0,0-1 0,0 0 0,16 8 0,-19-11-103,1-1 1,-1 0 0,1 0-1,0-1 1,0 1 0,0-1-1,0 0 1,-1 0 0,1-1-1,0 0 1,0 0 0,0 0-1,0 0 1,0-1 0,0 1 0,0-1-1,0-1 1,0 1 0,0-1-1,-1 0 1,1 0 0,-1 0-1,1 0 1,-1-1 0,7-5-1,-4 2 49,1 0-1,-1-1 0,0 0 0,-1-1 0,0 0 1,0 1-1,6-12 0,0-5 202,13-33 1,-9 19-155,-13 28-137,1 0 0,1 1 0,0-1 0,0 1 0,1 0 0,0 1 1,0-1-1,1 1 0,14-12 0,-19 19-29,1 0 0,0 1-1,-1-1 1,1 1 0,-1 0 0,1 0 0,0 0 0,-1 0-1,1 0 1,-1 1 0,1-1 0,0 1 0,-1 0-1,1 0 1,-1 0 0,0 0 0,4 1 0,39 24 20,-33-17-22,-1 1-1,-1 0 0,0 1 0,0 0 0,-1 0 1,-1 1-1,0 1 0,0-1 0,9 24 0,-7-12 62,-1 1 0,-2 0-1,0 0 1,4 37 0,-10-58 71,1 5 18,-2-6-50,0-9 532,0-16-584,0 1-1,2-1 0,1 0 0,0 1 0,2 0 0,11-34 0,-6 33-34,1 0-1,1 1 1,19-26 0,-25 39-20,1-1-1,0 1 1,0 0-1,0 1 1,1 0-1,0 0 1,1 1 0,0 0-1,0 0 1,11-5-1,-17 10 4,0 0 0,0 0 0,0 0 1,0 1-1,0-1 0,1 1 0,-1-1 0,0 1 0,0 0 0,0 0 0,1 1 0,-1-1 1,0 1-1,0-1 0,0 1 0,0 0 0,3 2 0,-1-1 1,-1 1 0,0-1 1,0 1-1,0 1 0,0-1 0,0 0 0,-1 1 0,1 0 1,4 7-1,3 6 7,-1 1-1,-1 0 1,-1 1 0,7 22 0,-13-36-2,68 201 544,-69-205-511,0 0 0,0 1 0,0-1 0,0 0 0,0 0-1,0 0 1,0 0 0,0 0 0,0-1 0,0 1 0,0 0 0,0 0 0,1-1 0,-1 1 0,0-1 0,1 1 0,-1-1 0,0 0 0,1 1 0,-1-1-1,1 0 1,-1 0 0,0 0 0,1 0 0,-1 0 0,1 0 0,-1 0 0,0-1 0,1 1 0,-1 0 0,0-1 0,1 1 0,-1-1 0,0 1 0,0-1-1,1 0 1,1-1 0,204-143 1088,-29 17-1790,-141 105-1367,53-24-1,-60 37-1413,-29 9 2816,1 1-1,-1-1 0,1 1 0,-1 0 0,1 0 1,0 0-1,-1-1 0,1 2 0,0-1 1,-1 0-1,1 0 0,-1 0 0,1 1 0,0-1 1,-1 1-1,1-1 0,-1 1 0,1 0 1,1 1-1,12 12-6940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5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1 127 10227,'1406'-126'0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5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7661,'16'-24'-249,"29"-35"1,-43 57 310,0 1 0,0-1 0,0 1 0,0-1 0,1 1 0,-1 0 0,0 0 0,0 0 0,1 0 0,-1 0-1,5 0 1,-3-1 54,-1 1 172,2 3 62,0 0-222,0 0 0,0 0 1,0 0-1,0 1 0,-1-1 1,1 1-1,-1 1 0,0-1 0,0 0 1,0 1-1,3 5 0,1 0 106,-1 1 0,0 0 1,-1 0-1,8 17 0,0 9 283,-1 1 0,9 40 1,14 84 739,14 51-275,-27-125-5139,-23-84 2806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4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259 108 8149,'0'0'329,"5"0"-82,23 1 181,-25-3-346,-1-1 0,-1 0 0,1 0 0,0 0 0,-1 0 0,1 0 0,-1 0 0,1-5 1,-1 5-1,0 0 1,0 0 0,-1 0-1,1 0 1,-1 0 0,1 0 0,-1 0-1,0 0 1,0 0 0,-1 0-1,1 0 1,-1 0 0,1 0 0,-1 0-1,0 0 1,0 0 0,0 0-1,-2-3 1,2 5-57,-1-1 14,1 1 1,-1-1-1,0 1 0,0-1 1,0 1-1,0 0 0,0 0 1,0 0-1,0 0 0,0 0 1,-1 0-1,1 1 0,0-1 1,0 1-1,-1-1 0,1 1 0,-1 0 1,1 0-1,-4 1 0,6-1-35,-7 0 63,0 0-1,1 1 1,-1 0 0,1 0 0,-1 0-1,1 1 1,0 0 0,-1 0 0,1 1-1,0 0 1,-7 4 0,-3 3 120,1 1 0,-21 17 0,24-17-58,-1 0-1,1 1 0,1 0 1,0 1-1,1 0 0,-13 23 1,21-33-178,0 1-1,0-1 1,1 1 0,-1-1-1,1 1 1,0 0 0,0-1 0,1 1-1,-1 0 1,1 0 0,-1 0-1,1-1 1,0 1 0,1 0 0,-1 0-1,1 0 1,-1 0 0,1-1-1,0 1 1,1 0 0,-1-1 0,1 1-1,-1-1 1,1 1 0,0-1-1,0 0 1,1 0 0,-1 0 0,1 0-1,-1 0 1,1 0 0,0-1-1,6 5 1,0-2-675,1 0 1,0 0-1,1 0 0,-1-1 0,1-1 0,0 0 1,0-1-1,0 0 0,0 0 0,15 0 0,6 0-2411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54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35 8021,'-199'43'-79,"141"-33"1474,-36 5 1178,54-6 662,47-5-2596,3 0-431,0 0 0,0 0 0,1-1-1,-1 0 1,1 0 0,0-2 0,15 2 0,91-2 799,-90-1-852,1448-113 3531,-1423 106-3471,159-15 1020,-190 22-1142,-17 0-17,19 4 92,-18-2-179,-5-2 16,0 0-1,1 0 1,-1 0-1,0 0 1,0 0-1,0 0 1,0 0-1,0 1 1,1-1-1,-1 0 1,0 0-1,0 0 1,0 0 0,0 0-1,0 0 1,0 0-1,0 1 1,0-1-1,0 0 1,1 0-1,-1 0 1,0 0-1,0 0 1,0 1-1,0-1 1,0 0-1,0 0 1,0 0-1,0 0 1,0 0-1,0 1 1,0-1-1,0 0 1,0 0-1,0 0 1,0 0-1,0 1 1,0-1-1,0 0 1,0 0-1,-1 0 1,1 0-1,0 0 1,0 0-1,0 1 1,0-1 0,0 0-1,0 0 1,0 0-1,0 0 1,-1 0-1,1 0 1,0 0-1,0 0 1,0 1-1,0-1 1,0 0-1,0 0 1,-1 0-1,-24 15-6,19-11 5,3-3-11,-24 10 5,23-9-80,-1 0 0,1 0-1,-1-1 1,0 1 0,0-1 0,-6 1 0,6 1-188,-2 3 199,-10-20-12312,10 0 8044,-3-9-487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5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1 2732,'-6'0'229,"0"1"-150,0 1 0,0-1 1,0 1-1,0 0 0,1 0 0,-1 1 1,0 0-1,1 0 0,0 0 0,0 1 0,-9 7 1,-29 33 615,2 2 1,-64 93-1,82-108-414,0 1 119,1 1 1,1 1-1,2 1 0,1 0 0,-24 73 0,38-93-235,0-1-1,1 1 1,1-1-1,0 1 1,1 0-1,0 0 0,2 0 1,-1 0-1,2 0 1,0 0-1,1 0 1,0-1-1,1 1 1,1-1-1,0 0 1,1 0-1,1-1 1,13 22-1,-11-22-37,1-1 0,1 0 0,-1 0 0,2-1 0,0-1 0,0 0 0,1 0 0,0-1 0,1-1-1,-1 0 1,2-1 0,-1-1 0,1 0 0,22 6 0,-27-10-72,-1 0 0,1 0 0,0-1-1,0 0 1,0 0 0,1-2 0,-1 1 0,0-1-1,0 0 1,0-1 0,-1 0 0,1-1 0,0 0 0,-1 0-1,0-1 1,1-1 0,-2 1 0,1-1 0,0-1-1,-1 0 1,0 0 0,-1 0 0,12-13 0,-16 16 32,1-1 106,0 0 0,0 0-1,-1 0 1,1-1 0,-1 1 0,0-1 0,0 0 0,-1 0 0,1 0-1,-1 0 1,0 0 0,1-8 0,2 19 25,3 5-90,0 0 0,0 1 1,-1 0-1,-1 1 0,0-1 0,-1 1 1,4 15-1,-7-23-322,0 1 1,-1-1 0,0 1 0,0-1-1,0 1 1,-1-1 0,0 1 0,0 0-1,0-1 1,0 1 0,-1 0-1,0-1 1,-1 1 0,1-1 0,-1 0-1,0 1 1,0-1 0,-1 0-1,1 0 1,-1 0 0,-7 8 0,0-4-955,-1 1 0,0-2 0,-1 1 0,0-2 0,0 1 0,-24 8 0,-15 4-3571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6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21497,'1481'-168'0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3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34 9105,'0'-1'181,"-9"-20"811,3 11-89,5 10-868,1 0 0,0 0 0,0 0 0,0 0 0,0 0 0,0 0 0,0-1 0,0 1 0,0 0 0,-1 0 0,1 0 0,0 0 0,0 0 0,0 0 0,0 0 0,0 0 0,-1 0 1,1 0-1,0 0 0,0 0 0,0 0 0,0 0 0,0 0 0,-1 0 0,1 0 0,0 0 0,0 0 0,0 0 0,0 0 0,0 0 0,0 0 0,-1 0 0,1 0 0,0 0 0,0 0 0,0 0 0,0 1 0,0-1 0,0 0 0,-1 0 0,1 0 0,0 0 0,0 0 0,0 0 0,0 0 0,0 1 0,0-1 1,-5 10 211,0 1 1,1-1 0,0 1 0,1 0 0,0 0 0,-2 20 0,-4 79 949,6-50-709,-6 67-214,5 0 1,6 0-1,24 174 1,-25-293-382,1 4-253,0-1-1,0 1 1,9 20 0,-11-31 222,1 1 0,0 0 0,0 0 1,-1 0-1,1-1 0,1 1 0,-1-1 0,0 1 1,0-1-1,1 1 0,-1-1 0,0 1 0,1-1 1,-1 0-1,1 0 0,0 0 0,-1 0 1,1 0-1,0 0 0,0 0 0,0-1 0,0 1 1,-1-1-1,1 1 0,0-1 0,0 0 0,0 0 1,0 0-1,2 0 0,6-6-1453,8-11 421,-1-1 1,0 0-1,-2-2 0,21-31 0,4-16-1233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3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59 245 6265,'24'-49'169,"61"-144"2982,-84 191-1851,-3 12-888,-24 175 677,-1 209 1,15-180-2664,11-197 956,-1 0 0,0 0-1,-9 30 1,9-42 252,0 1 1,0 0 0,-1-1-1,1 1 1,-1-1 0,-1 0 0,1 0-1,-1 0 1,0-1 0,0 1-1,0-1 1,-1 0 0,-8 6-1,-18 7-2092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3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101 394 6393,'-19'-13'111,"-30"-22"488,46 32-491,-1 1 1,1-1 0,1 0 0,-1 0 0,0-1-1,1 1 1,0 0 0,0-1 0,0 0 0,0 1-1,-1-5 1,2 6-65,1 0-1,0 1 1,0-1-1,0 0 1,0 1-1,0-1 1,0 1-1,1-1 1,-1 0-1,1 1 1,-1-1-1,1 1 1,-1-1-1,1 1 0,0 0 1,0-1-1,0 1 1,-1-1-1,1 1 1,1 0-1,-1 0 1,0 0-1,0 0 1,3-2-1,1-1 41,-1 1 0,1 0 0,1 0 0,-1 0-1,7-2 1,25-8 212,0 3 0,66-11 0,83-1-57,-85 12-240,18-2-153,-4 1-1157,188-42 1,-242 33 595,-57 18 667,0 0 0,0 0 0,-1 0 0,1 0 0,0-1 0,-1 1 0,1-1 0,-1 0 0,0 0 0,0-1 0,4-5 0,-6 9 58,-1-1 0,0 0 1,1 0-1,-1 1 0,0-1 0,0 0 0,1 0 1,-1 1-1,0-1 0,0 0 0,0 0 0,0 0 0,0 1 1,0-1-1,0 0 0,0 0 0,-1 0 0,1 1 1,0-1-1,0 0 0,-1 0 0,1 1 0,0-1 1,-1 0-1,1 0 0,-1 1 0,1-1 0,-1 1 1,1-1-1,-1 0 0,1 1 0,-1-1 0,0 1 1,1-1-1,-1 1 0,0 0 0,1-1 0,-1 1 1,0 0-1,0-1 0,1 1 0,-1 0 0,0 0 0,-1-1 1,-35-6 526,25 8-387,0 1 1,0 0-1,1 1 0,-1 0 1,0 1-1,1 0 0,0 0 1,0 1-1,1 1 0,-1 0 1,1 1-1,0 0 0,1 0 1,0 1-1,0 0 0,0 1 1,1-1-1,1 2 0,-1-1 1,-7 15-1,12-18-59,0 0 1,1 0-1,0 0 0,0 0 1,1 1-1,-1-1 0,1 0 1,1 1-1,-1-1 1,1 1-1,0-1 0,1 1 1,0-1-1,0 1 0,2 7 1,0-5 14,1 1-1,0-1 1,0 0 0,1-1 0,0 1 0,1-1 0,0 0 0,0 0 0,9 7 0,2 1-33,1 0 1,0-2 0,2 0-1,-1-2 1,2 0-1,-1-1 1,36 14 0,-33-18-351,1 0 0,0-2 0,0-1 0,0 0 0,1-2 1,-1-1-1,1-1 0,-1-1 0,1-1 0,24-5 0,-12-1-879,-2-1-1,1-1 1,-2-2-1,1-2 1,63-35-1,-35 10-1323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56 6737,'-1'-9'52,"-7"-36"270,8 43 36,-7 6-54,0 2-196,-1-1 0,2 1 0,-1 0 1,1 0-1,0 1 0,0 0 0,1 0 0,-1 1 1,2-1-1,-1 1 0,1 0 0,-3 9 1,-18 43 546,2 0 1,3 2 0,-20 114-1,34-138-345,1 0 0,3 1 0,1 0 0,2 0 0,1-1 0,2 1 0,15 61 0,-19-98-303,1-1 0,-1 1-1,0-1 1,1 1 0,-1 0 0,1-1 0,0 0-1,-1 1 1,1-1 0,0 1 0,0-1 0,0 0-1,0 1 1,0-1 0,0 0 0,0 0 0,0 0-1,0 0 1,1 0 0,-1 0 0,0 0 0,1 0-1,-1-1 1,1 1 0,1 0 0,0-1-10,-1 0 1,1 0-1,0 0 1,-1-1-1,1 1 1,0-1-1,-1 0 1,1 1 0,0-1-1,-1 0 1,1-1-1,3-1 1,14-10 11,0 0 1,-1-2 0,20-19 0,-24 20 100,0 1 0,1 1 0,0 0 0,35-18 0,-48 29-89,0 0 0,0 0 0,0 1-1,0-1 1,0 1 0,1 0 0,-1 0 0,0 0-1,0 0 1,0 1 0,0-1 0,1 1 0,-1 0 0,0 0-1,0 0 1,0 0 0,0 0 0,-1 1 0,1-1-1,0 1 1,0 0 0,-1 0 0,1 0 0,2 3 0,9 8 60,-1 1 1,0 0 0,10 16 0,-6-9-98,-5-7-31,0-1-1,17 16 1,-24-26 1,-1 1 0,1-1 1,-1 0-1,1 0 0,0-1 1,0 1-1,0-1 1,0 0-1,1 0 0,-1-1 1,6 1-1,-6-1-5,0-2 0,0 1 1,0 0-1,0-1 0,-1 0 0,1 0 0,0-1 0,0 1 1,-1-1-1,1 0 0,-1 0 0,0 0 0,9-6 0,2-4-76,1 0 0,13-16 0,-18 18 75,11-11-10,55-47-92,-74 67 73,0-1 0,0 1 0,0 0 0,0 0 0,0 0 0,1 1 0,-1-1 0,0 1-1,0 0 1,1 0 0,-1 0 0,0 0 0,0 1 0,1-1 0,-1 1 0,0 0 0,0-1 0,0 2 0,0-1 0,6 3-1,9 4-570,2 1-2638,41 11 0,-39-14 284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7525,'0'0'356,"8"-22"1200,-6 5 876,43 32-12445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0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85 12957,'0'0'-914,"11"-13"-1635,-3 3 2379,-6 7 83,10-12 220,-11 14-82,0 1 0,-1-1 0,1 0 0,0 1 0,-1-1 0,1 0 0,0 0 0,-1 0 0,1 0 0,-1 1 0,1-1 0,-1 0 0,0 0 1,1 0-1,-1 0 0,0 0 0,0 0 0,1 0 0,-1 0 0,0 0 0,0 0 0,0 0 0,0 0 0,0 0 0,-1 0 0,1 0 1,0 0-1,0 0 0,-1 0 0,1 0 0,0 0 0,-1 0 0,1 0 0,-1 1 0,1-1 0,-1 0 0,0 0 0,1 0 0,-1 1 0,0-1 1,1 0-1,-1 1 0,0-1 0,0 1 0,0-1 0,0 1 0,-1-2 0,-2 0 209,-3 4 22,-19 9 222,0 0 0,0 2 0,-37 25 0,52-31-284,1 2 0,0-1 0,0 1 1,-12 15-1,18-20-130,1 1 1,-1 0-1,1 1 1,0-1-1,0 1 1,1-1-1,-1 1 0,1 0 1,1 0-1,-3 8 1,4-3-12,0-1 0,1 1 0,0-1 0,1 1-1,0-1 1,0 0 0,1 0 0,0 0 0,1 0 0,0-1 0,1 1 0,7 11 0,-6-11-32,0 1 1,-1 1 0,0-1-1,-1 1 1,0 0-1,-1 0 1,3 19 0,-6-21 11,0 1 1,-1-1-1,0 0 1,-1 0-1,0 1 0,0-1 1,-1 0-1,-1-1 1,0 1-1,0-1 1,-6 10-1,3-7 367,-1 1 1,-1-1-1,0-1 0,-1 1 0,0-2 0,-23 20 1,31-29 1213,11-4-1529,28-10-20,-28 10-12,-4 3-12,-3 0-57,0 1-1,0-1 1,0 0 0,-1 1 0,1 0 0,0-1-1,0 1 1,0 0 0,0 0 0,-1 0 0,1 0 0,0 0-1,-1 0 1,1 0 0,-1 1 0,1-1 0,-1 1-1,0-1 1,1 1 0,-1-1 0,0 1 0,0 0-1,0 0 1,0-1 0,-1 1 0,1 0 0,0 0 0,-1 0-1,1 0 1,-1 0 0,0 0 0,1 0 0,-1 0-1,0 2 1,-3 24 94,0-1 0,-2 1 0,-1-1 0,-15 43 0,4-13 13,-2 9 176,4 0-1,-8 70 1,21-111-646,1 0 0,2 0 0,4 33 1,-2-39-838,0-1 1,2 1 0,1-1 0,0 0 0,10 20 0,-12-32-133,-1 1 0,1-2 0,0 1-1,1 0 1,0-1 0,6 6 0,3 2-4446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98 6261,'-1'-5'282,"-13"-53"2835,13 55-2139,-14-29 6035,12 55-6432,2-20-529,0-1 0,1 1 0,-1 0 0,1 0 0,0-1 0,0 1 0,0 0 0,0 0 0,0-1 0,2 6 0,19 203 2737,2 15-2174,1-81-9808,-23-142 7055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5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156 298 6705,'10'-5'-37,"0"-1"0,0 0 1,-1-1-1,0 0 0,0-1 1,0 0-1,-1 0 1,0-1-1,-1 0 0,0 0 1,0-1-1,-1 0 0,0 0 1,4-12-1,-9 17 139,-1 0 0,0 0 1,0 0-1,0 0 0,-1 0 0,0 0 0,0 0 0,0 0 0,0 0 0,-1 0 1,-4-7-1,3 5 73,0 1 1,-1 0-1,0 0 1,0 1-1,-1-1 1,1 1-1,-1 0 1,0 0-1,-9-6 1,12 9 18,-1 0-1,-27-14 362,27 15-370,-1 0-6,-12-2 3,12 2 11,-20 3 412,20-1-413,-2 1-98,0-1-1,0 1 1,1 0-1,-1 1 0,1-1 1,0 1-1,0 0 1,0 0-1,0 1 0,0 0 1,1 0-1,-1 0 0,1 0 1,0 0-1,0 1 1,1 0-1,-1 0 0,-4 10 1,2-1 26,1 0 0,0 1 0,1-1 0,1 1 0,0 0 0,-1 17 0,3-27-84,1 0 0,-1 0-1,1 1 1,0-1 0,0 0 0,1 0-1,-1 0 1,1 0 0,0 0-1,1 0 1,-1 0 0,1-1 0,4 8-1,-5-10-9,0 0-1,0 0 0,0 0 0,1 0 1,-1 0-1,1 0 0,-1-1 1,1 1-1,0-1 0,0 1 1,0-1-1,0 1 0,0-1 0,0 0 1,0 0-1,0 0 0,0 0 1,1-1-1,-1 1 0,0-1 0,0 1 1,1-1-1,-1 0 0,0 1 1,1-1-1,-1-1 0,1 1 0,-1 0 1,0 0-1,0-1 0,4-1 1,3 0 64,-1-1 1,0 0 0,0 0 0,-1-1 0,1 0 0,-1 0 0,8-6 0,-4 1 96,0-1-1,0-1 1,-1 1-1,0-2 1,15-23-1,-5 3 136,14-35 0,-32 64-304,-1 1-12,5-6-4,-4 6 22,-2 11-10,1 1-12,11 147 62,-12-155-62,1 0-1,-1 0 1,1 0 0,0 0 0,-1 0-1,1-1 1,0 1 0,0 0-1,0 0 1,1 0 0,-1-1 0,0 1-1,0-1 1,1 1 0,-1-1 0,1 1-1,0-1 1,-1 0 0,1 0-1,0 0 1,0 0 0,-1 0 0,1 0-1,0 0 1,0-1 0,0 1-1,0-1 1,0 1 0,0-1 0,0 0-1,0 0 1,0 0 0,1 0 0,-1 0-1,3-1 1,4 0-1,-1 0 0,1-1-1,0-1 1,-1 1 0,1-1 0,14-8-1,-6 2-1,0-2-1,-1 0 0,-1-1 0,1 0 0,25-28 0,-12 6-92,34-52 0,-61 83 39,0 3 43,-1 0 1,0-1-1,0 1 1,0 0-1,0 0 1,1 0-1,-1 0 1,0 1-1,0-1 1,0 0 0,1 0-1,-1 1 1,0-1-1,0 1 1,0-1-1,0 1 1,0-1-1,0 1 1,0 0-1,0-1 1,0 1-1,0 0 1,0 0 0,-1 0-1,1 0 1,0 0-1,0-1 1,-1 1-1,1 1 1,-1-1-1,1 0 1,0 1-1,2 3 28,6 8-139,0-1 0,-1 1 0,-1 1 0,0 0 0,-1 0 0,0 0 0,-1 0 0,3 17 0,-8-27 94,1-1 0,-1 1 1,0-1-1,-1 1 1,1-1-1,-1 1 1,1-1-1,-1 1 1,0-1-1,0 1 1,-1-1-1,1 0 1,-1 0-1,0 0 1,1 1-1,-1-2 1,0 1-1,-1 0 1,1 0-1,-5 3 1,-4 4-72,-1 0 1,0 0-1,-17 9 1,19-13 25,-50 31-324,57-35 328,11-1-119,0-1 169,0 0-1,-1-1 1,1 0-1,0 0 1,13-4-1,2-1-29,20-4-28,0-1-1,-1-3 0,65-30 0,-79 30 57,-1-1 0,-1-1 0,0-2 0,-1 0-1,43-42 1,-64 55 31,0-1-1,0 1 0,0-1 0,-1 1 0,0-1 1,0 0-1,-1 0 0,4-12 0,-5 14 70,-5 0-48,-10-13 12,14 17-40,0-1-1,0 1 1,0 0 0,0 0 0,-1-1 0,1 1 0,0 0 0,0 0 0,0-1-1,-1 1 1,1 0 0,0 0 0,0 0 0,-1 0 0,1-1 0,0 1 0,0 0-1,-1 0 1,1 0 0,0 0 0,0 0 0,-1 0 0,1 0 0,0 0 0,0 0-1,-1 0 1,1 0 0,0 0 0,-1 0 0,1 0 0,-1 0 0,-6 1 30,0 0 0,0 0 0,0 1 1,0 0-1,0 1 0,0-1 0,0 1 0,1 0 1,-1 1-1,1 0 0,0 0 0,0 0 1,0 1-1,1 0 0,0 0 0,0 0 0,0 1 1,0-1-1,1 1 0,0 0 0,0 1 1,1-1-1,-6 14 0,9-18-27,-1-1-1,1 1 1,0-1-1,0 1 1,0-1-1,0 1 1,0 0-1,0-1 1,1 1-1,-1-1 1,0 1-1,1-1 1,-1 1-1,1-1 1,0 1-1,0 0 1,1 3 5,0-1-31,0 0 1,0 0-1,0 0 0,1 0 1,-1 0-1,1-1 1,0 1-1,0-1 0,1 0 1,-1 1-1,1-2 0,-1 1 1,1 0-1,0-1 1,0 1-1,0-1 0,0 0 1,0-1-1,9 3 1,2 1-135,-1-2 0,1 0-1,0 0 1,23-1 0,-22-2 82,0-1-1,0-1 1,-1 0-1,1-1 1,-1-1-1,0 0 1,0-1-1,0-1 1,0 0-1,-1-1 1,0-1-1,15-10 1,-16 8 144,0 1 0,0-2 0,-1 0 0,0 0 1,-1-1-1,0-1 0,-1 0 0,0 0 0,-1-1 1,-1 0-1,11-25 0,-8 6 183,-10 29 51,-3 14-342,0 4-49,0 0-1,2 0 1,-1 0-1,2 0 1,0-1-1,4 22 1,21 83-1117,-26-116 1197,1-1-1,-1 1 1,0-1 0,0 1 0,0 0-1,0-1 1,0 1 0,0-1-1,0 1 1,0 0 0,-1-1 0,1 1-1,-1-1 1,1 1 0,-1-1 0,0 1-1,1-1 1,-1 0 0,0 1 0,0-1-1,0 0 1,0 1 0,0-1 0,-1 1-1,-1-1 37,1 0-1,0 0 0,0 0 0,-1 0 0,1 0 1,-1 0-1,1-1 0,-1 1 0,1-1 1,-1 0-1,1 0 0,-1 0 0,-3 0 1,-8-2 139,1-1 0,0 0 0,0-1 0,-16-7 1,-1-1-98,1-3 0,1 0 0,0-2 0,-49-39 0,21 6-2923,5-2-3661,38 38 3550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2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8541,'3'-21'154,"1"0"1,10-29-1,-12 46-85,1 1-1,0 0 1,0 0 0,-1 0-1,2 1 1,-1-1-1,0 1 1,0-1 0,1 1-1,-1 0 1,9-3-1,-11 4-6,4-1 28,0 0-1,0 1 1,0-1 0,0 1-1,0 0 1,0 0 0,1 0-1,-1 1 1,0 0 0,0 0-1,1 0 1,-1 1 0,0 0-1,0 0 1,0 0 0,0 0-1,0 1 1,0 0 0,0 0-1,0 0 1,0 1 0,-1-1-1,0 1 1,1 0 0,-1 1-1,0-1 1,5 7 0,-3-5 37,-1 1-1,0 0 1,0 1 0,-1-1 0,0 1-1,0 0 1,-1 0 0,1 0 0,-1 0-1,-1 1 1,0-1 0,0 1 0,0 0-1,-1 0 1,0-1 0,0 1 0,-1 0-1,-1 12 1,0-12-41,-1 1 1,0-1-1,-1 1 0,1-1 0,-2 0 0,1 0 1,-1 0-1,0-1 0,-1 1 0,-5 6 1,-3 2 107,-1-1 1,0 0 0,-27 20 0,3-8-1219,14-11-3776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2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6633,'4'-1'21,"-1"-1"1,0 1 0,1 0 0,-1 0 0,0 0 0,1 1-1,-1-1 1,1 1 0,-1 0 0,1 0 0,-1 0 0,1 0-1,-1 1 1,1-1 0,-1 1 0,0 0 0,1 0 0,6 3-1,-5-1 128,0 1-1,0-1 0,0 1 1,0 0-1,0 1 0,-1-1 1,0 1-1,0 0 0,7 10 1,-1 2 475,-1 1 0,0 0 1,-2 1-1,0-1 1,8 38-1,-4-21 481,-1-3 154,-7-8 2317,-1-35-3409,5-16-116,0 0-1,1 0 0,2 1 1,1 0-1,20-35 0,-27 54-53,1-1 0,0 1 1,0 0-1,1 0 0,0 1 0,0 0 0,1 0 0,-1 0 0,1 1 0,0 0 0,1 0 0,0 1 0,13-6 0,-12 11 8,-3 1 7,-1 1 0,0 0 0,1 1 1,-1-1-1,0 1 0,-1 0 0,1 0 1,-1 1-1,0-1 0,0 1 0,0 0 1,0 0-1,-1 0 0,0 1 0,0-1 0,3 10 1,4 15 42,-1 0 0,-2 1 0,-1 0 0,-1 0 0,1 49 0,-5-54-269,0-16-2525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2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72 146 8457,'-14'-20'97,"-5"-8"1673,-18-37-1,36 63-767,2-3-805,1 1-183,4-16-418,10 19-636,-10 0-1995,-2 5 1181,11 10-515,-11-10-379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59 6333,'18'75'159,"-14"-43"1531,0 0-1,-2 0 0,-4 50 0,2-78-1418,-1 0-1,0 0 0,0 0 1,0 0-1,-1-1 0,-2 7 1,0-1 254,4-8-419,-1 0 0,0 0 1,1-1-1,-1 1 0,0 0 0,1 0 1,-1 0-1,0-1 0,0 1 0,0 0 1,1-1-1,-1 1 0,0-1 1,0 1-1,0-1 0,0 1 0,0-1 1,0 0-1,0 1 0,0-1 0,-1 0 1,1 0-1,0 0 0,0 0 0,0 0 1,0 0-1,0 0 0,0 0 1,0 0-1,0 0 0,-2-1 0,2 1-269,-3-1 603,1-3-36,-2-4-219,1 1 0,1-1 0,-1 0 0,1 0 0,1 0 0,-4-17 0,4 9-94,1-1 1,1 1 0,1 0 0,0-1 0,1 1 0,1 0 0,0 0 0,2 0 0,-1 1-1,2-1 1,0 1 0,1 0 0,0 1 0,1-1 0,15-18 0,-22 32-88,-1-1 1,2 1-1,-1 0 0,0-1 1,0 1-1,0 0 0,1 0 1,-1 0-1,0 0 1,1 0-1,-1 0 0,1 0 1,-1 0-1,1 1 1,0-1-1,-1 0 0,1 1 1,0 0-1,0-1 1,-1 1-1,4 0 0,-2 0 8,0 1-1,0-1 0,0 1 0,0 0 1,0 0-1,-1 0 0,1 0 0,0 0 1,-1 1-1,1 0 0,3 3 0,3 2 33,-2 0-1,1 1 1,-1 0-1,0 0 0,10 17 1,1 8-18,-2 0-1,-2 1 1,-1 0 0,-1 1 0,12 66 0,-8 17-5172,-15-110 2910,0 3 2071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3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10109,'5'-52'396,"-5"49"-117,0-1-2,4-6 175,1 12 672,7 19 250,-10-17-1638,4 15 507,1-1 1,-2 1 0,-1 0-1,0 1 1,-1-1 0,-1 1 0,-1 27-1,2 5 65,7 103 125,9 98-4955,-18-243 3067,-1 3 187,-1-4-2790,-1 8 780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3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21 151 7217,'-14'-14'784,"9"11"-803,5 2 108,0 1-1,0 0 0,-1 0 1,1-1-1,0 1 1,0 0-1,0-1 0,0 1 1,0 0-1,-1-1 0,1 1 1,0 0-1,0-1 1,0 1-1,0 0 0,0-1 1,0 1-1,0 0 0,0-1 1,0 1-1,0 0 1,0-1-1,0 1 0,0 0 1,1-1-1,-1 1 0,0 0 1,0-1-1,0 1 0,0 0 1,0 0-1,1-1 1,-1 1-1,0 0 0,1-1 1,9-7 166,1 0 1,0 1-1,0 0 1,1 0 0,0 2-1,0-1 1,1 2-1,18-6 1,57-11-1204,45-13-7214,-109 29 5664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78 6825,'-4'-8'351,"0"0"0,0 0-1,-1 1 1,-9-12 0,11 16-135,0 1 0,0-1 0,0 0-1,-1 1 1,1 0 0,-1-1-1,0 1 1,1 1 0,-1-1 0,-6-1-1,9 2-110,-1 1-1,0 0 1,0 0-1,1-1 1,-1 1-1,0 0 0,0 1 1,0-1-1,1 0 1,-1 0-1,0 1 1,0-1-1,1 1 1,-1-1-1,0 1 0,1 0 1,-1 0-1,0 0 1,1 0-1,0 0 1,-4 2-1,2 0 103,0 0-1,0 1 0,0-1 1,1 0-1,-1 1 1,-3 6-1,4-4-29,0 0-1,0 0 0,0 0 0,0 0 1,1 0-1,0 0 0,1 1 0,-1-1 1,2 12-1,10 57 769,-7-55-728,14 72 438,2 9-336,-3 0 0,4 146 0,-21-243-544,0 0-1,0-1 0,0 1 1,-1 0-1,1 0 0,-1-1 0,0 1 1,0 0-1,0-1 0,0 1 1,-1-1-1,0 1 0,1-1 1,-1 0-1,0 0 0,-1 0 0,1 0 1,0 0-1,-1 0 0,0-1 1,0 1-1,0-1 0,0 0 0,0 1 1,0-1-1,0-1 0,-1 1 1,1 0-1,-1-1 0,1 0 1,-1 0-1,1 0 0,-1 0 0,0-1 1,-6 1-1,8-2 99,-1 0 0,0 0 1,1 0-1,-1 0 0,1 0 0,-1-1 0,1 1 0,0-1 1,0 0-1,-1 0 0,1 0 0,0 0 0,1 0 0,-1 0 1,0 0-1,1-1 0,-1 1 0,1-1 0,-2-4 1,-2 0-90,5 6 190,-1 0 0,1 0 0,-1-1-1,1 1 1,0 0 0,-1-1 0,1 1-1,0 0 1,0-1 0,0 1-1,0 0 1,0-1 0,0 1 0,0 0-1,0-1 1,1 1 0,0-2 0,-1 1-34,0-4 28,1 0 0,0 0 0,0 0 1,0 0-1,0 0 0,1 0 0,0 0 0,1 0 0,-1 1 0,1-1 0,0 1 0,0 0 0,1 0 0,6-8 0,3-1-169,1 1 0,0 0 0,19-11 0,-19 13-108,44-32-2317,-28 21 877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4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418 159 5400,'2'-10'308,"0"0"0,-1 0 0,0 0-1,0 0 1,-1 0 0,-1 0 0,1 0-1,-2 0 1,1 0 0,-1 0-1,-1 1 1,-3-10 0,5 17-204,0 1-1,0 0 1,0-1 0,0 1-1,0 0 1,0 0 0,0-1 0,0 1-1,-1 0 1,1 0 0,0 1-1,-1-1 1,1 0 0,-1 0-1,1 1 1,-1-1 0,1 1 0,-1-1-1,1 1 1,-1-1 0,1 1-1,-1 0 1,0 0 0,1 0 0,-1 0-1,0 0 1,1 0 0,-1 1-1,1-1 1,-1 0 0,1 1-1,-3 0 1,-11 5 339,1 0-1,0 1 0,0 1 1,1 0-1,0 1 0,1 0 1,-13 12-1,6-3 117,1 1-1,0 1 0,-25 38 1,21-21-94,1 0 1,2 2 0,1 0-1,2 1 1,-10 42-1,20-59-264,1 0 1,1 0-1,1 1 0,1-1 0,1 1 0,1-1 0,1 1 0,6 37 1,-3-42-305,1 0 1,1 0 0,1-1-1,0 0 1,1 0 0,1-1-1,1 0 1,0 0 0,2-1-1,21 25 1,-19-26-665,1-1 1,0 0-1,1-1 1,1-1-1,0 0 1,32 16-1,-29-19-578,0-1-1,1-1 0,-1-1 1,2 0-1,-1-2 0,28 2 1,7-1-4088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5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10 10293,'0'0'-386,"-2"-3"31,2 3 353,-1-1 0,1 1 1,0-1-1,-1 1 0,1-1 1,0 1-1,-1 0 1,1-1-1,-1 1 0,1 0 1,0-1-1,-1 1 0,1 0 1,-1 0-1,1-1 1,-1 1-1,1 0 0,-1 0 1,1 0-1,-1 0 1,1 0-1,-1 0 0,0 0 1,1 0-1,-1 0 0,1 0 1,-1 0-1,1 0 1,-1 0-1,1 0 0,-1 0 1,1 0-1,-1 1 0,1-1 1,-1 0-1,1 0 1,-1 1-1,1-1 0,-1 0 1,0 1-1,-18 18 184,14-14-141,-1 1 71,1 1 0,-1 0 0,1 0 0,0 1 0,1-1 0,0 1 0,0 0 0,1 1 1,-5 15-1,3-3 149,0 1 1,-1 34-1,5-48-341,1 0 0,0 0 0,0 0 0,1 0 0,0 0 0,1 0 0,-1 0 0,2 0 0,-1-1 0,1 1 0,0-1-1,1 1 1,-1-1 0,1 0 0,10 12 0,10-10-2319,-18-12 1251,20-10-1062,-10 2-509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5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1 109 6189,'9'-13'315,"-1"0"0,0-1 0,-1 0 0,-1-1 0,8-25 4521,-16 51-4473,0-2-357,0 0 1,1 0-1,-1 0 0,2 0 0,0 0 0,0 0 0,0 0 1,1 1-1,0-1 0,1 0 0,4 13 0,22 33-2283,-24-48 1325,1 0 0,0-1 1,0 0-1,0 0 0,12 9 1,2-1-2243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6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8177,'3'7'-937,"10"14"16186,-9-15-14300,-2-3-354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31 8301,'0'-4'528,"0"-22"2061,-1 34-9,0 42-511,1-44-2512,1 74 1442,16 120 0,-1-87-2592,-1-9-3468,-10-82-1196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7245,'35'-130'3975,"-34"127"-3291,-1 0 230,3-8-1136,-3 11 278,0 0 1,0 0-1,0 0 0,0 0 1,0 0-1,0 1 1,0-1-1,0 0 1,0 0-1,0 0 1,0 0-1,0 0 0,0 0 1,0 0-1,1 1 1,-1-1-1,0 0 1,0 0-1,0 0 0,0 0 1,0 0-1,0 0 1,0 0-1,0 0 1,0 0-1,0 0 1,1 1-1,-1-1 0,0 0 1,0 0-1,0 0 1,0 0-1,0 0 1,0 0-1,1 0 0,-1 0 1,0 0-1,0 0 1,0 0-1,0 0 1,0 0-1,0 0 1,1 0-1,-1 0 0,0 0 1,0 0-1,0 0 1,0 0-1,0 0 1,0 0-1,0-1 0,1 1 1,-1 0-1,0 0 1,0 0-1,0 0 1,0 0-1,0 0 1,0 0-1,0 0 0,0 0 1,0-1-1,0 1 1,0 0-1,0 0 1,1 0-1,-1 0 1,11 28 361,-2 1 1,0 1-1,-2 0 1,4 41-1,11 85-1301,-1-14-4507,-20-131 4015,-1 0-1,0-1 1,0 1 0,-3 17-1,-2-9-2144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30 131 8621,'0'0'292,"-20"-10"496,11-7 736,28-9-1040,12 11-456,-6 6-196,2 0-232,7 3-208,1 0-208,3-5-320,3 2-464,2 3-785,-2 0-383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91 6513,'3'-1'69,"0"-1"1,0 1-1,0-1 1,0 0-1,0 0 1,0 0-1,0 0 1,-1-1-1,1 1 1,-1-1-1,0 0 1,1 0-1,2-5 1,-4 4 375,1 0 0,-1 0-1,0 0 1,-1 0 0,1 0 0,-1 0 0,0-7 0,-3 9 56,-10-9-76,10 9 371,-6 7-397,0 1-261,-1 0 1,1 0-1,1 1 1,-1 0-1,1 1 1,0-1-1,1 2 1,0-1-1,0 1 0,1 0 1,0 1-1,0-1 1,1 1-1,-4 11 1,7-13-95,1 0 0,-1-1 0,2 1 1,-1 0-1,1 0 0,0 0 0,0 0 1,1 0-1,0-1 0,1 1 1,0 0-1,0-1 0,3 9 0,-3-12-267,0 0 1,0-1-1,0 0 0,0 1 0,1-1 1,-1 0-1,1 0 0,0 0 0,0 0 0,0-1 1,0 1-1,0-1 0,0 0 0,1 0 1,-1 0-1,1 0 0,0-1 0,-1 1 0,1-1 1,0 0-1,0 0 0,0 0 0,0-1 1,0 1-1,0-1 0,0 0 0,0 0 0,0-1 1,7 0-1,-10 0 128,14-1-1337,-1 0 0,20-7 0,-8 0-1500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20 200 6489,'7'-31'677,"-1"-1"0,-2 1 0,-1-1 1,-1-38-1,-2 67 1400,-5 11-1727,-2 12-155,1 0 0,0 0 1,2 0-1,0 1 1,-1 28-1,1 9-168,3 59-1,3-89-1282,1 0 0,7 30-1,0-30-4261,-8-25 3134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34 108 6357,'5'-12'420,"-1"0"1,-1-1 0,0 1 0,0-1 0,-1 1-1,0-22 4696,-7 42-4409,-1 0-470,1 1-1,0-1 1,1 1-1,0 0 1,0 1-1,1-1 1,-4 19-1,1 19 363,2 0 0,2 63-1,13 27-5535,-1-74-2557,-5-48 3389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7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78 9361,'0'-42'394,"0"40"-341,-1 0-1,1 1 0,-1-1 1,1 0-1,-1 0 1,1 0-1,-1 1 0,0-1 1,0 0-1,0 1 0,0-1 1,0 1-1,0-1 0,-1 1 1,1-1-1,0 1 1,-1 0-1,1 0 0,-1 0 1,-2-2-1,1 2 197,-2 5-3,0 0-184,0 0-1,0 1 0,1 0 0,0 0 1,0 0-1,0 1 0,0-1 0,1 1 1,0 0-1,0 0 0,0 0 0,1 0 1,0 0-1,-1 8 0,0-1 5,2 1-1,-1 0 0,2 0 1,0 0-1,1-1 1,0 1-1,1 0 0,0-1 1,1 1-1,1-1 1,0 0-1,1 0 0,0 0 1,1 0-1,1-1 1,0 0-1,0 0 0,1-1 1,1 0-1,9 10 1,14 2 86,-30-22-129,0 0 0,0 0 0,0 0 1,0-1-1,0 1 0,0 0 1,0-1-1,0 1 0,0-1 1,0 0-1,0 1 0,0-1 0,1 0 1,-1 0-1,0-1 0,0 1 1,3-1-1,0-1 70,-1 0 0,0 0 0,-1-1 1,1 1-1,0-1 0,-1 0 0,1 0 0,-1 0 0,0 0 0,0-1 1,0 1-1,0-1 0,-1 0 0,0 1 0,1-1 0,1-7 0,-1 3 56,-1 1-1,0-1 1,0 0-1,-1 0 0,0 0 1,0-1-1,-1 1 1,0 0-1,-2-8 0,1 3-272,-2 1 0,1-1 0,-2 1 0,0 0 0,-7-18 0,7 22-514,0 0 0,-1 0 0,0 0 0,0 1 0,-1 0 0,1 0 1,-11-10-1,-44-26-4765,28 22 1228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8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124 282 3644,'-5'-10'479,"1"-1"0,0 0 0,1 0 0,0 0 0,0 0 0,1 0 0,0-14 0,1 16-158,0 6 132,1-1-18,-2-13-44,1 13 1750,-5 14-1701,-2 3-210,0 1 0,1 0-1,1 0 1,0 1 0,-5 18 0,-6 55 1594,-6 91 0,23-178-1734,0 13 143,0-14-211,0 0 1,0 1-1,1-1 0,-1 0 1,0 0-1,0 1 0,0-1 1,0 0-1,1 0 0,-1 0 1,0 1-1,0-1 0,1 0 1,-1 0-1,0 0 0,0 0 1,1 0-1,-1 0 0,0 1 1,0-1-1,1 0 0,-1 0 1,0 0-1,0 0 0,1 0 0,-1 0 1,0 0-1,1 0 0,-1 0 1,0 0-1,0 0 0,1 0 1,-1 0-1,0 0 0,0-1 1,1 1-1,-1 0 0,0 0 1,0 0-1,1 0 0,-1 0 1,0-1-1,0 1 0,1 0 1,74-47 59,-73 45-84,1 1 1,-1 0-1,0 1 0,1-1 0,-1 0 0,1 0 0,-1 1 1,1 0-1,-1-1 0,1 1 0,-1 0 0,1 0 0,-1 1 1,1-1-1,-1 0 0,1 1 0,-1 0 0,4 0 0,42 22 10,-40-18-7,44 26 2,29 14 26,-79-44-28,-1-1 1,0 1-1,1-1 1,-1 1 0,0-1-1,1 0 1,-1 1-1,1-1 1,-1 0-1,1 0 1,-1 0 0,1 0-1,1-1 1,2 1 0,-4 0-1,1 0 0,-1 0 0,1 0 0,-1-1-1,1 1 1,-1 0 0,1-1 0,-1 1 0,0-1 0,1 1-1,-1-1 1,1 1 0,-1-1 0,0 0 0,0 0-1,1 0 1,-1 0 0,2-2 0,0 0 1,3-1 7,-1 0 0,0-1 0,0 0 1,0 0-1,-1 0 0,0 0 1,0-1-1,0 0 0,4-8 0,0-3 79,-1 0-1,6-19 1,-9 21-28,-1-1 0,0 0 0,-2 1 0,1-1 0,-2 0 0,0 0 0,-1 0 0,0 0 0,-1 0 0,-1 0 1,-1 1-1,0-1 0,-1 1 0,-1 0 0,-7-15 0,6 16-146,0 1 1,0 1 0,-1-1-1,-1 1 1,0 1-1,0 0 1,-1 0 0,-1 1-1,0 0 1,0 1 0,-1 0-1,0 1 1,0 0-1,-1 1 1,0 0 0,-21-7-1,25 12-370,-1-1 0,0 2 0,0 0 0,-1 0 0,1 0 1,0 1-1,-20 3 0,26-2 65,0-1 1,0 1 0,0 0 0,0 0 0,1 0 0,-1 0-1,0 1 1,0-1 0,1 1 0,-1 0 0,1 0-1,0 0 1,-1 1 0,1-1 0,0 1 0,0 0 0,1 0-1,-1 0 1,0 0 0,1 0 0,0 1 0,-3 5-1,0 11-3137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9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106 275 7709,'14'-25'-244,"-4"9"428,-2 0 1,0 0-1,0-1 0,-2 0 0,0 0 1,5-25-1,-11 39 213,-12-15 65,10 14 123,-6 8-262,-1 0-185,-1 1 0,1 0 0,0 1 1,1 0-1,-1 0 0,1 1 0,1 0 1,-13 14-1,11-8 81,1 0-1,1 1 1,0 0 0,1 0 0,0 1 0,1-1-1,1 1 1,0 0 0,1 1 0,-2 27 0,5-42-203,-1-1 1,1 1-1,0 0 1,0-1 0,0 1-1,0-1 1,-1 1 0,1 0-1,0-1 1,0 1-1,0-1 1,0 1 0,0 0-1,1-1 1,-1 1-1,0-1 1,0 1 0,0 0-1,0-1 1,1 1 0,-1-1-1,0 1 1,1-1-1,-1 1 1,0-1 0,1 1-1,-1-1 1,1 1-1,-1-1 1,0 1 0,1-1-1,-1 0 1,1 1-1,0-1 1,-1 0 0,1 0-1,-1 1 1,1-1 0,-1 0-1,2 0 1,9 6 488,-7-12-404,19-27 19,35-44 212,-58 76-332,1 0 0,-1 0 0,1 0 0,0 0 0,-1 0 0,1 0 1,0 0-1,0 1 0,0-1 0,0 0 0,-1 0 0,1 1 0,0-1 0,0 1 0,1-1 0,-1 1 0,0-1 0,0 1 0,0-1 0,0 1 0,0 0 0,2-1 0,0 1 2,1-1 12,1 2-12,4 2-4,-1 0 1,0 0-1,0 1 1,-1 1-1,1-1 0,-1 1 1,0 0-1,0 1 1,0-1-1,-1 2 1,0-1-1,0 1 0,7 9 1,-12-14 3,1 0 0,0 0 0,-1 0 0,0 0 0,1 0 0,-1 1 0,0-1 0,0 0 0,0 1 0,0-1 1,-1 1-1,1-1 0,-1 1 0,1-1 0,-1 6 0,0-2 5,1-3 57,-4 0-40,-2 5 13,5-7-42,0-1 1,0 0 0,0 0 0,0 1-1,0-1 1,-1 0 0,1 0 0,0 1-1,0-1 1,0 0 0,0 0-1,-1 0 1,1 1 0,0-1 0,0 0-1,0 0 1,-1 0 0,1 0 0,0 0-1,0 1 1,-1-1 0,1 0-1,0 0 1,0 0 0,-1 0 0,1 0-1,0 0 1,-1 0 0,1 0 0,0 0-1,0 0 1,-1 0 0,1 0-1,0 0 1,0 0 0,-1 0 0,1 0-1,0 0 1,0-1 0,-1 1 0,1 0-1,0 0 1,0 0 0,-1 0-1,1 0 1,0-1 0,0 1 0,0 0-1,-1-1 1,-17-30-182,18 31 174,-1-1-1,1 1 1,0-1-1,-1 0 1,1 1-1,0-1 1,0 1-1,-1-1 1,1 1 0,0-1-1,0 0 1,0 1-1,0-1 1,-1 0-1,1 1 1,0-1-1,0 0 1,0 1-1,1-1 1,-1 1 0,0-2-1,5-24-695,2 1 0,0 0 0,2 0 0,22-45 1,-22 54 275,0 0 1,2 0 0,-1 1 0,2 0 0,0 1 0,1 0-1,0 1 1,16-12 0,-26 23 403,-1 0-1,0 0 1,1 1-1,-1-1 1,1 1 0,0 0-1,-1 0 1,1-1-1,0 2 1,0-1-1,0 0 1,0 1 0,0-1-1,0 1 1,5 0-1,-6 0 67,0 1 0,0 0 0,0 0 0,0 0-1,0 0 1,0 0 0,0 0 0,0 0 0,-1 1 0,1-1-1,0 1 1,-1-1 0,1 1 0,-1-1 0,1 1 0,-1 0-1,0 0 1,0 0 0,0 0 0,0 0 0,0 0 0,1 3-1,5 17 397,0 0 0,-2 0-1,0 0 1,1 31-1,0 88 729,-6-131-1380,0 0-1,-1 0 1,0 0-1,0 0 1,-4 9-1,-7 10-5325,4-15 2530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9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38 313 6749,'6'-8'-68,"1"1"0,0 0 0,0 0 0,1 0 0,0 1 0,16-10 0,59-24 549,-58 29 468,-1-1 0,30-19 1,-44 23-700,-4 2 455,-12 4 1542,-12 5-2063,0 0 0,1 1 0,-1 1 0,1 1 0,0 1 0,0 0 0,1 1 1,-26 17-1,29-15-80,1 0-1,0 2 1,0-1 0,1 1 0,1 1 0,0 0 0,-11 19-1,18-26-60,0 0 0,1 0 0,0 0-1,-1 1 1,2-1 0,-1 0-1,1 1 1,0-1 0,0 9-1,1-10-14,0-1 0,1 0 0,0 0-1,-1 1 1,1-1 0,1 0 0,-1 0-1,1 0 1,-1 0 0,1-1-1,1 1 1,-1 0 0,0-1 0,1 1-1,4 4 1,-5-6-14,1 0 0,-1 0 1,1 0-1,-1 0 0,1 0 0,0-1 0,0 1 0,-1-1 1,1 0-1,0 0 0,0 0 0,1 0 0,-1 0 0,0-1 0,0 1 1,0-1-1,0 0 0,1 0 0,-1 0 0,0 0 0,0-1 1,0 1-1,0-1 0,0 0 0,0 0 0,0 0 0,0 0 0,0 0 1,0-1-1,4-2 0,3-3 35,0 1-1,-1-1 1,1-1 0,-2 0 0,1 0-1,-1 0 1,7-11 0,-3 4 112,-2-1 1,0-1-1,0 0 0,-2 0 1,0 0-1,-1-1 1,-1-1-1,5-26 1,-8 32-10,-1-1 0,-1 0 0,0 1 0,0-1 0,-2 0 0,0 0 0,0 1 0,-1-1 0,-1 0 0,-1 1 0,1 0 0,-9-18 0,11 29-123,1 1 1,-1-1 0,0 0-1,0 1 1,0-1 0,0 1-1,0-1 1,-1 1-1,1 0 1,0 0 0,-1-1-1,1 1 1,-1 0 0,1 0-1,-1 0 1,1 0-1,-1 0 1,0 1 0,1-1-1,-1 0 1,0 1 0,0 0-1,0-1 1,1 1-1,-1 0 1,0 0 0,-3 0-1,5 0-25,0 0-1,-1-1 0,1 1 1,0 0-1,0 0 1,0 0-1,-1 0 0,1 0 1,0 0-1,0 0 1,-1 0-1,1 0 0,0 0 1,0 0-1,-1 1 0,1-1 1,0 0-1,0 0 1,0 0-1,-1 0 0,1 0 1,0 0-1,0 0 1,0 1-1,-1-1 0,1 0 1,0 0-1,0 0 0,0 0 1,0 1-1,0-1 1,-1 0-1,1 0 0,0 0 1,0 1-1,0-1 1,0 0-1,-2 4-16,0-1 0,0 1 0,1 0 0,0 0 0,-1 0-1,1 0 1,1-1 0,-1 1 0,1 1 0,-1-1 0,1 0 0,0 0 0,1 7 0,1-2-133,0-1 0,0 0 0,1 1 0,0-1 0,0 0 0,6 8 0,7 11-1130,1-1 0,36 40 0,-44-55 727,14 15-2711,1 0 1,34 28-1,-36-36-901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135 339 3564,'0'-4'604,"2"-10"-1,-2 10 16,1 1 24,-1 3-710,4-38 3075,-2 8 6976,-11 56-9471,1 0 0,1 0 0,-5 39 1,-6 94 1063,6-43-611,-6 87 1050,15-164-1325,1 2 275,2-38-266,-1-16-2301,-23-195-1841,11 124 1482,-4-170 1,18 235 1967,2 1 0,-1 0 0,2 0 0,0 0 0,2 0 0,0 1 0,0 0 0,2 0 0,0 1 0,1 0 0,1 0 0,0 1 0,1 0 0,0 1 0,27-26 0,-26 30-139,1-1-1,0 1 1,0 1-1,1 0 0,1 1 1,-1 1-1,1 0 1,1 1-1,29-8 1,-31 12-354,0-1 1,1 2 0,-1 0 0,1 0 0,-1 1 0,1 1 0,17 3 0,-28-3-76,1 0-1,-1 0 0,1 0 0,-1 1 1,0 0-1,0-1 0,0 1 1,0 1-1,0-1 0,0 1 0,0-1 1,-1 1-1,1 0 0,2 4 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8857,'-1'-4'-40,"6"-31"799,0 43-561,1 0-139,-1 0-1,0 1 1,0-1-1,-1 2 1,0-1 0,0 0-1,-1 1 1,0-1-1,-1 1 1,2 19-1,-4-21-645,0 0-1,0 0 1,-1 0-1,0 0 0,0-1 1,-1 1-1,0 0 1,0-1-1,-5 11 0,0-3-2098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6445,'23'-41'1846,"-18"45"-1625,14 10-12,-18-13-195,0-1-1,0 1 0,0 0 0,0 0 0,0 0 0,0 0 0,-1 0 1,1 0-1,0 0 0,-1 0 0,1 0 0,0 1 0,-1-1 0,0 0 1,1 0-1,-1 0 0,0 1 0,1-1 0,-1 0 0,0 0 0,0 2 1,0 1 20,12 47-739,-9-3-3585,-3-46 2096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6025,'9'-12'-52,"25"42"-48,-25-13 104,0 5 0,1 1 4,0 3-76,-3 2-132,0-1-225,-3 1-563,-4-4-444,3 0 512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12 4744,'1'-1'104,"0"0"1,0 0-1,0 0 0,0 0 0,0 0 0,1 0 0,-1 1 0,0-1 0,0 1 0,1-1 0,-1 1 0,0-1 0,0 1 0,1 0 0,-1-1 0,2 1 0,-2 0-142,2 0 539,1 7 19,10 21-183,-1 2 0,-1 0-1,-1 0 1,-2 1 0,-2 0 0,0 0-1,-2 1 1,-1 0 0,-2 0 0,-2 38-1,-2-7 162,-18 105 1,12-129-800,-1-1 0,-1 0 0,-31 69 1,37-100-206,0 0-1,0 0 1,0 0 0,-1-1 0,0 1 0,0-1 0,-1 0-1,0-1 1,0 1 0,0-1 0,0 0 0,-13 6 0,-11 6-2052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1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47 7385,'0'0'564,"-13"-17"-12,6 10 1080,-8-9-796,7 9-504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1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1 7841,'0'0'168,"-9"24"308,1-7 72,-3 0-296,6-6-32,-5 2-96,-2 2-224,-6 2-268,0 0-212,-10 2-600,-3-2-1337,-4 0-511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92 6881,'0'0'38,"0"-4"90,1 2-58,-1-1-1,0 0 0,1 1 0,0-1 1,-1 1-1,1-1 0,0 1 0,0 0 1,1-1-1,-1 1 0,0 0 0,1 0 1,-1 0-1,1 0 0,0 0 0,0 0 1,0 0-1,0 1 0,0-1 0,0 1 1,0-1-1,3 0 0,5-4 151,0 0-1,0 1 1,1 0-1,0 1 1,-1 1 0,13-4-1,-18 7-138,-1-1 0,0 0 1,1 1-1,-1-1 0,0 1 0,1 1 0,-1-1 0,1 0 0,-1 1 1,0 0-1,1 0 0,-1 0 0,0 1 0,0 0 0,0-1 0,0 1 1,0 1-1,0-1 0,-1 0 0,5 5 0,-4-2 28,0-1 1,0 1-1,-1 0 0,0 1 1,0-1-1,0 1 0,-1-1 0,0 1 1,0 0-1,0 0 0,-1 0 1,0 0-1,0 0 0,-1 0 0,1 0 1,-2 11-1,-1 13 205,-1 0 1,-8 34-1,4-29-85,-18 76 408,25-108-563,-1 2 2,1 5 13,1 0-1,0 0 1,0 0 0,1 0-1,0 0 1,7 18 0,-4-11-30,0 0 0,2 22 0,-5-21-28,1 16 70,1-1-1,14 53 1,-16-77-77,1 0-1,0-1 1,0 0-1,1 0 1,0 0 0,1 0-1,0 0 1,0-1-1,0 0 1,1 0 0,0 0-1,1-1 1,-1 0-1,15 10 1,1-3 45,32 15 0,-52-27-60,-1-1 0,0 1 0,1 0 0,-1 0 0,0 0 0,0-1 1,1 1-1,-1 0 0,0 0 0,0 1 0,0-1 0,0 0 0,0 0 0,-1 0 0,1 1 0,0-1 0,0 0 0,-1 1 1,1-1-1,-1 1 0,1-1 0,-1 0 0,0 1 0,0-1 0,0 1 0,1-1 0,-1 1 0,0-1 0,-1 1 1,1-1-1,0 1 0,0-1 0,-1 1 0,1-1 0,-1 1 0,1-1 0,-1 0 0,0 1 0,1-1 0,-1 0 1,-1 2-1,-4 8 50,-1-1 1,1-1 0,-17 18-1,22-26-63,-37 42 84,-1-3 0,-2-1 1,-78 56-1,101-82-502,-1-1 1,0-1-1,-1-1 0,0-1 1,0-1-1,-1 0 1,0-2-1,-1 0 1,1-2-1,-1 0 0,0-1 1,-35-1-1,29-3-1006,0-2-1,0-1 1,0-2-1,-35-10 1,10-4-2351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3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12 282 7901,'0'-5'-270,"43"-239"6463,-37 215-5327,-5 26-629,-3 40 3845,-6 70-3318,0-21-147,-4 69-12,-19 292 761,35 4-239,-3-436-1166,31 309 915,-3-162-2063,16-7-3556,-28-112 1296,-2-12-4954,-9-19 3710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3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41 10801,'0'0'8285,"-27"-41"-25515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0 103 14381,'11'-17'366,"-1"-1"-1,-1 0 0,8-22 0,-16 37 720,0 0-569,1-1 1547,-1 11-804,-1 27-377,-2 52-250,-1-49-850,-6 161 1794,16-98-4714,-2-70-1987,12 42 0,-13-57 1551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62 161 8073,'-40'2'716,"35"-2"-272,2-2 46,2 1-415,0 0-1,0 0 1,0 0 0,0 0 0,0 0-1,0 0 1,0 0 0,1 0-1,-1 0 1,0 0 0,1 0 0,-1-1-1,1 1 1,-1 0 0,1 0 0,0-1-1,-1 1 1,1 0 0,0-1-1,0 1 1,0 0 0,0-1 0,0 1-1,0 0 1,0-1 0,1 1 0,-1 0-1,0-1 1,1 1 0,-1 0-1,1 0 1,-1 0 0,1-1 0,0 1-1,-1 0 1,2-1 0,6-7 87,0 0 0,0 1 1,1 0-1,0 1 0,1 0 0,-1 0 0,1 1 1,20-8-1,-6 3-1153,0 2-1,50-11 1,-54 20-1518,-16 1 1853,3 1-2019,2 9-603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5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1031 375 10201,'-1'-29'28,"-2"0"-1,-1 0 1,-1 0 0,-10-33-1,12 53 75,0 1-1,-1-1 1,0 1-1,0 0 1,-1 0-1,0 1 0,0-1 1,-1 1-1,0 0 1,0 1-1,-1-1 1,0 1-1,0 1 0,0-1 1,0 1-1,-1 0 1,-15-6-1,10 7 25,0 0-1,0 0 0,0 2 1,0 0-1,-1 0 1,1 1-1,-1 1 0,0 0 1,1 1-1,-1 0 1,1 1-1,0 1 1,-21 6-1,-1 2 175,1 2 0,1 1-1,-62 36 1,54-23-27,0 1 0,2 2 0,1 2-1,1 2 1,-41 48 0,52-50-69,0 0-1,3 2 1,0 1 0,2 1 0,2 1-1,-24 65 1,36-82-109,2 0 0,0 0 0,1 0 0,2 0 0,0 1 0,0 0 0,2-1 0,1 1 0,0-1 0,2 1 0,0-1 0,12 39 0,-7-38-14,1 0 0,1 0 0,0-1 0,2 0 0,0-1 1,1 0-1,1-1 0,1 0 0,1-1 0,0-1 0,26 19 0,-12-12-12,2-2 1,1-1-1,1-2 1,0-1 0,1-2-1,1-1 1,0-2 0,1-2-1,0-1 1,49 5 0,-33-8-65,0-2 0,0-3 1,1-3-1,-1-1 1,0-3-1,96-24 1,-117 22-17,0-2 1,0-2 0,-1-1 0,-1-1 0,0-2 0,46-31 0,-56 32 3,-1-1 0,-1-1 0,0-1 0,-1 0 0,-1-1 0,-1-1 0,-1 0 0,0-1 0,17-37 0,-20 31 2,-1-1 1,-1 0-1,-1 0 1,-1-1-1,-2 0 1,-1-1-1,-2 1 1,0-1-1,-2 1 1,-1-1-1,-2 1 1,0-1-1,-2 1 1,-2 0-1,-13-40 1,10 40-124,-2 0 1,-1 1 0,-1 0-1,-1 1 1,-1 1 0,-2 1-1,0 0 1,-2 1 0,-1 1-1,0 1 1,-2 0 0,0 2-1,-2 1 1,-45-27 0,30 25-590,-2 2-1,0 2 1,-1 2 0,-1 2 0,-60-11 0,2 9-1972,-132-4-1,85 16-562,3 11-1030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7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91 9425,'-43'27'2891,"51"-33"-2682,14-9-108,1 1 0,0 2 0,0 0 0,1 1 0,1 2 0,-1 0 0,2 2 0,-1 0 0,1 2 0,29-2 0,-35 5-40,1 1 0,0 0 0,-1 2 0,1 1 0,-1 0 0,1 1 0,-1 2 0,0 0 0,0 1 0,-1 0 0,0 2 0,0 1 0,34 20 0,-46-24-37,1 1 0,-1 0 0,0 0 0,-1 1 1,0-1-1,0 1 0,0 1 0,-1-1 0,0 1 0,0 0 0,6 16 0,-9-18-7,0 1-1,0 0 0,0 0 1,-1 0-1,0 0 0,-1 0 0,0 0 1,0 0-1,0 0 0,-1 0 1,0 0-1,0 0 0,0 0 0,-1 0 1,-6 12-1,-2 3 10,-1-1 0,-2-1 0,0 0-1,-1-1 1,-1 0 0,0-1 0,-2-1 0,-18 16 0,6-9 40,-1-1 1,0-2-1,-2-1 1,-49 22-1,71-37 43,-1-1-1,0 0 0,-1-1 0,1 0 1,0-1-1,-1 0 0,-16 0 0,24-2-49,1 0 1,-1 0-1,0 0 0,1-1 1,-1 0-1,1 0 0,-1 0 1,1 0-1,-1 0 0,1-1 0,-7-3 1,8 3-18,0 0-1,1 1 1,-1-1 0,0 0 0,1 0 0,-1 0 0,1 0-1,-1 0 1,1-1 0,0 1 0,0 0 0,0-1 0,0 1 0,1 0-1,-1-1 1,1 1 0,-1-1 0,1 1 0,0-4 0,0 2 0,0 0 0,1 0-1,0 0 1,0 0 0,0 1 0,0-1 0,0 0 0,1 0 0,-1 1 0,1-1 0,0 1 0,0 0 0,1 0 0,-1-1 0,1 1 0,-1 1 0,1-1 0,0 0 0,0 1 0,0-1 0,5-2-1,2-1 30,1 0 0,-1 0-1,1 1 1,0 0-1,21-5 1,-6 4-16,0 2 0,0 0 0,0 2 0,1 1 0,-1 1 0,1 2 0,-1 0 0,27 7 1,6 4-573,0 2 0,76 31 0,-46-8-1183,29 11-6208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7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1205 449 8405,'-3'-58'-115,"-12"-109"548,12 150-262,-1 1 1,0 1-1,-1-1 0,0 0 0,-1 1 0,-1 0 0,-17-27 0,19 36-92,1 0 0,-1 1 0,0 0 1,-1 0-1,1 0 0,-1 0 0,0 1 0,0 0 0,-1 0 0,1 1 0,-1 0 0,0 0 0,1 0 0,-1 1 0,0 0 0,-1 0 1,1 1-1,-9-1 0,-4 1 120,0 1 0,0 1 0,-1 0 0,1 2 0,-28 7-1,4 1 54,1 2 0,0 3-1,1 1 1,0 2-1,2 1 1,0 3 0,2 1-1,0 2 1,2 1-1,1 2 1,-34 36 0,31-25-4,2 2 1,2 1-1,2 2 1,2 1 0,2 1-1,2 2 1,2 0-1,-31 97 1,44-113-96,2 2 0,2-1 1,1 1-1,2 0 0,1 0 0,2 1 1,1-1-1,8 52 0,-4-64-73,0-1 1,2 0-1,1 0 1,0 0-1,2-1 1,0-1-1,1 1 0,2-1 1,0-1-1,0 0 1,2-1-1,1-1 1,0 0-1,20 18 1,-8-14-29,0-1 0,1-2-1,1 0 1,0-2 0,1-2 0,1 0 0,0-2 0,1-1 0,1-2 0,-1-1 0,1-2 0,41 3 0,-13-5-171,1-2-1,0-3 0,0-3 0,0-3 1,105-26-1,-104 17-108,-1-4 1,-1-2-1,-1-3 0,-1-3 1,78-48-1,-94 48 32,-1-2 1,-1-2-1,-1-2 1,-3-1-1,0-2 1,-3-2-1,39-54 1,-57 68 52,0-1 0,-1-1 0,-1 0 0,-2 0 0,-1-2 0,-1 1 0,-1-1 0,7-50 0,-14 63 35,0 0 0,-1-1 0,-1 1 0,-1 0 0,0 0 0,-1 0 0,-1 0 0,-1 0 0,0 0-1,-1 1 1,0-1 0,-1 1 0,-1 1 0,-1-1 0,0 1 0,-1 1 0,-19-24 0,9 17-96,-2 0 0,0 2 0,-1 1 0,0 1 0,-2 0 0,0 2 0,-1 1 0,0 0 0,-1 2 0,-28-8 0,-15-1-907,-2 2-1,-122-13 1,-158 10-3188,170 20 1606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2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81 7725,'-16'-34'332,"15"32"-151,0-1 31,-5-10 34,4 10 322,1-1-303,-3-8-25,3 9 868,6 1-847,17-3 539,-16 8-558,-1-2-180,-1 1 1,0 0-1,1 0 1,-1 0-1,0 1 1,0-1-1,0 1 1,4 5 0,-6-6-29,0 0 0,-1 0 0,0 0 0,0 0 0,1 0 0,-1 1 0,0-1 0,-1 0 0,1 1 0,0-1 1,-1 1-1,1-1 0,-1 0 0,0 1 0,0-1 0,0 1 0,0-1 0,0 1 0,-1-1 0,1 1 0,-2 4 1,-2 6 60,-1 0 0,0-1 1,-9 17-1,9-21-40,0 1-1,1 0 1,1 0 0,-1 0-1,2 1 1,-3 9 0,5-16-28,0 1 1,0-1-1,0 0 1,0 0 0,1 1-1,-1-1 1,1 0 0,0 0-1,0 0 1,0 0-1,0 0 1,1 0 0,-1 0-1,1 0 1,0 0-1,0 0 1,0-1 0,4 5-1,4 2 103,0 0-1,0-1 1,15 9-1,-6-3 34,-10-8-71,0 0-1,0 1 1,0 0 0,-1 1-1,0 0 1,-1 0 0,0 1-1,0 0 1,10 17 0,-17-24-79,1-1 0,-1 1 0,1 0 0,-1 0 0,0-1 0,0 1 0,0 0 0,0 0 0,0-1 0,0 1 0,0 0 0,-1 0-1,1-1 1,0 1 0,-1 0 0,0 1 0,-1 2 24,1 0-9,-2 1 0,1 0 1,0-1-1,-1 0 1,0 1-1,0-1 1,-1 0-1,1-1 1,-1 1-1,0-1 1,0 1-1,-1-1 0,-4 3 1,-8 6 45,0-1 0,-21 11 0,25-16-182,1-1 1,-1 0 0,-1 0-1,1-2 1,-1 1 0,0-2-1,0 0 1,0-1-1,-17 1 1,28-2-68,0-1 0,0 0-1,0-1 1,0 1 0,0-1-1,0 1 1,0-1 0,0 0-1,0 0 1,0 0 0,0 0 0,0-1-1,1 1 1,-1-1 0,0 0-1,1 1 1,-1-1 0,1 0 0,0-1-1,0 1 1,0 0 0,0-1-1,-3-4 1,3 2-389,-1-1-1,1 1 0,1-1 1,-1 0-1,1 1 1,0-1-1,0 0 1,1 0-1,0 0 1,0 0-1,1-9 0,3-23-2779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2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859 150 7857,'10'-16'156,"-7"11"-67,1 0-1,-1-1 0,0 1 0,0 0 1,-1-1-1,1 0 0,-1 0 0,-1 0 0,1 0 1,-1 0-1,1-10 0,-7 10 168,0 3-187,-1 1 0,0 0-1,1 0 1,-1 0 0,0 1-1,0 0 1,0 0 0,-1 1 0,1-1-1,0 1 1,0 0 0,0 1-1,0 0 1,0 0 0,0 0 0,-11 4-1,-12 5 196,0 1-1,-29 16 1,49-23-203,-58 30 463,1 2 0,2 4 0,-75 59 0,105-71-263,0 2-1,2 2 1,1 0 0,1 2-1,2 2 1,-41 68 0,59-86-162,1 0 0,1 0 1,1 0-1,0 1 1,2 0-1,0 1 0,1-1 1,-2 27-1,6-32-32,0 0 0,0 0-1,2 0 1,0 0 0,0 0 0,1 0-1,1-1 1,0 1 0,1-1 0,1 0-1,0 0 1,11 17 0,-6-14 5,0-1-1,1-1 1,0 0 0,1 0 0,1-1 0,0-1-1,1 0 1,22 13 0,-15-12-4,1-1 0,1-1 0,-1-2 0,1 0 0,44 10 0,-35-13-34,0-1 0,0-2-1,0-1 1,0-2 0,1 0 0,-1-3 0,0-1 0,0-1 0,59-18 0,-66 14-28,-1 0 0,-1-2 0,1 0 0,-2-2 0,0-1 0,0-1 0,-2 0 0,35-33 0,-45 37-5,-1 0 0,-1-1 0,0 0 0,0 0 0,-1-1-1,-1 0 1,0 0 0,-1-1 0,0 0 0,-1 0 0,-1 0 0,0-1-1,-1 1 1,-1-1 0,0 0 0,-1 0 0,-1-21 0,-2 5 5,-3 0 1,0 0 0,-2 0 0,-1 1-1,-1 0 1,-2 1 0,-1 0 0,-1 1-1,-2 0 1,0 1 0,-29-37 0,9 20-8,-1 2 0,-3 1 0,-1 2 0,-1 2 1,-79-53-1,101 77-175,-1 1 0,0 0 0,0 2 0,-2 0 0,-42-12 0,53 19-272,1 1 0,-1 0 0,1 0-1,-1 2 1,0-1 0,1 1 0,-1 1 0,0 0-1,1 0 1,-1 1 0,1 0 0,-1 1 0,1 0-1,0 1 1,-10 5 0,17-8 176,1 0 1,-1 1-1,1-1 0,0 1 1,0-1-1,0 1 1,0 0-1,0 0 0,0 0 1,1 0-1,-1 0 1,0 0-1,1 0 0,0 1 1,-1-1-1,1 0 0,-1 5 1,-2 14-3327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27 181 6569,'-4'-39'312,"1"7"12,-1 7 4,0 3-4,2 5 256,-5-9-172,5 7-172,4 103-5093,0-52 2489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5893,'0'27'16,"2"-5"28,-2-5 8,2-2 164,1 9 68,2-5-24,-3 3-116,6 1-244,-5-8-180,-1 13-961,-2 0-2191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5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4880,'-6'26'12,"-1"-4"96,2-4 36,0-1 68,3-1 349,2 5 43,2 1-84,3-3-264,4 2-384,-4-10-212,-3 6-1621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5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4852,'-14'26'64,"3"-2"20,2-6-24,-3 2 8,3-1-76,0 1-180,-4-1-456,1 2-816,1 1 488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5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226 172 4396,'33'-135'3147,"-33"134"-3029,1-1-1,-1 1 0,0 0 0,0-1 0,0 1 0,0 0 1,0 0-1,0-1 0,0 1 0,-1 0 0,1-1 1,0 1-1,-1 0 0,1 0 0,-1 0 0,1-1 1,-1 1-1,0 0 0,1 0 0,-1 0 0,0 0 1,0 0-1,0 0 0,0 0 0,0 0 0,-1-1 0,0 1-142,-1-1 725,-3 10 82,-15 18-267,2 2 0,1 0 0,1 0 0,1 2 0,2 0 1,1 1-1,1 0 0,2 1 0,1 0 0,-5 37 0,11-47-299,0 0 0,1 1 0,1-1 0,2 1-1,0-1 1,1 0 0,1 1 0,1-1 0,1 0 0,1-1 0,1 1 0,1-1-1,1-1 1,1 1 0,0-2 0,18 25 0,-19-33-133,0-1 0,1 0-1,1 0 1,-1-2 0,2 1 0,-1-1 0,1-1-1,0 0 1,0 0 0,1-1 0,0-1-1,0 0 1,1-1 0,-1-1 0,1 0 0,0 0-1,-1-1 1,1-1 0,21-1 0,-16 0-54,0-1-1,0-1 1,1-1 0,-1-1-1,-1 0 1,1-1 0,-1-2-1,0 1 1,0-2 0,0-1-1,-1 0 1,-1-1 0,22-16-1,-32 21-22,-1 1 0,0-1 0,0-1-1,-1 1 1,1 0 0,-1-1 0,0 0-1,-1 0 1,1 0 0,3-11 0,-6 15-6,-1 0 1,1-1-1,-1 1 1,1-1-1,-1 1 0,0-1 1,0 1-1,0 0 1,0-1-1,-1 1 1,1-1-1,-1 1 1,1 0-1,-1-1 1,0 1-1,0 0 0,0 0 1,0-1-1,0 1 1,0 0-1,-1 0 1,1 0-1,-1 0 1,1 1-1,-1-1 1,0 0-1,0 1 0,0-1 1,0 1-1,0-1 1,0 1-1,0 0 1,-4-1-1,-4-3 6,-1 1 1,0 0-1,-1 1 0,1 1 0,-1 0 0,1 0 1,-1 1-1,0 0 0,1 1 0,-18 2 0,-5 2 28,-1 1-1,-39 13 1,37-8 4,1 2 0,0 2 0,1 1 0,-58 35 0,74-38-69,1 0 0,0 2 0,1 0 0,0 0 0,2 2 0,-1 0 0,2 1 0,0 0 0,-18 32 1,30-46-56,0 0 1,1 0-1,-1 1 1,1-1 0,0 0-1,0 1 1,0-1 0,0 1-1,0-1 1,1 1-1,0-1 1,0 1 0,0-1-1,0 1 1,0-1 0,1 1-1,-1-1 1,1 1 0,0-1-1,2 6 1,-1-7-96,-1 0 1,1 0-1,0 0 1,0 0 0,0 0-1,0 0 1,0 0-1,1-1 1,-1 1-1,0-1 1,1 0 0,-1 1-1,1-1 1,0 0-1,-1 0 1,1-1-1,0 1 1,-1-1-1,1 1 1,0-1 0,0 0-1,0 0 1,-1 0-1,1 0 1,0-1-1,5 0 1,6-2-722,-1 0 0,1-1 0,-1-1 0,0 0 0,24-13 0,59-43-3995,-27 9 41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1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7201,'-57'52'6173,"87"-62"-6224,-1 2 1,2 2 0,-1 0-1,58-1 1,32 0-8353,-116 7 5540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6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953 44 10665,'-9'-6'80,"0"1"1,0 0-1,0 0 0,-1 1 1,1 0-1,-1 1 0,0 0 0,0 0 1,0 1-1,0 1 0,-1 0 1,1 0-1,0 1 0,-1 0 1,1 1-1,0 0 0,-1 0 1,1 1-1,0 1 0,0 0 0,-11 5 1,-20 8 307,2 3-1,0 0 1,1 3 0,1 1-1,1 2 1,1 2 0,-50 49 0,40-31 181,3 3 0,2 1 0,1 2 0,-52 94 0,72-110-324,2 1 0,1 1 0,2 1 0,2 0 1,1 0-1,2 1 0,2 0 0,2 1 0,1 0 0,2 47 0,3-58-101,1 0 1,2 0-1,1 0 0,1-1 0,1 0 0,2 0 0,1 0 0,1-1 1,1-1-1,1 0 0,2-1 0,0 0 0,2-1 0,34 38 0,-30-42-94,0 0-1,2-2 1,0 0-1,1-2 1,0 0-1,2-2 1,0 0-1,0-2 1,1-1-1,0-2 1,1 0-1,0-2 1,39 5-1,-33-7-95,1-2 0,0-2 0,-1-1 1,1-2-1,0-2 0,-1 0 0,0-3 0,0 0 0,0-3 0,58-24 0,-58 19-1,-2-1 1,0-2-1,-1-1 1,-1-1-1,0-2 0,-2-1 1,-1-1-1,0-2 1,-2 0-1,-1-2 1,-2 0-1,0-2 1,-2 0-1,-1-2 0,-2 0 1,-1-1-1,15-44 1,-18 38 4,-3-1 1,0-1-1,-3 1 0,-1-1 1,-3-1-1,-1-68 1,-4 79 20,-1 0-1,-2 0 1,0 1 0,-2-1 0,-2 1 0,0 1 0,-2 0 0,-2 0 0,-22-40 0,24 53 13,0 0 0,-1 1-1,0 0 1,-1 1 0,-1 0-1,0 1 1,-1 1 0,-1 0-1,1 1 1,-33-17 0,25 18-9,1 1 0,-2 0 0,1 2 0,-1 1 0,0 1 0,0 1 1,-45-1-1,26 5-211,1 2 1,0 3-1,0 1 1,0 2 0,1 1-1,0 3 1,1 1-1,1 2 1,-63 33-1,71-30-316,1 0 0,1 2 0,0 1-1,2 2 1,1 0 0,-41 48-1,55-58-65,2 1 0,-1 0 0,2 1 0,0 0 0,1 0 0,0 1 0,1 0-1,1 0 1,1 1 0,0 0 0,1 0 0,1 0 0,1 0 0,0 1 0,1 27 0,9 13-3547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6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372 229 8961,'-371'150'7206,"437"-174"-1931,147-50-4376,345-94-328,-180 82-3892,-350 81 2800,93-14-2363,-102 17 1250,0 1 1,21 2-1,-22 3-2322,-10 2-1517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6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398 325 11749,'-82'23'409,"-231"54"4425,311-77-3566,15-6-722,270-96 565,23 18-2176,-120 34-1102,-130 35 1089,381-114-8053,-325 91 4511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3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541 192 3276,'21'-150'3383,"-21"147"-3020,4-18 1027,-5 17-1172,0-4-297,1 8 120,0 0-1,0 0 0,0-1 0,0 1 0,0 0 0,0 0 1,0 0-1,0-1 0,0 1 0,0 0 0,0 0 0,0 0 1,0-1-1,0 1 0,0 0 0,0 0 0,-1 0 0,1 0 0,0-1 1,0 1-1,0 0 0,0 0 0,0 0 0,0 0 0,-1 0 1,1 0-1,0-1 0,0 1 0,0 0 0,0 0 0,-1 0 1,1 0-1,0 0 0,0 0 0,0 0 0,0 0 0,-1 0 1,1 0-1,0 0 0,0 0 0,0 0 0,-1 0 0,1 0 1,0 0-1,0 0 0,0 0 0,-1 0 0,1 0 0,0 0 1,0 0-1,0 0 0,0 0 0,-1 0 0,1 0 0,0 1 1,0-1-1,0 0 0,-1 0 0,-24 30 512,0 0-1,-22 39 1,-44 81 1020,57-91-1059,-17 34 80,5 2 1,3 2 0,5 2 0,4 2-1,-33 167 1,53-189-330,4 1-1,3 0 1,4 1 0,4-1 0,3 1-1,14 82 1,-5-99-77,2-1-1,3-1 1,3-1 0,2 0-1,3-2 1,2-1 0,43 64-1,40 43 345,133 148-1,-186-242-384,-27-33-16,-2 0 1,45 81-1,-66-106-98,-2 1 0,0 1 0,-1-1-1,0 1 1,-1 0 0,-1 0 0,0 0 0,-1 0-1,-1 1 1,-1-1 0,0 1 0,0-1 0,-5 22-1,-2-7 18,-2 0-1,-1-1 1,-2-1-1,0 0 1,-2 0-1,-1-1 1,-1-1-1,-32 38 1,-10 6 177,-110 101 1,-82 42 157,73-65-69,145-117-208,31-29-93,-1 0 0,0 0 0,1 0 0,0 0 0,-1 0 0,1 0 0,0 1 0,0-1 0,0 0 0,1 1 0,-1-1-1,0 1 1,1 3 0,4-1 62,7 3-18,1-1-1,0 0 0,1 0 1,25 8-1,66 16 142,-17-5-67,-41-9-50,1 3-1,-2 1 1,-1 3-1,-1 1 1,0 2-1,-3 2 1,0 2-1,51 51 1,-66-56-29,-2 1 0,0 2-1,-2 0 1,-1 1 0,-1 1 0,-1 0 0,-2 2 0,-2 0 0,-1 1 0,-1 0 0,-2 1 0,8 48 0,-12-14 82,-3 1 0,-3-1 0,-12 102 1,4-64 140,8-103-257,0 0 0,0 0 0,1 0 0,-1 0 0,1 0 0,0-1 0,1 1 0,-1 0 0,0-1 0,1 1 0,3 5 0,-2-5-22,-1 1 1,0-1 0,0 1 0,0 0-1,0 0 1,-1 0 0,1 6 0,-1 5 21,-1 0 0,0 0 0,-1 1 0,-1-1 0,-7 26 0,-28 80 111,30-102-101,-123 290 569,39-102-169,54-113-189,4 1 1,5 2 0,-21 130 0,40-166-177,3 0-1,3 1 1,2 0 0,3 0 0,3-1 0,21 99 0,14-13-674,93 222-1,-80-232 32,-9-24-2,256 711-4986,-145-367 1857,48 146-5747,-173-503 5902,-5-11-1268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4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445 340 9069,'-1'-5'-488,"-9"-60"878,-25-83 0,34 144-285,-22-60 1863,21 59-1772,0 1 0,0-1 0,0 1 0,-1 0 0,0 0 1,0 0-1,0 0 0,0 1 0,-1-1 0,-6-5 0,9 9-141,-1-1 1,1 1-1,0-1 0,0 1 0,-1 0 1,1-1-1,-1 1 0,1 0 0,0 0 1,-1 0-1,1 0 0,-1 0 0,1 0 1,0 0-1,-1 1 0,1-1 0,0 0 1,-1 1-1,1-1 0,0 1 0,-2 1 1,-21 14 437,22-15-480,-17 18 304,1 1 0,0 0 0,2 2 0,0-1-1,2 2 1,-19 38 0,6-12 156,3 1-1,3 2 1,-24 78-1,37-96-171,0 0-1,3 0 0,0 0 1,2 1-1,2-1 1,6 64-1,-3-83-184,0-1-1,1 0 1,1 0 0,0 0-1,1 0 1,1-1 0,0 0-1,0 0 1,2 0 0,-1-1-1,2 0 1,-1 0-1,2-1 1,0 0 0,18 16-1,-17-19-43,0 0 0,1-1 0,-1-1-1,1 1 1,1-2 0,-1 0 0,1 0 0,0-1-1,0-1 1,0 0 0,0-1 0,0 0-1,1-1 1,-1 0 0,1-1 0,-1-1-1,16-2 1,-13 0-21,0 0-1,0-1 0,-1-1 0,1 0 1,-1-1-1,0-1 0,0 0 0,-1-1 1,0-1-1,0 0 0,-1 0 0,0-2 1,-1 0-1,0 0 0,11-15 0,-21 24-36,-1 0-1,1 0 0,-1-1 0,1 1 0,-1-1 0,0 0 1,0 1-1,0-1 0,0 0 0,-1 1 0,1-1 1,0-3-1,-1 4-3,0 1 1,-1-1-1,1 1 1,0-1 0,0 1-1,-1-1 1,1 1-1,-1 0 1,1-1 0,-1 1-1,0 0 1,1-1-1,-1 1 1,0 0-1,0 0 1,0 0 0,-2-2-1,0 1 3,0-1 0,-1 1 0,1 1 0,-1-1 0,1 0 0,-1 1 0,0 0 0,0 0 0,1 0 0,-1 0 0,0 1 0,0 0 0,0-1 0,0 1 0,0 0 0,-4 1 0,-13 2 10,1 1-1,0 1 1,0 0-1,0 2 1,1 0-1,-24 13 1,14-4-8,0 1 1,2 1-1,-30 25 0,42-32-255,1 1-1,0 1 1,1 0 0,1 1-1,0 1 1,1 0-1,1 0 1,0 1-1,1 0 1,1 1-1,-13 34 1,21-47-107,0-1 1,0 1 0,0 0-1,0 0 1,1-1 0,-1 1-1,1 0 1,0-1 0,0 1-1,0-1 1,1 1 0,-1-1-1,1 0 1,0 1 0,0-1-1,0 0 1,0 0 0,5 4-1,28-42-14603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805 130 9941,'-6'-10'-13,"1"0"0,-1 1 0,-1 0 0,0 0 0,0 0 0,-1 0 0,0 1 0,0 1 0,-1-1 0,0 1 0,-15-9 0,17 13 73,0 0 0,0 0-1,0 1 1,0 0 0,0 0 0,0 1 0,0 0-1,-1 0 1,1 0 0,0 1 0,-1 0-1,1 1 1,0 0 0,0 0 0,-1 0-1,1 1 1,0 0 0,0 0 0,-8 5-1,-4 2 126,0 2-1,1 0 1,0 1-1,1 1 1,0 1-1,1 0 1,-27 32-1,1 5 527,-44 72 0,50-67-312,3 2 0,2 1 0,4 1 0,1 2 0,4 1 0,2 0 0,3 2 0,3 0 0,2 0 0,4 1 0,-1 83 0,10-113-222,0 0 0,3 0 1,1 0-1,2 0 0,1-1 1,1 0-1,16 36 0,-16-51-81,0 0-1,1-1 1,2 0-1,0-1 1,0 0 0,2 0-1,0-2 1,1 0-1,1 0 1,0-1-1,1-1 1,35 22 0,-31-25-64,1 0 0,0-2 0,1 0 0,0-1 1,0-2-1,0 0 0,1-1 0,0-2 1,0 0-1,0-2 0,0 0 0,1-2 0,-1-1 1,40-7-1,-39 3-41,0 0 0,0-2 0,-1-1 0,-1 0-1,1-2 1,-1-1 0,-1-1 0,-1-1 0,1 0 0,-2-2 0,0 0 0,-1-1 0,29-35 0,-30 29 4,0-1 0,-2-1 1,0 0-1,-2-1 0,-1 0 0,-1-1 1,-1-1-1,-1 0 0,-2 0 1,-1-1-1,-1 0 0,-2 0 1,0 0-1,-2-1 0,-2 1 1,0-1-1,-2 1 0,-1 0 0,-1-1 1,-2 1-1,-10-30 0,5 26 17,-2 1-1,-2 1 1,0 0 0,-2 1-1,-33-45 1,38 60-82,0 0 1,-1 0-1,-1 1 0,0 1 1,0 1-1,-2 0 1,1 1-1,-2 0 1,1 1-1,-1 1 0,-28-10 1,35 16-166,0 1 1,0 0-1,-1 0 1,1 1-1,0 1 1,0 0 0,-1 0-1,1 1 1,0 0-1,0 1 1,0 0-1,0 1 1,0 0-1,0 0 1,0 1-1,1 0 1,0 1-1,0 0 1,0 0-1,1 1 1,-16 14-1,8-6-482,0 2 0,0 0-1,2 1 1,0 1 0,1 0 0,1 1 0,0 0-1,2 1 1,-9 22 0,-4 27-2201,8-2-791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5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205 571 9077,'-205'77'8017,"212"-84"-7157,12-8-424,1 0-1,0 1 0,31-16 0,80-34 486,-117 57-841,681-282 2059,-223 127-4180,-466 160 1906,110-31-2190,-101 29 582,1 2 1,27-1 0,-42 3 1502,0 0 0,1 0 0,-1 1 0,0-1-1,0 0 1,0 1 0,0-1 0,0 1 0,0-1 0,1 1 0,-1 0-1,0-1 1,-1 1 0,1 0 0,0 0 0,1 1 0,0 2-2956,-2 12-777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6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652 476 9129,'-374'173'1809,"125"-60"2380,228-102-3752,14-7 634,12-5 3263,360-144-1003,-113 40-1919,52-12-209,586-245-1244,-826 331-1521,-62 30 1080,1-3-338,3-2 883,-6 5-118,1 1 1,-1 0-1,0 0 1,0 0-1,0 0 1,0 0-1,0 0 1,0 0-1,0 0 1,0 0-1,0 0 1,0 0-1,0 0 1,0-1-1,0 1 1,0 0-1,0 0 1,0 0-1,0 0 1,0 0-1,0 0 1,0 0-1,0 0 1,0 0-1,0-1 1,0 1-1,0 0 1,0 0-1,0 0 1,0 0-1,0 0 1,0 0-1,0 0 1,0 0-1,0 0 1,0 0-1,0 0 1,0-1-1,0 1 1,0 0-1,0 0 1,0 0-1,0 0 1,-1 0-1,1 0 1,0 0-1,0 0 1,0 0-1,0 0 1,0 0-1,0 0 1,0 0-1,0 0 1,0 0-1,0 0 1,-1 0-1,1 0 1,0 0-1,0 0 1,0 0-1,0 0 1,0 0-1,-26-1-1932,-1 2 0,1 1 0,-47 9 0,7 0-4558,40-8 2255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9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114 249 5084,'-54'-177'12638,"37"145"-9224,16 29-2804,-4-6 482,-8-12 1633,7 14-1334,2 8-286,0 21-832,0 1-1,1-1 1,0 35-1,6 80 801,-2-94-792,3 41 172,3-1-1,3 0 1,4 0 0,32 101 0,-36-160-453,11 38 0,-16-47 0,2 1 0,-1-3-7,-5-11-190,-31-75-14194,12 31 5950,9 18 566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0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63 372 13557,'-57'-33'-666,"55"31"991,2 1 143,-1 0-404,1 0 0,-1 0 1,1 0-1,0 0 0,-1 0 0,1 0 0,0 0 1,0 1-1,0-1 0,0 0 0,0 0 0,0 0 1,0 0-1,0 0 0,0 0 0,0 0 0,0 0 1,0 0-1,1-1 0,5-6 240,1 0 1,0 0-1,0 0 0,1 1 0,-1 0 1,1 1-1,1 0 0,0 0 1,13-7-1,96-39 1513,-76 35-1262,64-23 662,2 5-1,1 5 1,167-25 0,-234 49-1007,-38 5-196,17-1-1613,-9 5 1145,-8 2-2362,-38 13-10151,26-14 7185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2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90 6737,'1'-3'-148,"0"1"129,-1 0 10,0 0 0,1 1 0,0-1 1,-1 0-1,1 0 0,0 1 0,0-1 0,0 0 0,0 1 0,0-1 1,0 1-1,0-1 0,0 1 0,1 0 0,-1-1 0,0 1 0,1 0 1,0 0-1,-1 0 0,1 0 0,-1 0 0,1 0 0,0 1 0,0-1 0,-1 1 1,1-1-1,2 0 0,11 1 29,0 1 0,0 0 0,-1 1 0,1 0 0,-1 1 0,1 1 0,-1 0 0,17 8 0,-12-4-120,-1 1 0,1 1 0,-2 1 0,1 0 0,22 21 1,-35-20-90,-17-49-1815,10 21 2254,2 16-251,4-22 1068,-1 0 1,0 0 0,-2-30 3340,-10 58-3522,-18 15 87,0 2 0,2 1 1,1 1-1,-38 50 0,-14 15-1184,58-70-1771,-1-1 1,-27 20 0,23-24-3261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50 11985,'-41'31'6400,"47"-35"-4726,0 0-1596,0 0 1,0 0-1,0 1 0,0 0 1,7-2-1,-9 3 110,0 2 1,0-1-1,0 0 0,0 1 1,0 0-1,1 0 0,4 0 0,-5 0-201,0 0 248,0 2-8,-2-1-170,-1-1-1,1 1 1,0 0 0,0 0-1,-1 1 1,1-1-1,-1 0 1,1 0 0,-1 1-1,1-1 1,-1 1 0,0-1-1,0 1 1,2 2-1,-2-1 357,-4 2-210,2-3-165,-1 2 38,0 0 1,0-1 0,-1 1 0,1-1-1,-1 0 1,1 0 0,-1 0-1,0 0 1,0 0 0,-1-1 0,1 1-1,0-1 1,-1 0 0,-5 2 0,1 0 187,0-1 0,-1 0 0,1 0 0,-13 1 0,18-4-181,0 1 0,0-1 0,0 0 0,1 0 0,-1 0 0,0 0 0,0 0 0,0-1 0,0 1 0,1-1 0,-1 0 0,0 0 0,1 0 0,-1 0 0,0 0 0,1-1 0,0 1 0,-1-1 0,1 1 0,0-1 0,0 0 0,-3-3 0,3 3-28,1-1 0,-1 0 1,1 1-1,0-1 0,0 0 0,0 0 0,0 0 0,-1-4 0,2 4 65,0-2-98,1 1-322,-1-1 0,1 1 0,0-1 1,1 1-1,-1-1 0,1 1 0,0 0 0,0-1 1,3-3-1,10-12-5851,3 1-4324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171 104 13017,'1'-4'-313,"7"-28"-224,-8 29 2289,0 14-1293,0 23 808,1 0 0,2 0 0,13 60 0,-16-93-1027,0-1-202,0 1 0,0-1 1,0 0-1,0 1 0,0-1 0,0 0 1,0 1-1,0-1 0,0 0 0,0 1 1,0-1-1,0 0 0,0 1 1,0-1-1,0 0 0,1 1 0,-1-1 1,0 0-1,0 1 0,0-1 0,1 0 1,-1 0-1,0 1 0,0-1 1,1 0-1,-1 0 0,0 0 0,0 1 1,1-1-1,-1 0 0,0 0 0,1 0 1,-1 0-1,0 1 0,1-1 0,-1 0 1,0 0-1,1 0 0,-1 0 1,0 0-1,1 0 0,-1 0 0,0 0 1,1 0-1,-1 0 0,0 0 0,1 0 1,-1 0-1,0-1 0,1 1 1,-1 0-1,0 0 0,1 0 0,-1 0 1,0-1-1,0 1 0,1 0 0,-1 0 1,1-1-1,7-10 108,0-1 0,-1-1 1,0 1-1,-1-1 0,0 0 0,-1 0 1,0-1-1,4-22 0,-7 23 0,0 0-1,-1 0 0,0 0 1,-1 0-1,0-1 1,-5-22-1,5 35-129,0-1 1,-1 1-1,1 0 0,-1-1 0,1 1 0,-1 0 0,1 0 0,-1-1 1,0 1-1,1 0 0,-1 0 0,0 0 0,0 0 0,0 0 0,0 0 1,0 0-1,0 0 0,0 0 0,0 0 0,0 1 0,-1-1 0,1 0 1,0 1-1,0-1 0,-1 1 0,1-1 0,0 1 0,-1 0 0,1-1 1,-1 1-1,1 0 0,0 0 0,-1 0 0,1 0 0,-1 0 0,1 1 1,0-1-1,-1 0 0,-1 1 0,-3 1 57,0 0 0,0 0 0,1 1 0,-1-1 0,1 1-1,-9 6 1,2 1 102,-1 1 0,2 1 0,0-1-1,0 2 1,1 0 0,-10 18 0,-1 5 392,-19 45 1,33-65-411,1-1 0,1 1 0,0 0 1,2 0-1,-1 0 0,2 0 0,0 1 1,1-1-1,1 1 0,0-1 1,1 1-1,1-1 0,5 21 0,-3-24-176,0 0-1,0-1 0,1 0 0,1 0 1,0 0-1,1 0 0,0-1 0,0 0 1,2-1-1,-1 0 0,1 0 0,1-1 1,-1 0-1,2 0 0,-1-1 0,22 13 1,-18-14-711,0-1 1,1 0-1,-1 0 1,1-2-1,0 0 1,0 0-1,19 1 1,37-2-5268,-1-8-3703,-50 4 3392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1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308 266 12713,'-73'25'-159,"17"-7"1728,-81 39 1,95-26 3492,50-29-4178,7 1-476,0-2-1,1 1 0,-1-2 1,1 0-1,-1-1 1,1-1-1,18-4 0,250-57 2024,409-149-1,-566 164-2823,-11 4-1851,-39 19-2712,-70 23 2378,1 0 3123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2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532 212 10677,'-133'46'-905,"-162"66"3267,261-95 234,-35 22 4928,82-41-6583,53-14 697,103-37-1,269-97 1312,-71 25-1004,-170 62-2702,-158 51-1371,-35 11 985,-1 0-201,8-1 546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362 156 11197,'-1'-13'-182,"-1"0"0,0-1 0,-1 1 0,-1 0 0,0 1-1,-1-1 1,-12-22 0,16 33 402,1 2-207,-1-1 0,1 1-1,-1 0 1,1 0 0,0 0 0,-1 0 0,1 0 0,0 0 0,-1-1 0,1 1 0,0 0 0,-1 0 0,1-1 0,0 1 0,0 0 0,-1 0 0,1-1 0,0 1 0,0 0 0,0-1 0,-1 1 0,1 0 0,0-1 0,0 1 0,0 0 0,-1-1 0,-8-11 352,-24 4 716,29 7-792,-1 2 10,-7 2-25,0 1-1,0 1 0,1 0 0,-1 0 0,1 1 0,0 1 0,1 0 0,0 0 0,0 1 0,0 0 0,1 1 0,0 0 0,1 0 0,0 1 0,0 0 0,-9 17 0,5-7 179,0 2 0,2 0 0,0 0 0,1 1 0,2 0 0,0 1 0,-6 44 0,11-46-172,1 1-1,1-1 1,1 0 0,1 0 0,0 0 0,2 0-1,1-1 1,1 1 0,16 38 0,-17-48-123,1-1 1,0 0-1,1 0 0,0-1 1,0 0-1,1 0 0,1-1 1,12 11-1,-14-14-47,0-1 0,0 0 0,1 0 0,0-1 0,0 0 1,0-1-1,0 1 0,1-2 0,-1 1 0,1-1 0,0 0 0,15 0 0,-14-1-31,0-1 0,0-1 0,0 0 0,0 0-1,0-1 1,0 0 0,0-1 0,-1 0 0,1 0 0,-1-1 0,0 0 0,0-1 0,0 0-1,0-1 1,-1 1 0,0-2 0,-1 1 0,1-1 0,-1 0 0,0-1 0,-1 1 0,0-1-1,0-1 1,0 1 0,-1-1 0,-1 0 0,0 0 0,0 0 0,0-1 0,-1 0-1,-1 1 1,0-1 0,0 0 0,-1 0 0,0 0 0,0 0 0,-2-15 0,-5-17-20,-2 0 0,-1 1 0,-2 0 0,-2 0 0,-2 2 0,-1 0 0,-2 0 1,-28-42-1,44 78-112,1 0 0,-1 1 0,0-1 0,0 1 0,0-1 1,0 1-1,0 0 0,-1 0 0,1 0 0,-1 0 0,1 1 0,-1-1 0,0 1 1,0-1-1,0 1 0,1 0 0,-1 0 0,0 0 0,-4 0 0,2 1-206,0 0 0,0 0 0,1 0 0,-1 1 0,0 0 0,0 0 0,0 0 0,0 0 0,1 1 0,-1 0 0,-7 4 0,-3 2-1545,0 2 1,0 0-1,-20 18 0,-8 18-8633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3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521 254 11129,'0'-5'-569,"-4"-87"-279,-6-5 3845,9 94-2760,0-1 1,0 1-1,0 0 0,0 0 0,0-1 0,-1 1 1,1 0-1,-1 0 0,0 0 0,0 1 1,0-1-1,0 0 0,0 1 0,-1 0 0,1-1 1,-1 1-1,0 0 0,0 0 0,-5-3 1,6 4 200,-4 1-10,-1 0-254,0 0-1,-1 0 0,1 1 1,0 0-1,0 1 0,0 0 1,0 0-1,0 0 0,0 1 1,-11 6-1,5-2 77,1 1 1,0 1 0,0 0-1,-19 20 1,6-1 108,2 1 0,1 1 1,-27 48-1,17-21 418,-45 115 0,63-133-472,2 0 0,2 1 0,2 0 0,-5 50 0,12-67-184,0 0-1,2 0 1,0 0-1,2 0 0,0 0 1,2 0-1,0 0 0,2-1 1,0 0-1,2 0 1,0-1-1,17 28 0,-16-34-255,0 0 0,1-1 0,1 0-1,0 0 1,1-1 0,0-1 0,1 0-1,0-1 1,1-1 0,0 0 0,1-1 0,0-1-1,0 0 1,1-1 0,0-1 0,25 6-1,-20-8-676,1 0-1,0-2 0,0 0 0,1-2 1,-1 0-1,0-2 0,42-8 1,-27 1-2087,0-2 1,0-1 0,61-30-1,-56 21-2412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4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45 10117,'-3'-2'-397,"-3"-3"484,0 0 0,0 1 0,0 0-1,0 1 1,-1-1 0,0 1 0,0 0 0,0 1-1,0 0 1,-14-3 0,17 4 239,2 1-265,1-1 1,0 1-1,-1 0 1,1 0-1,-1-1 1,1 1-1,0 0 1,-1 0-1,1 1 0,-1-1 1,1 0-1,-1 0 1,1 1-1,0-1 1,-1 1-1,1-1 0,0 1 1,-1-1-1,1 1 1,0 0-1,0 0 1,-2 2-1,-22 21 1032,13-8-602,0 0 0,2 1 0,0 0 0,1 1 0,0 0-1,-10 35 1,10-21 27,2-1-1,0 1 0,-2 43 0,9-60-358,0 0 0,1 0 0,1 0-1,0-1 1,0 1 0,2-1 0,0 1-1,1-1 1,0 0 0,1-1 0,10 18-1,-13-24-93,1 0-1,1 0 0,0-1 0,-1 0 0,2 0 1,-1 0-1,1 0 0,0-1 0,0 0 0,0-1 1,1 1-1,0-1 0,0 0 0,0-1 0,0 1 1,0-1-1,1-1 0,-1 0 0,1 0 0,0 0 1,0-1-1,10 1 0,-14-2-21,1 0 0,0 0 0,0-1 0,0 0 0,-1 0 0,1 0-1,0 0 1,-1 0 0,1-1 0,-1 0 0,0 0 0,1 0 0,-1-1 0,0 1 0,0-1 0,-1 0 0,1 0 0,0-1 0,-1 1-1,0-1 1,0 1 0,0-1 0,4-7 0,-6 9 124,-2-2-9,-2-13 4,2 13-11,0 4-144,1 0 1,-1 0 0,1 0 0,0 0 0,-1 0 0,1 0-1,-1 0 1,1 0 0,-1-1 0,1 1 0,-1 0 0,1 0 0,-1 0-1,1-1 1,0 1 0,-1 0 0,1 0 0,-1-1 0,1 1 0,0 0-1,-1-1 1,1 1 0,0 0 0,0-1 0,-1 1 0,1-1-1,-1 0 1,1 0 0,0 1 0,-1-1 0,1 0 0,-1 1 0,1-1 0,-1 0 0,1 1 0,-1-1 0,0 1 0,1-1 0,-1 1 0,0-1 0,1 1 0,-1-1 0,0 1 0,0 0 0,1 0 0,-1-1 0,0 1-1,0 0 1,0 0 0,1 0 0,-1 0 0,-1 0 0,-4-1 50,0 1-1,-1 1 0,1 0 1,0-1-1,0 2 0,0-1 1,0 1-1,0 0 1,0 0-1,1 0 0,-1 1 1,1 0-1,-7 5 0,4-3-399,2 0 0,-1 0-1,-11 13 1,14-14-674,0 1 0,0 0 1,1 1-1,-1-1 1,-3 9-1,6-11-1452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4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2 144 12421,'-2'-38'13,"4"-48"-1,-2 86 22,0-1-1,0 0 0,0 0 0,0 0 0,1 0 0,-1 1 1,0-1-1,0 0 0,1 0 0,-1 0 0,1 1 0,-1-1 1,0 0-1,1 1 0,-1-1 0,1 0 0,0 1 0,-1-1 1,1 1-1,0-1 0,-1 1 0,1-1 0,0 1 0,-1-1 1,1 1-1,0 0 0,0-1 0,0 1 0,-1 0 0,2-1 1,0 1 60,1 0 1,-1 0-1,0 0 0,0 0 1,1 0-1,-1 0 1,0 1-1,0-1 1,0 1-1,1 0 1,1 0-1,20 11 367,0 1 0,-1 1-1,-1 1 1,-1 1 0,0 1 0,-1 0 0,-1 2 0,0 0-1,16 23 1,-5-3 30,-2 2-1,-2 1 1,-1 1 0,21 51-1,-36-67-240,0 0-1,-2 1 1,-1 1-1,-2-1 0,0 1 1,-2 0-1,-1 0 1,-2 0-1,-1 0 1,0 1-1,-3-1 0,-8 38 1,4-38-628,0 1 0,-2-1 0,-25 49 0,30-69-505,0 0-1,-1 0 1,0-1-1,-12 12 1,-19 11-10135,23-22 4909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5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251 523 11505,'-83'19'19,"32"-7"2839,-65 23 3946,119-36-6643,1 1 1,0-1-1,0 1 1,0 0-1,0 0 0,0 0 1,7 1-1,9 0 111,8-4 166,0-2 0,0-1-1,30-11 1,-10 3-86,663-204 2673,-83 23-2086,-561 177-1105,344-86-3357,-341 95 65,-67 9 2089,1 1-131,4 2 1605,-2 1-3222,-38 27-10815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5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707 461 9705,'-249'56'-17,"-119"52"8063,278-76-682,105-35-6674,205-49 1159,1296-385 2118,-1150 297-3151,-331 122 372,-22 11-3255,-42 9-11467,-16 0 5151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4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27684,'0'2900'0,"2900"-2900"0,-2900-2900 0,-2900 2900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1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228 173 1360,'0'0'635,"0"-4"-154,6-51 1864,-5 52-1871,1-16 572,-4-46 4290,2 62-4192,-3-3-482,3 6-549,0-1 0,-1 1 0,1-1 0,0 0 0,0 1 0,0-1 0,0 1 0,-1-1 0,1 1 0,0-1 0,0 1 0,-1-1 0,1 1 0,-1-1 0,1 1 0,0-1 0,-1 1 0,1-1 0,-1 1-1,0-1 1,-10-4 253,9 3 1027,-3 6-1077,-5 4 19,1 1 0,0 1 0,1 0 0,0 0 0,0 0 0,-10 22 0,14-24-178,-20 36 462,3 2 0,1 0 0,2 2 0,-15 68 0,26-78-270,2 0-1,2 1 0,1-1 0,2 1 0,2-1 1,1 1-1,17 73 0,-15-90-136,2 0 0,0-1 0,2 1 0,0-2 0,1 1 0,1-1 0,1-1 0,1 0 0,1 0 0,0-2 0,2 1 0,-1-2 0,2 0 0,31 23 0,-42-35-144,0-1-1,1 1 1,-1-1 0,0 0 0,1 0 0,0-1 0,-1 0 0,1 0 0,0-1 0,0 0-1,0 0 1,0 0 0,0-1 0,1 0 0,-1 0 0,0-1 0,0 0 0,12-3 0,-6-1-6,-1 0 0,1 0 0,-1-1 0,0-1 0,-1 0 1,0-1-1,0 0 0,0 0 0,9-11 0,-8 7-27,-1 0 0,0-1 0,0 0 0,-2 0 0,0-1 0,0-1-1,-1 1 1,-1-1 0,0-1 0,8-29 0,-10 23-25,-1-1-1,-1 0 1,-1 0 0,-1 1 0,-1-1 0,-1 0-1,-5-32 1,-3-2-25,-3 1 0,-2 0-1,-2 1 1,-29-64 0,-1 37-39,42 76 37,0 0 0,0 0-1,-1 1 1,0-1 0,-10-8-1,-1-2-31,14 13 23,-18-12-109,-4-5-43,11 16 148,10 3 4,0 0-1022,-9-2 1633,-1 16-10447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2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323 292 10869,'-21'-180'-2982,"20"170"3381,-1 0 0,0 1 1,-1-1-1,0 1 1,0-1-1,-1 1 0,-5-10 1,7 18-217,1-1 0,-1 0 0,1 1 0,-1-1 0,1 1 0,-1-1 0,0 1 0,1 0 0,-1 0 0,0-1 0,0 1 0,0 1 0,0-1 0,-2-1 0,2 2-240,-2-2 586,-17-2 1486,16 6-1527,-3 3-185,0 0 1,0 0 0,1 1-1,0 0 1,0 0 0,0 0 0,0 1-1,-8 12 1,0 4 240,0 1 0,1 1 0,2 0 0,1 0 1,0 1-1,2 1 0,-6 32 0,1 8 812,-9 119 0,22-156-1113,0 1-1,2-1 0,2 0 0,0 0 0,2 0 0,2 0 0,0-1 0,2 0 0,17 37 0,-18-47-153,1-1 0,1-1 0,1 0 0,0 0 0,1-1 0,1 0 0,0-1 0,1-1 0,1 0 0,0-1 0,1-1 0,0 0 0,1-1 0,35 17-1,-38-22-101,-1-2 0,1 0 0,-1-1-1,1 0 1,0-1 0,0 0-1,0-1 1,0-1 0,1 0-1,-1-1 1,0-1 0,0 0-1,0-1 1,-1 0 0,1-1 0,-1-1-1,0 0 1,0-1 0,0 0-1,-1-1 1,14-9 0,-25 15 10,0 0-1,0 0 1,0 0 0,0 0 0,0 0-1,0 0 1,0 0 0,0-1 0,-1 1-1,1 0 1,0 0 0,-1-1 0,1 1-1,-1-1 1,1 1 0,-1 0 0,0-1-1,0 1 1,1-1 0,-1 1 0,0-3-1,-1 3-31,1 0 0,0 0 0,-1 0 0,1 0 0,0 1 0,-1-1 0,1 0-1,-1 0 1,1 0 0,-1 1 0,0-1 0,1 0 0,-1 0 0,0 1 0,1-1 0,-1 1-1,0-1 1,0 1 0,0-1 0,1 1 0,-1-1 0,0 1 0,0 0 0,0-1 0,0 1-1,0 0 1,0 0 0,0 0 0,0 0 0,0 0 0,0 0 0,-1 0 0,-6 3-687,-50 28-3417,20-9-4602,24-14 3297,11-7 3780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106 112 11021,'1'-3'-665,"22"-86"-1420,-22 87 2164,-1 1 330,1-10-989,-1 10 653,0 1 0,0 0 0,0 0 0,0 0-1,0 0 1,0-1 0,0 1 0,0 0 0,0 0 0,0 0 0,0-1-1,0 1 1,0 0 0,0 0 0,0 0 0,0 0 0,0-1 0,-1 1-1,1 0 1,0 0 0,0 0 0,0 0 0,0 0 0,0 0 0,-1-1 0,1 1-1,0 0 1,0 0 0,0 0 0,0 0 0,-1 0 0,1 0 0,0 0-1,0 0 1,0 0 0,-1 0 0,1 0 0,0 0 0,0 0 0,0 0-1,0 0 1,-1 0 0,1 0 0,0 0 0,0 0 0,0 0 0,-1 0-1,1 0 1,0 0 0,0 0 0,0 0 0,0 0 0,-1 1 0,1-1-1,-3 1-18,-1 1 51,-1 0-1,1 0 0,0 0 1,1 0-1,-1 1 0,0-1 1,1 1-1,-1 0 0,1 0 1,0 0-1,0 0 0,0 1 1,0 0-1,-3 6 0,-6 15 489,1 1 0,2 0 0,1 0 0,0 1 0,2 0 0,2 1 0,0-1 0,0 41 0,4-56-448,1 0-1,0 0 1,0-1 0,1 1-1,1 0 1,0-1-1,0 1 1,1-1-1,1 0 1,0 0-1,0-1 1,1 1-1,1-1 1,0 0-1,0-1 1,0 0 0,1 0-1,1 0 1,0-1-1,0-1 1,0 1-1,13 6 1,-17-10-89,1-1 1,0 1-1,-1-1 0,1 0 1,0-1-1,1 0 1,-1 0-1,0 0 1,1 0-1,-1-1 1,1 0-1,-1-1 0,1 0 1,0 0-1,-1 0 1,11-2-1,-7 0 14,-1-1-1,0 0 0,16-8 1,-22 9-18,0 0 0,0 0 1,1 0-1,-1-1 0,0 1 1,-1-1-1,1 1 0,0-1 0,-1 0 1,1 0-1,-1 0 0,0-1 1,0 1-1,-1 0 0,1-1 1,1-4-1,0-22 442,-3 28-466,0 1 0,0 0 0,0-1 0,0 1 0,-1-1 0,1 1 0,0 0 0,-1-1 0,1 1-1,-1 0 1,0-1 0,1 1 0,-1 0 0,0 0 0,0 0 0,0-1 0,0 1 0,0 0 0,0 0 0,0 0-1,0 1 1,0-1 0,0 0 0,0 0 0,-3-1 0,-4 1 13,0-1-1,0 1 1,0 0 0,-1 1 0,1 0-1,0 0 1,0 1 0,0 0-1,0 0 1,0 1 0,0 0-1,0 1 1,0-1 0,0 2 0,1-1-1,0 1 1,0 0 0,0 0-1,0 1 1,0 0 0,-9 10-1,-22 27-3532,22-9-4585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14 122 10849,'-13'-53'-1258,"13"51"1149,0-3 170,0 1-65,0 0 142,1-1-1,-1 1 1,1-1-1,0 0 1,3-8-1,-4 12-38,1 0-1,-1 0 0,1-1 1,0 1-1,0 0 0,-1 0 0,1 0 1,0-1-1,0 1 0,0 0 1,0 0-1,0 1 0,0-1 0,1 0 1,-1 0-1,0 0 0,0 1 1,1-1-1,-1 1 0,0-1 1,1 1-1,-1-1 0,0 1 0,1 0 1,-1 0-1,1-1 0,-1 1 1,1 0-1,1 1 0,14 1 453,-1 2 0,1 0 0,-1 1 0,-1 0 0,1 1 0,-1 1 0,0 1 0,0 0 0,16 12 0,12 11 795,63 59 0,-67-53-628,-1 1 0,-2 3 1,-2 0-1,-2 2 0,-2 2 0,46 88 1,-63-103-310,-2 0 0,0 0 1,-2 1-1,-1 0 0,4 43 0,-9-50-164,-2 1 0,-1-1 0,-1 1 0,-1-1 0,-1 0 0,-1 1 0,-12 38 0,1-14 63,8-23-292,-1 0 0,-14 30 0,13-43-632,-14 8-6997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414 702 12997,'-88'10'-2145,"-69"11"3165,132-15 730,1 0 1,-43 18-1,15-5 1644,82-27 2489,129-36-4493,79-27-180,420-120 709,228-71-692,-295 70-4085,-536 174 636,-53 17 1300,-14 17-6961,5-7 7161,-1 0 0,0-1 1,-1 0-1,0-1 0,0 0 0,0 0 0,-1-1 0,-13 7 0,-53 26-4809,32-16 1154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5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1199 401 8525,'-557'183'1476,"136"-53"5381,201-51 2390,240-80-7941,27-6-1312,417-104 2617,-278 63-1968,1597-509 1465,-1647 501-2108,-115 48 0,-7 4-1,-11 3-55,-9 7-1593,-15 19 963,16-22-146,0 1 1,0-1 0,0 0 0,0 0-1,0 0 1,-1-1 0,1 0-1,-10 3 1,7-3-41,-46 7-11985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76 226 10065,'-10'-16'210,"2"0"1,0-1-1,-7-18 1,7 8 1482,0 1 1,1-1-1,-2-29 1,8 53-1181,1 0-63,-2 22 2264,5 108-1894,8 30-284,16 162 383,9-114-10256,-34-194 6200,0-1 2392,3-5-3376,2 1-316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0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1 157 9101,'19'-53'-132,"-10"26"2059,23-47 0,-31 72-177,3 7-1330,1 2-268,-1 0 0,-1 1 0,1-1 0,-1 1 0,-1 0 0,1 0 1,-1 0-1,1 13 0,6 78 923,-5-38-597,15 121 674,9 93-4152,-27-268 2375,-1 0 0,0 0-1,0 0 1,-1 0-1,0 0 1,-3 11 0,3-15 122,0 0 0,0-1 0,0 1 1,0-1-1,-1 1 0,1-1 0,-1 0 1,1 1-1,-1-1 0,0 0 0,-2 2 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0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30 300 8397,'-2'0'189,"-19"-9"-296,14 4 783,11 1 1801,71-7-1917,1 2 0,95 2 0,-13 1-783,-144 5 174,38-1-573,-1-2 1,0-3-1,94-25 0,-138 30 481,1-2 0,-1 1 0,1-1 1,-1 0-1,0 0 0,-1-1 0,8-6 0,-11 9 337,-12 2 18,2 0-151,1 1 0,0 0 0,0 0 0,-1 1-1,1 0 1,0 0 0,1 0 0,-1 0 0,-8 6 0,11-6 9,0 0-1,-1 0 1,1 1 0,0-1 0,0 1 0,1 0 0,-1 0 0,1 0-1,-1 0 1,1 1 0,0-1 0,0 1 0,0-1 0,1 1 0,-1 0-1,1-1 1,0 1 0,0 0 0,-1 6 0,2-4 29,0 0 0,0 0 1,1 0-1,0-1 0,0 1 0,0 0 1,1 0-1,-1 0 0,1-1 0,1 1 1,-1-1-1,1 0 0,0 1 1,0-1-1,1 0 0,-1-1 0,1 1 1,0-1-1,1 0 0,-1 0 0,1 0 1,6 5-1,0-2-11,0 0 0,0 0 0,1-1 0,0-1 0,0 0 0,0 0 0,0-2 0,1 1 0,17 2 0,-21-5-118,0-1 0,0 0 0,0 0-1,0 0 1,0-1 0,0-1-1,0 1 1,0-1 0,0-1-1,-1 0 1,1 0 0,14-8 0,-12 4-20,0-1 0,0 0 0,-1-1 0,0 1 0,0-2 0,-1 0 0,15-20 1,-4 0 21,-2-2 1,-1-1-1,-2 0 1,-1 0-1,13-47 1,-10 4 874,-19 86-820,0 1 0,0 0 0,1 0 0,1 0 0,0 0 0,0 0-1,1 0 1,4 20 0,3-2-103,2 0-1,0 0 1,2-1-1,1-1 0,2 0 1,0-1-1,24 30 1,-39-56 58,1 1 0,-1 0 1,1-1-1,0 1 1,0-1-1,-1 0 1,1 1-1,0-1 0,0 0 1,0 1-1,-1-1 1,1 0-1,0 0 0,0 0 1,0 0-1,0 1 1,-1-1-1,1 0 0,0-1 1,0 1-1,0 0 1,0 0-1,0 0 0,-1 0 1,1-1-1,0 1 1,0 0-1,-1-1 0,1 1 1,0-1-1,0 1 1,-1-1-1,2 0 0,18-15-154,-19 15 179,5-6-25,-1 0 1,1-1-1,-1 0 0,-1 0 0,1-1 0,-1 1 0,5-18 1,2-2 91,58-149 1528,-68 175-908,3 11-584,8 22-31,-1-1-329,2 0-1,29 51 1,-32-68-546,-1 0 0,22 21-1,-27-31 467,-1 1-1,1-1 1,0 0-1,1 0 1,-1-1 0,0 1-1,1-1 1,-1 0-1,1 0 1,0-1-1,-1 1 1,10 0-1,-5-2-1054,23-5-1064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1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6781,'134'-95'2035,"-132"94"-1065,2 4-662,24 27 227,-16-16-330,0 0 0,1-2 1,1 1-1,0-2 0,23 15 0,-23-17-121,-10-6-61,0-1 0,0 1 0,0-1 0,0 0 0,0 0 0,1 0-1,-1-1 1,0 0 0,1 0 0,0 0 0,-1 0 0,6 0 0,-8-1-22,0 1 0,0-1 0,-1 0 0,1 0 1,0 1-1,0-1 0,-1 0 0,1-1 0,0 1 1,0 0-1,-1 0 0,1-1 0,0 1 0,0-1 0,-1 0 1,1 1-1,-1-1 0,1 0 0,-1 0 0,1 0 0,-1 0 1,1 0-1,-1 0 0,0-1 0,0 1 0,1 0 1,-1-1-1,0 1 0,0-1 0,0 1 0,-1-1 0,1 1 1,1-4-1,0-3 32,0 0 0,-1 0 1,1-1-1,-2 1 1,1-1-1,-1 1 0,-1-1 1,1 1-1,-1-1 0,-1 1 1,0 0-1,0-1 0,-6-13 1,-2-18-241,9 36-232,6-16-1418,-3 18 1454,0 1 0,0-1 1,0 1-1,0-1 0,0 1 1,0 0-1,0 0 0,0 0 0,1 0 1,-1 0-1,0 0 0,1 1 1,2-1-1,-1 0 241,20-5-2428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55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177 111 1020,'-5'0'401,"-14"-3"512,1 0-1,-36-12 0,44 11-692,7 3 468,0 0-472,1 0-408,-60-21 9769,236 10-8779,31-5-512,50-1-736,-117 11 372,-86 3 46,-1 2 0,79 6 0,-85 0 31,53-2-1,-59-3-1,303-1 14,-256 0 21,-27 2-15,-39-1-11,7 0 22,39 4 1,-62-2-4,0-1-10,13 0 14,-12 0 71,-2 0-79,53 3 428,-54-2-447,8 15-39,6 17 57,-11-22-5,-4-9-7,-1 1-13,4 9 4,-1-2 66,-1 1-1,0-1 1,1 15-1,-27-18-32,19-8-34,-16-2-2,16 2 2,0 0 14,-51-2 0,-75 5 12,-251 2 772,184-5-100,88 3-493,-113 12 36,-50 1-54,225-16-98,10 1-42,0 1 1,-55 9-1,-12 7-9,101-16-31,-15 1-1,-17 6-20,33-7 14,-21 2 960,5-7-879,15 3 134,-13-12 44,6-14 14,10 24-221,1-2-329,7-53-5541,-7 51-23,0-14 2919,0 15-766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1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0 186 7105,'0'0'923,"3"5"-523,0 6-173,-1-1 1,0 1-1,0 0 0,-1 0 0,0-1 1,-1 1-1,-1 0 0,-1 12 0,0 22 399,19 213 2045,-16-256-2644,-1 0-1,0 0 1,1-1 0,-1 1 0,1 0-1,-1-1 1,1 1 0,0 0 0,-1-1-1,1 1 1,0-1 0,0 1-1,0-1 1,1 0 0,-1 1 0,0-1-1,0 0 1,1 0 0,2 2 0,-2-2 77,5-3-8,56-18 81,-41 12-70,0 0-1,1 2 1,0 0-1,0 2 0,1 0 1,-1 2-1,40 0 0,-19 9 35,0 1-1,47 16 0,-58-13-50,2-3 0,-1 0 0,1-2 0,41 1 0,-73-7-82,0 0 1,0 0 0,0-1-1,0 1 1,0-1 0,0 0 0,0 0-1,0 0 1,0 0 0,0-1-1,-1 1 1,1-1 0,3-2 0,-4 2-5,-1 1 1,1-1 0,-1 1 0,0-1 0,0 1 0,0-1 0,0 0 0,0 1 0,0-1 0,0 0 0,-1 0 0,1 0 0,-1 0 0,1 0 0,-1 0 0,0 0 0,0 0 0,0 0 0,0-2 0,-4-35 94,0 26-44,0 0 0,0 1 1,-1-1-1,-1 1 1,0 0-1,-12-17 0,-51-61 217,62 81-251,-37-43 178,-1 2 0,-70-58 0,93 89-626,-2 1 0,0 1 0,-1 1 1,-1 2-1,0 0 0,-1 2 0,-51-17 0,69 27-482,1 0 0,-1 0 0,0 1 0,0 0 0,1 1 0,-16 1 0,16 1-1919,-12 11-711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2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274 321 7569,'1'-2'14,"0"-1"1,0 1 0,0 0 0,-1-1-1,0 1 1,1-1 0,-1 1-1,0-1 1,0 1 0,0-1 0,0 1-1,-1-1 1,1 1 0,-1-1-1,1 1 1,-1-1 0,0 1 0,0 0-1,0-1 1,0 1 0,-1 0-1,1 0 1,-1 0 0,1 0 0,-1 0-1,0 0 1,-3-2 0,2 2 58,-1 0 0,0 1 1,0 0-1,1 0 1,-1 0-1,0 1 0,0-1 1,0 1-1,0 0 1,-7 1-1,4-1 108,-1 1-71,-1 0 1,1 0 0,0 1-1,-1 0 1,1 0 0,0 1-1,0 0 1,0 1 0,1-1-1,-1 2 1,-13 9 0,13-8 6,1 0 0,-1 0 0,1 1 0,0 1 0,0-1 1,1 1-1,0 0 0,1 0 0,-9 16 0,11-15-9,0 1-1,0-1 1,1 1-1,0 0 1,1 0-1,0 0 1,0 0-1,1 0 1,1 0-1,0 0 1,0 0-1,0-1 0,2 1 1,-1 0-1,5 11 1,-5-18 1,5 0 31,-7-2-132,1-1 0,-1 1 0,0-1 0,1 0 0,-1 0 0,1 1 0,-1-1 0,1 0 0,-1 0 0,1 1 0,0-1 0,-1 0 0,1 0 0,-1 0 0,1 0 0,-1 0 0,1 0 0,0 0 0,-1 0 0,1 0 0,-1 0 0,1 0 0,-1 0 0,1-1 0,-1 1 0,1 0 0,-1 0 0,1-1 0,-1 1 0,1 0 0,-1 0 0,1-1 0,0 0 0,17-8 58,3-2 68,0 1-1,0 1 1,1 1-1,41-10 1,-58 18-124,-1 1 0,0-1-1,0 1 1,0 0 0,0 0 0,0 0 0,0 0 0,0 1 0,0-1 0,0 1 0,-1 0 0,1 0 0,-1 1 0,1-1 0,-1 1 0,0 0 0,0-1-1,0 1 1,3 5 0,-4-7-7,0 1 0,-1 0 0,1 0-1,0 0 1,-1 0 0,0 0 0,1 1 0,-1-1-1,0 0 1,0 1 0,0-1 0,-1 0 0,1 1-1,0-1 1,-1 1 0,0-1 0,0 6 0,1-1 2,-1-4 0,-1 1 6,-3 12 21,3-12 115,4-12-136,4-6-23,0 0 1,1 0-1,0 1 1,1 0 0,13-13-1,62-63-127,-36 39 64,96-109-448,39-42-522,-192 215 1135,1 1 0,0 0 1,1 0-1,-9 30 0,1 1 200,-11 51 0,21-57-328,2 0 0,1 1 0,7 73 0,0-2-5538,-2-90 1502,-2-18 1649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2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171 474 6217,'63'-21'29,"-33"13"655,-1-2-1,0-1 1,-1-1 0,46-27-1,-74 39-651,1-1 0,-1 1-1,1 0 1,-1 0 0,1 0-1,-1-1 1,0 1 0,1 0-1,-1 0 1,1-1 0,-1 1-1,0 0 1,1-1 0,-1 1-1,0-1 1,0 1 0,1 0-1,-1-1 1,0 1 0,0-1-1,1 1 1,-1-1 0,0 1-1,0-1 1,0 1 0,0-1-1,0 1 1,0-1 0,0 1-1,0-1 1,0 1 0,0-1-1,0 1 1,0 0 0,0-1 0,0 1-1,0-1 1,-1 1 0,1-1-1,0 1 1,0-1 0,0 1-1,-1 0 1,1-1 0,-1 0-1,-17-9 623,15 9-750,-13-2 326,-10 4-110,-1 2-1,1 1 0,-1 1 1,1 1-1,0 1 1,1 2-1,0 0 1,0 2-1,1 1 1,1 0-1,-32 24 1,48-31-71,1 1 0,0 0 0,0 0 0,-10 14 0,14-17-29,0 0-1,1 0 0,-1 0 0,1 0 0,-1 0 0,1 0 0,0 1 0,0-1 0,0 0 0,1 1 0,-1-1 0,1 0 0,0 1 1,0 3-1,1-5-13,-1 0 1,0-1 0,1 1-1,0 0 1,-1-1 0,1 1 0,0-1-1,0 1 1,0-1 0,0 1-1,0-1 1,0 1 0,1-1 0,-1 0-1,0 0 1,2 2 0,2 0 7,-1 2-12,0-1 0,1-1 0,0 1 1,0-1-1,0 0 0,0 0 0,0 0 0,1-1 1,-1 1-1,1-1 0,0-1 0,-1 1 1,1-1-1,0 0 0,0 0 0,0-1 1,0 0-1,0 0 0,6-1 0,2 0 1,0-1 0,0-1 0,0 0 0,0-1 0,-1 0-1,23-12 1,-17 6 86,0-2 1,-1 0-1,0-1 0,-2-1 0,1-1 0,-2 0 0,0-1 0,0-1 0,-2 0 0,0-1 1,-1 0-1,12-27 0,-7 12 277,-2-1-1,-2-1 1,-1 0 0,-2-1-1,-1 0 1,6-54 0,-15 85-283,0 0 1,0 0-1,0-1 0,-1 1 1,0 0-1,0 0 1,0 1-1,0-1 1,-1 0-1,-3-7 1,3 9 271,-4 8-215,2 0-194,1 0 1,-1-1-1,1 2 0,0-1 1,0 0-1,0 0 1,1 1-1,0 0 0,0-1 1,0 1-1,1 0 0,0 0 1,0 0-1,0 9 0,1 26-2831,1 1-1,13 69 1,-7-62-788,-2-14-536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3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40 392 9429,'-9'-20'366,"-11"-36"0,11 23 3572,8 46-3228,1 6-365,0-1 1,1 1 0,1 0-1,1 0 1,1-1 0,0 1 0,9 21-1,-3-16 209,1 0-1,1-1 1,1-1-1,1 0 1,17 20-1,-26-36-325,0 0 0,1 0 1,-1 0-1,1-1 0,1 0 0,-1 0 0,1 0 0,-1-1 0,1 0 0,0 0 1,1-1-1,-1 0 0,1 0 0,0-1 0,-1 0 0,1 0 0,0-1 0,0 0 0,0 0 1,11-1-1,15-6 192,0-1-1,-1-2 1,0-2 0,-1-1 0,40-20 0,-48 21-250,455-237 1315,-28-45-7234,-432 280 4493,34-22-1826,-15 15-6783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33 101 7157,'1'-7'140,"1"-3"-129,6-55 2397,-8 62-1602,-4-13 4615,-5 45-4960,1 0 1,1 1-1,1 0 1,2 0-1,-1 45 1,8 164 734,-2-218-1111,0-15-123,10 146-753,-8-133-560,0 0 0,2-1 0,0 0-1,0 0 1,17 33 0,-21-49 680,2 5-3,3-3-3256,7-1 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3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52 9469,'44'-50'2031,"-43"49"-833,-4 14-785,-87 475-604,69-378-2274,17-95 1482,0-1 0,-1 0 0,-1 0 0,0 0 0,-13 19 0,-2-5-1718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3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22 116 6681,'-10'-18'360,"3"6"-20,2-1 792,19-17-920,3 26-64,5-1-104,5 3-136,7 0-140,12 0-132,6 0-96,4-1-92,10-3-36,-2 1-76,-3-3-85,-7 4-1027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4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1 256 4492,'6'-2'-8,"6"0"62,0-1 0,0 0-1,0-1 1,-1 0 0,1-1-1,-1 0 1,0-1 0,-1 0-1,1-1 1,17-15-1,-27 22 3,-1-1-1,1 0 0,-1 1 0,1-1 1,-1 1-1,0-1 0,1 0 0,-1 0 0,0 1 1,1-1-1,-1 0 0,0 1 0,0-1 0,0 0 1,0 0-1,1 1 0,-1-1 0,0 0 0,0 0 1,-1 0-1,1 1 0,0-1 0,0 0 0,0 0 1,0 1-1,-1-1 0,1 0 0,0 1 0,-1-1 1,1 0-1,0 1 0,-1-2 0,-14-12 1011,14 13-1212,-3-2 585,-3 5-33,1 0-297,1 1-1,-1-1 1,1 1 0,0 0-1,-1 1 1,1-1-1,-8 8 1,11-9-61,0 1 1,0-1 0,0 1 0,0-1 0,1 1 0,-1 0-1,1-1 1,0 1 0,0 0 0,0 0 0,0 0 0,0 0-1,1 0 1,-1 0 0,1 0 0,0 0 0,-1 0-1,2 1 1,-1-1 0,1 5 0,1-2-46,0 1 1,0-1-1,0 0 1,1 1-1,0-1 0,0-1 1,1 1-1,0 0 1,0-1-1,0 0 1,0 0-1,1 0 0,0 0 1,0-1-1,0 0 1,1 0-1,-1 0 1,1-1-1,0 1 0,6 1 1,-1 0-145,0-1 0,0 0 0,0-1 0,0 0 0,0 0 0,0-1 0,1-1 0,-1 0 0,1-1 0,21-1 0,-19-2 70,-1-1 0,1 0 0,-1-1-1,0 0 1,0-1 0,0 0 0,-1-1 0,0-1 0,0 0-1,20-18 1,5-9 635,51-63 1,-87 97-552,8-10 139,106-135 3535,-114 144-2394,2 121-752,-4-108-541,1 120-567,1-112 274,1 0 1,1 0-1,1 0 0,10 33 1,-14-51 275,12 21-381,-11-21 379,-1 0 0,0-1 1,1 1-1,-1-1 0,1 1 1,-1-1-1,1 1 1,-1-1-1,1 1 0,0-1 1,-1 1-1,1-1 0,-1 0 1,1 1-1,0-1 0,-1 0 1,1 0-1,0 1 1,0-1-1,-1 0 0,1 0 1,0 0-1,0 0 0,-1 0 1,1 0-1,0 0 0,-1 0 1,1 0-1,0 0 1,0 0-1,-1-1 0,1 1 1,0 0-1,-1-1 0,1 1 1,0 0-1,-1-1 0,2 0 1,30-27 260,-1-1-1,50-63 1,-9 9 842,1 6 503,-71 76-970,0 9-429,12 69-251,-8-43-377,0 0 0,13 37 1,-15-62-300,-1 0 0,1 0 1,0 0-1,1-1 1,0 0-1,0 0 0,1 0 1,0 0-1,0-1 0,1 0 1,0 0-1,11 8 0,-3-6-2557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4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86 7573,'0'8'1725,"-1"6"-1562,1 1 1,0 0 0,1-1 0,1 1-1,0-1 1,1 0 0,6 18 0,-7-26-128,0-1 1,1 0 0,0 0 0,0 0-1,0-1 1,0 1 0,1-1 0,0 0-1,-1 0 1,2 0 0,-1 0 0,0-1-1,1 1 1,0-1 0,0-1 0,0 1-1,0 0 1,0-1 0,0 0 0,0-1-1,1 1 1,-1-1 0,12 2 0,-15-3-28,0 0 0,-1 0 0,1 0 0,0 0 0,0-1 0,-1 1 0,1 0 0,0-1 0,0 1 0,-1-1 0,1 1 0,0-1 0,-1 0 0,1 0 0,2-2 1,1 0 19,-1 1 29,1 0 0,-1 0 0,0-1 0,-1 1 0,1-1 1,0 0-1,-1 0 0,0-1 0,1 1 0,-1-1 0,-1 1 0,1-1 0,0 0 1,-1 0-1,0 0 0,0-1 0,0 1 0,0 0 0,-1-1 0,0 1 1,0-1-1,0 1 0,0-1 0,-1 0 0,0-5 0,0 3-176,0-1-1,-1 0 1,0 1-1,0 0 1,-1-1-1,0 1 0,0 0 1,-1 0-1,0 0 1,0 0-1,0 0 1,-1 0-1,0 1 1,-7-8-1,-50-50-6309,42 44 3315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5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620 540 7437,'2'-70'538,"-2"67"76,-4-17-11,3 17 579,-7 7-958,-3 3-114,1 0-1,-1 1 0,1 0 0,0 0 1,1 1-1,0 0 0,-10 15 0,-58 88 569,75-109-626,10-5-32,12-2 24,1 1-1,-1 1 0,1 1 0,-1 0 1,42 6-1,-28 2 3,-8-1 55,0-1 0,0-1-1,1-1 1,37-2 0,-57-1-56,0-1 0,0 1 0,0-2-1,0 1 1,-1-1 0,1 0 0,-1-1 0,1 1 0,-1-1 0,0 0 0,0-1 0,0 0 0,-1 0 0,1 0 0,-1 0 0,0-1 0,0 0 0,0 0 0,-1 0 0,0-1 0,0 0 0,4-7 0,-3 1 70,0 0 0,0 0-1,-1 0 1,-1-1 0,0 1 0,-1-1 0,-1 0-1,1 0 1,-2 0 0,0 0 0,-2-16 0,-1 1 104,-2 0 0,-1 0 0,-18-53-1,19 66-189,-1 1-1,-1 0 0,0 0 0,0 1 0,-1 0 0,-1 0 0,0 0 0,-1 1 0,0 1 0,-1 0 0,0 0 0,-1 1 0,0 1 0,-1 0 1,0 0-1,0 1 0,-1 1 0,0 0 0,0 1 0,0 1 0,-1 0 0,0 1 0,0 0 0,0 1 0,-1 1 0,1 0 0,0 2 0,-1-1 0,1 2 1,-18 2-1,1 3-396,0 1 1,0 2 0,1 1-1,0 1 1,1 2-1,1 1 1,-42 26 0,40-20-838,1 1 0,2 1 1,0 2-1,1 1 0,2 0 1,-36 48-1,26-20-2757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58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16635,'0'225'0,"1835"-225"0,-1835-225 0,-1835 225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5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36 116 8677,'2'-4'-5,"0"0"0,0 0 0,-1 0-1,0-1 1,0 1 0,0 0 0,0-1 0,0 1 0,-1-1 0,0-8 0,-1 10 469,-4 7-217,-17 10 10,20-12-210,0-1 0,1 1 0,-1 0 1,1 0-1,-1-1 0,1 1 0,0 0 0,0 1 1,0-1-1,0 0 0,0 0 0,1 0 0,-1 0 0,0 1 1,1-1-1,0 0 0,-1 3 0,1 1 68,-1 0-1,1-1 1,1 1-1,-1 0 1,2 9-1,-1-8-52,8 30 430,-8-35-466,-1-1 1,1 1 0,-1-1-1,1 0 1,0 1-1,0-1 1,0 0-1,0 0 1,0 0 0,0 0-1,0 0 1,0 0-1,0 0 1,0 0-1,0 0 1,1 0 0,-1 0-1,0-1 1,1 1-1,-1-1 1,0 1 0,1-1-1,-1 1 1,1-1-1,-1 0 1,2 0-1,92-2 594,-93 2-611,-1 0 0,1 0 0,0 1 0,0-1-1,0 1 1,0-1 0,-1 1 0,1 0 0,0-1 0,0 1 0,-1 0 0,1 0 0,-1 0 0,1 0 0,-1 1-1,1-1 1,-1 0 0,0 1 0,1-1 0,-1 1 0,0-1 0,0 1 0,0-1 0,0 1 0,0 0 0,-1 0 0,2 2-1,0 4 33,0 0-1,0 0 1,0 1-1,0 11 0,-2-12-12,1 7-17,0 2 46,-1-17-77,0 0 0,0 0 0,0 0 0,0-1 0,0 1 0,0 0 0,0 0 0,0 0 0,0 0 0,1 0 0,-1 0 0,0 0 0,0 0 0,0 0 0,0 0 0,0 0 0,0 0 0,0 0 0,0-1 0,0 1 0,1 0 0,-1 0 0,0 0 0,0 0 0,0 0 0,0 0 0,0 0 0,0 0 0,0 0 0,0 0 0,1 0 0,-1 0 0,0 0 0,0 0 0,0 0 0,0 0 0,0 0 0,0 1 0,0-1 0,0 0 0,1 0 0,-1 0 0,0 0 0,0 0 0,0 0 0,0 0 0,0 0 0,0 0 0,0 0 0,0 0 0,0 0 0,0 1 0,0-1 0,0 0 0,1 0 0,27-41-161,2 1 0,57-59 0,-80 92 170,17-18-44,1 0 1,1 1-1,2 2 0,48-31 0,-74 52 58,0-1-1,0 1 0,0 0 1,0 0-1,0 0 1,0 0-1,1 0 1,-1 0-1,0 0 0,1 1 1,-1-1-1,0 1 1,1 0-1,-1 0 1,1 0-1,-1 0 1,0 0-1,1 0 0,-1 1 1,1-1-1,-1 1 1,0 0-1,0 0 1,1-1-1,-1 1 1,0 1-1,0-1 0,0 0 1,0 0-1,0 1 1,0-1-1,0 1 1,-1 0-1,1 0 0,0-1 1,-1 1-1,0 0 1,1 0-1,-1 0 1,0 1-1,0-1 1,0 0-1,1 4 0,3 9 94,0 1 0,-2 0 0,0 0 0,3 33 0,-6-43-74,3 45 129,-3-34-195,0 0 0,1 0-1,1 0 1,1-1-1,0 1 1,2-1-1,7 22 1,-11-37-87,0 1 1,0-1-1,0 1 1,0-1-1,0 1 1,0-1-1,0 1 1,1-1-1,-1 0 1,1 0-1,-1 0 1,1 0-1,-1 0 1,1 0-1,-1 0 1,1 0-1,0-1 1,0 1-1,-1-1 1,1 1-1,0-1 1,0 0-1,0 1 1,-1-1-1,3 0 1,2-1-471,-1 0-1,1 1 1,-1-2-1,0 1 1,1-1-1,7-3 1,8-3-1960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6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107 323 6297,'99'-22'2494,"-96"21"-1776,0 0-1,18-4 4031,-46 16-3924,-47 23-693,57-24-25,1 0 0,0 1 0,1 1 1,0 0-1,-13 17 0,21-23-82,1 0 1,0-1 0,0 1-1,0 1 1,1-1 0,0 0-1,0 1 1,1 0-1,0-1 1,0 1 0,0 0-1,1 0 1,0 0-1,0 0 1,1 12 0,0-15-14,1 0 1,-1 0 0,1-1-1,0 1 1,0 0 0,0-1 0,0 1-1,0-1 1,1 1 0,0-1 0,0 0-1,0 0 1,0 1 0,0-1-1,0-1 1,1 1 0,0 0 0,-1-1-1,1 1 1,0-1 0,0 0 0,1 0-1,-1 0 1,0 0 0,1 0-1,-1-1 1,1 0 0,-1 0 0,1 0-1,-1 0 1,1 0 0,0-1 0,0 1-1,-1-1 1,5 0 0,5-1-13,0 0 1,-1 0 0,1-1 0,0-1-1,-1 0 1,0-1 0,1 0-1,-2-1 1,13-7 0,2-2 6,-2-1 0,0-1 0,-1-2 0,-1 0 0,-1-1 0,0-1-1,-1-1 1,30-43 0,-37 44 147,0 0 0,-1-1 0,-2 0-1,0-1 1,-1 0 0,-1-1-1,-1 0 1,-1 0 0,-1 0 0,-2-1-1,2-24 1,-5 42-75,0 1 0,0 0 1,-1-1-1,1 1 0,-1 0 0,-1-1 0,1 1 0,-1 0 0,-2-6 1,3 9-36,-1-1 1,1 1-1,0 0 1,-1 0 0,0 0-1,1 0 1,-1 0-1,0 0 1,0 0 0,0 1-1,0-1 1,0 1-1,0-1 1,-1 1 0,1 0-1,0 0 1,-1 0-1,1 0 1,-4-1 0,-5 3 239,6 1-245,0-1 1,1 1-1,-1 0 0,0 0 0,0 0 1,1 0-1,-1 1 0,1 0 0,0 0 1,0 0-1,0 0 0,0 1 1,1 0-1,-1-1 0,1 1 0,0 1 1,0-1-1,0 0 0,1 1 1,-1-1-1,1 1 0,0 0 0,-2 9 1,2-3-65,1 1 0,0-1 0,1 0 0,0 1 0,1-1 1,0 0-1,1 0 0,0 1 0,1-1 0,0-1 0,7 17 0,4 4-478,1 0-1,28 41 1,-25-44-478,2-2 1,0 0 0,2 0 0,0-2 0,2-1 0,1-1 0,0-1 0,2-1 0,0-2 0,1 0 0,1-2-1,0-1 1,35 12 0,16-2-3724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6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67 11073,'-1'-4'698,"-10"-29"2335,12 34-3008,-1 0 0,0 0 0,1 0 1,-1 0-1,0 1 0,0-1 0,0 0 0,0 0 0,0 0 1,0 0-1,0 1 0,0-1 0,0 0 0,-1 0 0,1 0 0,0 0 1,-1 0-1,0 2 0,0-1-1,0 0 1,0 0-1,1-1 1,-1 1 0,1 0-1,0 0 1,-1 0-1,1 0 1,0 0-1,0 0 1,0-1-1,0 1 1,1 0-1,-1 0 1,0 0-1,1 0 1,1 3-1,6 29 332,14 36-1,-18-59-222,0 1-1,2-1 1,-1 0 0,1-1-1,1 1 1,0-1-1,14 16 1,-19-25-90,0 1 0,0-1 0,0 0 0,0 1 1,0-1-1,0 0 0,0 0 0,0 0 0,1 0 0,-1-1 0,0 1 0,0 0 0,1-1 1,-1 0-1,1 0 0,-1 1 0,0-1 0,5-1 0,2 0 61,-1-1-1,1-1 0,-1 1 1,9-4-1,65-30 870,102-62-1,-116 59-1380,1 2 0,99-36 0,-160 71-727,23-7 615,-21 7-3081,-1 2-4035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0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524 1 6205,'-48'3'-469,"-152"18"3075,139-14 1334,-79-2-1,135-5-3496,1 0 6,-32 2 1234,33-2-149,-2 0-1145,-12 0 10,12 0 1593,20 1-1485,338 2 1116,-97-3-1007,2534 131 1746,-2502-110-2257,1478 86 37,-1766-107-143,40 2-395,0-2 0,0-1-1,57-10 1,-96 11 342,0 0 0,0 0-1,-1 0 1,1 0 0,0-1-1,0 1 1,0 0 0,0 0-1,0-1 1,-1 1 0,1 0 0,0-1-1,0 1 1,-1-1 0,1 1-1,0-1 1,-1 1 0,1-1 0,0 0-1,-1 1 1,1-1 0,0-1-1,-1 1-721,-8-2-1140,-16-3 872,0 1 1,-1 1-1,0 1 0,-30 0 1,-113 7-6309,104-1 3545,7-1-898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1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24032,'3706'0'0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1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47 1488,'0'0'2678,"-2"-5"-2385,-6-13 7,6 13 2124,-7-5-1609,3 6 1907,-29-1-350,30 5-1282,1 1-867,-2 1-49,1 1 0,-1-1 1,1 1-1,0 0 0,0 0 0,0 1 0,0-1 0,1 1 0,-7 7 0,-36 46 1548,44-52-1643,-4 4 79,1 0-1,0 1 1,0 0-1,1 0 1,1 0-1,-1 1 1,2 0-1,-1 0 1,2 0-1,-1 0 1,2 0-1,-1 0 1,2 1 0,-1-1-1,1 0 1,1 1-1,0-1 1,1 0-1,0 0 1,1 0-1,0 0 1,0 0-1,9 16 1,97 194 1496,-24-55-926,-81-157-709,11 20 82,-2 0-1,0 1 0,-3 0 1,14 60-1,-24-86-215,0 1 0,-1 0 0,1-1 0,-1 1 0,0 0 1,0-1-1,0 1 0,-1-1 0,1 0 0,-1 1 0,0-1 0,-1 0 0,1 0 0,-1 0 0,1 0 0,-1-1 1,0 1-1,-1-1 0,1 0 0,-5 4 0,-4 3-920,0-1 0,-1 0 1,0 0-1,-22 9 0,22-13-831,1-1 0,-1 0 0,1 0 0,-1-2-1,-24 3 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2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1 343 8061,'0'-4'-283,"2"-3"233,0 0 0,0 0 1,1 1-1,0-1 0,0 0 0,1 1 0,0 0 0,0 0 1,0 0-1,1 0 0,-1 1 0,2 0 0,-1 0 0,0 0 1,1 0-1,10-5 0,12-9 135,1 1 1,38-16-1,17-4 463,3 4 0,151-37 0,-220 67-457,0 0-1,32 0 0,-33 3-42,50-4 54,-64 5-45,1-1-10,26 1 1985,-50 7-659,8-3-1682,6-2 406,0 1 1,1 0-1,-1 0 0,0 1 1,1-1-1,0 1 0,0 0 1,-6 7-1,9-10-86,-4 6 94,-1 0 0,1 1 0,1-1 0,-1 1 0,1 0 0,1 1 0,0-1 0,0 1 0,0 0 0,1 0 0,0 0 0,1 0 0,0 1 0,1-1 0,0 0 0,0 1 0,1 0 0,0-1 0,0 1 0,1-1 0,3 10 0,-2-5 42,2-1 0,0-1 0,0 1 0,1 0 0,1-1 0,0 0 0,0 0 0,1-1 0,1 0 1,0 0-1,0-1 0,1 0 0,1 0 0,16 13 0,-17-16 393,0-1 1,0 0-1,20 9 1,-25-15 799,-4-1-1315,0-1-1,0 1 0,1-1 0,-1 1 1,0-1-1,1 1 0,-1 0 0,1-1 1,0 1-1,0 0 0,-1-1 0,2 0 1,0-1 29,0-2 110,-3 0-19,-4-14-13,4 15-12,0-2-11,-5-15-70,-3-15 152,-6-42 0,14 68-164,0-1-1,0 1 1,1 0 0,0 0-1,1-1 1,0 1 0,1 0-1,0 0 1,6-16 0,6 2-53,-14 23 24,2-1 1,-1 1-1,0 0 0,0 0 1,0-1-1,0 1 1,1 0-1,-1 0 1,1 0-1,-1 0 0,1 1 1,-1-1-1,1 0 1,-1 1-1,1-1 1,0 0-1,-1 1 0,4-1 1,23 4-3,-19 1 3,-4 0 0,6 2 9,-1 0 0,0 1 0,0 0 0,0 0 0,-1 1 0,0 0 0,-1 1 0,0 0 0,0 0 0,12 20 0,-11-15 9,-1 1 0,-1 1-1,0-1 1,-1 1 0,0 0-1,5 29 1,-11-37 86,0 0-1,0-1 1,-1 1-1,0-1 0,0 1 1,-4 9-1,5-16-88,0 2 221,-3 6 31,3-9-237,0 0 0,0 0 0,0-1 0,0 1 0,0 0 0,0 0-1,0 0 1,0 0 0,0-1 0,0 1 0,0 0 0,0 0 0,0 0 0,0 0 0,0-1 0,0 1 0,-1 0 0,1 0-1,0 0 1,0 0 0,0-1 0,0 1 0,0 0 0,0 0 0,0 0 0,-1 0 0,1 0 0,0 0 0,0 0 0,0-1-1,0 1 1,-1 0 0,1 0 0,0 0 0,0 0 0,0 0 0,0 0 0,-1 0 0,1 0 0,0 0 0,0 0-1,0 0 1,-1 0 0,1 0 0,0 0 0,0 0 0,0 0 0,0 0 0,-1 0 0,1 0 0,0 0 0,0 1 0,0-1-1,0 0 1,-1 0 0,1 0 0,0 0 0,0 0 0,0 0 0,0 0 0,0 1 0,0-1 0,-1 0 0,1 0 0,0 0-1,-3-8 21,0-1-1,1-1 0,0 1 0,1 0 1,0 0-1,0-1 0,1 1 0,0-1 1,1 1-1,0 0 0,0-1 1,4-11-1,-1 5-55,1 1 0,0 0-1,2 1 1,-1 0 0,2 0 0,0 0 0,0 1 0,1 0-1,15-15 1,-15 19-342,0 0-1,0 1 1,1 1-1,1 0 1,-1 0-1,1 1 1,19-8-1,58-18-6399,-26 16-2411,-39 12 2797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413 110 11277,'2'-63'-1865,"-2"60"1855,-5-18 292,2 13-74,3 7-183,0 1-1,0-1 0,0 1 0,0-1 0,0 1 0,0-1 0,0 1 1,0-1-1,0 1 0,0-1 0,0 1 0,-1-1 0,1 1 1,0-1-1,0 1 0,0-1 0,-1 1 0,1-1 0,0 1 0,-1 0 1,1-1-1,0 1 0,-1 0 0,1-1 0,0 1 0,-1 0 0,1-1 1,-1 1-1,1 0 0,-1 0 0,1-1 0,-1 1 0,1 0 0,-1 0 1,-3 0 71,1 0 1,-1 1 0,0 0-1,1-1 1,-1 1 0,1 1-1,0-1 1,-1 0 0,1 1-1,0 0 1,0-1 0,0 1-1,0 1 1,0-1 0,0 0-1,1 1 1,-5 4 0,-7 9 526,-23 33 1,27-35-388,-33 49 927,3 1-1,-57 124 0,78-143-667,2 1 0,2 0-1,2 1 1,2 1 0,-8 72 0,19-88-318,0 1 0,2-1 0,2 1 0,0-1 0,3 0 0,0 0 0,2-1 0,1 0 0,2 0 0,1-2 0,26 45 0,-28-56-453,0 0-1,1-1 1,1 0-1,1-1 1,0-1-1,1 0 1,1-1-1,0-1 1,1 0-1,34 18 0,-33-21-806,1-2 0,0 0-1,1-2 1,0 0-1,0-1 1,0-1-1,1 0 1,-1-2-1,1-1 1,0 0-1,20-3 1,6-3-3559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19 9605,'-11'-12'-62,"9"9"59,1 1 106,1 2-24,0 0 0,0 0 0,0-1 1,0 1-1,-1 0 0,1 0 0,0 0 1,0 0-1,0 0 0,0 0 0,0 0 0,0 0 1,0-1-1,0 1 0,-1 0 0,1 0 0,0 0 1,0 0-1,0 0 0,0 0 0,0 0 0,0 0 1,-1 0-1,1 0 0,0 0 0,0 0 0,0 0 1,0 0-1,0 0 0,0 0 0,-1 0 0,1 0 1,0 0-1,0 0 0,0 0 0,0 0 0,0 0 1,0 0-1,-1 0 0,1 1 0,0-1 0,0 0 1,0 0-1,0 0 0,0 0 0,0 0 1,0 0-1,0 0 0,0 0 0,-1 0 0,1 1 1,-5 12 617,4-8-544,1 0 0,-1 0-1,1 0 1,0 1-1,0-1 1,1 0-1,0 0 1,1 8-1,82 287 5437,-75-274-6607,-19-69-17529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7 174 8429,'-5'-32'-128,"3"6"40,2 5 104,0 4 344,0-15 64,2 10-92,3 7-216,8 7-232,17 27-7373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5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52 233 6997,'-5'-5'-77,"1"2"105,0 0-1,1 0 0,-1 0 1,1-1-1,0 1 1,0-1-1,0 1 0,0-1 1,1 0-1,0 0 1,-1 0-1,1-1 0,1 1 1,-1 0-1,1-1 1,-1 1-1,0-9 0,3 10 23,-1 0 0,1 0 0,0 0 0,0 1 1,0-1-1,0 0 0,1 1 0,-1-1 0,1 1 0,0-1 0,-1 1 0,1 0 0,0-1 0,0 1 0,1 0 0,-1 1 0,0-1 0,1 0 0,-1 0 0,4-1 0,6-4 117,0 1-1,0 1 1,15-5-1,-16 6-75,0 1-1,0 0 0,1 1 1,0 1-1,-1-1 0,1 2 1,0 0-1,-1 0 1,1 1-1,0 0 0,-1 1 1,1 1-1,-1 0 1,0 0-1,0 1 0,0 0 1,0 1-1,-1 1 0,0-1 1,0 2-1,0-1 1,-1 1-1,0 1 0,0 0 1,0 0-1,-2 0 0,1 1 1,-1 1-1,0-1 1,0 1-1,-2 0 0,1 0 1,8 22-1,10 37 1416,-22-66-1246,-1 6 13,-1-6-45,-3-7 1136,0-4-1333,0-1 0,0 1 0,1 0-1,0-1 1,1 0 0,-1 1 0,2-1 0,-1 0 0,2 0-1,-1 1 1,2-11 0,1 4-178,1 1 0,0 0-1,1 0 1,0 1 0,1-1 0,0 1-1,1 0 1,1 1 0,0 0 0,1 0-1,0 1 1,18-18 0,-24 27-33,-1 0 0,0 1 0,1-1 0,0 1 0,-1-1 0,1 1 0,0 0-1,-1 0 1,1 0 0,0 1 0,0-1 0,0 1 0,0-1 0,0 1 0,4 0 0,-4 0-302,1 1 1,0-1-1,-1 1 1,0 0-1,1 0 0,-1 0 1,1 1-1,-1-1 1,0 1-1,0 0 1,0-1-1,5 5 0,4 5-2810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1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14525,'0'183'0,"1933"-183"0,-1933-183 0,-1933 183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7293,'8'25'1043,"-2"0"1,0 1-1,-1 0 1,1 30-1,-1-10 1016,-5-18 1019,0-28-3026,0 0 0,0 0 0,0 0 1,0 1-1,-1-1 0,1 0 0,0 0 0,0 0 0,0 0 0,-1 0 1,1 0-1,0 0 0,0 0 0,0 0 0,-1 0 0,1 0 0,0 0 1,0 0-1,0 0 0,0 0 0,-1 0 0,1-1 0,0 1 0,0 0 1,0 0-1,0 0 0,-1 0 0,1 0 0,0 0 0,0 0 0,0 0 1,0-1-1,0 1 0,-1 0 0,1 0 0,0 0 0,0 0 0,0-1 1,0 1-1,0 0 0,0 0 0,0 0 0,0 0 0,0-1 0,0 1 1,0 0-1,0 0 0,0 0 0,0-1 0,0 1 0,0 0 0,-16-35 991,13 23-950,0 0-1,0 1 1,1-1-1,1 0 1,0 0-1,1 0 1,0 0-1,1 0 1,0 0-1,0 0 1,5-14-1,-4 15-54,0 1 0,0 0 0,1 0 0,1 0 0,0 0 0,0 0 0,0 0 0,1 1 0,1 0 0,0 0 0,0 1-1,1-1 1,0 1 0,0 1 0,1-1 0,11-8 0,-17 15-24,1 0 0,0 0 0,-1 0 0,1 1 0,0-1 0,0 1 0,-1-1 0,1 1 0,0 0-1,0 0 1,0 0 0,-1 0 0,1 1 0,0-1 0,0 1 0,-1 0 0,4 1 0,3 1 37,0 0 0,0 1 0,14 8 0,-12-4 1,1 1 0,-1 0 0,-1 1-1,1 0 1,-2 1 0,1 0-1,-1 0 1,-1 1 0,0 0-1,-1 1 1,9 20 0,1 9-529,-2 1 0,13 58 0,-21-49-3233,-7-41-415,0 1-3381,0-11 6842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9993,'6'-39'-119,"-3"13"1029,2 0-1,11-38 0,-16 63-837,1-1-1,-1 1 0,1 0 0,-1-1 1,1 1-1,-1 0 0,1 0 0,0 0 0,0-1 1,-1 1-1,1 0 0,0 0 0,0 0 0,0 0 1,0 0-1,0 1 0,0-1 0,1 0 0,-1 0 1,0 1-1,0-1 0,1 1 0,0-1 0,0 1 21,-1 0-1,1 0 0,-1 0 1,1 1-1,-1-1 0,0 0 1,1 1-1,-1-1 0,1 1 0,-1 0 1,0-1-1,0 1 0,1 0 1,-1 0-1,0 0 0,0 0 0,2 1 1,1 3 126,1 0 1,-1 0 0,0 1-1,0 0 1,0-1-1,-1 1 1,5 11 0,7 35 1231,17 106 0,-9 56 118,-19-168-1612,8 129 850,-16-63-7500,3-108 4785,-7 7-2433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4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35 150 9621,'-4'-1'226,"-10"-3"90,11 3 115,-1 0 398,-4-3-893,8 4 117,-1 0 1,1 0 0,0 0-1,0 0 1,0 0 0,0 0 0,0-1-1,0 1 1,0 0 0,0 0-1,0 0 1,0 0 0,0-1-1,0 1 1,0 0 0,0 0-1,-1 0 1,1 0 0,1 0-1,-1-1 1,0 1 0,0 0-1,0 0 1,0 0 0,0 0-1,0-1 1,0 1 0,0 0-1,0 0 1,0 0 0,0 0-1,0 0 1,0-1 0,0 1-1,1 0 1,-1 0 0,0 0-1,0 0 1,0 0 0,0 0 0,0 0-1,0-1 1,1 1 0,-1 0-1,0 0 1,0 0 0,0 0-1,0 0 1,1 0 0,-1 0-1,0 0 1,0 0 0,0 0-1,21-11 220,1 0 0,0 2 0,0 1 0,1 0 0,28-5 0,132-17-1789,-59 11-2503,-41 3-901,-47 9 1336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23 7425,'1'-3'415,"8"-16"1978,-9 19-2337,0 0 0,0 0-1,0 0 1,0 0 0,0 0 0,0 0 0,0 0-1,0 0 1,0 1 0,0-1 0,0 0 0,0 0-1,0 0 1,0 0 0,0 0 0,0 0 0,0 0-1,0 0 1,1 1 670,-1-1-671,0 0 1,0 0 0,0 0 0,0 0 0,0 0-1,0 0 1,0 0 0,0 0 0,0 0 0,1 0-1,-1 0 1,0 1 0,0-1 0,0 0-1,0 0 1,0 0 0,0 0 0,0-1 0,0 1-1,0 0 1,0 0 0,1 0 0,-1 0 0,0 0-1,-5 35 4128,2-22-5149,-17 176 4189,19-131-4796,5 0-3856,-4-55 3310,2 14-2979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5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57 172 8929,'-6'-16'-4,"-6"-10"1032,2 0 0,1 0 0,-10-49 0,19 72-686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5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1 201 7273,'4'1'34,"12"0"172,1 0-1,-1-1 1,0-1 0,1 0 0,17-5 0,88-22 878,-113 25-1027,15-2 275,-1-2 0,0 0 1,-1-2-1,23-11 0,-44 19-297,1 0-1,0 0 1,-1-1-1,1 1 1,-1 0-1,0 0 1,1-1-1,-1 1 1,0-1-1,0 1 0,0-1 1,0 0-1,0 1 1,0-1-1,0 0 1,0 0-1,-1 0 1,1 1-1,-1-1 1,1 0-1,-1 0 1,0 0-1,0 0 0,0 0 1,0 0-1,0 0 1,0 0-1,-1-3 1,0 1 53,-3 1-9,-11-6 90,0 2 0,0-1 1,-1 2-1,1 0 0,-2 1 0,-19-4 0,2 1 647,30 7-227,-1 2-264,-14 3 15,14-3 4,4 2 1,-1 1-205,1 1 1,0-1 0,0 1 0,1-1-1,0 1 1,-1 0 0,1-1 0,1 1-1,-1-1 1,1 1 0,1 7 0,21 55 554,-7-21-277,-15-45-429,25 84-2078,-15-55-1704,2-1-3366,-5-13 2811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5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1 331 9105,'26'-17'-160,"1"1"1,1 1 0,0 1-1,39-12 1,-25 9 476,46-24-1,-71 31 8,-1 0 0,28-23 0,-38 28-195,0-1-1,-1 0 1,0 0 0,0 0 0,0-1 0,0 1 0,-1-1 0,6-14-1,-9 20-101,-1-1 0,0 1-1,1-1 1,-1 1-1,0-1 1,1 1 0,-1-1-1,0 1 1,0-1-1,0 0 1,-1 1 0,1-1-1,0 1 1,0-1 0,-1 1-1,1 0 1,-1-1-1,0 1 1,1-1 0,-1 1-1,0 0 1,0-1-1,1 1 1,-1 0 0,0 0-1,0 0 1,-1 0 0,1 0-1,0 0 1,0 0-1,0 0 1,-3-1 0,0 0 116,0 0 0,0 0 0,0 0 0,-1 0 0,1 1 1,0 0-1,-1 0 0,-6-1 0,6 1 29,0 1-1,-1 0 0,1 0 0,0 0 1,0 1-1,0 0 0,-1-1 1,1 2-1,0-1 0,0 1 1,1 0-1,-1 0 0,0 0 1,0 0-1,1 1 0,0 0 1,-8 6-1,10-7-93,0 1 1,0-1-1,1 1 1,-1-1-1,1 1 1,-1-1-1,1 1 1,0 0-1,0 0 1,1 0-1,-2 4 0,0-1 133,0 5-191,1 1 0,-1-1 0,2 1 0,0-1 0,0 1 0,1 0 0,0-1 0,1 1 0,4 12 0,-1 2-1426,-2-3-531,-1-4-960,1-3-2003,0 4 221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6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10 135 9061,'-9'-34'-480,"9"31"630,0-1 102,1-1-66,-1 0-1,1 0 0,1 0 0,-1 0 0,1 1 0,-1-1 0,1 1 0,1-1 0,-1 1 0,1 0 0,-1 0 0,1 0 0,0 0 0,7-6 0,-7 7-37,0 1-1,1 0 0,-1 0 1,1 0-1,-1 0 1,1 1-1,0-1 1,0 1-1,0 0 0,0 0 1,0 0-1,-1 1 1,2-1-1,-1 1 1,0 0-1,0 0 1,0 1-1,0-1 0,0 1 1,0 0-1,-1 0 1,1 0-1,4 2 1,7 3 163,-1 0 1,0 0-1,0 2 0,-1 0 1,13 10-1,-12-8-99,0 1 0,-2 1 0,1 0 0,-2 0 0,1 1 0,-2 1 0,0 0 0,0 0 0,-2 1 0,1 1 0,-2-1 0,0 1 0,6 23 0,-7-15 0,-1 0-1,-2 0 0,0 1 1,-1-1-1,-2 1 0,0-1 0,-2 1 1,-8 45-1,2-33-185,-2-1 0,-18 48 0,20-64-861,-1-1 0,-12 18 0,15-28-584,-1 1 1,0-1-1,-1 0 1,-14 13-1,0-5-4492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5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7621,'3'-2'110,"0"-1"1,0 1-1,0-1 1,0 0-1,-1 0 0,1 0 1,-1 0-1,1 0 1,-1 0-1,0-1 1,-1 1-1,4-7 1,-3 4 318,-1 3 167,6-18 1369,-2 3 309,-2 9 3700,13 105-3115,33 111 1,-22-118-2218,-26-86-1092,-38-65-23900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5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13269,'1'-4'28,"0"-4"-19,0 0 218,0 1 0,0-1 0,1 1 0,0-1 1,0 1-1,1 0 0,0 0 0,0 0 1,1 0-1,0 1 0,8-12 0,-10 16-540,6-5-938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4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19858,'0'339'0,"1903"-339"0,-1903-339 0,-1903 339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5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80 117 7573,'-3'0'-162,"-9"0"52,9 0 145,-2-1 159,-33-4 950,35 4-147,-1 0-450,4 1-494,0 0 0,-1 0 0,1 1 0,-1-1 0,1 0 0,0 0 0,-1 0 0,1 0 0,0 0 0,-1 0 0,1 0 0,0 0 0,-1-1 0,1 1-1,0 0 1,-1 0 0,1 0 0,0 0 0,-1 0 0,1 0 0,0-1 0,-1 1 0,1 0 0,0 0 0,-1-1 0,1 1 0,0 0 0,0 0 0,-1-1 0,1 1 0,0 0 0,0-1 0,0 1-1,0 0 1,-1-1 0,1 1 0,0 0 0,0-1 0,0 1 0,0 0 0,0-1 0,0 1 0,0 0 0,0-1 0,0 1 0,0 0 0,0-1 0,0 1 0,0-1 0,0 1 0,0 0 0,0-1-1,0 1 1,1-1 0,17-15 2408,-13 12-3078,7-3 840,0-1 1,0 2-1,1 0 0,0 0 0,0 1 1,0 1-1,19-4 0,-6 1-4,-6 1-317,1 2 1,30-4-1,-43 7-566,1 1-1,-1 0 0,0 0 0,1 0 0,-1 2 0,0-1 1,0 1-1,14 4 0,-21-5 400,0-1 1,0 0-1,0 1 1,0-1-1,0 1 1,0-1-1,0 1 1,0 0-1,0-1 1,0 1-1,0 0 1,-1 0-1,1-1 1,0 1-1,-1 0 1,1 0-1,0 0 1,-1 0-1,1 0 1,-1 0-1,1 0 1,-1 2-1,4 12-2498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6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0 6537,'-4'2'-117,"-66"16"1792,68-17-1219,-18 5 504,16-5-447,-22 9 9091,118-17-8906,13-3-1712,31-4-8993,-115 11 6785,1 1-1005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297 167 8305,'9'-58'-1328,"-8"54"1570,-1-17 774,0 18-861,-1 0 1,1 0 0,-1 1-1,1-1 1,-1 0-1,0 0 1,0 0-1,0 0 1,0 1 0,-3-4-1,3 4 170,0 1-268,1 0 0,-1 1 0,1-1 0,-1 0 0,1 0 0,-1 1 0,1-1-1,-1 0 1,0 1 0,0-1 0,1 1 0,-1-1 0,0 1 0,0-1 0,0 1 0,1 0 0,-1-1 0,0 1 0,0 0 0,0 0 0,0 0 0,-1-1 0,-14-2 389,12 3-166,-2 1 13,-9 3-28,-1 1 1,1 1-1,1 0 0,-1 1 1,1 1-1,0 0 1,0 1-1,1 0 0,1 1 1,-1 1-1,1 0 1,1 0-1,0 1 0,1 1 1,0-1-1,-15 29 1,22-36-189,1 0 1,0 0 0,0 0 0,0 0-1,1 1 1,-1-1 0,1 0 0,1 1-1,-1-1 1,1 1 0,0-1 0,0 1 0,0-1-1,1 1 1,0-1 0,0 1 0,0-1-1,1 0 1,0 1 0,0-1 0,0 0-1,0 0 1,1-1 0,0 1 0,0 0-1,0-1 1,1 0 0,-1 0 0,9 7 0,-2-2 34,1 0 1,1-1 0,-1 0-1,2-1 1,-1 0 0,1-1-1,0-1 1,0 0 0,0 0-1,16 2 1,-25-6-52,0 0 0,0-1 1,0 1-1,0-1 0,0 0 0,0 0 1,0-1-1,0 1 0,0-1 1,0 0-1,0 0 0,0 0 0,0-1 1,-1 1-1,1-1 0,0 0 0,-1 0 1,1 0-1,-1 0 0,0 0 0,0-1 1,0 0-1,0 0 0,0 0 0,2-4 1,-2 3-1,-1-1 1,0 1-1,0-1 1,0 0-1,-1 0 1,0 0-1,0 0 0,0 0 1,0 0-1,-1 0 1,0 0-1,0 0 1,-1-7-1,-1-7 160,-10-37 0,-60-176 640,60 202-1064,11 27-89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11625,'0'0'4723,"3"-4"-4703,12-12-277,-12 12-377,3 0-4288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0 9125,'-2'4'346,"-18"39"2641,-26 42 0,32-64-3925,-29 36 1,41-54-256,-19 16-1514,13-15-1708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10669,'0'0'356,"1"-4"13,5-28 1441,-5 30-1115,0-1-14,2-9-30,-3 9 511,1 0-662,5-15-250,3 34-12885,-7-7 13798,-1-2-4978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8513,'-18'63'4121,"17"-60"-3538,-5 16 1219,3-3-1949,3-13-296,-2 0-309,-3 6-121,4-8 393,1 1 0,-1-1 0,0 0 0,0 0 0,1 0 0,-1 0 0,0 0 0,0 0 1,0 0-1,0 0 0,0 0 0,0-1 0,-1 1 0,1 0 0,0-1 0,-2 2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21 8053,'5'-21'5816,"-7"30"-3526,-8 29-690,-9 59-364,13 29-258,5-45-6673,1-71 4230,0-7-652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23 175 9477,'-7'-27'225,"3"14"341,0 0 1,2 0-1,-1 0 1,2 0-1,0-1 1,0-14-1,2 25-561,0 1-1,0 0 1,0 0-1,0 0 1,0-1 0,0 1-1,1 0 1,-1 0-1,1 0 1,-1 1-1,1-1 1,0 0-1,0 1 1,0-1 0,0 1-1,0-1 1,0 1-1,0 0 1,0 0-1,0 0 1,1 0-1,2 0 1,-2 0-961,2 2-465,45 19-4976,-33-11 3255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0 7357,'4'4'471,"0"0"0,0 0 0,-1 0 0,1 0 1,-1 1-1,3 4 0,-5-6 448,-1 0-457,0 12 3,0-12-1,-2 3-3,-5 8-152,0-1 1,0 0-1,-1 0 1,-1-1-1,-19 22 1,-66 57 781,1 1 418,92-91-1462,0 0 0,1 0-1,-1 0 1,0 0 0,1 0 0,-1 0 0,1 0-1,-1 0 1,1 0 0,0 0 0,-1 1 0,1-1-1,0 0 1,0 0 0,0 0 0,0 1 0,0-1-1,0 0 1,0 0 0,1 0 0,-1 1 0,0-1-1,0 0 1,1 0 0,-1 0 0,1 0 0,-1 0-1,1 0 1,0 0 0,-1 0 0,1 0 0,0 0-1,0 0 1,0 0 0,-1 0 0,1-1 0,0 1-1,0 0 1,2 0 0,4 5 107,0-2 1,1 1-1,-1-1 1,10 3-1,273 121 244,-239-109-4670,2-10-5894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7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18984,'0'181'0,"1852"-181"0,-1852-181 0,-1852 181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3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72 6537,'0'0'-218,"3"0"56,23-14 698,-23 11-302,5-12 1084,8-8 990,-15 20-847,5-4-1149,-6 1 1176,-7 6 3236,-26 4-4404,29-3-218,0 0 0,0 0 0,0 0 0,0 1 0,1 0 0,-1 0 0,1 0 1,-1 0-1,1 0 0,0 1 0,0-1 0,-5 5 0,2-1 94,2-3-99,0 1 0,0-1 0,0 1 0,0-1 0,1 1 0,0 0 0,0 1 0,0-1 0,0 1 0,1-1 0,0 1 0,0 0 0,0 0 0,0-1 0,1 1 0,-1 1 0,1-1 0,1 0 0,-1 0 0,1 0 0,0 0 0,0 1 0,2 8 0,0-4 39,1 1 0,1-1 0,0 1 1,0-1-1,1 0 0,0-1 0,1 1 0,0-1 1,0 0-1,10 9 0,-6-6 23,88 109 1179,-96-119-1302,7 32 252,-10-29-252,-13 30 103,13-32-121,-1-1-3,-20 20 60,19-20-41,3-2-54,0 0-1,0 1 1,0-1 0,0 0-1,0 0 1,0 1 0,1-1-1,-1 0 1,-1 0 0,1 1-1,0-1 1,0 0-1,0 0 1,0 1 0,0-1-1,0 0 1,0 0 0,0 1-1,0-1 1,0 0 0,0 0-1,-1 0 1,1 1 0,0-1-1,0 0 1,0 0-1,0 0 1,-1 0 0,1 1-1,0-1 1,0 0 0,0 0-1,-1 0 1,1 0 0,0 0-1,0 0 1,-1 1-1,-10-5-2394,9 4 2191,0-1 0,1 0-1,-1-1 1,1 1 0,-1 0 0,1 0 0,0-1-1,-1 1 1,1-1 0,0 1 0,0-1 0,0 1 0,0-1-1,-1-3 1,-7-38-4701,7 27 3488,-2 0 0,0 0 0,-8-22 0,3 19 1336,2 0 0,0 0 0,-6-36 1,11 44 415,0-1 0,1 0 0,0 0 0,1-1 0,1-11 0,0 19-223,0 0 0,0 0 0,0 0-1,0 1 1,1-1 0,0 1 0,0-1 0,0 1-1,1-1 1,-1 1 0,1 0 0,0 0 0,1 1-1,-1-1 1,0 0 0,7-4 0,43-24-822,-13 13-2807,-19 10-112,3-2 1253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6329,'0'0'2856,"1"4"-2495,6 17 336,1 0 1,14 27 0,9 22 1376,-30-66-1639,1 1 0,0 0-1,0 0 1,0-1-1,1 0 1,-1 1 0,1-1-1,8 9 1804,-4-16-1723,5-5-187,1 0-1,-2 0 1,1-1 0,-1-1-1,17-17 1,17-27 374,-28 33-649,1 1 0,0 0-1,1 1 1,29-21-1,-47 39-332,1-1 0,-1 1 0,1 0 0,0 0 0,0 0 0,0 1 0,-1-1 0,1 0 0,0 1 0,0-1 0,0 1 0,0 0 0,0-1 0,0 1 0,0 0 0,0 0 0,0 0 0,0 1 0,0-1 0,0 0 0,4 2 0,-2 0-683,0 1 1,-1-1-1,1 1 1,-1-1-1,1 1 1,-1 0-1,4 5 1,-2-2-910,7 4-3414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27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1056,'59'13'144,"-6"-2"12,-9-2-60,-5-1-16,-8-1-12,-3-1-12,-3 0-12,-4 1-8,-4-1 8,-1 1 4,-4 2 28,-3 5-84,-7 2-356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28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81 1820,'-4'0'222,"-13"0"6,12 0 12,1 0 28,3 0-115,-43-4 1052,28-1 3732,36-5-4719,1 0-1,1 1 1,42-10 0,-63 18-199,112-19-158,-103 18-250,1 2 0,-1-1-1,0 1 1,1 1-1,-1 0 1,0 0 0,0 1-1,16 5 1,-26-7 287,1 0 0,0 0 0,0 1 0,0-1-1,-1 1 1,1-1 0,0 0 0,0 1 0,-1 0 0,1-1 0,-1 1 0,1-1 0,0 1 0,-1 0 0,1-1 0,-1 1-1,1 0 1,-1-1 0,0 1 0,1 1 0,0 0-381,1 0-1354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28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0 4880,'-109'82'408,"101"-76"561,-6 6-137,14-12-778,0 0 1,1 0 0,-1 0 0,0 0-1,0 0 1,0 0 0,0 0 0,0 0-1,1 0 1,-1 0 0,0 0-1,0 0 1,0 0 0,0 0 0,0 0-1,0 0 1,1 0 0,-1 0 0,0 1-1,0-1 1,0 0 0,0 0 0,0 0-1,0 0 1,0 0 0,1 0 0,-1 0-1,0 1 1,0-1 0,0 0 0,0 0-1,0 0 1,0 0 0,0 0 0,0 0-1,0 1 1,0-1 0,0 0 0,0 0-1,0 0 1,0 0 0,0 0-1,0 1 1,0-1 0,0 0 0,0 0-1,0 0 1,0 0 0,0 0 0,0 0-1,0 1 1,0-1 0,0 0 0,-1 0-1,1 0 1,0 0 0,0 0 0,0 0-1,0 0 1,0 1 0,0-1 0,0 0-1,0 0 1,-1 0 0,1 0 0,0 0-1,117-10 2053,48-8-2149,-56 16-6383,-85 2 4266,0 0-222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9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5344 808 8825,'0'0'-309,"0"-4"34,-3-15 675,-1-1 0,-1 1 0,0-1 0,-2 2 0,0-1-1,-13-23 1,7 23-105,0 1 0,-1 1-1,-1 0 1,-1 1 0,0 1-1,-1 0 1,-30-19-1,-139-71 336,175 100-591,-115-55 242,-3 5-1,-210-58 1,155 67-99,-262-32 0,114 49-94,-612 25-1,-50 111-13,741-58-78,-458 154 0,624-172 15,1 3-1,2 4 0,-86 54 0,110-53 3484,62-48-3362,2-5-52,0 0-1,1 1 0,1 0 1,7-13-1,47-86 300,-58 109-390,1 1-11,-3 1 21,0 1 0,0 0 0,0 0 1,0-1-1,0 1 0,0 0 0,0 0 0,0-1 1,0 1-1,1 0 0,-1 0 0,0-1 0,0 1 1,0 0-1,1 0 0,-1 0 0,0 0 0,0-1 1,0 1-1,1 0 0,-1 0 0,0 0 0,0 0 0,1 0 1,-1 0-1,0-1 0,0 1 0,1 0 0,-1 0 1,0 0-1,0 0 0,1 0 0,-1 0 0,0 0 1,1 0-1,-1 0 0,0 0 0,0 0 0,1 1 1,-1-1-1,0 0 0,0 0 0,1 0 0,-1 0 1,0 0-1,0 0 0,1 1 0,-1-1 0,0 0 1,0 0-1,0 0 0,1 1 0,-1-1 0,0 0 0,20 52-15,-14-32-233,1 0 1,1-1-1,1 1 0,1-2 0,0 1 1,2-1-1,18 22 0,-20-29-824,2 0-1,-1-1 0,1 0 0,14 8 0,-16-12-787,1 0-1,-1-1 1,16 5-1,-11-5-1339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0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1101 26 8033,'-3'-2'268,"-21"-16"889,22 17-653,-1-1 27,1 1-396,0 1 0,0-1 0,0 1 0,0 0 0,0-1 0,0 1-1,0 0 1,0 0 0,0 0 0,0 0 0,0 1 0,-1-1 0,1 0 0,0 1 0,1 0 0,-1-1 0,0 1 0,0 0 0,0 0 0,0 0 0,0 0-1,1 0 1,-1 1 0,1-1 0,-1 0 0,-2 3 0,-7 7 113,1 1 0,-16 20 0,14-16 249,-68 78 720,-113 102 0,-107 69-210,143-130-1336,136-117 13,-79 65-1786,88-75 1049,-1 1 1,0-2-1,-20 9 1,6-9-1437,21-7-1749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0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0 238 7013,'27'-113'-294,"-9"2"5556,-17 108-4209,0 0-401,1-4-727,2 12 2335,29 186-366,-28-43-2680,-6-107-588,-1-1 1,-3 0-1,-13 58 0,-12 14-4056,19-69 1232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26 7925,'0'0'-571,"-6"-4"-1543,-26-17 11747,-1 25-22650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0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4606 972 5741,'0'0'-481,"3"3"-807,-1-2 1511,0 0 0,0 0 0,0 1 0,0-1 0,-1 1 0,1 0 0,0-1 0,-1 1 0,1 0 0,3 8 7578,-7-19-7407,-20-68 654,12 52-869,-1 0-1,-1 0 0,-1 1 0,-1 1 1,-1 0-1,-1 1 0,-31-33 1,-146-123 170,185 171-326,-75-61 90,-2 4-1,-167-94 1,187 124-100,-2 3 0,0 3 0,-2 3 0,-143-31 0,92 38-20,0 4 0,-1 6 0,-1 6 0,-182 18 0,70 14-22,-311 82 0,324-51 9,3 11-1,-239 114 1,269-93 40,5 8 1,-217 158-1,372-238-8,-53 32 566,79-52 12,-2-5-478,-11-13-17,14 17-89,1-1 0,-1 0 0,1 1 0,-1-1 0,1 0 0,-1 1 0,1-1 0,0 0 0,-1 0 0,1 0 0,0 1 0,0-1 0,0 0 0,-1 0 0,1 0 0,0 0 0,0 1 0,0-1-1,0 0 1,0 0 0,1 0 0,-1 0 0,0 1 0,0-1 0,1-1 0,-1 1 13,0-3 54,2-2-8,7-21-143,1 2 1,1-1-1,28-46 0,-33 63-626,-1-1-1,0 1 0,8-21 0,-11 26 364,-1 1-776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33 184 8509,'0'0'-656,"-3"-3"-362,-2-2 1042,0-1 0,1 0 0,-1 0 0,-4-9 0,8 12 925,6 1-696,3-2-92,1 1 0,-1 0 1,1 0-1,0 1 0,0 0 1,12-1-1,65-3 625,-43 4-464,736-28 3087,-490 20-2009,-103-15-579,-183 24-856,39-5-73,-39 6 100,2-1 1,70-11-31,37-1 96,-108 13-23,0-1 0,53-6 254,-53 6-203,17-1 2,-17 2-64,12 0-8,-12 0 35,-3 0-47,0 0 1,0 0-1,0 0 0,0 0 1,1 0-1,-1 0 0,0 0 1,0 0-1,0 1 0,0-1 0,0 0 1,0 1-1,0-1 0,0 1 1,0-1-1,0 1 0,0-1 1,-1 1-1,1 0 0,0-1 0,0 1 1,0 0-1,-1 0 0,1 0 1,0-1-1,-1 1 0,1 0 1,0 2-1,0-1 29,-2 3-13,-4 15-12,4-15 14,0 0 6,-14 52 247,15-54-217,-1 1-7,-13 50 286,14-50-296,-1 0-5,0 9 4,0-9-6,1-1 0,-10 47 548,9-47-100,0-2-428,1 0 0,-1 0 0,0 0 0,1 0 0,-1 0 0,0 0 0,0 0 0,0 0 0,1 0 0,-1-1 0,0 1 0,0 0 0,0-1 0,-1 1 0,-18 1 128,1-1 1,0-2-1,-29-3 0,-30-1 12,23 5-122,-201 7 80,-114 33-32,285-35-92,-303 20 157,313-19-118,72-5-41,-2 0-10,0 0 0,0-1 0,0 1 0,0-1 0,0 0 0,-6-1 0,3 1 12,4 0 14,-9-1 18,-3 4 43,0-3-58,12 0 1,0 1 0,-81 2 363,81-3-390,-2 0 0,-37 0 39,39 0-41,-19 0 50,19 0-48,-13 0-2,13 0 19,-17 0 205,17 0-191,-12 0 0,12 0 2207,10-7-2206,77-88 305,-81 93-319,0-1-13,6-5-10,-6 6 10,-2 2-22,4-3 15,12-16 32,-14 17 24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0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1391 68 6753,'36'-32'-295,"-38"10"552,1 17-45,-4 3 39,-1 1-148,0-1-1,0 1 1,0 0-1,0 0 1,0 1-1,0-1 1,0 1-1,-1 1 1,1-1-1,0 1 1,0 0-1,-11 4 1,-6 3 180,0 1 1,1 1-1,1 1 1,-36 23-1,-75 66 410,108-81-565,-231 199 903,-42 33-1331,221-195-1975,-2-3 0,-168 85 1,172-104-526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1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98 6569,'4'-63'196,"-4"60"209,1-1-215,-1 3-165,0 0 0,0 0 1,1 0-1,-1-1 0,0 1 0,0 0 0,1 0 0,-1 0 1,1 0-1,-1 0 0,1 0 0,-1 0 0,1 0 1,0 0-1,-1 0 0,1 0 0,0 0 0,0 0 0,0 0 1,0 0-1,0 1 0,0-1 0,0 0 0,0 1 1,0-1-1,0 1 0,0-1 0,0 1 0,0 0 0,0-1 1,1 1-1,-1 0 0,0 0 0,0 0 0,0 0 1,1 0-1,-1 0 0,2 0 0,2 1 22,-1 1 8,5 4 77,1 0 1,-1 1-1,0 0 0,0 1 1,-1 0-1,0 0 1,-1 1-1,0 0 0,6 10 1,-12-18-82,0 1 0,-1-1 0,1 1 1,-1 0-1,0 0 0,0-1 1,1 1-1,-1 0 0,0-1 0,0 1 1,-1 0-1,1 0 0,0-1 1,0 1-1,-1 0 0,1-1 0,-1 1 1,0 0-1,1-1 0,-3 3 0,-17 22 826,15-23-706,0 0 0,0-1 1,-1 0-1,1 0 0,0-1 0,-1 1 0,1-1 1,-1 0-1,1 0 0,-1-1 0,1 0 0,-1 0 1,0 0-1,1-1 0,-1 0 0,1 0 0,-1 0 0,1 0 1,0-1-1,-8-4 0,5 3-1,1 0 0,0-1 1,-1 0-1,2 0 0,-1 0 0,0-1 0,1 0 1,0-1-1,0 0 0,-7-8 0,13 12-140,-1 1 0,1-1 0,0 0-1,0 0 1,-1 0 0,1 0 0,0 1 0,1-1-1,-1 0 1,0 0 0,0 0 0,1 0 0,-1 0-1,1 1 1,0-1 0,-1 0 0,1 1 0,0-1-1,0 0 1,0 1 0,2-3 0,-2 2 10,0 1-24,0-1 1,0 1 0,1-1 0,-1 1 0,0 0 0,1 0 0,-1-1-1,1 1 1,-1 0 0,1 0 0,0 1 0,-1-1 0,1 0-1,0 0 1,0 1 0,-1-1 0,1 1 0,0-1 0,2 1 0,31 1 148,-32-1-156,3 1 4,-1 1 1,1-1-1,-1 1 0,1 0 1,-1 0-1,0 0 0,0 1 1,0 0-1,0 0 0,0 0 1,-1 0-1,1 1 0,-1 0 1,0 0-1,0 0 0,-1 0 1,1 1-1,-1 0 0,0-1 1,0 1-1,0 0 0,-1 1 1,0-1-1,0 0 0,0 1 1,1 5-1,0 3 15,0 1 0,0-1 0,-2 1 0,0 0 0,0 0 0,-2 0 0,1-1-1,-6 27 1,-6 2 38,-1-1 1,-29 61-1,1-4 67,34-61-35,11-33-57,2-2-38,-1-1 1,1 0-1,0 0 0,0-1 1,0 1-1,0-1 0,0 0 0,0-1 1,0 0-1,0 0 0,0 0 1,8-2-1,18-3-48,34-9 1,-33 6-14,-3 2-29,1374-264-7739,-803 189 1243,-436 56 3562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4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676 84 552,'-96'-20'1269,"-40"-7"1267,133 27-2315,-4 1 13,-75 13 1305,-104 31 0,51-9 591,105-27-979,30-9-1130,0 0 1,0 0-1,0 0 0,0-1 1,1 1-1,-1 0 1,0 0-1,0 0 0,0 0 1,0 0-1,0 0 1,0 0-1,1 0 1,-1 0-1,0 0 0,0 0 1,0 0-1,0 0 1,0 0-1,1 0 0,-1 0 1,0 0-1,0 0 1,0 0-1,0 0 0,0 1 1,0-1-1,1 0 1,-1 0-1,0 0 1,0 0-1,0 0 0,0 0 1,0 0-1,0 0 1,0 0-1,0 1 0,0-1 1,1 0-1,-1 0 1,0 0-1,0 0 1,0 0-1,0 0 0,0 1 1,0-1-1,0 0 1,0 0-1,0 0 0,0 0 1,0 0-1,0 0 1,0 1-1,0-1 0,0 0 1,0 0-1,0 0 1,0 0-1,0 0 1,0 1-1,0-1 0,0 0 1,-1 0-1,1 0 1,0 0-1,0 0 0,48 2 1605,-38-2-1966,171-8 1436,-87 1-802,1629-52 1871,623 90-1154,-1052-3-698,-735-27-150,-13-30 30,-532 28-189,36-3 16,1-2 0,79-21-1,-126 25-61,1 1-1,-1-1 0,0 0 1,0 0-1,0 0 1,0-1-1,0 1 1,0-1-1,4-4 1,-7 6-232,-7-5-986,2 3 1095,0-1 1,-1 1-1,0 0 1,0 0 0,0 0-1,0 1 1,0-1-1,0 1 1,-1 1 0,1-1-1,-1 1 1,1 0-1,-1 0 1,1 0-1,-1 1 1,-6 0 0,-169 8-6125,103-4 3041,13-1 206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5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417 443 6549,'-290'-11'-836,"217"7"2586,69 4-1431,1 0 10,-39-2 1664,38 2-759,23-1-796,580-27 1520,-286 11-1342,1713-45 1881,-455 19-1320,-1040 14-758,-8-42 434,-479 62-532,74-27 0,-97 28-185,0-1 0,-1-1-1,0-1 1,-1-1-1,20-15 1,-33 22-99,1 0 0,0 1 0,0 1 0,0-1 0,0 1 0,15-5 0,-19 8 29,27-16 560,-22 12-2564,-19 13-4887,5-5 6233,0 0-1,0-1 1,-1 1-1,1-1 1,-1 0-1,0-1 1,0 0 0,-13 3-1,-11-3-2013,0 0-540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10981,'38'-32'-1040,"-12"10"946,32-22 0,-50 39 203,0 0-1,1 1 1,-1-1-1,1 2 1,0-1-1,0 1 1,0 1-1,17-3 1,-20 4-2,1 1 0,-1 0 1,1 1-1,-1-1 0,1 1 1,-1 1-1,1-1 0,-1 1 1,0 0-1,1 1 0,-1-1 1,0 1-1,-1 0 0,1 1 1,-1 0-1,1-1 0,-1 2 1,0-1-1,0 1 0,-1-1 1,0 1-1,1 0 0,-2 1 1,6 7-1,-1 1 145,0 0 0,-2 1 0,1 0 1,-2 0-1,0 0 0,-1 0 0,0 1 1,2 27-1,-7 33 491,0-56-583,0 0-1,3 29 1,-1-42-145,0-1 1,0 0 0,1 0-1,0 0 1,0 0 0,0 0 0,1-1-1,0 1 1,0-1 0,0 1-1,1-1 1,4 5 0,14 12 53,1-1 0,46 32 0,-38-30 55,32 29-1,-42-32 5,-1 1 0,-1 0 0,-1 2 0,-1 0 0,-1 1-1,16 31 1,-26-43-33,-1-1 0,-1 1 0,0-1 0,-1 1 0,0 0 0,0 0 0,-2 1 0,1-1 0,-2 0 0,1 1 0,-2-1 0,0 1 0,0-1 0,-1 0 0,-1 0 0,0 0 0,-5 13 0,-1-4 48,-1 0 1,0-1-1,-2-1 0,-1 1 1,0-2-1,-1 0 0,-18 17 0,23-25-189,-1 0 0,-1-1-1,1 0 1,-2-1 0,1 0-1,-1 0 1,0-2 0,-1 1-1,1-2 1,-1 0 0,0 0-1,-27 5 1,34-9-303,0-1 1,0 0 0,0 0-1,0-1 1,-1 1-1,1-1 1,0-1 0,1 1-1,-1-1 1,0 0-1,0 0 1,1-1-1,-1 0 1,1 0 0,0 0-1,-9-7 1,5 2-650,0-1 1,0 0 0,1 0 0,1 0-1,-1-1 1,2 0 0,-9-16 0,-7-22-3958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1 186 3756,'1'-4'1092,"9"-49"5274,-9 51-5549,0-1 1,2-5 286,1 0 0,0 1 0,0 0 0,1 0 1,8-10-1,-12 15-311,27-30 3982,-22 26-4139,-4 4 65,22-23 5647,-24 25-6347,0-1 0,1 1 0,-1 0 0,0 0 0,0 0 0,0 0 0,1-1 0,-1 1 0,0 0 0,0 0 0,1 0 0,-1 0 0,0 0 0,0 0 0,1 0 0,-1 0 0,0 0 0,0 0 0,1 0 1,-1 0-1,0 0 0,1 0 0,-1 0 0,0 0 0,0 0 0,1 0 0,-1 0 0,0 0 0,0 0 0,1 0 0,-1 1 0,0-1 0,0 0 0,0 0 0,1 0 0,-1 0 0,0 1 0,0-1 0,4 29-1,29 299 0,33 19 0,-65-339 0,12 39 0,-50-126-7970,3 6-290,19 42 2377,1 0-2915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7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33 15453,'-78'-18'-191,"8"4"3839,69 14-3031,-11 4-369,12-4-188,0 0 0,-1 0 0,1 0 0,0 0 0,0 0 0,0 0 0,0 0 0,0 0 0,-1 0 0,1 0 0,0 0 0,0 0 0,0 0 0,0 0 0,0 0 0,0 1 0,-1-1 0,1 0 0,0 0 0,0 0 0,0 0 0,0 0 0,0 0 0,0 0 0,0 1 0,0-1 0,0 0 1,0 0-1,0 0 0,-1 0 0,1 0 0,0 0 0,0 1 0,0-1 0,0 0 0,0 0 0,0 0 0,0 0 0,0 0 0,0 1 0,0-1 0,0 0 0,1 0 0,-1 0 0,0 0 0,0 0 0,0 1 0,0-1 0,0 0 0,0 0 0,0 0 0,0 0 0,0 0 0,0 0 0,0 0 0,1 1 0,-1-1 0,0 0 0,0 0 1,0 0-1,0 0 0,0 0 0,0 0 0,0 0 0,1 0 0,-1 0 0,0 0 0,0 0 0,17 8 433,0-2 0,1 0 0,-1-1 0,1 0 0,0-2 0,22 2 1,493 1 4530,-286-9-4650,44-4-374,-264 6 0,-9 0-40,9 1 98,-14 3-665,3 0 377,-5 1-3826,-31 22-15069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8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13165,'0'0'45,"-6"18"1219,-2 3 6488,7-11-3165,1-6-4331,1 2-53,-1-2 34,1-1 0,-1 1 0,0-1 0,0 1 0,0 0 1,0-1-1,-1 1 0,1-1 0,-1 1 0,0-1 0,-2 6 0,2-7 214,2-11-6505,6-37 2077,7-13-7639,-7 41 4551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8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176 282 12765,'0'0'-203,"-4"-1"-79,-11-5-222,4-1 1793,11 6-1105,0 1 0,0 0 0,-1 0 0,1-1 0,0 1 0,0 0 0,0-1 0,0 1 0,0 0 0,-1 0 0,1-1 0,0 1 0,0 0 0,0-1 0,0 1 0,0 0 0,0-1 0,0 1 0,0 0 0,0 0 0,0-1 0,0 1 0,1 0 0,-1-1 0,0 1 0,0 0 0,0 0 0,0-1 0,0 1 0,0 0 0,1 0 0,-1-1 0,0 1 0,1 0 0,67-68 2024,-59 58-1925,0-1 0,-1-1 0,0 0 0,0 0 0,-2-1 0,0 1 0,7-19 1,-12 27-183,-1-1 0,1 1 0,-1 0 1,0 0-1,0 0 0,0-6 1,-1 1 69,1 5 41,-2 0-2,0 3-161,1-1-1,0 0 0,0 0 1,-1 1-1,1-1 0,-1 1 1,0-1-1,1 1 0,-1 0 0,0 0 1,0-1-1,0 1 0,0 0 1,0 1-1,0-1 0,0 0 1,0 1-1,0-1 0,0 1 1,0-1-1,0 1 0,0 0 1,-1 0-1,-2 0 0,-1 1 69,1 1 0,-1-1 0,0 1 1,1 0-1,-1 0 0,1 1 0,0-1 0,0 1 0,-7 5 0,-3 3 122,1 0-1,1 1 1,0 0-1,1 0 1,0 2-1,1 0 1,0 0-1,2 1 1,-1 0-1,2 0 1,0 1 0,1 0-1,0 1 1,-4 17-1,8-23-185,1 0 0,0 0 1,1-1-1,0 1 0,0 0 0,1 0 0,1 0 0,0 0 1,0 0-1,1 0 0,0-1 0,1 1 0,0 0 0,1-1 1,0 0-1,1 0 0,0 0 0,1-1 0,0 0 0,0 0 0,0 0 1,2-1-1,12 14 0,-4-9-493,1-1 1,0 0-1,0-1 1,1-1-1,1-1 1,-1 0-1,2-2 1,-1 0-1,1-1 1,0-1-1,29 4 1,-9-3-2935,59-1 1,38-10-8518,-106 3 5146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9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397 55 12657,'-60'6'-246,"-85"9"1914,4 6 3696,105-13-2757,33-7-1684,-1 0 19,-3 8 5835,26-4-6375,0 0 1,0-2-1,0 0 0,34 1 1,1090-62-340,-713 8 136,-212 23-5907,-200 26 2655,-48 15-14973,22-11 19442,-16 5-7155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21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27358,'0'2832'0,"2831"-2832"0,-2831-2832 0,-2831 2832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9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91 10729,'-28'3'-111,"-170"24"2310,8 10 5609,145-28-4311,42-8-2593,0 0 433,-5 3-1447,8-4 175,0 0 0,0 0 0,0 0 0,0 0 0,0 0 0,0 0 0,0 0 0,0 0 0,0 1 0,0-1 0,0 0 0,0 0 0,0 0 0,0 0 0,-1 0 0,1 0 0,0 0 0,0 0 0,0 1 0,0-1 0,0 0 0,0 0 0,0 0 0,0 0 0,0 0 0,1 0 0,-1 0 0,0 0 0,0 1 0,0-1 0,0 0-1,0 0 1,0 0 0,0 0 0,0 0 0,0 0 0,0 0 0,0 0 0,0 0 0,0 0 0,0 1 0,0-1 0,1 0 0,-1 0 0,0 0 0,0 0 0,0 0 0,0 0 0,0 0 0,0 0 0,0 0 0,0 0 0,1 0 0,-1 0 0,0 0 0,0 0 0,0 0 0,0 0 0,0 0 0,0 0 0,0 0 0,0 0 0,1 0 0,-1 0 0,0 0 0,0 0 0,0 0 0,0 0 0,24 5 461,0-1 0,0-1-1,31-1 1,84-4-710,-90 0 295,586-29-111,-5-41 0,-403 25-53,-133 22-5507,-91 25 3840,8-11-1261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53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0 2820,'-48'29'2776,"46"-28"-2313,-15 10 2392,10-6-1121,1 1-1,0 0 1,0 1 0,-10 14-1,14-19-411,2-2-1280,0 0 0,-1 0 0,1 0 0,0 0 1,-1 1-1,1-1 0,0 0 0,-1 0 0,1 0 0,0 1 1,0-1-1,-1 0 0,1 0 0,0 1 0,0-1 1,-1 0-1,1 1 0,0-1 0,0 0 0,0 1 0,0-1 1,-1 0-1,1 1 0,0-1 0,0 0 0,0 1 0,0-1 1,0 0-1,0 1 0,0-1 0,0 1 0,0-1 1,0 0-1,0 1 0,0 0 0,-1 18 1362,1-16-1566,1 0 475,0-1-243,1 0 0,-1 0-1,1 0 1,0-1-1,0 1 1,0-1 0,0 1-1,0-1 1,0 0 0,0 1-1,0-1 1,0-1-1,5 3 1,56 11 459,0-3 1,1-2-1,84 1 0,-91-7-321,549 11 1031,-472-13-1067,4427 68 2007,-3137-78-1835,-1035-6-1857,-318 20-509,-60-4 735,-42 3-11995,26-4 14985,-15-1-4141,-31-8-1189,2 3-1262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3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25541,'6850'0'0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2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372 489 6873,'-216'-21'678,"213"20"-294,-2 1 8,-12-1-5,12 0-15,-16-1 966,17 2-1039,-4 0 105,-1 1 1,1 1-1,0 0 0,-14 4 1,19-4-103,1-2-128,0 1-1,0 0 0,0 0 1,0 0-1,0 0 1,0 0-1,0 1 0,0-1 1,0 0-1,0 1 1,-2 2-1,-13 8 3818,20-12-3913,-1 0-1,1 0 1,-1 1 0,0-1-1,0 1 1,1 0 0,-1 0 0,0 0-1,0 0 1,3 1 0,8 4 109,3-3 50,0-1 0,0 0 0,0-2 0,18 0 0,4-1 58,557-15 1933,-373 7-1731,2339-85 2243,-2489 92-2706,936-39 472,-6-45-213,-988 84-298,343-51-17,-294 39-124,0-1 0,-1-4 0,91-40 0,-143 54-54,-1 1 0,1-1 0,-1 0 0,0-1 0,0 0 0,-1-1 0,0 0 0,0 0 0,0 0 0,-1-1 0,7-10 0,-13 17 6,-1 1 0,0 0 0,0-1 0,1 1 0,-1-1 0,0 1-1,0-1 1,0 1 0,0-1 0,0 1 0,0-1 0,0 1 0,1-1 0,-1 1 0,-1-1-1,1 1 1,0-1 0,0 1 0,0-1 0,0 1 0,0-1 0,0 1 0,0-1-1,-1 1 1,1-1 0,0 1 0,-1-1 0,-15-9 21,12 8-511,4 2 623,-1 0-1,1-1 1,-1 1-1,0 0 0,1 0 1,-1-1-1,1 1 1,-1 0-1,1 0 0,-1 0 1,0 0-1,1 0 1,-1 0-1,1-1 0,-1 2 1,1-1-1,-1 0 1,0 0-1,1 0 0,-1 0 1,1 0-1,-2 1 1,-212 40-11340,158-28 7438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7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447 571 5549,'2'-23'480,"7"-81"2752,-9 91-2690,0-1 0,-1 1 0,-1 0 0,0-1 0,-5-18 0,6 30-451,0-1-1,0 0 0,0 1 1,-1-1-1,1 1 0,-1 0 1,1-1-1,-1 1 0,0 0 1,0 0-1,0 0 0,0 0 1,0 0-1,0 1 1,0-1-1,-1 1 0,1-1 1,-1 1-1,1 0 0,-1 0 1,0 0-1,1 0 0,-1 0 1,0 1-1,1-1 0,-4 1 1,0-1 16,1 1-1,-1 0 1,1 1 0,0-1 0,-1 1 0,1 0 0,0 1-1,0-1 1,0 1 0,0 0 0,0 0 0,-6 4-1,-14 10 265,1 2-1,0 1 1,1 1-1,1 0 1,1 2-1,1 1 1,1 0-1,1 2 1,1 0-1,-14 29 1,20-33-171,0 1 0,2 0 1,1 0-1,0 0 0,2 1 1,1 1-1,0-1 0,2 1 1,1-1-1,1 1 0,0 0 1,2 0-1,5 31 0,-3-41-130,1 0 0,1 0-1,0 0 1,1 0 0,0-1-1,1 1 1,1-2 0,0 1-1,0-1 1,1 0-1,1-1 1,0 0 0,1-1-1,0 0 1,0 0 0,1-1-1,0-1 1,1 0 0,21 10-1,-21-12-38,-1-1 0,1-1-1,0 0 1,0 0 0,0-1-1,0-1 1,1 0 0,-1-1 0,1-1-1,-1 0 1,0-1 0,1 0-1,-1-1 1,1 0 0,-1-1-1,0-1 1,0 0 0,-1 0 0,1-2-1,-1 1 1,21-15 0,-20 11-21,-1 0 0,-1 0 0,0-1 0,0-1 0,-1 0 1,0 0-1,-1-1 0,-1 0 0,1-1 0,-2 0 0,0 0 1,9-24-1,-10 19-8,-2 1 1,0-1 0,-1 0 0,0 0 0,-2 0-1,0 0 1,-1-1 0,-1 1 0,-4-29 0,0 23-11,-1 0 1,-1 0 0,0 1-1,-2 0 1,-1 0 0,-1 1 0,0 0-1,-2 1 1,-1 0 0,0 1-1,-1 1 1,-2 1 0,1 0 0,-2 1-1,-35-27 1,29 29-17,-1 1-1,0 1 1,-1 1 0,-1 1 0,0 1-1,-35-7 1,59 16-8,12 4-478,21 5 316,0-1 0,0-1-1,1-2 1,-1-1 0,1-2 0,48-3 0,193-32-668,-209 22 733,-1-2 0,-1-3 0,0-3 0,-2-2 0,0-3 0,68-40 0,-65 28 867,82-64 0,-141 99-190,-12 7-340,2-1-158,-3 1 35,1 1 0,0 0-1,0 0 1,1 1-1,-15 15 1,-28 34 268,3 2 0,3 3 1,3 1-1,2 3 0,3 1 1,3 1-1,-46 130 0,72-169-256,0 0 1,2 0-1,2 1 0,0 0 0,2-1 0,1 30 1,3-36-53,0-1 0,1 0 1,1 0-1,1 0 0,1 0 1,0-1-1,2 0 1,18 33-1,-10-25-403,2-1 0,2 0 0,0-2 0,1 0 0,2-1 1,0-2-1,2 0 0,37 25 0,-38-31-1372,0-2 1,1 0-1,1-2 1,0 0-1,52 14 1,-70-24 362,0 0-1,0-1 1,0 0 0,16 0-1,1-3-4543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8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43 479 11145,'-41'-86'-887,"39"83"1661,4 15-410,34 152 1388,19 121 2078,-43-177-406,-11-103-2847,-4 5 134,-1-7-395,-1-13 1530,-12-51-1096,-13-90 0,23 91-483,3 0 1,2 0-1,8-81 1,-3 112-213,1 1-1,2-1 1,1 1 0,1 0-1,1 1 1,1-1 0,2 2-1,0 0 1,18-26-1,-22 41-41,0 0-1,1 0 0,0 1 0,1 0 0,0 0 0,1 1 0,0 1 0,0 0 0,1 0 0,-1 1 0,2 1 0,12-6 0,-18 10-7,0-1 0,0 1 0,0 1 0,0-1 0,1 1 0,-1 1 0,0-1 0,1 1 0,-1 0 0,0 1 0,1 0 0,-1 0 0,0 1 0,0-1 0,0 1 0,0 1 0,0 0 0,0 0 0,-1 0 0,1 1 0,-1-1 0,0 2 0,0-1 0,5 6 0,1 2 21,0 1-1,-2 0 1,1 1 0,-2 0 0,0 0-1,0 1 1,-2 1 0,0-1 0,0 1-1,-2 0 1,7 27 0,0 19 108,8 110 0,-18-151-106,7 83 40,5 58-623,-10-55-2965,-5-99 2001,0 1 0,0-1 0,0 1 0,-3 8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8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11401,'2'-6'-54,"0"-3"84,0 0 1,1 0-1,1 0 0,-1 0 1,10-14-1,-12 20 28,1 1-1,0 0 1,0 0-1,-1 0 1,1 1-1,1-1 1,-1 0 0,0 1-1,0-1 1,1 1-1,-1 0 1,0 0-1,1 0 1,-1 0 0,1 0-1,0 0 1,-1 1-1,1 0 1,-1-1-1,1 1 1,0 0 0,-1 0-1,1 0 1,0 0-1,4 2 1,11 2 234,0 1 1,0 0 0,-1 2-1,1 0 1,-2 1 0,1 1-1,-1 0 1,-1 1 0,15 12-1,0 2 158,-2 1 1,-1 1-1,35 44 0,-32-31-118,-3 2 0,-1 0 0,-2 2 0,-2 1 0,-2 1 0,-2 0-1,19 72 1,-22-54-42,-3 1-1,-2 0 0,-4 1 0,-2-1 0,-5 80 0,-2-101-190,-2 0 0,-2-1 0,-2 0 0,-26 77 0,24-90-359,-1-1-1,-2 0 1,-1-1 0,-1-1 0,-1 0-1,-1-2 1,-36 39 0,28-38-768,-1-1-1,-1-1 1,0-1 0,-45 25 0,44-32-1700,0-1 0,-55 18 0,34-17-2647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175 262 10309,'-93'-2'618,"12"0"10590,93-3-10406,-5 2-684,9-4 168,-1 1 0,2 0 0,-1 1 1,30-4-1,1439-136 4877,11 97-3679,-1173 37-1167,-50 1-1375,-90 8-4518,-197 2 4899,0 1 1,-1 1-1,-17 4 0,-28 4-1214,-182 10-10012,151-10 5444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9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565 222 11977,'-339'37'429,"117"-18"5875,218-19-5516,20 2 3889,87-7-3379,1332-69 4754,-78 5-4810,-246-40-1242,-1045 105 0,-39 0 0,-1 2 0,-3 1 0,2 2 0,-7 2-34,-14-3-237,-26 0-16043,0-6 15208,9 3 39,-9-3-3876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0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71 3592,'0'0'51,"9"-18"960,6-34 14618,-24 55-15215,8-2-409,-5 1 93,1 0 0,0 0 0,0 1 0,0-1-1,0 1 1,1 0 0,-1 1 0,1-1 0,0 1 0,0 0-1,0 0 1,0 0 0,1 1 0,-1-1 0,1 1 0,-2 5-1,0 1 148,1 0 0,0 0 0,1 0-1,1 0 1,0 0 0,0 1-1,1-1 1,0 1 0,1 0 0,1-1-1,2 16 1,1-8 32,0-1-1,2 1 1,0-1 0,1 0-1,1 0 1,11 17-1,20 28 584,89 110 0,-11-19-196,-108-140-1149,-1 1 0,0 0 0,-1 1 0,9 31 0,-16-45 291,1 1 1,-1-1-1,0 0 0,0 1 0,-1-1 0,1 0 1,0 1-1,-1-1 0,1 0 0,-1 1 0,0-1 1,0 0-1,0 0 0,0 0 0,0 0 0,0 0 1,-1 0-1,1 0 0,-1 0 0,1 0 0,-1-1 1,0 1-1,-2 1 0,-2 2-531,0 0 0,1-1 0,-2 0 0,1 0 0,-13 5 0,2-3-1121,0-1-1,0-1 0,0 0 1,0-1-1,-30 1 1,10-4-3415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25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620 0 23955,'-620'739'0,"793"-739"0,448-739 0,-795 739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0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1 481 9897,'4'-12'-122,"1"0"1,1 0-1,0 1 1,1 0-1,0 0 1,0 1-1,1-1 1,1 2-1,0-1 0,0 1 1,0 1-1,1 0 1,15-9-1,14-8 277,3 1-1,53-21 1,-79 38-160,56-24 598,2 3-1,1 3 0,152-29 1,-164 47 426,-59 7-819,3 4 81,-6-4-267,-1 0 0,1 0 0,-1 0 0,0 0 0,1 0 0,-1 0 0,1 0 0,-1 0 0,1 0 0,-1 0 1,0 0-1,1 0 0,-1 0 0,1 1 0,-1-1 0,0 0 0,1 0 0,-1 1 0,0-1 0,1 0 1,-1 0-1,0 1 0,1-1 0,-1 0 0,0 1 0,0-1 0,1 0 0,-1 1 0,0-1 0,0 0 1,0 1-1,1-1 0,-1 1 0,0-1 0,0 1 0,0-1 0,0 1 0,-2 10 195,-2 0 1,1 0-1,-1 0 0,-1 0 0,0-1 1,-10 17-1,5-11 56,2 1 1,-8 19-1,12-23-116,0 1-1,1 0 1,1 1 0,0-1-1,1 0 1,0 1 0,1-1 0,1 1-1,0-1 1,1 0 0,1 0-1,0 0 1,0 0 0,2 0-1,0 0 1,0-1 0,1 0-1,1 0 1,0-1 0,1 0-1,0 0 1,1 0 0,1-1-1,-1-1 1,2 0 0,-1 0-1,21 14 1,-29-23-77,0 1 0,0-1-1,0 0 1,-1 0 0,1 0-1,0-1 1,0 1 0,0 0-1,0-1 1,0 1 0,1-1-1,-1 0 1,0 1 0,0-1 0,0 0-1,0 0 1,0-1 0,0 1-1,0 0 1,1-1 0,2-1-1,-3 1-26,0 0 0,0-1 0,0 1 0,0-1 0,-1 0 0,1 1 0,-1-1 0,1 0 0,-1 0 0,0 0-1,0 0 1,0 0 0,0 0 0,0 0 0,0-1 0,0 1 0,-1 0 0,1 0 0,-1-1 0,0 1 0,1 0-1,-1-5 1,-2-83 452,0 60-250,2-1-1,6-60 1,-5 86-235,0 1 0,0-1 0,0 0 0,1 1 0,0-1 0,0 1 0,0 0-1,0-1 1,1 1 0,-1 0 0,1 1 0,0-1 0,0 0 0,1 1 0,-1 0 0,1-1 0,0 1 0,0 1 0,0-1-1,0 1 1,0-1 0,0 1 0,1 0 0,-1 1 0,7-3 0,-4 3-7,1 0 0,-1 0 0,1 0 0,-1 1 0,1 0 0,-1 1 0,0-1 0,1 1 0,-1 1 0,1 0 0,-1 0 0,0 0 0,0 1 0,0 0 0,12 7 0,-12-5 1,0 0 0,0 0 0,-1 1-1,1 0 1,-1 0 0,-1 0 0,1 1 0,-1 0-1,0 0 1,-1 1 0,0-1 0,0 1 0,0 0-1,-1 0 1,4 15 0,-5-15 21,-1-1-1,0 1 0,0-1 1,0 1-1,-1-1 1,0 1-1,-1-1 1,0 1-1,0-1 1,0 1-1,-1-1 0,0 0 1,0 0-1,-1 0 1,0 0-1,0 0 1,-1 0-1,-5 6 1,9-12 78,-1 1 1,0-1 0,0 0-1,0 0 1,0 0-1,0 0 1,-1 0 0,1 0-1,0 0 1,0 0 0,-1 0-1,1-1 1,0 1 0,-2 0-1,-2-6 222,2 3-291,1-1 0,0 0 1,0 1-1,0-1 0,0 0 0,0 0 0,1 0 0,-1 0 1,1-1-1,0 1 0,0 0 0,0-1 0,0 1 0,1-1 0,-1 1 1,1-1-1,0 1 0,0 0 0,0-1 0,1-6 0,6-24 46,0 1-1,3 0 1,0 1-1,2 0 1,23-43-1,-24 54-649,1 1 0,1 0-1,0 1 1,2 0-1,0 1 1,1 1 0,1 0-1,33-24 1,-38 33-1093,0 1 0,0 0 0,26-9 0,15 2-5931,-28 12 1324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1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65 11105,'15'-46'-1376,"-14"43"1694,2-8-246,-3 6 420,-4 10 2556,-109 195-142,58-98-1117,-77 202 0,114-252-1425,2 1-1,3 1 1,2 0 0,2 1 0,3 0 0,1 58-1,6-88-252,1-1-1,1 1 0,1-1 0,1 1 1,1-1-1,2-1 0,0 1 0,1-1 0,1-1 1,18 28-1,-17-32-434,1-1-1,1 0 1,1-1 0,0-1 0,1 0 0,0-1 0,1-1 0,1 0-1,0-1 1,1-1 0,0 0 0,29 11 0,-22-12-1125,-1-2 0,1-1 0,34 5 0,-36-9-1913,46 0-1,-31-4-1948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1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40 10261,'-1'-3'-85,"-22"-33"5652,43 94-4752,3 7 1276,17 79-1,-36-121-1706,8 48-1155,-11-65 127,-1 0 0,0-1 0,0 1 0,-1 0 0,-1 8 0,2-14 525,-1 1-1,1 0 1,0-1 0,-1 1-1,1-1 1,0 1-1,-1 0 1,1-1 0,-1 1-1,1-1 1,-1 1 0,1-1-1,-1 1 1,1-1-1,-1 0 1,0 1 0,1-1-1,-1 0 1,0 1 0,1-1-1,-1 0 1,0 0-1,1 0 1,-2 1 0,-8-3-7839,-26-13 4268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1 177 8681,'-1'-25'98,"3"-50"1198,-2 70-1217,1 1 1,0-1 0,0 0-1,0 1 1,0-1-1,1 1 1,-1-1 0,1 1-1,1 0 1,-1 0-1,0 0 1,6-7 0,-6 10-155,-1-1 0,1 1 1,0 0-1,0 0 0,-1 0 1,1 0-1,0 0 0,0 1 1,0-1-1,0 0 0,0 1 1,0 0-1,0-1 0,0 1 1,0 0-1,0 0 0,0 0 1,0 0-1,0 0 0,0 1 0,3 0 1,1 0-402,-1 1 1,1 0-1,-1 0 1,1 1-1,8 4 1,6 9-1759,2 1-290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46 214 6345,'-2'106'1801,"1"-101"-1308,1-2 20,-5 5 6149,0-13-6475,2 2-35,0-1 1,0 0-1,0 1 0,0-1 0,1 0 1,-1-1-1,1 1 0,0 0 0,0-1 1,1 1-1,-1-1 0,1 1 0,0-1 1,0-8-1,0 2 37,2-1 0,-1 1 0,2 0 0,0 0 0,0 0 0,1 0 0,0 0-1,0 0 1,2 1 0,-1-1 0,1 1 0,1 0 0,0 1 0,0-1 0,1 1 0,0 0 0,0 1 0,1 0 0,0 0 0,1 1 0,0 0 0,0 0-1,18-10 1,-21 14-137,1 0 0,-1 1-1,1-1 1,0 1 0,0 0-1,0 1 1,0-1 0,0 2-1,0-1 1,0 1-1,0 0 1,0 0 0,0 1-1,0 0 1,0 0 0,0 0-1,0 1 1,-1 0 0,11 5-1,-3 0 16,-1 1 1,-1 0-1,0 1 0,0 0 0,0 1 0,-2 0 1,1 1-1,-1 0 0,16 23 0,-16-19-518,0 1 0,-1 0 0,-1 0-1,-1 0 1,0 1 0,-1 0 0,6 33 0,-8-8-2511,-4 2-4434,0-31 3278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10225,'11'-82'1789,"-10"78"-1289,1 1 202,-2 3-664,0 0 0,1-1 1,-1 1-1,0 0 1,0 0-1,0-1 0,0 1 1,0 0-1,0 0 0,1-1 1,-1 1-1,0 0 0,0 0 1,0-1-1,1 1 0,-1 0 1,0 0-1,0 0 1,1 0-1,-1-1 0,0 1 1,0 0-1,1 0 0,-1 0 1,0 0-1,1 0 0,-1 0 1,0 0-1,0 0 1,1 0-1,-1 0 0,0 0 1,1 0-1,-1 0 0,0 0 1,1 0-1,-1 0 0,0 0 1,0 0-1,1 0 1,-1 0-1,0 0 0,1 0 1,-1 1-1,0-1 0,0 0 1,1 0-1,-1 0 0,0 1 1,0-1-1,0 0 0,1 0 1,-1 0-1,0 1 1,0-1-1,0 0 0,0 0 1,0 1-1,1-1 0,-1 0 1,0 1-1,26 33 1140,-1 0 0,38 73 1,27 95 959,-72-154-1912,-3 2 0,16 87 1,-27-108-1014,-1 1 0,-2 35 0,-2-46-386,0 0-1,-2 0 0,0 0 0,-8 23 1,8-34 85,0 0 1,0 0 0,-1 0-1,0-1 1,0 1 0,-9 10-1,0-3-3161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3 175 10017,'0'-3'173,"-1"0"1,0 0-1,1 0 0,0 0 0,0 0 1,0 1-1,0-1 0,0 0 1,0 0-1,1 0 0,-1 0 1,1 0-1,0 0 0,0 1 0,0-1 1,0 0-1,2-3 0,0 3-2,0 0-1,0 0 0,0 0 1,1 0-1,-1 1 1,1-1-1,-1 1 0,1 0 1,0 0-1,0 0 0,4-1 1,30-11 490,0 1 0,0 3 0,62-10 0,122-2-1663,-165 17 80,162 1-9474,-184 6 6747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9109,'4'-2'5912,"-3"1"-5826,5 17 2138,10 38-1920,-7-22 1320,10 23-264,12 47-1459,-28-89-961,-1 0 0,0 0 0,0 14 0,-2-22 162,0-1 0,0 0-1,-1 0 1,1 1 0,-1-1 0,0 0-1,0 0 1,0 0 0,-1 0 0,-2 6-1,-3 0-3644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17 175 10597,'-2'-30'256,"-3"2"-12,2 6 120,1 3 92,0 2 472,0-7-8,4-4-916,0 22-220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65 209 6977,'-44'-19'673,"24"8"1360,24 5-1538,4-3-290,1 1 0,0 0 0,0 0-1,1 1 1,0 0 0,0 0 0,0 2-1,20-10 1,20-5-64,1 1 1,0 3-1,2 2 0,96-13 1,-140 26-551,-1 0 1,1 1-1,0 0 0,-1 0 1,1 1-1,0 0 0,-1 1 1,14 4-1,-21-6 229,0 1-1,-1-1 0,1 0 1,0 1-1,-1-1 1,1 1-1,-1-1 1,1 1-1,-1-1 0,1 1 1,-1 0-1,1-1 1,-1 1-1,0-1 1,1 1-1,-1 0 0,0 0 1,1-1-1,-1 2 1,0 0-460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2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23957,'0'1406'0,"275"-1406"0,-275-1406 0,-275 1406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82 6637,'-84'60'5879,"93"-65"-5384,22-10-170,0 1 0,58-18-1,180-33-10072,-232 55 7367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98 6789,'2'-13'159,"2"-3"1276,-1 0 0,2-33 0,-5 46 1679,-10 8-2396,-2 2-376,0 0 0,0 1 0,0 1 0,1 0-1,-18 19 1,17-14-35,1 0 1,1 1-1,0 1 0,1-1 0,1 1 0,1 1 1,0-1-1,1 1 0,-7 28 0,12-36-222,-1 0-1,1 0 0,1 0 1,-1 0-1,2 0 0,-1 0 0,1 1 1,1-1-1,-1-1 0,2 1 1,-1 0-1,1 0 0,0-1 1,1 1-1,0-1 0,0 0 0,1 0 1,0-1-1,1 1 0,11 11 1,-14-15-62,0 0 0,1-1 1,-1 0-1,1 0 1,0 0-1,0 0 0,0-1 1,1 1-1,-1-1 1,0 0-1,1 0 0,0-1 1,-1 1-1,1-1 1,0 0-1,0-1 0,-1 1 1,1-1-1,0 0 1,8 0-1,-7-2 3,-1 1 0,1-1 0,0 0 0,-1-1 0,1 1 0,-1-1 0,0 0 0,0 0 0,0-1 0,0 0 0,0 0 0,-1 0 0,0 0 0,1-1 0,-2 1 0,1-1-1,6-10 1,-5 1 64,0 1 0,-1-1 0,-1 1 0,0-1-1,0 0 1,-2-1 0,1 1 0,-2 0-1,0 0 1,-3-18 0,-3-17-1797,-20-72-1,25 120 1663,-3-10-888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11173,'0'0'1137,"4"0"-499,-1 0-257,0 0-1,1 0 1,-1-1 0,0 1 0,0-1 0,1 0-1,-1 0 1,6-2 0,27-16-426,-5 3-2580,-31 15 2480,1 1 1,0 0-1,0 0 0,0 0 0,0 0 0,0-1 0,-1 1 0,1 0 1,0 0-1,0 1 0,0-1 0,0 0 0,0 0 0,-1 0 1,1 0-1,0 1 0,0-1 0,0 0 0,0 1 0,12 28-8807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4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7493,'-14'28'172,"2"-6"24,3-3 76,1-6 120,1 0 800,-3 4 148,1-4-264,2 1-1236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7005,'9'-4'748,"-1"-1"-1,-1 0 1,1-1 0,-1 1 0,1-2 0,13-14 1799,-18 18-1375,6-2-1015,-4 9 3493,7 23-2671,-2 2 0,-1-1-1,-1 1 1,6 45 0,6 19 314,9 43-280,-8-40-4084,-19-72 1536,0-2-2020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57 172 12161,'-6'-18'253,"-6"-19"2116,-18-38 0,28 72-1680,-4-33 924,5 34-1709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7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78 1968,'0'0'1429,"1"-4"-1120,10-33 3173,9 1 9235,-24 44-12324,-86 158 2000,54-110-1368,-2-2-1,-2-2 0,-61 60 0,82-86 239,18-24-1120,0-1 1,1 1 0,-1-1 0,0 0 0,1 1-1,-1-1 1,1 1 0,0 0 0,-1-1-1,1 1 1,0-1 0,0 1 0,0-1-1,0 1 1,0 0 0,1-1 0,-1 1-1,1 1 1,1 1-14,1-1 1,-1 1-1,1-1 0,0 1 1,0-1-1,1 0 0,-1 0 1,1-1-1,-1 1 0,1-1 1,0 0-1,4 3 0,95 29 250,-18-6-2004,39 25-6391,-44-14-5137,-63-30 4943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13577,'0'0'-891,"1"-4"-565,0-3 1219,-1 7 220,0-1 0,0 1 0,0 0 0,0 0 0,0 0 0,0-1 0,0 1 0,1 0 0,-1 0 0,0 0 0,0-1 0,0 1 0,0 0 0,0 0 0,0 0 0,1-1 0,-1 1 0,0 0 0,0 0 0,0 0 0,0 0 0,1 0-1,-1 0 1,0-1 0,0 1 0,0 0 0,1 0 0,-1 0 0,0 0 0,0 0 0,0 0 0,1 0 0,-1 0 0,0 0 0,0 0 0,0 0 0,1 0 0,-1 0 0,0 0 0,0 0 0,0 0 0,1 0 0,-1 0 0,0 0 0,0 0 0,1 0 0,-1 1 0,0-1-1,0 0 1,0 0 0,0 0 0,1 0 0,-1 0 0,0 1 0,13 13 293,0 1-1,-1 0 1,-1 1 0,0 1-1,-1-1 1,-1 2 0,7 20-1,-7-12 507,-1 1-1,-2 0 1,0 1 0,-2 0-1,-2-1 1,0 1 0,-4 49-1,2-74-297,-15 30 3765,10-39-3955,-14-15-24,17 17-205,0 0 0,0 0 0,1 0 0,-1-1 0,1 1 0,0 0 0,0 0-1,1-1 1,-1 1 0,1-1 0,0 1 0,0 0 0,0-1 0,0 1 0,1 0 0,0-1 0,2-6 0,-3 10-41,5-25 139,0 1-1,2 0 1,1 1-1,11-25 1,-13 37-112,-1 1 1,2 0-1,-1 0 1,2 0 0,-1 1-1,1 1 1,1-1 0,0 1-1,0 0 1,17-11-1,-20 16-25,12-4-3,-17 7-23,0 0 1,-1 1 0,1-1-1,0 1 1,0-1 0,0 1 0,0-1-1,0 1 1,0 0 0,0-1 0,0 1-1,0 0 1,1 0 0,-1 0 0,0 0-1,0 0 1,0 0 0,1 0 0,8 1 17,-5 0 4,0 0-1,-1 0 1,1 0-1,0 0 1,-1 1-1,1 0 1,-1 0-1,1 0 1,-1 0-1,0 1 1,0 0-1,6 5 1,-3-1 65,0 0 1,0 0-1,-1 1 0,0 0 1,8 16-1,0 6 249,-1 0 0,16 56 0,-27-81-311,2 11 131,-1-1 1,4 32-1,-5-22-31,-1-22-94,1 17 36,-2-16-32,1 2-1048,2 12 3631,-5-12-6698,-41-23-13380,34 12 10222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91 13157,'-38'-59'996,"36"56"-513,-5-14 1773,3 5-2165,-2 25-8161,4-6 7296,1-1 0,0 1 0,0 0 0,0 14-1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1 7701,'-7'11'476,"0"0"1,0 0-1,-1 0 1,-1-1-1,1 0 0,-2 0 1,-11 9-1,-17 19 1101,-13 15-2366,12-16-6749,28-27 4632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37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78 914 12657,'-5'11'36,"2"-18"3193,0-20 1303,3 24-5924,-1-5 1648,-3-10 256,-19-112 2263,18 107-2583,0 0 0,2 0 0,0 0 0,2 0 0,1 0 1,0-1-1,2 1 0,1 0 0,7-30 0,12-88 130,-22 138-303,1-1 4,7-49 145,-7 50-119,-1-2-10,6-47 98,-5 48-96,1-15 11,-2 15-28,10-73 130,-10 73-139,1 1 20,0-10-12,0 9 47,-1 1-13,0-10-15,0 10 46,0 0-62,7-52 112,-2 56-147,21 0-8,100 6 27,-43-3 37,11-2 4,-73-3-36,-17 0-8,1 1 9,14 0 5,-14 0-17,-1 0 3,36-6 13,-36 6-24,-1-1 4,9 0-6,-9 1 0,20-5-24,-19 5 30,9-2 15,-10 2-4,-2 0-46,0-1 27,-1 1-1,1 0 0,0-1 0,0 1 0,0 0 0,-1 0 0,1-1 0,0 1 0,0 0 0,0 0 0,0 0 0,-1 0 0,1 0 0,0 0 1,0 1-1,0-1 0,-1 0 0,1 0 0,0 1 0,0-1 0,0 1 0,1 15 5,-2-12-5,0 0-21,0 11 25,0-11 8,0 1-9,-2 42-14,-2 14 27,3-54-3,1 0-1,0-1 1,0 1 0,2 13 0,-1-17 4,-1 2-10,0 77 54,0-79-40,1 1-14,-1 0 0,1 0 0,0 0 0,-1 0 0,0 0 0,-1 8-1,1-8 2,3 44 53,-1 26-18,-2-71-27,0 1 0,1 49 28,0-50-29,-2 1 0,0 15-5,1-14-3,-1-1 8,-19 113 163,19-114-166,1 0 9,-1 8 0,-9 56 8,8-55-12,-11 46 32,13-55-29,-5 34 13,1 3 15,3-37 33,1 0-70,0 10 9,0-10 461,-2-2-453,-2 0-16,0 0 0,0-1 0,0 1 0,0-1 0,0 0 0,0 0 0,0-1 0,0 1 0,0-1 0,0 0 0,-7-2 0,-5-1-12,11 4 4,1 0-3,-13 0 14,9 0 23,0 1-1,-1-1 1,1-1 0,0 0 0,0 0 0,0 0 0,0-1-1,-13-5 1,18 6 24,2 0-45,0 0 1,0 0-1,1 0 0,-1 0 1,0 0-1,0-1 0,1 1 1,-1 0-1,1 0 0,-1 0 1,1-1-1,-1 1 1,1 0-1,0-1 0,0 1 1,0 0-1,0 0 0,-1-1 1,2 1-1,-1-3 0,0-24 108,0 23-91,0 1-8,10-65 43,-1 18-16,-4 1 32,-3 16-47,-1 31-17,-1-3-13,0-42 20,0 12-19,0 33 10,0-1 13,0-13-6,0 13-6,-1 2-11,1 1 1,-1 0-1,1-1 0,-1 1 1,1-1-1,0 1 0,0-1 0,0 1 1,0-1-1,0 1 0,1-3 0,-1 4 1,-1-4 16,-2-19-3,0 11-11,-7-29 29,9 38-20,0-1 0,-2-8 0,2 9 2,2-5 1,-3 1-11,-7-16 16,7 20-17,-11-46 25,13 46-8,-2 1-26,1-2 4,0 0 7,-15-9-64,14 11 83,-34-11-122,32 13 100,-14 0-10,14 0-3,1 2-174,-1 1 195,-5 6-62,-3 27-22,9-25 88,2 0-1,0 0 1,0 16-1,1-26-13,0 3 4,-5 18-18,5-18 2,-4 52 49,4-52-30,0 0 7,4 30-5,-4-31 2,1 0-11,-1 8-2,8 34 52,-2-9-41,-5-33-8,-1 19 22,2 15-38,-2-33 18,0 17-16,-2 3 42,-4 14 47,6-14-74,-1-21-8,-2 8 7,2-8 30,0-1-33,-2 8-5,2-7 24,1 0-7,-6 29 13,6-29 21,-9 17-71,9-18 58,-1 1 1,1-1-1,-1 1 1,0-1-1,0 0 1,0 1-1,0-1 1,0 0 0,-1 0-1,-2 4 1,-6 0-17,8-5 134,-4-3-139,-17-8-7,17 7 18,3 2-10,-10-5-3,9 5 19,1-1-22,-45-13-45,45 15 29,0-1 7,-10-2 1,10 3 24,-1-1-46,-10-1 26,10 2 137,1 2-249,-8 7 108,9-7 25,-6 3 1937,5-3-3564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7609,'0'0'298,"2"-4"74,-2 4-295,0 0 1,0 0-1,0-1 1,0 1-1,0 0 1,0-1-1,0 1 1,0 0-1,0-1 1,0 1-1,0 0 1,1-1-1,-1 1 1,0 0-1,0 0 1,0-1 0,1 1-1,-1 0 1,0 0-1,0-1 1,1 1-1,-1 0 1,0 0-1,0 0 1,1-1-1,-1 1 1,0 0-1,1 0 1,-1 0-1,0 0 1,1 0-1,-1 0 1,0 0-1,1 0 1,-1 0-1,0 0 1,1 0-1,-1 0 1,0 0-1,1 0 1,-1 0-1,0 0 1,1 0-1,-1 0 1,0 0-1,0 0 1,1 1-1,-1-1 1,0 0 0,1 0-1,10 18 3953,-8-12-5085,1 4 1374,-1 1 0,1-1-1,-2 1 1,1 0 0,-2 0 0,1 0 0,-2 1 0,0 15 0,1-1 94,-1-26-412,2 137 379,-3-121-1882,0-1 0,-2 0 1,-5 21-1,8-35 1274,0 0-1,-1 1 1,1-1 0,0 0 0,-1 0 0,1 0-1,-1 0 1,1 0 0,-1 0 0,0 0 0,1 0-1,-1 0 1,0 0 0,0-1 0,-1 2 0,-4 4-3266,-4 3-369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30 202 9153,'-13'-60'869,"8"41"305,1 0 0,1 0 1,-1-20-1,4 36-1212,0 1 0,1 0 0,-1 0 0,1 0 0,-1 0 0,1 0 0,0 0 0,0 0 0,0 0 0,0 0 0,0 0 0,0 0 0,1 1 0,-1-1 0,1 0 0,-1 1 0,1-1 0,-1 1 0,1-1 0,0 1 0,0 0 0,0 0 0,0 0 0,3-1 0,-2 1-1021,-3 1 978,0 0-1,0 1 1,0-1 0,0 1 0,0-1-1,0 1 1,0-1 0,1 1 0,-1-1-1,0 0 1,0 1 0,0-1 0,0 1-1,1-1 1,-1 0 0,0 1 0,1-1-1,-1 0 1,0 1 0,0-1 0,1 0-1,-1 1 1,1-1 0,-1 0 0,0 0-1,1 0 1,0 1 0,0-1-84,-1 1 0,1-1 0,0 1 0,0 0 1,0-1-1,-1 1 0,1 0 0,0 0 0,-1-1 0,1 1 0,0 0 1,-1 0-1,1 0 0,-1 0 0,1 0 0,-1 0 0,1 1 0,4 17-2385,-2-1-511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0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6881,'27'6'246,"-1"-1"0,1-1 0,0-1 1,0-1-1,39-3 0,0-4 1403,69-15-1,-122 17-1398,-2 2 75,0-1-1,0 0 1,-1 0-1,1-1 1,-1-1-1,0 0 1,0 0 0,0-1-1,16-10 1,-25 13-269,0 1 0,0 0 0,0 0 0,0-1 0,0 1 0,0 0 0,0-1 0,0 1 0,0-1 0,-1 1 0,1-1 0,0 0 0,-1 1 0,0-1 0,1 1 0,-1-1 0,0 0 0,0-2 0,0 2-80,1-2 377,-3 0-174,-6-13-8,6 12-43,2 5-121,0 0 0,-1 0 1,1 0-1,-1 0 0,1 0 0,0 0 0,-1 0 0,1 0 0,-1-1 0,1 1 0,0 0 0,-1 0 0,1 0 1,0-1-1,-1 1 0,1 0 0,0 0 0,-1-1 0,1 1 0,0 0 0,0-1 0,-1 1 0,1 0 0,0-1 1,-1 0-1,-11-8 196,10 8-140,-1 0-1,1 1 1,-1 0-1,1 0 0,-1-1 1,1 2-1,-1-1 1,1 0-1,-1 0 0,1 1 1,-1-1-1,1 1 1,-1 0-1,1 0 0,0 0 1,-1 0-1,1 0 1,0 0-1,0 1 1,0-1-1,0 1 0,0 0 1,0-1-1,0 1 1,-1 2-1,-3 5 135,1-1-1,1 1 0,-1 0 1,2 0-1,-1 0 1,1 0-1,0 0 1,1 1-1,0 0 1,1-1-1,0 1 1,1 19-1,5 47-1846,6-4-6369,-4-58 3547,-5-12 3333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0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0 303 8729,'41'-26'602,"1"2"0,1 1 0,1 3 0,78-25-1,-90 33-279,-17 7 78,-1-1 0,0-1-1,23-13 1,-32 16-267,0 1 0,-1-1 1,1 0-1,-1 0 0,0 0 0,0 0 1,-1-1-1,1 0 0,-1 1 1,0-1-1,0-1 0,3-8 0,-5 11 41,-2-1-6,1 2-123,-1-1-1,0 1 1,0 0 0,0 0 0,0 0 0,0 0-1,0 0 1,-1 0 0,1 0 0,-1 0-1,1 0 1,-1 1 0,0-1 0,1 1 0,-1-1-1,0 1 1,0 0 0,0 0 0,0-1 0,0 1-1,-1 1 1,1-1 0,0 0 0,0 0 0,-1 1-1,1 0 1,-5-1 0,0 2 90,-1 0 0,0 1 0,1 0 1,0 1-1,-1-1 0,1 1 0,0 1 0,0-1 0,1 1 1,-1 1-1,1-1 0,0 1 0,0 0 0,0 0 0,1 1 1,0 0-1,0 0 0,0 0 0,1 0 0,0 1 1,0-1-1,0 1 0,1 0 0,0 1 0,1-1 0,-1 0 1,1 1-1,1-1 0,0 1 0,-1 8 0,1-6-159,1-1-1,0 1 1,1 0-1,0-1 0,1 1 1,-1-1-1,2 1 1,3 10-1,20 41-2973,2-19-2279,-6-17-1001,-11-14 1731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0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85 175 9005,'-13'-133'1528,"7"94"306,6 36 92,9 11-1218,28 30 639,54 69-1,28 58 686,-104-143-1702,-1-1-1,-1 2 0,-1 0 0,-2 0 0,0 1 0,11 38 0,-18-46-199,0-1 0,-1 0 0,-1 1 0,0-1 0,-1 1 0,-1-1 0,0 1 0,-1-1 0,0 0 0,-2 0 0,0 0 0,-6 17 0,0-8-469,-1 0 0,0-1 0,-2 0 0,-1-1 1,-1 0-1,-29 33 0,29-40-700,-1 0-1,0-1 1,-1 0-1,0-2 1,-1 0-1,-1-1 0,1-1 1,-35 14-1,3-7-3167,5-4-1722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405 93 4156,'5'-7'200,"0"0"0,-1-1-1,0 1 1,4-13-1,-7 18 91,-1 1-198,1 0 1,-1 0-1,0 0 1,1-1-1,-1 1 0,0 0 1,0 0-1,0 0 1,0 0-1,0 0 0,0 0 1,0 0-1,0-1 1,0 1-1,0 0 1,-1 0-1,1 0 0,0 0 1,-1 0-1,1 0 1,-1 0-1,1 0 0,-1 0 1,1 0-1,-2-1 1,-3-10 775,-6 16-464,-15 8 53,1 1 1,0 2-1,-37 27 0,31-17 62,2 0-1,1 2 1,-27 34-1,48-53-352,0 1 0,1 0 0,0 0 0,1 0-1,0 1 1,0-1 0,1 1 0,0 0 0,0 1 0,1-1-1,1 1 1,0-1 0,0 1 0,1 0 0,1 0 0,0 14-1,2-16-51,0-1 0,0 1 0,1 0 0,1-1 0,-1 0 0,1 1 0,1-2-1,-1 1 1,1 0 0,1-1 0,-1 0 0,1 0 0,9 8 0,10 7 240,2 0 0,35 21 1,-20-14 60,-34-23-348,23 20 374,-30-24-402,1-1-1,-1 1 1,0 0 0,0 0 0,0-1-1,-1 1 1,1 0 0,0 0 0,-1 0-1,1 0 1,-1 0 0,0 0-1,1 0 1,-1 0 0,0 0 0,-1 4-1,-3 1 140,-13 7-44,-1-2 1,-1 0-1,0-1 1,-1-1-1,0-1 1,-32 11-1,-1 1 301,44-18-54,0 1-522,9-4 178,0 0 1,0 0-1,0 0 1,0 0 0,0 0-1,0 0 1,0 0-1,1 0 1,-1 0-1,0 0 1,0 0-1,0 0 1,0 0-1,0 0 1,0 0 37,0 0-38,0 0 1,0 0-1,0 0 1,0 0-1,0 1 1,0-1 0,0 0-1,0 0 1,0 0-1,0 0 1,0 0-1,0 0 1,0 0-1,0 0 1,0 0-1,0 0 1,0 0-1,0 0 1,0 0-1,0 0 1,0 0-1,0 1 1,0-1-1,0 0 1,0 0 0,0 0-1,0 0 1,0 0-1,0 0 1,0 0-1,0 0 1,0 0-1,0 0 1,0 0 37,0 0-38,0 0 1,0 0-1,0 0 1,0 0-1,0 0 1,-1 0 0,7 1 48,-4-1-64,0 1 0,0-1 0,-1 0-1,1 0 1,0 1 0,0-1 0,0 1 0,-1-1 0,1 1 0,0 0 0,-1-1 0,1 1 0,-1 0 0,1 0 0,-1 0 0,1 1 0,-1-1 0,0 0 0,0 0 0,1 1 0,-1-1 0,0 1 0,0-1 0,0 1 0,0-1 0,-1 1 0,2 3 0,1 11 208,0 1-1,-2-1 1,0 1 0,-1 0-1,0 0 1,-4 17 0,-21 106 660,17-99-683,-31 134 10,-24 134 1063,49-154-5507,14-111-1209,7 67 1,-3-85 513,1-2-2231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1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1075 160 6565,'-39'-39'343,"37"38"27,0-1 0,0 0 0,0 0 0,0 0 0,0 0 1,0 0-1,1 0 0,-1 0 0,1-1 0,0 1 0,-2-5 0,2 5-214,1-1 1,0 0-1,0 0 1,0 0-1,0 0 1,1 1-1,-1-1 1,1 0-1,-1 0 1,1 1-1,0-1 0,0 0 1,2-2-1,0 0-6,0 1-1,1 0 0,-1 0 0,1 1 1,0-1-1,8-5 0,-10 7-88,1 0 0,-1 0-1,1 0 1,0 1 0,-1-1 0,1 1 0,0 0 0,0 0-1,0 0 1,0 0 0,0 1 0,1-1 0,-1 1-1,0-1 1,0 1 0,0 0 0,0 0 0,0 1-1,1-1 1,-1 1 0,0-1 0,0 1 0,0 0 0,0 0-1,0 1 1,0-1 0,3 2 0,0 3 55,0-1 1,-1 1-1,0-1 1,1 1 0,-2 1-1,1-1 1,-1 1-1,0 0 1,0 0-1,-1 0 1,4 13 0,-3-7 35,-1 0 1,-1 1 0,0-1 0,-1 0 0,-1 1 0,-1 17 0,-4 12 232,-2 0 1,-2 0 0,-18 49 0,26-87-360,-1 2 84,-1 0 0,2 0 0,-1 1 0,0 10 0,2-16-79,0 1 0,0-1 0,1 0 0,-1 0 0,0 1 0,1-1 0,0 0 0,-1 0 0,1 0 0,0 0 0,0 0 0,0 0 0,0 0 0,1 0 0,-1 0 0,0 0 0,1-1 0,-1 1 0,4 2 0,1 1 3,-1 0 0,0 0 0,0 1-1,0 0 1,0 0 0,-1 0 0,0 1-1,0-1 1,-1 1 0,0 0 0,0 0-1,0 0 1,-1 0 0,1 8 0,1 9 99,-2 0 1,0 1-1,-2 25 1,-1-30-37,1 0-1,0 0 1,2 0 0,1 0-1,7 27 1,-8-41-76,0-1 0,0 0 0,1-1 0,-1 1 0,1 0 0,0-1 0,1 0 0,-1 1 0,1-1 0,0-1 0,8 8 0,4-1 29,-1 0 1,22 10 0,-21-13-13,-1 2 1,23 16 0,-34-22-29,0 0-1,0 0 1,0 1 0,-1 0 0,0 0 0,0 0 0,0 0 0,0 0 0,-1 1 0,1-1 0,-1 1-1,0 0 1,1 5 0,-2-4 1,0-1 0,-1 0 0,0 0 0,0 0 0,0 0 0,-1 1-1,1-1 1,-1 0 0,-1 0 0,1 0 0,-1 0 0,1-1 0,-2 1 0,1 0 0,0-1-1,-1 1 1,-4 6 0,-5 4 14,0-1-1,-1 1 0,-19 16 1,11-14-161,-1-1 1,0-1 0,-1-1-1,-1-1 1,0 0 0,0-2-1,-1-1 1,-1-2 0,-40 10 0,-14-3-1652,-154 10 0,-220-17-5491,286-8 3153,-4 2-1757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5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9361,'7'-41'-125,"3"0"0,1 0 0,22-54 0,20-23 5515,-51 127-4938,10 55 1211,7 125 1,-11-80-859,3-2-45,82 1056 4679,-88-971-4890,17 278-142,5-204-3401,-5-90-6431,-16-131 3058,-4-25 1019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168 135 10413,'-14'8'7423,"-7"-28"-6603,16 15-87,-2-33-47,5 34-1578,-5-3-398,1 0-1,-1 0 1,-1 1-1,1-1 0,-1 2 1,0-1-1,-1 1 1,1 1-1,-16-7 1,-2 0-3132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6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70 355 8761,'6'-156'-403,"-5"2"3766,-1 116-1736,0 35-1238,-1-1-13,-5 170 3188,29 2383 5519,-16-2081-8184,-90 1496 1632,78-1910-2652,-2-1-1113,3 95 1,3-147 1040,1 0 1,0 0-1,0-1 1,1 1-1,-1 0 1,0 0-1,0 0 1,0 0-1,0 0 1,1 0-1,-1 0 1,0-1-1,1 1 1,-1 0-1,1 0 1,-1-1-1,1 1 1,-1 0-1,1 0 1,0-1-1,-1 1 0,1-1 1,0 1-1,0 0 1,-1-1-1,1 0 1,1 1-1,3-6-4138,3-22-496,9-48 1,-10 29-1545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43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30 916 10897,'0'0'-809,"0"3"-492,2-33 10886,3-109-6952,-8 104-2013,2-1 0,7-59 0,26-345 1865,-32 437-2456,0-2 3,0-35 89,0 37-87,0 0-1,0-10 0,0 10 46,0-1-66,-2-13 3,2 12 32,0-16-22,0 15-33,0 5 4,-1 1 0,1-1 0,0 0 0,0 1 0,0-1 0,0 0 0,0 1 0,0-1 0,0 1 0,0-1 0,0 0 0,0 1 0,0-1 0,0 0 0,0 1-1,0-1 1,1 1 0,-1-1 0,0 0 0,0 1 0,1-1 0,-1 1 0,0-1 0,1 1 0,0-2 0,13 1 11,-1 0-1,1 0 0,26 3 0,17 0 5,254-2 17,-233 2-29,-75-2-8,21 0 3,1 0 43,13 0 9,-34 0 31,-1 2-197,-2-2 117,-1 0 1,1 0-1,-1 0 0,0 0 0,1 0 0,-1 0 1,1 0-1,-1 0 0,0 0 0,1 1 0,-1-1 0,1 0 1,-1 0-1,0 0 0,1 1 0,-1-1 0,0 0 0,1 0 1,-1 1-1,0-1 0,0 0 0,1 1 0,-1-1 1,0 0-1,0 1 0,1-1 0,-1 1 0,0-1 0,0 0 1,0 1-1,0-1 0,0 1 0,0-1 0,1 0 0,-1 2 1,-13 179 77,8-74 38,2 25 186,3-90-204,-6 166 354,-16-59-73,21-146-349,1 1-1,-4 12 3,3-12-2,-1 14-3,-4 19 60,5-34-60,-6 35 100,7-35-109,0-2-2,0 0 1,-1 0 0,1 0-1,0 0 1,0 0-1,0 0 1,-1 0-1,1-1 1,0 1 0,-1 0-1,1 0 1,-1 0-1,1 0 1,-1-1 0,1 1-1,-1 0 1,0-1-1,1 1 1,-1 0-1,0-1 1,1 1 0,-1-1-1,0 1 1,0-1-1,0 1 1,1-1 0,-1 0-1,0 1 1,0-1-1,0 0 1,0 0-1,0 1 1,0-1 0,0 0-1,0 0 1,0 0-1,-1 0 1,-51-13-5,11 2 17,38 10-28,0 1 9,-37-5-4,21 3-7,16 1 15,-18-2 126,17 4-119,4 0-13,0-1 1,-1 0-1,1 0 1,0 0 0,0 0-1,-1-1 1,1 1-1,0 0 1,-1 0-1,1-1 1,0 1-1,0-1 1,0 1-1,-1-1 1,1 1-1,0-1 1,0 0-1,0 0 1,0 1-1,0-1 1,-1-2-1,-1 2 68,-1-21-2,4 5-42,0 13-13,0-1-1,9-256 431,-7 80-157,-1 148-205,-4-41 32,3 70-97,0 3-18,1-1 0,-1 1 0,0-1 0,0 0 0,1 1 1,-1-1-1,-1 0 0,1 1 0,0-1 0,0 0 0,-1 1 0,0-4 1,0 4-7,1-1 1,0 1-1,-1-1 1,1 1-1,0 0 1,0-1 0,0 1-1,0-1 1,0 1-1,0-1 1,0 1-1,1-3 1,-1 4 0,-1-1 0,1 0 0,0 1 0,0-1 0,-1 1 0,1-1 0,0 0 0,-1 1 0,1-1 0,0 1 0,-1-1 0,1 1 0,-1-1 0,1 1 0,-1-1 0,1 1 1,-1 0-1,1-1 0,-1 1 0,1 0 0,-1-1 0,0 1 0,1 0 0,-1 0 0,-1-1 0,-18-7 9,8 5-9,9 3 0,-2 0-2,-14 0-2,14 0-1,-16-2 18,17 2-6,-12 0-4,11 0 4,4 3-341,1-1 333,-1 0 1,1 0-1,-1 1 0,1-1 1,0 0-1,0 0 1,0 0-1,0 1 0,0-1 1,1 0-1,-1 0 0,1 0 1,0 4-1,3 8 19,9 54 13,-2-8 33,-11-45-55,0-12 0,0 0-4,0 10 17,0-10 21,0 2-25,0 12-11,0-13-10,0-1-1,1 12 4,0-12-3,-1 1-2,0 12 5,0-8 5,0 81 59,0-55-9,0-30-41,-1-1-4,1 7 5,-8 32 64,-4-2-35,10-37-38,2 0-1,-18 62 85,18-62-84,-8 15 30,5-5-24,-14 37 112,16-47-107,0-2-17,0 1 4,0 0 0,0-1-1,0 1 1,0 0 0,1 0-1,-1 0 1,1-1 0,-1 1-1,1 0 1,0 3 0,-8 20 249,5-20-222,3-5-18,0 0-1,0 1 0,0-1 1,0 1-1,0-1 1,0 0-1,0 1 0,0-1 1,0 0-1,0 1 0,0-1 1,0 0-1,-1 1 0,1-1 1,0 0-1,0 0 0,0 1 1,-1-1-1,1 0 0,0 1 1,0-1-1,-1 0 0,1 0 1,0 0-1,-1 1 1,1-1-1,0 0 0,-1 0 1,1 0-1,0 0 0,-1 0 1,1 0-1,0 1 0,-1-1 1,1 0-1,0 0 0,-1 0 1,1 0-1,0 0 0,-1 0 1,1 0-1,0 0 0,-1-1 1,0 1-1,-62-27 71,61 26-65,-37-9-36,1-4 76,34 12-53,4 2-8,0 0 7,0-1 0,-1 1-1,1-1 1,0 1 0,-1 0-1,1-1 1,0 1 0,-1-1-1,1 1 1,-1 0-1,1 0 1,-1-1 0,1 1-1,-1 0 1,1 0 0,-1-1-1,1 1 1,-1 0-1,1 0 1,-1 0 0,1 0-1,-1 0 1,0 0 0,1 0-1,-1 0 1,1 0 0,-1 0-1,-19-4-20,17 4 14,-1-3-42,-5-2 46,10-2-2850,18-17-2653,27-48 1,-4 6-2501,-12 26 1098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6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13909,'0'0'4764,"2"-2"-3515,10-9 3253,-10 8-3649,14-16 491,-6 6-2330,-1 2-5037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1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2 184 11821,'-1'-35'528,"3"-44"0,0 12 2485,-2 64-1633,2 12-878,103 498 2186,-88-449-4465,-2-10-1652,-9-18-2090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92 10097,'-1'-4'71,"1"1"0,0-1 0,0 1-1,0-1 1,0 1 0,0-1 0,1 1 0,-1-1 0,1 1 0,0 0-1,0-1 1,1 1 0,-1 0 0,1 0 0,-1 0 0,1 0 0,0 0-1,0 0 1,0 0 0,1 0 0,-1 1 0,1-1 0,-1 1 0,5-3-1,-5 4-36,-1 0 0,1 0 0,-1 0-1,1 0 1,0 1 0,0-1 0,0 0-1,-1 1 1,1 0 0,0-1 0,0 1 0,0 0-1,3 0 1,2-1 51,3 0 25,0 1-1,0-1 1,-1 1 0,1 1-1,0 0 1,0 0 0,-1 1 0,1 1-1,0-1 1,-1 1 0,0 1 0,0 0-1,9 5 1,-14-7-73,-1-1 1,1 1-1,-1 0 1,1 1-1,-1-1 1,0 1-1,0-1 1,0 1-1,0 0 1,-1 0-1,1 0 0,-1 0 1,1 1-1,-1-1 1,0 1-1,-1-1 1,1 1-1,-1 0 1,1 0-1,-1 0 1,1 5-1,-2-1 4,-1 0 0,1-1 0,-1 1 0,-1 0 1,1 0-1,-2-1 0,1 1 0,-1-1 0,0 0 0,0 0 0,-1 0 0,0 0 0,0 0 0,-10 10 1,6-7-505,0-1 0,-1 0 0,-16 12 0,16-14-1177,-1-1 0,1 0 0,-21 9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6497,'8'-4'81,"1"0"1,0 0-1,0 1 1,0 0-1,0 1 1,1 0-1,18-2 1,-23 6 67,0-1 1,0 0-1,0 1 1,0 0-1,-1 0 1,1 1 0,-1-1-1,0 1 1,1 0-1,-1 0 1,0 1-1,-1-1 1,1 1-1,-1 0 1,4 4 0,6 9 499,-2 0 0,0 1 0,0 0 0,11 30 0,-22-48-608,0 1 0,0-1-1,0 1 1,0-1 0,0 0 0,0 1-1,0-1 1,0 1 0,0-1 0,1 0-1,-1 1 1,0-1 0,0 1 0,0-1 0,0 0-1,1 1 1,-1-1 0,0 0 0,0 1-1,1-1 1,-1 0 0,0 1 0,1-1-1,-1 0 1,0 0 0,1 1 0,-1-1-1,1 0 1,-1 0 0,0 0 0,1 0-1,-1 0 1,1 1 0,-1-1 0,0 0-1,1 0 1,-1 0 0,1 0 0,-1 0-1,0 0 1,1 0 0,-1 0 0,1 0-1,-1-1 1,1 1 0,-1 0 0,0 0-1,1 0 1,-1 0 0,0-1 0,1 1-1,-1 0 1,0 0 0,1-1 0,12-20 27,27-40 221,-36 56-281,0 0 0,0 0-1,0 1 1,0 0-1,1 0 1,0 0-1,-1 0 1,2 1 0,7-5-1,-9 7-14,-1 1-1,1-1 1,-1 1 0,1 0-1,0 0 1,-1 0 0,1 1-1,-1-1 1,1 1-1,0 0 1,-1 0 0,0 0-1,1 0 1,-1 1 0,0-1-1,1 1 1,-1 0-1,4 3 1,5 2 25,88 50-5013,-97-55 3251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6661,'0'-1'74,"0"1"0,1 0 0,-1-1 1,0 1-1,0-1 0,1 1 0,-1 0 0,0-1 1,0 1-1,1-1 0,-1 1 0,0 0 1,1 0-1,-1-1 0,0 1 0,1 0 1,-1 0-1,1-1 0,-1 1 0,0 0 0,1 0 1,-1 0-1,1 0 0,-1-1 0,1 1 1,-1 0-1,1 0 0,-1 0 0,1 0 0,-1 0 1,0 0-1,1 0 0,-1 0 0,1 1 1,-1-1-1,1 0 0,-1 0 0,1 1 1,8 12 37,-1 2 1,0-1 0,-1 1 0,-1 0 0,-1 0 0,5 22 0,-9-35-1162,-1 14-3298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80 7813,'-10'-19'200,"5"4"108,1 2 420,-4-4 228,32 2-1560,12 36-1740,-24-8-57,-1 5-399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3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6393,'6'9'339,"0"0"0,-1 0 1,0 0-1,0 1 1,-1 0-1,-1 0 1,1 0-1,-2 1 0,1-1 1,-1 1-1,0 14 1,-2-22 127,6 10 6373,3-29-6462,1 0 0,24-26-1,-30 36-269,1 1-1,1 0 0,-1 0 0,0 1 0,1 0 1,0-1-1,0 2 0,0-1 0,1 1 0,-1 0 0,1 0 1,13-3-1,-13 5-59,0 1 1,-1-1-1,1 1 0,0 1 1,-1-1-1,1 1 0,0 0 1,-1 1-1,1-1 0,-1 1 1,11 5-1,-6-2 26,-1 1 1,0 1-1,0-1 0,-1 2 1,18 15-1,-2 6-579,0 0 0,-2 1 0,19 35 0,-41-64 432,30 53-5507,-30-52 3582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3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0 205 7437,'49'-194'3041,"-49"193"-3004,0 1 0,0 0 0,1-1 0,-1 1 0,0-1 1,0 1-1,0-1 0,0 1 0,0 0 0,0-1 0,1 1 1,-1-1-1,0 1 0,0 0 0,1-1 0,-1 1 0,0 0 1,0-1-1,1 1 0,-1 0 0,0 0 0,1-1 0,-1 1 0,0 0 1,1 0-1,-1-1 0,1 1 0,-1 0 0,0 0 0,1 0 1,-1 0-1,1 0 0,-1 0 0,1 0 0,-1 0 0,0 0 1,1 0-1,-1 0 0,1 0 0,-1 0 0,1 0 0,-1 0 1,0 0-1,1 0 0,-1 0 0,1 1 0,-1-1 0,0 0 1,1 0-1,-1 0 0,0 1 0,1-1 0,-1 0 0,0 1 0,1-1 1,16 20 956,-15-18-1068,9 16 466,0 1 1,0 0 0,-2 0 0,-1 1-1,0 0 1,9 38 0,-5-17-7,56 215 37,-59-203-2713,5 68 1,-17-73-5417,1-36 4810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3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64 192 7109,'-57'-33'2609,"54"32"-943,2-3-790,1 3-833,-1 1-1,1-1 1,0 1 0,0-1 0,-1 1 0,1-1 0,0 1 0,0-1 0,0 1-1,0-1 1,0 0 0,0 1 0,0-1 0,0 1 0,0-1 0,0 1-1,0-1 1,0 1 0,0-1 0,1 0 0,-1 1 0,0-1 0,0 1 0,1-1-1,-1 1 1,0-1 0,0 1 0,1-1 0,-1 1 0,1 0 0,-1-1 0,0 1-1,1-1 1,-1 1 0,1 0 0,0-1 0,27-10-20,0 1 0,0 1 0,30-5 1,101-14-3747,-80 15 1840,96-20-2096,-91 17 1481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45 6473,'0'-3'128,"4"-35"520,-3 34 1191,-4 15-1495,1-2-253,1 1 1,-1 0 0,1 0 0,1-1 0,0 1 0,0 0 0,1 0 0,1 0 0,2 12 0,16 34 549,47 92 1,-39-92-562,27 80-1,-53-129-261,0 0 0,0 1-1,-1-1 1,0 1 0,0-1 0,-1 13-1,0-17 34,-1 1 0,1-1 0,-1 1 0,0-1-1,1 1 1,-1-1 0,-1 0 0,1 1 0,-1-1 0,1 0 0,-1 0-1,0 0 1,0 0 0,0 0 0,-3 3 0,4-5 43,0 0 1,-1 0 0,1 0-1,0-1 1,0 1 0,0 0-1,-1-1 1,1 1 0,0 0-1,-1-1 1,1 1 0,0-1-1,-1 0 1,1 0 0,-1 1-1,1-1 1,-1 0 0,1 0-1,-1 0 1,1 0 0,-3-1-1,-23-3-1727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4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29199,'0'1708'0,"104"-1708"0,-104-1708 0,-104 1708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109 282 5188,'-12'-6'27,"1"1"-1,1-2 1,-1 1-1,1-1 0,0-1 1,1 0-1,-1 0 0,-12-16 1,21 23-9,1 0 1,0 0-1,-1 0 1,1 0 0,0 0-1,-1 0 1,1 0-1,0 0 1,0 0-1,0 0 1,0 0-1,0 0 1,0 0 0,0 0-1,0 0 1,0 0-1,1 0 1,-1 0-1,0 0 1,1 0-1,-1 0 1,1 0-1,-1 0 1,1 0 0,-1 0-1,1 0 1,0 0-1,-1 1 1,1-1-1,1-1 1,26-21 147,-27 22-162,21-12-146,1 0-1,1 2 1,32-12-1,14-6-796,-6-1-483,-3 2 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236 140 4840,'3'-8'169,"0"-1"0,-1 1-1,0-1 1,-1 1 0,0-1 0,0 0-1,0 0 1,-1 0 0,-1 1-1,0-1 1,0 0 0,-3-11-1,4 19-78,-1 0-1,0 0 1,1 0-1,-1 0 0,0 0 1,0 0-1,0 0 1,0 0-1,0 1 0,0-1 1,0 0-1,0 0 1,0 1-1,0-1 0,0 1 1,0-1-1,-1 1 1,1-1-1,-2 1 0,-7 6 578,-2 2-430,0 1-1,1 0 1,0 1-1,0 0 1,1 0-1,1 1 1,0 1 0,-14 23-1,5-2 107,3 2 0,1 0 0,1 1 0,2 0 0,1 1 0,3 0 0,0 0 0,3 1 0,1 0 0,2 0 0,1 0 0,7 50 0,-2-51-492,1 0 0,3 0 0,0-1 0,2 0 0,2-1 0,1 0 0,2-1 0,2-1 0,0-1 0,2 0 0,2-1 0,39 43 0,-51-63-627,1-1-1,0 0 1,0-1-1,1 0 1,1-1-1,-1 0 0,1-1 1,1 0-1,-1-1 1,20 6-1,8-1-2964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64 8377,'-27'-61'600,"26"58"151,-5 8-315,-1 4-248,0 0 1,0 1 0,1 0 0,0 0 0,1 1-1,0-1 1,1 1 0,0 0 0,0 0 0,1 0-1,-1 14 1,-2 11 385,1 0 1,1 56-1,5-55-338,1 1 1,2-1-1,17 68 1,-14-79-803,1-1 1,2 1 0,0-2-1,1 0 1,2 0 0,18 27-1,-27-47-60,-1 1-1,1-1 0,0 1 0,1-1 1,-1-1-1,1 1 0,-1 0 1,1-1-1,7 3 0,5 0-2390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5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81 7769,'4'-28'322,"1"-9"331,-3 22 3069,-9 43-3265,2 0 0,0 1 0,-1 36 0,4 96 834,-3 45-3843,4-193 1571,-1 0 0,0 0 0,-2 0 0,1 0 0,-1 0 0,-1-1 0,0 0 0,-11 17 0,5-13-1367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41 149 6669,'-39'-24'2128,"37"23"-978,18-15-285,-8 7-694,-1 4-66,0 2 1,0-1-1,1 1 1,0 0-1,-1 1 0,1 0 1,0 0-1,8 0 1,11-4 80,244-48-772,-216 48-1035,0 1 1,0 3-1,58 6 1,-77 0-1574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5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10 103 6637,'56'36'-1056,"-53"-35"1158,-3-1-81,1 1 1,-1-1-1,1 1 1,-1-1 0,0 1-1,1-1 1,-1 0-1,1 1 1,-1-1 0,1 0-1,-1 1 1,1-1 0,-1 0-1,1 0 1,-1 0-1,1 1 1,0-1 0,-1 0-1,1 0 1,-1 0-1,1 0 1,-1 0 0,1 0-1,0 0 1,-1 0 0,1 0-1,-1 0 1,1-1-1,-1 1 1,1 0 0,0 0-1,-1 0 1,1-1-1,-1 1 1,1 0 0,-1-1-1,1 1 1,22-9 370,-23 9-450,0 0 53,6-5 178,1 0 0,-1 0 0,0 0 0,0-1 0,-1 0 0,0 0 0,0-1-1,0 1 1,-1-1 0,0 0 0,0 0 0,4-12 0,-5-1 731,-2 16-483,-2 4-400,1 0-1,-1 0 0,1 0 0,0 0 0,-1 0 1,1 0-1,-1 0 0,1-1 0,0 1 0,-1 0 1,1 0-1,0 0 0,-1-1 0,1 1 1,0 0-1,-1 0 0,1-1 0,0 1 0,0 0 1,-1-1-1,1 1 0,0-1 0,0 1 1,-1 0-1,1-1 0,0 1 0,0 0 0,0-1 1,0 0-1,0 1-1,-1-1 0,1 1-1,0-1 1,0 1 0,0-1 0,-1 1 0,1-1 0,0 1-1,-1-1 1,1 1 0,0-1 0,-1 1 0,1-1 0,0 1-1,-1 0 1,1-1 0,-1 1 0,1 0 0,-1-1 0,1 1-1,-1 0 1,1 0 0,-1-1 0,1 1 0,-1 0 0,0 0 0,1 0-1,-1 0 1,1 0 0,-1 0 0,1 0 0,-1 0 0,0 0-1,1 0 1,-1 0 0,-9 2 158,0 0 0,1 1 0,-1 0 0,1 1 0,0 0 0,0 0 0,0 1 0,1 0 0,0 0-1,0 1 1,-13 11 0,18-14-167,-1 1 0,1-1 0,-1 1 0,1 0 1,0 0-1,0 0 0,1 0 0,-1 0 0,1 1 0,0-1 0,0 1 0,1 0 0,-1-1 0,1 1 0,0 0 0,0 0 0,0 0 0,1 0 0,0 0 0,0 0 0,0 0 0,1 0 0,-1-1 0,1 1 0,1 0 0,1 7 0,-1-8-205,0 0 0,1 0 0,-1 0 1,1 0-1,0 0 0,0 0 0,0-1 0,0 1 0,1-1 0,-1 0 0,1 0 0,0 0 0,0-1 0,6 4 0,-4-3-528,1 0 0,0 0 0,0-1-1,0 0 1,0 0 0,0-1 0,0 0 0,13 0-1,4-1-2072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6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6789,'10'-20'395,"-1"0"1,-2 0 0,0-1-1,-1 0 1,-1-1 0,-1 1-1,-1-1 1,1-33 0,-8 34 576,4 17 212,-5 12-831,0 2-238,0 0 0,1 1 0,0 0 0,1 0 0,0 0 0,0 0 0,1 1 0,1-1 0,-1 17 0,2 7 145,-1 7-129,2 1-1,2-1 1,11 61-1,-3-72-105,-11-30-28,1-1-1,-1 1 1,0-1 0,1 1-1,-1-1 1,1 1 0,-1-1-1,1 1 1,-1-1 0,1 1 0,-1-1-1,1 0 1,-1 1 0,1-1-1,-1 0 1,1 0 0,-1 1-1,1-1 1,0 0 0,-1 0-1,1 0 1,-1 0 0,1 0-1,0 0 1,-1 0 0,1 0-1,0 0 1,-1 0 0,1 0-1,-1 0 1,1 0 0,0 0 0,-1 0-1,1-1 1,-1 1 0,1 0-1,-1-1 1,1 1 0,-1 0-1,1-1 1,-1 1 0,1-1-1,37-21 166,-1-3 0,-2 0-1,42-39 1,6-5 653,-81 68-791,-1 0 1,0 0-1,0 0 1,1 0 0,-1 0-1,0 0 1,1 1-1,-1-1 1,1 1-1,-1-1 1,1 1-1,-1-1 1,1 1-1,0 0 1,-1 0-1,1 0 1,-1 0 0,1 0-1,-1 0 1,1 0-1,0 0 1,1 1-1,-1 0-7,0 0 0,-1 0-1,1 1 1,0-1 0,-1 0 0,1 1 0,0-1-1,-1 1 1,0-1 0,1 1 0,-1 0-1,0-1 1,0 1 0,0 0 0,0 0-1,0 0 1,0 2 0,65 149 100,-58-136-253,-8-14 119,1-1 1,0 0-1,-1 0 1,1 1-1,0-1 0,0 0 1,1 0-1,-1 0 1,0 0-1,1 0 0,-1 0 1,1 0-1,0-1 1,-1 1-1,1-1 0,0 1 1,0-1-1,0 1 0,0-1 1,0 0-1,1 0 1,-1 0-1,0 0 0,3 0 1,-2 0-33,4-4 3,27-15 262,-2-2-1,35-27 1,-12 13 380,-52 33-511,15 14 57,-12-9-141,-1 1-1,0-1 1,0 1-1,0 0 1,7 12-1,11 10-319,-12-17 13,0-1 0,0 0 0,1-1 0,0 0 0,1-1 0,21 9 0,-31-14 135,2-5-53,14-9 172,-17 10 82,0 0 0,0 1-1,-1-1 1,1 0 0,-1 0-1,1-1 1,-1 1-1,0 0 1,0 0 0,0-1-1,0 1 1,0 0 0,0-1-1,-1 1 1,0-1 0,1-3-1,-1 5-23,1-2 67,-1-1-1,1 0 0,-1 0 1,0 0-1,-1 0 1,1 0-1,0 0 0,-1 0 1,0 0-1,0 1 0,0-1 1,-1 0-1,1 1 0,-1-1 1,0 1-1,0-1 0,0 1 1,0 0-1,-1 0 1,-3-4-1,2 3-222,-1 1 1,0-1-1,0 1 1,1 0-1,-2 1 1,1-1-1,0 1 1,0 0-1,-1 1 0,1-1 1,-10-1-1,-8 0-2697,-36 1 0,22 0-1420,33 2 812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6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17 283 8557,'-6'-28'1482,"6"28"-1440,0 0 0,0 0 1,0 0-1,0 0 0,-1 0 0,1 0 0,0 1 1,0-1-1,0 0 0,0 0 0,0 0 1,0 0-1,0 0 0,0 0 0,0 0 1,-1 0-1,1 0 0,0 0 0,0 0 1,0 0-1,0 0 0,0 0 0,0 0 1,0 0-1,0 0 0,-1 0 0,1 0 0,0 0 1,0 0-1,0 0 0,0 0 0,0 0 1,0 0-1,0 0 0,0 0 0,0 0 1,0-1-1,-1 1 0,1 0 0,0 0 1,0 0-1,0 0 0,0 0 0,0 0 1,0 0-1,0 0 0,0 0 0,0 0 0,0 0 1,0-1-1,0 1 0,0 0 0,0 0 1,0 0-1,0 0 0,0 0 0,0 0 1,0 0-1,0-1 0,-4 37 3221,3-24-4086,-1 18 1257,2 1-1,1-1 1,1 0-1,2 0 1,1 0-1,1 0 1,15 43-1,-20-70-403,18 45 645,-17-45-619,0-1 0,-1 1 0,1 0 0,0-1-1,0 1 1,1-1 0,-1 0 0,0 0 0,1 0-1,-1 0 1,1 0 0,3 2 0,-3-4-31,-1 1 1,0-1 0,0 1-1,0-1 1,1 0-1,-1 0 1,0 0-1,0 0 1,1-1 0,-1 1-1,0 0 1,0-1-1,0 0 1,4-1-1,30-14 143,-33 14-147,33-17 149,-16 8-5,0 1 1,0 0-1,32-9 1,-49 19-147,1-1-1,-1 1 1,0 0-1,0 0 1,0 0 0,0 0-1,1 1 1,-1 0 0,0-1-1,0 1 1,0 0-1,0 0 1,0 1 0,0-1-1,-1 0 1,1 1-1,3 2 1,5 4 86,-1 1 0,16 16 0,-16-15-16,14 13 84,44 42 196,-60-59-305,0 0 0,0 0 0,0-1 0,0 0 0,1-1-1,0 0 1,10 4 0,-16-8-43,1 1 0,0-1 0,0 0 0,0 0 0,0 0 0,-1 0 0,1-1-1,0 0 1,0 1 0,-1-1 0,1-1 0,0 1 0,-1 0 0,1-1 0,-1 0 0,1 0 0,-1 0 0,0 0 0,0-1 0,0 1-1,0-1 1,-1 1 0,5-7 0,3-2 3,0-1-1,-2-1 0,1 1 1,10-24-1,-5 6-1,-2 0-1,-1-1 1,-1 0 0,-2-1 0,-1 0-1,-1 0 1,2-43 0,-8 57-24,-1 0 0,0 0 0,-1 0 0,-1 0 0,0 0 0,-9-23 0,8 29-14,-1 0-1,-1 0 0,0 1 0,0 0 0,-1 0 0,-1 1 0,1-1 1,-2 2-1,-16-17 0,11 16-200,1 0 1,-1 0-1,-1 2 0,0-1 0,0 2 1,0 0-1,-1 1 0,0 1 1,-1 0-1,1 1 0,-1 1 1,1 1-1,-1 0 0,0 1 1,0 0-1,0 2 0,0 0 1,0 1-1,1 1 0,-21 5 1,15-2-621,0 0 1,1 2 0,0 1-1,0 0 1,1 1 0,1 1-1,0 1 1,0 1-1,1 1 1,0 0 0,2 1-1,0 1 1,0 1 0,-22 30-1,14-5-3930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124 484 9521,'8'-13'-101,"-1"0"1,0 0-1,-1-1 1,4-14-1,-9 23 207,1-1-1,-1 1 1,-1 0 0,1 0-1,-1-1 1,0 1-1,0 0 1,0-1-1,-1 1 1,0 0-1,0 0 1,0 0 0,-1-1-1,-2-6 1,3 10 167,-5 2 38,2 0-223,0 0 0,-1 1 0,1 0 0,0 0 0,0 0 0,0 0 0,-1 1 0,1 0 0,0-1 0,1 1 0,-1 1 0,0-1-1,1 1 1,-1-1 0,1 1 0,0 0 0,-3 4 0,-3 2 66,2 0-1,-1 1 0,1 0 1,1 0-1,0 0 1,0 1-1,1 0 1,0 0-1,1 1 1,0-1-1,1 1 0,1 0 1,-2 15-1,2 9 498,2 0 1,2 0-1,7 44 0,-9-79-645,0-1 54,0 0 0,0 0 0,0 0-1,0 1 1,0-1 0,0 0 0,0 0-1,0 0 1,0 0 0,0 1 0,0-1 0,0 0-1,0 0 1,0 0 0,0 0 0,0 1-1,0-1 1,0 0 0,0 0 0,0 0-1,0 0 1,0 0 0,0 1 0,1-1 0,-1 0-1,0 0 1,0 0 0,0 0 0,0 0-1,0 0 1,0 0 0,1 0 0,-1 1-1,0-1 1,0 0 0,0 0 0,0 0 0,1 0-1,-1 0 1,0 0 0,0 0 0,0 0-1,0 0 1,1 0 0,-1 0 0,0 0-1,0 0 1,0 0 0,0 0 0,1 0 0,-1 0-1,10-11 1108,18-31-1296,-14 18 785,-4 8-467,1 1 1,1 1-1,0 0 1,1 0-1,0 1 0,30-22 1,-38 32-186,0-1-1,1 1 1,0 0 0,-1 0 0,1 1 0,0 0-1,0 0 1,0 0 0,0 1 0,0 0 0,1 0-1,-1 1 1,0-1 0,0 1 0,1 1 0,-1-1-1,0 1 1,0 0 0,1 1 0,-1-1 0,0 1-1,0 0 1,-1 1 0,7 2 0,-2 1-189,0 0 0,-1 1 0,0-1 0,0 2 0,0-1 0,-1 1 0,0 1 0,0 0 0,-1 0 0,0 0 0,-1 1 0,6 10 0,-8-11-585,0 0 1,-1 0-1,0 1 1,0-1-1,-1 1 1,0 0 0,0-1-1,-1 18 1,-1-24-229,-1-6-778,1 3 1583,-1-1 0,1 0 0,0 1-1,0-1 1,0 0 0,0 1 0,0-1-1,0 0 1,0 0 0,0 1 0,0-1-1,0 0 1,0 1 0,0-1 0,0 0-1,0 1 1,1-1 0,-1 0 0,1 0-1,10-40-841,18-45 1095,-29 85-106,143-389 3961,-143 388-3812,1 0 1,0 0-1,0 1 1,0-1-1,0 0 1,0 0-1,1 1 1,-1-1-1,0 1 1,1-1-1,0 1 1,1-2-1,0 1 400,-2 8 32,9 33 419,-3-1 0,4 71 0,1 2 1,15 35-682,-22-127-645,1 0 0,0-1 0,2 0-1,0 0 1,16 26 0,-22-40 225,1-1-1,0 1 1,0-1 0,0 0-1,0 0 1,0 0 0,1 0-1,-1-1 1,1 1 0,-1-1-1,1 0 1,0 0 0,0 0-1,0 0 1,8 1-1,-5-2-9,1 0 0,0 0 0,0 0-1,-1-1 1,1-1 0,0 1-1,0-1 1,8-2 0,11-5-119,0 0 0,-1-2 1,43-23-1,-68 32 270,42-21 434,-2-3 0,-1-1 0,-1-2 1,-1-1-1,40-42 0,-76 69-307,0 0 1,0 0-1,0 0 0,-1-1 0,1 1 1,0-1-1,-1 1 0,0-1 0,1 0 1,-1 1-1,0-1 0,0 0 0,-1 0 1,2-4-1,-2 4 300,-18 3 61,9 0-322,1-1 1,-1 2-1,1-1 1,-1 1-1,1 1 0,0-1 1,-16 6-1,-6 5 333,0 2-1,-40 24 0,58-31-341,1 0 0,0 1 0,0 1 0,1-1 0,1 2 0,-1 0-1,1 0 1,-12 19 0,19-27-107,0 1-1,1-1 1,0 1-1,0-1 1,0 1-1,0-1 1,0 1 0,0-1-1,1 1 1,-1 0-1,1-1 1,0 1-1,-1 0 1,1 0-1,1-1 1,-1 1 0,1 5-1,0-6-21,0 1 0,0-1 0,1 0 0,-1 0 0,0 0 0,1 0 0,-1-1 0,1 1 0,0 0 0,-1-1 0,1 1 0,0-1 0,0 1 0,0-1 0,0 0 0,4 2 0,2 0-8,-1-1 1,1 0 0,0 0-1,0 0 1,0-1 0,1 0-1,-1-1 1,0 0 0,0 0-1,13-2 1,-1-3 2,1 0 1,-1-1-1,0-1 1,-1-1-1,0-1 1,0-1-1,-1 0 0,0-1 1,0-1-1,-2-1 1,1 0-1,-2-1 1,0-1-1,-1-1 1,0 0-1,-1 0 1,-1-1-1,16-30 0,-17 27 109,-1 0 0,-1-1-1,-1-1 1,-1 0-1,-1 0 1,0 0 0,-2 0-1,-1-1 1,0 0 0,-2 0-1,-1 0 1,0 0-1,-2 1 1,-1-1 0,0 0-1,-13-40 1,13 53 1,0 1 0,0 0 0,-1 0 0,-1 0 1,1 1-1,-12-16 0,15 23-101,0 1 0,0 0 0,0-1 0,0 1 0,0 0 0,0-1 0,0 1 0,0 0 0,0 0 0,0 0 0,0 0 0,0 0 0,0 0 0,0 0 0,0 0 0,0 0 0,-2 1 0,3-1-20,0 0 0,-1 0 0,1 0 0,0 0-1,0 0 1,-1 0 0,1 0 0,0 0 0,0 0 0,0 0 0,-1 0 0,1 1 0,0-1 0,0 0 0,0 0 0,-1 0-1,1 0 1,0 0 0,0 0 0,0 0 0,0 1 0,-1-1 0,1 0 0,0 0 0,0 0 0,0 0 0,0 1 0,0-1-1,-1 0 1,1 0 0,0 0 0,0 1 0,0-1 0,0 0 0,0 0 0,0 1 0,0-1 0,-3 10 62,0-1-1,1 1 1,0-1 0,0 1 0,1 0 0,0 0 0,1 0 0,0 0 0,1 0 0,0 0 0,1-1 0,4 17 0,6 19-97,24 57 1,-30-87-42,73 176-1854,-30-98-1325,9-6-4184,-42-68 2859,-1-3-1958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8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53 12345,'0'0'3,"1"-30"-112,-1 29 181,0 0 0,0 0 1,-1 0-1,1 0 0,0 0 0,0-1 1,0 1-1,1 0 0,-1 0 1,0 0-1,0 0 0,1 0 1,-1 0-1,1 0 0,-1 0 0,1 0 1,-1 0-1,1 0 0,0-1 1,19 23 230,0 1 0,-2 1 1,0 1-1,-2 0 1,-1 2-1,0 0 0,16 43 1,-26-56-528,0 1 0,-1 0-1,-1 0 1,0 1 0,-1-1 0,0 0 0,-1 1 0,-1 0-1,0-1 1,-1 1 0,-1-1 0,0 0 0,-1 1 0,-1-1 0,0 0-1,-1 0 1,-11 23 0,2-14-708,-2 0 0,0-1 0,-1-1-1,-1 0 1,-1-2 0,-1 0 0,-24 18 0,-16 8-1832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6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7089,'5'-37'-239,"-5"33"826,0-6-445,-1 6 131,1 9 1412,-1-3-1687,0 13 249,-1 0 0,2 0 0,0 0 0,4 26 0,2-17 527,0-1 0,15 36 1,-20-57-716,0-1 1,0 1-1,0-1 1,0 1-1,0-1 1,0 0-1,0 1 1,0-1-1,1 0 1,-1 0 0,0 0-1,1 0 1,-1 0-1,1 0 1,-1 0-1,1-1 1,-1 1-1,4 0 1,-3 0 413,5-4-281,1-1-124,0-1-1,0 0 1,-1 0-1,0-1 1,0 0-1,0 0 0,-1-1 1,0 0-1,0 0 1,0 0-1,-1-1 1,5-8-1,6-20 420,0-1 1,17-67-1,-29 91-364,-3 10-18,-1 0-27,14 58 57,22 60-1,6-22-6103,-42-92 5736,1 0-1,-1 0 1,0-1-1,1 1 1,-1 0-1,1 0 1,-1 0-1,1-1 1,0 1-1,-1 0 1,1-1-1,0 1 1,-1 0-1,1-1 1,0 1-1,0-1 1,0 1-1,-1-1 1,1 0-1,0 1 1,1-1-1,0 1-1244,12 5-1885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5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24273,'-46'298'0,"591"-298"0,-484-298 0,-621 298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9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78 7381,'3'-62'1484,"-3"58"-1061,0 1 13,0-4-420,0 7 23,0 0 1,-1 0-1,1 0 0,0 0 1,0 0-1,0 1 0,0-1 1,0 0-1,0 0 0,0 0 1,0 0-1,0 0 0,-1 0 0,1 0 1,0 0-1,0 0 0,0 1 1,0-1-1,0 0 0,0 0 1,-1 0-1,1 0 0,0 0 1,0 0-1,0 0 0,0 0 0,0 0 1,-1 0-1,1 0 0,0 0 1,0 0-1,0 0 0,0 0 1,0 0-1,-1 0 0,1 0 1,0 0-1,0 0 0,0-1 0,0 1 1,0 0-1,0 0 0,-1 0 1,1 0-1,0 0 0,0 0 1,0 0-1,0 0 0,0 0 1,0-1-1,0 1 0,0 0 0,0 0 1,-1 0-1,1 0 0,0 0 1,0 0-1,0-1 0,0 1 1,0 0-1,0 0 0,0 0 1,0 0-1,0 0 0,0-1 0,0 1 1,-5 7 58,0 0 0,0 0 0,1 1 0,0-1 0,0 1 0,1 0 0,0 0 0,0 0 0,1 1-1,0-1 1,0 0 0,1 1 0,0 0 0,1-1 0,0 16 0,2-14-171,-1-1-1,1-1 0,1 1 1,0 0-1,0 0 0,0-1 1,1 0-1,0 0 0,1 0 1,0 0-1,0 0 0,1-1 1,0 0-1,0 0 0,1-1 1,-1 0-1,13 9 0,-17-14 68,0-1 0,-1 1-1,1 0 1,0-1 0,0 0 0,-1 1-1,1-1 1,0 0 0,0 0 0,0 0-1,0 0 1,-1 0 0,1 0 0,0 0-1,0-1 1,0 1 0,-1 0 0,1-1 0,0 0-1,-1 1 1,1-1 0,0 0 0,1-1-1,-1 1 35,3-2 493,-5 4-503,0-1 0,1 0-1,-1 0 1,0 1 0,0-1 0,0 0 0,0 1 0,0-1 0,0 0-1,1 0 1,-1 1 0,0-1 0,0 0 0,0 0 0,1 0 0,-1 1-1,0-1 1,0 0 0,1 0 0,-1 0 0,0 0 0,0 0 0,1 1-1,-1-1 1,0 0 0,1 0 0,-1 0 0,0 0 0,0 0 0,1 0 0,-1 0-1,0 0 1,1 0 0,-1 0 0,0 0 0,1 0 0,-1 0 0,0 0-1,0-1 1,1 1 0,-1 0 0,0 0 0,0 0 0,1 0 0,-1 0-1,0-1 1,0 1 0,1 0 0,-1 0 0,0 0 0,0-1 0,0 1-1,1 0 1,-1 0 0,0-1 0,0 1 0,0 0 0,0 0 0,0-1-1,1 1 1,-1 0 0,0 0 0,0-1 0,0 1 0,0 0 0,0-1-1,0 1 1,0-1 0,10 21 426,-9-20-531,2 7-183,1-1 1,0 0 0,0 0-1,0 0 1,1-1 0,0 1-1,0-1 1,0 0 0,1-1-1,0 1 1,0-1 0,11 5-1,-5-3-798,1 0-1,1-1 0,-1-1 1,1-1-1,18 4 0,12-1-1764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7513,'16'-53'1152,"-15"50"-773,1 0-131,-3 2-233,1 1 0,0 0 0,0 0 1,0 0-1,0-1 0,0 1 0,0 0 0,0 0 0,0-1 0,0 1 0,0 0 0,0 0 0,0-1 0,0 1 0,1 0 0,-1 0 0,0-1 0,0 1 0,0 0 0,0 0 0,0-1 0,0 1 0,0 0 0,1 0 0,-1 0 0,0 0 0,0-1 1,0 1-1,1 0 0,-1 0 0,0 0 0,0 0 0,0 0 0,1-1 0,-1 1 0,0 0 0,0 0 0,1 0 0,-1 0 0,0 0 0,0 0 0,1 0 0,-1 0 0,0 0 0,0 0 0,1 0 0,-1 0 0,0 0 0,0 0 0,1 0 0,-1 0 0,0 0 1,0 1-1,0-1 0,1 0 0,-1 0 0,0 0 0,0 0 0,0 0 0,1 0 0,-1 1 0,41 63-747,-36-54-627,0 0 0,0 0 0,3 13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0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6057,'0'0'54,"5"-4"44,15-15 85,-15 15 72,-4 3-163,-1 1-1,0-1 0,1 1 1,-1-1-1,0 1 1,1 0-1,-1-1 1,0 1-1,1 0 0,-1-1 1,1 1-1,-1 0 1,1-1-1,-1 1 0,1 0 1,-1 0-1,1-1 1,-1 1-1,1 0 0,-1 0 1,1 0-1,-1 0 1,1 0-1,0 0 0,-1 0 1,1 0-1,-1 0 1,1 0-1,-1 0 0,1 0 1,0 1-1,2 1-78,0 0 1,-1 0-1,1 0 0,-1 1 1,0-1-1,1 1 0,-1 0 0,0-1 1,-1 1-1,1 0 0,0 0 0,-1 1 1,1-1-1,-1 0 0,0 0 1,0 1-1,-1-1 0,1 0 0,-1 1 1,1 4-1,-2-6-456,1 1 0,0 0 0,-1 0-1,0-1 1,0 1 0,0 0 0,0-1 0,0 1 0,-1-1 0,-1 4-1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7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61 12109,'-1'0'246,"-1"0"0,0 0 1,0-1-1,1 1 0,-1 0 0,0-1 0,1 0 0,-1 1 0,0-1 1,1 0-1,-1 0 0,1 0 0,0 0 0,-1 0 0,1 0 0,0 0 1,-1 0-1,0-2 0,0 0-817,-3 0 1148,4 1-478,1 1 1,-1 0 0,0-1 0,0 1 0,1-1-1,-1 1 1,1-1 0,-1 1 0,1-1 0,-1 0-1,1 1 1,0-1 0,0 1 0,0-1 0,0 0 0,0 1-1,0-1 1,1 1 0,-1-1 0,1-2 0,-1 4-242,1-4-400,-7 77-15806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7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1 8521,'-9'103'2387,"9"-99"-1813,-1 0-40,1 3-502,-1-1 1,0 1 0,-1-1-1,0 1 1,0-1 0,0 0-1,-1 0 1,0 0 0,0 0-1,0 0 1,-1-1 0,1 1-1,-2-1 1,1 0 0,0 0-1,-1-1 1,0 1 0,-6 3-1,-15 11-1362,0-1 0,-2-1 0,0-1 0,-1-2 0,-46 17 0,21-11-1470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3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9 199 12797,'-2'-14'92,"-1"1"1,1-1-1,1 1 0,1-1 0,0 1 0,0-1 0,1 0 1,6-24-1,0-8 1781,-7 43-1530,1 0-43,31 152 3712,19 49-1422,-15-60-1373,-25-91-4850,-11-44 2143,-19 10-7369,13-17 5389,-22-18-1184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53 110 10261,'-51'-95'3282,"50"92"-2836,4 1-2197,5-8 1163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47 8045,'6'-13'166,"-5"11"38,1-25 2802,-1 22-1721,-1 9 243,2 20-1125,1-1 0,1 0 0,2 0 0,8 24 0,67 144 1686,-44-111-1288,37 117 0,-73-192-928,1 0 0,-1 0 0,0 0 0,-1 0 0,1 0 0,-1 0 0,0 0-1,0 0 1,0 0 0,-1 0 0,0 0 0,0 0 0,0 0 0,-1 0-1,0-1 1,-3 8 0,1-6-182,0 0-1,0-1 0,0 1 1,-1-1-1,0-1 1,0 1-1,0-1 0,0 1 1,-1-2-1,-11 7 1,-7 1-1343,-1-1 0,0-1-1,0-2 1,-1 0 0,-29 3 0,23-5-953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12 269 6393,'0'0'-84,"-12"-12"424,62-26-176,-25 24-4,5-4-8,2-1-28,2-1-80,7-1-156,4-3-168,-2-1-212,-2-1-561,2 1-771,-5-2 148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49 5733,'-2'-3'447,"0"0"-28,0-1-1,0 1 1,-1-1 0,1 1-1,-1 0 1,0 0 0,0 0 0,0 0-1,0 0 1,-1 1 0,1 0-1,-1-1 1,1 1 0,-6-2-1,6 3 173,-2 6 43,-9 10-305,0 0 1,2 2-1,0-1 1,1 1-1,1 1 1,0 0-1,1 0 1,1 1-1,1 0 1,1 1-1,-5 24 1,3-7-24,2 0 0,2 0 1,1 0-1,2 0 0,5 56 0,0-65-337,1-1-1,1 1 0,1-1 1,1 0-1,2-1 0,1 0 0,1-1 1,1 0-1,1 0 0,1-2 1,1 0-1,33 36 0,-30-39-647,1-1-1,1 0 1,1-2-1,0-1 1,35 19-1,-34-23-672,0-1 0,1-1 1,0-2-1,1 0 0,-1-1 0,30 3 0,-11-5-2316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5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26313,'0'433'0,"434"-433"0,-434-433 0,-434 433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69 8773,'0'-10'184,"-2"-24"392,1 33-465,1-1 1,-1 1-1,1-1 0,-1 1 0,0 0 1,0-1-1,0 1 0,0 0 0,0-1 1,0 1-1,0 0 0,0 0 1,-1 0-1,1 0 0,0 0 0,-1 0 1,1 0-1,-2 0 0,0-1 1426,-1 9-1011,0 0-359,0 1 0,0 0 1,1 1-1,0-1 0,1 0 0,0 1 0,0-1 0,1 1 1,0 0-1,0 0 0,1-1 0,1 12 0,0-15-115,8 72-518,23 85 0,-24-109-2401,-6-2-4771,-2-47 4996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112 197 7013,'-103'-181'5345,"95"166"-4512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37 7545,'0'0'704,"-1"-4"-336,-4-13 20,5 16-249,0 0 0,0 1 0,0-1 0,0 0 0,-1 1 0,1-1 0,0 0 0,0 1-1,0-1 1,-1 1 0,1-1 0,0 0 0,-1 1 0,1-1 0,-1 1 0,1-1 0,0 1 0,-1-1 0,1 1 0,-1-1-1,1 1 1,-1 0 0,0-1 0,1 1 0,-1 0 0,1-1 0,-1 1 0,0 0 0,1 0 0,-1-1 0,0 1 0,1 0-1,-1 0 1,-1 0 0,-4 5 72,-1-1 0,1 2 0,0-1 0,0 1 0,0 0 0,1 0 0,-9 13 0,-10 22 868,2 2 1,-27 71-1,-19 97-2771,68-209 1639,-11 25-2192,-8 7-6376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18 144 9821,'-3'-9'457,"0"-1"-1,0 1 1,1-1-1,0 1 1,-1-14 0,2 15 149,1 5 54,0-2-64,8-28 761,-7 32-1467,0-1-1,0 1 1,0-1 0,-1 1 0,1-1 0,1 1 0,-1 0 0,0-1 0,0 1-1,0 0 1,1 0 0,-1 0 0,1 0 0,-1 0 0,1 0 0,-1 1 0,1-1 0,-1 0-1,1 1 1,-1-1 0,1 1 0,0-1 0,0 1 0,-1 0 0,4 0 0,-3 0-348,1 1 1,0 0 0,-1-1 0,1 1 0,-1 0 0,1 0 0,-1 1 0,1-1 0,-1 0 0,0 1 0,0 0 0,0-1-1,0 1 1,0 0 0,0 0 0,0 0 0,2 5 0,12 9-2376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7857,'0'0'10913,"6"-4"-11243,2 0 9,-6 3 37,1 0 0,-1-1 0,0 1-1,1 0 1,-1-1 0,0 0-1,0 0 1,0 1 0,0-1-1,2-4 1,10-10-12852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6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20 2536,'0'0'190,"-1"5"-9,-5 19 753,0-1-1,-2 1 1,-11 22 0,18-44-471,-8 14 744,9-16-1062,0 1-1,-1-1 0,1 1 1,0-1-1,0 1 1,0-1-1,-1 0 1,1 1-1,0-1 0,-1 1 1,1-1-1,0 0 1,-1 1-1,1-1 0,0 0 1,-1 0-1,1 1 1,-1-1-1,1 0 1,0 0-1,-1 1 0,1-1 1,-1 0-1,1 0 1,-1 0-1,1 0 0,-1 0 1,1 0-1,-1 0 1,1 0-1,-1 0 1,1 0-1,-1 0 0,1 0 1,0 0-1,-1 0 1,1 0-1,-1 0 0,1 0 1,-2-1-1,-16-21 72,14 17 4,3 1 18,-3-35 790,4 35-764,2-1-5,0 0-184,0 0 0,0 0 1,1 0-1,-1 0 0,1 0 1,0 1-1,1-1 0,-1 1 1,1 0-1,-1 0 1,2 0-1,-1 1 0,0-1 1,0 1-1,1 0 0,0 0 1,0 1-1,0-1 0,0 1 1,0 0-1,0 0 1,0 1-1,1-1 0,-1 1 1,9 0-1,-8 1 5,1 0 1,0 1-1,0 0 0,-1 0 0,1 1 1,-1-1-1,1 1 0,-1 1 1,0-1-1,0 1 0,0 1 0,0-1 1,0 1-1,-1 0 0,1 0 0,-1 0 1,0 1-1,0 0 0,-1 0 1,0 0-1,1 0 0,-2 1 0,1-1 1,-1 1-1,0 0 0,3 8 1,-3-7 3,-1 0 1,0 0-1,0 1 1,0-1-1,-1 1 1,0-1-1,-1 1 1,0 0-1,0-1 1,0 1-1,-1-1 1,0 1-1,-1-1 1,0 1-1,0-1 1,0 0-1,-1 1 1,0-1-1,-1-1 1,1 1-1,-1 0 1,-5 6 0,-11 11 236,-1 0 0,0-1 0,-2-1 0,-28 21 0,-16 16 1743,65-57-1603,3-2-374,-1 1 0,0 0 0,1 0 0,-1-1-1,1 1 1,-1 0 0,1 0 0,0-1 0,-1 1 0,1-1-1,0 1 1,-1 0 0,1-1 0,0 1 0,0-1 0,0 0 0,-1 1-1,1-1 1,0 0 0,0 1 0,0-1 0,0 0 0,0 0 0,-1 0-1,1 0 1,0 0 0,0 0 0,0 0 0,0 0 0,0 0 0,1-1-1,44-4-23,-25 1 247,100-9-229,-21 1-2678,1-3-7204,-93 14 8897,-1-1-988,3 0-3483,17-3-2092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64 13209,'-16'4'-557,"13"-4"119,-2 0 62,-14 0 416,15 0 901,11-4-813,9-5-111,1 0-1,0 1 1,1 2 0,-1-1-1,1 2 1,29-5 0,-24 6-896,0 1 0,0 1 1,0 1-1,0 1 1,32 4-1,-35 1-1772,-3 1-634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38 7445,'-13'6'-44,"-1"3"2532,67-29-3076,-32 14-56,-2-3-244,6 0-1757,-2 1-623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20 148 7325,'-2'-2'72,"-14"-24"560,14 24 93,4-3-382,1 1-277,0 0-1,0 0 1,0 0 0,0 1 0,1-1 0,-1 1 0,1 0-1,0 0 1,0 0 0,0 1 0,0-1 0,0 1-1,1 0 1,-1 0 0,1 0 0,8-1 0,33-12-127,87-15 1,-11 15-5151,-101 13 2183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 6445,'-91'70'3619,"119"-65"-3689,-24-4-45,-1-1 1,0 1-1,0 0 0,1-1 1,-1 0-1,0 0 1,0 0-1,1 0 0,-1 0 1,0-1-1,1 1 1,-1-1-1,6-2 0,52-15-3640,-38 10 977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56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25478,'0'226'0,"1021"-226"0,-1021-226 0,-1021 226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0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41 6613,'22'-41'3621,"-30"47"-3132,-2 2-303,1 0 1,0 0-1,0 1 0,1 1 1,0-1-1,0 1 0,1 1 1,1-1-1,-1 1 0,-5 15 1,8-12-42,0 0 1,1 0 0,0 0 0,1 0 0,0 1 0,1-1 0,1 0 0,0 1 0,3 15 0,-1-22-96,-1 1 1,1-1 0,1 1 0,-1-1 0,1 0-1,1 0 1,0 0 0,0-1 0,0 1 0,1-1 0,0 0-1,1 0 1,-1 0 0,1-1 0,0 0 0,8 6-1,-13-11-37,0 0 0,0 0 0,1-1 0,-1 1-1,0 0 1,0 0 0,1 0 0,-1-1 0,0 1-1,1-1 1,-1 1 0,1-1 0,-1 0-1,0 1 1,1-1 0,-1 0 0,1 0 0,-1 0-1,1 0 1,-1 0 0,1 0 0,-1-1 0,1 1-1,-1 0 1,0-1 0,1 1 0,-1-1 0,0 1-1,1-1 1,-1 0 0,0 0 0,0 1 0,1-1-1,-1 0 1,0 0 0,1-2 0,1 0 46,-1-1 1,0 1 0,0 0 0,-1-1 0,1 0-1,-1 1 1,1-1 0,-1 0 0,0 0-1,-1 0 1,1 1 0,-1-1 0,1-5 0,-2-11-14,-1 1 0,0-1 1,-1 1-1,-1 0 1,-8-21-1,3 14-3530,-20-39 0,18 36-1164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0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8005,'4'-3'241,"-1"0"-1,1 1 1,0 0 0,-1 0 0,1 0-1,0 1 1,0-1 0,0 1 0,0 0 0,1 0-1,-1 0 1,0 0 0,0 1 0,1 0 0,-1 0-1,0 0 1,0 0 0,1 1 0,4 1 0,8 2 151,-1 1 1,1 1 0,-1 0 0,0 1 0,-1 1 0,0 0 0,0 1-1,-1 1 1,0 0 0,0 1 0,-1 1 0,-1 0 0,0 1 0,-1 0-1,0 0 1,17 30 0,-21-29-279,0 0-1,-1 0 0,-1 0 1,0 1-1,-1 0 1,0 0-1,-2 0 0,1 1 1,-2-1-1,0 0 1,-1 1-1,-1-1 0,0 1 1,-1-1-1,0 0 1,-7 21-1,0-8-776,-1-1 0,0 0 0,-3-1 0,0 0 0,-1-1 0,-2 0 0,-32 39 0,-57 54-9355,88-99 5769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1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48 9085,'-32'-45'198,"30"43"361,-1 1-365,-1 1-62,0 1-1,1-1 1,-1 1 0,0-1-1,1 1 1,-1 0-1,1 0 1,0 1-1,-1-1 1,1 1 0,0-1-1,0 1 1,-6 5-1,-45 37 1153,32-24-673,5-6-303,1 1 1,1 0 0,0 1-1,1 0 1,-18 28 0,31-43-281,0 1 1,1-1-1,-1 0 1,0 1-1,1-1 1,-1 1-1,1-1 1,0 0-1,-1 1 1,1-1-1,0 1 1,0-1-1,0 1 1,0 0-1,0-1 1,0 1-1,0-1 1,1 0-1,-1 1 1,0-1-1,1 1 1,-1-1-1,1 1 1,0-1-1,-1 0 1,1 1 0,0-1-1,0 0 1,0 0-1,0 0 1,0 1-1,0-1 1,0 0-1,0 0 1,0-1-1,1 1 1,-1 0-1,0 0 1,3 1-1,7 3 119,0 0 0,1-1 0,-1 0 0,15 2 0,-13-2 75,60 15 767,-70-18-856,-2-1-118,0 0 0,-1 0 0,1 1 0,0-1 0,0 0 0,0 1 0,-1-1 0,1 1-1,0-1 1,-1 1 0,1-1 0,0 1 0,-1-1 0,1 1 0,-1 0 0,1-1 0,-1 1 0,1 0 0,-1-1 0,1 1 0,-1 0 0,0 0 0,1 0 0,-1-1 0,0 1 0,0 0 0,0 0 0,0 0 0,0 0 0,1-1 0,-1 1 0,-1 0 0,1 0 0,0 0 0,0 0 0,0-1 0,-1 3 0,1-3-31,0 4 142,-1 1-85,-1 11 118,1 1 1,1-1-1,1 1 1,0-1-1,1 1 1,6 25-1,5 44 666,-12-36-346,-1 0-1,-13 85 1,-31 97-1537,22-124-2008,-1-17-2952,12-53 809,4-14-525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0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55 4512,'0'0'3633,"5"-6"-3292,17-23 8864,-24 24-8760,-4-9 513,4 18 2039,5 31 2243,-2-21-6616,9 505 6694,-13-493-4888,2-13-217,0 0 0,1 0-1,0 1 1,4 16 0,-3-16-257,0-11-325,-6-9-2098,-8-17 1149,-26-56-11966,31 63 11645,-2-7-3192,-2-1-2128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03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17 11741,'0'0'-798,"10"-16"-1626,-9 16 2505,0 0 1,0-1-1,-1 1 1,1 0-1,0 0 1,0 1-1,0-1 1,-1 0-1,1 0 1,0 0-1,0 0 1,-1 1-1,1-1 1,0 0-1,0 1 1,-1-1-1,1 1 1,0-1-1,-1 1 1,1-1-1,-1 1 1,1-1-1,0 1 1,-1-1-1,1 1 1,-1 0-1,0-1 1,1 1-1,-1 0 1,0 0-1,1-1 1,-1 1-1,0 0 1,0 0-1,1-1 1,-1 1-1,0 0 1,0 0-1,0 0 1,0-1-1,0 2 1,1 3-496,1 1 789,-2 16 955,-2-12-580,1 5 556,-9 17 671,9-29-989,0-1-494,0 0-331,0-1 1,0 0-1,0 1 0,0-1 1,0 0-1,-1 0 1,1 0-1,0 0 0,0 0 1,-1 0-1,1 0 1,-1 0-1,1 0 1,-1-1-1,1 1 0,-1-1 1,0 1-1,1-1 1,-1 0-1,1 1 0,-1-1 1,0 0-1,-3 0 1,1 0 6,0-1 0,0 0 0,0 0 0,1 0 0,-1 0 0,0 0 0,-6-4 0,6 3 227,3 2-337,0-1 0,0 1 1,1 0-1,-1-1 0,0 1 0,0-1 0,0 1 1,0-1-1,1 1 0,-1-1 0,0 0 1,1 1-1,-1-1 0,1 0 0,-1 0 0,0 0 1,1 1-1,-1-2 0,1-1-31,0 1 0,0 0 0,1-1 0,-1 1 0,0 0 0,1-1 0,0 1 0,0 0 0,0 0 0,0-1 0,0 1 0,0 0 0,0 0 0,0 0 0,1 0 0,1-1 0,1-1 13,-1 3-26,0 1-16,0 0 1,0 0-1,-1 0 1,1 0 0,0 0-1,0 1 1,0 0-1,0-1 1,-1 1-1,1 0 1,0 0 0,3 3-1,-1-2 6,16 29 20,-17-20-19,-3-8 34,0 0-37,-1-2 19,0 0 1,1 0-1,-1 1 0,0-1 1,0 0-1,0 0 0,0 1 1,0-1-1,0 0 1,0 0-1,0 0 0,-1 1 1,1-1-1,0 0 0,-1 0 1,1 0-1,-1 0 0,1 0 1,-1 1-1,0-1 0,1 0 1,-1 0-1,0-1 0,0 1 1,0 0-1,1 0 0,-1 0 1,0 0-1,0-1 0,0 1 1,0 0-1,-1-1 0,1 1 1,0-1-1,0 1 0,0-1 1,0 0-1,0 0 1,-2 1-1,-1-1 68,0 0 0,1 0 0,-1-1 1,0 1-1,0-1 0,1 0 0,-1 0 0,1 0 0,-1 0 0,1 0 1,-1-1-1,-5-3 0,6 3 185,0-4-178,3 6-90,0 0-1,0-1 1,-1 1-1,1 0 1,0-1 0,-1 1-1,1 0 1,0-1 0,0 1-1,0-1 1,-1 1 0,1 0-1,0-1 1,0 1 0,0-1-1,0 1 1,0-1-1,0 1 1,0-1 0,0 1-1,0-1 1,0 1 0,0 0-1,0-1 1,0 1 0,0-1-1,1 1 1,-1-1 0,0 1-1,0 0 1,0-1-1,1 1 1,-1-1 0,0 1-1,0 0 1,1-1 0,15-15-12,-12 12-7,3 7-30,18 10 24,-19-10 17,0 6 123,-8-13-2145,-14-27 371,12 23-310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3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609 165 1512,'3'-63'5329,"-3"59"-4138,0 0-569,0-10 24,0 10 751,0 1-688,2-9 9,-1 8 1402,-1 1-1431,0 2-805,-3-27 4359,3 27-4071,0 0 1,0 0-1,0 0 0,-1-1 0,1 1 0,-1 0 0,1 0 0,-1 0 0,1 0 0,-1 0 0,0 0 1,1 0-1,-1 0 0,0 0 0,0 0 0,0 0 0,0 0 0,0 0 0,0 1 0,0-1 0,0 0 1,0 1-1,-2-2 0,-5 2 5,1-1 0,-1 1 1,1 1-1,-1 0 1,1 0-1,-1 0 0,1 1 1,-1 0-1,1 0 0,0 1 1,0 0-1,0 0 0,1 0 1,-1 1-1,1 0 0,0 1 1,-8 6-1,-2 2 119,1 0-1,1 1 1,1 0 0,0 1 0,-19 28-1,20-23-34,2 0 0,0 0 0,1 1-1,1 1 1,1-1 0,1 1 0,1 0-1,1 1 1,1-1 0,0 30 0,3-13 23,2-1 1,2 0 0,1 0 0,2 0 0,15 46-1,-10-47-267,35 144 1,-44-163-18,0 1 0,-2-1-1,0 0 1,0 1 0,-2-1 0,0 1-1,-8 32 1,7-43-224,0 0 1,-1 0-1,0 0 1,-1 0-1,0-1 1,0 1-1,0-1 1,-1 0-1,0-1 1,0 1-1,-1-1 1,0 0-1,0 0 1,-1-1-1,1 1 1,-12 5-1,7-5-669,1-1 0,-1-1 0,-1 0-1,1 0 1,-1-1 0,1-1 0,-1 0-1,0 0 1,0-1 0,0-1 0,-13-1-1,3 0-1944,1-2 0,-26-6 0,2-2-5040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3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15113,'22'-19'219,"0"0"0,1 2 0,1 1 0,1 1 0,1 1 0,-1 1 0,2 1 0,0 1 0,0 2 0,1 1 0,0 1 0,1 1 0,57-4 0,101 5-3167,-130 6-1942,72 12 0,-97-7 1295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52 7353,'0'0'-298,"-4"0"34,-36-6-107,36 5 419,0 1 82,-78-14 2246,78 13-1962,0 1 14,-61-10 3023,61 10-2924,-1-1-12,-127-15 4277,128 16-4450,-71-2 1758,71 2-1812,0 0 6,-18 1 2654,22-1-2910,0 0 1,0 0-1,0 0 0,0 0 0,0 0 0,0 0 0,0 0 0,0 0 0,0 0 0,0 0 0,0 1 0,0-1 0,0 0 0,0 0 0,0 0 0,0 0 0,0 0 0,0 0 0,0 0 0,0 0 0,0 0 0,0 0 0,-1 0 0,1 0 0,0 0 0,0 0 0,0 0 0,0 1 0,0-1 0,0 0 0,0 0 0,0 0 0,0 0 0,0 0 0,0 0 0,0 0 0,0 0 0,-1 0 0,1 0 0,0 0 0,0 0 0,0 0 0,0 0 0,0 0 0,0 0 1,37 6 1000,73 6-813,527 42 1301,805 63-355,205-67-566,-1637-50-603,888 17 71,-736-7-296,-159-10 196,1 1-4,55 3-396,-56-4 327,1 1-417,19 3-4587,-46-11-3837,-17-6 5973,-7-4-3220,21 6 1089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6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75 173 9077,'0'0'-645,"1"-4"-1526,16-47 3439,-16 48 304,-3-20 348,0 20-1569,-1 1-55,0-1-1,0 1 1,0-1 0,-1 1 0,1 0 0,0 0-1,-1 0 1,1 1 0,-1-1 0,0 1 0,-4-1-1,5 1 163,-34-7 2393,33 7 288,11-4-2897,-1 0-195,1 1 1,-1-1-1,1 1 1,0 1-1,1-1 0,-1 1 1,0 0-1,1 1 1,11-2-1,31-3-1293,1 3 0,51 3 0,35 8-10323,-112-5 6647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6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49 9197,'-3'-1'-355,"-9"-6"713,-1 1-1,0 0 1,0 1-1,-18-5 1,28 9 554,0-1-421,-14-5 3226,29 6-3383,160 1 136,-69 2-3198,-4-6-5721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0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93 2212,'-18'-80'1338,"8"70"-2750,8 8 1130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8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1058 263 8253,'-14'-1'-381,"-1"0"0,1 1 0,0 1 0,-1 1 0,1 0 0,0 0 0,0 2 0,0-1 0,1 2 1,-27 12-1,14-4 552,0 2-1,0 0 1,2 2 0,-32 27 0,-17 20 1060,1 4 0,-96 120-1,67-64-150,-58 79 521,139-174-1263,2 1 0,1 1 0,1 1 0,2 0 0,-13 43 0,17-39-58,2 1 0,2-1 0,1 1 0,2 0 0,1 1 0,2-1 0,2 0 1,2 0-1,0 0 0,13 42 0,-9-54-81,1-1-1,1 0 1,2 0 0,0-2-1,1 1 1,28 35 0,-17-30 33,1-1 0,1-1 0,2-1 0,36 26 0,-8-13 155,2-3 1,2-3-1,1-2 0,116 39 0,-79-36-3,2-6-1,2-3 1,0-5 0,198 10 0,-230-28-225,-1-3 0,1-3 0,-1-3 0,-1-3 0,0-3 0,0-3 1,-2-3-1,86-38 0,-98 31-58,-1-2-1,-2-2 1,-1-3-1,-1-1 1,47-47 0,-20 10 57,-4-4 0,68-93 1,-111 131-102,-1-2 1,-3 0 0,-1-2-1,-2 0 1,16-48 0,-26 56-39,-2 0 0,-2 0 0,-1-1 0,-1 0 0,-2 0 0,-2 0 0,-3-58 0,-3 38-20,-3 0 0,-3 0-1,-1 1 1,-4 0 0,-1 2 0,-3-1 0,-32-61 0,32 76-6,-3 1 0,-1 1 0,-2 1 0,-1 1 0,-2 1 0,-1 2-1,-1 0 1,-2 2 0,-1 2 0,-38-25 0,18 21-6,0 2 0,-2 3 0,-1 2-1,-1 2 1,-1 3 0,-79-15 0,45 17-265,-1 4 0,0 5-1,-135 4 1,174 7-381,1 3 0,0 2 0,1 2 0,-1 2 0,2 3-1,0 2 1,-92 44 0,98-36-678,0 1-1,1 2 1,2 2 0,-68 63-1,98-84 687,2 1-1,0 0 0,0 1 0,1 0 0,0 1 0,0-1 0,2 2 0,-1-1 0,2 1 0,-6 15 0,5 8-2883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9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1850 615 7029,'5'-15'-144,"-2"0"1,1 0-1,-2 0 1,0-1-1,-1 1 1,0-1-1,-2 1 1,1-1-1,-2 1 1,-6-29-1,4 32 257,0 0-1,0 1 1,-2-1-1,1 1 1,-1 0-1,-1 1 1,0 0-1,0 0 0,-1 0 1,-1 1-1,1 0 1,-1 0-1,-1 1 1,-11-7-1,-10-6 167,-1 2-1,-1 2 1,-1 1-1,-1 1 1,0 2-1,-1 1 1,-49-9-1,40 13 90,1 2 0,-1 2 0,0 1 0,0 3 0,-82 10-1,91-3-163,-1 2-1,1 1 0,0 2 0,1 2 0,1 1 0,0 1 0,1 2 1,-51 37-1,-14 20 460,-111 111 0,204-182-647,-65 61 511,2 2-1,-93 123 0,150-174-395,0 0 1,0 1-1,2 0 0,0 1 0,1 0 0,1 1 0,1 0 1,0 0-1,1 0 0,2 1 0,0-1 0,0 1 0,2 0 1,1 0-1,0-1 0,2 1 0,0 0 0,5 21 0,4-4 18,1-1-1,2-1 1,1 0-1,1-1 0,3-1 1,0 0-1,2-2 0,1 0 1,2-2-1,1 0 1,1-2-1,43 36 0,-29-32-22,0-2 0,2-1 0,1-2 0,0-2 0,2-3-1,1-1 1,1-2 0,95 23 0,-75-28-15,1-3 0,0-4 0,-1-2-1,130-9 1,-138-1-36,0-3 0,-1-2-1,0-3 1,-1-3-1,103-44 1,-116 39-33,-1-2 0,-2-2-1,0-2 1,-2-2 0,-1-1 0,45-49 0,-40 33-11,-3-1 1,-1-3 0,-3 0 0,44-84-1,-64 102-30,-2 0 0,-2-1 0,0 0-1,-3-1 1,-1 0 0,-1 0 0,-2-1-1,-2 0 1,-1 0 0,-2 0 0,-1 0-1,-2 1 1,-1-1 0,-2 0 0,-2 1-1,-1 0 1,-1 1 0,-2 0 0,-2 1-1,-1 0 1,-1 1 0,-2 0 0,-1 2-1,-1 0 1,-2 1 0,-47-47-1,37 46-30,-1 1-1,-2 2 0,0 2 0,-2 1 1,-1 1-1,-1 3 0,-79-31 0,69 34-267,-1 2 1,-1 3-1,0 1 0,-1 3 1,0 2-1,-70 1 0,72 8-436,0 1 0,0 3 0,1 2 0,0 2-1,0 2 1,-68 28 0,72-21-975,1 1 1,1 3-1,-67 47 0,65-32-1433,15 0-905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0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1507 599 7661,'7'-25'-317,"-2"0"0,0 0 1,-2-1-1,0 0 0,-2 1 1,-1-1-1,-6-47 0,3 53 531,-1 1 1,-1-1-1,-1 1 0,-1 0 1,-1 1-1,0-1 0,-1 2 1,-1-1-1,-1 1 0,-20-24 1,22 30-67,0 1 0,-1 1 0,0-1 0,-1 2 0,1-1 0,-2 2 0,1-1 0,-1 2 0,0-1 0,-17-5 0,9 6 21,1 1 0,-1 1 1,0 0-1,0 2 0,0 0 0,-29 2 1,8 2 71,0 2 1,0 2 0,-50 13-1,-114 49 481,152-47-508,2 3 0,1 2 0,1 2 1,1 2-1,1 3 0,2 1 0,2 2 0,1 2 0,2 2 0,2 2 0,1 1 0,-32 52 0,56-76-77,2 1 0,0 0 1,2 1-1,0 0 0,1 1 1,2-1-1,0 1 0,1 1 0,1-1 1,1 1-1,1 0 0,1-1 1,1 1-1,1 0 0,1 0 1,1-1-1,8 30 0,0-13 52,2 0-1,1-1 1,2 0-1,2-1 1,1-1-1,2-1 1,2-1 0,0 0-1,3-2 1,0-1-1,2-1 1,56 45-1,-40-40 4,2-2 0,1-2 0,2-2 0,1-2 0,0-3 0,2-1 0,1-3 0,92 22 0,-101-34-36,0-2 1,0-1 0,1-3-1,-1-1 1,70-9-1,-43-2 65,-1-2-1,116-38 0,-116 25-130,-1-3-1,-2-3 1,0-3 0,-3-3 0,-1-2 0,-2-4 0,-1-2-1,-3-2 1,-2-3 0,77-89 0,-110 112-72,-2 0 0,-1-1 0,-1-1 0,-1 0 0,-2-2 0,16-42 0,-25 53-13,0-2-1,-1 1 0,-1 0 1,-1-1-1,-1 0 0,-1 0 1,-1 0-1,-1 0 0,0 1 1,-10-42-1,4 37-13,-2 0 0,0 1-1,-2 0 1,-1 1 0,-1 0 0,-1 1 0,0 0 0,-2 2-1,-1-1 1,-1 2 0,0 0 0,-1 2 0,-24-19 0,3 7-191,-2 1 0,0 2 0,-2 2 0,-1 2 0,-1 2 0,-54-17 0,43 21-343,0 2-1,-1 3 1,-1 3 0,0 2 0,-70 1-1,-297 32-4839,-42 53-2537,322-44 3686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1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2207 349 7937,'14'-44'-2102,"-11"37"2042,0-1-1,0 1 1,-1-1 0,-1 0 0,1 0-1,-1 0 1,0 0 0,-1 0 0,0 0-1,0 0 1,-3-13 0,2 15 87,-1-1 1,-1 0 0,1 1-1,-1 0 1,0 0 0,-1 0 0,0 0-1,0 0 1,0 1 0,0-1-1,-1 1 1,0 0 0,0 0-1,0 1 1,-1 0 0,1 0-1,-1 0 1,-10-4 0,-3-2 71,0 2-1,0 0 1,-1 2 0,0 0 0,-26-4 0,-58-8 555,-142-6-1,189 22-403,1 4-1,-1 1 1,0 3-1,-66 16 0,-254 85 1097,310-82-1032,1 3 0,1 3 1,-88 55-1,118-61-116,1 2 0,1 1 0,2 1 1,0 2-1,3 1 0,0 1 0,-33 55 0,1 11 631,-71 164 0,110-214-451,1 1 0,2 1 1,-12 63-1,24-85-172,2 0 1,1 0-1,1 1 0,2-1 0,1 1 0,1-1 0,9 42 1,-3-31-51,2-2 0,2 1 1,1-2-1,2 0 1,2 0-1,1-2 0,2 0 1,1-1-1,2-1 1,1-1-1,1-1 1,2-2-1,1 0 0,1-2 1,2-1-1,41 27 1,17 1 132,3-5 0,1-3 0,3-5 0,1-4 0,2-4 1,126 24-1,-139-41-96,1-5-1,0-3 1,1-3 0,92-9 0,-8-10 104,182-40-1,-234 31-138,0-6 0,-2-6 0,123-53 0,-179 61-85,-2-3 1,0-3-1,-2-2 1,-2-3-1,-1-2 1,-2-2-1,55-59 1,-59 50 14,-2-3 1,-2-1-1,67-112 1,-97 139-79,0-2 0,-2 1 1,0-2-1,-3 0 0,0 0 1,-2-1-1,-2 0 0,-1 0 0,-1-1 1,-1-53-1,-6 36-19,-3 0 1,-2 1-1,-1 0 0,-3 0 0,-3 1 1,-1 1-1,-2 0 0,-2 1 0,-2 1 1,-3 1-1,-1 2 0,-2 0 0,-1 2 0,-3 1 1,-70-68-1,78 86 2,-2 1-1,0 2 1,-1 0 0,0 2 0,-2 1-1,-43-17 1,32 18-120,-1 1 0,0 3 0,-1 1 0,-57-4 0,22 10-537,1 3 0,0 3 0,0 3 0,0 4 0,-86 23 0,52-4-2526,-165 67 0,31 15-5108,187-80 3921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2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1699 459 8305,'1'-12'-165,"-1"0"0,0 0 1,-1 0-1,0 1 0,-1-1 1,0 0-1,-1 0 0,-1 1 1,1 0-1,-2-1 0,0 2 1,-8-15-1,7 16 297,0 1-1,0 0 1,-1 0 0,0 1-1,0 0 1,-1 0 0,0 0 0,0 1-1,0 1 1,-1-1 0,0 1-1,0 1 1,-1 0 0,-17-6-1,15 7 54,1 1 0,-1 1 0,0 0-1,0 1 1,1 0 0,-1 0-1,0 1 1,0 1 0,-16 4-1,-104 35 1049,116-35-1110,-219 85 1530,-324 173-1,507-236-1287,2 2 1,1 2 0,-68 59-1,100-76-188,0 1-1,2 1 0,0 0 1,1 1-1,1 1 1,0 0-1,2 1 0,0 0 1,1 1-1,1 0 1,1 0-1,-5 25 0,7-20-10,2-1 1,1 1-1,1 1 0,1-1 0,2 0 0,0 0 0,2 0 0,12 50 0,-6-44-37,1-1 0,2 0 0,1-1 0,2 0 0,0-1 0,32 43 0,-19-36-8,1-2-1,2 0 0,1-2 1,1-2-1,2-1 0,1-1 1,1-2-1,2-2 0,0-1 1,72 29-1,-56-32 4,1-3 0,1-2 0,0-3 1,1-2-1,0-3 0,0-2 0,1-3 0,-1-2 0,88-12 0,-79 2 0,-1-3 0,0-3 0,-1-2 0,-1-4-1,-1-2 1,-1-2 0,-2-4 0,58-37 0,-74 37-36,-2-1 0,-2-1 0,-1-3 1,-1-1-1,-2-2 0,-2-1 0,-1-2 1,-2-1-1,-3-2 0,-1 0 0,-2-2 1,25-62-1,-41 82-58,-1-1 0,-1 0 1,-1 0-1,-2 0 0,0-1 0,-2 1 0,-1-1 1,-3-36-1,-2 28-14,-2 1-1,-1 0 1,-2 1 0,-1 0 0,-28-63 0,13 47-12,-3 1 0,-1 1 1,-3 2-1,-1 1 0,-3 2 0,-1 1 1,-3 2-1,-47-38 0,49 48-57,0 1-1,-2 3 0,-1 1 1,-81-36-1,95 50-176,-1 1-1,-1 1 1,1 2-1,-1 1 1,-1 1 0,1 1-1,-1 2 1,0 1 0,-33 3-1,-15 8-1168,0 3 1,1 4-1,-125 45 1,99-22-2223,3 4 0,-105 63 0,121-55-1526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3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1672 268 9209,'0'-4'-752,"-3"-12"552,-1 1-1,0 0 1,-1-1 0,0 2 0,-1-1 0,-1 1 0,0 0-1,-1 0 1,-1 1 0,0 0 0,-1 0 0,-19-19 0,20 25 322,0 1 1,0 0-1,0 1 1,0 0-1,-1 0 1,0 1-1,0 0 1,0 1-1,0 0 1,-1 0 0,-14-1-1,-12 1 488,-70 2 1,93 1-546,-70 3 420,0 5 0,0 2 0,1 5 0,-85 26 0,126-27-269,0 3 0,1 1-1,1 2 1,1 2-1,1 2 1,0 1 0,-39 35-1,24-13 182,2 2-1,3 3 0,-78 105 1,108-132-180,2 0 0,0 1 1,2 1-1,1 0 1,1 1-1,2 1 0,0-1 1,2 2-1,1-1 1,2 1-1,1 0 0,1 0 1,1 0-1,2 1 1,1-1-1,1 0 0,10 47 1,-3-44-67,2 1 0,1-1 0,1-1 0,2 0 0,1-1 0,1-1 0,2-1 0,1 0 0,2-1 0,0-1 0,2-2 0,0 0 0,2-1 0,1-2 0,1 0 0,0-2 1,60 30-1,-28-20 3,2-3 1,1-3-1,1-3 1,1-2 0,1-3-1,82 8 1,-90-18 1,0-3 1,0-3-1,0-1 0,0-4 1,0-2-1,-1-2 1,87-27-1,-84 17-68,0-4-1,-1-2 1,-2-2 0,0-3-1,-2-2 1,-2-3-1,-1-2 1,-2-2 0,75-76-1,-78 66-27,-1-3 1,-3-1-1,55-92 0,-82 119-52,-2-1 0,-1 0 0,-1-1 0,-2-1 0,0 0 0,-2 0 0,-1-1 0,-2 1 1,-1-2-1,1-43 0,-6 51-8,-1 1 0,-1 0 0,0-1 0,-2 1 0,-1 1 0,0-1 1,-2 1-1,-1 0 0,-16-29 0,10 24-58,-2 2 0,-1-1 0,-1 2 0,0 1 0,-2 0 0,-37-29 0,20 22-301,-1 2 0,-2 2 0,-1 1-1,0 3 1,-2 1 0,0 2 0,-2 2 0,-88-19 0,47 21-1586,-176-6 0,-98 28-2622,-112 33-1307,232-11 1180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0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2288 152 268,'-3'-2'77,"0"0"-15,1 0 0,-1-1 1,0 1-1,1-1 0,0 1 1,-1-1-1,1 0 0,0 0 0,1 0 1,-1 0-1,0 0 0,1 0 1,0-1-1,0 1 0,0 0 1,0-1-1,-1-4 0,2 5 242,10-15 4,2 5 187,4-4 310,-16 17-724,0 0 1,1 0-1,-1 0 1,0-1-1,1 1 0,-1 0 1,0-1-1,0 1 0,0 0 1,1 0-1,-1-1 0,0 1 1,0 0-1,0-1 1,0 1-1,0 0 0,1-1 1,-1 1-1,0 0 0,0-1 1,0 1-1,0 0 0,0-1 1,0 1-1,0-1 1,0 1-1,0 0 0,0-1 1,-1 1-1,1 0 0,0-1 1,0 1-1,0 0 1,0-1-1,-1 1 0,-20-15 184,10 11-23,-293-7 1732,-9 22-700,158-4-796,-294 19 1156,441-26-1553,0 1-1,0 0 0,0 1 0,0 0 1,0 0-1,1 1 0,-1 0 0,1 0 0,-1 1 1,1 0-1,-8 5 0,10-5 11,1 1 0,0-1 0,-1 1 0,1-1 0,1 1 0,-1 0 0,1 1 0,0-1 0,0 1 0,0-1-1,1 1 1,0 0 0,0 0 0,-2 10 0,-48 387 2525,4-16-1056,-185 484 1590,49-229-686,102-268-881,-36 421 1,61-124 330,-36 302-759,84-907-1087,5-44 41,1 1 1,1-1-1,1 1 1,1 0-1,3 29 1,-2-48-60,0 0 1,1-1-1,-1 1 1,1-1-1,0 1 1,0-1 0,0 0-1,0 1 1,1-1-1,-1 0 1,1-1-1,0 1 1,0 0 0,0-1-1,0 1 1,0-1-1,0 0 1,1 0 0,-1-1-1,1 1 1,-1-1-1,1 1 1,7 0-1,8 3 28,1-1 0,0-1-1,27 1 1,-32-3-87,114 4-155,1-6 0,-1-5 0,159-29 0,376-112-5570,-141-15-2802,-302 84 1587,-49 16-2087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1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169 282 15269,'-11'-10'-254,"-75"-74"-1932,74 71 2084,0 0-1,2-1 0,0 0 0,-14-25 0,20 26 297,4 13-173,0 0 1,0 0 0,1 0-1,-1-1 1,0 1 0,0 0-1,0 0 1,0 0 0,0-1-1,0 1 1,0 0-1,0 0 1,0 0 0,1-1-1,-1 1 1,0 0 0,0 0-1,0 0 1,0 0 0,1 0-1,-1-1 1,0 1-1,0 0 1,0 0 0,0 0-1,1 0 1,-1 0 0,0 0-1,0 0 1,1 0 0,-1 0-1,0 0 1,0 0-1,0 0 1,1 0 0,-1 0-1,0 0 1,0 0 0,0 0-1,1 0 1,-1 0 0,0 0-1,0 0 1,0 0-1,1 0 1,-1 0 0,0 1-1,0-1 1,0 0 0,1 0-1,-1 0 1,15 7 146,0-1 0,0 2 0,0 0 0,-1 1 0,-1 0 0,17 15 0,70 75 1152,151 195 1,-135-151-188,-71-87-592,85 95 1794,-130-150-2306,1-1 1,-1 1 0,0-1-1,1 1 1,-1-1-1,1 0 1,-1 1-1,0-1 1,1 1-1,-1-1 1,1 0-1,-1 1 1,1-1-1,0 0 1,-1 0-1,1 1 1,-1-1-1,1 0 1,-1 0-1,1 0 1,0 0-1,-1 0 1,1 0 0,-1 0-1,1 0 1,0 0-1,-1 0 1,1 0-1,-1 0 1,1 0-1,-1 0 1,1-1-1,0 1 1,-1 0-1,1 0 1,-1-1-1,1 1 1,-1 0-1,1-1 1,0 0-1,11-20 422,-10 17-518,3-11 153,0 0 1,-2 0-1,1-1 0,-2 1 1,2-31-1,-2 19-10,62-477 614,-64 501-652,-5 13-20,-18 42 42,2 1 1,2 1 0,3 1-1,-16 100 1,30-131 268,2-23-314,0 0 0,0 0 0,0 0 0,1-1 0,-1 1 1,0 0-1,1 0 0,-1 0 0,1-1 0,-1 1 0,1 0 1,-1 0-1,1-1 0,-1 1 0,1 0 0,0-1 0,-1 1 1,1-1-1,0 1 0,0-1 0,-1 1 0,1-1 0,1 1 1,8 1 134,9-4-95,0-1-1,0 0 1,-1-1-1,30-12 1,76-36-5,-73 29-37,559-226-1439,-196 106-3108,-217 76-200,-71 15-2309,-76 30 760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6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82 143 8189,'0'0'-547,"5"6"-737,2 4 1227,0 0 0,-2 0 0,1 1 0,-1 0 1,-1 0-1,0 0 0,0 1 0,-1-1 0,2 15 0,1 21 402,-1 0-1,-2 0 1,-2 0-1,-9 72 1,8-115-221,-1-1 0,1 0-1,-1 0 1,0 0 0,1 0 0,-1 0-1,-1 0 1,1 0 0,-3 5 0,2-4 157,1-2 213,-19 0 457,16-2-477,-1-5 8,-5-6-237,0 1 1,1-1 0,0-1 0,1 1 0,0-1-1,1-1 1,1 0 0,0 0 0,0 0-1,2 0 1,-1-1 0,2 0 0,0 0 0,0 0-1,1 0 1,1 0 0,1-1 0,1-21-1,0 20-57,2 0 0,-1 1 0,2-1 0,0 1 0,1 0 0,0 0 0,2 1 0,12-25 0,-13 30-121,1 0 1,-1 1-1,1 0 0,1 0 0,-1 1 1,1-1-1,0 2 0,1-1 1,0 1-1,0 0 0,0 1 0,1 0 1,17-6-1,-12 6-24,1 1 0,-1 0-1,0 1 1,1 1 0,0 1 0,-1 0-1,1 0 1,0 2 0,-1 0 0,1 1-1,0 1 1,-1 0 0,0 1 0,0 0-1,27 12 1,-31-10-26,0 0 0,-1 0 1,0 1-1,0 1 0,0-1 0,-1 1 0,0 1 0,0 0 1,-1 0-1,0 1 0,-1 0 0,0 0 0,-1 1 1,0 0-1,-1 0 0,0 0 0,0 1 0,-1-1 0,-1 1 1,4 21-1,-4-10 178,-1-1 0,-1 1 0,-1 0 0,-2-1 0,0 1 1,-1 0-1,-1-1 0,-12 39 0,11-50 271,5-11-434,0 0-1,-1 0 1,1 0 0,0 0 0,0 0 0,0 0-1,0 1 1,0-1 0,-1 0 0,1 0-1,0 0 1,0 0 0,0 0 0,0 0 0,-1 0-1,1 0 1,0 0 0,0 0 0,0 0-1,-1 0 1,1 0 0,0 0 0,0 0 0,0 0-1,0 0 1,-1 0 0,1 0 0,0 0-1,0 0 1,0 0 0,0-1 0,0 1 0,-1 0-1,1 0 1,0 0 0,0 0 0,0 0 0,0 0-1,0 0 1,0-1 0,-1 1 0,1 0-1,0 0 1,0 0 0,0 0 0,0-1 0,0 1-1,0 0 1,0 0 0,-5-9 80,1 0 0,0-1-1,1 1 1,-1-1 0,2 1 0,0-1 0,0 0 0,1 0 0,0 0 0,1-19 0,1 4-26,2 0-1,1 0 1,1 1 0,2 0 0,0 0 0,1 1 0,1 0 0,1 0 0,2 1 0,20-32 0,-22 40-59,0 1 0,1 0 0,0 1 0,1 0 0,1 0 0,0 2 0,17-12 0,-20 16-15,1 0 1,-1 1-1,1 0 1,0 1-1,1 0 1,-1 0-1,1 2 0,-1-1 1,1 2-1,23-2 1,-22 4 9,0 0 1,0 1 0,-1 0 0,1 1-1,-1 0 1,0 1 0,0 0 0,0 1-1,0 0 1,-1 1 0,0 1-1,0 0 1,-1 0 0,1 1 0,-2 0-1,1 1 1,-1 0 0,0 0 0,12 19-1,-6-7-215,-2 0 1,0 1-1,-2 0 0,0 1 0,-2 1 0,0-1 1,-2 2-1,0-1 0,3 29 0,-5 2-1325,-4-35 212,1 0 0,1 0 0,0 0 1,13 37-1,-15-52 1067,1-1 1,0 0-1,1 1 1,-1-1-1,1 0 1,-1-1 0,1 1-1,1 0 1,-1-1-1,0 1 1,1-1-1,-1 0 1,1 0-1,0-1 1,0 1-1,0-1 1,1 0-1,-1 0 1,0 0 0,1-1-1,-1 1 1,1-1-1,0 0 1,-1 0-1,1-1 1,5 1-1,1-2 48,1 0 0,-1 0-1,0-1 1,0 0 0,0-1-1,0-1 1,-1 1 0,1-2 0,-1 1-1,0-1 1,0-1 0,-1 0-1,0 0 1,14-13 0,2-3 196,-1-1 1,-2-1 0,35-45-1,-37 42 347,-2-1-1,-1-1 1,-1 0-1,-1-1 1,-1-1-1,-2 0 1,-2-1-1,9-39 1,-18 63-218,0 1 1,0 0-1,-1 0 0,0-1 1,0 1-1,-2-11 0,1 15-78,0-1 0,0 1 0,0 0 0,0 0 0,-1 0 0,1 0 0,-1 0 0,0 0 1,1 0-1,-2 0 0,1 1 0,0-1 0,0 1 0,-1 0 0,1-1 0,-4-1 0,5 3-40,0 1 0,0-1 0,0 1 0,0-1 0,-1 1 0,1-1 1,0 1-1,0-1 0,0 1 0,0 0 0,0 0 0,-1 0 0,1 0 0,0 0 0,0 0 0,0 0 1,0 0-1,-2 0 0,0 1 36,1-1-34,1 0 0,-1 0 0,0 0-1,1 0 1,-1 0 0,0 0 0,0 1 0,1-1 0,-1 1 0,0-1 0,1 1 0,-1 0 0,1-1 0,-1 1-1,1 0 1,-1 0 0,0 1 0,-3 1 37,-5 3 17,1 1 0,0-1 0,0 1-1,0 1 1,1 0 0,0 0 0,1 1 0,-1-1-1,2 2 1,-1-1 0,1 1 0,1 0 0,0 0-1,-6 17 1,3-3 90,1 1 1,0 0-1,2 0 0,1 1 0,-1 30 0,4-44 109,1 0-1,0-1 1,1 1-1,0 0 1,0 0-1,5 16 1,-5-27-211,0 0-1,0 0 1,-1 0-1,1 0 1,0 0 0,0 0-1,0 0 1,0 0 0,0 0-1,0 0 1,0-1 0,0 1-1,1-1 1,-1 1-1,0 0 1,0-1 0,0 0-1,1 1 1,-1-1 0,0 0-1,1 0 1,-1 0-1,0 0 1,0 0 0,1 0-1,-1 0 1,0 0 0,1 0-1,-1 0 1,2-1 0,31-11 349,-32 11-418,65-32 747,-51 25-513,-1 0 0,1 1 0,0 0 0,24-5 0,-38 12-211,0 0 1,1 0 0,-1 0 0,1 1 0,-1-1 0,0 1-1,0-1 1,1 1 0,-1 0 0,0 0 0,0 0 0,0 0-1,0 0 1,0 1 0,0-1 0,0 1 0,0-1-1,-1 1 1,1 0 0,-1-1 0,1 1 0,2 4 0,2 3 23,0 0-1,0 0 1,5 14 0,2 9-346,-1 0 0,-1 1 0,8 42 0,-15-48-1705,0 0 0,0 37 0,-5-60 1104,1-1 0,-1 1 0,0-1-1,0 1 1,0-1 0,-1 1 0,-2 5 0,2-4-775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7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1 425 7361,'0'-2'-16,"31"-70"-721,-28 66 705,1 0-1,-1 0 0,2 0 1,-1 0-1,0 1 0,1-1 1,0 1-1,9-7 1,-13 12 37,0-1 1,1 1-1,-1-1 1,0 1-1,0-1 0,0 1 1,1-1-1,-1 1 1,0 0-1,1 0 1,-1 0-1,0 0 1,0 0-1,1 0 1,-1 0-1,2 1 1,0-1 17,8 2 104,1 4-14,-1 1 1,0 0-1,0 0 1,-1 1 0,0 0-1,0 1 1,-1 0-1,0 0 1,-1 1-1,0 0 1,0 1-1,-1 0 1,0 0-1,-1 0 1,-1 1-1,0 0 1,0 0-1,3 17 1,-5-19 45,-1 1 0,0 0 0,-1 1 1,0-1-1,-1 0 0,0 0 0,0 0 0,-2 0 1,1 0-1,-1 0 0,-1 0 0,0 0 0,-1 0 1,0-1-1,0 0 0,-1 0 0,0 0 0,-1 0 1,0-1-1,-1 0 0,0 0 0,-8 8 0,11-13 40,1-1 0,-1 0 0,0 1 0,0-2-1,0 1 1,0 0 0,0-1 0,-1 0 0,1 0-1,-1 0 1,0 0 0,-6 1 0,7-3 345,-1-3-15,2 1-416,1 1-49,0 0 0,0 0 0,0-1 0,0 1 1,0-1-1,0 1 0,1-1 0,-1 0 0,0 1 0,1-1 0,-1 0 1,1 0-1,0 0 0,-1 0 0,1 0 0,0-1 0,1 1 1,-1 0-1,0 0 0,0-1 0,1 1 0,0 0 0,-1-1 1,1 1-1,0-1 0,0-2 0,3-12 83,0 0-1,2 0 1,0 1 0,0-1 0,2 1 0,0 0-1,1 1 1,0-1 0,1 2 0,1-1-1,14-15 1,-14 18-89,-1 1 1,2 1-1,-1 0 1,1 0-1,1 1 0,0 1 1,0-1-1,1 2 1,0 0-1,0 1 0,0 0 1,1 1-1,0 0 0,20-3 1,-28 7-38,0 0 0,1 1 0,-1 0 0,1 0 0,-1 1 0,0-1-1,1 1 1,-1 1 0,0-1 0,0 1 0,0 0 0,0 1 0,7 3 0,-4-1 3,-1 1 0,0 0 0,0 0 0,-1 1 0,0 0 0,0 0 1,11 14-1,0 8 51,-1 0 1,-1 2-1,23 58 0,-38-85-67,43 120 232,-43-123-239,-1 0 0,1 0 0,-1 0 1,1 0-1,-1 0 0,1 0 0,0-1 1,-1 1-1,1 0 0,0 0 0,0-1 1,-1 1-1,1-1 0,0 1 0,0-1 1,0 1-1,0-1 0,0 1 0,0-1 1,0 0-1,0 1 0,0-1 0,0 0 1,0 0-1,2 0 0,0 0-7,-1 0 0,1-1-1,0 1 1,-1-1 0,1 0 0,0 0 0,-1 0-1,1 0 1,3-3 0,5-3-44,-1-1 1,0 0-1,10-9 0,-20 16 49,53-55-272,-3-2 1,-3-3 0,63-107 0,-110 168 268,0 1 1,0-1-1,0 0 0,0 0 0,0 0 1,0 0-1,0 0 0,0 0 1,0 0-1,0 0 0,0 0 1,0 0-1,0 0 0,0 1 1,0-1-1,0 0 0,0 0 1,0 0-1,0 0 0,0 0 1,0 0-1,0 0 0,1 0 1,-1 0-1,0 0 0,0 0 1,0 0-1,0 0 0,0 0 1,0 1-1,0-1 0,0 0 1,0 0-1,0 0 0,0 0 1,0 0-1,0 0 0,0 0 1,1 0-1,-1 0 0,0 0 1,0 0-1,0 0 0,0 0 1,0 0-1,0 0 0,0 0 1,0 0-1,0 0 0,1 0 1,-3 16-30,-4 21 44,0-8-18,-3 15 21,1 0-1,-4 84 0,13-126-7,-1 1-1,0-1 0,0 1 0,1-1 0,0 1 0,-1-1 1,1 1-1,0-1 0,0 1 0,0-1 0,3 4 0,-4-5-3,1-1-1,-1 1 1,1 0-1,0-1 1,-1 1-1,1 0 1,0-1-1,-1 1 1,1-1 0,0 1-1,0-1 1,0 1-1,-1-1 1,1 0-1,0 1 1,0-1-1,0 0 1,0 0-1,0 0 1,0 1-1,0-1 1,0 0-1,-1 0 1,1 0-1,0-1 1,0 1-1,0 0 1,0 0-1,0 0 1,0-1 0,0 1-1,-1 0 1,1-1-1,0 1 1,1-1-1,9-7 5,0 0 0,-1-1 0,0 0 0,0 0-1,-1-1 1,0 0 0,-1 0 0,13-22 0,52-107-23,-47 85 3,34-71-24,-17 33-16,68-107 1,-95 181-13,-15 17 42,1 9 13,5 35 26,-1 1-1,-1 76 1,-5-89-7,-23 643-67,14-532-1,4-65 19,-25 330-149,16-290 62,-42 165-1,42-240 71,13-40 54,0 0 0,0-1 0,0 1 0,0 0 0,0 0 0,-1 0 0,1-1 0,0 1 0,-1-1 0,0 1 0,1-1 0,-1 1 0,0-1 0,0 0 0,-3 2 0,-2-5-5,2-2 13,0 0 0,1 0 0,-1-1 0,1 1 0,0-1 0,1 0 0,-1 0 0,1 0 0,0 0 0,0 0 0,0-1 0,1 0 0,0 1 0,0-1 0,1 0 0,-1 0 0,1 0 0,0 0 0,1 0 0,0 0 0,0-8 0,0-3-1,1 0 0,1 0 0,1-1-1,0 2 1,1-1 0,11-28-1,-4 20-40,2 0-1,1 1 0,1 1 0,1 0 0,0 1 0,2 1 0,31-29 0,159-122-713,-174 146 587,526-354-4063,43 68-3746,-395 223 3890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5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113 642 11233,'0'0'-581,"-9"2"95,-26 6 102,27-6 106,5-1 292,1-1 1,0 1 0,0 0 0,-1 0-1,1 0 1,0 1 0,0-1 0,0 0-1,0 1 1,0-1 0,1 1 0,-1 0-1,0-1 1,1 1 0,-3 4 0,-18 29 1511,20-33-1155,1 23 622,0-15-358,1-1-1,0 1 1,2 19-1,-2-26-258,1 0-209,-1 0 0,0 1 1,1-1-1,0 0 0,0 0 0,0 0 1,0 1-1,1-1 0,-1 0 0,1-1 0,3 6 1,-3-4 111,-1-2 139,17 5 436,-16-7-784,0 0-1,0 1 1,0-1 0,0 0 0,0 0 0,0 0-1,0 0 1,0-1 0,0 1 0,0-1 0,0 1-1,0-1 1,0 0 0,0 1 0,0-1 0,-1 0-1,4-2 1,32-24 531,-29 21-457,22-22 284,0 0-1,-2-2 0,41-59 1,-34 44-192,11-13 106,-3-3 0,-3-1 0,-2-3 0,-3 0-1,-3-2 1,27-84 0,-37 88 76,-21 60-200,1 12-138,16 212 844,10 84 35,30-29-1456,-47-230-1734,-10-42 1104,-3 0-2245,-3 7 3029,-6-13-6353,-43-38 4145,8 6-2170,14 11 74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9229,'6'-18'445,"0"0"0,-1 0 0,5-35 0,5-20 2507,-14 70-947,0 8-1891,0-1 0,-1 0-1,1 1 1,-1-1 0,0 0 0,0 1-1,-2 7 1,1 5 82,27 431 3052,-12-269-2513,-2-49-296,-3-38-1656,-3 98 0,-6-183 723,0 0-1,-1 0 0,-1-1 0,1 1 1,-1 0-1,0-1 0,-5 12 0,6-15 20,-1 0 0,0 0 0,0 0 0,0 0 0,0 0 0,-1-1 1,1 1-1,-1-1 0,1 1 0,-1-1 0,0 0 0,0 0 0,0 0 0,0-1 0,0 1 0,-4 1 0,-15 3-4697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8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9 352 10869,'-2'-3'-14,"1"0"1,0-1-1,0 1 0,0 0 1,0-1-1,1 1 0,-1-1 1,1 1-1,0-1 0,0 1 1,0-1-1,0 1 0,1-1 1,0 1-1,-1 0 0,1-1 1,2-4-1,-1 4 32,1 0 0,0 0 0,-1 0 0,1 1 0,0-1-1,1 1 1,-1 0 0,1-1 0,-1 2 0,1-1 0,0 0 0,0 1 0,5-3 0,25-9 112,-1 2 0,1 1 0,1 1 0,48-6 0,-39 7-39,98-18 239,1 6 1,175-2-1,-296 23-285,1 0 0,0 2 1,-1 0-1,1 1 0,-1 2 0,0 0 0,30 12 1,-40-12-6,0 0 0,-1 2 0,0-1 0,0 1 0,0 1 0,-1 0 0,0 1 0,-1 0 0,0 0 0,0 1 0,-1 0 0,0 0 0,-1 1 0,7 14 0,-3-1 168,-1-1 1,-2 1-1,0 1 1,-1-1 0,-2 1-1,-1 0 1,0 1-1,-2-1 1,-1 0-1,-1 1 1,-5 32-1,0-44 780,-2-20 45,-4-20-230,10 24-919,-1-8 215,0 0 0,0 0 0,1-1 0,1 1 0,0-1-1,0 1 1,1-1 0,0 1 0,4-14 0,-2 4-6,2-11-38,1 1-1,2-1 0,1 2 0,1-1 0,1 1 0,2 1 0,1 0 0,31-45 0,-37 61-266,2 1 1,0-1-1,0 2 0,1-1 1,0 1-1,1 1 1,0 0-1,25-13 0,-27 17-227,0 1 0,0 0 0,1 1 0,0 0 0,-1 1 0,1 0 0,0 1 0,0 0 0,0 0 0,0 1 0,0 1 0,0 0 0,14 3 0,-15-2-441,0 1-1,0 0 1,-1 1-1,1 0 1,-1 0-1,0 1 0,12 8 1,8 8-2516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555 480 7245,'17'-12'147,"-1"0"0,0-1 0,-1-1 0,-1 0 0,0-1 0,-1 0 0,0-2 0,-1 1 0,-1-1 0,-1-1 0,-1 0 0,0 0 0,-1-1 0,-1 0 0,7-29 1,-13 41-40,0 1 0,0 0 0,0 0 1,-1-1-1,0 1 0,0 0 1,-1-1-1,0 1 0,0 0 1,0 0-1,-1 0 0,0 0 0,0 0 1,-1 0-1,1 0 0,-1 1 1,0-1-1,-1 1 0,1 0 0,-1 0 1,0 0-1,-1 0 0,1 1 1,-1 0-1,0 0 0,0 0 1,0 0-1,-10-5 0,4 4 42,1 0 0,-1 1 0,0 0-1,-1 1 1,1 0 0,-1 1 0,1 0 0,-1 1-1,0 0 1,1 1 0,-1 0 0,0 1 0,0 0 0,-20 5-1,3 4 16,0 0-1,1 2 1,1 1-1,0 2 1,0 0-1,2 2 0,0 0 1,1 2-1,0 1 1,2 1-1,1 1 1,0 0-1,2 2 1,0 0-1,2 1 0,1 1 1,1 1-1,1 0 1,1 1-1,2 0 1,-13 45-1,22-65-47,0 1 0,1 0 0,0 0-1,0 0 1,1 0 0,0-1 0,2 16 0,-1-22-82,-1 0 0,1 1 1,0-1-1,0 0 0,0 0 0,0 0 1,0 0-1,0 0 0,1 0 0,-1 0 1,1 0-1,-1-1 0,1 1 0,0 0 1,-1-1-1,1 1 0,0-1 0,0 0 1,0 0-1,0 0 0,0 0 0,0 0 1,1 0-1,-1 0 0,0-1 0,0 1 1,1-1-1,-1 1 0,0-1 0,1 0 1,-1 0-1,4-1 0,8 1 97,0-2 0,0 1 0,0-2 0,-1 0 0,25-9 0,65-33 329,-69 29-270,213-105 1278,-244 120-1452,0-1 0,0 1-1,1 0 1,-1 0 0,0 0 0,0 0-1,0 1 1,1-1 0,-1 1-1,0 0 1,1 0 0,-1 0 0,0 0-1,1 1 1,-1-1 0,0 1 0,1 0-1,-1 0 1,0 0 0,0 0-1,0 1 1,0-1 0,0 1 0,0 0-1,-1 0 1,1 0 0,0 0-1,-1 0 1,0 1 0,1-1 0,-1 1-1,0-1 1,0 1 0,3 6 0,18 33-1067,28 69 1,3 5-8902,-37-102-343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9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1 149 8877,'48'-82'-594,"-41"75"469,-7 7 131,0 0 1,0-1 0,1 1-1,-1 0 1,0 0 0,0 0-1,0 0 1,0 0 0,1 0 0,-1 0-1,0 0 1,0 0 0,0 0-1,0 0 1,1 0 0,-1 0-1,0 0 1,0 0 0,0 1-1,0-1 1,1 0 0,-1 0-1,0 0 1,0 0 0,0 0 0,0 0-1,0 0 1,1 0 0,-1 0-1,0 1 1,0-1 0,0 0-1,0 0 1,0 0 0,0 0-1,0 0 1,0 1 0,0-1-1,0 0 1,1 0 0,-1 0 0,0 0-1,0 1 1,0-1 0,0 0-1,0 0 1,0 0 0,0 0-1,0 1 1,0-1 0,0 0-1,0 0 1,-1 1 0,21 251 2139,-15-160-731,-3-74-775,1-9 385,-2-9-973,-1 0-1,0 0 1,0 0-1,0 1 1,0-1-1,0 0 1,1 0-1,-1 0 1,0 0-1,0 0 1,0 0-1,0 0 1,0 0-1,1 0 1,-1 0-1,0 0 1,0 0-1,0 0 1,0 0-1,1 0 1,-1 0-1,0 0 1,0 0-1,0 0 1,0 0-1,1 0 1,-1 0 0,0 0-1,0 0 1,0 0-1,0 0 1,0-1-1,1 1 1,-1 0-1,0 0 1,0 0-1,0 0 1,0 0-1,0 0 1,0-1-1,0 1 1,0 0-1,1 0 1,-1 0-1,0-1 1,29-41 492,-1-1 1,22-48-1,29-47 53,-67 118-598,-6 9-257,1 0 0,0 1-1,0 0 1,1 0-1,1 0 1,-1 1-1,1 1 1,14-11-1,-21 18-757,4 5 292,1 1 0,-1 0 1,0 0-1,-1 0 0,1 1 0,-1-1 1,0 2-1,-1-1 0,0 0 0,6 11 1,8 11-1871,3-1 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9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385 513 6265,'25'-20'312,"0"-2"1,-1 0 0,-2-1 0,0-2 0,-2 0 0,0-1 0,-2-1 0,-1-1 0,-1 0 0,-2-2 0,17-45 0,-29 69-165,0-1 1,-1 0 0,1 1 0,-2-1 0,1 0 0,-1 1 0,0-1 0,0 0-1,0 0 1,-1 1 0,0-1 0,-4-9 0,4 12-84,-1 0-1,1 1 0,-1-1 1,0 1-1,0-1 1,-1 1-1,1 0 1,-1 0-1,1 0 1,-1 0-1,0 0 1,0 1-1,-1-1 1,1 1-1,0 0 1,-1 0-1,1 0 1,-1 0-1,0 1 1,1 0-1,-7-2 1,-3 1 63,1 0 0,-1 1 0,0 1 0,1 0 0,-1 0 0,0 1 0,1 1 0,-1 0-1,1 1 1,0 0 0,0 1 0,0 1 0,0 0 0,-19 11 0,1 2 107,1 0 0,1 2 0,1 2 0,-29 28 0,34-28-29,1 1 0,2 1 0,0 1-1,1 0 1,-21 42 0,29-48 10,1 0 0,1 1 0,1 0 0,1 1 0,0-1 0,2 1 1,0 0-1,-1 37 0,5-57-181,0 0 1,0 1-1,0-1 1,0 0-1,0 1 1,0-1-1,0 0 1,1 1-1,-1-1 1,0 0-1,1 0 1,-1 1 0,1-1-1,-1 0 1,1 0-1,0 0 1,0 0-1,-1 0 1,1 0-1,0 0 1,0 0-1,0 0 1,0 0-1,0 0 1,0 0-1,0-1 1,0 1-1,0 0 1,1-1-1,-1 1 1,0-1-1,0 1 1,1-1-1,-1 0 1,0 1-1,0-1 1,3 0-1,2 0 56,0-1-1,0 1 1,0-1-1,0 0 1,0-1-1,7-2 1,32-13 307,-1-3 1,74-43-1,-78 39-108,1 3 0,77-30 0,-114 49-262,1 2 1,0-1-1,-1 0 0,1 1 0,0 0 0,8 1 0,-12-1-29,0 0 7,1 1 0,0-1 0,-1 1-1,1 0 1,-1 0 0,1 0 0,-1 0-1,1 0 1,-1 0 0,0 0 0,1 0 0,-1 0-1,0 1 1,0-1 0,0 1 0,0-1 0,0 0-1,0 1 1,0 0 0,0-1 0,0 3-1,2 1 6,5 12-303,-1-1-1,0 1 0,-2 0 1,1 0-1,-2 1 1,4 30-1,-7-34-1048,0 1 0,-1-1 0,0 1 0,-5 26 0,-3-17-2468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0 843 8089,'34'-46'-519,"40"-43"0,-56 70 567,0 1-1,2 1 1,0 1-1,37-23 1,-56 38-28,0 0 0,1 0 0,-1 1 0,1-1 0,-1 0 0,1 1 0,0-1 0,-1 1 0,1 0 0,-1-1-1,1 1 1,0 0 0,-1 0 0,1 0 0,0 0 0,-1 1 0,1-1 0,0 0 0,-1 1 0,1-1 0,0 1 0,-1-1 0,1 1 0,-1 0 0,1-1 0,-1 1 0,2 2 0,-1-1 23,1 0-1,-1 0 1,-1 0-1,1 1 0,0-1 1,-1 1-1,1 0 1,-1-1-1,0 1 1,1 0-1,-1 0 1,-1-1-1,1 1 1,0 0-1,0 3 0,-1 4 156,0 0-1,-1 0 1,0 0-1,-1 0 0,1-1 1,-2 1-1,0-1 1,0 1-1,0-1 1,-1 0-1,-1 0 0,1 0 1,-1-1-1,-1 0 1,0 0-1,0 0 0,0-1 1,-1 0-1,0 0 1,-1 0-1,0-1 0,-10 7 1,16-12 1413,9-9-1294,20-23 64,42-37 1,8 4-32,4 4 1,139-79 0,-213 135-347,39-21 89,57-41 1,-90 57-80,-2-1 0,1 0 1,-1 0-1,-1-1 0,0-1 0,0 1 1,-1-2-1,-1 1 0,10-20 0,-16 29-18,-1 1 0,0-1 0,1 1 0,-1-1 0,0 1 0,-1-1 0,1 0 0,0 1 0,-1-1 0,0 0 0,1 0 1,-1 0-1,0 1 0,0-1 0,-1 0 0,1 0 0,-1 0 0,1 1 0,-1-1 0,0 0 0,0 1 0,0-1 0,0 1 0,-1-1 0,1 1 0,-3-4 0,1 3-4,-4 8-18,2-2 28,0 0 0,1 1-1,-1-1 1,1 1 0,0 0 0,0 0 0,0 0 0,0 1 0,1-1 0,0 1-1,0 0 1,0 0 0,1 0 0,-4 10 0,2 3 13,1 0 0,0 0 0,2 1-1,0-1 1,1 1 0,3 19 0,23 106 20,1-6-33,-26-129-7,-1 0 1,1-1 0,-1 1 0,0 0-1,-1-1 1,0 1 0,-1 0 0,-4 13-1,4-17 10,0 1 0,-1-1 0,0 0 0,0-1 0,0 1 0,0 0 0,-1-1 0,0 0 0,0 0 0,0 0 0,0 0 0,-1-1-1,1 0 1,-1 1 0,-6 2 0,-10 4 32,19-9-23,4-3-4,32-14-21,119-38-175,171-71-51,-219 76 158,133-84 0,-199 107 61,0-2-1,-1-1 0,-2-2 0,-2-1 0,0-2 0,32-43 0,-57 64 26,0 0-1,14-28 1,-21 35-9,1 1 0,-1-1-1,0 1 1,-1-1 0,0 0 0,0 0-1,0 1 1,0-1 0,-1 0-1,0-9 1,-5 7-30,-2 1 47,0 0 1,0 0 0,-1 1 0,0 0 0,-1 1 0,1-1 0,-1 2 0,0-1 0,0 1 0,0 0 0,-1 1 0,0 0 0,1 1 0,-1 0 0,0 0 0,-18 0 0,24 3-13,0-1 0,1 1 0,-1-1 0,0 1 0,0 0 0,0 1 0,1-1 0,-1 1 0,1-1 0,-1 1 0,1 0 0,0 1 1,-1-1-1,1 0 0,0 1 0,1 0 0,-1-1 0,0 1 0,1 0 0,-4 7 0,-3 4-154,1 0-1,1 1 1,-8 23-1,12-29 1,-26 68-1127,-59 137-6502,68-170 5389,2-6-394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1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556 227 6765,'2'-15'233,"-1"0"0,-1 0 1,0 1-1,-1-1 0,0 0 1,-1 0-1,-1 0 0,0 1 1,-1-1-1,-9-21 1,12 33-145,-1 0 1,1 1 0,-1-1 0,0 0-1,0 1 1,0 0 0,0-1 0,-1 1-1,1 0 1,-1 0 0,1 0 0,-1 0-1,0 1 1,0-1 0,1 1 0,-1-1-1,0 1 1,0 0 0,0 0 0,-1 0 0,1 1-1,0-1 1,-4 1 0,0 0 54,0 0 1,0 0-1,0 1 1,0 0-1,0 1 1,1 0-1,-1 0 1,1 0-1,-10 5 1,-4 3 259,2 1 1,-1 1 0,2 1 0,-31 28-1,-54 69 1411,84-89-1391,0 1-1,2 1 1,0 1 0,2 0-1,0 1 1,2 0 0,1 1-1,1 1 1,1-1 0,1 2-1,2-1 1,1 1 0,1 0-1,-1 43 1,5-62-134,1-1 1,1 1-1,-1 0 1,1-1-1,5 13 0,-6-18 113,3-3-308,0-1 1,0 0-1,0 0 0,0 0 1,-1-1-1,1 1 0,0-1 1,-1 0-1,1 0 0,-1 0 1,0 0-1,0-1 1,0 1-1,0-1 0,4-4 1,8-10 60,20-28 0,-17 21 54,-3 4-123,194-229 1566,-209 248-1643,1 0 1,-1 0 0,1 0 0,-1 1 0,1-1 0,0 0 0,-1 1-1,1-1 1,0 0 0,0 1 0,-1-1 0,1 1 0,0-1-1,0 1 1,0 0 0,0-1 0,0 1 0,0 0 0,-1-1-1,1 1 1,0 0 0,0 0 0,0 0 0,0 0 0,0 0-1,0 0 1,0 0 0,0 0 0,0 0 0,0 1 0,0-1-1,0 0 1,0 1 0,0-1 0,-1 0 0,1 1 0,0-1-1,0 1 1,1 0 0,0 2 9,0 0-1,0 0 1,0 0-1,0 0 1,0 0 0,-1 1-1,1-1 1,-1 0-1,2 8 1,78 357-2337,-73-333 1092,8 27-1875,-2-24-1708,-12-36 3436,1-10-3110,41-125-2472,-22 66 3382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1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7769,'20'-22'12,"-15"14"7,0 1 0,1 1 0,0-1 0,0 1 0,1 0 0,0 0 0,0 1 0,0 0 1,0 0-1,12-5 0,-16 9 210,0 4-109,1 0 1,0 0-1,-1 0 0,1 0 1,-1 0-1,0 1 0,0-1 1,0 1-1,-1 0 1,1 0-1,-1 0 0,0 0 1,0 0-1,-1 1 0,1-1 1,-1 0-1,0 1 0,0-1 1,1 6-1,1 14 531,-1-1-1,-1 35 1,-1-42-342,0 24 641,-1 1 0,-1-1 1,-3 1-1,-1-1 0,-14 47 1,23-99 2219,3-3-3090,1-1 0,0 1 0,19-29 0,-1 9-8,2 1-1,1 2 1,47-43 0,-64 65-262,0 0 1,0 1-1,1 1 1,1 0-1,-1 0 1,1 2 0,1-1-1,-1 2 1,1-1-1,0 2 1,0 0-1,1 1 1,-1 0 0,18 0-1,-24 3-291,0 0-1,1 1 1,-1 0 0,0 1 0,0 0-1,0 0 1,0 1 0,10 5-1,-10-4-485,-1 0-1,1 1 0,-1-1 0,-1 2 1,1-1-1,-1 1 0,0 0 1,6 7-1,4 8-3660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0 542 9197,'2'-2'-258,"82"-96"1701,-5-3-1,80-134 0,-152 223-1066,0-1-1,-1 0 1,-1 0-1,5-16 1,-9 26 13,-4-1-19,-8-11 2,11 15-363,0-1 1,-1 1 0,1 0-1,0 0 1,0-1-1,0 1 1,0 0 0,0 0-1,-1 0 1,1 0-1,0-1 1,0 1 0,0 0-1,0 0 1,-1 0-1,1 0 1,0 0 0,0-1-1,-1 1 1,1 0-1,0 0 1,0 0 0,0 0-1,-1 0 1,1 0-1,0 0 1,0 0 0,-1 0-1,1 0 1,0 0-1,0 0 1,-1 0 0,1 0-1,0 0 1,0 0-1,-1 0 1,1 1 0,0-1-1,-1 0 1,-11 4 176,-1 0 1,0 1 0,1 1-1,0 0 1,0 0-1,1 1 1,-1 1-1,2 0 1,-1 1 0,1 0-1,0 0 1,-15 20-1,14-16-33,1 0 0,0 1 0,2-1-1,-1 2 1,2-1 0,0 1 0,0 1-1,2-1 1,0 1 0,-5 26 0,9-35-113,1 0 0,-1 0 0,2 0 0,-1 0 0,1 0 0,0 0 0,0 0 0,1 0 0,0-1 0,0 1 0,1-1 0,5 11 0,-2-8-77,0 0 1,0 0-1,1 0 1,1-1 0,-1-1-1,1 1 1,13 9 0,4 0-406,1-2 0,1 0 1,0-2-1,57 20 1,-16-13-1569,1-2 1,0-3 0,1-4 0,0-2-1,76-1 1,-59-9-2865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2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19 10509,'-4'-3'30,"0"1"-1,1 0 1,-2 0-1,1 0 1,0 1-1,0-1 1,-1 1-1,1 0 1,0 0-1,-1 0 1,1 1 0,-1 0-1,1 0 1,-1 0-1,1 0 1,-1 1-1,1-1 1,-1 1-1,1 0 1,-1 1 0,1-1-1,0 1 1,0 0-1,0 0 1,0 0-1,0 0 1,0 1-1,1-1 1,-1 1 0,1 0-1,-6 6 1,-2 4 114,1 1 0,0-1 0,1 2 0,0-1 0,1 1 0,1 0 0,-7 21 0,-2 15 102,3 1 0,2 1-1,-8 98 1,-13 64-2222,30-205 1511,-1 0-1,0 0 0,0 0 0,-1-1 0,0 1 0,-1-1 1,0 0-1,0 0 0,-1-1 0,0 1 0,-1-1 1,1-1-1,-2 1 0,-9 7 0,-6 1-2305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5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430 244 8713,'-56'-26'84,"-1"1"1,-70-19 0,-37 1 3165,142 36-2216,18 6 210,14 0-930,125-25-458,275-40-10067,-356 61 7613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147 896 6321,'-14'-6'-48,"-7"-1"-28,-34-18 0,50 22 118,0 1 0,1-1 0,0 0 1,0 0-1,-1-1 0,2 1 0,-1-1 1,0 0-1,1 0 0,0 0 0,0 0 1,-5-9-1,8 12-22,-1-1 1,1 1 0,0-1-1,0 1 1,0-1-1,0 0 1,0 1-1,0-1 1,0 1-1,0-1 1,0 1-1,1-1 1,-1 1-1,1-1 1,-1 1-1,1-1 1,-1 1-1,2-2 1,-1 0 34,1-1-22,1 0 0,-1 1 0,0-1-1,1 1 1,0-1 0,0 1 0,0 0-1,0 0 1,0 0 0,1 0 0,-1 1-1,1-1 1,5-2 0,55-23 179,-58 26-191,113-36 133,2 5 0,127-16 0,61-16-18,-234 45-81,-2-3 0,85-39 0,-130 49 49,0-1 0,-1-1-1,-1-2 1,-1 0-1,0-2 1,-2-1 0,0-1-1,28-33 1,-47 49-34,0 0 0,0 0 0,-1 0 1,1-1-1,-1 1 0,-1-1 0,1 0 0,-1 0 0,0 0 1,0 0-1,-1 0 0,0 0 0,1-12 0,-2 14-22,-1 0 0,1 0 0,-1 0 0,0 0 0,0 0 0,-1 0 0,1 0-1,-1 0 1,0 0 0,0 1 0,0-1 0,0 1 0,-1-1 0,1 1 0,-1 0 0,0 0 0,0 0-1,0 0 1,0 1 0,0-1 0,-7-3 0,-2 0 42,0-1 0,0 2-1,-1 0 1,0 0 0,0 2-1,0-1 1,0 1 0,0 1 0,-1 1-1,1 0 1,-1 0 0,1 2 0,-1-1-1,1 2 1,-1 0 0,-21 6 0,19-4 0,-1 2 1,1 0 0,0 0 0,0 2 0,1 0 0,0 1 0,1 0 0,0 1-1,0 1 1,1 0 0,0 1 0,-19 23 0,14-11 50,2 1-1,1 0 1,1 1 0,1 1-1,2 0 1,-11 35 0,5-1 361,-16 119 0,19-82 1804,14-95-394,9-10-1616,139-151 919,-99 103-914,3 3 53,-51 50-195,2 7-103,2 8-23,-1-1 1,0 1-1,-1-1 0,-1 1 0,0 0 1,1 20-1,-1-10-5,8 37 0,-7-48-41,1 0 1,0-1-1,0 1 1,1-1-1,1 0 1,-1-1-1,15 20 1,-16-26 3,-1 0-1,1-1 1,0 1 0,0-1 0,0 0 0,0 0 0,1 0 0,-1-1-1,1 1 1,-1-1 0,1 0 0,0 0 0,0-1 0,0 1-1,0-1 1,0 0 0,1-1 0,-1 1 0,0-1 0,0 0 0,6-1-1,6-2-10,0 0 0,0-1-1,0-1 1,-1 0 0,0-2-1,0 0 1,0 0 0,-1-2-1,0 0 1,0 0 0,20-19-1,-1-2-19,-1-1-1,-2-2 0,33-44 0,-49 58-3,22-41-1,-33 53 27,0 0 0,-1-1 0,0 1-1,0-1 1,-1 0 0,0 0 0,0 0 0,1-15-1,-3 21 16,0 0 0,-1-1-1,1 1 1,0-1-1,-1 1 1,0 0 0,1-1-1,-1 1 1,0 0-1,0 0 1,0 0 0,0 0-1,-1-1 1,1 2-1,-1-1 1,1 0 0,-1 0-1,0 0 1,1 1-1,-1-1 1,0 1 0,0-1-1,0 1 1,0 0-1,0 0 1,-1 0 0,1 0-1,0 0 1,0 0-1,-1 1 1,-3-2 0,-2 1-2,1 0 1,0 1-1,-1-1 1,1 1-1,0 0 1,0 1 0,-1 0-1,-7 2 1,6 0 25,0 0 1,0 1-1,0 0 1,1 1-1,-1-1 0,1 2 1,0-1-1,1 1 1,-1 0-1,1 1 1,0 0-1,1 0 1,-8 11-1,7-8 29,1-1 1,0 1-1,1 0 1,0 0-1,1 1 0,0-1 1,0 1-1,1 0 1,1 0-1,-3 22 0,4-27-11,1 0 0,-1 0-1,1 0 1,1 0-1,-1 0 1,1 0 0,0 0-1,1 0 1,-1 0 0,1 0-1,5 10 1,-6-13-17,2 0 1,-1-1-1,0 1 1,1 0-1,-1-1 0,1 1 1,0-1-1,0 0 1,0 0-1,0 0 1,0 0-1,0-1 0,0 1 1,1-1-1,-1 1 1,1-1-1,-1-1 1,1 1-1,-1 0 1,1-1-1,0 0 0,-1 1 1,1-1-1,-1-1 1,1 1-1,0-1 1,3 0-1,11-3 11,-1-1-1,1-1 1,-1-1 0,20-10-1,-10 4 2,12-5-2,-15 7-38,1 0 0,-1 2 0,28-7 0,-48 15-6,-4 2 10,1 1 1,-1-1 0,1 0 0,-1 1 0,1-1 0,0 0-1,-1 0 1,1 1 0,0-1 0,0 0 0,0 0 0,1 1-1,2 3 0,-3-1 3,0 0 0,0 0 0,0 0 0,-1 0 0,0 0 1,0 0-1,0 0 0,0 5 0,-1-2-1,1 41-17,2 76-287,-2-123 301,0 0-1,1 0 1,-1 0-1,0 0 1,1 0 0,-1 0-1,1 0 1,-1 0 0,1 0-1,-1 0 1,1 0 0,0 0-1,-1 0 1,1 0 0,0-1-1,0 1 1,0 0 0,-1-1-1,1 1 1,0 0 0,0-1-1,0 1 1,0-1 0,0 1-1,0-1 1,0 0-1,0 1 1,1-1 0,-1 0-1,0 0 1,0 0 0,0 0-1,0 0 1,0 0 0,0 0-1,0 0 1,0 0 0,0-1-1,1 1 1,-1 0 0,0-1-1,0 1 1,0-1 0,0 1-1,0-1 1,-1 1 0,2-2-1,42-31-38,-2-2 1,43-45-1,74-94-20,-82 88 29,115-153-76,-189 234 95,-1 1 0,1-1-1,-1 1 1,0-1 0,0 0-1,0 0 1,1-9 0,-2 10 2,-9 10 27,2-1-8,0 0 0,1 1-1,-1 0 1,1 0 0,0 0-1,0 1 1,1 0 0,0-1 0,0 2-1,1-1 1,-4 11 0,1 1-33,2 0 0,0 0-1,1 1 1,1-1 0,1 1 0,0-1 0,2 1 0,0 0-1,1-1 1,1 0 0,1 1 0,7 21 0,-3-19-621,0 0-1,2 0 1,0 0 0,2-1-1,0-1 1,1 0 0,1-1-1,1 0 1,29 27 0,-34-36-822,1-2 0,0 0 0,0 0 0,1-1 1,0-1-1,24 10 0,-16-7-2883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92 9293,'-16'4'917,"0"-2"0,0 0 0,-24-1 4491,49-6-4296,6-4-726,1 2 0,1 0 0,-1 1 0,1 0-1,0 2 1,0 0 0,19-2 0,560-40 3316,9 48-1970,1597 105 1103,-710-24-1872,-321-83-1005,-1153-1 19,361-36-1301,-369 35 1184,-3 1-85,1 0 1,0 0 0,-1-1 0,1 0 0,-1-1-1,0 0 1,1 0 0,-1 0 0,-1-1-1,8-5 1,-13 9 150,-1-1 0,0 1 0,1 0 0,-1-1 0,0 1 0,1 0-1,-1-1 1,0 1 0,1 0 0,-1-1 0,0 1 0,0-1 0,1 1 0,-1-1 0,0 1 0,0-1-1,0 1 1,0-1 0,0 1 0,0-1 0,0 1 0,0-1 0,0 1 0,0-1 0,0 1-1,0-1 1,0 1 0,0-1 0,0 1 0,0-1 0,0 1 0,-1 0 0,1-1 0,0 1 0,0-1-1,-1 1 1,1-1 0,0 1 0,-1 0 0,1-1 0,0 1 0,-1 0 0,1-1 0,0 1 0,-1 0-1,1 0 1,-1-1 0,1 1 0,-1 0 0,1 0 0,-1 0 0,0-1 0,-24-8-1725,24 9 1823,-24-5-1402,-1 2 0,1 1 0,-1 1 0,1 1-1,-44 6 1,52-4 756,-83 8-3713,-14 4-1768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2146 886 11297,'-952'-67'-155,"100"6"2455,689 56-1415,-15-1 5307,336 30-3455,464 10 371,-567-32-2934,1730 26 3182,-8-148-2736,-1407 65-1296,-258 33-286,135-45-1,-218 58 476,-1-1 0,-1-1 1,0-2-1,0 0 0,45-33 0,-66 42 201,0-1 0,0 0 0,-1 0 0,1 0 0,-1-1 0,-1 0 0,1 0 0,-1 0 0,0-1 0,0 1 0,-1-1 0,0 0 0,0 0 0,0 0 0,-1 0 0,0-1 0,-1 1 0,0-1 0,0 1 0,0-1 0,-1 1 0,0-1 0,-1 1 0,1-1 0,-2 1 0,1-1 0,-1 1 0,-5-14 0,-3-5-1015,-2 1 0,0 0 0,-2 0 0,-1 2 0,-18-23 0,-44-45-5735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3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5 558 10729,'-1'-11'-429,"1"0"-1,1 0 1,0 0 0,1 0-1,0 1 1,0-1 0,1 0-1,1 1 1,6-15 0,8-11 796,29-43 0,-8 14 1350,-26 38-421,0-1-1,-2 0 1,-2 0-1,0-1 0,-2-1 1,4-37-1,-10 64-917,0-8-8,-1 7-111,-2 7 1332,-14 49-1034,2 1 1,-12 86-1,0 124 509,11-92-547,0-19-236,-42 310-1291,54-444-441,-1 0 0,0-1-1,-12 28 1,6-34-1911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3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45 333 9493,'88'-164'-988,"-10"-2"4021,-77 164-1944,-1 11-787,-11 64 1130,-32 121-1,1-10-341,5 36 185,-15 359 0,55-416-1594,0-40-4883,-8-105 1764,-22-19-5179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4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150 757 6917,'-36'-17'-147,"18"9"272,0 0 1,1-2-1,0 0 0,-25-19 0,40 28 184,6-5-19,0 1-241,0 0 0,0 1 0,1-1 0,0 1 0,0 0 0,0 0 0,0 1 0,0-1 1,1 1-1,0 0 0,-1 1 0,1-1 0,10-1 0,15-5 142,49-5 0,-52 9-121,138-17 279,176-1-1,172 25-2123,-483-1 1487,-1-2 0,0-2-1,0 0 1,48-13 0,-60 11 360,0 0 1,-1-2-1,0 0 0,-1 0 0,1-2 1,-1 0-1,-1-1 0,24-20 0,-37 28 35,1 0 0,-1 0-1,0 0 1,1-1 0,-1 1-1,0-1 1,-1 0-1,1 0 1,0 1 0,-1-1-1,0 0 1,1 0 0,0-5-1,-2 7-46,0-1-1,0 0 0,0 1 0,0-1 1,0 0-1,0 1 0,-1-1 1,1 0-1,0 1 0,-1-1 0,1 1 1,-1-1-1,0 1 0,0-1 0,1 1 1,-1-1-1,0 1 0,-2-3 0,-2 0 28,0 0-1,0 1 1,0-1-1,0 1 0,0 0 1,0 0-1,-1 1 0,1 0 1,-1 0-1,0 0 0,0 1 1,-7-2-1,-2 1 24,-1 1-1,0 0 1,1 1-1,-1 0 1,0 1 0,1 1-1,-1 1 1,1 0-1,-1 1 1,1 1-1,1 0 1,-1 1 0,1 0-1,0 2 1,0-1-1,1 2 1,0 0 0,0 0-1,1 1 1,-18 19-1,17-15 23,1 0 0,0 1 0,1 0 0,1 1 0,0 0 0,1 1 0,1 0 0,0 0 0,2 1 0,0 0 0,0 0 0,2 0 0,0 1 0,2 0 0,0 0 0,1 34 0,3-25 118,1 0 0,1-1 0,9 33-1,-10-50-100,0 0-1,1-1 1,0 1-1,0-1 0,1 0 1,1 0-1,-1 0 1,1-1-1,1 1 1,-1-2-1,16 15 0,-18-20-63,-1 0-1,1 0 0,0 0 1,0 0-1,0-1 0,0 1 1,0-1-1,0 0 1,0 0-1,1-1 0,-1 1 1,0-1-1,0 0 0,1 0 1,-1-1-1,0 1 0,0-1 1,1 0-1,6-2 0,6-2 123,-1-2 0,1 1-1,23-15 1,8-7 366,-1-2 1,80-67 0,-101 75-370,-2-2 0,0-1 0,-2-1 1,0-1-1,31-54 0,-27 50-86,-24 28-113,2 1 0,-4 2-5,0 0 0,0 0-1,0-1 1,1 1 0,-1 0 0,0 0 0,0-1-1,1 1 1,-1 0 0,0 0 0,1 0 0,-1 0 0,0-1-1,0 1 1,1 0 0,-1 0 0,0 0 0,1 0 0,-1 0-1,0 0 1,1 0 0,-1 0 0,0 0 0,1 0 0,-1 0-1,0 0 1,1 0 0,-1 0 0,0 0 0,0 0-1,1 1 1,-1-1 0,0 0 0,1 0 0,-1 0 0,0 0-1,0 1 1,1-1 0,-1 0 0,0 0 0,0 0 0,1 1-1,-1-1 1,13 36 5,-13-27-6,0 0 1,16 86 129,40 135 0,-56-229-116,1 1 1,-1-1-1,0 0 0,0 0 0,1 0 0,-1 1 0,1-1 1,-1 0-1,1 0 0,-1 0 0,1 0 0,0 0 1,-1 0-1,1 0 0,0 0 0,0 0 0,0 0 0,0-1 1,-1 1-1,1 0 0,0-1 0,1 1 0,-1 0 0,0-1 1,0 1-1,0-1 0,0 1 0,0-1 0,0 0 1,1 0-1,-1 1 0,0-1 0,0 0 0,1 0 0,-1 0 1,0 0-1,0-1 0,0 1 0,1 0 0,-1 0 0,0-1 1,0 1-1,0-1 0,0 1 0,2-2 0,5-2 14,-1-1-1,0 1 0,0-2 1,0 1-1,6-8 0,-12 12-22,40-43 84,-31 32-82,-1 1-1,1 0 1,1 1-1,0 0 1,0 1-1,1 0 1,15-8-1,-25 16-8,0 1 1,0-1-1,0 1 0,0 0 0,0 0 0,0 0 1,1 0-1,-1 0 0,0 0 0,0 0 0,0 0 1,0 1-1,0-1 0,0 1 0,0 0 0,0 0 1,-1-1-1,1 1 0,0 1 0,0-1 0,0 0 1,-1 0-1,1 0 0,-1 1 0,1-1 0,-1 1 1,0-1-1,1 1 0,1 3 0,5 7-1,0 0 0,-1 1-1,7 16 1,-5-11-1,-1-2 5,5 12 3,2-1-1,1-1 1,1 0 0,35 40 0,-51-65-2,0 0 1,0-1-1,0 1 1,0 0 0,0-1-1,0 1 1,0-1 0,0 1-1,0-1 1,1 0-1,-1 1 1,0-1 0,0 0-1,0 0 1,1 0 0,-1 0-1,2 0 1,-1 0 3,0 0-3,-1 0 1,1 0-1,-1 0 0,1 0 0,-1 0 0,1 0 0,-1 0 0,1 0 0,-1-1 0,0 1 0,1-1 1,-1 1-1,1-1 0,-1 0 0,0 1 0,1-1 0,-1 0 0,0 0 0,1-1 0,3-1 7,2-2 5,1 0 0,-1 0 0,0-1 0,0 0 1,-1 0-1,0 0 0,0-1 0,0 0 0,4-8 0,5-10 41,19-39-1,-18 28-33,-1-1-1,-2-1 1,-2 1-1,-2-2 1,-1 0-1,-1 0 1,0-42-1,-6 53-43,-1 0 0,-2 0 0,0 0-1,-2 0 1,-1 1 0,-2-1 0,0 1-1,-2 1 1,-1-1 0,-25-47 0,26 59-55,-1 0 1,0 1 0,-2 0-1,1 1 1,-2 0 0,0 1-1,-26-19 1,17 16-98,-1 1 0,0 2 0,-1 0 0,-42-14 0,9 10-301,-1 3-1,0 2 0,0 2 0,-61 0 0,49 6-621,-1 4-1,1 3 1,0 3-1,-134 31 1,148-23-288,0 2 1,1 3-1,1 2 0,1 3 1,1 2-1,-65 45 1,30-4-2916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5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757 196 11849,'-10'-5'-244,"0"0"0,1 0 0,0-1 0,0 0 0,0-1 0,1 0 0,-1 0 0,2-1 0,-1 0 0,1 0 0,0-1 0,1 0 0,0 0 0,1 0 0,-8-16 0,-3-34 1266,14 56-309,0 12-474,-6 21 6,3 1 1,0 0-1,-1 46 1,7 107 657,-1-165-802,12 196 906,-5-107 462,-7-104-1318,0-1-1,1 0 0,-1 0 1,1 0-1,0 0 1,0 1-1,0-1 0,1 0 1,-1-1-1,1 1 1,0 0-1,0 0 0,2 2 1,-2-2 258,5-6-51,10-6-214,-1-1 1,-1 0 0,0-1 0,0-1 0,-1 0 0,0-1 0,-1 0 0,-1-1-1,19-27 1,12-24 348,34-69-1,-71 121-399,-4 10-73,0 1 1,0-1-1,-1 0 0,0-1 1,1 1-1,-1 0 0,0 0 1,-1 0-1,1-1 1,0 1-1,-1 0 0,0-1 1,0-5-1,0 9-18,0-1-1,0 1 0,0 0 1,0 0-1,0 0 0,0-1 1,0 1-1,0 0 0,-1 0 1,1 0-1,0-1 1,0 1-1,0 0 0,0 0 1,0 0-1,0 0 0,-1 0 1,1-1-1,0 1 1,0 0-1,0 0 0,-1 0 1,1 0-1,0 0 0,0 0 1,0 0-1,0 0 0,-1 0 1,1 0-1,0 0 1,0-1-1,0 1 0,-1 0 1,1 0-1,0 0 0,0 1 1,0-1-1,-1 0 0,1 0 1,-13-1 23,0 0 0,0 2 0,1-1 0,-1 1-1,-18 5 1,-70 20 38,63-15-43,-215 66 87,-109 28 334,358-104-405,1 0 0,-1 0 0,1 0 0,-1-1 1,0 0-1,1 1 0,-1-1 0,1-1 0,-1 1 0,1 0 0,-1-1 1,0 0-1,1 0 0,0 0 0,-1 0 0,1 0 0,0-1 0,-5-2 1,8 4-34,0 0 0,0 0 0,-1 0 0,1-1 1,0 1-1,0 0 0,0 0 0,-1 0 1,1-1-1,0 1 0,0 0 0,0 0 0,0 0 1,-1-1-1,1 1 0,0 0 0,0 0 0,0-1 1,0 1-1,0 0 0,0 0 0,0-1 0,0 1 1,0 0-1,0-1 0,0 1 0,0 0 1,0 0-1,0-1 0,0 1 0,0 0 0,0 0 1,0-1-1,0 1 0,0 0 0,0 0 0,1-1 1,0-5 16,1 0 0,-1 0 0,1 1 0,1-1 0,-1 1 1,1-1-1,0 1 0,0 0 0,1 0 0,0 0 0,6-6 0,-2 3 4,1 0-1,1 0 1,-1 1-1,1 1 1,17-10 0,-8 8-4,0-1 1,1 2 0,-1 1-1,2 0 1,-1 2 0,39-4 0,-37 7-13,1 2 0,0 0 0,0 2 0,-1 0 0,0 2 0,0 1 0,0 0 0,41 18 0,-22-4-251,-1 2 0,-1 1 0,53 42 0,-70-48-402,0 2-1,27 30 1,-41-39 63,0-1-1,0 1 1,-1 1 0,-1 0 0,0-1 0,0 2 0,7 21-1,-12-28 159,-1-1 0,1 1-1,-1 0 1,0-1-1,0 1 1,-1 0 0,1-1-1,-1 1 1,0-1-1,0 1 1,-1-1 0,1 1-1,-1-1 1,0 0-1,0 1 1,0-1 0,-1 0-1,0-1 1,1 1-1,-1 0 1,-4 3-1,-18 19-3125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5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83 424 7709,'-3'1'65,"-1"-1"1,1 1-1,0-1 1,-1 0-1,1 0 1,-1 0-1,1 0 1,-1-1 0,1 1-1,-1-1 1,1 0-1,0 0 1,-1 0-1,1 0 1,0-1-1,0 1 1,0-1-1,0 0 1,0 0-1,0 0 1,1 0-1,-1-1 1,-3-4 0,5 6-4,1-1 1,0 1-1,-1-1 1,1 1 0,0-1-1,0 1 1,0-1-1,0 1 1,0-1 0,0 0-1,0 1 1,0-1-1,1 1 1,-1-1 0,1 1-1,1-3 1,-1 1 96,1-3-30,0 1 0,0-1 0,1 1 0,0 0 0,0 0 0,0 0 0,1 1 0,0-1 0,-1 1 0,2 0 1,-1 0-1,8-6 0,8-4 250,35-19-1,-46 28-293,58-29 398,2 3 1,1 2 0,134-35 0,-74 35-451,174-17 0,-298 45-74,171-11-1347,-157 12 734,0 1-1,-1 0 0,0 2 1,1 0-1,-1 2 0,0 0 1,19 8-1,-34-12 383,0 1 0,0 0 0,0 0 0,-1 0 0,1 1 0,-1-1 1,1 1-1,-1 0 0,0 0 0,0 0 0,0 0 0,0 1 0,-1-1 0,3 5 0,6 19-2153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5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240 491 6665,'-23'3'91,"-8"2"271,-35 0-1,58-4-171,0-1 0,0-1 0,0 0 0,0 0 0,0 0 0,0-1 0,1 0 0,-1-1 0,-13-5 1,19 7-123,0 0 0,0 0 1,1-1-1,-1 1 1,0 0-1,1 0 1,-1-1-1,1 1 1,-1-1-1,1 0 0,0 1 1,0-1-1,0 0 1,0 0-1,0 0 1,0 0-1,0 1 1,0-1-1,1 0 1,-1-1-1,1 1 0,0 0 1,-1 0-1,1 0 1,0 0-1,0 0 1,0 0-1,1 0 1,-1 0-1,0 0 1,1 0-1,1-4 0,1-2 65,0 1 0,1-1 0,0 1 0,1-1 0,0 2-1,0-1 1,9-9 0,12-10 14,1 2 0,1 1 0,1 2 0,1 0 0,1 2 0,1 1 0,0 2 0,2 1 0,47-14 0,22-2-411,205-33 0,-123 40-4316,352-1 0,-414 28 1953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6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51 4752,'-28'-43'5543,"26"40"-4046,10 3-1015,20-3 20,-12 5 3,42 21 206,-1 2 0,-2 3 0,0 2 0,-2 3 0,-2 2 0,72 62 0,-97-69-320,-2 0 0,0 2-1,-2 1 1,-1 1 0,21 43-1,-42-74-363,3 5 2268,-12-17-1864,-14-36-379,-4-55 470,-25-182-1,51 276-505,-11-36 60,12 43-76,-1 1 1,1-1 0,0 1 0,-1-1-1,1 0 1,0 1 0,-1-1 0,1 1 0,-1-1-1,1 1 1,-1 0 0,1-1 0,-1 1-1,1-1 1,-1 1 0,0 0 0,1-1 0,-1 1-1,1 0 1,-1 0 0,0 0 0,1-1-1,-1 1 1,0 0 0,1 0 0,-1 0-1,0 0 1,1 0 0,-1 0 0,0 0 0,1 0-1,-1 1 1,0-1 0,1 0 0,-1 0-1,0 0 1,1 1 0,-1-1 0,1 0 0,-1 1-1,1-1 1,-1 1 0,0 0 0,-22 16 6,22-17-6,-115 111 72,61-56-24,-120 91 1,156-132-23,-3 1 271,0 0 0,-43 21-1,63-35 570,3-7-819,0 0 0,0 0-1,0 0 1,1 1 0,0-1-1,0 0 1,1 1 0,0 0-1,0-1 1,0 1 0,0 0 0,1 1-1,0-1 1,0 0 0,6-5-1,12-9 126,43-32 0,-54 43-114,19-15 49,0 2 0,2 1 0,0 2 0,1 1 0,51-19 0,-74 34-301,0-1 1,0 2-1,1-1 0,-1 1 0,1 1 0,-1 0 1,1 0-1,-1 1 0,1 0 0,-1 1 0,0 1 0,0-1 1,0 1-1,0 1 0,0 0 0,9 5 0,-8-2-832,0-1 1,-1 1-1,0 1 0,-1-1 0,14 16 0,-14-14-883,-1 1 0,-1 0 0,0 0 0,0 1 0,7 17 0,-3-4-3720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6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267 329 6161,'0'0'678,"3"-4"-380,16-16 318,-17-21 1018,-3 36-1308,1 0-184,-1-1 0,0 1 1,0 0-1,0 0 0,-1-1 1,0 1-1,0 0 0,0 1 0,-1-1 1,0 0-1,0 1 0,0-1 1,0 1-1,-6-6 0,5 7-54,0-1-1,0 1 1,-1 0 0,0 0-1,1 1 1,-1-1 0,0 1-1,0 0 1,0 0 0,0 1-1,-1 0 1,1 0 0,0 0-1,-1 0 1,1 1 0,-1 0-1,1 0 1,0 0 0,-1 1-1,1 0 1,0 0 0,-1 0-1,1 1 1,0-1 0,0 1-1,0 0 1,0 1 0,0-1-1,1 1 1,-1 0 0,1 0-1,0 1 1,0-1 0,0 1-1,0 0 1,0 0 0,1 0-1,-5 8 1,0 0 91,0 1 0,1 0 0,0 0 0,1 1 0,0 0 0,1 0 0,1 0 0,1 0-1,0 1 1,0-1 0,1 1 0,1 0 0,1 0 0,0 0 0,1 0 0,0-1 0,2 1 0,-1 0 0,2-1 0,6 18 0,-8-27-76,1 0 0,0 0 0,0 0-1,0 0 1,1-1 0,-1 1 0,6 3 0,-8-6-64,1-1 0,-1 1 0,1-1-1,0 0 1,-1 0 0,1 1 0,0-1-1,0 0 1,0-1 0,0 1 0,0 0 0,0 0-1,0-1 1,0 1 0,0-1 0,0 0-1,0 0 1,0 0 0,0 0 0,1 0 0,-1 0-1,0 0 1,3-2 0,3-1 11,-1 0 1,0-1-1,0 0 0,0 0 1,0-1-1,-1 0 0,0 0 1,0-1-1,6-6 0,-2 0 35,0-2-1,0 1 1,15-30-1,-11 12 38,-1 1 0,-1-2 0,13-62 0,-17 44 127,-3 0 0,-1-83 0,-8 115-137,2 14-93,1 1 196,-2 16-163,-1 9-21,0 0-1,2 1 0,0-1 1,3 33-1,1-39-7,18 126 129,-15-119-112,0-1 0,2 0 0,1 0 0,11 24 0,-18-44-37,0-1 1,0 1-1,0-1 0,0 1 1,0-1-1,0 0 0,0 1 1,0-1-1,0 0 0,1 0 1,-1 1-1,1-1 0,-1 0 1,1-1-1,-1 1 0,1 0 1,-1 0-1,1-1 1,0 1-1,-1-1 0,1 1 1,2 0-1,0-1-8,-1 0-1,0-1 1,0 1 0,0 0 0,0-1-1,1 0 1,-1 0 0,0 0 0,0 0-1,4-3 1,9-5-20,-1-1 0,-1-1 0,0 0 0,0-1 0,22-27 1,21-17-100,-56 55 121,-1 1 0,1 0 1,-1-1-1,1 1 0,0-1 1,-1 1-1,1 0 0,-1 0 1,1-1-1,0 1 0,-1 0 1,1 0-1,-1 0 0,1-1 1,0 1-1,-1 0 0,1 0 1,0 0-1,-1 0 0,1 0 1,0 1-1,-1-1 0,1 0 0,0 0 1,-1 0-1,1 0 0,0 1 1,-1-1-1,1 0 0,-1 1 1,1-1-1,-1 0 0,1 1 1,-1-1-1,1 1 0,-1-1 1,1 1-1,0 0 0,10 20-23,-10-19 29,4 10-5,-2 1 1,1 0 0,-2 1-1,0-1 1,0 0 0,-2 24-1,4 18-34,7 51-2844,-11-102 1793,-3-14-7261,-13-72 3395,9 45 726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6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180 301 10881,'-162'38'2036,"148"-37"-1123,13-1-858,1 0 0,0 0 0,0 0-1,0 0 1,0-1 0,0 1 0,-1 0 0,1 0-1,0 0 1,0 0 0,0 0 0,0 0 0,0 0 0,0 0-1,0 0 1,-1-1 0,1 1 0,0 0 0,0 0-1,0 0 1,0 0 0,0 0 0,0-1 0,0 1 0,0 0-1,0 0 1,0 0 0,0 0 0,0 0 0,0-1-1,0 1 1,0 0 0,0 0 0,0 0 0,0 0 0,0 0-1,0-1 1,0 1 0,0 0 0,0 0 0,0 0-1,0 0 1,0 0 0,0-1 0,0 1 0,0 0 0,1 0-1,-1 0 1,0 0 0,0 0 0,0 0 0,0 0-1,0-1 1,0 1 0,1 0 0,-1 0 0,0 0-1,0 0 1,0 0 0,0 0 0,0 0 0,1 0 0,25-23 400,1 1 0,2 1 0,0 1 0,1 2 0,1 1 0,34-13 0,210-72 607,-233 89-1212,106-32-130,-122 39-1334,0 0-1,1 2 1,41-1 0,-67 5 1421,-1 0 0,1 0 0,0 0 0,0 0 1,0 1-1,0-1 0,0 0 0,0 1 0,-1-1 0,1 0 0,0 1 0,0-1 1,-1 1-1,1-1 0,0 1 0,0 0 0,-1-1 0,1 1 0,-1 0 0,2 1 1,-1-1-438,-1-1 553,0 0 0,0 0 0,0 0 0,0 0-1,1 0 1,-1 1 0,0-1 0,0 0 0,0 0-1,0 0 1,0 0 0,1 1 0,-1-1 0,0 0 0,0 0-1,0 0 1,0 0 0,0 1 0,0-1 0,0 0 0,0 0-1,0 0 1,0 1 0,0-1 0,0 0 0,0 0-1,0 0 1,0 1 0,0-1 0,0 0 0,0 0 0,0 0-1,0 1 1,0-1 0,0 0 0,0 0 0,-1 0 0,1 1-1,0-1 1,0 0 0,0 0 0,0 0 0,0 0-1,-1 1 1,-10 27-4558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7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121 211 9697,'-23'11'56,"-2"0"764,-48 15 1818,82-31-2028,49-26 270,2 3 0,62-21 0,143-34-683,-102 42-4036,-52 24-3430,-80 13 3575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645 22 7217,'-14'-14'-1298,"7"12"1434,-1 0 0,1 1 0,-1 0 0,0 0 0,1 1 0,-1 0 0,0 0 0,1 1 0,-14 3 0,-7 2 703,-42 15 1,39-11-384,1 2 0,0 2 1,0 0-1,2 2 0,0 1 0,0 1 0,2 1 0,-27 26 0,49-41-344,-1 1 1,1-1-1,1 1 0,-1 0 1,1 0-1,0 0 0,0 0 0,0 0 1,0 1-1,1-1 0,0 1 0,1 0 1,-1 0-1,1-1 0,0 1 1,0 0-1,1 0 0,0 0 0,0 0 1,0 0-1,1 0 0,0 0 0,0 0 1,0 0-1,1 0 0,0-1 0,0 1 1,0 0-1,1-1 0,0 0 1,0 0-1,0 0 0,1 0 0,-1 0 1,8 7-1,8 6 126,0 0 0,1 0-1,1-2 1,1-1 0,43 24 0,128 48 588,-93-45-429,-48-20-183,37 17 170,-79-34-312,0 1-1,-1-1 1,0 2 0,0-1 0,-1 1 0,11 11 0,-18-17-55,-1 0 0,1 0-1,0 0 1,0 0 0,0 0 0,-1 0 0,1 0 0,-1 1 0,1-1-1,-1 0 1,1 1 0,-1-1 0,0 0 0,1 1 0,-1-1-1,0 0 1,0 1 0,0-1 0,0 0 0,0 1 0,-1-1 0,1 1-1,0-1 1,0 0 0,-1 0 0,1 1 0,-1-1 0,0 0-1,1 0 1,-1 1 0,0-1 0,-1 2 0,-2 1 27,1 0 0,-1 0 0,0-1 0,-1 1 0,1-1 0,-1 0 0,-7 4 0,-13 5 157,-1-1 0,0-1 0,-55 13 0,-87 7 449,131-24-521,-235 20 923,190-20-501,13-8-580,68 0-1084,-2-9 888,7 4-3690,16-4-93,0 0-1,38-13 0,-26 17-1777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8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87 12117,'34'-51'1633,"-11"16"5578,-27 113-5876,-3 1 0,-21 87 0,5-37-683,1 12-58,-26 190 277,12-74-4821,32-237 2019,-1 1 1,-14 38-1,15-48-13,-1-2 1,0 1 0,0 0-1,-9 10 1,6-11-3825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8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62 11621,'2'-4'-50,"1"0"-1,-1 0 0,1 0 1,0 0-1,0 0 1,1 1-1,-1-1 1,0 1-1,1 0 1,0 0-1,0 0 1,0 1-1,0-1 0,0 1 1,1 0-1,4-1 1,-2 1 62,0 0 0,0 1-1,0 0 1,0 0 0,0 1 0,0 0 0,0 1 0,0-1 0,13 4-1,-1 1 93,-1 0 1,0 2-1,-1 0 0,0 1 0,0 1 0,0 1 0,20 15 0,-33-22-84,0 0 0,0 0 0,0 1 0,-1-1 0,1 1 0,-1 0 1,0 0-1,0 0 0,0 0 0,0 1 0,-1-1 0,0 1 0,0-1 0,0 1 0,0 0 0,-1 0 0,0 0 0,0 0 0,0 0 0,-1 0 1,1 0-1,-1 0 0,0 0 0,-1 0 0,1 0 0,-1 0 0,0 0 0,-1 0 0,1 0 0,-1 0 0,0-1 0,0 1 0,0-1 0,0 1 1,-1-1-1,0 0 0,0 0 0,-7 8 0,-2 1 17,-1 0 0,-1 0 0,0-1 0,-1-1 0,0-1 0,0 0 0,-19 9 0,-126 49-293,61-29-934,76-29 395,16-8-42,1 0 0,-1 1-1,1 0 1,0 0 0,0 0-1,-8 8 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9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471 255 6421,'10'-19'186,"-2"-2"0,0 1 1,-1-1-1,6-31 1,-14 48-86,1-1 1,-1 1 0,1-1 0,-1 1-1,-1 0 1,1 0 0,-1-1 0,1 1-1,-1 0 1,0 0 0,-1 1 0,1-1-1,-1 0 1,1 1 0,-1-1 0,0 1-1,-7-6 1,2 4 92,0-1 0,0 1-1,-1 1 1,0 0 0,0 0 0,0 0 0,0 1-1,-1 1 1,1-1 0,-1 2 0,0-1-1,-12 1 1,0 0 211,-1 1 0,1 2 0,0 0 0,-31 8 0,41-7-266,1 0 0,0 1 0,0 1 0,0 0 0,1 0 0,0 1 0,0 1 0,0-1 0,1 2 0,0-1 0,0 1 0,1 1 0,0-1 0,0 1 0,1 1 0,0-1 0,1 1 0,0 1 0,1-1 0,0 1 0,0 0 0,1 0 0,1 0 0,0 0 0,0 1 0,1 0 0,1-1 0,-1 19 0,2-24-11,0-1 1,1 1-1,0 0 0,-1-1 0,2 1 1,-1 0-1,1-1 0,0 1 1,0-1-1,0 0 0,1 0 1,0 0-1,5 8 0,-5-10-12,0-1 1,-1 1-1,1 0 0,0-1 0,0 1 1,0-1-1,1 0 0,-1 0 0,1 0 1,-1-1-1,1 1 0,-1-1 0,1 0 1,0 0-1,0 0 0,-1 0 0,1-1 1,0 1-1,8-1 0,0-2 72,1 1 0,-1-2 0,1 0 0,-1 0 1,0-1-1,0 0 0,11-7 0,76-46 751,-75 43-702,9-9 413,56-50-1,-1 1 371,-69 63-832,-16 8-50,1 2-120,0-1-1,0 1 1,1 1-1,-1-1 0,-1 1 1,1-1-1,0 1 1,0 0-1,0 0 0,-1 1 1,0-1-1,1 1 1,-1 0-1,5 5 0,44 52 12,-42-46-191,14 17-680,47 53-2742,-64-76 2343,1-1 1,0 0-1,0 0 0,1-1 1,0 0-1,0-1 0,0 0 0,11 4 1,-4-4-2897,4-1-1612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9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212 252 10529,'7'-9'-14,"-3"5"129,-1 1 1,0-1-1,0 0 0,0 0 0,-1 0 0,1 0 0,-1 0 0,0-1 0,0 1 1,2-9-1,-4 14-109,0 0 1,0 0 0,0-1 0,0 1-1,1 0 1,-1 0 0,0 0-1,0 0 1,1 0 0,-1-1-1,0 1 1,1 0 0,-1 0-1,1-1 1,-1 1 0,1 0 0,-1 0-1,1-1 1,0 1 0,-1-1-1,1 1 1,1 0 0,-2-1 8,1 1 1,0 0-1,-1-1 1,1 1 0,0-1-1,-1 1 1,1 0-1,-1-1 1,1 1-1,-1 0 1,1 0 0,-1 0-1,0-1 1,1 1-1,-1 0 1,0 0-1,0 0 1,1 0 0,-1-1-1,0 1 1,0 0-1,0 1 1,5-5 52,2-1-31,0-1 0,-1 0-1,0-1 1,0 1 0,0-1 0,-1 0 0,0 0 0,0-1 0,0 0 0,-1 0 0,5-11 0,-7 14 24,0 1 0,-1 0 1,0-1-1,0 1 0,0 0 1,0-1-1,-1 1 0,1-1 1,-1 0-1,0 1 0,0-1 1,0 1-1,0-1 0,-1 1 1,1-1-1,-3-6 0,3 9-42,-1 1 1,0-1-1,0 0 0,1 0 0,-1 0 0,0 0 1,0 1-1,0-1 0,0 0 0,0 1 0,0-1 1,0 1-1,0-1 0,0 1 0,0-1 0,0 1 1,0 0-1,0-1 0,0 1 0,-1 0 0,-1 0 1,1 0 39,-4-1 27,-1 1 0,1 0 0,-1 0 0,1 0 0,-1 1 0,1 0 1,0 1-1,-1-1 0,-8 4 0,-4 2 71,0 1 0,0 1 0,1 1 0,0 0 0,0 1 0,1 1 0,1 0 0,0 2-1,1 0 1,0 0 0,1 2 0,-15 20 0,27-33-118,0 0 0,0 0 0,0 0 0,0 1 0,0-1 0,1 0 0,-1 1 0,1 0 0,0-1 0,0 1 0,0 0-1,1-1 1,0 1 0,-1 0 0,1 0 0,0-1 0,1 1 0,0 6 0,1-6 2,-1 0 0,1 0 0,0 0 0,0 0 0,1 0 0,-1 0 0,1-1 0,0 1 0,0-1 0,0 0 0,0 0 0,0 0 0,7 4 0,3 1 13,1 0 1,0-1-1,0 0 1,0-1-1,1-1 1,0 0-1,27 4 1,-17-6-90,0 0 1,0-2 0,0-1-1,0-1 1,0-1 0,0-1-1,-1-1 1,1-1 0,-1-2 0,0 0-1,0-2 1,-1 0 0,29-16-1,-27 10 55,0-1 0,0-1 0,-2-1 0,0-2 0,-1 0-1,-1-1 1,-1-1 0,-1 0 0,-1-2 0,28-47 0,-46 70-14,6-8 92,-1-1 0,0 1 0,-1-1-1,0 0 1,3-14 0,-6 22 74,-18-18 470,9 24-340,-6 2-156,2 2 0,-1 0 0,1 0 0,0 2 0,1-1 0,0 1 0,0 1 0,1 0 0,-12 16 0,16-19-27,1 1 0,-1-1 1,1 1-1,1 1 0,0-1 0,0 1 1,-4 18-1,7-23-73,0 0 1,1 0-1,0 0 1,0 0-1,0 0 0,1 0 1,0 0-1,0 0 1,0 0-1,0 0 0,1 0 1,0 0-1,0-1 1,0 1-1,0-1 0,1 1 1,6 7-1,0-2-133,1 0 0,1 0 0,-1-1-1,2-1 1,-1 1 0,1-2 0,0 0-1,0 0 1,1-1 0,0-1 0,0 0 0,23 5-1,2-1-1147,0-2 0,1-2 0,50 1 0,-42-6-3586,93-12-1,-78 3-1281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1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51 1000,'12'-8'1047,"0"0"-1,24-11 1,-34 18-425,0 1-566,-1 0 1,1 1-1,-1-1 1,1 0-1,-1 1 1,1-1-1,-1 1 1,1 0 0,-1 0-1,0-1 1,1 1-1,1 1 1,0 1 82,-1-2-70,0 0 1,0 0-1,0 0 1,-1 0-1,1 1 0,0-1 1,-1 1-1,1-1 1,-1 1-1,1 0 1,-1-1-1,0 1 0,0 0 1,1 2-1,5 7 343,26 37 1231,-23-32-517,0 0 0,25 27 0,-34-42-1072,0-1 1,0 1 0,0-1-1,0 1 1,0-1 0,0 0-1,0 1 1,0-1-1,0 0 1,0 0 0,0 0-1,0 0 1,0 0-1,0 0 1,0 0 0,0 0-1,0 0 1,0 0 0,0 0-1,0-1 1,0 1-1,0 0 1,0-1 0,1 0-1,20-11 401,-21 11-480,4-3 138,0 0 0,0 0-1,-1-1 1,1 0 0,-1 0-1,0 0 1,0 0 0,-1-1-1,0 1 1,0-1 0,0 0 0,-1 0-1,3-10 1,5-7 353,-9 20-407,-1 0 0,1 0 0,-1 0 0,0 0 0,0 0 0,0 0 0,0 0 0,0 0 0,-1 0 0,0 0 0,1 0 0,-1 0 0,0 0 0,-2-3 0,2 4-13,-5-4 125,1 4-116,3 0-34,0 1 1,-1 0 0,0 0-1,1 0 1,-1 1 0,1-1-1,-1 1 1,0-1-1,0 1 1,1 0 0,-1 0-1,0 0 1,1 0 0,-1 1-1,0-1 1,-4 2 0,-19 6 83,1 1 1,0 2 0,0 0 0,1 1 0,1 2 0,0 0 0,1 2 0,1 0 0,0 2 0,1 0-1,1 1 1,1 1 0,1 0 0,0 2 0,2 0 0,-19 35 0,30-49-69,0 0-1,1 0 1,0 1 0,0-1 0,1 1-1,0 0 1,1 0 0,0 0 0,0 0-1,1 0 1,0 0 0,1-1 0,0 1 0,0 0-1,1 0 1,3 13 0,-1-13-148,0 1 1,1-1-1,0 0 0,0 0 1,1 0-1,0 0 1,0-1-1,1 0 0,0-1 1,1 1-1,-1-1 1,2-1-1,16 11 0,-3-5-396,0 0-1,1-2 1,0-1-1,0-1 1,1-1-1,0-1 1,1-1-1,-1-1 1,1-1-1,0-2 1,0 0-1,0-1 1,30-5-1,-4-3 36,0-2 0,0-2-1,-1-2 1,-1-2 0,64-31-1,-66 23 1151,-1-2 0,-1-2-1,-1-2 1,-2-2 0,66-64-1,-97 78-174,-10 18-478,-1 0 1,0-1-1,1 1 1,-1 0-1,0-1 1,0 1-1,1 0 1,-1-1-1,0 1 1,0-1-1,0 1 1,1 0-1,-1-1 1,0 1-1,0-1 1,0 1-1,0-1 1,0 1-1,0-1 1,0 1-1,0 0 1,0-1-1,0 1 1,0-1-1,0 1 1,-1-1-1,1 1 0,0 0 1,0-1-1,0 1 1,0-1-1,-1 1 1,1 0-1,0-1 1,-1 1-1,1 0 1,0-1-1,0 1 1,-1 0-1,1-1 1,0 1-1,-1 0 1,0-1-1,-26-3 159,14 5-4,-16 12 143,0 2 1,-42 27-1,61-35-200,1 0-1,-1 0 0,1 1 0,1 1 0,0-1 1,0 1-1,0 1 0,1 0 0,1 0 0,-10 19 1,14-25-52,1 0 1,0 0 0,0 0-1,0 1 1,0-1 0,1 0-1,-1 0 1,1 1 0,0-1-1,1 0 1,-1 1 0,1-1-1,0 0 1,0 0 0,0 0 0,0 0-1,4 8 1,-1-5 105,0-1 1,0 0-1,0 1 1,1-1-1,0-1 0,0 1 1,0-1-1,13 9 0,-16-12-79,1-1-1,0 1 0,0-1 0,0 0 1,0 0-1,0 0 0,0 0 0,0 0 1,0-1-1,0 1 0,0-1 0,0 0 1,0 0-1,1 0 0,-1 0 0,0-1 0,0 1 1,0-1-1,0 0 0,0 0 0,0 0 1,0 0-1,0 0 0,0-1 0,4-2 1,0-1 26,1 0 1,-2 0 0,1-1-1,-1 0 1,1 0 0,-2 0-1,1-1 1,4-7 0,31-57 495,-30 49-457,1 0-1,23-31 0,-32 49-146,12-10-10,-9 13-6,-3 1 0,-1-1-5,5 4-14,0 0 16,0 1 0,-1 0 0,1 0 0,-1 0 1,0 1-1,-1 0 0,1 0 0,-1 1 0,0 0 1,0 0-1,0 0 0,-1 0 0,0 1 0,4 8 1,-4-5 1,4 6 1,-1 1 1,-1 0 0,-1 0 0,7 34-1,-5-20 258,-6-29 909,-1-13-1103,0 5-64,4-101 199,-3 94-174,1-1-1,0 1 0,1 0 0,1 0 0,0 0 1,10-24-1,-13 35-26,0 0 1,0 0-1,0 0 1,0 0 0,1 0-1,-1 0 1,1 0-1,-1 0 1,1 0-1,-1 1 1,1-1 0,0 1-1,0-1 1,0 1-1,0 0 1,0-1-1,0 1 1,0 0-1,0 1 1,1-1 0,2-1-1,0 1-5,2 1 0,0-1 1,0 1-1,0 0 1,0 1-1,0 0 0,0 0 1,0 1-1,0-1 0,0 1 1,0 1-1,-1-1 1,1 1-1,-1 1 0,0-1 1,6 5-1,-2-1-6,0 1 1,0 1-1,-1-1 1,0 1-1,-1 1 0,0 0 1,0 0-1,9 17 1,-5-4-7,-1 1 1,15 49 0,-17-48 93,-2-14 208,-7-10-271,0-1-1,0 0 1,0 0-1,0 0 0,0 0 1,0 0-1,0 0 1,0 0-1,0 0 1,0 1-1,0-1 0,0 0 1,0 0-1,0 0 1,0 0-1,0 0 1,0 0-1,0 0 0,0 0 1,0 0-1,0 0 1,1 0-1,-1 0 1,0 1-1,0-1 0,0 0 1,0 0-1,0 0 1,0 0-1,0 0 0,0 0 1,0 0-1,1 0 1,-1 0-1,0 0 1,0 0-1,0 0 0,0 0 1,0 0-1,0 0 1,0 0-1,0 0 1,0 0-1,1 0 0,-1 0 1,0 0-1,0 0 1,0 0-1,0 0 1,0-1-1,0 1 0,0 0 1,0 0-1,0 0 1,0 0-1,1 0 1,-1 0-1,0 0 0,0 0 1,0 0-1,0 0 1,0-1-1,10-27 54,0 0-20,0 0-1,2 1 1,18-30 0,-27 51-51,1 0 0,0 0 0,1 0 0,0 0 0,-1 1 0,2 0 0,-1 0 0,1 0 0,-1 0 0,1 1 0,1 0 0,-1 0 0,0 1 0,1 0 0,0 0 0,0 0 0,0 1 0,10-2 0,-14 4 5,-1 0 1,0-1-1,0 1 0,0 0 1,1 1-1,-1-1 0,0 0 1,0 1-1,0-1 0,1 1 1,-1 0-1,3 1 0,4 1-1,1 0-9,0 0 0,0 1 0,0 0 0,-1 1 0,1 0 0,-1 1 0,0 0 0,11 9 0,4 6-87,29 35-1,9 7-296,-61-62 392,1 0 0,-1 0 0,0-1 0,1 1 0,-1 0 0,0-1 0,1 1 0,-1-1 0,1 1 1,-1-1-1,1 0 0,-1 0 0,1 1 0,0-1 0,-1 0 0,1 0 0,-1-1 0,1 1 0,-1 0 0,1 0 0,-1-1 0,1 1 0,-1-1 0,1 1 0,-1-1 0,0 0 0,1 0 0,-1 1 0,0-1 0,0 0 1,1 0-1,-1 0 0,1-2 0,1 1 6,5-5-16,-1 0 1,0 0 0,-1-1 0,0 0-1,0 0 1,-1 0 0,1-1 0,5-14-1,-1 4 0,7-14 1,4-5-70,32-48 0,-51 84 48,-1 12-27,12 118 81,-6 201 0,-7-233-48,0-15-1033,-12 91-1,9-149-29,-1 0 1,-1 0-1,-1 0 0,-1-1 1,-1 0-1,0-1 0,-2 1 1,-22 34-1,28-49-36,-1-1-1,0 0 1,0-1 0,-1 1 0,0-1-1,-10 8 1,1-4-3140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2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1 545 8733,'6'-18'-16,"1"0"0,1 0 1,1 1-1,1 1 0,13-19 0,-18 28 84,1 1 0,0 0 0,0 0 0,0 1 0,1-1-1,0 2 1,0-1 0,0 1 0,0 0 0,1 0 0,0 1 0,0 0-1,0 0 1,11-2 0,-9 4 7,0-1-1,0 1 1,1 1 0,-1 0-1,0 0 1,0 1-1,1 0 1,13 4 0,-20-4-51,0 0 1,0 0-1,-1 0 1,1 1 0,0-1-1,0 1 1,-1 0 0,1 0-1,-1 0 1,0 1-1,1-1 1,-1 1 0,-1 0-1,1 0 1,0 0-1,0 0 1,-1 1 0,0-1-1,0 0 1,0 1-1,0 0 1,2 6 0,-3-6-15,-1-1 1,0 1-1,1 0 0,-1 0 1,-1 0-1,1-1 1,0 1-1,-1 0 1,0 0-1,0-1 1,0 1-1,0 0 1,-1-1-1,1 1 1,-1-1-1,0 0 0,0 1 1,-4 3-1,-4 5-93,0 0 0,-1-1 0,-13 11 0,16-15-23,-15 12-168,9-7-62,1 0 0,0 1 0,0 0 0,-16 22 0,28-33 131,4 2-103,9 15 240,-12-19 68,0 0-1,0 0 1,0 1-1,0-1 1,0 0-1,1 0 1,-1 1-1,0-1 1,0 0-1,0 0 1,1 1-1,-1-1 1,0 0-1,0 0 1,0 0-1,1 1 1,-1-1-1,0 0 1,0 0-1,1 0 1,-1 0-1,0 0 1,1 0-1,-1 0 1,0 0-1,0 0 0,1 1 1,-1-1-1,0 0 1,1-1-1,6 2 21,-2 0 11,-1-1-1,1 1 0,0-1 1,-1-1-1,1 1 0,-1-1 1,1 1-1,5-3 0,23-7 239,0-1 0,-1-2 0,0-1 0,-1-2 1,-1-1-1,0-1 0,-1-1 0,-2-2 0,0-1 0,28-29 0,-32 28-32,-1-2-1,-1 0 0,-1-1 1,-1-1-1,-2-1 0,0 0 1,-2-2-1,-2 1 1,0-2-1,-2 0 0,8-37 1,-17 61-190,-1 0 1,-1-1-1,1 1 1,-1-1-1,-1-11 0,0 16-35,1 1-1,0-1 1,-1 0-1,0 1 1,1-1-1,-1 1 1,0 0-1,0-1 1,-1 1-1,1 0 1,0-1-1,-1 1 1,1 0-1,-1 0 0,0 0 1,0 0-1,0 1 1,-3-4-1,-3 5 30,3 1-26,-1 0-1,1 1 1,0-1 0,-1 1 0,1 0-1,0 1 1,0-1 0,0 1-1,0 0 1,1 0 0,-1 1-1,-7 7 1,4-3 14,1 1-1,1 0 0,-1 0 1,1 0-1,0 1 1,-5 13-1,3-4 25,1 0 0,1 1 1,1 0-1,1 0 0,0 1 0,1-1 0,1 23 0,2-27-18,2-1 0,-1 0 0,2 0 0,0 0-1,1-1 1,0 1 0,1-1 0,1 0-1,0 0 1,1 0 0,1-1 0,0 0 0,0-1-1,1 1 1,1-2 0,0 1 0,1-2-1,0 1 1,0-1 0,1-1 0,1 0 0,0-1-1,0 0 1,0-1 0,1 0 0,0-1-1,0-1 1,0 0 0,1-1 0,30 4 0,-19-5 10,0-2 0,0-1 1,0-1-1,0-1 0,0-1 1,-1-2-1,1 0 1,40-15-1,-52 15 25,-1 0-1,0-1 1,0-1-1,0 0 1,-1 0 0,0-1-1,0-1 1,-1 0-1,0-1 1,-1 0 0,0 0-1,0-1 1,-1-1 0,-1 1-1,0-1 1,-1-1-1,7-13 1,-12 22-41,-1 0 1,1 0-1,-1-1 0,0 1 0,0 0 1,0-1-1,-1 1 0,1 0 0,-1-1 1,0 1-1,0-1 0,-1 1 0,1 0 1,-1-1-1,0 1 0,0 0 0,-1 0 1,1-1-1,-1 1 0,0 0 0,0 0 1,0 1-1,0-1 0,-5-4 0,3 3-1,0 1-1,-1 0 1,0 0-1,0 1 1,0-1-1,-1 1 1,1 0-1,-1 0 0,1 1 1,-1 0-1,0 0 1,0 0-1,0 1 1,0 0-1,0 0 1,-11 0-1,9 1-5,0 0-1,0 1 1,1 0 0,-1 1-1,0-1 1,1 2-1,-1-1 1,1 1 0,0 0-1,0 0 1,0 1-1,0 0 1,1 0 0,-1 1-1,1-1 1,0 2-1,1-1 1,-1 0 0,1 1-1,0 0 1,0 0-1,1 1 1,0 0 0,0-1-1,1 1 1,-1 0-1,1 1 1,1-1 0,0 0-1,0 1 1,0 0-1,1-1 1,0 1 0,0 0-1,1 0 1,0-1-1,1 1 1,-1 0 0,3 10-1,2-4-135,0 0 1,1 0-1,0-1 0,1 1 0,0-1 0,1-1 1,0 0-1,1 0 0,1 0 0,15 13 0,13 10-3910,68 47 1,-102-78 3585,23 12-4673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3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1 196 7381,'31'-115'526,"-30"114"-482,-1-1 0,1 1 0,0 0 0,-1 0 0,1 0 0,0-1 0,0 1 0,0 0 0,0 0 0,-1 0 0,1 0 0,1 1 0,-1-1 0,0 0 0,0 0 0,0 1 0,0-1 0,1 0 0,-1 1 0,0-1 0,0 1 0,1 0 0,-1-1 0,2 1 0,-1 0-59,2-1 217,1 4 20,6 3-29,-1 1 1,0 1-1,-1 0 1,1 0-1,-2 1 1,1 0 0,-1 1-1,12 18 1,-3 0 636,-2 0 0,16 41 1,-21-53 447,-10-16-1208,1 1 0,-1-1-1,0 1 1,1-1 0,-1 0 0,0 1 0,1-1-1,-1 0 1,1 1 0,-1-1 0,0 0-1,1 1 1,-1-1 0,1 0 0,-1 0-1,1 1 1,-1-1 0,1 0 0,-1 0 0,1 0-1,-1 0 1,1 0 0,-1 0 0,1 0-1,-1 0 1,1 0 0,-1 0 0,1 0-1,-1 0 1,1 0 0,0 0 0,-1-1-1,0 1 1,1 0 0,-1 0 0,1 0 0,-1-1-1,1 1 1,-1 0 0,1-1 0,10-12 243,0 0 0,-1 0 1,-1-1-1,14-27 0,28-72 700,-15 30-191,-29 75-719,-7 8-99,0-1 0,1 1 0,-1 0 0,0 0 0,0 0 0,0 0 0,1 0 0,-1 0 0,0 0 0,0 0 0,0 0 0,1 1 0,-1-1 0,0 0 0,0 0 0,0 0 0,1 0 0,-1 0 0,0 0 0,0 0 0,0 0 0,0 0 0,1 1 0,-1-1 0,0 0 0,0 0 0,0 0 0,0 0 0,0 1 0,1-1 0,-1 0 0,0 0 0,0 0 0,0 1 0,0-1 0,0 0 0,0 0 0,0 0 0,0 1 1,0-1-1,0 0 0,0 0 0,0 1 0,68 304 630,-66-301-554,-1 1 0,1-1 0,0 0 0,1 0 0,-1 1 1,1-2-1,-1 1 0,1 0 0,5 5 0,-6-7 57,3-3-21,3 0-73,-1-1-1,0 0 0,0 0 1,0 0-1,0-1 0,0 0 1,0-1-1,-1 0 1,0 0-1,12-9 0,9-10 61,25-29-1,0 2-24,-48 47-86,7-1-1,-8 3 8,2 5-1,1 3-5,0 1 0,0 0 0,0 0 0,-1 0-1,0 0 1,-1 1 0,5 11 0,21 67-2646,-30-85 2500,3 20-1783,-2-18 787,-3 0-105,0-1 699,1 0-1,-1 0 0,0 0 1,0 0-1,0 0 1,0-1-1,-1 1 0,-3 3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6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67 343 8217,'-9'-55'-364,"2"5"148,0 7 200,0 9 148,0 4 100,2 2 36,-3 4-24,4 3-28,1 4 64,-4-5-276,5 3-2160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3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0 388 6965,'33'-136'68,"22"-81"3731,-55 214-3799,1 0 0,0 1 0,0-1 0,1 1 0,-1-1-1,0 1 1,1 0 0,0-1 0,-1 1 0,1 0 0,0 0-1,2-2 1,-2 2-649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3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74 7337,'65'-67'2497,"-63"65"-1977,0 1-19,-2 1-467,0 0 1,1-1-1,-1 1 0,1 0 1,-1 0-1,0-1 0,1 1 1,-1 0-1,1 0 1,-1-1-1,1 1 0,-1 0 1,1 0-1,-1 0 0,1 0 1,-1 0-1,1 0 0,-1 0 1,1 0-1,-1 0 0,1 0 1,-1 0-1,1 0 0,-1 0 1,1 0-1,-1 1 1,1-1-1,-1 0 0,0 0 1,1 0-1,-1 1 0,1-1 1,-1 0-1,1 1 0,-1-1 1,0 0-1,1 1 0,6 21 477,0 1 0,-2 0-1,4 34 1,1 81 711,-5-62-732,0-20-189,5 110 491,-10-137-1029,-1 0 1,-1 0 0,-11 47-1,9-60-215,-1 0-1,-1-1 1,0 1-1,-1-1 1,-1-1-1,-18 27 0,20-32-226,-1-1-1,0 0 0,0 0 0,0-1 1,-1 0-1,0-1 0,-1 1 0,1-2 0,-1 1 1,-1-1-1,-17 7 0,5-5-2201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4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43 530 6449,'-1'-3'-233,"0"-1"257,1 1 1,-1 0 0,1-1-1,0 1 1,0 0-1,0-1 1,0 1-1,0 0 1,1-1-1,-1 1 1,1 0-1,0-1 1,0 1 0,0 0-1,1 0 1,-1 0-1,1 0 1,2-3-1,-1 1 77,0 1 1,1-1-1,0 1 0,0 0 0,0 1 0,1-1 0,-1 1 0,1 0 1,0 0-1,0 0 0,8-3 0,27-8 298,0 3-1,1 1 1,56-6-1,-50 9 181,0-2-1,50-17 1,-54 9 217,-1-2 1,45-28-1,-38 19-55,-15 12 4,-33 22-653,0 17 48,0 0 0,-6 41 1,0 11 48,5-66-135,0 3 94,0-1 0,1 1 0,0 0 0,4 13 0,-5-24-108,0 0 1,0-1-1,0 1 1,0 0-1,1 0 0,-1-1 1,0 1-1,1 0 1,-1 0-1,0-1 1,1 1-1,-1 0 0,1-1 1,0 1-1,-1 0 1,1-1-1,-1 1 1,1-1-1,0 1 1,-1-1-1,1 0 0,0 1 1,-1-1-1,1 1 1,0-1-1,0 0 1,0 0-1,-1 0 0,1 1 1,0-1-1,0 0 1,0 0-1,-1 0 1,1 0-1,0 0 0,0 0 1,0 0-1,0-1 1,-1 1-1,2 0 1,28-15 318,-27 13-243,11-7 77,-1 0 1,0-1 0,-1-1 0,0 0 0,13-16-1,47-68 628,-39 49-343,42-56 858,-74 100-1086,1 3-237,-1 1 0,1-1 0,0 0 0,-1 0 0,1 1 0,-1-1 0,0 0 0,1 1 0,-1 0 0,0-1-1,0 1 1,0 0 0,1 2 0,-1-2 10,2 5-1,0 0-1,-1 0 1,-1 0-1,1 1 1,-1-1-1,0 0 1,0 1-1,-1-1 1,0 0-1,-1 1 1,-1 11-1,0 8 13,-5 102-160,-5-1 0,-6 0-1,-6-1 1,-58 185-1,73-286 25,0 0 0,-2-1 0,0-1 0,-2 0 0,0 0-1,-29 36 1,32-49 70,0 0-1,0-1 0,-1 0 0,0 0 0,-1-1 1,0-1-1,-1 0 0,0-1 0,0 0 0,0-1 1,-1-1-1,0 0 0,-26 6 0,13-6 0,0-2-1,-1-1 1,1-1-1,-1-1 1,1-1-1,-1-2 0,-39-8 1,32 2 9,1 0-1,1-3 1,0 0-1,0-3 1,-40-23 0,58 29-20,0-1 0,0-1 0,1 0 0,1-1 0,0 0 0,0-1 0,1-1 0,1 0 0,-18-27 0,23 30-41,1 0-1,0 0 1,0 0 0,1-1-1,1 1 1,0-1 0,1 0-1,0 0 1,0 0 0,1 0-1,1 0 1,0 0 0,1-1-1,0 1 1,5-19 0,0 10-144,1 0 0,1 0 0,1 1 0,0 0 1,2 1-1,0 0 0,21-26 0,110-112-1524,-136 151 1687,80-79-2052,189-143 0,-201 177 768,2 3 0,2 4 0,115-48 0,60-3-2714,-250 95 4022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0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641 108 3964,'15'-57'3144,"-14"54"-2195,-3-2-529,2 3-341,-1 0-1,0 0 1,0-1-1,0 1 1,0 0-1,0 0 1,0 0-1,0 0 1,-1 0-1,1 1 1,-1-1-1,1 0 1,-1 0-1,0 1 1,-2-2-1,1 1 51,0 1-1,0-1 1,0 1-1,-1 0 1,1 0 0,-1 0-1,1 1 1,-1-1-1,1 1 1,-1-1-1,1 1 1,-6 1-1,-30 2 547,0 2-1,1 1 1,0 2-1,1 2 1,0 2-1,0 0 1,1 3-1,1 1 1,-59 37-1,83-46-476,1 1 0,0 0 0,1 0 0,-1 1 0,2 0 0,-1 1 0,1 0 0,-8 14 1,13-19-108,1 0 1,-1 1 0,1-1 0,0 0 0,0 1 0,1 0 0,0-1 0,0 1 0,0 0-1,0 0 1,1-1 0,0 1 0,1 0 0,-1 0 0,1 0 0,0-1 0,0 1 0,1 0 0,-1-1-1,4 8 1,2 0 71,1 0-1,0 0 0,0 0 1,1-1-1,1-1 1,18 18-1,71 54 478,-83-70-552,77 51 477,-61-44-228,-1 1 0,46 42 0,-74-60-261,0 0 0,0 0-1,-1 1 1,1-1 0,0 0 0,-1 1-1,0 0 1,0-1 0,0 1-1,2 7 1,-5-7-32,-1-1 1,1 1-1,-1-1 1,0 0-1,0 0 1,0 0-1,0 0 0,0 0 1,-1 0-1,1-1 1,-1 1-1,0-1 1,0 1-1,0-1 0,0 0 1,0 0-1,0-1 1,0 1-1,-1-1 1,1 1-1,-7 0 1,-9 3 156,0-1 1,-38 4 0,33-6-60,-191 17 651,120-12-4572,91-7 2216,-12 0-1702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0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250 228 12117,'-16'-52'-1602,"15"49"1604,0 0 9,10 37 2217,-6-24-2007,0-2 1,1 1-1,0 0 0,0-1 1,1 0-1,6 10 0,-4-11 108,0 1-1,0-1 1,0 0-1,1 0 0,0-1 1,0 0-1,0-1 1,1 0-1,12 6 1,-19-10-282,0-1 1,-1 1-1,1-1 0,0 1 1,-1-1-1,1 0 1,0 1-1,0-1 1,-1 0-1,1 0 1,0 0-1,0-1 0,-1 1 1,3-1-1,1 0 76,1 1-40,0-1 1,0 1 0,-1-2-1,1 1 1,-1 0 0,1-1 0,-1 0-1,1 0 1,-1-1 0,0 0-1,0 0 1,0 0 0,-1 0-1,1-1 1,6-5 0,-5 2-6,0 0 0,0 0 0,0 0 1,-1 0-1,0-1 0,0 0 0,-1 0 0,4-12 1,-5 13-39,-1 0 1,1-1-1,-2 0 1,1 1-1,-1-1 1,0 0-1,-1 0 1,0 1-1,0-1 1,-1 0-1,0 0 1,0 0 0,-1 1-1,-3-11 1,3 12-8,-1 0 0,0 0 0,-1 0 0,1 1 1,-1-1-1,0 1 0,0 0 0,-1 1 0,0-1 0,1 1 1,-2-1-1,1 1 0,0 1 0,-1-1 0,1 1 1,-1 0-1,-9-3 0,6 3 41,1 0 0,-1 1 1,1 0-1,-1 0 0,0 1 0,0 0 1,0 1-1,0 0 0,0 0 0,0 1 1,-12 2-1,8 1 55,0-1-1,0 2 1,0 0 0,1 0 0,0 1 0,-22 15 0,12-5 152,1 1 1,1 1 0,1 1-1,0 0 1,1 2 0,-29 43-1,39-51-104,0 1 0,1 0-1,0 0 1,1 1-1,1-1 1,1 1 0,0 0-1,0 1 1,2-1 0,-2 20-1,4-24-92,0 0 0,1-1 0,0 1 0,1 0 0,0-1 0,0 1 0,1-1 0,1 0 0,-1 1 0,2-2 0,0 1 0,0 0 0,0-1 0,1 0 0,14 16 0,0-6-211,1 0 1,1-1-1,1-1 1,0-1-1,1-1 1,0-1-1,53 20 1,-29-15-1151,2-3 0,0-2 0,77 12 0,-94-22-807,1-1 0,0-2 1,-1-1-1,1-2 0,0-1 0,46-11 1,-25 0-4078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1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12617,'1'1'38,"1"-1"0,0 1 0,0-1-1,-1 1 1,1 0 0,-1 0 0,1-1 0,-1 1 0,1 0-1,-1 0 1,1 1 0,-1-1 0,0 0 0,0 0 0,0 1-1,1-1 1,-1 1 0,-1-1 0,1 1 0,0-1 0,0 1-1,0-1 1,-1 1 0,1 0 0,-1 0 0,1-1 0,-1 1-1,0 0 1,0 1 0,0 7 375,-1-1-1,0 1 1,0-1-1,-5 17 1,6-25-403,-10 49 1008,3 1 0,1-1-1,3 65 1,3-94-1823,0-18 530,1 0 0,-1 0-1,0 0 1,0 0-1,0 0 1,-1 0 0,1 0-1,-1 0 1,0-1 0,1 1-1,-1 0 1,-1 0-1,1-1 1,-2 4 0,2-4-1207,-5-9-4380,-19-25 3254,11 5-545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1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7281,'7'-41'-64,"2"6"144,-2 8 136,0 7 48,-2 1-4,3 6-44,-4-2 80,10 2-336,18 37-2576,-25-7 611,-1 9-27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0 528 5941,'3'1'410,"1"0"-253,0 0 1,0 0 0,0-1 0,1 0 0,-1 0 0,0 0 0,0-1 0,0 1 0,0-1 0,0 0 0,0 0-1,0 0 1,5-3 0,59-29 1249,-50 23-1121,72-38 752,89-63 0,-138 81-630,-2-1 1,0-2-1,-3-1 1,40-48-1,-71 77-303,-1 0-1,-1 1 1,1-1-1,-1-1 1,0 1-1,0 0 1,0-1 0,-1 0-1,1 1 1,-1-1-1,-1 0 1,1 0 0,0-8-1,-6 8 176,1 4-233,0-1 1,-1 1-1,1 0 0,0 0 1,-1 1-1,0-1 1,1 1-1,-1-1 0,0 1 1,1 0-1,-1 1 0,0-1 1,0 1-1,0-1 0,0 1 1,0 0-1,0 1 0,1-1 1,-1 1-1,0-1 0,0 1 1,0 0-1,1 1 0,-5 1 1,-4 2 60,1 0 0,1 1 0,-1 1 0,1-1 0,0 2 0,0-1 0,1 1 0,0 1 0,1 0 1,0 0-1,0 0 0,-8 15 0,10-16-16,1 1-1,1 0 1,0 0 0,0 0 0,1 0 0,0 0 0,0 1-1,1 0 1,0-1 0,1 1 0,0 0 0,1 0-1,0 0 1,0 0 0,4 17 0,3-5 60,0 0 0,2-1 0,0 0 0,1-1 0,1 0 0,16 22 0,13 23 359,-40-64-492,1-1-1,-1 1 1,0 0 0,0 0 0,0 0 0,1 0 0,-1 0-1,0 0 1,0 0 0,0 0 0,0 0 0,-1 0 0,1 0 0,0 0-1,0-1 1,0 1 0,-1 0 0,1 0 0,0 0 0,-1 0 0,1 0-1,-1-1 1,1 1 0,-1 0 0,0 0 0,1-1 0,-1 1-1,0 0 1,1-1 0,-2 2 0,0 0-69,-7 2 54,-6-6-474,-1 1 0,1-2-1,0 0 1,0-1 0,0 0 0,1-1 0,-22-11 0,23 10-766,0-1 0,0 0 0,1-1 1,0-1-1,0 0 0,1 0 0,0-1 0,-13-16 0,8 0-4311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2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9881,'7'-28'-902,"1"1"1,2 0-1,0 1 0,15-27 0,-23 51 760,7-32-2980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2904,'5'-22'1062,"2"1"-1,1 0 1,0 0-1,2 1 1,14-25 0,-22 43 688,-2 4-1656,0 0-1,0 0 0,1 0 0,-1 0 1,1 0-1,0 0 0,-1 0 1,1 0-1,0 0 0,0-1 0,2 3 1,2 7 140,3 16 448,-2 1 0,-1 0 0,1 48 0,0-13-32,23 142 1072,10 110-1694,-38-303-473,-1 1-1,0-1 0,-1 1 1,-4 19-1,4-27 134,0-1 1,0-1-1,0 1 0,-1 0 1,1 0-1,-1 0 0,0-1 1,0 1-1,0-1 0,-1 1 0,1-1 1,-1 0-1,0 0 0,0 0 1,0 0-1,0-1 0,-4 3 1,5-4 23,1 0 0,-1 0 1,0 0-1,0 0 1,0-1-1,0 1 1,0-1-1,0 1 1,0-1-1,0 0 1,0 0-1,-5 0 0,0 0-558,-18-1-2381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6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6445,'-1'-3'224,"-10"-31"939,10 30 865,2 14-1802,4 71 456,-5 1-1,-10 97 0,0-23-133,9-122-461,-3 42 135,3 0 0,12 88 1,-3-135-2278,-7-26 1218,1-12-3260,7-29 1938,-5 12-269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3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40 722 7209,'-5'-3'-2,"1"-2"1,-1 1 0,1 0-1,0-1 1,0 0 0,1 0-1,-6-10 1,8 14 17,1 0-1,0-1 1,0 1-1,0 0 1,0 0-1,0-1 1,0 1-1,0 0 1,0 0-1,1-1 1,-1 1-1,1 0 1,-1 0-1,0 0 1,1 0-1,0 0 1,-1-1-1,1 1 1,1-1-1,-1 1 26,1-3 6,0 1 0,1 1 0,-1-1 0,1 0 0,-1 0 0,1 1 0,0 0 0,0 0-1,0-1 1,1 2 0,5-4 0,45-15 319,-37 15-240,146-48 667,164-61 334,-277 92-856,-1-1-1,-1-3 0,-1-2 0,58-45 1,-91 63-134,-1-2 1,0 0-1,19-26 1,-27 33-88,-2 0 0,1-1-1,-1 1 1,0-1 0,0 0-1,0 0 1,-1 0 0,0-1 0,0 1-1,-1-1 1,1 1 0,-1-11 0,-1 12-23,-1 0 1,0 1-1,-1-1 1,1 0 0,-1 0-1,0 1 1,0-1-1,-1 1 1,1-1 0,-1 1-1,0 0 1,0 0-1,0 0 1,-1 1 0,1-1-1,-1 1 1,0 0-1,0 0 1,-9-5 0,12 7-24,0 0 1,0 1-1,0-1 1,0 1-1,0-1 1,-1 1-1,1-1 1,0 1-1,-1 0 1,1 0-1,0-1 1,0 1-1,-1 0 1,1 0-1,0 0 1,-2 1-1,-1-1 12,3 0-6,-1 0 0,1 0 0,-1-1 0,0 1 0,1 1 0,-1-1 0,0 0-1,1 0 1,-1 1 0,0-1 0,1 1 0,-1-1 0,1 1 0,-1 0 0,1-1 0,-3 3-1,-1 0 31,0-1 10,0 1 0,1 0-1,-1 0 1,1 0-1,0 1 1,0-1 0,0 1-1,0 0 1,1 0-1,-1 0 1,1 1 0,-3 4-1,-4 8 277,-13 35 0,17-39-193,-10 32 302,2-1 0,2 2 0,1 0 0,3 0 0,2 1 0,2 0 0,2 0 0,1 0 0,3 0 0,14 80 0,-15-120-251,0 0 1,1 0-1,0 0 0,0-1 1,0 1-1,1 0 0,0-1 1,4 7-1,-5-11-117,0 0 1,-1 0-1,1 0 0,0-1 0,0 1 0,0-1 0,0 1 1,0-1-1,0 0 0,1 0 0,-1 0 0,0 0 0,1 0 1,-1 0-1,1-1 0,-1 1 0,0-1 0,1 0 0,-1 1 0,1-1 1,-1 0-1,1-1 0,-1 1 0,1 0 0,3-2 0,8-2 33,-1-1-1,1 0 1,-1-1-1,-1-1 1,1 0-1,-1-1 1,-1 0-1,1-1 1,12-12-1,-2 3 12,203-172 802,-181 157-717,-42 32-123,1 4-41,0 2-20,0 0 1,0 0-1,0 0 1,-1 1-1,0-1 0,0 0 1,0 1-1,0 0 1,-1-1-1,1 8 0,5 73 96,-4-35-31,-3-48-73,2 11 39,-1-1-1,2 1 1,-1 0-1,8 17 1,-10-30-41,1 0 0,-1 0-1,1-1 1,0 1 0,-1 0 0,1-1-1,0 1 1,0-1 0,-1 1 0,1-1-1,0 1 1,0-1 0,0 0 0,0 1-1,-1-1 1,1 0 0,0 0 0,0 1-1,0-1 1,0 0 0,0 0 0,0 0-1,0 0 1,0 0 0,0 0 0,0 0-1,0-1 1,-1 1 0,1 0 0,0-1-1,1 1 1,27-12-3,-26 10 6,10-4-18,0-2 1,-1 0-1,1 0 0,-2-1 0,1 0 1,-1-1-1,-1-1 0,16-20 0,4-9-53,28-50-1,-50 77 60,4-6-14,2-2-26,-1-2 0,-1 0 1,-1 0-1,10-29 0,-21 49 36,1 0 0,-1 0 0,0 1-1,0-1 1,0 0 0,-1 0 0,1 0 0,-1 1 0,1-1-1,-1 0 1,0 1 0,0-1 0,-1-2 0,1 4 9,1 0 0,-1 0 1,1 0-1,-1 1 0,1-1 0,-1 0 1,1 0-1,-1 1 0,0-1 0,1 0 1,-1 1-1,0-1 0,0 1 0,1-1 1,-1 1-1,0-1 0,0 1 0,0 0 0,0-1 1,0 1-1,0 0 0,1 0 0,-1-1 1,0 1-1,0 0 0,0 0 0,0 0 1,0 0-1,0 0 0,0 0 0,0 1 1,0-1-1,0 0 0,0 0 0,1 1 1,-1-1-1,0 1 0,0-1 0,0 0 1,0 1-1,1 0 0,-1-1 0,0 1 1,0-1-1,1 1 0,-1 1 0,-3 0 9,0 1 0,0 1 0,1-1-1,0 0 1,-1 1 0,1 0-1,1 0 1,-1 0 0,1 0 0,-1 0-1,1 0 1,0 1 0,0-1 0,1 1-1,0-1 1,0 1 0,0 0 0,0-1-1,0 10 1,2-3-7,1 0 0,0 0 0,0 0 0,1 0 0,1 0 0,0 0 0,0-1 0,1 0 0,1 0 0,-1 0 0,2 0 0,-1-1 0,1 0 0,13 12 0,4 4-380,2-1 0,1-1 0,41 28 0,-32-29-691,1 0-1,0-3 1,2-1 0,49 16 0,-25-15-2336,0-3 0,69 9 1,-39-13-3491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4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336 119 11733,'2'-5'-58,"-1"0"0,0-1 0,-1 1 1,1 0-1,-1-1 0,0 1 0,-1 0 0,1-1 0,-1 1 0,0 0 0,0 0 1,-1 0-1,1-1 0,-1 1 0,0 1 0,-1-1 0,1 0 0,-1 0 0,0 1 1,-3-5-1,5 8 83,0 1 1,1-1-1,-1 1 1,0-1-1,1 1 1,-1-1-1,0 1 1,1-1-1,-1 1 1,0-1-1,0 1 1,0 0-1,0-1 1,1 1-1,-1 0 1,0 0-1,0 0 1,0 0 0,0 0-1,0 0 1,0 0-1,1 0 1,-1 0-1,0 0 1,0 0-1,0 1 1,0-1-1,0 0 1,1 0-1,-1 1 1,0-1-1,0 1 1,0 0-1,-21 15 496,21-15-547,-2 3 126,-1 1 1,1-1-1,1 0 1,-1 1 0,0 0-1,1-1 1,0 1-1,0 0 1,0 0 0,1 0-1,0 0 1,0 1-1,-1 8 1,1 8 372,2 39 1,-1-52-373,12 115 945,-5-68-583,-3 1 1,-2 63-1,-3-104-370,-1-1 0,0 1-1,-1-1 1,0 0 0,-1 0 0,-1 0 0,-1 0 0,0 0 0,0-1-1,-2 0 1,0-1 0,-12 17 0,15-24-22,0 0-1,-1 0 1,1-1 0,-1 0 0,0 0-1,0-1 1,-1 1 0,1-1-1,-1-1 1,0 1 0,0-1 0,-1 0-1,1-1 1,0 0 0,-1 0-1,1 0 1,-13 0 0,16-2-36,1 0 1,0-1-1,0 1 0,0-1 1,0 0-1,-1 0 1,1 0-1,0 0 0,0-1 1,1 1-1,-1-1 1,-5-3-1,6 3 21,-2-4 72,4 1-124,0 0 0,0 0 0,0 0 0,0 0 0,1 0 0,0 1 0,0-1 0,0 0 0,0 0 0,1 1 0,0-1 0,0 1 0,0-1 0,1 1 0,-1 0 0,1 0 0,0 0 0,0 0 0,0 0 0,5-3 1,11-12-100,0 2 1,34-23-1,-52 39 94,71-47-258,1 2 0,135-59 0,173-46 299,-337 135 100,29-12 499,-71 28-503,3-1 2,3 0 147,1 0 0,0 1 0,0 0-1,15 2 1,-21-1 1410,-13-3-1684,-34-3 2,33 3 138,5-6-167,2 7 261,4 9 1272,4 31-1271,-1 0 1,-2 0-1,-2 0 0,-9 57 0,-39 165 571,28-164-531,-9 60 21,-21 320-1,50-415-1240,-1 38-2253,-6-36-2775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5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60 206 10097,'0'-11'-57,"-3"-37"61,6-72 0,-3 119 27,0 0 0,0-1 0,0 1 0,1 0 0,-1 0 0,0 0 0,1 0 0,-1-1 0,1 1 0,0 0 0,-1 0 0,1 0 0,0 0 0,-1 0 0,1 0 0,0 0 0,0 0 0,0 1 0,0-1 0,0 0 0,0 0 0,0 1 0,0-1 0,0 1 0,0-1 0,1 1 0,0-1 0,0 0 230,2 7 3,3 4-153,-2 1 0,1-1 0,-2 2 0,1-1 0,-1 0 0,-1 1 0,0 0 0,-1-1 0,0 1 0,-1 0 0,0 0 1,-1 0-1,0 0 0,-4 23 0,0-11-379,0 0-1,-1 0 1,-2-1 0,0 0 0,-2 0 0,-19 38 0,-24 25-6596,43-69 4354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5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195 332 6805,'14'-15'357,"-1"-1"-1,0-1 1,-1-1 0,-1 1 0,-1-2 0,-1 0 0,0 0 0,-1 0 0,-1-1 0,-1 0 0,-1 0-1,3-26 1,-8 44-323,1-1 0,-1 1-1,0 0 1,0-1-1,0 1 1,0 0 0,0-1-1,0 1 1,-1 0-1,1-1 1,-1 1 0,0 0-1,0 0 1,0 0-1,0 0 1,0-1 0,0 1-1,0 1 1,-1-1-1,1 0 1,-1 0 0,1 0-1,-1 1 1,0-1-1,0 1 1,1-1 0,-1 1-1,0 0 1,0 0-1,0 0 1,-4-2 0,0 2 17,1 0 0,0 0 1,0 1-1,0-1 0,-1 1 1,1 1-1,0-1 0,0 1 1,-1-1-1,1 2 1,0-1-1,-8 4 0,1 0 75,1 1 0,0 0 0,1 1 0,-1 0 0,1 0 0,1 1 0,-1 1 0,1 0 0,1 0 0,0 1 0,-11 16 0,7-7 193,0 0 1,2 1 0,0 0-1,1 0 1,-10 37 0,17-49-110,0 1 1,0 0-1,1 0 1,0-1-1,1 1 0,0 16 1,1-22-150,-1-1 0,0 1-1,1 0 1,0-1 0,-1 1 0,1-1 0,0 1 0,0-1 0,1 0-1,-1 1 1,0-1 0,1 0 0,-1 0 0,1 0 0,0 0 0,0 0-1,0 0 1,0 0 0,0-1 0,0 1 0,0-1 0,0 0 0,1 1-1,-1-1 1,1 0 0,-1 0 0,4 0 0,3 1 36,0-1 0,0-1 1,1 0-1,-1 0 1,0-1-1,0 0 0,0 0 1,0-1-1,0 0 0,0-1 1,11-5-1,17-7 249,40-23-1,-74 36-310,29-15 259,-9 4 242,48-20 0,-69 32-265,2 5-155,9 10-3,-9-5-4,-3 7-218,1-1 0,1 1-1,1-1 1,0 0-1,1 0 1,0-1 0,1 1-1,1-1 1,11 19-1,-14-28-194,-1 0 0,1 1 0,0-1 0,0-1 0,1 1 0,-1-1 0,1 1 0,0-1-1,0-1 1,1 1 0,-1-1 0,1 0 0,0 0 0,0 0 0,-1-1 0,2 0 0,-1 0 0,0-1-1,0 0 1,1 0 0,-1 0 0,0 0 0,1-1 0,-1-1 0,0 1 0,11-2 0,5-5-1246,0 0 0,-1-1 1,1-2-1,-2 0 1,29-18-1,-18 9-1655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6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154 405 7217,'9'-7'-69,"3"-2"413,0 0 0,-1-1 0,0 0-1,-1-1 1,0 0 0,0-1 0,8-14 0,-17 24 45,1 1-261,0-1-1,0 0 0,-1 0 1,1 0-1,0 0 0,-1 0 1,0 0-1,1 0 0,-1-1 1,0 1-1,0 0 1,0-1-1,0 1 0,0-3 1,5-11 267,-3 12-298,1-3 13,0 0-1,0 0 0,-1 0 0,0-1 0,0 1 1,-1-1-1,0 1 0,0-1 0,1-13 0,-4 19-95,0 1 0,1-1 0,-1 1 0,0 0-1,0-1 1,0 1 0,0 0 0,0 0 0,0-1-1,0 1 1,0 0 0,-2-1 0,3 2 5,0-1-16,-1 1 1,1 0-1,0 0 0,0-1 1,0 1-1,-1 0 0,1 0 1,0-1-1,0 1 1,-1 0-1,1 0 0,0 0 1,0-1-1,-1 1 0,1 0 1,0 0-1,-1 0 0,1 0 1,0 0-1,-1 0 0,1 0 1,0 0-1,-1 0 0,1 0 1,0 0-1,-1 0 1,1 0-1,-1 0 0,-15 0 166,0 2 0,0 0 0,0 1 0,1 0-1,-1 1 1,1 1 0,-1 0 0,2 1 0,-1 1 0,1 0-1,0 1 1,0 1 0,1 0 0,0 1 0,1 0 0,0 1-1,-15 17 1,24-25-111,1 0 0,0-1-1,0 1 1,1 0 0,-1 0 0,1 0-1,-1 0 1,1 0 0,0 0-1,0 0 1,0 1 0,0-1 0,1 0-1,-1 1 1,1-1 0,0 0-1,0 1 1,0-1 0,1 0 0,-1 1-1,1-1 1,0 0 0,0 1-1,0-1 1,0 0 0,0 0 0,1 0-1,-1 0 1,1 0 0,0 0 0,0-1-1,0 1 1,0 0 0,0-1-1,1 0 1,-1 1 0,5 1 0,4 5 44,1 0 0,0-1 0,0-1 1,1 0-1,0-1 0,0 0 1,21 5-1,-19-6-88,1-2 1,0 0-1,0 0 0,0-2 1,0 0-1,1-1 0,-1 0 1,0-1-1,0-1 0,0-1 1,0 0-1,0-1 0,-1-1 1,0 0-1,1-1 0,-2-1 1,1 0-1,-1-1 0,0 0 1,-1-2-1,0 1 0,0-2 1,-1 1-1,19-24 1,-8 7 48,-1-2 0,-2 0 1,-1-2-1,-1 0 0,-2-1 1,-1 0-1,20-65 0,-35 83-45,0 14-13,-1 0-1,1-1 0,0 1 0,0 0 1,0 0-1,0 0 0,0-1 1,0 1-1,-1 0 0,1 0 1,0 0-1,0 0 0,0-1 1,-1 1-1,1 0 0,0 0 1,0 0-1,0 0 0,-1 0 1,1 0-1,0-1 0,0 1 1,-1 0-1,1 0 0,0 0 1,0 0-1,-1 0 0,1 0 1,0 0-1,0 0 0,-1 0 1,1 0-1,0 0 0,0 0 0,-1 1 1,1-1-1,0 0 0,0 0 1,0 0-1,-1 0 0,1 0 1,0 0-1,0 1 0,0-1 1,-1 0-1,1 0 0,0 0 1,0 0-1,0 1 0,0-1 1,-1 0-1,1 0 0,0 0 1,0 1-1,0-1 0,-11 11 32,0 0 1,1 0-1,1 1 0,0 1 0,1-1 1,0 1-1,1 1 0,0 0 0,-8 24 0,11-24-42,1 0 0,0 1 1,1-1-1,1 1 0,1 0 0,0-1 0,0 1 0,1 0 0,1-1 0,1 1 0,0-1 0,1 1 0,0-1 0,1-1 0,1 1 0,0-1 0,1 0 1,9 14-1,-6-13-329,0-1 1,1-1 0,0 1 0,1-2 0,0 1 0,1-2 0,0 0-1,1 0 1,0-1 0,0-1 0,1-1 0,0 0 0,0 0-1,1-2 1,30 7 0,-19-7-1016,0-3 0,1 0 0,-1-1 0,1-2 0,-1-1 0,1-1 0,33-8 0,-5-3-2152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11 7725,'0'0'-66,"4"-2"84,0 0 130,13-5 2009,-10 28-1163,-4-4-436,-1 0 0,-1 0 0,0 0 1,-1 0-1,-4 27 0,1 0 144,2-15-401,-5 89 1044,4-100-1858,-1 0 0,0-1 1,-1 1-1,-8 20 0,9-29-946,2-7 1242,1-1-1,-1 1 1,0-1-1,1 1 1,-1-1-1,0 0 1,0 0-1,0 1 0,0-1 1,0 0-1,0 0 1,-2 2-1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7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0 240 6973,'0'-45'-236,"0"6"112,3 7 112,-1 7 144,1 3 88,-1 3 0,0 2 120,6-9-244,-1 11-228,19 20-1084,-2 16-1733,-5-4 1493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7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371 147 5356,'2'-5'210,"0"-1"-1,-1 1 0,1-1 0,-1 0 0,-1 0 0,1 1 0,-1-1 0,0 0 0,0 0 0,0 0 0,-1 0 0,0 1 0,0-1 0,-1 0 0,1 1 1,-1-1-1,-1 1 0,1-1 0,-1 1 0,-3-6 0,-7-3 509,9 12-589,4 1-99,-1 0 1,0 1 0,0-1 0,0 1 0,0-1 0,0 1-1,0-1 1,0 1 0,-1-1 0,1 1 0,0 0 0,0 0-1,0 0 1,0 0 0,0 0 0,0 0 0,-1 0 0,1 0-1,0 0 1,0 0 0,-1 1 0,1-1 54,-1 0-47,0 0 0,0 0 1,0 0-1,0 0 0,0 0 0,1 1 0,-1-1 1,0 1-1,0-1 0,0 1 0,0 0 0,1-1 1,-1 1-1,0 0 0,1 0 0,-3 2 0,-1 0 72,1 0-23,-1 1 0,1-1 0,0 1 0,1-1 0,-1 1 0,0 0 0,1 0 0,0 1 0,0-1 0,0 1 0,1-1 0,0 1 0,-1 0 0,2 0-1,-1 0 1,0 0 0,1 0 0,-1 11 0,0-2 91,1 0-1,1 0 0,0 0 1,1 0-1,5 27 1,4-4 130,2 1 0,1-1 1,23 42-1,9 24 381,-44-100-660,0-1-1,-1 1 1,1-1 0,0 1-1,-1-1 1,0 1 0,0-1-1,0 1 1,0-1 0,0 1-1,0-1 1,-1 4 0,0-5-18,1 1 0,-1-1 1,1 0-1,-1 0 0,0 0 0,0 1 0,0-1 1,1 0-1,-1 0 0,0 0 0,0 0 1,-1-1-1,1 1 0,0 0 0,0 0 1,0-1-1,0 1 0,-1 0 0,1-1 1,0 0-1,-1 1 0,1-1 0,0 0 1,-1 1-1,1-1 0,-1 0 0,1 0 0,0 0 1,-3-1-1,-17 0 39,1 0 0,-1-2 1,1-1-1,0 0 0,-29-11 0,34 9-557,0 0 0,1 0 1,-1-1-1,2-1 0,-1-1 0,1 1 0,0-2 0,-13-12 0,23 19-305,-12-14-856,12 4-3297,7-7 1062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8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170 132 7977,'8'-68'66,"0"4"5560,-38 318-3050,12-153-2087,-61 470 1242,78-557-2128,-9 77-2047,9-83 1330,-1 0 1,-1 0-1,1 0 1,-7 14-1,3-21-3752,-19 1 1532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9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33 441 7181,'-6'-9'55,"1"0"1,0-1-1,1 0 0,0 0 1,-5-18-1,9 25-12,0 0 0,1 1 0,-1-1 0,0 0 0,1 1 0,0-1 0,-1 1 0,1-1-1,0 1 1,0-1 0,1 1 0,-1 0 0,0-1 0,1 1 0,0 0 0,-1 0 0,1 0 0,0 0-1,0 1 1,0-1 0,0 0 0,0 1 0,5-3 0,3-3 72,1 1 1,1 0-1,16-6 0,8 0-36,1 1 0,64-11 1,81 0-1301,6-1-1149,-155 18 1758,58-20 0,-78 21 664,0-1 1,-1-1-1,1-1 0,-1 0 1,-1 0-1,1-1 0,10-9 1,-10 6 152,-6 6 64,0 1 0,0-1 0,-1-1 0,0 1 0,0-1 0,0 1 1,-1-1-1,0-1 0,0 1 0,3-8 0,-6 12 462,-3 1-681,0 1-1,0 0 1,0-1-1,0 1 1,0-1-1,0 1 1,0-1-1,1 0 1,-1 0-1,0 0 1,1 0-1,-3-1 1,0-1 74,-8 2 305,-2 4-202,0 2 0,0 0-1,0 0 1,1 2 0,0-1 0,0 2 0,1 0 0,0 0-1,0 1 1,1 1 0,0-1 0,1 2 0,0 0 0,-13 19-1,14-18 20,0 0-1,1 1 1,1 0 0,0 0-1,0 1 1,2 0-1,0 0 1,0 1-1,2-1 1,-1 1 0,2 0-1,0 0 1,1 0-1,1 25 1,0-37-164,0 1 1,0-1-1,1 1 1,0-1 0,-1 1-1,1-1 1,1 1-1,-1-1 1,0 1-1,1-1 1,0 0-1,0 0 1,0 0-1,0 0 1,0 0-1,0-1 1,1 1-1,-1 0 1,1-1-1,0 0 1,0 0-1,0 0 1,0 0 0,5 2-1,-2-2 12,1 0 0,0-1 1,-1 0-1,1 0 0,0-1 0,0 0 0,0 0 0,-1 0 0,1-1 1,0 0-1,11-3 0,3-3 108,-1 0 0,0-1 0,-1-1 0,30-19 0,27-11 663,-73 38-768,2 2-14,-1 0-62,0 0 0,-1 1 1,1 0-1,0-1 0,-1 1 0,1 1 1,-1-1-1,0 0 0,0 1 0,0 0 1,4 3-1,31 43 151,-7-9-99,-4-9-245,-19-19-310,1-1 0,0-1-1,1 1 1,1-1-1,-1-1 1,1 0-1,1-1 1,0 0-1,13 7 1,-21-14 256,-1-1 0,1 1 0,-1-1 0,1 0 0,0 0 0,-1 0-1,1-1 1,-1 1 0,1-1 0,-1 0 0,1 0 0,-1 0 0,0-1 0,1 1 0,-1-1 0,0 1 0,0-1 0,0 0 0,0-1-1,0 1 1,-1 0 0,1-1 0,2-2 0,26-29-627,-2-1 0,-1-2-1,-2 0 1,29-57 0,1 1 1101,-11 29 743,-45 64-969,0-1 0,0 1 0,1-1 0,-1 1 0,0 0 0,1-1 0,-1 1 0,0 0 0,1-1 0,-1 1 0,0 0 0,1 0 0,-1-1 0,0 1 0,1 0 0,-1 0 0,1 0 0,-1 0 0,0-1 0,1 1 0,-1 0 0,1 0 0,-1 0 0,1 0 0,-1 0 0,1 0 0,-1 0 0,0 0 0,1 0 0,-1 0 0,1 0 0,-1 1 0,1-1 0,-1 0 0,0 0 0,1 0 0,-1 0 0,1 1 0,-1-1 0,0 0 0,1 1 0,-1-1 0,0 0 0,1 0 0,-1 1 0,0-1 0,1 1 0,-1-1 0,0 0 0,0 1 0,0-1 0,1 0 0,-1 1 0,0-1 0,0 1 0,8 22 584,-8-22-643,7 33 863,-3 0-1,2 67 1,-6-72-287,1 0 0,2 0 1,0-1-1,10 35 0,-12-61-492,-1-1 1,1 1-1,0-1 0,0 1 0,0-1 0,-1 1 1,1-1-1,1 0 0,-1 0 0,0 1 1,0-1-1,0 0 0,1 0 0,-1 0 0,0 0 1,1-1-1,-1 1 0,1 0 0,-1 0 1,1-1-1,-1 1 0,1-1 0,-1 0 0,1 1 1,0-1-1,-1 0 0,1 0 0,0 0 1,-1 0-1,4 0 0,3-1 72,0 0 0,0-1 1,0 0-1,10-4 0,-15 5-106,16-6 126,1-2 1,-1 0-1,0-1 0,-1-1 0,29-23 1,-19 11 36,-1-2 0,33-39-1,-56 60-156,-1 0 0,0 0-1,1-1 1,-2 1 0,1-1-1,-1 0 1,3-6 0,-4 9-12,-1 1 0,1-1-1,-1 0 1,0 0 0,0 1 0,0-1 0,0 0 0,0 0 0,0 1 0,0-1 0,-1 0 0,1 0 0,-1 1 0,1-1 0,-1 0 0,0 1 0,1-1 0,-1 1 0,0-1 0,0 1 0,0-1 0,0 1 0,-3-3-1,3 3-5,0 0-1,-1 0 0,1 0 0,0 0 0,-1 0 0,1 0 0,-1 1 0,1-1 0,-1 0 0,0 1 0,1-1 0,-1 1 1,0 0-1,1-1 0,-1 1 0,-2 0 0,-2-1-9,-8-1-18,-1 1-1,1 0 1,-1 1-1,1 1 1,0 0-1,-26 5 1,33-5 14,4 0 6,0-1-1,-1 1 0,1 0 0,-1 0 1,1 1-1,0-1 0,0 1 0,-6 3 1,7-4 3,1 0-3,5 6 19,10 12 14,1-1-1,1 0 0,0-2 0,1 0 0,37 27 0,112 65-506,-158-103 405,-4-2-71,103 57-2227,-50-37-1270,1-11-4407,-41-11 4759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7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72 131 6293,'-5'0'171,"-6"0"660,0-1-1,1 0 1,-22-6 0,30 5 692,10-3-1128,28-14-678,44-18 1,52-11-6316,-98 37 3912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105 362 7217,'34'-59'-7,"25"-52"2106,-54 99-1852,0 0 0,-1 0 0,-1-1 0,0 0-1,0 0 1,-2 0 0,2-17 0,-3 28-222,-1 0 0,1 0 0,0 0 0,0 0 1,-1 1-1,1-1 0,-1 0 0,0 0 0,1 0 1,-1 1-1,0-1 0,0 0 0,0 1 0,-2-3 1,-1-1 34,2 2-32,0 0-1,0 0 1,0 0-1,0 1 1,-1-1-1,1 1 1,-1-1-1,0 1 1,0 0-1,0 0 1,0 1-1,0-1 1,0 0-1,0 1 1,0 0-1,-1 0 1,1 0-1,0 0 1,-1 0-1,1 1 1,-1-1-1,1 1 0,-1 0 1,1 0-1,-1 0 1,-3 1-1,1 0 25,0 0-1,0 1 0,0-1 0,0 1 0,0 0 0,0 1 0,1-1 0,-1 1 0,1 0 0,0 1 1,0-1-1,0 1 0,-6 6 0,6-6 3,1 1 0,0 0 1,1 0-1,-1 0 0,1 1 0,0-1 0,0 1 1,1 0-1,0-1 0,0 1 0,0 0 1,1 1-1,-1-1 0,0 11 0,3-8-13,-1-1 1,1 1-1,0-1 0,1 1 0,0-1 1,0 0-1,1 0 0,0 0 0,8 14 0,1-2-159,1-1 0,0-1-1,2 0 1,0-1 0,1 0-1,1-2 1,24 19 0,-16-16-740,1-1 1,49 25 0,-54-33-475,0 0 0,1-1 0,0-1 0,36 6-1,-24-8-1037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257 126 5993,'0'-2'-131,"0"2"145,0 0-1,0 0 1,0 0 0,0 0 0,-1 0 0,1 0-1,0 0 1,0 0 0,0 1 0,0-1-1,0 0 1,0 0 0,0 0 0,0 0-1,0 0 1,0 0 0,0 0 0,0 0 0,0 0-1,0 0 1,0 0 0,-1 1 0,1-1-1,0 0 1,0 0 0,0 0 0,0 0 0,0 0-1,0 0 1,0 0 0,0 0 0,0 0-1,-1 0 1,1 0 0,0 0 0,0 0-1,0 0 1,0 0 0,0 0 0,0 0 0,0 0-1,0 0 1,-1 0 0,1 0 0,0 0-1,0 0 1,0 0 0,0-1 0,0 1 0,0 0-1,0 0 1,0 0 0,0 0 0,0 0-1,-1 0 1,1 0 0,0 0 0,0 0 0,0 0-1,0 0 1,0 0 0,0-1 0,0 1-1,0 0 1,0 0 0,-9 16 235,5-6-132,1-1-1,0 1 1,-3 14 0,-1 15 872,-22 73-1,25-100-807,0 0-1,-1-1 0,0 0 0,-1 0 0,-1 0 0,1-1 0,-2 0 0,1 0 0,-1-1 1,-14 13-1,20-20-92,0 0 0,-1 0 0,1-1 0,-1 1 0,0 0 0,1-1 0,-1 0 0,0 0 0,0 1 0,0-2 0,0 1 0,0 0 0,0-1 0,0 1 0,0-1 0,0 0 0,0 0 0,0 0 0,0 0 0,-1-1 0,1 1 0,0-1 0,-4-1 0,4 0 2,1 1 1,-1-1-1,1 0 1,0 0 0,-1 0-1,1 0 1,0 0-1,0 0 1,1 0-1,-1-1 1,0 1-1,1-1 1,0 1-1,-1-1 1,1 0-1,0 0 1,0 1-1,1-1 1,-1 0-1,0 0 1,1 0-1,0 0 1,0 0-1,0 0 1,0-5-1,2-7 85,0 1 0,1 0 0,0 0 0,1 0 0,1 0 0,0 1 0,1-1 0,0 1 0,9-14 0,10-11 268,45-54-1,-57 76-311,0 1 1,1 1 0,1 0-1,0 1 1,1 0 0,30-18-1,-41 28-102,0 1-1,1-1 0,-1 1 1,0 0-1,1 0 0,-1 0 1,1 1-1,0 0 0,0 0 1,-1 0-1,1 1 0,0-1 1,0 2-1,0-1 0,-1 1 1,1 0-1,0 0 0,-1 0 1,1 1-1,0 0 0,-1 0 1,0 0-1,0 1 0,1-1 1,-1 1-1,-1 1 0,7 4 1,-1 2 18,0 0 1,-1 1 0,0 0 0,-1 0 0,0 1 0,-1 1 0,-1-1 0,0 1 0,0 0 0,-1 0 0,-1 0 0,5 21 0,-2 4-1087,-1 1 0,-2 0 0,-1 49 0,-7-58-2160,4-28 2678,-1 0 0,1 0 0,-1 0 0,0 0 0,0 0 0,0 0 0,0-1 0,0 1 1,0 0-1,-1-1 0,1 1 0,0-1 0,-1 1 0,-2 1 0,-9 6-3338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0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83 7973,'-2'-17'-135,"-1"-26"7,4 20 4609,-42 261-1932,-47 332 2395,72-431-1107,15-136-1573,5-16-2011,59-218 793,-57 212-981,1 0-1,0 0 1,1 1 0,1 0 0,1 0-1,1 1 1,0 0 0,17-18 0,-22 29-57,-1 0 1,1 1-1,1 0 1,-1 0-1,1 0 1,0 1-1,0 0 1,0 0-1,0 1 1,1 0-1,-1 0 1,1 0-1,0 1 1,0 1-1,0-1 1,0 1-1,0 1 1,0-1-1,0 1 1,0 1-1,1-1 1,-1 1-1,9 3 1,-8-2-8,0 1 1,0 0-1,0 1 1,0 0-1,0 0 1,-1 1-1,1 0 1,-1 0-1,-1 1 1,1 0-1,-1 0 1,0 1-1,0 0 1,-1 0-1,6 9 1,-9-11-3,0-1 0,0 1 0,-1 0 0,0 0 0,0 0 0,-1 0 0,1 0 0,-1 0 0,0 1 0,0-1 0,-1 0 1,1 1-1,-1-1 0,0 0 0,-1 1 0,0-1 0,1 0 0,-2 0 0,1 1 0,0-1 0,-1 0 0,0 0 0,0 0 0,-1-1 0,1 1 0,-1 0 0,0-1 0,-6 7 0,-4 3-30,-1 0 0,0 0 0,-1-1 1,0-1-1,-1-1 0,0 0 0,-1-1 0,0-1 0,-27 11 0,11-8-1717,-41 11 0,-33-1-8704,104-21 8164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1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61 100 7961,'17'-9'-391,"-1"-1"-1,23-19 1,13-7 1319,-50 34-646,12-8 277,-13 10-508,-1 0-1,0-1 0,1 1 0,-1 0 0,1-1 0,-1 1 1,1 0-1,-1 0 0,0-1 0,1 1 0,-1 0 1,1 0-1,-1 0 0,1-1 0,-1 1 0,1 0 1,-1 0-1,1 0 0,-1 0 0,1 0 0,-1 0 1,1 0-1,-1 0 0,1 0 0,0 0 0,-1 1 0,1-1 1,-1 0-1,0 0 0,1 0 0,-1 1 0,1-1 1,-1 0-1,1 1 0,4 18 372,-1 1-1,0 0 1,-2 0 0,0 23 0,0-16 195,0 0 0,8 33 0,-7-48-385,3 17 621,2 0-1,1-1 1,1 0 0,26 49-1,-35-75-747,1 0-1,-1 0 1,1 0-1,0 0 1,0 0-1,0 0 1,0-1-1,0 1 1,0-1-1,0 1 1,1-1-1,-1 0 1,0 0 0,1 0-1,2 1 1,-2-1 233,3-3-36,2-1-201,-1-1 0,1 0 0,-1-1-1,0 0 1,0 0 0,0 0 0,-1-1-1,0 0 1,0 0 0,0 0 0,8-14-1,8-14 254,23-47 0,-13 22 94,-6 5-88,-25 52-322,12-18 50,-8 10-74,15-34 4,-19 41-1,-2 14-148,-37 689 572,-1 22-18,19-491-282,12-171-54,-30 108-1,32-150-63,0-1 0,-2 0 0,0 0-1,-1 0 1,-1-1 0,0-1-1,-20 23 1,25-31-10,-1 0 0,0-1-1,-1 0 1,1 0 0,-1-1 0,-1 0-1,1 0 1,-1 0 0,1-1 0,-1 0-1,0-1 1,-1 1 0,1-2 0,-1 1-1,1-1 1,-1-1 0,0 1 0,-9-1-1,11-2-9,0 0-1,0 0 1,1-1 0,-1 0-1,0 0 1,1-1-1,0 0 1,0 0 0,0 0-1,0-1 1,0 0-1,0 0 1,1 0 0,0-1-1,0 0 1,0 0-1,1 0 1,0 0-1,-8-12 1,-1-6-37,0 0 0,2 0 0,-17-47 0,17 32-168,0-1 0,3 0 0,1-1 0,2 0 0,2 0 0,2 0 0,1 0-1,2 0 1,2 0 0,10-46 0,6 0-969,4 1 1,4 1-1,59-126 0,-51 136-426,2 1-1,77-107 0,-85 140 512,2 0-1,2 3 0,2 0 1,1 3-1,58-43 0,70-27-4085,-161 102 5051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2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340 238 9561,'8'-33'-1179,"16"-45"1,-23 75 1267,1-1-1,-1 1 1,-1-1-1,1 0 1,-1 1 0,1-1-1,-1-5 1,0 5-35,0 1 142,-1-2-14,0 1-133,0 0 0,0 1 0,0-1 0,-1 0 0,1 1 0,-1 0-1,0-1 1,0 1 0,0 0 0,-1 0 0,1 0 0,-1 0 0,1 0-1,-1 1 1,0-1 0,0 1 0,0 0 0,-1 0 0,1 0 0,-5-2 0,1 1 38,0 0 1,-1 1 0,1 0 0,-1 0 0,1 0 0,-1 1 0,0 0 0,0 1 0,1 0 0,-1 0 0,0 0 0,0 1 0,0 0 0,1 1 0,-1 0 0,1 0 0,-1 0 0,1 1 0,0 0 0,0 1 0,0 0 0,0 0-1,1 0 1,-11 9 0,5-1 132,1 1 0,0 0-1,1 0 1,0 1 0,1 0-1,0 1 1,2 0-1,-1 0 1,2 1 0,0 0-1,-4 19 1,4-10 321,1 0 0,1 0 0,1 0 0,1 0 0,1 1 0,5 47 0,-3-64-259,1-1 1,-1 1 0,2 0-1,-1-1 1,4 9-1,-4-15-149,-1 1-1,1 0 1,-1-1-1,1 1 1,0-1-1,0 1 1,0-1-1,0 0 1,0 0-1,1 0 1,-1 0-1,0 0 1,1-1-1,0 1 1,-1-1-1,5 2 1,-5-2-95,-1-1 1,1 0-1,-1 1 0,1-1 1,-1 0-1,0 0 1,1 0-1,-1 0 1,1 0-1,-1 0 1,1-1-1,-1 1 1,1 0-1,-1-1 1,0 1-1,1-1 0,-1 0 1,2 0-1,1-1 82,5-2 22,0 1 1,0-2-1,0 1 0,-1-1 0,0 0 0,0-1 0,0 0 0,-1 0 0,11-12 0,5-9 244,25-35 1,-45 58-352,169-242 1825,-171 245-1848,0 1 1,-1-1-1,1 0 0,0 0 1,0 1-1,0-1 1,0 0-1,0 1 1,0-1-1,0 1 0,0 0 1,0-1-1,0 1 1,0 0-1,0-1 1,0 1-1,1 0 0,-1 0 1,0 0-1,0 0 1,0 0-1,0 0 1,0 0-1,0 0 0,0 1 1,1-1-1,-1 0 1,0 1-1,0-1 1,0 1-1,1 0 0,33 22 166,-32-20-160,352 263 721,-196-151-2762,-4 3-4864,-148-112 5433,5 3-599,-1-5-5023,1-1 213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3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49 11993,'0'-4'-245,"0"-13"136,0 13 100,0 0 77,0-12 51,0 12 1137,-2 18-668,-71 572 3938,37-260-2785,28-262-1828,-3-1 0,-2-1 0,-35 98 0,29-120-2161,0-19-2890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9405,'5'-12'91,"0"-1"0,0 1-1,1 0 1,0 0 0,1 0 0,1 1 0,12-15 0,-16 23-20,0-1 1,0 1 0,0 0-1,0 0 1,1 0 0,-1 1-1,1-1 1,0 1 0,-1 0-1,1 1 1,0-1 0,0 1-1,0 0 1,1 0 0,-1 1-1,0-1 1,0 1-1,0 0 1,0 0 0,1 1-1,-1 0 1,9 2 0,-4 0 75,1-1 1,-1 2-1,0-1 0,0 2 1,-1-1-1,1 1 1,-1 1-1,0 0 1,0 0-1,-1 1 0,0 0 1,14 14-1,-14-10 23,0 0 0,0 1 0,-1 0-1,0 0 1,-1 0 0,0 1 0,-1 0 0,-1 0-1,3 15 1,-2-4-81,-2 0 0,0 0-1,-2-1 1,-1 1 0,0 0 0,-2 0 0,-1 0-1,-1 0 1,-1-1 0,-1 0 0,-11 30 0,12-43-491,1 0 1,-2 0 0,1 0-1,-1-1 1,-1 0 0,1 0-1,-16 15 1,15-19-374,1 1 0,-1-1 1,0 0-1,0 0 0,-1-1 0,0 0 1,1 0-1,-1-1 0,0 0 0,-15 3 0,2-3-2095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3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7605,'5'-1'123,"-1"0"0,1 0-1,0 0 1,-1 1 0,1-1 0,0 1 0,0 0 0,-1 1 0,1-1 0,0 1 0,-1 0 0,1 0-1,-1 1 1,1-1 0,-1 1 0,1 0 0,6 4 0,-5-2 84,-1 0 0,1 1 0,-1 0 0,0 0 0,0 0 0,0 1 0,-1 0 1,0 0-1,0 0 0,0 0 0,3 9 0,2 8 332,-1 1 0,0 0 0,-2 1 0,-1 0 0,-1 0 0,2 48 0,-9-57-124,1-15-135,0-7 1394,-1-10-1602,1 0 1,0-1-1,2 1 1,0-1 0,1 0-1,4-26 1,0 22-74,1-1 0,1 1 1,1 1-1,1 0 0,0 0 0,1 0 1,2 1-1,0 1 0,20-25 0,-24 34-306,1 1 0,-1 0 0,1 1-1,0 0 1,1 0 0,0 1-1,0 0 1,16-6 0,-17 9-380,1 0 0,-1 0 1,1 1-1,0 0 0,-1 1 0,1 0 1,0 1-1,0 0 0,0 0 1,0 1-1,10 2 0,3 3-2039,-1 0-630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4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23 7673,'0'0'-2,"2"-4"94,9-10 123,-8 10 2131,-11 12-1874,1-3-357,1 1 1,0 0 0,0 1 0,0 0-1,1 0 1,0 0 0,0 0 0,1 1 0,0 0-1,-4 13 1,4-5 86,0 1-1,1-1 0,1 1 1,1 0-1,1 0 0,0 0 1,3 18-1,-3-29-131,1 1 0,0-1 0,1 0 0,-1 0 0,1 1 0,0-1 0,1 0 0,-1-1 0,1 1 0,0 0 1,1-1-1,-1 0 0,1 1 0,0-1 0,1-1 0,-1 1 0,1-1 0,0 0 0,0 0 0,0 0 0,8 4 0,-12-8-49,0 1 0,1-1 0,-1 1 1,0-1-1,1 1 0,-1-1 0,1 0 0,-1 0 1,0 1-1,1-1 0,-1 0 0,1-1 1,2 1-1,0-1 36,-2 2-39,-1-1-1,1 0 1,-1 0-1,1-1 1,-1 1-1,1 0 1,0 0-1,-1-1 1,1 1-1,-1-1 1,1 1-1,-1-1 1,0 0-1,1 0 1,-1 0-1,0 1 1,2-3-1,2 0 40,0 0-9,0 0-1,-1-1 1,0 1-1,0-1 0,0 0 1,0 0-1,-1-1 1,1 1-1,-1-1 0,0 1 1,0-1-1,-1 0 1,1 0-1,-1-1 0,0 1 1,-1 0-1,1-1 1,-1 1-1,0 0 0,-1-1 1,1-5-1,0-5 65,0 1 0,-2 0 0,0 0 1,0-1-1,-1 1 0,-6-21 0,5 29-181,1 0 1,-1-1-1,0 1 1,-1 0-1,0 0 1,0 1-1,0-1 0,-1 1 1,0 0-1,0 0 1,0 0-1,-1 1 1,0 0-1,0 0 0,-1 1 1,1-1-1,-1 1 1,0 1-1,-12-6 1,17 8-62,1 1 0,0 0 0,-1-1 0,1 1 0,-1 0 0,1 0 1,0-1-1,-1 1 0,1 0 0,-1 1 0,1-1 0,0 0 1,-1 0-1,1 1 0,-1-1 0,-1 1 0,0 0-347,1 0 215,0-1 0,0 0 0,1 1 1,-1-1-1,0 1 0,1 0 0,-1 0 0,1 0 0,-1 0 0,1 0 0,-1 0 0,1 0 0,-1 0 0,1 0 0,0 1 0,0-1 0,0 0 0,0 1 0,0-1 1,0 1-1,0 0 0,-1 1 0,2 3-2365,0 16-585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4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314 382 7805,'18'-12'373,"-1"-1"1,-1 0-1,0-1 1,-1-1-1,0 0 0,-1-1 1,-1-1-1,0 0 1,-1-1-1,-1 0 1,-1 0-1,-1-2 1,11-30-1,-18 46-305,-1 0 0,0 0 0,0 0 0,0 0 0,0 0 0,-1 0 0,0 0 0,0 0 0,0-1 0,0 1 0,-1 0 0,1 0 0,-1 0 0,0 0 0,0 0 0,-1 0 0,1 0 0,-1 0 0,0 0 0,0 1 0,0-1 0,-1 1-1,1-1 1,-1 1 0,1 0 0,-1 0 0,0 0 0,-1 0 0,1 1 0,0-1 0,-1 1 0,1 0 0,-1 0 0,-6-3 0,0 6 163,-11 3-35,1 1 1,1 0 0,-1 2 0,1 1-1,0 0 1,0 1 0,-29 21-1,35-22-7,0 2 0,0 0 0,1 1 0,0 0 0,1 0 0,1 1 0,0 1 0,0 0 0,1 0 0,-14 29-1,22-38-98,0-1 0,-1 1-1,2 0 1,-1 0 0,0 0-1,1 0 1,0 0-1,0 0 1,0 0 0,1 6-1,-1-8-54,0 0 0,1 0 0,-1-1 0,1 1 0,-1-1 0,1 1 0,0 0 0,0-1 0,-1 1-1,1-1 1,0 1 0,0-1 0,1 0 0,-1 1 0,0-1 0,0 0 0,1 0 0,-1 0 0,0 0 0,1 0 0,-1 0 0,1 0-1,-1-1 1,1 1 0,0 0 0,-1-1 0,1 1 0,0-1 0,2 1 0,6-1 28,-1 0-1,1 0 1,-1 0 0,1-1-1,-1-1 1,1 0-1,-1 0 1,1 0 0,-1-1-1,0-1 1,-1 0 0,1 0-1,9-7 1,11-8 87,0-2 0,34-33 0,-36 30 113,54-38 0,-81 62-257,1-1 0,-1 1 1,1 0-1,-1-1 0,1 1 1,0 0-1,-1-1 0,1 1 1,0 0-1,-1 0 0,1-1 1,0 1-1,-1 0 0,1 0 0,0 0 1,0 0-1,-1 0 0,1 0 1,0 0-1,-1 0 0,1 0 1,0 1-1,-1-1 0,1 0 1,0 0-1,-1 1 0,1-1 0,0 0 1,-1 1-1,1-1 0,-1 0 1,1 1-1,0-1 0,-1 1 1,1-1-1,-1 1 0,0-1 1,1 1-1,-1 0 0,1-1 1,-1 1-1,0-1 0,1 1 0,-1 0 1,0 0-1,1 2 2,0 0 0,0 1 0,0-1 0,-1 0 0,1 0 0,-1 1 0,0-1 0,0 0 0,-1 5 0,-4 22 37,-2-1-1,-1 1 1,-16 40 0,-46 82 33,57-125-60,-138 257 49,72-141-186,-69 172-1,139-292 84,-2 2-33,2 1 1,-12 54-1,29-103-938,43-111-1703,45-44-1929,-75 144 2737,2 2 0,1 0-1,33-34 1,10 3-3689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6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140 127 7057,'1'-3'-150,"3"-6"451,-1 0 0,0-1 1,0 0-1,-1 1 0,0-1 1,0-18-1,-3 24 23,1 3-305,0 0 0,0-1 0,-1 1 0,1 0 0,0 0 0,-1 0 0,1 0 0,-1 0 0,1 0 0,-1 0 0,1 0 0,-1 0 0,0 1 0,1-1 0,-1 0 0,0 0 0,0 0 0,0 1 0,0-1 0,1 0 0,-3 0 0,-7-11 408,5 12-280,-12-1-2,13 0 1,-3 4 8,0 0-94,0 1 0,0-1 1,1 1-1,-1 0 0,1 1 0,0-1 1,0 1-1,1 1 0,-1-1 0,1 1 0,1 0 1,-1 0-1,1 0 0,0 0 0,0 1 1,0 0-1,-2 9 0,5-12-36,0 0 0,1 1 1,-1-1-1,1 1 0,0-1 0,1 1 0,-1-1 0,1 1 0,0-1 0,0 1 1,0-1-1,1 0 0,-1 0 0,1 1 0,0-1 0,0 0 0,1-1 1,-1 1-1,1 0 0,0-1 0,5 6 0,-4-5-262,0 0 0,1 0-1,0-1 1,-1 1 0,1-1 0,0 0-1,10 3 1,-10-4-377,1 0 1,-1-1-1,0 0 1,0 0-1,1 0 0,-1 0 1,0-1-1,1 0 0,5-1 1,23-3-1870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7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15 6989,'-66'-8'1116,"62"6"-418,3 1-651,1 1 1,0-1-1,0 1 0,-1 0 1,1 0-1,0-1 0,-1 1 1,1 0-1,-1 0 0,1-1 1,0 1-1,-1 0 0,1 0 1,-1 0-1,1-1 0,-1 1 1,1 0-1,0 0 0,-1 0 1,1 0-1,-1 0 0,1 0 1,-1 0-1,1 0 0,-1 0 1,1 0-1,0 1 0,-1-1 1,1 0-1,-1 0 0,1 0 1,-1 0-1,1 1 0,0-1 1,-1 0-1,1 0 0,0 1 1,-1-1-1,-4 12 357,0 1 0,1-1 0,1 1 0,0-1 0,-3 27-1,1 75 1275,4-64-1125,2 32 770,-1-54-4195,1 0-6042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5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78 112 10981,'-30'-44'-76,"-16"-22"405,45 64 89,5 11-134,132 202 991,-89-144-743,63 116 0,-104-171-403,0 0 0,-1 1 0,0 0-1,-1-1 1,-1 1 0,0 1 0,1 15-1,-4-27 167,-13 17 1023,7-25-1012,2 0-243,0 0-1,0 0 0,0 0 1,0-1-1,1 1 1,0-1-1,1 0 0,0 0 1,0 0-1,0 0 0,1-1 1,0 1-1,0 0 1,1-1-1,0-7 0,1 0-11,0 0 0,1 1 0,0-1-1,2 1 1,-1 0 0,2 0 0,0 0-1,0 0 1,2 1 0,-1 0 0,2 0 0,9-12-1,-12 17-172,1 1 0,0 1-1,1-1 1,0 1-1,0 0 1,0 1 0,0-1-1,1 1 1,0 1-1,0 0 1,1 0 0,-1 0-1,1 1 1,-1 1-1,1-1 1,0 1 0,0 1-1,0-1 1,0 2 0,15 0-1,-1 3-1088,0 1 0,0 1-1,0 1 1,-1 1 0,1 1-1,-2 1 1,1 1 0,21 14-1,-7-5-2342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5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101 433 7433,'10'-8'-19,"0"-2"0,-1 1 1,0-1-1,0 0 1,-1-1-1,8-15 0,37-76 791,-43 81-561,3-5 297,-1-1 1,-1 0-1,-1-1 1,10-45-1,-20 71-455,1 0 0,-1 0 1,0 0-1,0 0 0,0 0 0,0 1 0,0-1 0,0 0 1,-1 0-1,1 0 0,-1 0 0,1 1 0,-1-1 1,1 0-1,-1 0 0,0 1 0,-2-3 0,2 3 6,0 0-1,0 0 1,0 0 0,0 0-1,0 1 1,0-1-1,-1 0 1,1 1 0,0-1-1,0 1 1,-1-1-1,1 1 1,-1 0-1,1-1 1,0 1 0,-1 0-1,-1 0 1,-3 1 98,0-1 0,1 1 0,-1 0 1,0 1-1,1 0 0,-1-1 0,-9 6 1,1 1 94,0 1 1,1 0 0,0 1 0,0 1-1,1 0 1,1 0 0,0 1-1,-12 16 1,9-8 127,1 1-1,0 0 1,2 1-1,-15 38 1,13 0 948,13-55-1014,2-2-20,-1-1-258,0-1-16,-1 0 0,0 0 0,1 0 0,0 0 0,-1 0 0,1-1 0,-1 1 0,1 0 0,0 0 0,0-1 0,-1 1 0,1 0 0,0-1 0,0 1 0,0-1 0,0 1 0,0-1 0,-1 1 0,1-1 0,0 0 0,0 1 0,0-1 0,0 0 0,0 0 0,0 0 0,0 0 0,0 0 0,1 0 0,-1 0 0,0 0 0,0 0 0,0 0 0,0-1 0,0 1 0,-1 0 0,1-1 0,0 1 0,0-1 0,0 1 0,0-1 0,1 0 0,28-13 165,1 0 153,56-17 0,-84 30-328,-1 1 0,1 0-1,-1 0 1,1 0 0,-1 0 0,1 0-1,-1 1 1,0-1 0,1 1 0,-1-1 0,1 1-1,-1 0 1,0 0 0,1 0 0,-1 0-1,0 1 1,0-1 0,0 1 0,0-1 0,0 1-1,0-1 1,-1 1 0,1 0 0,0 0-1,-1 0 1,1 0 0,0 3 0,4 5-6,0 0 0,-1 1 1,0 0-1,3 13 0,4 17-891,-2 1 0,5 50-1,-8-34-3426,-1-2-4386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6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29 9581,'6'-5'-411,"-6"5"407,1-1-1,-1 1 0,0 0 1,0 0-1,0 0 0,0 0 1,0 0-1,1 0 0,-1 0 1,0-1-1,0 1 1,0 0-1,0 0 0,1 0 1,-1 0-1,0 0 0,0 0 1,0 0-1,1 0 1,-1 0-1,0 0 0,0 0 1,0 0-1,1 0 0,-1 0 1,0 0-1,0 0 0,0 0 1,0 0-1,1 1 1,-1-1-1,0 0 0,0 0 1,0 0-1,0 0 0,1 0 1,-1 0-1,0 0 1,0 1-1,0-1 0,0 0 1,0 0-1,0 0 0,1 0 1,-1 0-1,0 1 0,0-1 1,0 0-1,0 0 1,0 0-1,0 1 0,0-1 1,0 0-1,0 0 0,0 0 1,0 1-1,0-1 0,4 37 720,-1 1 0,-3-1 0,-1 1 0,-1 0 0,-2-1-1,-12 49 1,15-85-629,1 1 0,-1-1 0,0 0 0,0 1 0,1-1 1,-1 1-1,0-1 0,-1 0 0,1 0 0,0 0 0,0 0 0,0 0 0,-1 0 0,1 0 0,0 0 0,-1 0 0,1 0 0,-1-1 0,-2 2 0,1-1 687,-1-7-416,1 0-281,0 0 0,1 0 0,-1 0-1,1 0 1,1 0 0,-1 0 0,1 0 0,0-1-1,0 1 1,0-1 0,1 1 0,0 0 0,1-1-1,-1 1 1,3-10 0,2-2 83,0 0 0,0 1 0,2 0 0,0 0 0,1 1 0,1 0 0,0 0 0,1 1 0,20-24 0,-24 33-98,-1 1 0,1-1 0,0 1 0,1 0 0,-1 1 0,1 0 0,0 0 0,0 0 0,0 1 0,14-5 0,-15 7-29,0 0 0,1 0-1,-1 0 1,0 1 0,1 0-1,-1 0 1,0 1 0,0 0-1,0 0 1,1 0 0,-1 1-1,0 0 1,0 0 0,-1 0 0,8 5-1,-1 0 6,0 0 0,-1 1 0,0 0 0,-1 1 0,0 1 0,0-1 0,-1 1 0,-1 1-1,1 0 1,-2 0 0,1 0 0,10 25 0,-11-21 11,-2-1 0,1 1 1,-2 1-1,0-1 0,-1 1 0,0-1 0,-2 1 1,0 0-1,0 0 0,-4 28 0,3-41 129,5-9-138,-1 2-33,93-96 90,-85 89-94,2 0 1,-1 1-1,2 0 1,-1 1 0,1 0-1,23-9 1,-18 13-3,-1 7 2,-15 0-31,0-1 1,0 1-1,-1 0 1,1 0-1,0 0 1,-1 0-1,0 1 1,1-1-1,-1 1 1,0 0-1,-1 0 1,1 0-1,0 0 1,2 4-1,-1 0-111,0 0-1,-1 1 0,0-1 1,0 1-1,0 0 1,2 14-1,-2-2-229,-1 0 0,-1 1 0,0-1 0,-5 39 0,3-53-260,0 0-1,-1-1 1,1 1-1,-1-1 1,0 0-1,0 1 1,0-1-1,-6 8 1,6-11-1009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6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7517,'7'-7'118,"0"0"1,1 1-1,-1 0 1,1 1-1,1 0 0,-1 0 1,1 1-1,13-6 1,-18 9 180,2 4 38,2 3-130,-1 1 0,1-1 1,-1 1-1,0 0 0,-1 1 0,0 0 0,0 0 1,0 0-1,6 14 0,-2-4 128,-2 0 0,0 0 0,-1 0 0,-1 1 0,-1 0 0,-1 1 0,0-1 0,-1 1-1,-1-1 1,-1 24 0,-10-22 398,8-21-691,1 1 0,0-1 0,0 0 0,0 0 0,0 1 0,0-1 0,0 0 0,0 0 1,0 1-1,0-1 0,-1 0 0,1 0 0,0 1 0,0-1 0,0 0 0,0 0 0,-1 1 0,1-1 0,0 0 0,0 0 0,-1 0 0,1 0 0,0 1 0,0-1 0,-1 0 0,1 0 0,0 0 0,0 0 0,-1 0 1,1 0-1,0 0 0,-1 0 0,1 0 0,0 0 0,0 0 0,-1 0 0,1 0 0,0 0 0,-1 0 0,1 0 0,0 0 0,0 0 0,-1 0 0,1 0 0,0-1 0,0 1 0,-1 0 0,1 0 0,0 0 1,0 0-1,-1-1 0,1 1 0,0 0 0,0 0 0,0 0 0,0-1 0,-1 1 0,1 0 0,-2-8 39,-1 0 0,1 1 0,1-1 0,0 0 0,0 0 0,0 1 0,1-1 0,0 0 0,1 0 0,0 0 0,0 0 0,1 0-1,3-11 1,3-4 57,2 1-1,0 0 1,1 0-1,1 1 0,19-25 1,-21 32-77,1 1 1,1 1-1,-1 0 0,2 0 1,0 1-1,0 1 0,1 0 1,22-12-1,-31 19-45,0 1 0,0 0 0,0 0 0,0 1 0,0-1 0,0 1 0,1 0 0,-1 0 0,0 1 0,0 0 0,1 0 0,-1 0 0,0 1 0,1-1 0,-1 1 0,0 0 0,0 1 0,0-1 0,0 1 0,0 0 0,0 0 0,0 1 0,-1-1 0,7 6 0,-4-2 1,-1-1 0,1 2 0,-1-1 1,-1 1-1,0 0 0,1 0 0,-2 0 1,1 1-1,-1 0 0,-1-1 0,1 1 1,-1 1-1,-1-1 0,3 12 0,1 13 64,-1 1 0,1 45-1,-6-79-76,1 13 46,-1-13-47,0 0 0,0 0 1,0 0-1,1 1 0,-1-1 0,0 0 0,0 0 0,0 0 0,0 0 1,1 1-1,-1-1 0,0 0 0,0 0 0,0 0 0,1 0 0,-1 0 0,0 0 1,0 0-1,1 0 0,-1 0 0,0 0 0,0 0 0,1 0 0,-1 0 1,0 0-1,0 0 0,0 0 0,1 0 0,-1 0 0,0 0 0,0 0 0,1 0 1,-1 0-1,0 0 0,0 0 0,0-1 0,0 1 0,1 0 0,-1 0 1,0 0-1,0 0 0,0 0 0,0-1 0,1 1 0,-1 0 0,0 0 1,0 0-1,0-1 0,0 1 0,0 0 0,0 0 0,1-1 0,58-63 24,63-60-24,-95 110-38,-24 14 21,1 2-5,-1 1 19,0 0-1,1 0 1,-1 0-1,-1 0 0,1 0 1,0 0-1,-1 1 1,1 0-1,-1-1 0,0 1 1,-1 0-1,1 0 1,-1 0-1,1 0 1,-1 0-1,1 9 0,6 25 2,-1-8 7,16 50-1,-20-72-3,0-1-1,0 0 1,1 0-1,0 0 1,0-1 0,0 1-1,1-1 1,0 0-1,0-1 1,1 1-1,12 9 1,-13-13-2,-1 1-1,2-1 1,-1 0-1,0 0 1,0-1-1,0 0 1,1 0 0,-1 0-1,1 0 1,-1-1-1,1 0 1,-1 0-1,0-1 1,1 1-1,-1-1 1,1 0 0,-1-1-1,0 1 1,6-3-1,6-3-4,0-1-1,0 0 1,0-1-1,18-14 0,7-8 24,-1-3 0,-2-1-1,-1-2 1,-2-2 0,-2-1-1,-1-2 1,29-50 0,-54 71 134,-7 21-140,-1-1 0,0 1 0,0 0 0,-1-1 0,1 1 0,0-1 0,0 1 0,0-1 0,0 1 0,0 0 0,0-1 0,0 1 0,-1 0 0,1-1 0,0 1 0,0-1 0,-1 1 0,1 0 0,0-1 0,0 1 0,-1 0 0,1 0 0,0-1 0,-1 1-1,0-1 1,-1 1 16,-1-1-1,1 1 1,0 0-1,-1-1 0,1 1 1,-1 0-1,1 0 0,-1 1 1,1-1-1,-5 1 0,1 2 15,0-1-1,0 1 0,0 0 0,0 0 0,1 1 0,0-1 1,-1 1-1,1 0 0,0 1 0,1-1 0,-1 1 0,1 0 1,-4 6-1,0-1 26,0-1 12,0 1-1,0 0 1,1 1-1,1-1 1,0 1-1,0 1 0,1-1 1,0 1-1,-5 24 1,9-28-50,0 0 1,0 0 0,1 0-1,0-1 1,0 1 0,1 0-1,0 0 1,0 0 0,1 0 0,0-1-1,0 1 1,1-1 0,0 1-1,1-1 1,-1 0 0,1 0 0,6 7-1,0 0-301,1 0-1,1-1 1,1 0 0,-1-1-1,2-1 1,0 0 0,0 0-1,1-2 1,0 1-1,22 8 1,-22-12-802,0 0 0,1-1 0,0-1 0,26 4 0,-26-7-386,-1 0 0,1-1 0,-1 0 0,1-1-1,17-4 1,19-6-4493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7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9 12881,'-9'1'678,"0"0"1,0-1-1,0 0 0,-17-2 0,22 0 510,0 1-22,2-1-1538,-6-2 1692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7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166 175 10637,'-9'-65'1168,"5"41"1687,-2-47-1,6 71-2799,1-1-1,-1 1 0,0-1 1,0 0-1,0 1 1,0-1-1,0 1 0,0-1 1,0 1-1,0-1 0,0 1 1,0-1-1,0 1 0,-1-1 1,1 0-1,0 1 1,0-1-1,0 1 0,-1-1 1,1 1-1,0 0 0,-1-1 1,1 1-1,0-1 1,-1 1-1,0-1 0,-8 10 2003,-8 23-367,17-31-1995,-16 37 926,2 1 1,2 1-1,-10 58 0,13-59-292,-24 173 899,26-71-6796,5-125 4288,1-10-2367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 11089,'7'-34'-84,"-5"8"4,3 7 8,-3 4-4,6-7-72,7 14-232,5 8-860,12 4-2701,-16 5 729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8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7409,'4'12'187,"-1"0"0,-1 0 0,0 0 0,-1 1 0,0-1 0,0 0 0,-2 1 0,0-1 0,0 0 0,-4 18 0,-6 12 1771,-26 66-1,25-74-960,9-26-452,-10 21 878,12-28-1273,1 0 0,-1 0 0,0 0 0,0 0-1,0 0 1,0 0 0,1 0 0,-1 0 0,-1-1-1,1 1 1,0 0 0,0-1 0,0 1 0,0-1-1,0 1 1,0-1 0,-1 1 0,1-1-1,0 0 1,0 0 0,-3 1 0,3-10 233,-1-5-261,1 1 0,1-1-1,1 0 1,0 0 0,0 1-1,2-1 1,-1 1 0,2-1 0,0 1-1,8-18 1,-3 12 19,1 0-1,1 0 1,24-30-1,-31 43-109,0 1 0,1 0 0,0 0-1,0 0 1,0 0 0,0 1 0,1 0-1,0 0 1,0 1 0,0 0-1,0 0 1,1 0 0,-1 0 0,1 1-1,12-2 1,-13 4-12,-1 0 0,1 1 0,0 0-1,-1 0 1,1 0 0,-1 0 0,1 1 0,-1 0 0,0 1-1,1-1 1,-1 1 0,-1 0 0,1 0 0,0 0 0,-1 1 0,1-1-1,-1 1 1,6 7 0,6 8 55,0 1-1,23 38 1,-39-58-74,12 20 88,-1 1 0,-1 1-1,-1 0 1,0 0-1,-2 0 1,5 29-1,2 44-919,-11 5-3732,5-127-6171,-2 7 9225,7-26-2603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8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1 105 9569,'12'-29'248,"-9"20"-71,1-1 1,0 1-1,1 0 1,0 0-1,0 1 1,10-12-1,-14 19 693,4 6-371,4 7-271,0 0 1,-1 0-1,-1 1 1,0 1-1,0-1 1,-1 1-1,-1 0 1,5 21 0,22 133 625,-22-105-594,19 96-380,12 73-4341,-40-227 3729,0-1 1,-1 1-1,0-1 0,0 1 0,0 0 0,-1-1 0,1 1 1,-4 8-1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8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179 249 6149,'-161'-95'3359,"152"85"-2235,0 4-134,14 2-428,1-1-451,2 1 0,-1-1-1,0 2 1,1-1 0,0 1 0,0 0 0,0 0 0,8-1 0,80-11-810,-73 12 292,407-60-7200,-301 44 4994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7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99 7885,'-19'-26'536,"3"7"144,3 6 124,2 0 764,-1-4-244,2 7-208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9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69 7317,'-20'-51'3008,"19"48"-2231,-1-1 319,-3-5-1215,5 9 177,0 0-1,0 0 1,0 0-1,0 0 1,0 0 0,0 0-1,0-1 1,0 1-1,0 0 1,0 0-1,-1 0 1,1 0 0,0 0-1,0 0 1,0 0-1,0 0 1,0 0 0,0 0-1,0 0 1,-1 0-1,1 0 1,0 0-1,0 0 1,0 0 0,0 0-1,0 0 1,0 0-1,0 0 1,-1 0-1,1 0 1,0 0 0,0 0-1,0 0 1,0 0-1,0 0 1,0 0 0,0 0-1,0 0 1,-1 0-1,1 0 1,0 1-1,0-1 1,0 0 0,0 0-1,0 0 1,0 0-1,0 0 1,0 0 0,0 0-1,0 0 1,0 1-1,0-1 1,0 0-1,0 0 1,0 0 0,0 0-1,-1 0 1,1 0-1,0 0 1,0 1 0,0-1-1,0 0 1,1 0-1,-1 0 1,0 0-1,-7 25 499,2 0-1,1 0 0,-1 27 0,0 89 1099,4-84-1175,0 3-218,-7 130-1082,4-158-3704,-13 55 0,15-81 813,-7 10-1343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9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10293,'0'-34'64,"5"8"24,-3 7 12,0 4 108,6-8-32,7 10-12,8 11-224,11 10-864,-16-4-224,4 4-568,-1 2-749,4 0-459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0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484 323 6345,'24'-34'125,"38"-65"1,-54 83 317,-1 1 1,0-1-1,-1-1 1,-1 1-1,0-1 1,3-32-1,-7 48-400,-1-1 1,0 1-1,0-1 0,0 0 0,0 1 0,0-1 1,-1 1-1,1-1 0,0 1 0,-1-1 0,1 0 0,-1 1 1,1 0-1,-1-1 0,0 1 0,1-1 0,-1 1 1,0 0-1,0-1 0,0 1 0,0 0 0,0 0 1,-1 0-1,1 0 0,0 0 0,0 0 0,-1 0 0,1 0 1,-1 1-1,1-1 0,0 0 0,-1 1 0,1-1 1,-1 1-1,0-1 0,1 1 0,-1 0 0,1 0 0,-1 0 1,1 0-1,-1 0 0,0 0 0,-2 1 0,-5 0 115,-1 0-1,0 1 0,1 0 0,-1 0 1,-13 6-1,-1 3 132,0 1 0,1 1 0,0 0 0,-36 31-1,-73 78 776,98-86-582,2 1 0,-46 68 1,68-90-256,1 0 0,1 1 1,0 0-1,1 0 0,1 1 1,0 0-1,2 0 1,0 0-1,0 1 0,-1 31 1,5-45-145,0 1 0,0-1-1,0 0 1,1 0 0,-1 0 0,1 0 0,0 1 0,0-1 0,0 0 0,1 0-1,0-1 1,-1 1 0,1 0 0,0 0 0,1-1 0,-1 0 0,1 1 0,0-1 0,0 0-1,0 0 1,3 3 0,-1-4-5,0 0 0,-1 1 0,1-2 0,0 1 0,1 0 0,-1-1-1,0 0 1,0 0 0,0-1 0,1 0 0,-1 0 0,0 0 0,1 0 0,-1-1 0,0 1-1,8-4 1,9-2 39,0-1 1,0-1-1,-1-1 0,0-1 0,-1-1 0,0-1 0,23-18 0,8-9 161,61-64 0,75-80 1550,-161 166-1378,-23 16-256,2 3-26,2 2-122,-1 0 1,0 0-1,0 0 0,0 1 0,0 0 0,-1 0 0,8 10 0,37 51 102,-17-19-337,2-3-1264,2-1 0,48 42 0,-63-65-1299,48 30 1,-50-38 483,1-1 0,0-1 0,22 8 1,-7-7-3552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0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12237,'0'-4'34,"0"0"0,1 0 0,-1 0 0,1 0 0,0 0 0,0 0 0,0 1 0,0-1 0,1 0 0,-1 1 0,1-1 0,0 1 0,0-1 0,0 1 0,1 0 0,2-4 0,0 3 7,-1 0 1,1 1-1,0-1 1,0 1-1,0 0 1,1 0 0,-1 1-1,1-1 1,9-2-1,5 1-110,-1 0 1,1 2-1,-1 0 0,1 1 0,30 3 0,-42-2-84,0 1 0,0 0 0,-1 0 0,1 1 1,-1 0-1,0 0 0,1 1 0,-1 0 0,0 0 0,0 1 0,9 6 0,-13-8 71,0 1-1,0 0 1,0 0-1,0 0 1,-1 0-1,1 1 1,-1-1-1,0 1 1,0-1-1,0 1 1,-1 0-1,1 0 1,-1 0-1,0 0 1,0 0 0,0 0-1,-1 0 1,1 0-1,-1 0 1,0 0-1,0 1 1,0-1-1,-2 5 1,0 3-17,-1-1-1,-1 1 1,0-1 0,0 1-1,-1-1 1,0-1 0,-1 1-1,-1-1 1,0 0 0,-14 17 0,-8 4 144,-53 46 1,21-30 321,44-35-67,0 0 1,1 1-1,1 1 0,0 1 1,-17 21-1,31-35 19,6 3-37,1 0-267,0 0 0,0-1-1,1 0 1,-1 0 0,1 0-1,0-1 1,0 0 0,0-1-1,0 1 1,0-1 0,0 0-1,12-1 1,17 0-891,44-7 1,-59 5 327,114-14-3552,-47 2 1392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1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405 33 7105,'2'-2'70,"0"1"0,0-1 0,-1 1 0,1-1 1,0 0-1,-1 0 0,1 0 0,-1 0 0,1 0 0,-1 0 1,2-4-1,-2 4 236,0-1 44,-2 3-297,1 0-1,0 0 0,0 0 0,0 0 0,0 0 1,0 0-1,0 0 0,0 1 0,0-1 0,0 0 1,0 0-1,0 0 0,0 0 0,-1 0 0,1 0 1,0 0-1,0 0 0,0 0 0,0 0 0,0 0 0,0 0 1,0 0-1,0 0 0,0 0 0,-1 0 0,1 0 1,0 0-1,0 0 0,0 0 0,0 0 0,0 0 1,0 0-1,0 0 0,0 0 0,-1 0 0,1 0 1,0 0-1,0 0 0,0 0 0,0 0 0,0 0 1,0 0-1,0 0 0,0-1 0,0 1 0,0 0 0,-1 0 1,1 0-1,0 0 0,0 0 0,0 0 0,0 0 1,0 0-1,0 0 0,0-1 0,0 1 0,0 0 1,0 0-1,0 0 0,0 0 0,-16 13 522,-24 32-571,-3 7 299,-2-1-1,-2-2 1,-2-2-1,-2-3 0,-63 43 1,97-77 282,20-13-126,24-14-222,-20 14-178,1 0-1,-1 1 0,1 0 0,0 1 0,0 0 0,0 0 0,0 0 0,0 1 0,0 0 0,15 3 0,2 2 269,46 14 0,-70-18-317,81 31 545,-56-20-161,45 13 0,-69-24-364,0-1 1,0 0 0,0 1 0,0-1-1,0 0 1,0 0 0,0 0 0,-1-1-1,1 1 1,0 0 0,0-1 0,0 1-1,0-1 1,0 0 0,-1 1 0,1-1-1,0 0 1,0 0 0,-1 0-1,1 0 1,-1-1 0,1 1 0,-1 0-1,0-1 1,1 1 0,-1-1 0,0 1-1,0-1 1,0 1 0,0-1 0,0 0-1,0 0 1,-1 1 0,2-3 0,2-9 116,0 1 0,-1-1 0,0 0 0,1-14 0,-1 5 202,4-9 180,-4 19-41,0 0 0,-1 0 0,1-21 0,-2 41-436,-1 0-1,1 0 1,1 0-1,0 0 0,4 12 1,3 9-23,4 20-1477,33 80 1,-34-102-1596,1-1 1,22 31-1,-24-42-796,3-4-1442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1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1 138 11525,'12'-32'300,"-2"6"128,-1 7 96,-2 4 52,-3 2 544,6-9-256,3 12-544,15 12-1392,-6 9-2168,-11 1 1240,1 6 232,-1 3-809,4 5-567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1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1 8533,'-21'21'500,"1"-8"28,1 0 96,2-7 104,3 1 688,-7 3-360,-3-1-852,12-3-308,-6 3-332,3-1-344,-6 1-604,-4 2-512,0-3 172,-5 1-749,0 0-463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2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56 7717,'-1'-7'629,"-1"1"0,0-1 1,0 0-1,0 1 0,-1-1 0,-5-9 1,3 22 86,0 0-525,0 2-1,1-1 1,-1 0 0,2 1-1,-1 0 1,1 0 0,0 0-1,0 0 1,1 0 0,-1 14-1,-33 355 3413,25-200-3970,-1-92-1959,10-77 1503,1 0-1,-2-1 0,1 1 1,-1-1-1,0 0 0,-1 0 1,0 0-1,-7 10 0,6-13-2077,-10 5-774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2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3 267 7881,'-3'-56'76,"3"11"40,0 7 44,0 7 12,5 5-4,0 5-24,2 2-12,6 4-12,3 4-24,2 7-180,9 6-280,1 2-256,4 5-500,3 6-1221,0 2-339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212 174 6981,'1'5'190,"-1"0"0,1 0 1,-1 1-1,-1-1 0,1 0 1,-1 1-1,0-1 0,0 0 1,0 0-1,-1 0 0,0 0 1,0 0-1,0 0 1,0 0-1,-1-1 0,0 1 1,0-1-1,0 0 0,0 0 1,-1 0-1,0 0 0,0 0 1,0-1-1,0 0 0,0 0 1,-1 0-1,1 0 0,-1-1 1,0 0-1,0 0 1,0 0-1,0 0 0,-9 1 1,4 0 179,1-1 0,-1-1 0,-15 1 0,22-2-302,0 1 0,1-1 0,-1-1 0,1 1 0,-1 0 0,1-1 0,-1 1 0,1-1 0,-1 0-1,1 0 1,-1 0 0,1 0 0,0 0 0,0 0 0,-1-1 0,1 1 0,0-1 0,0 1 0,0-1 0,-1-2 0,2 2-37,0 0 1,0 1-1,0-1 1,1 0 0,-1 0-1,1 0 1,-1 0 0,1 1-1,0-1 1,0 0-1,0 0 1,0 0 0,0 0-1,0 0 1,1-3 0,0-1 47,0-4 2,0 1 0,1 0 0,0 0 0,1-1 0,0 2-1,0-1 1,1 0 0,9-15 0,-2 5 101,2 1 0,22-27 0,-27 37-117,-1 1 0,1-1 0,0 1 1,0 1-1,1 0 0,0 0 0,0 0 0,0 1 0,1 0 1,15-5-1,-17 8-19,0 0 0,-1 1-1,1 0 1,0 0 0,0 1 0,0 0 0,0 0 0,0 0 0,0 1-1,-1 1 1,1-1 0,0 1 0,-1 1 0,15 5 0,-5 1 32,0 1 0,0 1 0,-1 0 0,-1 1 0,0 1 0,0 0 0,-1 1 1,-1 1-1,18 25 0,-1 5-381,-2 0-1,29 65 1,-25-39-3315,-31-69 2336,-1-2 1174,1 1-1,-1-1 0,0 1 1,0-1-1,1 0 1,-1 1-1,0-1 0,1 0 1,-1 1-1,1-1 0,-1 0 1,0 0-1,1 1 1,-1-1-1,1 0 0,-1 0 1,1 0-1,-1 1 0,1-1 1,-1 0-1,0 0 0,2 0 1,5-7-4363,13-30 1865,-5 0-558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8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535 110 6177,'25'-66'977,"-25"63"-506,0 0 46,-7-31 2334,7 34-2838,0 0 0,0 0 0,0-1 0,0 1 1,-1 0-1,1 0 0,0 0 0,0-1 0,0 1 0,0 0 0,0 0 0,0 0 0,0 0 0,-1 0 1,1-1-1,0 1 0,0 0 0,0 0 0,0 0 0,-1 0 0,1 0 0,0 0 0,0-1 1,0 1-1,0 0 0,-1 0 0,1 0 0,0 0 0,0 0 0,-1 0 0,1 0 0,0 0 1,0 0-1,0 0 0,-1 0 0,1 0 0,0 0 0,-15 0 323,0 1 0,0 0 0,0 1 0,1 1 0,-1 0 0,1 1 0,-1 1 0,-25 11 0,1 4 534,-69 44 0,91-53-621,0 1 0,1 1 0,1 1 0,0 0 0,1 1 0,-21 28 0,31-37-164,1-1 1,0 1 0,0 0-1,0 0 1,1 0 0,0 0-1,0 0 1,0 1 0,1-1-1,-1 13 1,2-14-39,0 0 0,1-1 0,0 1 1,0 0-1,0-1 0,0 1 0,1-1 0,0 1 0,-1-1 0,2 0 0,-1 0 1,0 0-1,1 0 0,0 0 0,0 0 0,6 5 0,4 3 55,1 0-1,0-2 1,0 1-1,1-2 1,29 15-1,86 26 281,-91-37-234,0 2 1,49 26-1,-85-39-108,0 0-1,0-1 0,0 1 1,0 0-1,0 1 1,-1-1-1,1 0 0,-1 1 1,0-1-1,1 1 1,-1 0-1,-1 0 0,4 5 1,-5-6-14,0-1-1,0 1 1,0-1 0,0 0 0,0 1 0,-1-1 0,1 0 0,-1 1 0,1-1-1,-1 0 1,1 0 0,-1 1 0,0-1 0,1 0 0,-1 0 0,0 0 0,0 0 0,-1 2-1,0-1 45,-2 3 14,-1 0-1,0-1 1,0 1-1,0-1 1,-1 0 0,1-1-1,-1 1 1,0-1 0,0 0-1,0 0 1,-1-1-1,-7 2 1,-14 4 294,-40 5 0,62-12-331,-38 5 275,-1-1 0,-77-3-1,96-3-1079,0-2 1,0-1-1,-33-9 0,33-2-4038,28 9 124,4 1 3823,0 1 0,0 0 1,0 0-1,1 0 0,-1 1 0,8-3 1,17-5-4001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3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1 191 7241,'23'-58'197,"-10"24"532,30-57 0,-43 90-573,3-5-243,-2 6 135,-1 0 0,0 0 0,0 0 0,1 0-1,-1 0 1,0 0 0,1 0 0,-1 0 0,0 0 0,0 0-1,0 0 1,1 0 0,-1 0 0,0 0 0,0 1 0,1-1 0,-1 0-1,0 0 1,0 0 0,0 0 0,1 0 0,-1 1 0,0-1-1,0 0 1,0 0 0,0 0 0,1 1 0,-1-1 0,0 0-1,0 0 1,0 1 0,0-1 0,0 0 0,0 0 0,0 1-1,0-1 1,0 0 0,0 0 0,0 1 0,0-1 0,0 0 0,0 0-1,0 1 1,0-1 0,0 0 0,0 1 0,59 319 2425,-31-137-1733,36 119-3161,-61-246-2553,-5-51 2591,-8 9-410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3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39 451 6697,'-19'-39'76,"4"7"100,10 0 68,7 6 56,7 1 48,4-1 12,11-2-28,16-2-32,10 2-40,32-6-132,18 3-324,16 2-332,13-4-964,1 3-893,11 3-379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3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0 6853,'0'0'1402,"-6"5"-911,-3 4-265,1-1 0,0 1 0,1 0-1,0 0 1,0 1 0,-6 13 0,-34 74 1233,32-64-1144,-90 212 2098,85-191-1423,3 1 0,-16 91 1,32-144-933,1 0 1,-1-1-1,1 1 1,-1-1-1,1 1 1,0 0-1,0-1 1,0 1-1,0 0 1,0 0-1,0-1 1,0 1-1,0 0 0,1-1 1,-1 1-1,1-1 1,-1 1-1,1 0 1,0-1-1,-1 1 1,1-1-1,0 0 1,0 1-1,0-1 1,0 0-1,0 1 0,1-1 1,1 2-1,-2-3-51,-1 0 0,0 0-1,0 1 1,1-1 0,-1 0-1,0 0 1,0 0 0,1 0-1,-1 0 1,0 0 0,0 0-1,1 0 1,-1 0 0,0 0-1,0 0 1,1 0-1,-1 0 1,0 0 0,1 0-1,-1 0 1,0 0 0,0 0-1,1 0 1,-1 0 0,0 0-1,0 0 1,1-1 0,-1 1-1,0 0 1,0 0 0,1 0-1,-1 0 1,0-1 0,0 1-1,0 0 1,1 0-1,-1-1 1,36-23 345,39-36 0,-52 40-217,0 1-1,1 1 0,1 2 0,0 0 1,1 1-1,35-13 0,-58 26-113,1 1 0,0-1 0,0 1 1,0 0-1,-1 1 0,1-1 0,0 1 0,0-1 0,0 1 0,0 0 0,0 1 0,0-1 0,0 1 0,0 0 0,0 0 0,0 0 0,-1 0 0,1 0 0,0 1 0,-1 0 1,1 0-1,-1 0 0,0 0 0,0 0 0,1 1 0,-2-1 0,1 1 0,0 0 0,0 0 0,-1 0 0,0 0 0,1 1 0,-1-1 0,0 1 0,-1-1 0,2 5 0,2 4 27,-1 0-1,0 1 0,-1-1 0,-1 1 1,0 0-1,-1 0 0,0 0 0,-1 0 0,-3 25 1,1-25-105,-1 0 0,0-1 1,-1 1-1,0-1 0,-1 0 0,-1 0 1,0 0-1,-13 19 0,15-26-304,0 1-1,0 0 0,-1-1 1,1 0-1,-1 0 0,-1-1 1,1 1-1,-1-1 0,1 0 1,-1-1-1,0 1 1,0-1-1,-1 0 0,1-1 1,-1 0-1,0 0 0,-11 2 1,15-3-132,0-1 1,0 0 0,0 0-1,0 0 1,0 0 0,0-1-1,0 1 1,0-1 0,0 0 0,0 0-1,0 0 1,0 0 0,0 0-1,1-1 1,-1 1 0,-3-3-1,-6-8-4590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4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10829,'52'-25'5,"-26"11"-9,0 2 0,0 0 1,1 2-1,0 0 0,52-9 0,-76 18-51,1 1-1,-1 0 1,0 0-1,1 0 1,-1 0-1,0 0 1,1 1-1,-1-1 1,0 1-1,1 0 1,-1 0-1,0 0 1,0 0 0,0 1-1,0-1 1,0 1-1,0 0 1,-1 0-1,1 0 1,0 0-1,2 3 1,-4-2 22,0-1 1,0 0-1,-1 0 0,1 1 1,-1-1-1,1 1 0,-1-1 1,0 0-1,0 1 0,0-1 1,0 1-1,0-1 0,-1 1 1,1-1-1,-1 0 0,1 1 1,-1-1-1,-1 3 0,-19 37-210,1-11 186,-1-2 0,-2-1 0,-51 49 0,-21 26 557,90-97-406,0 0-1,1 0 0,0 0 0,1 1 0,-1 0 0,-2 8 0,6-14-78,-1 0 0,1 0 1,0 0-1,0 0 0,0 0 0,0 0 1,0 0-1,0 0 0,0 0 0,0 0 1,1 0-1,-1 0 0,0 0 0,1 0 1,-1 0-1,0 0 0,1 0 0,-1 0 0,1-1 1,0 1-1,-1 0 0,1 0 0,0-1 1,-1 1-1,1 0 0,0-1 0,0 1 1,-1 0-1,1-1 0,0 1 0,0-1 1,0 0-1,0 1 0,0-1 0,0 0 1,0 1-1,1-1 0,4 2-32,-1-1 0,1 0 0,-1 0 0,1 0 0,6-1 0,21-2-983,0-1 0,-1-2-1,49-13 1,-59 13-30,59-13-2211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61 7893,'-1'-4'47,"0"-1"1,0 1-1,-1 0 1,1 0-1,-1 0 1,0 0 0,0 1-1,0-1 1,-5-5-1,5 7 7,0 1 0,0-1-1,-1 1 1,1-1 0,0 1-1,-1 0 1,1 0 0,-1 0 0,1 0-1,-1 0 1,1 1 0,-1-1 0,0 1-1,1-1 1,-1 1 0,0 0-1,1 0 1,-4 1 0,-13 0 275,1 2 0,-1 0 1,1 1-1,-1 0 0,1 2 0,-31 14 0,40-16-175,0 0-1,0 1 0,0 0 0,0 1 0,1 0 0,0 0 0,0 1 0,1 0 0,0 1 0,0-1 0,1 1 0,0 0 0,0 1 0,-5 10 0,9-13-64,0 1 1,1 0-1,0 0 0,0 0 0,0 0 0,1 0 0,-1 0 0,2 0 0,-1-1 0,1 1 1,0 0-1,1 0 0,-1 0 0,1 0 0,1-1 0,-1 1 0,7 10 0,4 7 113,1-1-1,1-1 0,20 24 1,92 90 701,0 1 33,-120-129-856,0 2 0,-1-1-1,-1 1 1,1 0 0,-1 0-1,-1 0 1,0 1-1,-1-1 1,0 1 0,2 12-1,-4-18-55,0 0 0,-1-1-1,0 1 1,0 0-1,0 0 1,-1-1 0,0 1-1,0 0 1,0-1 0,0 1-1,-1-1 1,1 1 0,-1-1-1,0 0 1,-1 1-1,1-1 1,-1 0 0,1-1-1,-1 1 1,-1 0 0,1-1-1,0 0 1,-1 0 0,0 0-1,1 0 1,-7 3-1,6-3-178,1-2 0,-1 1-1,0 0 1,0-1-1,0 1 1,0-1-1,0 0 1,0-1-1,0 1 1,-1-1-1,1 0 1,0 0-1,0 0 1,-7-1-1,9 1 61,0-1 0,1 1 1,-1-1-1,1 1 0,-1-1 0,1 1 0,-1-1 0,1 0 0,-1 0 0,1 0 0,0 0 1,-1 0-1,1 0 0,0 0 0,0 0 0,0 0 0,0-1 0,-1-1 0,-2-1-231,-1-2-138,1 0 0,-1 0 0,1 0 1,0-1-1,1 1 0,0-1 0,0 0 1,0 0-1,1 0 0,-3-10 0,2-2-1145,0-1 0,-1-33 0,5-7-1897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5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8525,'5'0'89,"0"-1"0,0 1 0,0 0 0,0 0 0,0 1 1,0-1-1,0 1 0,-1 0 0,1 1 0,0-1 0,0 1 0,-1 0 1,1 0-1,-1 0 0,0 1 0,1 0 0,-1-1 0,0 1 0,-1 1 1,1-1-1,5 6 0,5 9 509,0 0 0,0 1 0,16 32 0,6 8 24,-30-50-646,0-1-1,1 0 1,1 0 0,15 12 0,-21-18-14,0-1 0,1 0-1,-1-1 1,0 1 0,1 0 0,-1-1 0,0 1 0,1-1 0,-1 0 0,1 0 0,-1 0 0,1 0 0,-1 0 0,0 0 0,1-1 0,2 0 0,38-14-288,-19 1 152,37-26 0,14-9 338,-66 44-77,-1 0 1,1 1-1,0 1 0,0 0 0,0 0 0,17-3 0,-24 6-72,0 0 0,-1 0 1,1 0-1,0 1 0,0-1 1,-1 0-1,1 1 0,0-1 0,-1 1 1,1 0-1,-1-1 0,1 1 1,0 0-1,-1 0 0,3 2 1,1 0 24,2 1-70,1 0 1,-1 1 0,0 0 0,0 1-1,-1 0 1,1 0 0,8 10 0,35 54-1894,-24-32-301,10 18-1951,-21-32 1470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7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109 123 7317,'-86'-113'4009,"77"104"-3357,9 9-605,0 0 0,-1 0 1,1 0-1,0 0 1,0 0-1,0 0 1,-1 0-1,1 0 0,0 0 1,0 0-1,0 0 1,-1 0-1,1 0 1,0 0-1,0 0 1,0 0-1,-1 0 0,1 0 1,0 0-1,0 0 1,0 0-1,-1 0 1,1 0-1,0 0 0,0 1 1,0-1-1,0 0 1,-1 0-1,1 0 1,0 0-1,0 0 1,0 1-1,0-1 0,0 0 1,0 0-1,-1 0 1,1 0-1,0 1 1,0-1-1,0 0 0,0 0 1,0 0-1,0 1 1,0-1-1,0 0 1,0 0-1,0 0 1,0 1-1,-3 15 413,1 1-1,1 0 1,0 0-1,1-1 1,1 1-1,5 28 1,31 90 2022,-23-90-1304,12 66 0,-25-106-1364,0 0 0,-1 1 1,0-1-1,0 0 0,0 0 1,0 0-1,-1 1 1,0-1-1,0 0 0,0 0 1,-1 0-1,-3 8 0,3-9-439,-1 0 0,1-1 0,-1 1 0,0-1 0,0 1-1,0-1 1,-5 4 0,7-6 431,0-1-1,1 1 1,-1-1-1,0 1 1,1-1-1,-1 1 1,0-1-1,0 0 1,0 1-1,0-1 1,1 0-1,-1 0 1,0 0-1,0 1 1,0-1-1,0 0 1,0 0-1,1 0 1,-1 0-1,-1-1 1,-3 1-3897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9385,'5'-7'-17,"1"1"0,-1-1 0,1 1 0,0 0-1,1 1 1,-1 0 0,1 0 0,0 0 0,13-6 0,-16 10 42,-1 0 0,1 0-1,0 0 1,0 1 0,0 0 0,-1 0-1,1 0 1,0 0 0,0 0 0,0 1-1,-1-1 1,1 1 0,0 0 0,-1 0-1,1 1 1,0-1 0,-1 1 0,0-1-1,1 1 1,-1 0 0,0 1 0,0-1-1,0 0 1,3 4 0,1 0 47,-1 1 0,0 0 0,0 0 1,-1 0-1,1 1 0,-2 0 0,1 0 0,-1 0 0,0 0 0,-1 1 1,0-1-1,0 1 0,-1 0 0,0 0 0,1 14 0,-2-11-255,0-1 1,-1 0-1,-1 0 0,0 0 0,0 0 0,-1 0 0,-1-1 0,0 1 0,0 0 0,-1-1 0,0 0 0,-8 14 0,11-22-280,6-8-1280,3-1 1735,0-1 0,1 2 1,-1-1-1,1 1 1,0 1-1,1 0 1,-1 0-1,1 0 1,0 1-1,0 1 0,20-5 1,-20 7 146,-1 0 0,0 1 0,1 0 0,-1 0 0,1 1 0,-1 0 0,0 1 0,0 0 0,1 0 0,-1 1-1,-1 1 1,1-1 0,0 1 0,-1 0 0,0 1 0,0 0 0,0 1 0,-1-1 0,1 1 0,-1 1 0,-1-1 0,1 1 0,-1 1 0,0-1 0,-1 1 0,0 0 0,0 0 0,-1 0 0,0 1 0,0 0 0,-1-1 0,4 16 0,-7-23-119,0-1 1,0 0 0,0 1-1,0-1 1,1 1-1,-1-1 1,0 1 0,0-1-1,1 0 1,-1 1-1,0-1 1,1 0 0,-1 1-1,0-1 1,1 0 0,-1 1-1,0-1 1,1 0-1,-1 0 1,1 1 0,-1-1-1,0 0 1,1 0 0,-1 0-1,1 0 1,-1 0-1,1 0 1,-1 1 0,1-1-1,-1 0 1,1 0 0,-1 0-1,1-1 1,-1 1-1,1 0 1,-1 0 0,0 0-1,1 0 1,-1 0-1,1 0 1,-1-1 0,1 1-1,-1 0 1,0 0 0,1-1-1,0 1 1,22-17-65,-17 12 150,42-35 252,-36 28-217,2 1 0,-1 0 0,2 1 1,22-13-1,-32 21-106,0 0 0,0 0 0,0 1 1,0-1-1,0 1 0,0 0 0,0 1 0,1-1 0,-1 1 1,0 0-1,0 0 0,1 1 0,-1-1 0,0 1 1,0 1-1,0-1 0,0 1 0,0-1 0,6 4 1,2 2-113,0 0 0,-1 1 0,0 0 0,0 1 0,-1 1 0,0 0 0,0 0 0,-1 1 0,14 21 0,-11-14-1986,-2 0 0,0 1 0,9 26-1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7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2 401 6273,'-2'-38'-164,"2"-6"20,5 2 64,2-1 84,-1-2 64,6 2 44,-2 5 24,2 3-24,-2 7-28,-3 7-36,4 6-132,-2 6-112,23 14-2613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22 472 5457,'0'3'416,"-2"12"398,2-14-641,0 0-1,0-1 1,0 1 0,0 0-1,0 0 1,0-1 0,0 1 0,0 0-1,-1-1 1,1 1 0,0 0-1,-1-1 1,1 1 0,0 0-1,-1-1 1,1 1 0,-1-1-1,1 1 1,-1-1 0,1 1 0,-1-1-1,1 1 1,-1-1 0,1 1-1,-1-1 1,-1 1 0,1-9 224,-6-23-8,7 30-371,0 1 0,-1-1-1,1 0 1,0 1-1,0-1 1,0 1-1,0-1 1,0 0-1,0 1 1,0-1-1,0 1 1,0-1 0,0 1-1,0-1 1,0 0-1,1 1 1,-1-1-1,0 1 1,0-1-1,1 1 1,-1-2-1,5-7 164,0-1-1,1 0 0,0 1 0,0 0 0,1 1 0,0-1 0,1 1 0,0 1 0,0-1 0,0 1 0,1 1 0,12-8 0,-18 13 116,4 5 6,0 0-223,-1 0-1,0 1 1,0 0-1,0 0 1,-1 0-1,0 1 0,0 0 1,0 0-1,-1 0 1,0 0-1,0 1 1,0 0-1,4 10 1,6 21 281,-1 1 0,10 50 1,2 7-283,-24-91-196,1-1 0,-1 0 0,1 0 0,0 0 0,0 0 0,0 0 0,1 0 0,3 3 1,-5-5-479,4-3-85,0-1 453,0 0 0,0 0 0,-1 0 0,1-1 0,0 0 0,-1 0 1,0 0-1,1-1 0,6-7 0,42-49-852,-3-3 0,68-112-1,-44 64 788,-53 80 299,132-181 997,-149 207-874,-2 1-17,1 1 0,-1 0 0,1 0 0,0-1 0,-1 2-1,1-1 1,0 0 0,1 1 0,-1-1 0,0 1 0,1 0-1,-1 0 1,1 0 0,0 1 0,4-2 0,-4 10 455,2 7-305,-1 1 1,-1-1-1,0 2 1,-1-1 0,-1 0-1,0 0 1,-1 27-1,13 365-571,-14-405 262,-2 66-1955,2-64 1763,0 0 0,-1 0 0,0-1 0,0 1 0,0 0 0,-1 0-1,1-1 1,-1 1 0,0 0 0,0-1 0,0 0 0,0 1 0,-5 4 0,0-6-434,-2-2 572,1-1-1,-1 0 0,1 0 0,0-1 0,-1 0 0,1 0 0,0-1 1,0-1-1,0 1 0,0-1 0,1 0 0,-10-7 0,6 4 291,1-1-1,0 0 1,0-1-1,1 1 1,0-2-1,1 1 1,0-1-1,-8-13 1,14 20-130,1 1 1,0-1-1,0 1 1,0-1-1,0 1 1,0-1-1,1 0 1,-1 1 0,1-1-1,-1 0 1,1 1-1,0-1 1,0 0-1,1 0 1,-1 1-1,0-1 1,1 0 0,0 1-1,-1-1 1,1 0-1,0 1 1,0-1-1,1 1 1,-1-1-1,0 1 1,1 0 0,0 0-1,-1-1 1,1 1-1,0 0 1,2-1-1,5-5 15,1 1-1,-1 0 0,1 0 1,0 1-1,21-8 0,51-18-374,1 5-1,146-29 0,-144 37 51,-31 7 120,152-40-313,-177 42 565,-1 0 1,0-2-1,0-1 1,47-32-1,-66 39 51,0-1 0,-1 0 1,11-12-1,-17 16-49,1 0-1,-1 1 0,0-1 1,0 0-1,0 0 1,-1 0-1,1-1 1,-1 1-1,1 0 1,-1-1-1,0 1 1,0-1-1,0-6 1,-1 8 451,-3-1 0,-8-10-12,9 10-21,-6 7 2,0 1-391,1 0 1,0 0-1,0 1 0,0 0 0,1 0 0,0 1 0,0 0 0,1 0 0,-1 0 0,2 1 0,-1-1 0,1 1 0,-5 14 0,2-2 86,2 1 0,0 0 0,2 0-1,0 0 1,1 0 0,1 1 0,1-1-1,6 41 1,5 2 379,31 98 0,-36-141-526,-4-15-157,0 1 1,0 0 0,-1 0 0,0 0 0,-1 0 0,0 14 0,0-20-24,0 1 0,0-1 0,-1 1 0,1 0 0,-1-1 0,1 1 0,-1-1 0,0 1 0,1-1 0,-1 1 0,0-1 0,0 0 0,0 1 0,0-1 0,0 0 0,-1 0 0,1 0 0,0 0 0,0 0 1,-1 0-1,1 0 0,-1 0 0,1 0 0,-1 0 0,1-1 0,-1 1 0,1-1 0,-1 1 0,1-1 0,-1 0 0,0 0 0,1 1 0,-1-1 0,0 0 0,1 0 0,-1-1 0,-1 1 0,-31-5-1151,0-1 0,1-2 0,1-1 0,-1-1 0,-36-18 0,65 26 1890,10-2-368,8-2-177,0 1 0,0 0 0,0 1 1,0 1-1,1 0 0,-1 1 0,23 0 1,252-28-2156,-96 0-3133,-131 19 2604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9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350 206 8969,'0'-3'-598,"-3"-26"-648,2 11 1210,-1 0 1,-7-26 0,7 38 237,0 0 0,0 0-1,0 1 1,-1-1 0,0 1 0,0-1 0,0 1 0,-1 0-1,0 1 1,0-1 0,-7-6 0,8 8-82,0 1 1,-1-1 0,1 1-1,-1 0 1,0 0-1,0 0 1,1 1 0,-1-1-1,-1 1 1,1 0-1,0 0 1,0 0 0,0 1-1,0-1 1,-1 1-1,1 0 1,0 0 0,-6 1-1,1 1 107,-1 1 1,0-1-1,1 1 0,-1 1 1,1 0-1,-13 8 0,11-5 44,0 0-1,1 0 0,0 1 1,0 1-1,1-1 1,0 2-1,1-1 0,-9 13 1,12-15-55,0 0 0,1 1 0,0-1 0,1 1 0,-1 0 0,1 0 0,1 0 0,0 0-1,0 0 1,0 1 0,1-1 0,0 1 0,1 15 0,0-21-143,6 31 764,-6-33-782,1 1 0,-1-1 0,1 0 0,-1 0 0,1 0 1,-1 0-1,1 0 0,-1 0 0,1 0 0,0 0 0,0 0 0,0 0 0,0 0 0,-1 0 0,1 0 0,0 0 0,0-1 0,1 1 1,-1 0-1,0-1 0,0 1 0,0-1 0,0 1 0,0-1 0,1 0 0,-1 0 0,0 1 0,2-1 0,-1 0-28,1-1 0,-1 1 0,1 0-1,-1-1 1,1 0 0,-1 1 0,1-1-1,-1 0 1,0 0 0,4-3 0,2 0 24,3 0 109,0-2-1,0 0 1,19-13-1,-6 3 53,-21 15-203,-1 0-1,0 1 1,0-1-1,0 1 0,0-1 1,0 1-1,0 0 1,1 0-1,-1 0 0,0 0 1,0 0-1,0 1 1,0-1-1,1 0 0,-1 1 1,0 0-1,0-1 1,2 2-1,0 0-14,0 0-1,0 0 1,0 0 0,0 1 0,0-1-1,0 1 1,4 4 0,32 41-1223,-9 1-3785,-30-47 3727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9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537 97 6933,'43'-49'456,"0"2"4649,-58 52-4198,-6 2-588,1 2 0,-1 1 1,2 0-1,0 1 0,-20 15 1,-8 12 245,1 2 0,2 3 0,1 1 0,3 1-1,2 3 1,1 1 0,-32 61 0,51-77-335,2 0 0,2 1-1,1 0 1,1 1 0,-10 56-1,18-64-148,1 0 0,1 0 0,2 0 0,0 0 0,2 0 0,1 0 0,1 0 0,9 32 0,-5-36-326,0-1 0,2 1-1,1-2 1,0 0 0,2 0 0,0-1-1,1 0 1,2-2 0,-1 1-1,2-2 1,1 0 0,0-1-1,1-1 1,21 13 0,-2-4-1312,1-1 0,1-3 0,1-1 1,0-2-1,2-1 0,74 16 0,-24-14-3953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503 418 10257,'9'-51'-465,"13"-97"-631,-19 122 1223,-2 0-1,0 0 1,-6-41-1,5 63-47,-1 1 0,1 0 0,-1-1 0,0 1 0,0 0 0,0 0 0,0-1 0,-1 1-1,1 0 1,-1 0 0,0 0 0,1 1 0,-2-1 0,1 0 0,0 1 0,0-1 0,-1 1 0,1 0 0,-1 0 0,0 0-1,0 0 1,0 0 0,0 0 0,0 1 0,0 0 0,0-1 0,0 1 0,-1 1 0,1-1 0,0 0 0,-1 1 0,-6-1-1,-9 2 331,-1 1-1,1 1 0,-1 1 0,1 1 0,1 0 0,-1 1 0,1 1 1,0 1-1,0 1 0,1 0 0,0 1 0,-24 19 0,22-14 28,1 1 0,0 0 0,1 1 0,1 1 0,0 1 0,2 0 1,0 1-1,1 0 0,1 1 0,-11 26 0,21-41-264,0 0 0,0 0-1,0 0 1,1 1 0,0-1 0,0 1 0,1-1 0,-1 1 0,2 10 0,-1-15-114,1 1 0,-1-1-1,1 0 1,0 1 0,-1-1 0,1 0 0,0 0-1,0 0 1,0 0 0,1 0 0,-1 0 0,0 0 0,1 0-1,-1 0 1,1 0 0,0-1 0,-1 1 0,1-1 0,0 1-1,0-1 1,0 0 0,0 0 0,0 0 0,1 0 0,-1 0-1,0 0 1,0-1 0,3 2 0,1-2 11,-1 0 1,1 0-1,-1-1 1,0 1-1,1-1 1,-1 0-1,10-3 1,-10 2-68,28-9 192,-1-1 0,51-27 0,-55 25-28,0 1 0,56-18-1,-81 31-169,-1-1-1,0 1 0,1 0 0,-1 0 0,0 0 0,1 0 0,-1 1 1,0-1-1,0 1 0,1-1 0,-1 1 0,0 0 0,0 0 0,0 0 0,0 0 1,0 0-1,0 0 0,0 1 0,0-1 0,0 1 0,0-1 0,1 3 1,4 4-370,0 1 1,0-1 0,6 14 0,-8-15-71,58 82-6655,-15-34-2315,-29-36 2889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9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 13345,'4'15'2720,"-39"-8"-9296,8-12 2227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0 8497,'0'0'1581,"-7"9"-1059,-14 24 208,0 1 0,2 0 1,2 2-1,-17 48 1,27-63-306,1 1 1,0-1 0,2 1-1,1 0 1,0 0 0,2 0-1,0 0 1,2 0 0,4 35-1,-5-57-406,0 1 0,1 0-1,-1-1 1,0 1-1,0-1 1,0 1 0,1-1-1,-1 1 1,0 0-1,1-1 1,-1 1 0,1-1-1,-1 1 1,0-1-1,1 0 1,-1 1 0,1-1-1,-1 1 1,1-1-1,-1 0 1,1 0-1,-1 1 1,1-1 0,0 0-1,-1 0 1,1 1-1,-1-1 1,1 0 0,0 0-1,-1 0 1,1 0-1,0 0 1,-1 0 0,1 0-1,-1 0 1,1 0-1,0 0 1,-1-1 0,1 1-1,-1 0 1,1 0-1,0 0 1,-1-1 0,1 1-1,0-1 1,24-13 275,-24 13-333,42-27 321,-29 18-70,0 1 1,30-15 0,-42 23-200,0 1 1,0-1 0,0 1 0,0 0 0,-1-1 0,1 1 0,0 0 0,0 0-1,0 0 1,0 0 0,0 1 0,0-1 0,0 1 0,-1-1 0,4 2 0,0-1 22,-1 0-13,1 1 0,-1 0 0,1 0 1,-1 0-1,0 0 0,0 1 0,0-1 0,0 1 0,0 0 0,0 0 0,-1 1 0,0-1 0,0 1 0,0-1 0,0 1 0,2 5 0,5 7-7,-1 1 0,11 26 0,-19-41-24,15 38-894,14 51 0,-26-76-782,-1 1 0,0-1-1,0 28 1,-19-25-9148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0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10625,'9'1'52,"0"0"-1,-1 1 1,1 0 0,-1 1-1,1 0 1,-1 0 0,0 0-1,0 1 1,0 1 0,-1-1-1,1 1 1,10 10 0,6 7 224,-2 0 0,22 29 0,-35-40-221,34 41 447,-3 2 1,65 117-1,-84-130-410,-2 0 1,-2 1-1,-2 1 1,-2 1-1,10 59 0,-20-87-274,-1 1-1,-1-1 0,-1 1 1,0 0-1,-1-1 0,-1 1 1,0-1-1,-2 0 0,0 1 1,0-1-1,-1-1 0,-15 30 1,9-25-361,-1-1 0,-2 0-1,1-1 1,-2 0 0,-1-1 0,0-1 0,-1-1 0,-31 23 0,-34 16-1817,-7 0-403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480 117 7517,'-151'-31'1419,"-144"-36"4584,261 56-2072,44 10-2534,260-6 2734,-171 8-3387,1171 17 3501,-1 22-4240,-1033-33-491,-196-5 342,569 14-3941,-586-16 3700,-4 1-411,1-1 0,0-1 1,-1-1-1,21-4 1,-38 6 167,-14-3-1829,-421-23-7648,266 25 4837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1170 389 9997,'-975'101'2590,"900"-93"-1822,-44 8 2151,317-51 881,119-7-2454,-56 8-864,-166 20-352,782-123-3385,-10-57-7983,-670 137 5555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12585,'-9'0'1680,"81"7"-6844,-53-2 3488,-1-2-853,0 4-511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481 0 7473,'-26'33'584,"0"-8"116,2-3 104,3-5 16,1-2 12,-1 0-56,1 0-76,2-3-64,-3 1-188,1 2-280,-1-2-332,-3 3-396,-2-6-368,-3 7-972,-6-4 76,-3-2 220,-3 0-765,-9-3-367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2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1882 131 6441,'0'-3'-76,"-2"-13"23,1 1 654,-1 1 1,-1 0 0,-7-25-1,9 37-547,0 0 1,0 0-1,-1 0 0,1 0 1,0 0-1,-1 1 0,1-1 1,-1 0-1,0 1 0,0 0 1,1-1-1,-1 1 0,0 0 1,0 0-1,0 0 0,0 0 1,-1 0-1,1 0 0,0 1 1,0-1-1,0 1 0,-1-1 1,1 1-1,0 0 0,-5 0 1,-6 0 34,0 1-1,0 1 1,-16 3 0,18-3-21,-390 99 806,273-64-634,-470 124 1748,574-155-1808,-39 13 300,58-17-392,0 0 0,0 0-1,0 1 1,0 0 0,0-1 0,1 2 0,-1-1 0,-6 7 0,9-7-15,0 0 1,0 0 0,0 0 0,0 0-1,0 1 1,1-1 0,0 0-1,0 1 1,0-1 0,0 1 0,0-1-1,1 1 1,-1-1 0,1 5 0,6 50 866,-1-28-492,5 50 435,5 47 57,-9 1061 4872,-258 933 409,71-790-4911,141-284-1310,28-618 0,7-301 0,4-119 0,1 0 0,0 1 0,0-1 0,1 0 0,0 1 0,4 10 0,-4-17 0,0 0 0,1 0 0,-1 0 0,1 0 0,-1-1 0,1 1 0,0-1 0,0 1 0,1-1 0,-1 0 0,0 0 0,1 0 0,-1 0 0,1 0 0,0 0 0,-1-1 0,1 1 0,0-1 0,0 0 0,0 0 0,0 0 0,4 0 0,19 5 0,0-2 0,0 0 0,45-1 0,82-12 0,-80 4 0,813-55-356,-296 11-3662,251-48-6280,-482 36 2809,-113 11-1261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9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7769,'5'-9'-41,"-4"5"72,1 1 0,0 0 0,0-1 1,0 1-1,0 0 0,0 0 0,1 0 0,-1 0 1,1 1-1,0-1 0,-1 1 0,6-4 0,-6 5 1113,4 5-687,2 1-175,-1 1 0,-1-1 1,1 1-1,-1 1 1,0-1-1,0 1 1,-1 0-1,0 0 1,0 0-1,0 1 1,-1 0-1,-1 0 1,1 0-1,2 11 1,-5-11 74,0 1 0,-1-1-1,0 0 1,0 1 0,-1-1 0,0 0 0,-3 11 0,3-16 1862,-1-13-2014,-7-27-26,9 36-171,0 0 0,-1 0 0,1 1-1,0-1 1,0 0 0,0 0 0,0 0 0,0 1 0,0-1-1,0 0 1,0 0 0,0 0 0,0 1 0,0-1 0,0 0-1,1 0 1,-1 0 0,0 1 0,1-2 0,5-12 84,1-1 0,1 2 0,12-18 0,-17 26-68,1 0 0,-1 0-1,1 1 1,0 0 0,1-1 0,-1 2-1,1-1 1,-1 0 0,1 1 0,0 0-1,1 0 1,-1 1 0,8-4 0,-9 6-29,-1-1-1,1 1 1,-1 0 0,0 0 0,1 1 0,-1-1 0,1 1 0,-1 0 0,0-1 0,0 1 0,1 1 0,-1-1 0,0 0 0,0 1 0,0 0 0,0 0 0,0 0 0,-1 0 0,1 0 0,-1 0 0,1 1 0,2 2 0,3 4-153,0 1 0,-1 0 0,0 0 1,8 18-1,2 8-471,-10-21 46,0 0 1,1-1-1,0 1 0,13 14 0,-21-28 522,1 0-1,0 0 0,0 0 0,0-1 0,0 1 0,0 0 0,0 0 0,0-1 0,0 1 0,0-1 0,1 1 1,-1-1-1,0 0 0,0 1 0,2-1 0,0 1-118,-2 0 132,0-1 1,0 0 0,0 1 0,0-1-1,1 0 1,-1 0 0,0 0-1,0 1 1,0-1 0,0 0 0,0 0-1,0-1 1,0 1 0,0 0-1,0 0 1,0 0 0,0-1 0,0 1-1,0-1 1,2 0 0,-1 0-98,6-1-10,0 0 0,-1-1 0,1 0 0,-1 0 0,1-1 0,-1 0 0,0-1 0,0 1 0,-1-1 0,12-11 1,-2 0-10,0-1 0,18-27 0,-7 4 817,-1-1 0,-2-1 0,23-55 1732,-44 106-1915,7 31 42,-2 1 0,-2 0 0,2 56 0,-3-24-125,7 159 599,-12-203-830,-2 1 1,-1-1-1,-1 0 0,-2 0 1,-17 53-1,16-67-93,1 0 0,-2 0 0,0-1 0,-1 0 0,0 0 1,-1-1-1,-1 0 0,0-1 0,0 0 0,-1-1 0,-1 0 0,-20 13 0,22-18-162,1 0 1,-1 0-1,-1-1 0,1-1 0,-1 0 1,1 0-1,-1-1 0,0-1 0,0 0 1,-1 0-1,1-1 0,0-1 0,0 0 1,-1-1-1,1 0 0,0-1 0,-20-5 0,15 1-320,0 0 0,0-1 0,0-1 0,1-1 0,0-1 0,1 0 0,0 0 0,0-2 0,1 0 0,1 0-1,0-2 1,1 1 0,-12-18 0,13 15-491,1 0 0,0 0 0,1-1 0,1-1 0,1 1 0,1-1 0,-8-31 0,7-6-3637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3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2322 433 15077,'-5'-2'-193,"1"0"-1,-1 0 1,1 0-1,-1-1 1,1 0-1,0 0 0,0 0 1,-4-4-1,6 4-68,10-4 73,0 1 188,0 0 0,0 1 0,1-1 0,0 2 0,0-1 0,1 1 0,16-5 0,85-16 306,-91 21-277,575-77 1447,-134 22-370,-325 36-226,181-56-1,-250 57-350,-1 0 926,71-13 0,-133 34-1236,0 3-11,14 5 5,-18-7-205,1 0-1,-1 0 0,0 0 0,0 0 1,0 0-1,1 0 0,-1 0 1,0 0-1,0 0 0,0 1 0,1-1 1,-1 0-1,0 0 0,0 0 1,0 0-1,1 0 0,-1 1 0,0-1 1,0 0-1,0 0 0,0 0 0,0 0 1,0 1-1,1-1 0,-1 0 1,0 0-1,0 0 0,0 1 0,0-1 1,0 0-1,0 0 0,0 1 1,0-1-1,0 0 0,0 0 0,0 0 1,0 1-1,0 24 279,-1 1 0,-2-1-1,0 1 1,-2-1 0,-9 28 0,-8 52 312,-78 999 3220,101 9-1114,50-314-1275,29-2-702,-50-515-797,48 705 71,-72-754 0,-11-1 0,-43 289 0,42-479 0,-43 211 0,48-249 0,0-1 0,0 1 0,0-1 0,-1 1 0,0-1 0,1 0 0,-1 0 0,0 0 0,-1 0 0,1 0 0,0 0 0,-5 3 0,-10 2 0,7-6 0,0-1 0,0-1 0,0 0 0,0 0 0,0-1 0,-15-2 0,-67-19 0,22 5 0,-587-81-262,439 75-1193,206 21 1354,-502-34-2299,-845-22-987,842 39 118,29-14-6824,241 19 149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373 786 4840,'9'13'2187,"-2"-3"-1633,-5-7 1143,1-3-1119,3-2-305,0 1 0,0-1 0,0 0 0,0 0-1,0-1 1,-1 0 0,1 0 0,-1 0 0,0-1 0,0 1-1,0-1 1,5-7 0,12-9 587,24-30 0,-18 15-323,-2-1-1,-2-2 1,-2-1 0,-1 0 0,25-67 0,53-219 1409,-96 316-1881,-2 0-1,0-1 1,0 1 0,-1-16 0,0 24-62,-1 0 1,1 0-1,-1 0 1,1 1-1,-1-1 1,1 0-1,-1 0 1,0 0-1,1 1 1,-1-1-1,0 0 1,0 1-1,0-1 1,1 0-1,-1 1 1,0-1-1,0 1 1,0-1-1,0 1 1,0 0-1,0 0 1,0-1-1,0 1 1,-2 0-1,2 0 6,-3-1 0,-1 0 0,1 0 0,-1 1 0,1 0 0,-1 0 0,1 0 0,-1 1 0,1-1 0,-1 1 0,1 0 0,-1 0 0,-4 3 0,-51 24 96,37-14-64,0 0-1,1 2 1,1 0 0,0 2-1,1 0 1,1 1 0,1 1 0,0 1-1,-19 31 1,28-37-9,0 1 0,1 0 0,1 0 0,0 1 0,1 0 0,1 0 0,1 1 0,0 0 0,1-1 0,1 1 0,1 0 0,1 0 0,0 0 0,1 0 0,4 22 0,3-7 8,0 0 1,2-1 0,17 37-1,51 87 90,11 28 19,-86-175-140,0-1 0,0 1 1,0 0-1,-2 0 0,1 0 0,-1 0 0,0 0 1,-1 0-1,0 0 0,0 1 0,-1-1 0,0 0 1,-1 0-1,-2 9 0,1-11-1,0 0 0,0 0 0,0 0 0,-1-1 0,0 1 0,-1-1 0,1 0 0,-1 0 0,0 0 0,-1-1 0,1 0 0,-1 0 1,0 0-1,0-1 0,-1 0 0,0 0 0,-8 3 0,-1 0 27,0-2 1,0 0-1,-1-1 1,0 0-1,0-2 1,0 0-1,0 0 1,0-2-1,-1 0 1,1-1-1,-21-4 1,14 1 70,0-1 0,0-2 0,0 0 0,1-1-1,0-2 1,0 0 0,-25-17 0,39 22-47,0-1-1,1-1 1,0 1-1,0-1 1,-10-12-1,15 16-51,1 0-1,0 0 0,0 0 0,1 1 0,-1-2 0,0 1 1,1 0-1,0 0 0,0 0 0,0-1 0,0 1 0,0 0 0,1-1 1,0 1-1,-1-1 0,1 1 0,0-1 0,1 1 0,-1 0 1,1-1-1,0-3 0,4-6-108,0 1 1,1 0-1,0 0 1,1 1-1,1 0 1,-1 0-1,2 0 1,18-18-1,2 2-628,58-41-1,-35 32-513,1 3 0,2 2-1,1 3 1,107-38 0,-107 48-1454,1 2 1,106-14-1,-56 22-3092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5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88 10261,'2'-4'-503,"8"-54"-182,-6 32 3028,-234 702 2387,157-376-916,72-296-3435,2 0-37,0 3-286,-1-7-25,0 0-1,0 1 1,0-1 0,1 0 0,-1 0-1,0 1 1,0-1 0,0 0 0,0 0-1,0 1 1,1-1 0,-1 0 0,0 0-1,0 0 1,0 1 0,1-1 0,-1 0-1,0 0 1,0 0 0,1 0 0,-1 1-1,0-1 1,1 0 0,-1 0 0,0 0-1,0 0 1,1 0 0,-1 0 0,0 0-1,1 0 1,-1 0 0,0 0 0,0 0-1,1 0 1,-1 0 0,0 0 0,1 0-1,-1 0 1,0 0 0,0 0 0,1-1-1,-1 1 1,0 0 0,0 0 0,1 0-1,18-15 123,0 1-1,-1-2 0,-1 0 0,26-33 0,-13 11-34,7-10 37,77-75 0,-111 120-154,0 0 0,1 0 1,0 0-1,-1 0 0,1 1 0,0 0 0,0-1 0,1 2 1,-1-1-1,0 0 0,1 1 0,-1 0 0,1 0 0,-1 0 1,1 0-1,-1 1 0,1 0 0,8 0 0,-8 1 1,1 1 0,-1 0 0,0 0 0,1 0 0,-1 0 0,0 1 0,0 0 1,0 0-1,-1 0 0,1 1 0,-1 0 0,0-1 0,0 1 0,7 9 0,-3-2 1,0-1-1,0 1 1,-1 1 0,0-1 0,-1 1 0,-1 1 0,0-1-1,0 1 1,-2-1 0,4 17 0,-6-24-1,-1 0-1,1 0 1,-1 0 0,0 0 0,0 1 0,-1-1 0,1 0-1,-1-1 1,-1 1 0,1 0 0,0 0 0,-1 0 0,0-1-1,0 1 1,-1-1 0,1 1 0,-1-1 0,0 0 0,0 0-1,0 0 1,-1-1 0,1 1 0,-1-1 0,0 0 0,0 1-1,0-2 1,0 1 0,-1 0 0,-7 2 0,3-1-1,0-1-1,0 0 1,0-1 0,0 0 0,-1-1-1,1 1 1,-1-2 0,1 1 0,-1-1-1,1-1 1,-17-2 0,-1-3-487,0-1 0,-39-15 0,60 19-348,-1-1 0,1 0 0,0 0 0,0 0 1,0-1-1,-9-8 0,12 10-1302,4-1-93,0-12-51,0 12-1035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5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20 8993,'9'-11'-12,"3"2"179,-6 17 473,-5 19 267,-1-23-1078,-2 34 632,-2 0 0,-1 1 0,-12 41 0,10-46-273,3-20-657,0 0-1,0 0 1,-1-1-1,-13 23 0,9-27-410,5-4-3487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0 310 6577,'76'-206'-1002,"-47"131"1493,-15 49-264,-12 24-254,4 5-2925,24 14 1494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6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828 43 4796,'19'-41'233,"-17"39"174,-4 14-70,-16 75 275,-3-1 1,-33 83-1,-84 170-377,127-312-408,2-5-184,-22 37 1,27-53 277,1-1-1,-1 0 1,0 0-1,-1 0 1,1 0-1,-1 0 1,0-1-1,0 0 1,-1 0-1,1-1 1,-7 4-1,-5-3-149,13-4 191,0 1-53,-1-3 47,-13-8 66,17 9-4,0 0 0,0 0 0,1 0 0,-1 0 0,0 0 0,0 0 0,0 0 0,1 0 0,-1 0 0,0 0 0,1 0 0,-1 0 0,1 0 0,0-1-1,-1 1 1,1 0 0,0 0 0,0-1 0,0 1 0,0 0 0,0 0 0,0-2 0,2-15 250,2 8 13,2 3-178,1 0 0,1 0 0,-1 1 0,1 0 0,0 0 0,1 1-1,-1 0 1,1 0 0,0 1 0,0 0 0,11-3 0,25-6 263,49-9 0,-71 17-262,82-15 266,-44 10-94,0-3 1,-1-2-1,89-36 0,-140 47-223,-1 0 1,1-1-1,-1 0 1,0 0 0,0-1-1,-1 0 1,0 0-1,0-1 1,0 0-1,-1 0 1,0-1-1,9-15 1,-12 17-18,0 0 0,-1 0 0,0-1 0,0 1 0,0-1 0,-1 1 0,0-1 0,0 1 0,-1-1 0,1 0 0,-2 1 0,1-1-1,-1 0 1,0 1 0,0-1 0,-1 0 0,0 1 0,-5-12 0,3 8 21,-1 1 0,0 1 0,-1-1 0,0 1 0,0 0 0,-1 0 0,0 0 0,-8-6 0,11 10-3,0 1 0,0 0 0,-1-1 0,1 1 0,-1 1 0,1-1 0,-1 1 0,0 0 0,0 0 0,0 0 0,0 1 0,0-1 1,0 1-1,-1 1 0,1-1 0,-9 1 0,6 4 245,6-2-260,0-1 1,0 1 0,0 0 0,0 0 0,0 0 0,0 0 0,0 1 0,1-1 0,-1 0 0,1 1 0,0-1 0,-1 1 0,1-1 0,0 1-1,1 0 1,-1-1 0,0 1 0,1 0 0,0 0 0,-1-1 0,1 1 0,0 0 0,0 0 0,1 0 0,0 5 0,4 8 58,0 1 0,1-1 0,0-1 0,1 1 0,1-1-1,1 0 1,0-1 0,14 18 0,14 10 92,48 44-1,-78-78-161,143 126 329,-91-85-173,-2 3-1,91 107 0,-141-151-156,-1 1-1,0 0 1,0 0-1,-1 1 1,4 10-1,-8-18-16,0 1-1,0-1 0,-1 0 1,1 1-1,-1-1 1,0 0-1,1 1 0,-1-1 1,0 1-1,0-1 0,-1 0 1,1 1-1,0-1 0,-1 1 1,0-1-1,1 0 1,-1 0-1,0 1 0,0-1 1,0 0-1,-1 0 0,1 0 1,0 0-1,-1 0 0,1 0 1,-1-1-1,-3 4 1,-5 2 21,1-1 0,-1 0 0,0 0 0,-1-1 0,0-1 0,1 0 0,-1 0 0,0-1 0,-17 3 1,-16 1 75,-48 0 1,78-6-85,-421-6 333,115-4-658,296 10 171,-293 13-2170,274-9 708,1 1-1,0 3 1,1 1 0,-1 3-1,-53 23 1,45-12-2060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6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382 122 8721,'-123'-41'472,"-135"-39"3430,457 118 69,12 1-3520,265 62 33,765 145 995,-388-137-5743,-941-103-1079,14 1 3961,-128 7-2611,86-5 1351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7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875 47 6057,'-182'2'1651,"-285"-33"0,366 24 73,-24-4 4874,145 13-5833,625 54 2310,-221-17-2189,-246-24-690,659 50 467,4-48-5729,-665-28 1283,-62-5-3209,-72 8 1423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20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2816 1089 22336,'-1'42'0,"-2"1"0,-2-1 0,-3 1 0,-2-1 0,-1 0 0,-3-1 0,-2 0 0,-3-1 0,-1 0 0,-2-1 0,-2 0 0,-2-2 0,-2 0 0,-2-1 0,-1-1 0,-3-1 0,-1-1 0,-2-1 0,-1-1 0,-2-1 0,-1-2 0,-2-1 0,-1-1 0,-1-2 0,-2-1 0,-1-1 0,0-2 0,-2-1 0,-1-2 0,0-2 0,-1-1 0,-1-1 0,-1-2 0,0-2 0,0-2 0,-1-1 0,0-2 0,0-1 0,-1-2 0,1-2 0,0-2 0,0-1 0,0-2 0,1-1 0,0-2 0,0-2 0,1-2 0,1-1 0,1-1 0,0-2 0,1-2 0,1-1 0,2-2 0,0-1 0,2-1 0,1-2 0,1-1 0,2-1 0,1-2 0,1-1 0,3-1 0,1-1 0,1-1 0,3-1 0,1-1 0,2-1 0,2 0 0,2-2 0,2 0 0,1-1 0,3 0 0,2-1 0,2 0 0,2-1 0,3 0 0,1-1 0,3 1 0,1-1 0,3 1 0,2-1 0,3 0 0,1 1 0,3-1 0,1 1 0,3 0 0,2 1 0,2 0 0,2 1 0,3 0 0,1 1 0,2 1 0,2 0 0,2 1 0,2 1 0,1 1 0,3 1 0,1 1 0,1 1 0,3 1 0,1 1 0,1 2 0,2 1 0,1 1 0,1 2 0,2 1 0,0 1 0,2 2 0,1 1 0,1 2 0,0 2 0,1 1 0,1 1 0,1 2 0,0 2 0,0 2 0,1 1 0,0 2 0,0 1 0,0 2 0,1 2 0,-1 2 0,0 1 0,0 2 0,-1 1 0,0 2 0,0 2 0,-1 2 0,-1 1 0,-1 1 0,0 2 0,-1 2 0,-2 1 0,0 2 0,-1 1 0,-2 1 0,-1 2 0,-1 1 0,-2 1 0,-1 2 0,-2 1 0,-1 1 0,-2 1 0,-1 1 0,-3 1 0,-1 1 0,-2 1 0,-2 1 0,-2 0 0,-2 1 0,-2 1 0,-1 0 0,-3 1 0,-2 0 0,-3 1 0,-1 0 0,-2 1 0,-3-1 0,-2 1 0,-2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2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2973 1007 19523,'-1'39'0,"-2"0"0,-3 1 0,-2-1 0,-2 0 0,-3-1 0,-2 1 0,-2-2 0,-2 1 0,-2-1 0,-2-1 0,-3-1 0,-1 0 0,-3-1 0,-1-1 0,-3 0 0,-1-2 0,-2 0 0,-2-2 0,-1 0 0,-2-2 0,-2-1 0,-1 0 0,-2-3 0,-1 0 0,-1-2 0,-1-1 0,-2-1 0,0-2 0,-2-1 0,0-2 0,-1-1 0,-1-1 0,0-2 0,-1-2 0,-1-1 0,0-1 0,0-3 0,0 0 0,0-2 0,-1-2 0,1-2 0,0 0 0,0-3 0,1-1 0,0-1 0,0-2 0,1-2 0,1-1 0,1-1 0,0-2 0,2-1 0,0-2 0,2-1 0,1-1 0,1-2 0,1 0 0,2-3 0,1 0 0,2-1 0,2-2 0,1 0 0,2-2 0,2 0 0,2-2 0,1 0 0,3-1 0,1-1 0,3 0 0,1-1 0,3-1 0,2-1 0,2 1 0,2-2 0,3 1 0,1-1 0,3 0 0,3-1 0,1 1 0,3 0 0,2-1 0,3 1 0,1-1 0,3 1 0,3 0 0,1 1 0,3-1 0,2 2 0,2-1 0,2 2 0,3-1 0,1 2 0,3 0 0,1 1 0,3 1 0,1 0 0,2 2 0,2 0 0,2 2 0,1 0 0,2 2 0,2 1 0,1 1 0,2 1 0,1 1 0,1 2 0,1 1 0,2 1 0,0 2 0,2 1 0,0 2 0,1 1 0,1 1 0,1 2 0,0 2 0,0 1 0,1 2 0,0 1 0,0 1 0,1 3 0,-1 0 0,0 3 0,0 1 0,0 1 0,0 2 0,-1 1 0,-1 2 0,0 2 0,-1 1 0,-1 1 0,0 2 0,-2 1 0,0 2 0,-2 1 0,-1 1 0,-1 2 0,-1 1 0,-2 1 0,-1 1 0,-2 1 0,-2 2 0,-1 0 0,-2 2 0,-2 0 0,-1 2 0,-3 0 0,-1 1 0,-3 1 0,-1 0 0,-3 2 0,-2-1 0,-2 2 0,-2-1 0,-2 2 0,-2-1 0,-3 1 0,-2 0 0,-2 1 0,-3-1 0,-2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9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9681,'32'-27'252,"-7"5"32,-3 3 16,-6 4 76,-1 2 52,-3 3 12,0-1 256,4-2-524,-2 8-456,-6 38-7381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5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22111,'3426'0'0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7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0 6621,'0'0'216,"4"2"34,-3-2-192,1 0 0,-1 1 0,0-1 0,0 1 1,1 0-1,-1-1 0,0 1 0,0 0 0,0 0 1,0 0-1,0 0 0,0 0 0,0 0 1,0 0-1,0 0 0,-1 0 0,1 0 0,1 3 1,4 29 1163,-5 31-740,-2 0-1,-4 0 1,-2 0-1,-17 63 1,21-111-1016,-2-1-1,0 1 0,-1-1 1,-12 22-1,12-27-408,0 0-1,0-1 0,-1 0 0,-10 10 1,-1-2-1633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7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6353,'17'-32'160,"-2"7"-28,-6 3 56,-2 5 96,0 2 24,0 5 200,3-5 284,25 51-1028,-20-15-284,-1 5-592,3 7-1221,0-4-335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1 324 6581,'2'1'204,"9"3"37,-8-3 106,3-3 95,237-77 3193,-195 60-3136,-1-2 0,-1-2 0,47-33-1,-86 52-411,-1 0-1,1-1 0,-1 0 1,0-1-1,0 1 0,0-1 1,-1-1-1,0 1 1,0-1-1,0 1 0,-1-1 1,4-9-1,-8 15-73,1 0 0,-1 0 0,0-1 0,0 1-1,0 0 1,0 0 0,0 0 0,0 0 0,-1 0 0,1 0 0,0 0 0,0 0-1,-1 0 1,1 0 0,-1 0 0,1 0 0,-1 0 0,0-1 0,0 1 22,1 0-25,-1 0-1,1 0 1,-1 0-1,1 0 1,-1 0-1,0 0 1,1 0-1,-1 1 1,0-1-1,0 0 1,0 1-1,1-1 1,-1 0-1,0 1 1,0-1-1,0 1 1,0-1-1,0 1 1,0 0-1,0-1 1,-2 1-1,3 0 10,-3-2 24,0 1-1,0 0 1,0 0-1,0 0 1,0 1-1,0-1 1,0 1-1,0-1 1,0 1 0,0 0-1,0 0 1,0 0-1,0 1 1,0-1-1,0 1 1,-4 1-1,4-2-14,-1 2 29,-1-1 0,1 0 0,0 1-1,0 0 1,0 0 0,1 0 0,-1 0-1,0 1 1,1-1 0,-1 1 0,1 0-1,0 0 1,0 1 0,0-1 0,0 0-1,1 1 1,0 0 0,-1-1 0,-1 6-1,-3 7 102,1 0 1,1 0-1,-6 25 0,8-27-58,-12 59 57,9-38-1157,-20 61 0,22-85 378,0-1 0,-1 1 1,0-1-1,-1 0 0,0-1 0,-1 0 1,0 0-1,0 0 0,-16 14 0,10-12-910,-1-1 0,-24 14 0,1-6-1650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474 64 6997,'16'-10'-432,"36"-23"2879,-50 31-1929,14-8 697,-12 1 4239,-12 11-5359,1 0 0,-1 0 0,0 1-1,1 0 1,0 0 0,0 0 0,0 1 0,0 0 0,0 1 0,1-1 0,-7 7 0,3 0 73,0 1 0,1 0 1,0 0-1,1 1 0,0 0 1,1 1-1,0 0 1,2 0-1,-1 0 0,2 0 1,0 1-1,0 0 1,1 0-1,1 0 0,1 0 1,0 0-1,1 1 0,3 22 1,5 20 233,3 0-1,2-1 1,32 85 0,-10-33-21,-20-59-114,-3 1 0,10 74 1,-21-111-235,0 1-1,0 0 1,-1-1 0,-1 1-1,0-1 1,-2 1 0,1-1 0,-2 1-1,1-1 1,-2 0 0,0-1-1,-1 1 1,-11 19 0,14-28-109,0-1 0,-1 0 0,1 0 0,-1 0 0,0 0 0,0-1 0,0 1 1,0-1-1,-1 0 0,0 0 0,1-1 0,-1 1 0,0-1 0,0 0 0,0-1 0,-6 2 0,2-1-147,-1-1 0,1-1 0,0 1 0,0-2-1,0 1 1,0-1 0,-1-1 0,-14-3 0,-4-5-482,0-1 0,0 0 1,1-3-1,-42-27 0,55 33 399,1-1-1,0-1 1,0 0-1,1-1 1,1 0-1,0-1 0,-17-22 1,25 29 232,0 0 0,0 0 0,1 0 0,0 0 0,0-1 0,0 1 0,0-1 0,1 1 0,0-1 0,0 0 0,1 1 0,-1-1 0,1 0 0,0 1 0,1-1 0,-1 0 0,1 0 0,1 1 0,-1-1 0,1 1 0,0-1 0,0 1 0,0 0 0,1 0 0,3-5 0,7-11-32,2 1 0,1 1 0,0 1 0,1 0 0,1 1 0,1 0 0,0 2-1,35-21 1,2 3 105,2 3-1,65-25 0,240-71 1297,-362 126-1278,0-1-1,0 1 0,0 0 1,0-1-1,0 1 0,0 0 1,0 0-1,0 0 0,0 0 1,0 0-1,0 0 0,0 0 1,0 0-1,0 0 0,0 0 1,0 0-1,0 1 0,0-1 1,0 1-1,0-1 1,0 0-1,0 1 0,0 0 1,0-1-1,0 1 0,-1-1 1,1 1-1,0 0 0,0 0 1,-1-1-1,1 1 0,0 0 1,-1 0-1,1 0 0,-1 0 1,1 0-1,-1 0 0,0 0 1,1 0-1,-1 0 1,0 0-1,0 0 0,1 2 1,-1 5 70,1-1 1,-2 1 0,1 0 0,-3 14 0,1-8 68,0 29 324,2 0 1,2 0-1,2 0 1,1-1-1,2 1 1,3-1-1,1 0 1,22 54-1,-32-93 264,0-14-636,-1-61 51,-1 23-35,2 0 1,8-53-1,-8 98-126,0 0 0,0 0 0,1-1 1,-1 1-1,1 0 0,3-6 0,6-2-19,-9 11 21,-1 1 0,1-1-1,-1 0 1,1 0-1,-1 1 1,1-1-1,-1 1 1,1-1 0,0 1-1,-1 0 1,1 0-1,0 0 1,-1 0-1,1 0 1,0 0 0,-1 0-1,1 0 1,0 1-1,-1-1 1,4 1-1,-1 1 2,0 0-1,0 1 0,-1-1 0,1 0 1,0 1-1,-1 0 0,0 0 0,3 3 1,6 9 2,0-1 0,17 32 1,-21-34 14,-1 1 0,-1 0 0,0 0 1,-1 0-1,0 1 0,-1 0 0,-1-1 0,0 1 1,-1 1-1,0-1 0,-1 0 0,-1 0 0,0 1 1,-1-1-1,-1 0 0,-5 24 0,7-38-10,0 1-1,0 0 1,-1 0 0,1 0-1,0-1 1,0 1-1,-1 0 1,1-1 0,0 1-1,-1 0 1,1-1-1,-1 1 1,1 0 0,-1-1-1,1 1 1,-1-1 0,0 1-1,1-1 1,-2 1-1,-8-6 153,-3-18-74,12 14-75,-1 1-1,2 0 0,-1-1 1,1 1-1,0-1 1,0 1-1,1-1 0,1 1 1,-1 0-1,1-1 1,5-12-1,0-3 3,-1 0-56,1 1-1,1 0 0,2 0 1,0 1-1,1 0 1,1 1-1,28-37 0,-17 30-840,2 1-1,1 1 1,1 1 0,47-34-1,25-12-9671,-78 58 6980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72 7785,'29'-71'2464,"-37"80"-1796,-31 38 57,2 2 0,2 1 0,2 2 0,3 2 0,2 0-1,3 2 1,-24 76 0,36-86-447,3 0 1,1 1-1,3 0 0,2 0 0,1 1 0,3-1 0,2 1 1,2-1-1,2 0 0,2 0 0,22 70 0,-12-61-339,2-2 0,2 0 0,47 79 0,-40-85-835,3-2 0,1-1 1,66 68-1,-85-98-48,2-2 1,-1 0-1,23 14 0,-25-19-1029,1-1-1,21 9 0,-9-7-2701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12 10165,'-2'-3'-47,"2"2"90,-1 1 0,1-1 0,0 1 0,-1-1 0,1 1 0,-1-1 0,1 1 0,-1-1 0,1 1 0,-1 0 0,1-1 0,-1 1 0,0 0 0,1-1 0,-1 1 0,1 0 0,-1 0 0,0-1 0,1 1 0,-1 0 0,0 0 0,1 0 0,-1 0 0,0 0 0,1 0 0,-1 0 0,0 0 0,1 0 0,-1 0 0,0 1 0,1-1 0,-1 0 0,0 0 0,1 1 0,-1-1 0,1 0 0,-1 1 0,1-1 0,-1 0 0,0 1 0,-22 21 9,20-18 149,-2 2-57,0 1-1,1 0 0,0 0 0,0 1 0,1-1 0,0 1 0,0-1 0,1 1 0,0 0 1,0 0-1,1 0 0,-1 13 0,-1 2 133,-23 180 1371,20-66-3847,6-129 890,-1 0 0,-1 0 0,1-1 1,-5 15-1,5-19-1133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0 251 6561,'8'-49'-32,"-1"6"32,-2 8 24,2 5 68,-5 7 44,3 4-4,-1-1-24,1 5-40,2-2-136,27 58-5097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46 4584,'7'14'319,"-1"0"0,-1 1 0,0 0 0,3 18 0,-7-27 10,-1 1 0,1-1 0,-1 1 0,-1-1 1,1 1-1,-1-1 0,0 1 0,0-1 1,-1 0-1,0 1 0,0-1 0,0 0 0,-4 6 1,6-12-269,0 0 1,0 0-1,0 1 1,0-1-1,0 0 1,-1 0-1,1 0 1,0 0-1,0 1 1,0-1-1,0 0 1,0 0-1,-1 0 1,1 0-1,0 1 1,0-1-1,0 0 1,-1 0-1,1 0 1,0 0-1,0 0 1,0 0-1,-1 0 1,1 0-1,0 0 1,0 0-1,0 0 1,-1 0 0,1 1-1,0-2 1,0 1-1,-1 0 1,1 0-1,0 0 1,0 0-1,0 0 1,-1 0-1,1 0 1,0 0-1,0 0 1,0 0-1,-1 0 1,1 0-1,0-1 1,0 1-1,0 0 1,0 0-1,-1 0 1,1 0-1,0 0 1,0-1-1,0 1 1,0 0-1,0 0 1,-1 0-1,1-1 1,0 1-1,0 0 1,0 0-1,0 0 1,0-1-1,0 1 1,0 0-1,0 0 1,0-1-1,0 1 1,0 0 0,0-1-1,-6-19-456,5 16 794,0-12 50,6-5-80,1 1 0,0-1 0,17-35 1,-21 52-305,0-1-1,0 1 1,1 0 0,0 0 0,-1 0 0,2 0 0,-1 0 0,0 0-1,1 1 1,-1 0 0,1 0 0,0 0 0,0 0 0,0 0 0,1 1-1,-1 0 1,1-1 0,-1 2 0,1-1 0,0 1 0,-1-1 0,1 1 0,9 0-1,-4 5 109,3 4-113,-1 1-1,0 1 1,-1 0 0,0 1-1,0 0 1,-1 1 0,-1 0 0,0 1-1,-1-1 1,0 2 0,-1-1-1,0 1 1,6 21 0,6 20-216,-2 1 0,11 73 1,-22-97-1677,-5-29 918,4-13-3794,76-175-2536,-51 115 4738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0 284 5881,'22'-40'-33,"14"-27"620,68-97 1,-103 163-547,-1 0 1,1 0 0,0 0-1,-1 0 1,1 0 0,0 1-1,0-1 1,0 0-1,-1 0 1,1 1 0,0-1-1,0 1 1,0-1 0,0 1-1,0-1 1,2 0 0,-2 1-12,-1 0 0,0 1 1,1-1-1,-1 0 0,1 0 0,-1 0 1,0 0-1,1 1 0,-1-1 1,1 0-1,-1 0 0,0 1 1,1-1-1,-1 0 0,0 1 1,1-1-1,-1 0 0,0 1 0,0-1 1,1 1-1,-1-1 0,0 0 1,0 1-1,0-1 0,0 1 1,1-1-1,-1 1 0,5 45 1222,-5-34-1198,9 445 3219,-16-153-4236,7-293 483,-1 0 0,0 0-1,-1-1 1,-4 18 0,4-23-165,1-1 0,-1 0 0,0 0 0,-1 0 0,1 0 0,0 0 0,-6 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20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587 290 6577,'1'-3'-136,"5"-13"297,0 0 0,-1 0 0,-1-1 0,-1 0 0,3-21 1,-6 31-25,0 0 0,0-1 1,0 1-1,-1 0 1,0 0-1,0-1 1,0 1-1,-1 0 1,-1 0-1,1 1 1,-1-1-1,0 0 1,0 1-1,-8-10 1,8 12-38,0 0 1,0 0 0,-1 0-1,1 1 1,-1 0 0,0 0 0,0 0-1,0 0 1,0 0 0,0 1 0,-1 0-1,1 0 1,-1 0 0,0 0-1,0 1 1,-9-2 0,7 3 25,0 0-1,0 0 1,0 0-1,1 1 1,-1 0 0,0 1-1,0 0 1,0 0-1,1 0 1,-12 6 0,3 0 102,2 0 0,-1 1 1,1 0-1,1 1 0,0 0 1,0 1-1,1 1 1,0 0-1,-13 20 0,20-26-89,0 1-1,1-1 1,-1 1-1,-3 12 1,6-16-85,0-1 1,1 1 0,-1 0 0,1-1 0,0 1 0,0 0-1,0-1 1,0 1 0,1 0 0,-1-1 0,1 1 0,-1 0-1,1-1 1,0 1 0,2 3 0,-2-4-29,0 0 1,0-1-1,1 1 1,-1 0-1,1-1 1,-1 1-1,1-1 1,0 0-1,-1 0 1,1 1-1,0-1 1,0 0-1,0-1 1,0 1-1,0 0 1,0 0-1,0-1 1,0 1-1,0-1 1,0 0-1,0 0 1,0 1-1,0-2 1,3 1-1,4 0 47,-1-1 0,1 0 0,14-5 0,-21 6-75,17-7 63,0-1-1,0 0 1,-1-2-1,0 0 1,-1-1 0,0 0-1,16-16 1,39-24-41,-54 46-58,-14 5 30,0-1-17,1 4 2,5 4-3,-1-1 1,0 2-1,0-1 1,-1 1-1,0 1 1,-1-1-1,0 1 1,7 11-1,-3-5 62,0 0 1,1-2-1,25 24 0,-35-36-27,-1 0 1,0 0-1,1-1 1,-1 1-1,1 0 1,-1-1-1,1 1 0,-1-1 1,1 0-1,-1 1 1,1-1-1,0 0 1,-1 0-1,1 0 1,-1 0-1,1 0 0,0 0 1,-1-1-1,1 1 1,-1 0-1,1-1 1,-1 1-1,1-1 0,1-1 1,29-18 350,-26 14-206,0 0 1,0-1-1,0 0 1,-1 0-1,0 0 0,0 0 1,-1-1-1,0 0 0,0 0 1,-1 0-1,4-15 1,-6 20-146,0-1 1,-1 0-1,1 0 0,-1 0 1,0 1-1,0-1 1,0 0-1,0 0 1,-1 0-1,0 1 0,1-1 1,-1 0-1,-1 0 1,1 1-1,-1-1 1,1 1-1,-1-1 0,0 1 1,0 0-1,0 0 1,-1 0-1,1 0 1,-1 0-1,1 0 0,-1 1 1,0-1-1,0 1 1,-6-3-1,2 0-161,-1 1-1,-1 0 1,1 0-1,-1 1 1,-9-3-1,-6 1-281,1 2 0,-26-2 0,44 5 360,-73-5-1482,0 3-1,-110 12 1,-54 27-4704,117-6 919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6973,'16'-28'168,"-3"20"-36,6-1-8,-1 5 8,7-2-8,7 1-12,2 1-28,4 2-76,10 0-208,4 0-284,0-1-596,3-1-993,2 4-91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5833,'0'0'507,"7"-5"-228,8-4-51,1 1-1,1 0 1,-1 1-1,2 1 1,-1 0-1,28-5 0,-21 7-91,95-13 334,-102 16-844,1 0-1,-1 1 1,0 1 0,32 5-1,-48-5 258,-1-1 1,1 0-1,0 0 0,-1 1 0,1-1 0,-1 0 1,1 1-1,0-1 0,-1 0 0,1 1 0,-1-1 1,1 1-1,-1-1 0,1 1 0,-1 0 0,1-1 1,-1 1-1,1-1 0,-1 1 0,0 0 0,1 0 0,-1 0-323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3 5513,'-20'14'-61,"8"-6"188,1 0-1,0 1 1,-19 20 1268,36-25-1023,-1-1-320,0 0 0,0-1 0,1 0 0,-1 0-1,1 0 1,0-1 0,-1 1 0,1-1 0,0-1 0,0 1-1,0-1 1,0 0 0,9-2 0,64-3-1134,0-5 1,-1-2-1,92-28 0,-89 15-1060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71 5997,'70'-71'3677,"-70"75"-3573,0 0 1,-1 0-1,1 0 0,-1 0 1,0 0-1,0 0 1,-1 0-1,-2 5 1,-1 6 72,-5 31 671,3 1 0,-2 62 0,2-11-206,1-27-725,-4 28-1616,-2-37-2948,10-55 2064,-6 9-526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1 320 7241,'11'-51'-68,"2"6"40,-3 7 92,-3 5 100,0 3 28,-1 2 4,-1 5-12,0 1-32,0 3-20,1 4-96,0 0-212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 5865,'32'25'1290,"-31"-24"-860,5 9 316,-5-9-685,0 0-1,0 0 0,0 0 1,-1-1-1,1 1 1,0 0-1,-1 1 0,1-1 1,0 0-1,-1 0 1,1 0-1,-1 0 0,0 0 1,1 0-1,-1 1 1,0-1-1,0 0 0,0 0 1,0 1-1,0 1 1,-1 6-9,-1 0 1,0 0 0,-1 0 0,0-1-1,0 1 1,-1-1 0,0 1 0,0-1 0,-1 0-1,0-1 1,0 1 0,-1-1 0,0 0-1,0 0 1,-1-1 0,-11 9 0,3-3-818,-1-2 0,-1 1 0,0-2 0,0 0 0,0-1 0,-1-1-1,-23 6 1,-1-2-1755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2 6689,'4'0'72,"0"-1"6,-1 1 0,1 0 0,0 0 0,-1 0 0,1 0 0,-1 0 0,1 1 0,0 0 0,-1 0 0,0 0 0,1 0 0,4 3 0,-7-1-13,1 1 0,-1-1-1,0 1 1,0 0-1,-1-1 1,1 1-1,-1 0 1,0 0 0,0 0-1,0-1 1,0 1-1,-1 0 1,1 0-1,-1-1 1,0 1 0,-3 6-1,-4 11 54,-16 32 0,20-45-156,-12 22-1151,-1-1-1,-2-1 1,-26 32 0,18-29-1269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0 125 6765,'10'-26'156,"-5"5"60,-3 4 104,0 2 396,3-9 132,-1 4-744,-22 19-3104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15 5985,'28'-1'2666,"-17"-1"-1797,-81-6-6255,23 4 3108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6789,'49'-7'1493,"-46"7"-946,3 0-1,-2 0-472,-1 0 58,-1-1-1,1 1 1,-1 1-1,1-1 1,0 0-1,-1 0 1,1 1-1,-1 0 1,1-1-1,-1 1 1,1 0-1,-1 0 1,1 1 0,-1-1-1,0 0 1,0 1-1,0-1 1,0 1-1,3 3 1,3 4 122,-1 1 0,0 0 0,0 0 0,-1 1 0,-1 0 0,0 0 0,0 0 0,-1 0 0,0 1 0,2 17 0,2 14 387,5 73 1,-11-92-578,0-3-570,0 0 0,-2 1 0,0-1 0,-1 0 0,-1 0 0,-8 33 0,9-52 162,0 0 0,0 0 1,0 0-1,0 0 0,-1 0 0,1-1 0,0 1 0,-1 0 0,1-1 0,-1 1 0,0-1 1,1 0-1,-1 1 0,0-1 0,0 0 0,0 0 0,0 0 0,0 0 0,0-1 0,0 1 1,0 0-1,-4 0 0,2 0-2570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27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22818,'2915'-110'0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1 360 6945,'97'-255'989,"-73"185"-1,-9 39-835,-14 28-347,2 10-4156,12 28 1675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 7249,'3'0'220,"0"0"0,0 1 0,1-1 1,-1 1-1,0 0 0,0 0 0,0 0 1,0 1-1,0-1 0,0 1 0,0-1 1,-1 1-1,1 0 0,-1 0 0,1 0 1,3 5-1,-5-5 273,-6 4-6,-39 33 264,-1-3 1,-68 43-1,57-42-11,-84 74 0,134-107-666,1 1 0,0 0 0,1 0 0,-1 1 0,1-1 0,0 1 0,1 0 0,-1 0 0,-3 11 0,6-14-38,0 0-1,1 1 1,-1-1 0,1 0-1,0 1 1,0-1-1,0 0 1,0 1-1,1-1 1,-1 0-1,1 1 1,0-1 0,0 0-1,0 0 1,1 0-1,-1 0 1,1 0-1,-1 0 1,1 0-1,0 0 1,4 3 0,5 6 23,0-1 0,1 0 0,0-1 0,1 0 1,0-1-1,1 0 0,26 12 0,6-1-574,56 17 1,-64-25-1617,55 10 0,-74-19-168,-1-1-1,34-1 0,-28-3-1357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6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8541,'0'0'31,"0"-4"92,0 2-69,0 0-1,0 0 0,1 1 0,-1-1 1,0 0-1,1 0 0,0 1 0,-1-1 1,1 0-1,0 1 0,0-1 0,0 1 1,0-1-1,0 1 0,0-1 0,0 1 1,1 0-1,-1 0 0,0-1 0,1 1 1,-1 0-1,1 0 0,0 0 0,-1 1 0,1-1 1,-1 0-1,1 1 0,0-1 0,0 1 1,-1-1-1,1 1 0,0 0 0,3-1 1,24-1 226,0 0 0,1 1 0,-1 2 0,0 1 0,1 2 0,-2 1 0,36 9 0,-55-12-251,-1 1 1,0 0-1,1 0 0,-1 0 1,0 1-1,0 0 0,-1 0 1,1 1-1,-1 0 0,0 1 1,0 0-1,-1 0 0,0 0 1,0 0-1,0 1 1,-1 0-1,0 1 0,0-1 1,-1 1-1,0 0 0,0 0 1,-1 0-1,0 0 0,0 1 1,-1-1-1,0 1 0,0 0 1,-1-1-1,-1 1 1,1 0-1,-1 0 0,-2 14 1,0-5 349,-1 1 1,-1-1 0,-1 0 0,0 0 0,-1 0-1,-1-1 1,-11 20 3019,19-48-2996,1 1-292,-1 0 0,2 1 0,-1-1 0,1 1 0,1-1 0,-1 1 0,2 0 0,5-10 0,12-14 282,2 2 1,53-55-1,-63 72-334,0 2 1,1 0-1,0 0 0,1 2 0,1 0 0,-1 1 0,1 0 0,23-7 0,-36 14-50,1 1-1,-1 0 1,1 0 0,0 0 0,-1 1-1,1-1 1,0 1 0,-1 0-1,1 0 1,0 1 0,0 0-1,-1-1 1,1 2 0,-1-1-1,1 0 1,-1 1 0,8 3 0,-6 0-19,0-1 1,0 0 0,-1 1 0,0 0 0,0 0-1,0 1 1,0 0 0,-1-1 0,0 1 0,5 10-1,2 6-369,-2 1 1,0 0-1,-2 1 0,0 0 0,5 40 0,-10-44-919,0 0 0,-1 40 0,-2-49-1375,-1 1 0,0-1 0,-4 16 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6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9033,'71'-54'1691,"-69"52"-1332,1 1-35,-1 1-293,-1 0 0,1 0 0,0 0 0,-1 0 0,1 0 0,-1 0 0,1 0 0,-1 1 0,1-1 0,-1 1 1,1-1-1,-1 1 0,1-1 0,-1 1 0,0 0 0,1 0 0,-1-1 0,0 1 0,0 0 0,1 0 0,-1 1 0,0-1 0,0 0 0,0 0 0,0 0 0,0 1 0,-1-1 0,1 0 0,1 3 0,1 2-354,0 1 0,-1-1-1,0 1 1,0-1 0,2 13-1,-6-10-1194,1-8 1406,-2 9-927,-1 0 0,-1 0 0,-9 16 0,-7 3-1717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6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6757,'-19'23'180,"3"-6"4,4-4 108,3-2 636,-6 6 164,3-4-164,5 0-420,-2 0-1044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8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83 6517,'-2'-5'-378,"-20"-35"-152,20 38 992,1-1-180,-1 0 0,1 1 0,-1-1 0,0 0 0,0 1 0,0 0 0,-1 0-1,1-1 1,0 1 0,-1 1 0,0-1 0,1 0 0,-1 1 0,0-1 0,-3 0 0,-1 1 22,1 1 0,-1 1 1,0-1-1,-12 3 0,14-1 210,2-1-393,-1 0-556,-16 6 2295,15-5-4578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9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46 7165,'-7'-37'-412,"1"29"6266,6 7-5719,-8 33 1136,-7 53-215,-3 29 347,7-29-949,-4-1 0,-29 93 0,31-150-1328,10-22 37,0-1 0,-1 0 0,1 1 0,-1-1 0,0-1 0,0 1 0,-1 0 0,1-1-1,-6 3 1,6-4-2125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9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1 144 8545,'5'-28'216,"-1"5"-12,3 3 40,-4 3 316,6-6-96,-1 4-288,1 5-660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0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386 182 6181,'-11'-136'1873,"10"133"-1454,2 2-386,-1 1-1,0 0 1,0-1 0,0 1 0,0-1-1,0 1 1,0-1 0,0 1 0,0-1-1,0 1 1,0 0 0,0-1 0,0 1 0,0-1-1,0 1 1,0-1 0,0 1 0,0 0-1,-1-1 1,1 1 0,0-1 0,0 1 0,-1 0-1,1-1 1,0 1 0,0 0 0,-1-1-1,1 1 1,0 0 0,-1-1 0,1 1-1,0 0 1,-1 0 0,1-1 0,-1 1 0,1 0-1,0 0 1,-1 0 0,1 0 0,-1-1-1,1 1 1,-1 0 0,1 0 0,-1 0-1,1 0 1,0 0 0,-1 0 0,1 0 0,-1 0-1,1 1 1,-1-1 0,1 0 0,-1 0-1,1 0 1,0 0 0,-1 0 0,0 1 0,-24 14 969,24-13-1131,-14 11 455,1 1 1,0 0-1,1 1 0,1 0 1,-17 29-1,8-14-18,-20 29 553,-59 116 1,87-148-602,1 2 0,1-1 0,1 1 0,2 0 0,1 1 0,-5 60 0,11-76-129,2 1 0,-1 0-1,2-1 1,0 0 0,1 1 0,0-1-1,1 0 1,1 0 0,11 24 0,-14-34-92,0 1 0,1-1 0,-1 0 0,1 0 1,0 0-1,0 0 0,0-1 0,1 1 0,-1-1 1,1 0-1,0 0 0,0 0 0,0 0 0,0-1 1,1 1-1,-1-1 0,0 0 0,1-1 0,0 1 1,-1-1-1,1 0 0,0 0 0,0 0 0,0-1 1,-1 0-1,1 1 0,0-2 0,0 1 0,0-1 1,0 1-1,0-1 0,7-3 0,0-1 21,0 0 0,0-1 0,-1 0 1,1-1-1,-2-1 0,1 1 0,-1-2 0,0 1 0,17-21 0,-2 0 47,-2-2 0,22-36 0,-32 44-48,0 0 0,-2-1 0,0-1 0,-2 0 0,0-1 0,-2 0 0,-1 0-1,-1 0 1,2-39 0,-6 44-197,-1 1 0,-1-1 0,-1 1 0,0 0 0,-2 0 0,0 0 0,-1 0 0,-1 0 0,-1 1 0,-1 0 0,-1 1 0,-21-35 0,24 44-283,-1 0 1,0 1 0,-1-1-1,0 1 1,0 1 0,-1 0-1,0 0 1,0 1 0,-14-8-1,10 8-806,0 1 1,0 0-1,0 0 0,-1 2 0,0-1 0,-28-2 1,6 5-3501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2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48 9069,'8'-48'2227,"-86"622"2941,45-313-4050,2-20-3547,30-235 1710,0 1-1,-1-1 0,1 0 0,-2 1 0,1-1 1,-5 8-1,6-12-1086,-4-7-2193,-20-24 1545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29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783 189 14617,'-4'0'-1202,"-101"-14"-4011,53 10 4867,-56 2 0,47 5 1301,-169 3 3709,192-6-3815,-141 5 4273,175-5-4244,2 0 613,5 0-370,13 0 204,141-4-659,-22-3-308,1008-61 1323,-773 41-1336,359-32 462,-561 45-194,200 10-1,-230 11-213,-134-7-300,-1 0 7,35 2 633,-34-2-450,39 2 368,-22-2 824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1 195 6285,'4'-17'42,"1"-9"97,16-45 1,-19 65-93,0 1 0,0 0 0,1-1 0,0 1-1,0 1 1,0-1 0,0 0 0,1 1 0,0-1 0,0 1 0,0 0 0,0 1 0,0-1-1,9-5 1,-8 8 5,-1-1 0,0 1-1,1 0 1,-1 0 0,1 1 0,-1-1-1,1 1 1,0 0 0,-1 0-1,1 1 1,-1-1 0,1 1-1,-1 0 1,0 0 0,1 1-1,-1-1 1,0 1 0,6 3 0,2 2 87,0 0 0,-1 0 1,1 1-1,18 18 1,-18-15-19,-1 1 1,0 0-1,-1 1 1,-1 1-1,0-1 1,0 2-1,-2-1 0,1 1 1,-2 0-1,8 28 1,-11-34-117,-1 0 1,-1 0-1,0 0 1,0 0-1,-1 0 1,0 1-1,0-1 1,-1 0-1,0 0 0,-1 0 1,0 0-1,0 0 1,-1 0-1,0-1 1,-1 1-1,0-1 1,0 0-1,-1 0 1,0 0-1,-9 10 1,8-10-210,3-5 50,1 1 0,-1-1 0,0 0 0,0 0 0,0 0 0,0 0 0,0 0 0,-1-1 0,1 1 0,-1-1 0,1 0 0,-1 0 0,0 0 0,0-1 0,0 1 0,-6 0 0,-13 0-3051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1 333 6265,'7'-1'18,"-1"0"1,1 0 0,0 0 0,0 1 0,0 0-1,0 0 1,0 1 0,0 0 0,0 0 0,-1 1-1,1 0 1,0 0 0,-1 0 0,0 1 0,1 0-1,-1 0 1,0 1 0,-1 0 0,1 0 0,0 0-1,-1 1 1,0-1 0,0 1 0,5 8 0,-5-7 83,0 1 1,-1 0-1,0 0 1,0 1-1,0-1 1,-1 1 0,0 0-1,-1 0 1,0 0-1,0 0 1,-1 0-1,0 1 1,0-1 0,-1 0-1,0 1 1,0-1-1,-1 0 1,0 0 0,-5 16-1,-8 1 128,6-15-122,7-8-25,1-4 32,5-8-77,0 0 0,1 1 0,0-1 0,0 1 0,1 0 0,1 1 0,-1-1 0,1 1 0,10-6 0,-11 8 23,1 0 0,1 1 1,-1 0-1,1 0 0,0 1 1,0 0-1,0 1 0,0 0 0,1 0 1,16-2-1,-18 5-17,1 0 0,-1 0-1,0 1 1,0-1 0,0 2 0,0-1-1,0 2 1,-1-1 0,1 1-1,0 0 1,-1 0 0,0 1 0,11 6-1,-5-1-130,-1 0 0,0 1 0,0 1-1,-1 0 1,-1 0 0,0 1 0,0 0-1,-1 1 1,-1 0 0,0 0 0,-1 1-1,0 0 1,-1 0 0,0 1-1,5 28 1,-10-42 24,-1 0-1,0 0 1,0 0-1,0 0 1,0 1-1,0-1 1,0 0-1,0 0 1,0 0-1,-1 0 1,1 1-1,0-1 1,-1 0-1,0 2 1,0 0-121,1-2 149,0-1-1,0 0 1,0 1-1,0-1 1,-1 1-1,1-1 1,0 1-1,0-1 1,0 0 0,0 1-1,0-1 1,-1 1-1,1-1 1,0 0-1,0 1 1,-1-1-1,1 0 1,0 1-1,0-1 1,-1 0-1,1 1 1,0-1 0,-1 0-1,1 0 1,-1 1-1,1-1 1,0 0-1,-1 0 1,1 0-1,-1 0 1,1 1-1,0-1 1,-1 0-1,-13-8-855,-5-16 386,19 24 560,-2-6-88,-1 1 0,2 0 1,-1-1-1,0 1 1,1-1-1,0 1 1,1-1-1,-1 1 1,1-1-1,0 0 1,0 1-1,1-1 1,1-8-1,0 2-2,5-45-33,4 1 1,1 0-1,22-57 1,-3 30 122,51-100 0,-81 181-52,4-8 21,0 0-1,1 0 1,14-18 0,-20 28-29,0 0 0,0-1 1,1 1-1,-1 0 0,0-1 1,0 1-1,1 0 0,-1-1 1,0 1-1,0 0 0,1 0 1,-1-1-1,0 1 0,1 0 1,-1 0-1,0 0 0,1 0 1,-1-1-1,1 1 0,-1 0 1,0 0-1,1 0 0,-1 0 1,0 0-1,1 0 0,-1 0 0,1 0 1,-1 0-1,0 0 0,1 0 1,-1 0-1,0 0 0,1 1 1,-1-1-1,1 0 0,-1 0 1,0 0-1,1 0 0,-1 1 1,0-1-1,1 0 0,-1 0 1,0 1-1,0-1 0,1 0 1,-1 0-1,0 1 0,0-1 1,1 0-1,-1 1 0,0 0 0,14 78-2286,-11-54 1326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52 4172,'4'0'293,"-2"0"-247,25 1 786,-25-1-767,-1 0 1,0 0 0,0 0 0,1 0 0,-1 1-1,0-1 1,0 1 0,1-1 0,-1 0-1,0 1 1,0 0 0,0-1 0,0 1 0,0 0-1,0 0 1,0-1 0,0 1 0,0 0-1,0 0 1,1 2 0,0 4 174,0 1 0,0-1 0,-1 0 0,-1 1 0,1-1 0,-1 1 0,0-1 0,-1 1 1,0-1-1,0 1 0,-3 10 0,-1-1 185,-1 0 0,-1-1 1,0 1-1,-9 14 0,14-29-372,1 0 0,-1 0-1,1-1 1,-1 1 0,1 0 0,-1-1-1,0 0 1,0 1 0,0-1 0,0 0-1,0 0 1,0 0 0,0 0 0,0 0 0,-1 0-1,1-1 1,0 1 0,0-1 0,-1 1-1,1-1 1,0 0 0,-1 0 0,1 0-1,-3-1 1,3 1-27,0 0 1,0 0-1,0-1 0,0 1 0,0-1 1,0 1-1,0-1 0,1 0 0,-1 0 1,0 0-1,0 0 0,0 0 0,1 0 1,-1 0-1,1-1 0,-1 1 0,1 0 1,-1-1-1,1 1 0,0-1 0,0 0 1,0 1-1,0-1 0,0 0 1,0 0-1,0 0 0,0-2 0,0-4 4,0 0 0,1 0 0,0 0 0,1 0 0,0 0 0,0 0-1,1 0 1,-1 0 0,2 0 0,-1 0 0,1 1 0,4-8 0,2-3 7,1 1 0,0 0-1,23-28 1,-30 42-35,0-1 0,0 0 0,0 1 0,1 0 0,-1 0 1,1 0-1,0 0 0,0 0 0,0 1 0,0-1 0,0 1 0,1 0 0,-1 1 0,1-1 0,-1 1 0,1 0 0,7-1 0,-3 6-2,1 3 5,-1 1 0,0 1 1,-1 0-1,0 0 0,0 0 0,-1 1 0,0 0 0,-1 0 1,0 1-1,0 0 0,-2 0 0,1 0 0,-1 1 0,2 13 1,3 11-211,-1 1 0,-2-1 0,1 59 1,-6-84-129,-1 0 1,0 0-1,0 1 1,-1-1 0,-1 0-1,0 0 1,0 0-1,-6 16 1,-4-19-683,6-3-3538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7365,'10'-15'3,"-4"4"55,1 0 0,0 1 0,0-1 0,1 2 0,0-1 0,1 1 0,12-10-1,-20 18-26,0 1 0,0-1-1,0 0 1,1 1-1,-1-1 1,0 1 0,0 0-1,1-1 1,-1 1 0,1 0-1,-1 0 1,0 0-1,1 0 1,-1 0 0,0 0-1,1 0 1,-1 0 0,0 1-1,1-1 1,-1 0-1,0 1 1,1-1 0,-1 1-1,0-1 1,0 1-1,0 0 1,0 0 0,0-1-1,1 1 1,-1 0 0,0 0-1,-1 0 1,1 0-1,0 0 1,0 0 0,1 2-1,2 4 112,1 1 0,-1 0 0,0 0 0,4 11 0,8 28 331,-2 0 1,-2 1-1,8 70 1,-2 146 366,-18-204-1610,-13 109-1,8-139-1231,-1 0 1,-20 56-1,12-51-1004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1 204 7985,'4'-26'252,"1"14"420,9-15-268,1 12-32,6 1-36,11-1-40,8 0-44,13 0-52,1 2-224,1 0-276,2 2-340,-9 3-364,-3-1-740,-2 3-657,-8 1-399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4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548 111 6753,'-2'-8'0,"-2"-6"90,-1 0 0,-9-21 1,13 32-45,0 1 0,-1-1 0,1 0 0,-1 1-1,0-1 1,0 1 0,0 0 0,0 0 0,0-1 0,0 1 0,-1 1 0,1-1 0,-1 0 0,1 1 0,-1-1 0,0 1 0,0 0 0,-3-2 0,-4 4 300,1 2-237,1 1 1,0 0-1,0 0 0,0 0 0,0 1 0,1 0 0,0 1 0,0-1 0,0 2 0,1-1 0,-1 1 0,2 0 0,-1 0 0,-8 15 1,4-5 78,2 0 0,0 1 1,0 0-1,2 0 0,0 1 1,2 0-1,0 0 0,1 0 1,-2 39-1,7-1 300,2-1 0,11 60 0,5 42 347,-19-143-843,-2-1 1,1 1-1,-2-1 1,0 0-1,-1 0 1,0 0-1,-1 0 1,0 0-1,-1-1 1,-1 0-1,0 0 1,-1 0-1,0-1 1,-1 0-1,-13 16 1,14-19-99,-1-1 0,0 0 0,0-1 0,0 0 1,-1 0-1,0-1 0,0 0 0,-1 0 0,1-1 1,-1 0-1,-1-1 0,1 0 0,0-1 0,-1 0 1,0-1-1,0 0 0,0 0 0,0-1 0,0-1 1,-15-1-1,25 1 77,-1 0 1,0 0 0,1 0-1,-1-1 1,1 1-1,-1 0 1,0-1 0,1 0-1,-1 1 1,1-1-1,-1 0 1,1 0 0,-2-1-1,-1-1-47,3 3 58,0-1-1,1 0 1,-1 1-1,0-1 1,1 1-1,-1-1 0,1 0 1,-1 0-1,1 1 1,-1-1-1,1 0 1,-1 0-1,1 0 0,0 0 1,-1 1-1,1-1 1,0 0-1,0 0 1,0 0-1,0 0 0,0 0 1,0 0-1,0 0 1,0 0-1,0-1 1,3-7-226,4-1 120,1 1 0,0-1 0,0 2 0,1-1 0,0 1 0,0 1 0,17-11 0,84-44-1040,-76 44 837,167-91-3635,-138 70 1743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4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27 6101,'0'-2'14,"-1"0"1,0 0-1,0 0 1,0 0-1,0 0 1,0 0-1,-1 0 1,1 1 0,0-1-1,-1 0 1,-2-1-1,2 1 344,-7 11 163,-17 23-75,2 1 1,1 0-1,1 2 0,2 1 1,-27 65-1,-61 212 1630,88-243-1703,3 0 0,4 0 0,2 1 0,3 1 0,2 80 0,8-115-556,1 0 0,2 0 0,1-1 1,21 67-1,-18-78-400,2 0 0,0-1 0,1-1 0,1 0 0,1 0 0,2-2 0,28 33 0,-35-45-103,1 1 1,0-1-1,1-1 1,0 0-1,13 7 0,18 7-1912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4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47 7085,'-1'-4'18,"1"2"-3,0 0 0,-1-1-1,1 1 1,-1 0 0,1 0 0,-1 0 0,0-1-1,0 1 1,0 0 0,0 0 0,0 0 0,0 1-1,-1-1 1,1 0 0,-1 0 0,1 1 0,-1-1-1,0 1 1,0-1 0,1 1 0,-4-2 0,-3 6 191,-5 6-53,0 1-1,1 0 0,1 1 0,0 1 0,0-1 0,1 2 0,0-1 1,1 2-1,-13 25 0,-4 13 499,-27 76 0,31-65 104,-28 126-1,43-146-595,1 0 1,2 0-1,3 1 0,3 46 0,9 49-2556,-11-139 2384,4 13-914,-4-12 868,0-1-1,0 0 1,0 0-1,1 0 1,-1 1-1,0-1 1,0 0-1,0 0 1,1 0 0,-1 0-1,0 1 1,0-1-1,1 0 1,-1 0-1,0 0 1,0 0-1,1 0 1,-1 0-1,0 0 1,1 0-1,-1 0 1,0 0-1,0 0 1,1 0-1,-1 0 1,0 0-1,1 0 1,-1 0-1,0 0 1,0 0-1,1 0 1,-1 0-1,0 0 1,0-1-1,1 1 1,-1 0 0,0 0-1,0 0 1,1 0-1,-1-1 1,0 1-1,0 0 1,0 0-1,0 0 1,1-1-1,-1 1 1,0 0-1,0 0 1,0-1-1,23-26-278,-1 0 0,23-41 0,338-499 1993,-350 529-1159,-32 36-452,0 1-1,0-1 0,1 1 0,-1 0 0,0 0 0,1 0 0,-1 0 0,1 0 1,-1 0-1,1 0 0,-1 0 0,1 0 0,-1 1 0,1-1 0,0 0 0,-1 1 1,1 0-1,0-1 0,0 1 0,-1 0 0,1 0 0,0 0 0,2 0 0,0 7 309,1 6-189,-1 0 0,0 0-1,-1 1 1,0 0 0,1 26-1,-4 80 402,-1-83-428,0 16-290,-15 94 0,13-127-446,-2-1 0,0 0 1,-1 0-1,-1-1 0,0 0 0,-2 0 0,0-1 0,-13 20 0,-8 2-2490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5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0 144 7241,'8'-9'48,"-1"0"0,1 0 0,0 1 0,1 0 0,0 1-1,0 0 1,1 0 0,0 1 0,0 0 0,0 1 0,1 0 0,0 0 0,0 1 0,0 1 0,0 0 0,0 0 0,1 1 0,21-1 0,38 2-5,0 3 1,111 17-1,-117-9-409,0-3-1,1-4 1,87-5-1,-144 1 425,0 0 0,0-1 0,0 0 0,0 0 1,0-1-1,0-1 0,-1 1 0,0-1 0,1-1 0,-2 1 0,1-1 1,0-1-1,-1 1 0,0-1 0,9-11 0,-14 15 1306,-12 9-893,-6 5-223,0 1 0,2 1 0,-1 0-1,2 1 1,0 0 0,1 1 0,0 0 0,-14 28 0,22-35-160,0 0 1,1 1-1,1-1 0,-1 0 1,1 1-1,1-1 0,0 1 1,0 0-1,1-1 1,0 1-1,1 0 0,0 0 1,2 9-1,-1-12-158,1 0 1,-1-1-1,1 1 0,0-1 1,1 0-1,0 0 0,0 0 0,0 0 1,0-1-1,1 1 0,0-1 0,0 0 1,1-1-1,-1 1 0,1-1 1,0 0-1,0-1 0,10 5 0,-3-3-502,0-1 0,1 0 0,-1-1-1,1 0 1,0-1 0,0 0 0,0-2-1,0 1 1,0-2 0,0 0 0,0 0-1,19-6 1,20-4-1857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5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317 131 6193,'2'-7'27,"2"-4"13,0 1 1,-1-1 0,0 0-1,2-19 1,-5 28-13,0 1-1,0-1 1,0 0 0,0 0-1,0 0 1,0 0 0,-1 0-1,1 0 1,-1 0 0,1 0 0,-1 0-1,0 0 1,1 1 0,-1-1-1,0 0 1,0 1 0,-1-1-1,1 0 1,0 1 0,0-1-1,-1 1 1,1 0 0,-1-1-1,1 1 1,-1 0 0,0 0-1,1 0 1,-1 0 0,0 0-1,0 1 1,0-1 0,1 0-1,-3 0 1,-9 4 369,-1 3-245,0 0 1,1 1 0,0 1-1,1 0 1,0 1-1,0 0 1,0 0 0,-14 17-1,9-7-16,1 1-1,0 1 1,1 0 0,2 1-1,0 1 1,1 0-1,2 0 1,0 1 0,1 0-1,2 1 1,1 0-1,0 0 1,2 1 0,1-1-1,1 1 1,1 0-1,3 31 1,-2-54-165,1 10-315,0-1 1,1 1 0,0 0 0,1-1-1,6 16 1,-8-25-69,4-8-304,14-13 547,-1-1 1,-2-1-1,0 0 1,-1-2-1,13-24 0,-7 13 148,28-43 6,-4 4 876,97-118 0,-142 189-831,0 0-1,0 1 0,1-1 1,-1 0-1,0 1 0,1-1 1,-1 1-1,1-1 1,-1 1-1,1-1 0,-1 1 1,1-1-1,-1 1 1,1 0-1,-1-1 0,1 1 1,0-1-1,-1 1 1,1 0-1,0 0 0,-1-1 1,1 1-1,0 0 0,-1 0 1,1 0-1,0 0 1,-1 0-1,1 0 0,0 0 1,-1 0-1,1 0 1,0 0-1,-1 0 0,1 0 1,1 1-1,-1 1 0,-1-1 1,1 1-1,0-1 0,-1 1 1,1 0-1,-1 0 0,1-1 1,-1 1-1,0 0 0,0 0 1,0 0-1,0-1 0,0 3 0,-8 66 414,8-69-440,0 1 4,-27 197 990,25-174-1093,2 0 0,0-1-1,2 1 1,1-1-1,1 0 1,8 29 0,-11-48 10,0-1 1,1 1 0,0-1 0,-1 0-1,2 0 1,-1 0 0,0 0 0,1 0-1,0-1 1,-1 1 0,2-1 0,-1 0 0,0 1-1,1-1 1,-1-1 0,1 1 0,6 3-1,-6-4 45,0-1 0,0 0 0,0 0 0,0-1 0,0 1 0,0-1 0,1 0 0,-1 0 0,0 0 0,0 0 0,0-1 0,0 0 0,0 0 0,0 0 0,0 0 0,0 0 0,0-1 0,-1 0 0,1 0 0,4-3-1,15-10 239,-1-1 0,0-2 0,29-30 0,14-12 1004,-63 59-125,-2 10-878,0 9-33,1 0-1,1 0 0,4 21 0,-5-34-121,0 0 0,0 0 0,0 0 0,1-1 0,0 1 0,0 0 0,0-1 0,0 0 0,1 1 0,0-1 0,0 0 0,0 0 0,0-1 0,1 1 0,-1-1 0,1 1 0,0-1 0,0 0 0,6 3 0,-7-5-20,0 0 0,1 0 0,-1 0-1,1 0 1,0 0 0,-1-1 0,1 1 0,0-1 0,-1 0-1,1 0 1,0-1 0,-1 1 0,1-1 0,0 1-1,-1-1 1,7-3 0,-4 2-5,0-1-1,-1-1 1,1 1-1,-1-1 1,0 0 0,0 0-1,0 0 1,-1-1-1,6-6 1,-4 4-21,-1 1 0,-1-1 0,1 0 0,-1 0 0,-1 0 0,1 0 0,-1-1 0,0 0 0,-1 1 0,0-1 0,0 0-1,-1 0 1,0 0 0,0 0 0,-1-1 0,0-8 0,-3 8-240,1 0 0,-1 0 1,0 0-1,-1 1 0,0-1 0,0 1 0,-1 0 0,0 0 0,-1 0 0,0 1 0,0 0 0,0 0 1,-1 1-1,-11-10 0,-3 0-1337,-2 1 0,1 1 0,-45-20 0,26 16-772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09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25 556 5088,'-1'-8'913,"-10"-69"1720,6 52-1624,1-1 1,2 0 0,0 0 0,3-37 0,6 15 2869,25-88 1,-31 134-3508,-1 1-345,-1 1 0,1-1-1,0 1 1,0 0 0,0-1 0,0 1 0,0-1 0,0 1-1,0-1 1,0 1 0,0 0 0,0-1 0,1 1 0,-1-1-1,0 1 1,0 0 0,0-1 0,0 1 0,1-1 0,-1 1-1,0 0 1,0-1 0,1 1 0,-1 0 0,0-1 0,0 1-1,1 0 1,-1 0 0,0-1 0,1 1 0,-1 0-1,0 0 1,1 0 0,-1-1 0,1 1 0,-1 0 0,0 0-1,1 0 1,-1 0 0,1 0 0,-1 0 0,0 0 0,1 0-1,-1 0 1,1 0 0,-1 0 0,1 0 0,-1 0 0,0 0-1,1 0 1,-1 0 0,1 0 0,-1 1 0,0-1 0,1 0-1,-1 0 1,0 1 0,1-1 0,-1 0 0,0 0-1,1 1 1,-1-1 0,22 19 712,-21-19-821,7 10 257,0-1 0,-1 1 0,0 0 0,-1 1 0,0 0 0,8 22 0,3 3 173,53 109 854,43 80 1520,-86-187-1211,-6-28-30,-15-13-1371,6-4-109,0-1 0,-1 0 0,0-1 0,0 0 0,-1 0 0,0-1 0,10-14 0,62-90-3,-48 64 3,107-134-1,-41 58 0,-95 120-15,-4 5-106,-6 7-1559,-9 8 1575,0 0 1,-1-1-1,0-1 0,-1-1 1,0 0-1,-1-1 1,0-1-1,0 0 0,-1-1 1,0-1-1,-1-1 1,0-1-1,0 0 0,0-2 1,0 0-1,0-1 1,-24 0-1,25 2 263,18-4-141,0 1 1,0-1 0,-1 1 0,1 0 0,0-1-1,0 1 1,0 0 0,-1-1 0,1 1-1,0-1 1,0 1 0,0 0 0,0-1 0,0 1-1,1 0 1,-1-1 0,0 1 0,0 0-1,0-1 1,0 1 0,1-1 0,-1 1 0,0 0-1,1-1 1,-1 1 0,0-1 0,1 1-1,-1-1 1,1 1 0,-1-1 0,1 1-1,-1-1 1,1 1 0,22 25 230,0-1 0,2 0 1,0-2-1,2-1 0,1-1 0,0-1 0,37 18 1,-60-36-152,-1 0 0,0 0 0,1 0 0,-1-1 0,1 1 0,8 0 1,12-3 130,-16-1-222,1-1-1,0 0 0,-1 0 0,0-1 0,1 0 0,-2 0 1,1-1-1,10-8 0,68-58-13,-51 39 12,73-65-145,-6 5 521,-32 33-3492,-9 13-3333,4 6-4806,-39 25 909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1 221 9841,'1'2'-22,"1"0"0,0 0 0,0 0 0,0-1 0,-1 1 0,1 0 0,1-1 0,-1 0 0,0 0 0,0 1 0,0-1 0,1 0 0,-1-1 0,1 1 0,-1 0 0,0-1 0,1 1 0,-1-1 0,1 0 0,3 0 0,-6 0 23,70 6 274,0-3 1,0-3 0,0-4 0,128-22 0,-183 24-192,-1-2 1,0 0-1,25-10 0,-35 12-65,-1 0 0,1 0 0,-1 0 1,1 0-1,-1-1 0,0 1 0,0-1 0,0 0 0,0 0 0,-1 0 0,1 0 0,-1-1 0,0 1 0,0-1 0,0 1 1,0-1-1,2-5 0,-4 7-13,0 1-1,0-1 1,0 1 0,0-1 0,0 0 0,0 1 0,0-1-1,-1 1 1,1-1 0,0 1 0,-1-1 0,1 1 0,-1-1 0,0 1-1,1-1 1,-2-1 0,0-1 11,-3-5 11,1 1 1,-1 0-1,0-1 1,-1 2-1,0-1 1,0 1-1,0-1 1,-1 2-1,0-1 1,-1 1 0,0 0-1,1 1 1,-18-9-1,22 12 310,-2 6-116,0 3-143,0 0 1,0-1-1,0 2 0,1-1 1,0 0-1,1 1 0,-1 0 0,1 0 1,1 0-1,0 0 0,0 0 1,-1 12-1,-8 46 241,-9 56-988,5-42-2938,13-74 2999,-1 9-3343,1 3 771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96 120 7785,'21'-23'26,"-4"4"309,28-26 1,-41 42-244,0-1 0,0 1 0,0 0 0,0 1 0,1-1 1,-1 1-1,1-1 0,0 1 0,0 1 0,-1-1 0,1 1 0,0 0 0,8-1 1,-1 5 285,1 4-262,0-1 1,-1 2 0,0 0-1,0 0 1,-1 1 0,0 0-1,0 1 1,-1 1 0,-1 0-1,0 0 1,0 0 0,-1 1-1,0 0 1,-1 1 0,-1 0-1,0 0 1,0 1 0,-2-1-1,0 1 1,0 0 0,-1 0-1,-1 0 1,0 1 0,-1-1 0,-1 25-1,-3-9-73,-2 0 0,0-1 0,-2 1 0,-2-1 0,0-1 0,-2 0 0,-17 32 0,10-26-359,-1-1 0,-2 0 1,-2-2-1,-1 0 0,-31 31 0,40-48-462,-1 0 0,0-1 0,-1 0 0,0-1 0,-1-2 0,0 1 0,-1-2 0,-26 10 0,9-8-1996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600 73 7433,'110'-71'3366,"-108"69"-1809,-7 2-1484,1 1-1,-1-1 1,1 1-1,-1 0 1,1 0-1,-1 0 1,1 0-1,-5 3 1,-4 1 47,-4 1 78,-1 1 0,1 0 0,1 2 0,0 0 0,0 0-1,0 2 1,1 0 0,-21 21 0,31-28-137,0 1 0,0 1 0,0-1 0,1 0 0,0 1 1,0 0-1,1 0 0,-1 0 0,1 1 0,1-1 0,-1 1 0,1-1 0,0 1 0,1 0 0,-2 8 0,3-6-6,1-1-1,-1 0 1,1 0-1,0 0 0,1-1 1,0 1-1,0 0 1,1 0-1,0-1 0,0 0 1,0 1-1,1-1 0,6 7 1,-3-4-31,-1 1 0,0-1 0,0 1 0,-1 1 0,-1-1 0,0 1 0,5 21 1,-8-30-22,-1-1 0,0 1 0,0 0 0,0-1 0,0 1 0,-1 0 0,1-1 0,-1 1 0,1-1 0,-1 1 0,0-1-1,-1 4 1,-2 4 8,-9 29 47,-1 0 0,-2-1 0,-31 53 0,26-51 47,1 0-1,-17 50 1,34-76 33,0-1-1,1 1 1,0-1-1,1 1 1,1 0-1,0 0 1,1-1 0,3 18-1,1 30 201,-5-9-46,-2 1 1,-13 69-1,-30 103 15,23-124-369,2 1-342,-26 114-2027,35-174 597,-3-1 0,-36 79 0,42-104 906,-1 0 0,0-1 0,-1 0 0,-1-1 0,-14 15 0,-14 5-3446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6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209 598 5589,'-14'-120'255,"10"81"820,4 35-791,-1 1-36,-1-3-211,2 6-13,-1-1 0,1 1 0,0 0 0,0 0 0,0-1 0,0 1 0,0 0 0,0 0 0,-1-1 0,1 1 0,0 0 0,0 0 0,0 0 0,-1-1 0,1 1 0,0 0 0,0 0 0,-1 0 0,1 0 0,0 0 0,0-1-1,-1 1 1,1 0 0,0 0 0,-1 0 0,1 0 0,0 0 0,0 0 0,-1 0 0,1 0 0,0 0 0,-1 0 0,1 0 0,0 0 0,0 0 0,-1 0 0,1 0 0,0 1 0,0-1 0,-1 0 0,1 0 0,-1 0 0,-12 10 226,1 0 1,0 1-1,0 1 1,1-1-1,-17 24 1,9-7 437,-31 58 1,32-54-219,16-29-188,7 0-175,4 0-69,0-1 0,0 1 0,0-1 0,0-1 0,1 0 0,15 0 0,42 7 97,-22 6 19,66 29 0,-69-25 271,72 20-1,-108-37-348,0-1-1,0 1 1,0-1 0,0-1 0,0 1 0,0-1-1,0 0 1,0 0 0,0-1 0,0 0-1,-1 0 1,1 0 0,-1-1 0,0 1-1,1-1 1,-1-1 0,0 1 0,-1-1-1,1 0 1,-1 0 0,7-7 0,3-7 77,-1 0 1,0-1 0,-1 0 0,-1-1-1,-1 0 1,13-40 0,-6 7 202,16-85-1,-27 107-210,-1-1 0,-2 1 0,-1-1 0,-4-53 0,1 74-130,-1 0 0,0 0 0,-1 1 0,0-1 0,0 1 0,-1 0 0,-8-14 0,8 18-59,1 1 1,-1-1-1,-1 1 1,1 0-1,0 1 1,-1-1-1,0 1 1,0 0-1,-1 0 1,1 0-1,-1 1 1,1 0-1,-10-4 1,8 5-191,-1 0 1,1 0 0,0 1 0,-1 0 0,0 0-1,1 1 1,-1 0 0,1 0 0,-1 1 0,0 0-1,1 0 1,0 1 0,-1 0 0,1 0-1,0 1 1,0 0 0,0 0 0,-7 5 0,6-4-281,0 1 1,1 0-1,-1 0 1,1 1-1,1 0 1,-1 0-1,1 1 1,0 0-1,1 0 1,-1 0-1,1 0 0,1 1 1,0 0-1,0 0 1,-4 10-1,2 15-2488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7741,'16'-10'619,"-16"10"-601,0 0 1,1 0 0,-1-1-1,0 1 1,0 0 0,1 0-1,-1 0 1,0 0 0,1 0-1,-1 0 1,0 0 0,0 0-1,1 0 1,-1 1 0,0-1-1,1 0 1,-1 0 0,0 0-1,0 0 1,1 0 0,-1 0-1,0 0 1,0 1 0,0-1-1,1 0 1,-1 0 0,0 0-1,0 1 1,0-1 0,1 0-1,-1 0 1,0 1 0,1 3 61,0 0 1,0 0 0,-1-1 0,1 1 0,-1 0-1,0 0 1,-1 0 0,1 4 0,-2 40 380,2-24-170,0-1 1,-2 1 0,-1-1-1,-9 35 1,23-66-14,-4 1-240,1 0-1,0 0 0,0 1 1,1-1-1,-1 2 0,2-1 1,-1 1-1,0 1 0,11-4 1,-16 7-27,1 1 0,-1 0 0,0-1 1,1 1-1,-1 1 0,0-1 0,1 1 0,-1 0 1,0 0-1,1 0 0,-1 0 0,0 1 0,0-1 1,0 1-1,0 0 0,-1 1 0,1-1 1,0 0-1,-1 1 0,6 5 0,-1 1-301,-1 0 1,1 0-1,8 16 0,-15-24-268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1 133 6773,'20'-38'-260,"-4"9"24,-4 6 56,-3 4 12,2 4 24,-7 6-28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4836,'49'-60'2608,"-48"58"-1108,2 8-946,-1 1-413,1 0 1,-1 1-1,0-1 0,-1 0 0,0 1 1,0-1-1,0 9 0,-4 64 751,1-41-617,-2 362 1476,2-91-3041,2-291 416,0 0-1,-1 0 0,-1-1 0,-1 1 1,0 0-1,-1-1 0,-1 0 0,-13 30 1,3-24-1654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1105 134 6657,'-1'-18'97,"0"4"129,0 0 0,0 0 0,2 0 0,0 0 0,0 1 0,4-15 0,-5 28-200,1-1-1,-1 1 1,0-1-1,1 1 1,-1 0-1,1-1 1,-1 1-1,0 0 1,1 0-1,-1-1 1,1 1-1,-1 0 1,1 0-1,-1 0 1,1-1 0,-1 1-1,1 0 1,-1 0-1,1 0 1,0 0-1,-1 0 1,1 0-1,0 0 1,8 1 173,5 7 331,15 16-215,-1 0 0,-2 2 0,0 1 1,-2 1-1,-1 1 0,-1 2 0,22 40 0,-13-16 128,-3 2 1,-3 0-1,31 102 1,-46-122-245,-2 0 0,-1 0 0,-2 0 0,-1 1 1,-3 54-1,-3-62-82,-1-1 1,-1 0-1,-2 0 0,-1-1 1,-1 0-1,-1 0 0,-21 41 1,4-20-184,-2-2-1,-2-1 1,-2-1 0,-2-2-1,-2-1 1,-1-2 0,-2-2 0,-2-1-1,-2-2 1,-1-2 0,-64 36-1,36-30-968,-1-3-1,-2-4 0,-1-2 1,-1-4-1,-1-4 0,-160 25 0,94-29-1736,4-5-661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10749,'9'19'-12,"-2"1"120,0-10-68,-2 16-332,-1-11-204,0 13-2228,-4-8 215,-4 0-499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0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884 0 7525,'-4'10'232,"0"-1"1,-1 0-1,-1 0 1,1-1-1,-1 0 1,-1 0-1,1 0 1,-1-1-1,-1 0 1,1 0-1,-1-1 1,-1 0-1,1 0 1,-1-1-1,0 0 1,0 0-1,0-1 1,-16 4-1,-217 66-570,138-49-2972,-166 19 0,154-34 182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6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24 140 6141,'-5'-45'531,"-12"-46"0,16 88 977,4 38-987,1 1 0,12 44 0,-6-28-84,39 289 1213,-32-211-4180,-16-107 123,-1-19-78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10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108 318 5725,'-5'-5'413,"-7"-5"782,0 0-1,1-1 0,1-1 0,0 0 1,0 0-1,-14-26 0,19 29-192,4 8-774,0 0 1,0 0-1,1 0 0,-1 0 0,0 0 0,0 0 0,1 0 1,-1-1-1,1 1 0,-1 0 0,1 0 0,0-1 1,0 1-1,-1 0 0,1 0 0,0-1 0,0 1 0,0 0 1,1-3-1,4 3 282,19-2-17,-13 5-5,5 7-208,-1 1-1,0 1 0,-1 0 0,0 0 1,0 2-1,-1 0 0,-1 0 0,0 1 1,10 17-1,16 28 652,32 66-1,-45-77-398,-10-19-131,-6-11 236,1 0 0,0 0 0,15 17 1,-24-34-567,0 0 0,0 0 0,0-1 0,0 1 1,0 0-1,0 0 0,0-1 0,0 1 0,1 0 0,-1-1 1,0 1-1,1-1 0,-1 0 0,0 1 0,1-1 0,-1 0 1,0 0-1,1 0 0,-1 0 0,0 0 0,1 0 0,-1 0 1,0 0-1,1-1 0,-1 1 0,2-1 0,2-1 56,0 0-1,0 0 1,-1-1-1,1 1 1,6-6 0,57-49-7,-2-3 1,81-96 0,-90 93-88,102-113-33,-153 167-17,-4 7-145,-9 9-3189,-16 15 2887,-2-1 1,0-1 0,0-1 0,-38 20-1,-126 60-80,140-75 1281,48-23-687,0-1-1,0 0 1,0 1 0,0-1-1,0 1 1,0-1 0,0 1-1,0 0 1,0-1 0,1 1-1,-1 0 1,0-1 0,0 1-1,1 0 1,-1 0-1,1 0 1,-1 0 0,0 0-1,1 0 1,0 0 0,-1 0-1,1 0 1,0 0 0,-1 0-1,1 0 1,0 0 0,0 0-1,0 0 1,0 0-1,0 0 1,0 0 0,0 0-1,0 0 1,0 0 0,0 0-1,1 0 1,-1 0 0,0 0-1,1 0 1,-1 0 0,2 2-1,2 3 129,0-1-1,1 1 1,-1-1-1,1 0 1,8 6-1,-1 0 85,199 196 1980,-208-204-2242,0 0 0,1 0 0,-1-1 0,1 1 0,0-1 0,0 1 0,5 1 0,11-1 0,-8-5 0,0-1 0,-1-1 0,1 0 0,-1-1 0,0 0 0,-1 0 0,1-1 0,17-13 0,81-70 0,-93 75 0,170-156 165,-20 17-683,-48 55-3563,-91 78-685,53-30 1,-31 25-2387,-2 4-2642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0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7293,'-78'22'4670,"92"-18"-3794,18 4-319,1 0 1,63 4-1,88-2 495,-108-7-726,1599 86 2962,-9 39-3740,-1006-64-4699,-637-61 4327,6 0-373,-9-3-4942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1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423 142 8505,'-154'21'444,"-115"11"4470,289-36-656,52-10-3924,470-35 1986,-426 42-2040,821-36 1232,3 26-1057,126-3-4886,-1016 19 3733,193-11-2990,-82-7-3714,-126 11 2455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9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859 189 7125,'-1'0'-46,"1"0"0,-1-1 0,1 1-1,-1-1 1,1 0 0,0 1 0,-1-1 0,1 1 0,0-1 0,-1 0 0,1 1 0,0-1 0,0 1 0,0-1 0,0 0 0,0 1 0,-1-1 0,1 0 0,0 1 0,0-1 0,1 0 0,-1 1 0,0-1-1,0 0 1,0 1 0,0-1 0,0 0 0,1 1 0,-1-2 0,15-15 10,-11 12-6,7-9-601,-8 11 504,1 0-1,-1 0 1,1 1-1,0-1 1,0 1-1,0 0 1,0 0-1,5-1 1,7-4 1257,-14 6-791,15-9 1104,12-5-753,0 1-1,1 1 0,1 2 1,0 1-1,0 2 1,1 0-1,44-3 0,-73 10-629,1 1-1,0-1 0,0 1 0,-1 0 0,1 0 0,0 0 1,0 0-1,-1 1 0,1-1 0,0 1 0,-1 0 1,1 0-1,0 0 0,-1 1 0,0-1 0,1 1 0,-1 0 1,0 0-1,0 0 0,0 1 0,0-1 0,0 1 0,0-1 1,-1 1-1,1 0 0,-1 0 0,0 0 0,0 0 0,0 1 1,0-1-1,-1 0 0,1 1 0,-1-1 0,0 1 1,0 0-1,0-1 0,0 1 0,-1 4 0,2 9 159,-1 1-1,-1-1 0,-1 1 0,-1-1 1,0 0-1,-8 31 0,-52 150 1230,35-117-505,-20 92-1,46-168-871,0 0 0,0 0-1,1 0 1,0 1 0,-1-1 0,2 0-1,-1 0 1,1 0 0,-1 0 0,1 0-1,1 0 1,2 8 0,-1-9-23,-1 0 0,0 0 1,1-1-1,0 1 0,0-1 0,0 0 0,0 0 1,1 0-1,-1 0 0,1 0 0,0-1 0,-1 0 0,1 0 1,8 3-1,33 13 152,-25-10-112,-1 0 1,32 18-1,-45-21-63,1 0-1,-1 0 1,0 0 0,0 1-1,0-1 1,-1 2 0,0-1-1,0 0 1,0 1 0,6 12-1,1 15 48,0 0 0,-2 0 0,-2 1 0,-1 0 0,2 37 0,-9-72-59,60 484 671,-60-484-670,2 13 30,-1-1 1,0 1-1,-1 17 1,0-27-25,0 1 0,-1 0 1,0 0-1,0-1 1,0 1-1,0-1 1,0 1-1,-1-1 0,0 1 1,1-1-1,-1 0 1,-1 0-1,1 0 0,0 0 1,-6 5-1,-5 3 14,-1 0-1,-1-2 1,1 1-1,-29 11 1,-71 25 48,74-32-45,-606 209 249,212-87-3044,411-129 2051,-101 27-2565,106-31 433,-1 0 1,-27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1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32 105 10829,'-30'3'400,"29"-5"-86,6-1 9,45-16 49,11 4-258,0 2-1,1 3 0,102-3 1,-120 11-92,688-28-1808,-242 33-4530,-373 0 3560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1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415 257 6929,'-87'3'234,"-217"-6"1692,282-2-1363,22 5-552,-1 0 1,1 0 0,0 0-1,0 0 1,0 0-1,0 0 1,0 0-1,0 0 1,0 0-1,0 0 1,0 0 0,0 0-1,-1-1 1,1 1-1,0 0 1,0 0-1,0 0 1,0 0-1,0 0 1,0 0-1,0 0 1,0-1 0,0 1-1,0 0 1,0 0-1,0 0 1,0 0-1,0 0 1,0 0-1,0-1 1,0 1 0,0 0-1,0 0 1,0 0-1,0 0 1,0 0-1,0 0 1,0 0-1,0-1 1,1 1 0,-1 0-1,0 0 1,0 0-1,0 0 1,0 0-1,0 0 1,0 0-1,0 0 1,0 0-1,0 0 1,0 0 0,1-1-1,-1 1 1,0 0-1,0 0 1,0 0-1,0 0 1,0 0-1,0 0 1,1 0 0,-1 0-1,0 0 1,0 0-1,0 0 1,39-9 479,183-10 82,-124 14-451,803-66-1430,-4-38-4791,-678 75 3773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3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47 6053,'0'0'6,"-13"-24"16,5 13 302,8 11-310,0 0 1,0 0-1,0 0 0,0 0 1,0-1-1,0 1 1,-1 0-1,1 0 0,0 0 1,0 0-1,0 0 1,0 0-1,0 0 0,0 0 1,0 0-1,0 0 1,0-1-1,0 1 1,-1 0-1,1 0 0,0 0 1,0 0-1,0 0 1,0 0-1,0 0 0,0 0 1,0 0-1,0 0 1,-1 0-1,1 0 0,0 0 1,0 0-1,0 0 1,0 0-1,0 0 0,0 0 1,-1 0-1,1 0 1,0 0-1,0 0 0,0 0 1,0 0-1,0 0 1,0 1-1,0-1 1,0 0-1,0 0 0,-1 0 1,1 0-1,0 0 1,0 0-1,0 0 0,0 0 1,0 0-1,0 0 1,0 1-1,-8 34 369,1 1 0,2 0 0,0 45 0,-4 25 416,-8 19 1918,-66 236 0,76-349-2073,5-12-342,3-6 1509,9-28-1584,2 1 0,25-52-1,16-10 91,84-114-1,-96 155-239,3 2 0,1 1 0,69-58-1,-101 98-71,1 0 0,0 1 0,0 1 0,28-15 0,-39 23-5,1-1 1,-1 1-1,1-1 0,0 1 1,-1 0-1,1 0 0,0 1 1,0-1-1,-1 1 0,1 0 1,0 0-1,0 0 1,-1 0-1,1 1 0,0 0 1,0-1-1,-1 1 0,1 1 1,0-1-1,-1 0 1,1 1-1,-1 0 0,0 0 1,0 0-1,0 0 0,0 0 1,5 6-1,0 1 5,0 1 0,-1 1 1,0 0-1,-1 0 0,0 0 0,-1 0 0,-1 1 0,1 0 1,-2 0-1,5 24 0,-1 12 24,1 71 1,-7-99-31,-3 191-1051,-2-68-2977,4-136 3527,0 27-1778,4-19-4752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3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1 163 6185,'18'-20'-174,"6"-6"367,0 0 0,2 1 1,46-33-1,-55 52 412,-14 5-484,1 0 272,0 6 43,1 1-309,0 1 0,-1 0-1,0 0 1,0 0 0,0 1-1,-1-1 1,-1 1-1,1 0 1,-1 0 0,0 0-1,1 15 1,0 16 254,-3 49 1,-1-60-264,-1 108-481,-27 190 0,27-312-154,0-1 1,-1 1-1,-1-1 0,0 1 0,-1-1 0,0 0 0,-1-1 1,0 1-1,-1-1 0,-13 18 0,-6-6-1956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1 491 6105,'0'-7'-15,"0"0"1,0 1-1,0-1 1,1 0-1,0 0 1,1 0-1,0 0 1,0 1 0,0-1-1,0 1 1,1-1-1,0 1 1,1 0-1,-1 0 1,1 0 0,1 1-1,-1 0 1,1-1-1,-1 1 1,1 1-1,1-1 1,-1 1-1,1 0 1,0 0 0,0 0-1,0 1 1,0 0-1,8-2 1,26-11 66,0 1-1,81-16 1,91-2 132,-65 11-45,-117 17-108,44-7 346,86-27 0,-140 33-267,0-1-1,0-1 1,-1 0 0,0-2-1,0 0 1,-1-2 0,0 0 0,-1 0-1,15-16 1,-3-13 159,-28 39 473,-32 13-485,28-11-235,0 1 0,0-1 0,1 1 0,-1 0 0,0 0-1,1 0 1,-1 0 0,1 1 0,-1-1 0,1 1 0,0-1 0,-4 5 0,1-1 71,1-1 1,0 1 0,0 1-1,0-1 1,0 1-1,1-1 1,0 1-1,1 0 1,-4 9-1,-13 59 506,16-57-467,-13 76 508,4-1 0,4 1-1,4 1 1,8 97 0,-3-187-484,-1 0 0,1 0 0,0 0 1,0-1-1,0 1 0,1 0 0,-1 0 0,1-1 0,3 6 0,-3-6 511,4-5-376,1-1-190,0 0 1,0 0-1,-1-1 0,1 0 1,-1 0-1,0-1 0,0 0 1,0 0-1,0 0 0,8-11 1,30-39 302,-26 30-255,2 1 1,42-39-1,-60 61-319,-1 4-1399,-1-1 1532,0-1-1,0 1 1,1-1-1,-1 1 1,0-1 0,0 1-1,1-1 1,-1 1-1,0-1 1,1 1-1,-1-1 1,1 1 0,-1-1-1,0 0 1,1 1-1,-1-1 1,1 0-1,-1 1 1,1-1 0,-1 0-1,1 0 1,0 1-1,0-1-126,-1 0-1,1 0 1,-1 1-1,1-1 0,-1 0 1,1 0-1,-1 1 1,1-1-1,-1 0 0,1 1 1,-1-1-1,1 1 1,-1-1-1,0 1 0,1-1 1,-1 1-1,0-1 1,1 1-1,-1-1 1,0 1-1,0-1 0,0 1 1,1-1-1,-1 1 1,0-1-1,0 2 0,-4 4-1605,-10 18-375,7-16-620,-9-1-605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54 7045,'-1'-3'-345,"-8"-30"-164,8 29 563,1 3 86,0-10-168,-1 9 205,-2 7 529,-26 86-205,4 1-1,-15 103 1,19-85-226,8-49-179,-79 340-285,88-390-5,1 0 1,-1-1-1,-1 1 0,-6 9 1,9-17-73,0 1 1,0-1 0,0 0-1,-1 0 1,1 0 0,-1-1-1,0 1 1,0 0 0,0-1-1,0 0 1,0 0 0,0 0-1,-1 0 1,-5 2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5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24 467 5344,'-6'-21'-30,"1"0"0,0 0 0,2 0 0,0 0 0,1-1 0,3-37 0,0 50 91,0 0 0,0-1 0,1 1 1,1 0-1,0 0 0,0 1 0,0-1 1,1 0-1,1 1 0,-1 0 1,1 0-1,1 1 0,-1-1 0,1 1 1,1 0-1,-1 0 0,1 1 1,8-6-1,3 0 50,1 1 0,1 1-1,0 1 1,0 0 0,1 1 0,38-8 0,134-16 447,130 18 681,-318 14-1210,1 0 0,0 0 1,0 1-1,0-1 0,-1 1 1,1 1-1,0-1 0,-1 1 1,1 0-1,-1 1 0,0-1 1,1 1-1,-1 0 0,0 0 1,5 5-1,-5-3 13,0 1-1,-1-1 1,0 1-1,0-1 1,0 1 0,-1 0-1,0 1 1,0-1-1,0 0 1,-1 1 0,0 0-1,1 10 1,7 46 34,-4 1 0,-2 99 0,-3-162-342,-1 1 0,-1 0 0,1 0 0,0 0 1,0 0-1,-1 0 0,1 0 0,-1-1 0,1 1 0,-1 0 0,0 0 1,0-1-1,0 1 0,0 0 0,0-1 0,0 1 0,0-1 0,-1 1 1,-1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18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2459 1254 30272,'-1614'-1253'0,"769"2340"0,3304-921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0 205 6629,'13'-41'-94,"1"0"0,34-66 0,-47 106 96,-1-1 0,1 1 0,0 0 0,0 0 0,0 0 0,0 0 0,0 0 0,1 0-1,-1 0 1,0 0 0,0 0 0,1 1 0,-1-1 0,2 0 0,-1 1-22,0 0 1,0 0-1,0 0 0,-1 1 1,1-1-1,0 1 0,0-1 1,-1 1-1,1 0 0,3 1 1,-1 1-41,-2-3 36,-1 1 0,1 0 0,-1-1 1,0 1-1,1 0 0,-1 0 0,0 0 0,1 0 0,-1 0 1,0 0-1,0 0 0,0 0 0,0 0 0,0 0 1,0 1-1,0-1 0,-1 0 0,1 1 0,0 1 0,2 2-69,2 6-133,0 0 0,0 0 1,-1 1-1,-1 0 0,0 0 1,0 0-1,-1 0 0,-1 1 1,0 12-1,1-3-421,2 20-123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85 3264,'-7'135'143,"4"-114"1449,-10 41 1,12-60-396,-2 2-347,-1 2-946,5-12 3833,5-18-3436,2-1 0,1 2-1,1-1 1,0 1 0,2 1-1,1 0 1,18-24-1,-29 44-277,28-28 223,-28 29-228,1-1 0,-1 0 0,0 1 0,0 0 0,1-1 0,-1 1 0,1 0 1,-1 0-1,1 1 0,-1-1 0,1 0 0,-1 1 0,1 0 0,0-1 0,3 1 0,1 1 0,-1 1-1,0-1 0,0 1 0,1 0 0,-2 0 0,1 1 0,0 0 1,0 0-1,-1 0 0,0 1 0,7 5 0,-3-1 4,0 1 0,-1 0-1,0 0 1,0 1 0,9 15 0,-3 0-1,-2 0 0,0 1 1,-2 0-1,12 45 0,6 40 534,-28-108-399,3 6-5,-3-9-135,0 0 0,1 1 0,-1-1 0,0 0 0,0 0 0,0 0 0,0 1 0,1-1-1,-1 0 1,0 0 0,0 0 0,0 0 0,1 1 0,-1-1 0,0 0 0,0 0 0,1 0-1,-1 0 1,0 0 0,0 0 0,0 0 0,1 0 0,-1 0 0,0 0 0,0 0 0,1 0-1,-1 0 1,0 0 0,0 0 0,1 0 0,-1 0 0,0 0 0,0 0 0,1 0-1,-1 0 1,0 0 0,0-1 0,1 1 0,-1 0 0,0 0 0,0 0 0,0 0 0,1 0-1,-1-1 1,0 1 0,0 0 0,0 0 0,0 0 0,0-1 0,1 1 0,-1 0 0,0 0-1,0-1 1,0 1 0,0 0 0,0 0 0,0-1 0,0 1 0,0 0 0,19-30 60,-3 5-11,0 1 1,1 1-1,27-29 0,-44 52-66,0-1 0,1 1 0,-1-1 0,1 1-1,-1 0 1,1-1 0,-1 1 0,0 0 0,1-1-1,-1 1 1,1 0 0,0 0 0,-1 0 0,1-1-1,-1 1 1,1 0 0,-1 0 0,1 0 0,-1 0 0,1 0-1,0 0 1,-1 0 0,1 0 0,-1 0 0,1 0-1,-1 0 1,1 0 0,-1 1 0,1-1 0,0 0-1,0 1 1,9 16-14,-3 34 26,-6-47-14,2 50 29,-3-30 1,2 1 0,1-1 0,0 0-1,12 37 1,-15-58-21,1-1-1,0 0 0,0 0 0,0 0 1,0 0-1,0 0 0,0 0 1,1 0-1,-1 0 0,0-1 0,1 1 1,0 0-1,-1-1 0,1 0 1,0 1-1,0-1 0,0 0 1,0 0-1,0 0 0,0 0 0,3 1 1,-1-1-3,-1-1 1,1 1 0,0-1 0,-1 0-1,1 0 1,0-1 0,-1 1 0,1-1 0,0 0-1,-1 0 1,1 0 0,3-2 0,8-4-3,0-1 1,-1-1 0,0 0 0,23-19 0,-10 3-5,-1 0 0,-1-2 0,-1 0 0,-2-2 0,21-35-1,-11 10-22,-2-1 1,24-67-1,-49 111 10,-1 0 0,0-1 0,-1 0 1,0 1-1,-1-1 0,1-17 0,-4 28 14,1 0-1,0 0 1,-1 0-1,1 0 1,-1-1-1,1 1 1,-1 0-1,0 0 1,1 0-1,-1 0 1,0 1-1,0-1 1,0 0-1,0 0 1,0 0-1,1 1 1,-2-1-1,1 0 1,-1 0-1,-1-2-37,-5 8 5,2-2 31,0 1 1,0 1-1,0-1 1,1 1-1,-1 0 1,1 0-1,0 1 0,1-1 1,-1 1-1,1 0 1,0 0-1,-4 11 1,3-3-46,1 1 0,0 0 0,1 0 0,1 0-1,1 0 1,0 0 0,0 1 0,2-1 0,0 0 0,1 0 0,0 1 0,1-2 0,8 26 0,-2-15-442,1 0 0,1-1 0,1 0 0,0-1-1,2 0 1,1-1 0,18 21 0,-26-35-155,0 0-1,1-1 1,0 0 0,1 0-1,-1 0 1,1-1-1,0-1 1,1 1 0,-1-2-1,1 1 1,11 3 0,7-1-2631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6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1 640 6829,'57'-127'-715,"65"-129"1030,-121 256-252,3-8-161,-3 8 113,-1-1-1,0 1 0,0 0 0,0 0 1,0 0-1,0 0 0,1 0 0,-1 0 0,0 0 1,0 0-1,0 0 0,0 0 0,1 0 1,-1 0-1,0 0 0,0 0 0,0 0 1,1 0-1,-1 0 0,0 0 0,0 0 1,0 0-1,0 0 0,1 0 0,-1 0 0,0 0 1,0 0-1,0 0 0,0 0 0,1 0 1,-1 0-1,0 0 0,0 1 0,0-1 1,0 0-1,0 0 0,1 0 0,-1 0 1,0 0-1,0 0 0,0 1 0,0-1 0,0 0 1,0 0-1,0 0 0,0 0 0,0 1 1,0-1-1,0 0 0,0 0 0,0 0 1,0 0-1,0 1 0,0-1 0,0 0 1,0 0-1,0 0 0,0 1 0,0-1 0,0 0 1,10 50 524,-3 1 0,-1-1 0,-3 84 0,0-33 318,-3-7 769,0-94-1584,0 1 0,0 0 0,1 0 0,-1 0 0,0-1-1,0 1 1,0 0 0,-1 0 0,1-1 0,0 1-1,0 0 1,0 0 0,0-1 0,-1 1 0,1 0-1,0 0 1,-1-1 0,1 1 0,-1 0 0,1-1 0,-1 1-1,-9-8 782,-8-26-231,17 32-710,-11-27 192,2 1 1,0-1-1,2 0 1,1-1 0,-4-39-1,7 45-40,-3-22 45,1-1 1,1-80-1,5 111-72,1 1 0,0-1 0,2 0-1,-1 1 1,2 0 0,0 0 0,0 0-1,2 0 1,-1 0 0,2 1 0,0 0-1,14-19 1,-17 26-16,1 2 0,-1-1 1,1 0-1,0 1 0,0 0 0,1 0 0,-1 1 0,1-1 1,-1 1-1,1 0 0,0 1 0,0-1 0,1 1 1,11-2-1,-8 3-8,-1 0 1,1 1-1,0 0 0,0 0 1,0 1-1,0 1 1,-1-1-1,1 2 0,9 2 1,3 4-30,0 0 0,0 2 0,-1 0 0,-1 1 0,0 1 0,-1 1 1,24 22-1,-31-24-6,0 0 1,0 0 0,-1 2 0,-1-1-1,0 1 1,-1 1 0,12 25 0,-18-33 24,0 1 1,0 0 0,-1 0-1,0 0 1,-1 0-1,1 0 1,-1 1-1,-1-1 1,0 0 0,0 0-1,-1 1 1,1-1-1,-2 0 1,1 0-1,-1 0 1,-1 0 0,-4 11-1,0-5 3,-1-1 0,0 0 0,-1-1 0,-1 0-1,0 0 1,0-1 0,-1 0 0,0-1 0,-1 0 0,-1-1 0,1 0-1,-1-1 1,-1-1 0,1 0 0,-1 0 0,-1-2 0,1 0-1,-1 0 1,0-1 0,0-1 0,-18 1 0,30-3 47,-19-5 56,16 2-65,6 2-12,-1 0 0,1 0-1,0 0 1,-1 0 0,1 0 0,-1 0 0,1 0 0,-1 0-1,1-1 1,-1 1 0,1 0 0,-1 0 0,1-1-1,0 1 1,-1 0 0,1 0 0,-1-1 0,1 1 0,0 0-1,-1-1 1,1 1 0,0-1 0,0 1 0,-1 0 0,1-1-1,0 1 1,0-1 0,-1 1 0,1-1 0,0 1 0,0-1-1,6-14 32,16-7-17,-22 22-17,5-3 1,-1 1 1,1-1 0,0 1-1,0-1 1,0 2-1,0-1 1,0 0-1,0 1 1,0 0 0,1 0-1,9 0 1,0 1-9,-1 1 1,26 3 0,-23 0 17,-1 0 1,0 1 0,0 1 0,-1 1 0,0 0 0,0 0 0,0 2 0,-1 0 0,0 0 0,-1 1 0,0 1 0,-1 1 0,0-1 0,0 2 0,-2 0 0,1 0 0,-2 1 0,0 0 0,12 24 0,-17-29 42,2 0 1,-1-1-1,1 0 0,7 9 1,-11-16-24,2 0-32,0-1-17,1 0 1,-1 0-1,0-1 1,1 1-1,-1-1 1,0 0-1,0-1 1,1 1-1,-1 0 1,0-1-1,0 0 1,-1 0 0,8-5-1,58-46-223,-18 13-63,-50 39 297,-1 1 0,1 0 0,-1-1 1,1 1-1,0-1 0,-1 1 1,1 0-1,-1-1 0,1 1 1,0 0-1,-1 0 0,1 0 1,0 0-1,-1-1 0,1 1 1,0 0-1,-1 0 0,1 0 1,0 0-1,-1 0 0,1 1 1,0-1-1,-1 0 0,1 0 1,-1 0-1,1 0 0,0 1 1,-1-1-1,1 0 0,-1 1 0,1-1 1,0 0-1,-1 1 0,1-1 1,-1 1-1,1-1 0,-1 1 1,1 0-1,7 23-88,-7-20 100,4 28-474,-1 0 0,-1 53-1,2 14-3631,-5-96 1824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6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1 438 6153,'5'-52'-152,"3"0"0,2 1 1,3 0-1,1 1 1,39-88-1,-51 134 141,0 0 0,-1 0 0,1 0 0,0 1 0,1-1 0,-1 1 0,1-1 0,0 1 0,-1 0 0,6-4 0,-7 6-58,5 9-201,1 1 160,0 1-1,-1 1 0,-1-1 1,1 1-1,-2 0 1,0 0-1,6 23 0,10 61-1359,-9-43 898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11 522 2880,'12'115'-281,"-12"-65"4115,-4-59-3578,0 1-176,1-1 0,0 1 1,1-1-1,0 0 1,0 1-1,1-1 1,0 0-1,0 0 0,1 0 1,2-14-1,3 1 36,2 0 0,0 1 0,2 0 0,0 1 0,1 0 0,1 0 0,1 1 0,1 0 0,0 1 0,2 1 0,27-27 0,-40 42-101,1 0-1,-1 1 0,0-1 0,0 1 0,1 0 1,-1 0-1,1 0 0,-1 0 0,1 0 0,0 0 0,-1 1 1,1-1-1,0 1 0,-1 0 0,1 0 0,0 0 0,0 0 1,-1 0-1,1 1 0,0-1 0,-1 1 0,1-1 0,-1 1 1,1 0-1,-1 0 0,1 0 0,-1 1 0,1-1 0,-1 1 1,0-1-1,0 1 0,0 0 0,2 2 0,9 7 6,0 1-1,-1 1 1,19 27-1,-23-29-76,-5-7 36,1-1 0,-1 0 0,0 0 0,1 0 0,0-1-1,-1 1 1,1-1 0,0 0 0,6 2 0,-7-2-42,4-6 13,3-5 39,0 1-1,-1-1 0,0-1 1,0 0-1,-1 0 1,0-1-1,10-18 0,35-65 155,-15 26 642,66-90-1,-104 158-727,0-1-48,0 1 1,0 0 0,0 0 0,0-1-1,0 1 1,0 0 0,1-1 0,-1 1 0,0 0-1,0 0 1,0-1 0,0 1 0,0 0-1,1 0 1,-1-1 0,0 1 0,0 0-1,0 0 1,1-1 0,-1 1 0,0 0 0,0 0-1,1 0 1,-1-1 0,0 1 0,0 0-1,1 0 1,-1 0 0,0 0 0,0 0-1,1 0 1,-1 0 0,0 0 0,1 0 0,-1 0-1,0 0 1,1 0 0,-1 0 0,0 0-1,1 0 1,-1 0 0,0 0 0,0 0-1,1 0 1,-1 0 0,0 0 0,1 0 0,-1 1-1,0-1 1,0 0 0,1 0 0,-1 0-1,0 0 1,0 1 0,0-1 0,1 0-1,-1 0 1,0 1 0,0-1 0,0 0-1,0 0 1,1 1 0,5 19 68,0-1 0,-1 1-1,-1 0 1,-1 1 0,1 23 0,-3 114 9,-2-114-152,1 42-258,-5 118-732,2-167 16,-2 0 0,-1 0 0,-17 53 1,3-41-1135,-8-7-189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6061,'31'-22'-100,"12"2"28,14 8 84,38-1 56,5 6 20,9 5 56,14 6 32,7 9 0,15 7-12,7 1-8,3 7-56,0 0-128,-8-2-208,-15-1-228,-18-3-320,-19-3-1077,-30-6 117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93 5260,'-147'-11'399,"50"1"3221,75 7-1805,19 3-56,10-4-997,3-1-577,0 0 1,1 1 0,-1 0 0,1 1 0,-1 0 0,19-3-1,430-29 1803,2 36-1138,1137 89 425,-15 102-1726,-1412-168 90,356 65-3370,-511-86 3297,23 8-326,-37-11 528,0 1 0,0 0 0,0 0 0,-1-1 0,1 1 0,0 1 0,0-1-1,-1 0 1,1 0 0,0 1 0,-1-1 0,0 0 0,1 1 0,0 1 0,-15 4-4524,-57 17 1558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575 218 8093,'-140'-24'558,"-239"-53"3223,375 76-3648,-30-11 895,33 12-957,0-1 0,0 1-1,0-1 1,0 1-1,0-1 1,0 0-1,0 1 1,0-1 0,0 0-1,0 0 1,1 0-1,-1 1 1,0-1 0,1 0-1,-1 0 1,0 0-1,1 0 1,-1 0-1,1 0 1,0-1 0,-1 1-1,1 0 1,-1-2-1,13-4 708,20-4-450,1 1 0,-1 2-1,1 1 1,58-4-1,160 1 500,-224 9-743,811 21 1275,8 37-627,315 14-2191,-1125-70 1310,624 1-3871,-556-9 2198,-1-4 1,0-5-1,-1-4 0,133-45 1,-104 17-2292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9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232 124 12189,'1'-5'-372,"1"0"452,-1 1 0,0-1 0,0 0 0,-1 0 1,1 0-1,-1 0 0,0 0 0,-1 0 0,1 0 0,-1 0 0,0 0 0,0 0 0,0 0 0,-1 0 0,0 1 1,0-1-1,0 1 0,0-1 0,-1 1 0,0 0 0,0 0 0,-5-6 0,8 10-43,-1-1 0,0 1-1,0-1 1,0 1 0,0-1 0,0 1-1,0-1 1,0 1 0,-1 0 0,1 0-1,0-1 1,0 1 0,0 0 0,0 0-1,0 0 1,0 0 0,0 1 0,0-1-1,-2 0 1,2 1 57,-4-1 5,0 0 1,1 1-1,-1 0 1,0 0-1,1 0 1,-1 0-1,1 1 1,-1-1-1,1 1 1,0 1-1,0-1 1,0 0-1,0 1 1,0 0-1,0 0 1,-3 4-1,-1 0 86,1 1 1,-1 0-1,1 1 0,1 0 1,-8 13-1,9-12-37,0 0 0,1 0 0,1 0 0,0 0 0,0 0 1,1 1-1,0 0 0,0-1 0,2 1 0,-1 15 0,3-10 8,0 1 0,0-1-1,2 0 1,0 0 0,1-1 0,8 19-1,2-2 69,2 0 1,1-2-1,2 0 0,0-1 0,41 42 0,162 153 1014,-217-219-1190,-1 2 1,0-1-1,0 0 0,0 1 1,-1 0-1,0 0 1,0 1-1,-1-1 0,5 14 1,-7-18-30,-1 1 0,1-1 0,-1 1 0,0-1 0,1 1 0,-2-1 0,1 1-1,0-1 1,-1 1 0,0-1 0,1 1 0,-1-1 0,-1 1 0,1-1 0,0 0 0,-1 0 0,0 0 0,1 0 0,-1 0 0,-1 0 0,1 0 0,0-1 0,-1 1 0,-3 2 0,-3 3 16,-1-1-1,-1-1 1,1 0 0,-1 0-1,0-1 1,0 0 0,0-1-1,-1-1 1,0 0 0,-18 3-1,-17 0 64,-63 0-1,90-6-76,-14 1-1219,-66-9 0,96 7 63,5-19-1903,-1 20 2964,0 0 0,1-1 0,-1 1 0,0 0 0,0-1 0,0 1 0,0 0 0,0-1-1,0 1 1,0 0 0,1-1 0,-1 1 0,0 0 0,0-1 0,0 1 0,1 0 0,-1 0 0,0-1 0,0 1 0,1 0 0,-1 0 0,0 0 0,1-1 0,-1 1 0,0 0 0,1 0 0,-1 0-1,1 0 1,29-18-4172,38-17 0,-22 16-837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9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10517,'-13'7'1219,"-40"4"3374,51-10-5069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0 180 12049,'0'0'-989,"1"-3"-713,2-24-928,-1-3 426,1 13 3606,-2 14-506,7-18 829,21-36 2761,-28 54-3804,10-14 1663,1 16 5605,-11 43-6882,-2 0 0,-8 62 0,0-1 217,-7 609 2983,13-671-4268,1-12 0,2-4 0,0-2 0,-2-3 0,1 1 0,1-1 0,0 1 0,-2-2 0,0-2-23,2-14-343,0-9-4131,-1 5 4293,1-1 0,0 1-1,-1 0 1,1 0 0,0 0 0,-1 0-1,0 0 1,1 0 0,-1 0 0,1 0 0,-1 0-1,0 0 1,-1-1 0,-5-11-1043,6-4-2345,0 12 2515,1-5-103,5-4-5920,5-16-1870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0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238 144 8077,'0'-4'350,"0"-12"-21,0 12 310,-2 2-274,-7-6 51,6 6 558,-1 9-464,1-1-366,1-2-22,-1-1 0,1 1 0,0 1 0,0-1 0,1 0 1,-1 0-1,1 1 0,0-1 0,0 1 0,1-1 0,-1 1 0,1-1 0,0 1 0,0-1 0,1 6 0,0-3-4,1 0-1,0 0 1,0 0 0,1 0-1,-1-1 1,1 1 0,1-1-1,0 0 1,-1 0-1,2 0 1,-1 0 0,1-1-1,0 0 1,0 0-1,0 0 1,1 0 0,-1-1-1,1 0 1,0 0 0,1-1-1,-1 0 1,1 0-1,-1 0 1,1-1 0,0 1-1,0-2 1,0 1-1,0-1 1,0 0 0,0-1-1,10 0 1,-8-1-65,0 0-1,0-1 1,0-1-1,-1 1 1,1-1 0,0-1-1,-1 0 1,0 0-1,0 0 1,0-1 0,-1-1-1,1 1 1,-1-1 0,0 0-1,-1-1 1,12-13-1,-11 10 20,1 0 0,-1-1-1,-1 0 1,0 0 0,0 0-1,-1-1 1,-1 1 0,0-1-1,0-1 1,-1 1-1,2-25 1,-4 34-29,-1 0 1,0 0-1,0-1 1,0 1-1,-1 0 0,1 0 1,-1-1-1,0 1 0,0 0 1,0 0-1,0 0 1,0 0-1,-1 0 0,1 0 1,-1 0-1,0 1 0,0-1 1,0 0-1,-3-2 1,1 2 21,1 0 0,-1 1 0,0-1 0,0 1 0,-1 0 0,1 0 0,0 1 0,-1-1 0,1 1 1,-1 0-1,1 0 0,-7 0 0,-4 1 100,0 0 1,0 0-1,1 1 0,-1 1 1,0 1-1,1 0 1,-24 9-1,6 0 88,0 2-1,2 2 1,-1 1-1,-32 24 1,45-28-96,1 1 1,0 0-1,1 1 1,1 1-1,0 1 1,1 0-1,-20 34 1,30-45-110,1 0 0,0 0 0,0 1 0,1-1 0,0 1 0,0-1-1,0 1 1,1 0 0,0-1 0,1 1 0,-1 0 0,1 0 0,0 0 0,1 0 0,0-1 0,0 1 0,2 7 0,0-6-86,1 0 0,0 0 0,0-1 0,0 0 0,1 1 0,0-1 0,0-1 0,1 1 1,0-1-1,0 0 0,1 0 0,-1-1 0,14 8 0,5 3-555,1-2-1,1-1 1,0-1 0,0-1 0,1-2-1,1-1 1,-1-1 0,1-1-1,40 2 1,-23-5-1345,1-2-1,-1-3 0,1-1 0,-1-2 1,60-15-1,-15-3-3807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7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868 104 10697,'-6'-10'319,"-1"0"1,0 0-1,-1 1 0,0 1 1,0-1-1,-1 1 0,-17-12 1,21 17-170,0 0 0,0 1 1,-1 0-1,0 0 1,1 0-1,-1 0 0,0 1 1,1 0-1,-1 1 1,0-1-1,0 1 0,0 0 1,0 0-1,0 1 1,0 0-1,1 0 0,-11 3 1,4 0 49,-1 0 1,2 1-1,-1 0 1,0 1-1,1 0 1,0 1-1,1 0 1,0 1-1,0 0 1,0 1-1,1 0 1,0 0-1,1 1 1,0 0-1,-10 17 1,13-18-62,0 1 0,0 0 1,1 1-1,0-1 0,1 1 1,0-1-1,1 1 0,0 0 1,1 0-1,0 0 0,1 0 1,0 1-1,0-1 0,1 0 1,1 0-1,0 0 0,0-1 1,6 16-1,1-4 31,1 0 1,2-1-1,0 0 0,1 0 0,0-2 1,2 1-1,1-2 0,31 30 0,13 4 337,91 59-1,31 26 395,-177-133-859,-1 0 1,0 0 0,0 0 0,0 0-1,-1 1 1,1-1 0,-1 1 0,0 0-1,0 0 1,3 10 0,-5-13-25,-1 1-1,0-1 1,1 1-1,-1-1 1,0 1 0,-1-1-1,1 1 1,0-1 0,-1 1-1,1-1 1,-1 1 0,0-1-1,0 1 1,0-1-1,0 0 1,0 0 0,0 1-1,0-1 1,-1 0 0,0 0-1,1 0 1,-1 0 0,0-1-1,0 1 1,-3 2-1,-7 6 43,0-2-1,-1 0 0,0 0 0,0-1 0,0-1 1,-16 6-1,-89 22 200,101-29-217,-111 21 178,-1-4 0,-1-7 0,-216-1 0,312-17-465,0-1-3057,35 0 1426,1 0 1417,1 0 0,-1 0 1,0 1-1,1-1 0,0 1 1,0 0-1,0 0 0,0 0 1,1 0-1,-1 0 0,1 1 0,-1 0 1,7-3-1,64-29-6090,-72 34 6335,76-29-7106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7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54 14257,'-6'-37'591,"5"34"-140,-2-7 118,0 7-166,1 10 1940,-83 528 3340,5-52-4120,71-399-1867,-14 78-5088,20-151 4128,0-2-1413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7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58 13317,'2'-6'109,"10"-27"221,-12 32-298,1-1-1,0 1 1,-1 0-1,1 0 1,0 0-1,0 0 0,0 0 1,0 0-1,0 0 1,0 0-1,1 0 1,-1 0-1,0 1 0,0-1 1,0 0-1,1 1 1,-1-1-1,0 1 1,1-1-1,-1 1 0,1 0 1,-1 0-1,2-1 1,4 2 55,-1-1 0,0 1 1,0 0-1,0 0 0,0 1 1,-1 0-1,1 0 1,0 0-1,-1 1 0,1 0 1,-1 0-1,10 7 0,-7-4 12,-1 1 0,0 0 0,0 0 0,-1 1-1,0 0 1,0 0 0,0 0 0,3 9-1,-4-9-130,-2-1 0,1 1 0,-1 0-1,0 0 1,-1 0 0,0 0-1,0 0 1,-1 1 0,0-1-1,0 0 1,-1 1 0,0-1 0,0 1-1,-1-1 1,0 0 0,-1 1-1,0-1 1,0 0 0,-1 0-1,0 0 1,-6 11 0,3-10-372,-1 0 0,0 0-1,0-1 1,-1 0 0,0 0 0,-1-1 0,-17 12 0,-3-1-2604,-40 16 0,44-22 1254,-1 1-1212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8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254 300 7797,'-5'-67'2151,"-26"-118"1,30 181-2068,0 0 1,0 0 0,-1 0-1,1 1 1,-1-1 0,0 1-1,-3-5 1,1 2 121,3 5-167,0 1-1,0-1 1,1 0 0,-1 1-1,0-1 1,0 1-1,0-1 1,0 1 0,0-1-1,0 1 1,0 0-1,0-1 1,0 1 0,0 0-1,0 0 1,0 0-1,0 0 1,0 0 0,0 0-1,0 0 1,0 0-1,0 0 1,0 1 0,0-1-1,0 0 1,0 1 0,0-1-1,0 1 1,0-1-1,0 1 1,0-1 0,0 1-1,0-1 1,-1 3-1,-29 23 863,12-1-89,0 0 1,2 1 0,-25 51-1,36-63-488,0-1-1,1 2 1,0-1-1,1 1 1,1-1-1,0 1 1,1 0-1,1 0 0,0 0 1,2 15-1,-1-27-245,0 0-1,0 0 1,1 0-1,-1-1 0,1 1 1,0 0-1,0 0 1,0-1-1,0 1 0,0-1 1,0 1-1,1-1 1,-1 0-1,1 1 0,0-1 1,0 0-1,0 0 1,0 0-1,0 0 0,0 0 1,0-1-1,1 1 1,2 1-1,-1-2-8,0 0 0,0 0 0,0 0 0,0 0 0,1-1 0,-1 0 0,0 0 0,0 0 0,1 0 0,-1-1 0,0 1 0,0-1 0,0 0 0,8-3 0,23-11 207,0-1 1,63-40 0,25-12 120,-120 67-387,-1 0 0,1 0 1,-1 1-1,1-1 0,0 1 0,-1-1 0,1 1 0,0 0 1,-1 0-1,1 0 0,0 0 0,-1 0 0,1 1 0,0-1 0,-1 1 1,1 0-1,0 0 0,-1 0 0,1 0 0,-1 0 0,0 0 1,1 1-1,-1-1 0,0 1 0,0 0 0,0-1 0,3 4 1,5 6-210,-1 0 0,1 1 0,-2 1 0,8 13 0,13 16-2346,-26-38 1752,0-1 0,1 0 0,-1 0 0,1-1 0,0 1 0,0-1 0,0 0 0,0 0-1,0 0 1,0 0 0,0-1 0,1 1 0,-1-1 0,1 0 0,-1-1 0,1 1 0,-1-1 0,1 0 0,6-1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1 314 10045,'57'-14'1759,"-54"13"-1256,1 0-85,13-7-114,0-1 0,-1 0 1,0-1-1,0-1 0,-1 0 0,-1-1 0,0 0 0,22-26 0,-8 4 570,-1-1-1,37-64 1,-64 99-632,5-8-516,-6 6 920,-6 6 1930,-7 7-2373,0 0 0,1 2 0,0-1 0,1 1 0,1 1-1,0 0 1,-11 19 0,15-22-214,1 0-1,0 1 1,1-1-1,0 1 1,1 0-1,0 0 1,1 1-1,-2 12 1,5-23-148,0-1 0,0 1 0,0 0 1,0-1-1,1 1 0,-1-1 0,0 1 0,1-1 1,0 1-1,-1-1 0,1 1 0,0-1 1,-1 0-1,1 1 0,0-1 0,0 0 0,0 0 1,0 0-1,1 0 0,-1 1 0,0-1 0,0-1 1,1 1-1,-1 0 0,0 0 0,1 0 1,-1-1-1,1 1 0,-1-1 0,1 1 0,-1-1 1,1 0-1,-1 1 0,1-1 0,0 0 0,-1 0 1,1 0-1,2-1 0,6 1-1473,1-1 0,-1-1 0,0 1 0,14-6-1,17-5-4950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0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2189 214 11341,'-1716'-162'-6613,"1493"139"5984,-7-2-1687,211 21 1673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1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5 3040,'-765'2'2521,"357"-6"77,362 3-2113,23 0-84,0 0 1,-1 2-1,1 0 1,0 2-1,0 0 1,-30 9-1,53-11-269,0-1-107,0 0 0,1 0 0,-1 0 1,0 0-1,0 0 0,0 0 0,1 0 0,-1 1 1,0-1-1,0 0 0,0 0 0,0 0 0,0 0 1,1 1-1,-1-1 0,0 0 0,0 0 0,0 0 1,0 1-1,0-1 0,0 0 0,0 0 0,0 1 0,0-1 1,0 0-1,0 0 0,0 1 0,0-1 0,0 0 1,0 0-1,0 0 0,0 1 0,0-1 0,0 0 1,0 0-1,0 1 0,0-1 0,0 0 0,0 0 1,0 0-1,-1 1 0,1-1 0,0 0 0,0 0 1,0 0-1,0 0 0,-1 1 0,1-1 0,0 0 1,0 0-1,0 0 0,0 0 0,-1 0 0,1 0 1,0 0-1,0 1 0,-1-1 0,1 0 0,0 0 1,0 0-1,0 0 0,-1 0 0,1 0 0,0 0 1,0 0-1,-1 0 0,11 5 139,1-1 1,0 1 0,0-2-1,0 1 1,1-2-1,16 3 1,396 29 1812,15-25-683,-266-7-873,1015 7 1302,270 5-866,-716-7-2405,-716-10 343,-26 3 1154,0 0 1,0 0 0,0-1 0,1 1 0,-1 0 0,0 0 0,0 0 0,0 0-1,0-1 1,0 1 0,0 0 0,0 0 0,0 0 0,0-1 0,-1 1 0,1 0-1,0 0 1,0 0 0,0-1 0,0 1 0,0 0 0,0 0 0,0 0 0,0 0-1,0-1 1,-1 1 0,1 0 0,0 0 0,0 0 0,0 0 0,0 0 0,0 0-1,-1-1 1,1 1 0,0 0 0,0 0 0,0 0 0,-1 0 0,1 0 0,0 0-1,0 0 1,0 0 0,0 0 0,-1 0 0,1 0 0,0 0 0,0 0 0,0 0-1,-1 0 1,1 0 0,-42-12-1941,-6 2-1062,-83-4 0,77 9 922,-15-1-1173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3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408 158 8113,'-32'-34'1282,"2"-1"0,-28-43-1,57 77-763,1 0-471,0 1-1,0-1 1,0 1-1,-1-1 0,1 1 1,0 0-1,0-1 1,-1 1-1,1-1 1,0 1-1,-1 0 1,1-1-1,0 1 1,-1 0-1,1-1 1,0 1-1,-1 0 0,1-1 1,-1 1-1,1 0 1,-1 0-1,1 0 1,0-1-1,-1 1 1,1 0-1,-1 0 1,1 0-1,-1 0 0,1 0 1,-1 0-1,1 0 1,-1 0-1,1 0 1,-1 0-1,1 0 1,-1 0-1,1 0 1,-1 1-1,1-1 1,0 0-1,-1 0 0,1 0 1,-1 1-1,1-1 1,-1 0-1,1 1 1,0-1-1,-1 1 1,-11 10 237,0 2 0,1 0 0,0 0 0,1 1 0,1 0 0,-10 20 0,-14 33 357,3 1 0,2 1 0,4 1 0,-18 86 0,32-112-321,3 0 0,2 0 0,2 1 0,1-1 0,3 1 0,1 0 0,2-1-1,15 61 1,-14-85-177,1 0-1,1-1 1,0 0-1,2 0 0,0-1 1,1 0-1,1-1 0,1 0 1,0-1-1,16 17 0,-20-25-63,2 1-1,-1-1 0,1-1 0,0 0 0,1 0 1,-1-1-1,1 0 0,1-1 0,-1 0 0,1-1 1,0 0-1,0-1 0,0 0 0,0-1 0,0 0 1,1-1-1,21-1 0,-12-2-35,1-2 0,-1 0 0,0-1 0,0-1 0,0-1 0,-1-1 0,0-1 0,-1-1 0,0-1 0,0 0 0,-1-1 0,22-20 0,0-3 90,-2-2 1,-2-1 0,-1-2-1,32-48 1,-26 25 2353,-42 73-2064,0 41 114,1 11 313,-12 99 1,8-141-943,-1 0 0,0 0 1,-2 0-1,0 0 0,-2-1 0,0 0 0,-1-1 1,0 1-1,-15 18 0,9-18-524,-2 0 0,0-1 0,0-1 0,-2-1 0,0-1-1,-1 0 1,-1-1 0,0-2 0,0 0 0,-32 12 0,7-6-2065,-1-2-1,0-3 1,-1-1 0,-57 5 0,9-7-6536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1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106 112 4356,'7'-77'5165,"-7"57"-4258,0 16 59,1 1-83,1-4 4518,2 118-3411,-13 116 0,2-86-1019,-46 862 4096,46-890-4433,-3 198 1185,10-308-1751,0 1 3,-2 14-14,2-14-31,-1-2-502,0 5 1362,-14-25-8340,10-2 4153,3 3 1780,-5-60-7710,7 43 1813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3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27269,'-99'1065'0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2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471 33 12677,'0'0'-589,"0"-4"156,1-18 3989,-4 16-1415,1 7-2011,0 1 0,1-1 1,-1 1-1,1 0 1,0 0-1,-1-1 0,1 1 1,0 0-1,0 0 0,-1 4 1,-31 78 1149,8 3 530,-15 100-1,0 93 200,28-189-1444,-73 847 5928,81-893-6478,-4 28-15,5-52 0,1-1 0,-1 0 0,-2-6-27,3-12-281,-5-4-642,-1 0 0,0-1 0,1 0 0,-1 0 1,1-1-1,0 0 0,0 0 0,-9-8 0,12 9 476,-24-17-6486,-31-30-1,35 27-671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2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0 12981,'-14'24'-1793,"12"-22"1512,1 1 144,-13 26 727,13-26-248,-1-1 57,-4 8 33,5-7-12,0-1 46,-9 30 4213,12-30-4529,0 0-1,-1 1 1,1-1-1,1 0 1,-1 0-1,0 0 1,0 0-1,1 0 1,-1-1-1,1 1 1,-1-1-1,1 0 1,0 1-1,0-1 1,0 0-1,-1-1 1,6 2 0,59 6 1125,-43-6-855,471 43 3144,538-21 0,-636-18-1413,-394-6-1648,-58 6-2306,48-6 1374,-1 0 1,1 0-1,0 0 0,-1-1 0,1 0 0,0 0 0,0-1 1,0 0-1,-8-3 0,-9-3-1610,-7 0-2012,0-2 0,0-1 0,-52-27 0,50 19-2026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3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11 598 11389,'-2'-4'-133,"-4"-9"49,4 9 54,2 1 78,-1-4-208,2 7 205,-1 0 1,0 0 0,0 0-1,0 0 1,0 0-1,0 0 1,0 0-1,0 0 1,0 0 0,0 0-1,1 0 1,-1 0-1,0 0 1,0 0-1,0 1 1,0-1 0,0 0-1,0 0 1,0 0-1,1 0 1,-1 0-1,0 0 1,0 0 0,0 0-1,0 0 1,0 0-1,0-1 1,1 1-1,-1 0 1,0 0 0,0 0-1,0 0 1,0 0-1,0 0 1,0 0-1,0 0 1,0 0 0,1 0-1,-1 0 1,0 0-1,0 0 1,0-1-1,0 1 1,0 0 0,0 0-1,0 0 1,0 0-1,0 0 1,0 0-1,0 0 1,0 0 0,0-1-1,0 1 1,0 0-1,0 0 1,0 0-1,0 0 1,0 0 0,0 0-1,0-1 1,0 1-1,74 98 2290,-53-66-1169,3 0-1,46 48 1,-65-75-1081,5 5 403,1 0-1,0 0 0,1-1 1,0-1-1,18 11 1,-25-17-327,0 0 1,0-1 0,0 1 0,0-1 0,0 0 0,0-1 0,1 1-1,-1-1 1,0 0 0,1 0 0,-1-1 0,0 1 0,0-1-1,0 0 1,1-1 0,-1 1 0,0-1 0,9-4 0,17-11 295,0 0 0,-1-3 0,-1 0 0,45-40 0,97-111 741,-165 165-1158,120-134 567,77-78-231,-165 181-918,2 2 0,2 2 0,67-42 0,-103 72 200,0-1 1,0 1 0,0 1-1,0-1 1,1 1-1,-1 0 1,1 1 0,-1 0-1,1 0 1,0 0-1,0 1 1,12 0 0,-15 1-78,0-1 0,-1 1 1,1 0-1,0 1 0,0-1 1,-1 0-1,1 1 0,-1 0 0,1 0 1,-1 0-1,0 0 0,1 1 1,-1-1-1,0 1 0,-1 0 1,1 0-1,-1 0 0,1 0 1,-1 0-1,0 1 0,0-1 1,2 6-1,6 19-4554,-3 3-2240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124 447 13233,'-33'-17'429,"-49"-34"0,77 47-100,1 2 1631,5 11-1682,0 1 0,1 0 0,0-1 0,0 0 0,1 1 0,7 14 0,31 58 1134,-28-57-1048,0 0 28,4 10 459,1 0 1,2-2 0,1 0 0,36 41-1,-56-73-776,1 0 0,-1 0 0,1 0-1,-1-1 1,1 1 0,-1 0 0,1-1-1,-1 1 1,1-1 0,0 1 0,-1-1-1,1 0 1,-1 1 0,1-1 0,0 0 0,-1 0-1,1 0 1,0-1 0,-1 1 0,1 0-1,0-1 1,-1 1 0,1-1 0,-1 1-1,1-1 1,0 0 0,-1 1 0,0-1-1,1 0 1,1-2 0,8-4 125,-1-1-1,19-18 1,-24 21-60,177-178 1061,113-101-207,-233 231-1249,2 4 0,3 2 0,95-50 0,-146 89-355,0 2-1,28-9 1,-38 13-36,1 0 0,0 1 0,0 0-1,0 1 1,-1-1 0,1 1 0,0 1 0,0-1 0,7 2 0,-12-1 318,0-1 0,-1 1 0,1 0 0,-1 0 0,1-1 0,-1 1 0,1 0 0,-1 0 0,1 0 0,-1 1 0,0-1 0,0 0 0,1 0 0,-1 1 0,0-1 0,0 1 0,0-1 0,-1 1 0,1-1 0,1 3 0,-1 4-3874,-2 11-3544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4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27 13853,'0'0'-320,"0"-5"106,-2-16 4454,2 34-3867,12 231 1459,-5-146-2343,-7-86-322,-1-1 1,0 1 0,-4 14 0,5-24 333,-1 0 0,1 0 0,-1-1-1,0 1 1,0-1 0,0 1 0,0-1 0,0 1 0,0-1-1,-1 0 1,1 1 0,0-1 0,-1 0 0,1 0 0,-1 0-1,1 0 1,-1 0 0,-2 1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4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69 10265,'2'-17'204,"0"2"516,4-4 616,-1 2-412,-44 47-10005,28-15 6569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4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766 81 5861,'-3'-5'51,"1"0"1,-1 0 0,0 0 0,-1 0 0,1 0-1,-1 1 1,0-1 0,0 1 0,0 0 0,-1 0 0,1 1-1,-1-1 1,0 1 0,0 0 0,0 1 0,-1-1-1,1 1 1,-1 0 0,1 0 0,-1 0 0,0 1 0,1 0-1,-11-1 1,5 3 171,0-1 1,0 1-1,0 1 0,0 0 1,0 0-1,0 1 0,1 1 0,0 0 1,-1 0-1,1 1 0,1 0 1,-12 8-1,-10 9 104,1 1 0,1 2 0,1 1 0,1 0 1,1 3-1,2 0 0,1 1 0,1 1 0,2 1 0,1 1 0,1 1 1,-15 43-1,22-48-115,1 0 1,2 1-1,1 1 1,1-1-1,1 1 1,2 0-1,1 0 1,2 0-1,1 0 1,1 0-1,1 0 1,2 0-1,2 0 1,0-1-1,15 37 1,-13-47-70,1 0-1,0-1 1,1-1 0,1 0 0,1 0 0,0-1 0,1-1 0,1 0 0,26 21 0,-20-21 0,1-1 0,0-1 0,1-1 1,0-1-1,1-1 0,0-1 1,34 8-1,-23-9-21,-1-2 0,1-2 0,1-1 1,-1-2-1,0-1 0,1-1 0,-1-3 0,0-1 1,0-1-1,0-2 0,0-1 0,34-14 0,-19 2 0,-2-1-1,0-3 0,-2-2 1,0-2-1,78-64 1,-99 72-80,-2-2 0,0-1 0,-2 0 0,0-2 0,-2 0 0,0-2 0,-2 0 0,-1 0-1,-2-2 1,0 0 0,10-34 0,-20 47-27,0 0 0,-1 0 0,-1-1-1,0 1 1,-1-1 0,-1 0-1,0 1 1,-2-1 0,0 1 0,-7-30-1,3 26 0,-1 0 1,-1 1-1,-1 0 0,0 0 0,-2 1 0,0 0 1,-25-31-1,13 25-57,0 0 0,-1 2 1,-1 0-1,-1 2 0,-1 1 0,-1 1 1,-1 1-1,0 2 0,-1 0 0,-58-18 1,43 21-317,-1 2-1,0 2 1,0 2 0,-1 2 0,1 2 0,-1 3 0,-69 8 0,45 1-919,0 4 1,1 3-1,1 3 1,-76 33 0,103-36-322,2 2 1,1 2 0,-57 40 0,7 9-3754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2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1312 136 7317,'-348'-22'-270,"1"-25"353,-238-20 4213,553 67-2686,46 3-291,47 4-631,532 14 1343,-340-17-1431,2855 101 2277,-2932-97-3037,322 4-925,-455-15 525,-40 3 208,-20-4-1947,-223-33-1370,-88 1-3244,213 21 3256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425 10 15117,'-51'-4'-1964,"27"1"1808,-1 1 1,0 1 0,1 1-1,-1 2 1,0 0-1,-45 11 1,44-5 1011,1 1-1,-41 22 1,63-30-689,1 1 0,-1-1-1,1 0 1,-1 1 0,1-1 0,0 1-1,0 0 1,0 0 0,0 0 0,0 0-1,0 0 1,0 0 0,0 1 0,1-1-1,0 1 1,-1-1 0,1 1 0,-1 2-1,8 0 522,1 2-497,2-2 0,-1 1 0,1-1 0,-1 0 0,1-1 0,1 0-1,-1 0 1,19 4 0,93 15 798,-119-22-976,506 39 2127,-412-35-1834,1417 50 2263,-751-30-1854,-532-17-539,1257 16 127,-1445-25-397,-21 2-46,0-1 1,0-1-1,-1-1 0,1-1 0,37-10 0,-56 12-38,-6 1-1586,2 0 1728,0 0-1,0 0 0,0-1 0,0 1 0,0 0 0,0-1 0,1 0 0,-1 1 0,0-1 0,-2-1 1,2 1-2,0 0 0,0 0 1,-1 0-1,1 0 1,0 1-1,-1-1 0,1 1 1,0-1-1,0 1 1,-1 0-1,1 0 0,-1 0 1,-3 1-1,-172 17-4715,145-15 2933,-1-2-1,-37-3 1,-4 0-327,-128-10-4048,152 7 2997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843 678 2068,'0'0'390,"-1"-3"-110,-12-70 2987,13 70-2733,-3-36 3244,3 35-2316,0 1-713,-2-12 2,2 12 7,-1-1-5,-2-9-16,2 10-15,1 0-9,-21-64 5824,21 65-4760,-1-1-1399,1 3-337,0 0 1,0 0 0,0 0-1,0 0 1,0 1 0,0-1-1,-1 0 1,1 0-1,0 0 1,0 0 0,0 0-1,0 0 1,0 1 0,0-1-1,0 0 1,0 0 0,0 0-1,0 0 1,-1 0-1,1 0 1,0 0 0,0 0-1,0 0 1,0 0 0,0 1-1,0-1 1,-1 0 0,1 0-1,0 0 1,0 0 0,0 0-1,0 0 1,0 0-1,-1 0 1,1 0 0,0 0-1,0 0 1,0 0 0,0 0-1,0 0 1,-1 0 0,1 0-1,0-1 1,0 1-1,0 0 1,0 0 0,0 0-1,0 0 1,-1 0 0,1 0-1,0 0 1,0 0 0,0 0-1,0 0 1,0-1-1,0 1 1,0 0 0,0 0-1,0 0 1,-1 0 0,1 0-1,0 0 1,0-1 0,0 1-1,0 0 1,0 0 0,0 0-1,0 0 1,0-1-1,-10 21 508,-7 37-275,-7 31 1070,-43 108-1,-16 59-654,78-231-689,1 1 0,1 0 0,0 38 0,0 5 0,2-49 0,2 7 0,-2-2 0,1-3 0,2 0 0,-2-21 0,0 0 0,0 0 0,0 0 0,0 1 0,0-1 0,0 0 0,0 0 0,0 1 0,0-1 0,0 0 0,0 0 0,0 1 0,0-1 0,0 0 0,0 0 0,0 0 0,0 1 0,0-1 0,0 0 0,0 0 0,0 0 0,0 1 0,1-1 0,-1 0 0,0 0 0,0 0 0,0 1 0,0-1 0,0 0 0,1 0 0,-1 0 0,0 0 0,0 0 0,0 1 0,1-1 0,-1 0 0,0 0 0,0 0 0,0 0 0,1 0 0,-1 0 0,0 0 0,0 0 0,1 0 0,-1 0 0,0 0 0,0 0 0,0 0 0,1 0 0,-1 0 0,0 0 0,0 0 0,1 0 0,-1 0 0,0 0 0,0 0 0,0 0 0,1-1 0,4-4 0,0-1 0,0 0 0,0-1 0,-1 1 0,0-1 0,5-13 0,26-59 0,-27 58 0,92-278 0,-27-8 0,-61 254 0,2 0 0,-11 45 0,-3 8 0,0 0 0,0-1 0,0 1 0,0 0 0,0 0 0,0 0 0,0 0 0,0 0 0,0 0 0,0 0 0,0 0 0,0 0 0,0 0 0,0 0 0,0-1 0,0 1 0,0 0 0,0 0 0,1 0 0,-1 0 0,0 0 0,0 0 0,0 0 0,0 0 0,0 0 0,0 0 0,0 0 0,0 0 0,0 0 0,1 0 0,-1 0 0,0 0 0,0 0 0,0 0 0,0 0 0,0 0 0,0 0 0,0 0 0,0 0 0,0 0 0,0 0 0,1 0 0,-1 0 0,0 0 0,0 0 0,0 0 0,0 0 0,0 0 0,0 1 0,0-1 0,0 0 0,0 0 0,0 0 0,0 0 0,0 0 0,1 0 0,-1 0 0,0 0 0,0 0 0,2 6 0,0 0 0,0 0 0,0 0 0,-1 1 0,0-1 0,0 0 0,0 1 0,-1-1 0,0 0 0,-1 9 0,-8 85 0,6-72 0,-104 681 0,101-684 0,2-3 0,1-16 0,1-12 0,-2-54 0,9-102 0,-4 134 0,0 9 0,29-405 0,-22 311 0,-2 128 0,0 15 0,-4 21 0,-1 0 0,-2 0 0,-12 66 0,4-35 0,9-79 0,-47 388 0,45-368 0,-2-52 0,1-38 0,60-471 0,-34 374 0,-20 145 0,1-6 0,-1 3 0,-8 168 0,2-111 0,-29 319 0,40-374 0,0-1 0,6-25 0,103-738 0,-101 607 0,-13 150 0,-1 3 0,-2 4 0,2 2 0,-2 18 0,-1 0 0,1 0 0,0 0 0,0 0 0,0 0 0,0 0 0,0 0 0,0 0 0,0 0 0,0 0 0,0 0 0,0 0 0,0 0 0,0 0 0,0 0 0,0 0 0,0 0 0,0 0 0,0 0 0,0 0 0,-1 0 0,1 0 0,0 0 0,0 0 0,0 0 0,0 0 0,0 0 0,0 0 0,0 0 0,0-1 0,0 1 0,0 0 0,0 0 0,0 0 0,0 0 0,0 0 0,0 0 0,0 0 0,0 0 0,0 0 0,-4 10 0,-3 13 0,-1 4 0,-1-1 0,-2 0 0,-1 0 0,-1-1 0,0-1 0,-2 0 0,-21 26 0,28-39 0,-34 46 0,-2-1 0,-92 89 0,95-109 0,-2-1 0,0-2 0,-3-3 0,-62 33 0,1-11-73,0 0-5879,40-16-7485,49-27 1988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21444,'1213'0'0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3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1 19110,'-112'19'-1818,"5"6"3400,93-18 91,24-2 67,22-1-593,-32-4-1206,38 1 797,1-2-1,58-8 0,-4 0-174,181-3-123,-136 7-2373,1-2-4094,-90 1-208,-39 4 2379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4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855 452 11709,'42'-77'-1907,"8"-16"2927,-38 69 1637,15-46-1,-26 68-2058,0-4 183,1 0-775,-2 12 3158,-75 613 1788,11-206-1139,62-404-3455,0-1-1,0 0 0,-1 0 0,-6 11 1,8-17 630,-4-7-798,-12-15-8,16 19-174,0 0 1,0 0-1,0-1 1,0 1-1,0 0 1,0-1-1,0 1 1,1 0 0,-1-1-1,1 1 1,-1-1-1,1 1 1,0-1-1,-1 1 1,1-1-1,0 1 1,0-1-1,0-2 1,0-2-1,-6-27-7,1 0-1,2 1 0,1-50 0,15-97 0,-4 81 0,12-153 0,9-148 0,-28 371 0,2-31 0,-4 58 0,0 1 0,1 0 0,-1 0 0,0-1 0,0 1 0,0 0 0,0-1 0,0 1 0,0 0 0,0 0 0,0-1 0,0 1 0,0 0 0,0-1 0,0 1 0,0 0 0,0-1 0,0 1 0,0 0 0,0 0 0,0-1 0,0 1 0,0 0 0,0-1 0,0 1 0,-1 0 0,1 0 0,0-1 0,0 1 0,0 0 0,-1 0 0,1 0 0,0-1 0,0 1 0,0 0 0,-1 0 0,1 0 0,0 0 0,0-1 0,-1 1 0,1 0 0,0 0 0,-1 0 0,1 0 0,0 0 0,0 0 0,-1 0 0,1 0 0,-1 0 0,-3 3 0,-1 1 0,1-1 0,-1 1 0,1 0 0,1 1 0,-8 8 0,-31 49 0,0-3 0,14-27 0,-1 0 0,-2-2 0,-1-1 0,-2-2 0,-40 26 0,-192 98 0,67-42 0,166-86-927,27-18-24,3 8-4001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4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0 13649,'-36'35'-3269,"35"-34"3067,-2 1 142,-7 7 130,7-7 116,1 0 104,-38 23 3276,37-24-2737,-14 7 890,15-8-1337,0 1-1,0-1 1,0 1-1,0 0 1,0 0-1,0 0 1,0 0-1,0 0 0,1 1 1,-1-1-1,1 0 1,-3 4-1,2-3 513,9 0 8,15 4-143,1-1 0,0 0-1,45 1 1,84-6 748,-91-1-1091,-30 1-360,358-7 1104,-128-5-5319,-248 12 2429,0-2-1,0 0 1,14-4-1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7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540 403 3468,'28'-104'4140,"17"-126"-1,-44 223-3656,-1-1 0,0 1 0,0-1 0,0 1 0,-2-8 0,1 14-408,1 0 0,-1 0 0,1 0 0,0 0 1,-1 0-1,0 0 0,1 1 0,-1-1 0,0 0 0,1 0 1,-1 1-1,0-1 0,0 0 0,1 1 0,-1-1 0,0 0 1,0 1-1,0-1 0,0 1 0,0 0 0,0-1 0,0 1 1,0 0-1,0 0 0,0-1 0,0 1 0,0 0 0,-2 0 1,-18 2 682,18-2-658,0 0 0,0 0-1,-1 1 1,1-1 0,0 1 0,0 0-1,0 0 1,0 0 0,0 0 0,1 1 0,-1-1-1,-3 3 1,-5 2 154,-18 9 292,1 0 1,0 2 0,2 1 0,0 1-1,1 1 1,-40 42 0,29-22 135,1 2 1,3 1-1,-32 56 1,45-65-370,2 1-1,1 1 1,2 0-1,2 1 1,1 0 0,2 1-1,2 0 1,1 1-1,2-1 1,1 1 0,3 0-1,0 0 1,3-1-1,14 71 1,-10-76-291,2-1 1,2 1-1,1-1 1,1-1-1,2-1 1,1 0-1,29 42 1,-28-49-409,2-1 0,0-1 1,1 0-1,1-1 0,1-2 1,1 0-1,0-1 0,1-2 1,37 19-1,-29-20-926,1 0 0,1-2 0,0-2 0,57 10 0,-55-15-1980,0-1 0,50-2 1,-19-5-5121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7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640 112 16185,'-58'-109'628,"56"107"815,7 10-723,116 196 2227,-2-5-1101,-1 41-127,-96-185-1166,-2 1 1,22 97-1,-36-123-461,-2 1 0,-1 0-1,-1 1 1,-2-1 0,0 0 0,-9 47-1,5-56-212,-1 0 0,-2-1-1,0 1 1,-1-2-1,-1 1 1,-1-1 0,-1 0-1,0-1 1,-2-1-1,-16 20 1,10-18-398,-1 0 1,-1-2-1,0 0 1,-1-2-1,-1 0 0,-1-2 1,0 0-1,-1-2 0,-1 0 1,-37 10-1,-15 1-1862,-1-3 0,-103 11 0,37-15-2422,-2-4-2145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825 352 11969,'3'-6'-115,"0"0"-1,0 0 0,0-1 1,-1 1-1,0-1 1,0 1-1,0-1 1,0-11-1,1-56 1473,-3 68-1193,-1-10 563,-1 0 0,-1 1 0,-8-28 0,8 35-475,3 7-216,0 0 1,-1 0-1,1 1 0,0-1 0,-1 0 0,1 1 1,-1-1-1,1 0 0,-1 1 0,1-1 0,-1 0 1,0 1-1,1-1 0,-1 1 0,0 0 0,1-1 1,-1 1-1,0-1 0,0 1 0,1 0 0,-1-1 1,0 1-1,0 0 0,-1 0 0,2 0 26,0 0-43,-1-1 0,1 1 0,0 0 0,-1 0 0,1 0 0,0 0 0,-1 0 0,1 0 0,0 0 0,-1 0 0,1 0 0,-1 0 0,1 0 0,0 0 0,-1 0 0,1 0 0,0 0 0,-1 0 0,1 0 0,0 0 0,-1 0 0,1 1 0,0-1 0,-1 0 0,1 0 0,0 0 0,-1 1 0,1-1 0,-17 9 304,1 1 0,0 0 0,1 1-1,-27 24 1,-57 65 756,27-19-435,3 3 0,3 3 0,5 3 0,4 2 0,3 3 1,-49 122-1,77-151-68,2 1 1,-27 130-1,45-163-344,2 0-1,1 1 0,1-1 1,2 1-1,1 0 0,2-1 1,14 66-1,-12-82-112,2 0-1,-1 0 1,2-1-1,1 1 1,0-2 0,1 1-1,1-1 1,0-1-1,1 0 1,1 0 0,28 24-1,-32-31-48,2 0-1,-1-1 1,1 0 0,0 0-1,1-1 1,0-1-1,0 0 1,0 0 0,0-1-1,1-1 1,-1 0-1,1-1 1,0 0 0,0-1-1,0-1 1,0 1-1,0-2 1,20-3-1,-7-3-1,1 0 0,-2-2 0,1-1-1,-1-1 1,-1-1 0,0-1 0,-1-1 0,24-19-1,-7 1 2,-2-1 0,-1-2 0,47-57 0,-40 38-48,-3-2 0,-2-2 0,-2-1 0,-4-3-1,-2 0 1,38-110 0,-54 125-28,-2-1 0,-3 0 0,-1 0 0,-3 0 0,-2-1 0,-2 0 0,-2 0 0,-2 0 0,-2 0 0,-14-63 0,7 66-66,-2 1 0,-2 0 0,-2 1 0,-45-82 0,51 106-133,0 1 1,-2 1 0,-1 0 0,0 1-1,-1 0 1,0 1 0,-2 1 0,0 1 0,0 0-1,-1 1 1,-1 1 0,-31-16 0,39 24-251,1 0 0,-1 1-1,0 0 1,-1 0 0,1 1 0,0 1 0,-1 0 0,1 0 0,0 1 0,-1 1 0,1 0 0,0 0 0,-1 1 0,1 1 0,0 0 0,0 0 0,-17 9 0,2 0-1375,1 1 1,0 2-1,1 0 1,0 2-1,-30 28 1,5 5-5699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9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32 14509,'-51'-9'-507,"-72"-11"1521,120 19-712,-2 1 7,-11-1 33,12 1 504,-17 12 1554,26-6-1697,0 0-523,0 0 0,1-1 1,-1 1-1,1-1 0,1-1 1,-1 1-1,1-1 0,-1 0 1,1 0-1,0-1 0,1 0 1,14 4-1,106 28 1632,230 32 0,142-15 153,-488-51-1929,1306 79 3169,1-40-1561,-732-25-1618,1630 15-21,-2131-30-5,207-11 0,-256 3-19,-34 8-177,-12-4-3492,-12-3 2775,1 1-1,-1 0 1,-39-3-1,-80-2-2448,71 6 2121,-408-35-10871,342 27 5473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0 12721,'-1020'8'2182,"673"6"927,344-14-2992,1 1-1,-1-1 1,0 0-1,1 1 1,-1-1-1,1 1 1,-1 0-1,1 0 1,-1 0-1,1 0 0,-1 0 1,1 0-1,0 1 1,0-1-1,0 1 1,0-1-1,0 1 1,-3 3-1,9 1 820,6 3-623,1-2-1,0 1 1,0-1-1,0-1 1,1 0-1,0-1 1,17 6-1,101 24 1094,-101-28-1096,412 76 2619,9-25-1098,-377-49-1561,1000 92 2025,4-32-2268,-788-52 11,1902 78-38,-1463-91 0,-436-5 0,-253 0-9,-17 0-47,1 1 1,38 6-1,-59-6-892,-14 0-6441,-250-37-6932,157 14 6244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1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469 31 13029,'0'-2'20,"-1"0"0,1 0 0,-1 0 0,0 1 0,0-1 0,0 0 0,0 1 0,0-1 1,0 1-1,-1-1 0,1 1 0,0-1 0,-1 1 0,1 0 0,-1 0 0,1 0 0,-1 0 0,-2-1 0,1 0 117,-2 6 99,-2 2-94,0 1 0,0 0 0,0 0 0,1 1 0,0-1 0,0 1 0,1 1 0,0-1 0,1 1 0,0 0 0,0 0 0,1 0 0,0 0 0,0 1 0,1-1 0,0 1 0,0 11 0,1-13-43,1 0-1,0 0 1,0 0 0,0 0-1,1 0 1,0 0 0,1 0 0,0-1-1,0 1 1,1 0 0,0-1-1,0 1 1,0-1 0,1 0-1,0 0 1,1 0 0,0-1 0,0 0-1,0 0 1,1 0 0,11 10-1,-15-15-79,0-1 1,-1 1-1,1 0 0,0-1 0,-1 1 0,1-1 0,0 0 0,0 0 0,0 0 0,-1 1 0,1-2 0,0 1 0,0 0 0,0 0 0,-1 0 1,1-1-1,0 1 0,0-1 0,-1 0 0,1 1 0,0-1 0,-1 0 0,1 0 0,-1 0 0,1 0 0,-1 0 0,1 0 0,-1-1 0,0 1 1,0 0-1,0-1 0,0 1 0,1-1 0,-2 1 0,1-1 0,0 1 0,1-3 0,1-6 37,-1 1 1,0 0-1,0-1 0,0 0 0,-2 1 1,1-1-1,-1 0 0,0 1 0,-1-1 1,0 0-1,-1 1 0,0-1 0,0 1 1,-8-18-1,8 21 8,0 1 1,-1 0-1,1 0 1,-1 0-1,0 1 1,-1-1 0,1 1-1,-1 0 1,0-1-1,0 2 1,0-1-1,0 0 1,-1 1-1,1 0 1,-1 0-1,0 0 1,0 1-1,0-1 1,0 1 0,-1 0-1,1 1 1,-1-1-1,1 1 1,-1 0-1,1 1 1,-9-1-1,2 2 45,-1 1-1,1 0 1,0 1 0,0 0-1,0 1 1,1 0-1,-1 1 1,1 0 0,0 1-1,0 0 1,1 1-1,-13 10 1,4-2 19,1 2 1,1 0-1,0 1 1,1 0-1,-16 25 1,22-28-50,1 0 1,1 1 0,0 0-1,1 0 1,0 1 0,2-1 0,0 1-1,1 1 1,0-1 0,-1 25-1,5-33-134,0 0 0,0-1 0,1 1 0,0 0 0,0-1 0,1 1 0,0-1 0,0 0 0,1 1 0,0-1 0,1 0 0,0-1 0,0 1 0,0-1 0,1 1 0,0-1-1,1-1 1,0 1 0,0-1 0,0 0 0,1 0 0,13 9 0,-7-8-232,1 0 1,0-1-1,0 0 0,1-1 0,-1-1 1,1 0-1,0-1 0,0-1 0,0 0 0,0-1 1,1-1-1,-1 0 0,0-1 0,0-1 1,26-5-1,2-4-225,-1-1 1,-1-3-1,0-1 1,45-25-1,-28 12 202,-2-3-1,-1-2 0,-2-3 1,-1-2-1,69-68 1,-97 80 634,-2-1 1,23-37 0,-43 63 717,-10 8-814,0-2-138,1 2-1,0-1 1,1 1-1,-1 0 1,1 0 0,1 1-1,-1 0 1,-8 14 0,0 8 432,1 1 1,2 0 0,-15 64-1,19-39 809,7-51-851,4-12-341,12-15-6,5-9 450,37-45 0,-50 68-482,1 1 0,-1-1 0,1 1 0,1 1 0,0 0 0,0 0 0,0 1-1,1 0 1,14-5 0,-23 10-92,0 1 0,0-1 0,0 1 0,-1 0 0,1 0 0,0-1 0,0 2 0,0-1 0,-1 0 0,1 0 0,0 0 0,0 1 0,0-1 0,-1 1 0,4 1 0,1-1 15,2 2-1,0-1 1,0 1-1,0 1 0,0-1 0,0 1 0,-1 1 0,0-1 1,0 1-1,0 1 0,0-1 0,-1 1 0,7 8 0,8 11 87,33 49 0,-45-60-78,1 2 1,-7-11-3,0 0 1,0 0 0,1 0 0,-1 0 0,1 0-1,0-1 1,1 0 0,6 6 0,-9-9 0,2-5-21,14-17-28,20-31-1,-28 36-28,1 0-1,1 1 1,0 1 0,1 0 0,1 0-1,17-14 1,-30 28 36,0 0 0,-1-1-1,1 1 1,0-1 0,0 1-1,-1 0 1,1 0 0,0-1-1,0 1 1,0 0 0,-1 0-1,1 0 1,0 0 0,0 0 0,0 0-1,0 0 1,-1 0 0,1 0-1,0 0 1,0 1 0,0-1-1,-1 0 1,1 1 0,0-1-1,0 0 1,-1 1 0,1-1-1,0 1 1,-1-1 0,1 1-1,-1-1 1,1 1 0,0-1 0,-1 1-1,1 1 1,1 1-32,0 0 0,0 0 1,0 0-1,0 1 0,-1-1 0,0 0 1,0 1-1,2 6 0,-3-8 32,18 66-923,-17-67 918,-1 0-1,1 0 0,0-1 0,0 1 0,0 0 1,0-1-1,0 1 0,0 0 0,0-1 1,0 1-1,0-1 0,0 1 0,0-1 0,0 0 1,0 0-1,0 1 0,0-1 0,1 0 0,-1 0 1,0 0-1,0 0 0,2 0 0,15-2-88,-4 0 43,0 0 0,0-1 0,0-1 0,20-8 0,9-1-74,-37 11 103,0 1 1,-1 0-1,2 0 0,-1 0 0,0 1 1,0 0-1,0 0 0,0 1 0,0-1 1,11 4-1,-14-3 22,-1 0 0,0 0 0,0 0 0,0 0 0,0 0 0,0 1 0,0-1 0,-1 1 0,1-1 0,0 1 0,-1 0 0,1-1 0,-1 1 0,0 0 0,1 0 0,-1 0 0,0 0 0,0 0 1,0 1-1,-1-1 0,1 0 0,0 0 0,-1 1 0,0-1 0,1 0 0,-1 0 0,0 1 0,0-1 0,0 0 0,-1 5 0,-2 13-143,-1 0 0,-2 0 0,1 0 0,-2 0 0,-1-1 1,0 0-1,-1-1 0,-2 0 0,1 0 0,-16 18 0,41-54-4360,79-93 1699,157-129-4867,-176 174 4908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1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652 172 6437,'5'-9'-9,"15"-29"-122,-19 36 151,-1 0-1,1 0 1,-1 0-1,1 0 1,-1 0-1,0-1 1,1 1-1,-1 0 1,0 0-1,-1 0 1,1 0-1,0 0 1,-1 0-1,1 0 1,-1 0-1,1-1 1,-1 2-1,-2-5 1,-5-6 458,-2 1-1,0-1 1,0 1 0,-1 1-1,-20-15 2080,28 29-2083,-2 4-244,1-1-1,0 1 1,1 0-1,0 1 0,0-1 1,0 0-1,-1 15 1,-10 28 510,-44 88 793,-134 229-1,98-198-780,-63 124-2435,153-288 722,1 0 0,-2 1 0,1-1 1,-1-1-1,1 1 0,-2-1 0,-9 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129 678 14465,'0'0'-770,"-9"-5"-360,7 4 1117,-3-1-29,-1-1 0,0-1 0,1 1 0,0-1-1,0 0 1,0 0 0,0 0 0,1-1 0,-1 1-1,1-1 1,0 0 0,1-1 0,-6-9 0,0-6 227,0-1 1,2 0 0,0 0-1,-4-27 1,10 42-8,0 1-1,0 0 0,0-1 1,1 1-1,0 0 1,1-1-1,-1 1 1,1-1-1,0 1 1,1 0-1,-1 0 1,1 0-1,0 0 1,1 0-1,0 0 1,0 0-1,0 1 1,0-1-1,9-8 1,-11 13-126,0 0 0,0 0 1,0 1-1,0-1 0,0 1 1,0-1-1,1 1 0,-1-1 1,0 1-1,0-1 0,1 1 1,-1 0-1,0 0 1,1 0-1,-1 0 0,0 0 1,2 0-1,0 0 97,9 2 390,7 8-236,0 1-1,-1 0 1,0 1-1,-1 1 1,-1 1-1,19 19 1,92 110 1206,-23-23-138,-56-72 419,-45-46-1412,-1-2-330,0-1 1,0 1-1,0-1 0,0 0 0,0 0 0,0 0 0,0 0 0,0 0 0,0 0 0,0 0 1,-1-1-1,1 1 0,-1 0 0,1-1 0,-1 0 0,1 1 0,-1-1 0,0 0 1,0 0-1,0 1 0,0-1 0,0 0 0,1-3 0,6-18 85,-1 0 0,-1-1 0,-1 1 0,-1-1 0,1-38 0,-1 14 7,9-151 240,-19 172-367,-4 34-2,-2 2-6,0 0 0,1 1 1,0 0-1,1 1 0,-16 21 0,21-25 46,-19 28 410,1 1 0,-26 57-1,48-90 317,13-1-258,-11-1-493,1-1 0,-1 0 0,1 1 0,-1-1 0,1 0 0,-1 0 0,1 0 0,-1 0 0,1 0 0,-1 0 0,1-1 0,-1 1 0,0 0 0,1-1 0,-1 1 0,1-1 0,-1 0 0,0 1 0,2-2 1,402-144 1397,372-184-1134,-764 324-402,1-2-509,1 1 0,-1 1 1,1 1-1,31-8 1,-44 14 384,0-1 1,0 1-1,-1 0 1,1 0-1,0 0 1,0 0 0,0 1-1,-1-1 1,1 0-1,-1 1 1,1-1-1,-1 1 1,1 0-1,-1-1 1,1 3-1,-1-3-179,2 3-47,-1 0 1,0 0-1,1 1 0,-2-1 0,1 1 0,0-1 0,-1 1 0,1 6 1,4 10-1361,22 75-8641,-17-57 3430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2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67 10049,'-2'-11'2012,"29"-10"-1524,-2 14-116,7 1-204,14 0-192,9-1-228,12 5-240,11-1-264,-4 0-300,4 5-696,-1-2 36,-7 1-681,-2 4-391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2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509 376 6589,'0'0'116,"-3"-6"96,-47-94 3344,49 98-3466,0 1 1,0-1-1,-1 1 1,1-1-1,-1 1 1,1 0-1,-1 0 1,0 0-1,1 0 0,-1 0 1,0 0-1,0 1 1,1-1-1,-1 0 1,0 1-1,0 0 1,0-1-1,0 1 0,0 0 1,-3 0-1,3 0-42,-11 2 409,-12 8-175,1 1 0,0 1 0,0 1 0,2 1 0,0 1 0,0 1 0,-27 26 0,25-18 19,0 0 0,2 2 1,1 0-1,1 1 0,-29 52 0,44-68-134,-1 0-1,1 1 1,1 0 0,0 0-1,-3 16 1,9-9 170,0-15-279,-2-3-44,1-1 0,-1 1 0,1 0 0,-1 0-1,1-1 1,-1 1 0,1 0 0,0-1 0,0 1 0,-1-1 0,1 1 0,0-1 0,0 1-1,0-1 1,-1 0 0,1 1 0,0-1 0,0 0 0,0 0 0,0 1 0,0-1 0,1 0-1,8 0 120,67-26 171,-48 14-159,38-9-1,-59 19-124,-1 0 0,1 1 0,0 0 0,0 1-1,0-1 1,-1 1 0,1 1 0,0 0 0,0 0 0,8 2-1,-11-1-20,-1 0 0,0 0-1,1 0 1,-1 1-1,0-1 1,0 1-1,0 0 1,-1 1-1,1-1 1,-1 1 0,0-1-1,1 1 1,-2 0-1,1 0 1,4 8-1,2 7-568,-1 0 0,9 30 0,-4-9-1641,-13-39 1807,0 1 1,1 0-1,0 0 0,-1 0 0,1-1 0,0 1 1,0 0-1,0-1 0,0 1 0,0-1 0,0 1 1,0-1-1,3 3 0,-3-5 252,-1 1 1,1 0-1,0-1 0,0 1 0,-1-1 1,1 1-1,0-1 0,-1 1 0,1-1 1,0 1-1,-1-1 0,1 1 0,-1-1 1,1 0-1,-1 1 0,1-1 0,-1 0 1,0 0-1,1 1 0,-1-2 1,8-9 1051,10-16-659,-12 18 26,0-1 0,0 1 1,1 0-1,0 1 0,0 0 1,1 0-1,1 0 0,-1 1 1,1 0-1,14-8 0,-21 15-194,0-1 0,0 1 1,-1 0-1,1-1 0,0 1 0,0 0 0,0 0 0,0 0 0,0 0 0,0 0 0,0 1 0,0-1 0,0 1 0,0-1 1,0 1-1,0 0 0,-1 0 0,1-1 0,0 1 0,3 3 0,-1-1 99,1 0 0,-1 1 0,1 0 1,-1 0-1,6 8 0,-4-6 127,-1 1 1,0 0-1,0 1 1,-1-1-1,0 1 1,0 0-1,-1 0 1,0 1-1,4 15 2662,-4-38-2656,-1 2-227,1-1 0,1 1 0,0 0-1,0 1 1,1-1 0,1 1 0,0 0 0,0 0-1,11-13 1,-7 12 38,0 1 1,1 0-1,1 1 0,-1 1 0,1-1 0,27-14 1,-38 24-101,1-1 0,0 0 0,0 1 0,0-1 0,0 1 1,-1-1-1,1 1 0,0 0 0,0 0 0,0 0 0,0 0 0,0 0 1,0 0-1,0 1 0,-1-1 0,1 1 0,0-1 0,0 1 1,2 1-1,0 0 13,-1 0 0,0 0-1,1 1 1,-1-1 0,0 1 0,0 0 0,-1 0 0,5 6 0,1 4 65,0 0 0,-1 0 0,9 26 0,2 17 211,19 98 0,-22-82-51,-15-69-223,0 1 0,1-1 1,0 0-1,0 0 0,0 0 0,0 0 0,0 0 0,1 0 0,-1-1 1,1 1-1,0 0 0,0-1 0,4 5 0,-5-6 84,11-16-93,-1-1 0,0 0 1,-1 0-1,0-1 0,-2 0 1,0-1-1,10-35 0,-6 20-34,48-125-117,159-291 0,-183 385 178,64-97 55,-84 146-38,-16 15-63,0 0 0,0 0 0,1 0 0,-1 0 0,0 0 0,0 0 0,1 0 0,-1 0 0,0 0 0,0 0 0,0 0 0,1 0 0,-1 0 1,0 0-1,0 0 0,0 0 0,0 1 0,1-1 0,-1 0 0,0 0 0,0 0 0,0 0 0,0 0 0,0 1 0,1-1 0,-1 0 0,0 0 0,0 0 0,0 1 0,0-1 1,0 0-1,0 0 0,0 0 0,0 1 0,0-1 0,0 0 0,0 0 0,0 0 0,0 1 0,0-1 0,0 0 0,0 0 0,0 1 0,-4 36 182,2-29-218,-52 210 315,25-118-284,16-49-110,-48 156-2861,58-200 2453,0-1-1,0 0 1,0 1 0,-1-1-1,0 0 1,0-1-1,-1 1 1,0-1 0,0 0-1,0 0 1,-11 8-1,6-7-705,0 0-1,-1 0 0,0-1 0,0-1 1,0 1-1,-15 2 0,-4 0-3084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3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157 159 8389,'-22'1'392,"0"0"1,-1-2-1,1 0 1,-42-9 0,60 9 2726,13-3-2722,31-12-922,47-12-1,30-10-3704,-32-1 119,-41 16 1491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3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1 7909,'-21'3'765,"14"-2"-271,1 0 0,-1 0-1,1 0 1,-1 1 0,1 0 0,0 0 0,-8 5 2099,26-3-1692,28 8-162,1-1-1,66 7 0,536 53 1392,248 31-1739,1182 245-3818,-2017-338 2981,-33-5-44,1 0-1,0 1 1,-1 1 0,0 1-1,30 14 1,-53-21 196,7 3 317,-7-2-94,0-1 0,0 0 0,-1 0-1,1 0 1,0 1 0,0-1 0,0 0-1,0 0 1,0 0 0,0 1 0,0-1 0,0 0-1,0 0 1,0 0 0,-1 1 0,1-1 0,0 0-1,0 0 1,0 0 0,0 0 0,0 1-1,-1-1 1,1 0 0,0 0 0,0 0 0,0 0-1,-1 0 1,1 0 0,0 0 0,0 0-1,0 0 1,-1 0 0,1 0 0,0 0 0,0 0-1,-1 0 1,1 0 0,0 0 0,0 0-1,0 0 1,-1 0 0,1 0 0,0 0 0,0 0-1,0 0 1,-1 0 0,1 0 0,0 0-1,0-1 1,-31 4-2195,-45-2 0,6-6-1060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3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2031 75 7769,'-33'-2'-30,"-919"-52"831,3 36 3760,892 22-3947,17-1 3113,689 42 203,-403-33-3238,1704 127 1931,-653-29-4926,-946-79 728,299 17-3139,0-32-3967,-477-20 3123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5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4033 748 9549,'-46'-29'281,"-2"2"-1,-1 2 1,0 2 0,-62-18 0,-215-49-69,150 50 0,-1 8 0,-1 8-1,-2 7 1,0 9 0,0 7 0,0 8-1,-247 42 1,272-17 397,3 7-1,1 7 0,-205 92 1,267-98-171,2 3 0,2 4 0,2 4 0,-80 63 0,126-84-251,1 2 0,1 1 0,2 1 0,1 2 0,2 1 0,1 2 0,3 1 0,1 1 0,1 0 0,-20 56 0,31-61-79,2 1 1,2 0-1,2 0 1,1 1-1,2 0 1,1 0-1,2 0 1,2 0-1,1 0 1,2 0-1,2-1 1,16 57-1,-7-43 9,3-1 0,2-1 0,2-1-1,2-1 1,2-1 0,2-2 0,2 0 0,54 59-1,-32-47 5,3-2 1,2-3-1,127 86 0,-97-84-26,1-3 1,144 57-1,-58-45-18,2-8 0,2-7 0,184 23 0,-143-39-30,1-9-1,1-10 0,0-10 1,0-9-1,322-52 1,-360 25-47,-1-7 0,-2-8 1,-3-8-1,-3-8 0,-2-7 1,299-174-1,-354 171-9,161-135 0,-213 153 16,-2-3 0,-4-2 0,81-109 0,-117 140-2,-3-2 0,-1 0 0,-1-2 0,-2 0 0,-1 0 0,-2-2 1,-1 1-1,-3-2 0,11-73 0,-17 76-8,-2 0-1,-2 0 1,0 0 0,-3 1 0,-1-1-1,-1 1 1,-2 0 0,-1 0 0,-2 1-1,-2 0 1,-18-35 0,1 14-38,-3 1 1,-2 2-1,-2 2 0,-2 1 1,-2 1-1,-2 3 1,-3 1-1,-66-48 0,22 28-267,-2 3-1,-4 4 0,-190-80 0,113 70-1053,-3 8 1,-276-54-1,-378 5-6841,639 95 4921,0 5-1074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11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3113 363 1632,'34'-34'297,"-16"16"137,30-37 0,-42 46-267,0 1 1,-1-1-1,0 0 1,-1 0-1,0-1 1,-1 0-1,0 1 1,3-14-1,-5 16 17,0 0-1,0 0 0,-1 0 0,0 0 0,0 0 0,0-1 0,-1 1 0,0 0 0,-1 0 1,0 0-1,0 0 0,0 0 0,-1 1 0,0-1 0,0 1 0,-7-12 0,8 16 51,0-1-7,-6-8-14,6 8-12,0 2-23,-34-9 420,31 10-474,-1 2 8,-23 8 57,0 1 0,1 1 1,0 1-1,1 2 1,1 1-1,-32 24 0,-147 134 742,189-160-869,-777 629 1298,669-547-1187,-209 149 229,-69 53 117,278-200-359,-241 201 370,250-197-256,-107 124 0,198-198-231,-96 116 142,105-123-147,0 0 0,2 2 0,0 0 0,2 0 0,-9 27-1,17-44-20,1 0 0,1 1 0,-1-1 0,1 1 0,0-1 0,1 1 0,-1 0 0,1-1 0,1 1 0,-1 0 0,1-1 0,0 1 0,1-1 0,0 1 0,2 6 0,1-4 20,0 0 0,0 0-1,1-1 1,0 1-1,1-1 1,-1-1 0,2 1-1,-1-1 1,9 6 0,62 46 173,27 25-14,-91-72-164,-2 1 1,0 0-1,0 1 1,-2 1-1,15 25 1,-12-14 17,-2 0 1,-1 1-1,-1 0 0,-1 1 1,-2 0-1,-1 0 1,-1 0-1,-1 1 0,-2 46 1,-4-7 88,-4-1-1,-29 130 1,-80 162 285,72-238-287,6-16-22,-59 185-22,81-234-77,3 0 0,3 1 0,-4 72 0,13-112-9,1 0-1,1 1 1,0-1-1,2 0 0,0 0 1,1 0-1,10 29 1,-10-35-2,2 0 1,-1 0-1,1 0 1,1-1-1,0 0 1,1 0-1,0 0 1,0-1-1,1 0 1,0-1-1,14 11 1,122 66 54,-106-65-33,-1 2 0,-1 1 0,38 31-1,-64-44-9,0 1 0,-1-1 0,0 2-1,-1-1 1,0 1 0,-1 1 0,0-1-1,-1 1 1,0 1 0,-1-1 0,0 1-1,-2 0 1,5 18 0,-5-5 21,-1-1 1,-1 1 0,-1 0-1,-1 0 1,-1 0 0,-2 0 0,-1-1-1,-9 34 1,-11 26 150,-40 92 0,52-148-136,-11 25 41,13-34-36,1 0 1,1 0-1,1 1 0,1 0 0,-7 44 1,13-61-45,0 1 0,1 0 0,0-1 0,0 1 0,0 0 0,0-1 0,1 0 0,0 1 0,0-1 0,0 0 0,1 0 0,0 0 0,0 0 0,0 0 0,5 5 0,6 5 27,0-1 0,33 25-1,-13-11-12,8 9-4,-2 2 0,-2 3 1,-2 0-1,-2 2 0,-1 2 0,29 56 1,-24-28 21,-3 1 0,-4 2 1,34 124-1,2 71 85,38 132 31,-83-339-128,2-2 0,3-1 0,3-1 0,44 66 0,-67-116-31,55 92 12,-54-87-12,-1 0 0,0 1 0,-2 0 0,0 0 0,3 19 0,-2 8 12,-3 1 1,-1 0-1,-3 0 1,-1 0 0,-12 62-1,-5-11 96,-45 137-1,-153 351 542,41-124-11,102-215-309,66-208-288,2 0-1,1 1 1,1 0 0,3 63-1,4-78-61,0-1 0,2 1 1,0-1-1,1 1 0,2-2 0,0 1 0,14 25 0,12 12-163,45 61 0,-45-70 51,-1 0 0,26 57 0,-37-54 69,-3 1 0,-1 1-1,-4 0 1,15 107-1,-17-42 9,-5 154-1,-80 554 349,6-148 180,63-623-467,3 1 1,2 0 0,3-1-1,20 103 1,-19-145-29,1 0-1,0-1 1,1 1 0,0-2-1,1 1 1,1-1-1,0 0 1,1-1 0,15 16-1,-5-5 12,27 40-1,-6 12 207,-4 1-1,45 134 1,-21-51 122,-31-85-146,4-2 1,2-1-1,4-1 0,3-3 0,75 92 0,-89-126-129,1-2 0,2 0 0,1-3 0,1 0 0,1-2 0,1-2 0,2-1 0,0-2 0,1-2 0,1-1-1,73 21 1,-60-27-157,0-2-1,1-2 0,71 1 1,162-16-749,273-67-1457,-5-42-386,-309 62 1484,476-89-2714,7 43-1198,-457 79 2017,-5 5-949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17402,'4704'0'0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9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20055,'4328'0'0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42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73 12305,'-12'-13'-1369,"-20"-13"2965,2-5 6321,28 29-7557,18 11 5346,83 61-5177,246 187 327,-130-99-570,-33-34 3,6 5-57,-164-113-175,0-2 1,43 20 0,-29-16 115,-28-14-1066,-16-9-1992,-13-8 870,12 9 868,2 3-9,-105-23-5532,104 23 6731,0-2-1,1 1 1,-1-1-1,1 0 1,-7-4-1,3 2 212,6 3 21,-8-13 1875,8 9-1012,-11-16 9038,9 25-9815,-9 7 85,1 1 0,0 0 0,1 0 0,-20 25 0,-22 22 588,-215 152-419,138-114-605,46-34-10,32-24 0,1 2 0,-53 53 0,94-83 0,-6 4 0,2-1 0,1-1 0,0-1 0,3-1 0,0 0 0,-3 1 0,1-1 0,3-1-243,8-7-1332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0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60 368 13661,'8'-106'-733,"-6"68"1372,7-43 1,12-58 5095,-21 136-3250,-3 16-1849,-28 129 1138,5 1-1,-9 191 1,33-299-1750,0-16-588,1-1 1,1 1 0,1-1-1,0 1 1,7 30 0,-7-47 106,0 0 0,0-1 0,0 1 0,0 0 0,0-1 0,0 0 0,1 1 0,-1-1 0,0 0 0,1 1 0,-1-1 0,3 1 0,-3-1 714,2 1-1875,2-7-202,6-9-314,0-1 0,-1 0 0,16-30 0,-3 1-3380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7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6 292 6645,'-2'-3'-16,"1"-1"0,1 0 1,-1 0-1,0 0 1,1 0-1,0 0 0,0 0 1,0 0-1,0 1 1,1-1-1,0 0 0,-1 0 1,1 0-1,1 0 1,-1 1-1,1-1 0,-1 0 1,1 1-1,0-1 0,0 1 1,0 0-1,1 0 1,-1 0-1,1 0 0,3-3 1,11-10 272,0 0 0,1 2 0,25-16 0,-15 10 11,101-77 2710,-127 96-2030,-4 9-784,1-2-141,-5 27 365,1 0-1,-1 56 1,6-80-267,2 0 0,-1 0 0,1 0 0,1 0 1,-1 0-1,2-1 0,-1 1 0,1-1 0,0 0 1,1 0-1,0-1 0,0 1 0,7 7 0,-10-14-85,0 1-1,0-1 0,0 1 0,0-1 1,0 0-1,0 0 0,0 0 0,0 0 1,0 0-1,1 0 0,-1-1 0,0 1 1,1-1-1,-1 1 0,0-1 0,1 0 1,-1 0-1,0 0 0,1 0 0,-1 0 1,1-1-1,3 0 0,0-1 15,1 0-1,-1 0 1,0 0-1,0-1 1,0 0 0,0 0-1,5-4 1,10-11 159,-1-1 0,-1-1-1,0-1 1,-2 0 0,-1-2 0,20-32 0,0 0 367,-35 54-568,-1 0 1,0-1-1,1 1 1,0 0-1,-1 0 0,1 0 1,0 0-1,0 0 0,-1 1 1,1-1-1,0 0 1,0 0-1,0 0 0,0 1 1,0-1-1,0 1 1,0-1-1,0 0 0,0 1 1,1 0-1,-1-1 1,0 1-1,0 0 0,0-1 1,0 1-1,1 0 1,-1 0-1,0 0 0,0 0 1,0 0-1,1 1 1,-1-1-1,0 0 0,0 0 1,0 1-1,0-1 0,1 1 1,-1-1-1,0 1 1,0-1-1,0 1 0,0 0 1,0-1-1,0 1 1,0 0-1,-1 0 0,3 1 1,2 6-51,1-1 0,-1 1 0,0 0 1,-1 0-1,4 9 0,-5-11-51,6 15-996,13 43-1,-18-50-338,-1 0 0,-1 0 1,2 27-1,-4-38-133,-4 19-4944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1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187 536 10645,'78'-169'1164,"-31"57"3514,-40 102-3735,-7 10-895,0 0 0,1 0-1,-1 0 1,0 0 0,0 0 0,0 0 0,1 0 0,-1 0-1,0 0 1,0 0 0,0 0 0,1 0 0,-1 0 0,0 0-1,0 0 1,0 0 0,1 0 0,-1 0 0,0 0-1,0 0 1,0 0 0,0 0 0,1 0 0,-1 1 0,0-1-1,0 0 1,0 0 0,0 0 0,1 0 0,-1 0 0,0 1-1,0-1 1,0 0 0,0 0 0,0 0 0,0 0-1,0 1 1,0-1 0,0 0 0,1 0 0,-1 0 0,0 1-1,0-1 1,0 0 0,0 0 0,0 0 0,0 1 0,0-1-1,0 0 1,0 0 0,0 0 0,-1 1 0,1-1-1,0 0 1,0 0 0,0 0 0,0 0 0,0 1 0,0-1-1,0 0 1,0 220 2841,-1 5-971,4-160-1491,5 177-678,-8-241 135,-3 31-2192,2-29 1933,1-2-835,-4 1-80,-11 4-45,11-5-15,-2-3 61,-26-11-220,0 0 0,-40-26 0,-60-48 2329,128 84-672,0 0 1,1-1-1,-1 1 0,1 0 1,0-1-1,-4-5 0,7 8-107,-1 0 0,0 0 0,1 0 0,-1 0 0,1 0 0,-1-1 0,1 1 0,-1 0-1,1 0 1,0-1 0,0 1 0,0 0 0,-1-1 0,1 1 0,0 0 0,1 0 0,-1-1 0,0 1-1,0 0 1,1 0 0,-1-1 0,0 1 0,1 0 0,-1 0 0,1 0 0,0-1 0,-1 1 0,1 0-1,0 0 1,0 0 0,-1 0 0,3-1 0,11-10-62,1 2 1,1 0-1,-1 1 0,2 0 1,-1 1-1,1 1 1,0 0-1,1 2 0,-1 0 1,1 1-1,19-2 0,12-1-960,0 3 0,0 2-1,51 4 1,-26 4-294,-28-2 537,83-2 0,-127-3 815,0 1 0,1-1 0,-1 1 0,0-1 1,0 0-1,0 0 0,0 0 0,0 0 0,0 0 0,0 0 0,0-1 0,0 1 0,-1-1 1,1 1-1,-1-1 0,1 1 0,-1-1 0,1 0 0,-1 0 0,0 0 0,2-3 0,-1 0 265,1-1 0,-1 1-1,-1 0 1,1-1 0,1-11-1,-3 14 203,-1-2 28,0 0-339,0 1 0,0-1 0,-1 0 1,1 1-1,-1-1 0,0 1 0,-1 0 0,1 0 1,-1 0-1,0 0 0,0 0 0,0 0 0,0 1 1,0 0-1,-1-1 0,-7-4 0,8 7-138,1 0 1,-1 0-1,1 0 0,-1 0 0,1 0 0,-1 1 0,0-1 0,0 1 1,1 0-1,-1 0 0,0 0 0,0 0 0,1 0 0,-1 1 1,0-1-1,1 1 0,-1 0 0,0 0 0,1 0 0,-1 0 1,1 0-1,-1 0 0,-2 3 0,0 0 53,0 1 0,0-1 0,1 1-1,-1 0 1,1 0 0,0 1 0,1-1 0,0 1 0,-5 10 0,5-8-31,0 0 0,0 1 1,1-1-1,1 1 1,-1 0-1,1-1 1,1 1-1,-1 0 1,2 0-1,-1-1 1,1 1-1,0 0 0,1-1 1,0 1-1,1-1 1,-1 1-1,9 14 1,-8-15-53,1 0 0,0-1 0,1 0 0,0 0 0,0 0 0,0-1 0,1 0 0,0 0 1,0 0-1,0-1 0,1 0 0,0 0 0,0 0 0,0-1 0,1 0 0,-1 0 0,1-1 0,10 3 1,-16-6-62,-1 1 0,0-1 0,1 0 0,-1 0 1,0 0-1,1 0 0,-1 0 0,1 0 1,-1 0-1,0-1 0,1 1 0,-1 0 1,0-1-1,0 1 0,1-1 0,0 0 0,2-1 5,-3 2-9,1-1 0,-1 1 0,1-1-1,-1 1 1,1-1 0,-1 0 0,1 1 0,-1-1-1,0 0 1,1 0 0,-1 0 0,0 0 0,0 0-1,0 0 1,0-1 0,0 1 0,2-3 0,0 0-6,-1 1-7,1-1 0,-1 1 0,1-1 0,-1 0 0,0 0 0,-1 0 0,1 0 0,-1 0 0,0-1 0,0 1 0,0 0 0,0 0 0,-1-9 0,0-3-47,0-1-1,-4-18 1,3 29 46,-10-68-130,5 46 67,2-1-1,1 0 0,1 0 0,2 0 1,3-33-1,-1 52-2,1-1 0,0 1 0,0 0 0,2 0-1,-1 1 1,1-1 0,0 1 0,1 0 0,0 0 0,1 1-1,-1 0 1,2 0 0,-1 1 0,1-1 0,0 2 0,1-1 0,9-5-1,20-11-410,1 1 0,71-29-1,-78 38 291,2-2 0,18-7 208,88-51 1,-137 71 184,1 0 1,-1 0 0,0-1-1,0 1 1,0-1 0,-1 1-1,1-1 1,-1 0-1,1 0 1,-1 0 0,0-1-1,0 1 1,0 0-1,-1-1 1,1 1 0,-1-1-1,0 0 1,0 1 0,0-1-1,0-6 1,-6-9 358,3 15-451,0-1 1758,1 18-1418,-53 547 3584,33-152-4643,19-369-3070,2-35 2087,-7 5-1235,0-12-2116,-35-54-4220,26 33 3350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27 932 10677,'-6'-13'233,"1"-1"0,0 1-1,1-1 1,-2-15 0,6 26-141,0 0-1,0 0 0,0 0 1,1 0-1,-1 0 1,1 0-1,0 0 1,0 1-1,0-1 1,0 0-1,0 0 1,1 1-1,-1-1 1,1 1-1,0-1 0,0 1 1,0 0-1,0 0 1,0-1-1,0 2 1,1-1-1,3-3 1,4-1 107,-1 0 0,1 0 0,0 1 0,15-5 1,5-1-229,1 2 0,55-9 0,-72 16-404,1 0-1,-1 1 0,1 1 1,-1 0-1,0 1 1,1 1-1,-1 0 0,21 6 1,-31-6 270,0-1 1,1 1-1,-1 0 1,0 1 0,0-1-1,-1 1 1,1 0-1,0 0 1,-1 0-1,0 0 1,0 1 0,5 6-1,-5-7 217,-1 1 0,1 0 0,-1 1-1,0-1 1,0 0 0,0 1 0,0-1 0,-1 1-1,0-1 1,0 1 0,0 0 0,0 8 0,-1-9 126,0-1 0,0 0 0,0 0 1,1 0-1,0 1 0,0-1 0,0 0 1,0 0-1,0 0 0,0 0 0,1 0 1,-1 0-1,3 2 0,-2-3-71,-1-1 1,1 1-1,-1-1 0,1 0 1,0 0-1,0 1 1,0-1-1,-1-1 0,1 1 1,0 0-1,4 1 0,-3-2 269,2-1-46,3-2-232,-1 0 1,0-1-1,0 0 1,0 0 0,-1 0-1,1-1 1,-1 0 0,0 0-1,0 0 1,-1-1-1,5-6 1,-1 1 74,-1-1-1,-1 0 0,0 0 1,-1-1-1,9-24 1,-10 0 566,-5 33-503,-19-3 262,18 7-492,1-1-1,0 1 1,0 0 0,-1 0 0,1 0 0,0 0 0,-1 0 0,1 0 0,0 0 0,-1 0 0,1 0 0,0 0 0,-1 0 0,1 0-1,0 0 1,-1 0 0,1 0 0,0 0 0,0 1 0,-1-1 0,1 0 0,0 0 0,-1 0 0,1 0 0,0 1 0,0-1-1,-1 0 1,1 0 0,0 0 0,0 1 0,0-1 0,-1 1 0,-10 8 111,0 1 0,1 1 0,0-1 0,1 2 0,0-1 0,1 2 0,0-1 0,0 1 0,2 0 0,0 0 0,0 1 0,-6 25 0,10-31-82,1-1 0,0 1 0,0-1 0,0 1 1,1-1-1,0 1 0,1-1 0,0 0 0,0 1 1,1-1-1,-1 0 0,4 8 0,-2-9-42,0-1 0,0 1 0,0-1 0,1 0 0,0 0 0,0 0 0,0 0 0,0-1 0,1 0 0,0 0 0,0 0 0,0 0 0,0-1 0,1 0 0,-1 0 0,9 3 0,-1-2-180,1 0 1,-1 0 0,1-2-1,0 0 1,0 0 0,0-1-1,0-1 1,0 0-1,0-1 1,-1 0 0,1-1-1,19-6 1,-4 0-230,-1-1 1,-1-1-1,1-2 1,47-27-1,-46 20 240,-1-1-1,-1-1 1,0-1-1,-2-1 0,0-2 1,-2 0-1,0-2 0,-2 0 1,-2-2-1,0 0 0,19-40 1,-22 31 578,0 0 1,-3-1-1,-1 0 0,-2-1 1,-2 0-1,-1 0 0,-3-1 1,-1 0-1,-2-50 1,-3 50 1907,-13-80 1,15 119-2204,-1 1 0,1-1-1,-1 0 1,0 0 0,0 0 0,0 1-1,0-1 1,0 1 0,0-1-1,-1 1 1,1-1 0,0 1 0,-1 0-1,1-1 1,-1 1 0,0 0-1,1 0 1,-1 0 0,0 0 0,1 1-1,-1-1 1,0 0 0,0 1-1,0-1 1,0 1 0,0 0-1,0-1 1,0 1 0,0 0 0,1 0-1,-1 0 1,0 1 0,0-1-1,-2 1 1,-7 0 384,1 1 0,0 0 0,1 1 0,-13 5 0,19-7-352,0 0 0,0 1 0,0-1 0,0 1 0,0 0 1,1 0-1,-1 0 0,0 0 0,1 0 0,0 1 0,0-1 0,0 1 0,0 0 0,0-1 0,0 1 0,0 0 0,1 0 0,0 0 0,-1 0 0,1 1 0,1-1 0,-1 0 0,0 0 0,0 5 0,0 6 38,1 0 0,1 0-1,0-1 1,4 22 0,-2-17-235,21 300 56,-26 4 0,-2-94 0,5-166-196,4-25-2022,-3-27-4642,1-39-11385,-2 20 14853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3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431 25 7717,'-104'-12'798,"76"7"-161,0 1 1,0 2 0,0 1 0,0 1 0,-37 4 0,51-2-522,-11 2 1031,1 0-1,-24 8 0,48-12-1095,-1 0 1,1 0-1,0 0 1,-1 0-1,1 0 1,-1 0-1,1 0 1,-1 0-1,1 0 1,0 0-1,-1 1 1,1-1 0,-1 0-1,1 0 1,0 0-1,-1 1 1,1-1-1,0 0 1,-1 0-1,1 1 1,0-1-1,-1 0 1,1 1-1,0-1 1,0 0-1,-1 1 1,1-1-1,0 1 1,0-1-1,0 0 1,0 1-1,-1-1 1,1 1-1,0-1 1,0 1-1,0-1 1,0 0-1,0 1 1,0-1-1,0 1 1,0-1-1,0 1 1,0-1-1,0 0 1,1 1 0,-1-1-1,0 1 1,0-1-1,0 0 1,1 1-1,-1-1 1,0 1-1,0-1 1,1 0-1,-1 1 1,21 12 981,-8-8-743,-1-1 0,1-1-1,0 0 1,0 0 0,1-1 0,17 0-1,8 1 155,402 21 1992,10-26-1188,-224 0-727,391-1 283,553-5-4264,-1092 5 2134,3 0-3542,-92 3-878,-102 3 147,48-1 1158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923 1 9013,'-437'27'1136,"3"23"4607,422-49-5301,10-1-301,0 0 0,0 0 0,0 0 0,0 1 0,0-1 0,0 1 0,0-1 0,0 1 0,0-1 0,0 1 0,0 0 0,0 0 0,1 0 0,-1 0 0,0 0 0,1 0 0,-1 1 0,-2 2 0,3-2 703,13 1-3,40 9 37,0-3 1,90 6-1,123-10 337,-200-4-973,924-15 1342,-3-56-7649,-950 66 4001,0-1 0,46-13 1,-69 12-58,-10 0-2363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59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6 1692,'-71'-5'616,"4"11"-340,7 8-148,-20 16-100,1 8-172,5 7-268,10 11-332,7 6 252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0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64 298 2664,'0'-4'326,"-7"-117"3582,3 70-2190,-1-37 6166,5 55-1531,4 86-5121,15 327 2501,-10-133-4736,-8-228 444,-1 51-2261,-1-66 2353,1 0 0,-1 0 0,1-1 0,-1 1 0,0 0 0,-1 0 0,1-1 0,0 1 0,-1-1 0,0 1 0,0-1 0,0 0 0,0 0 0,-4 4 0,1-2-2370,-8 0 1743,1-5-3937,-15-1-582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5 161 11893,'0'-1'33,"-1"-1"0,0 1 1,1 0-1,0 0 0,-1 0 0,1-1 0,0 1 0,-1 0 0,1 0 0,0-1 1,0 1-1,0 0 0,0 0 0,0-1 0,0 1 0,1 0 0,-1-1 1,0 1-1,1 0 0,-1 0 0,1 0 0,-1-1 0,1 1 0,-1 0 1,1 0-1,0 0 0,-1 0 0,1 0 0,0 0 0,0 0 0,0 0 1,0 1-1,0-1 0,2-1 0,2-2 34,0 1-1,0 0 1,0 0 0,1 0-1,-1 1 1,9-3 0,58-14-538,122-14 0,-45 9-2699,-64 9-1258,-50 9 1304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0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83 6537,'0'0'-368,"2"-20"12,-2 0-233,-2-6-131,-2 9-196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89 838 3252,'0'0'-108,"-3"1"-65,-49 20 6060,47-24-5221,1 0-449,2 2-113,1 0 0,-1 0 0,1 0 1,-1 0-1,0 0 0,1 0 0,-1 1 0,0-1 1,0 0-1,-3 0 0,5 0 597,-1 0-617,1 0-1,0 0 0,-1 0 0,1-1 1,0 1-1,0 0 0,0 0 0,0 0 1,0-1-1,0 1 0,0 0 0,0 0 1,0 0-1,1-1 0,-1 1 0,0 0 1,1 0-1,-1 0 0,2-2 0,11-13 181,0 1-1,1 0 0,1 1 1,1 0-1,0 1 1,0 1-1,1 1 0,1 0 1,0 1-1,0 1 1,1 1-1,0 0 0,1 2 1,0 0-1,0 1 1,26-3-1,-40 7-227,0 1 0,1 0-1,-1 0 1,0 1 0,0 0 0,-1 0 0,1 0-1,0 0 1,0 1 0,0 0 0,-1 0 0,1 1 0,-1 0-1,0 0 1,0 0 0,0 0 0,0 1 0,0 0-1,-1 0 1,1 0 0,-1 1 0,0-1 0,-1 1-1,1 0 1,-1 0 0,0 0 0,0 1 0,-1-1 0,1 1-1,-1-1 1,0 1 0,-1 0 0,1 0 0,-1 0-1,-1 0 1,1 0 0,-1 0 0,0 0 0,0 0-1,0 0 1,-1 0 0,0 0 0,0-1 0,-1 1 0,0 0-1,0 0 1,0-1 0,-4 7 0,1-3-3,-1 0 0,0-1 1,0 0-1,-1-1 0,0 1 0,0-1 0,0 0 1,-1-1-1,0 0 0,-1 0 0,1-1 1,-1 0-1,-12 4 0,20-8-27,0-1-1,0 1 1,0-1-1,0 0 1,-1 1-1,1-1 1,0 0-1,0 0 1,0 0-1,0 0 1,0 0-1,-1 0 1,1 0-1,0 0 1,-1-1-1,-2 0 9,0 1 27,2-3-4,1 1-35,0-1 0,0 1-1,0-1 1,0 1 0,1-1-1,-1 1 1,1-1 0,-1 1 0,1-1-1,0 0 1,0 1 0,1-1-1,-1 0 1,0 1 0,1-1 0,0 1-1,-1-1 1,1 1 0,0-1-1,0 1 1,0-1 0,1 1 0,-1 0-1,3-4 1,8-10-22,-1 0 1,19-19-1,-22 26 8,91-99-225,-45 52 20,-2-4 0,-2-1-1,56-92 1,-96 136 175,11-20-79,22-51 1,-39 78 83,0-1 0,0 1 0,-1-1 0,-1 1 0,0-1-1,0 0 1,-1 0 0,0 0 0,-1 0 0,-2-15 0,1 22 10,1 0 1,-1 0-1,0 0 1,-1 0 0,1 1-1,-1-1 1,1 0-1,-1 1 1,0-1 0,-1 1-1,1 0 1,0 0-1,-1 0 1,0 0 0,0 0-1,0 0 1,0 1-1,-4-3 1,2 2-13,-1 0 1,1 1-1,-1 0 1,0 0-1,1 0 1,-1 1-1,0 0 0,0 0 1,0 0-1,-9 1 1,12 0 34,0 0 1,0 1 0,0-1-1,0 1 1,0 0 0,0 0-1,0 0 1,0 0 0,0 0-1,0 1 1,0-1 0,1 1-1,-1 0 1,1 0 0,-1 0-1,1 0 1,0 0 0,0 1-1,0-1 1,0 0 0,0 1-1,0 0 1,1-1 0,-1 1-1,1 0 1,0 0 0,0 0-1,0 0 1,-1 3 0,0 5 63,-1 1 1,1-1 0,1 1 0,0-1-1,0 1 1,2 12 0,4 23 190,1 0 1,3 0-1,18 54 1,55 134 812,-65-191-788,-13-35-203,42 100 1528,-46-108-1568,0 0 1,1-1 0,-1 1 0,0-1 0,1 1-1,-1-1 1,0 1 0,1 0 0,-1-1 0,1 0-1,-1 1 1,1-1 0,-1 1 0,1-1 0,-1 0 0,1 1-1,-1-1 1,1 0 0,0 1 0,-1-1 0,1 0-1,-1 0 1,1 0 0,0 0 0,-1 1 0,1-1-1,0 0 1,-1 0 0,1 0 0,0 0 0,-1-1-1,1 1 1,-1 0 0,1 0 0,0 0 0,-1 0-1,1-1 1,0 1 0,-1 0 0,2-1 0,18-18 598,-17 16-750,5-6 212,-1 0 1,-1 0-1,1-1 1,-2 0-1,8-16 1,8-13 133,-14 27-129,3-5 99,1 0-1,1 1 1,20-23 0,-31 38-187,0 0 1,0 1-1,-1-1 1,1 1-1,0-1 1,0 1-1,0-1 1,0 1 0,0 0-1,0-1 1,0 1-1,0 0 1,0 0-1,0 0 1,0 0-1,0 0 1,0 0-1,0 0 1,-1 0 0,1 0-1,0 0 1,0 1-1,0-1 1,0 0-1,0 1 1,0-1-1,0 0 1,0 1 0,0-1-1,-1 1 1,3 1-1,0 0 5,0 1 0,0-1 0,-1 1 0,1 0 0,-1 0 0,1 0 0,1 5 0,16 30 117,17 45-1,5 12 68,-40-89-160,6 14 18,-8-19-53,0-1 0,1 1 0,-1-1 0,0 1 0,1-1 0,-1 1 0,0-1 0,1 0 0,-1 1 0,0-1 0,1 1 0,-1-1 0,1 0 0,-1 1 0,1-1 0,-1 0 0,1 0 0,-1 1 0,1-1 0,-1 0 0,1 0 0,-1 0 0,1 0 0,-1 0 0,1 0 0,-1 0 0,1 0 0,0 0 0,-1 0 0,1 0 0,0 0 0,11-5 12,0-2 0,0 1-1,-1-1 1,0-1-1,12-9 1,-12 8-20,1 0 0,0 0 0,0 2 0,1-1 0,0 2 0,16-7 0,-25 12 1,-1 0 0,1 1 0,-1-1 0,1 1 1,-1 0-1,1-1 0,-1 2 0,1-1 0,-1 0 0,1 1 0,-1 0 0,1-1 0,-1 2 0,1-1 0,5 3 0,-3-1-7,0 1 0,0 0 0,-1 0-1,1 1 1,-1 0 0,0-1-1,6 10 1,4 6-552,-1 0 1,-1 1-1,13 32 0,-25-53 528,1 6-646,0 0 0,0-1 0,0 1 1,-1 0-1,1 0 0,-1 0 0,-1 0 1,1 0-1,-1 7 0,-1-9-1236,-23 0-2724,19-3 829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1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8 255 9681,'-5'-55'-396,"3"8"220,2 6 76,2 11 16,0 5 24,1 5 4,2 3-12,2 7 24,9 0-236,27 40-1056,-26-10 520,2-1-1317,-3 9-143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5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2460,'0'0'578,"-1"-3"-64,-2-8-44,2 8 496,1 0-495,-8-29 1755,7 29-1244,-7-17 2358,4 1 2510,7 29-5573,46 266 2932,11 50-134,-41-238-1482,-8-33-3436,-3-19-6270,-15-43 5683,-4-1 1483,-10-9-385,4-4-2802,9 8-1222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6257,'1'-3'-100,"-1"0"115,0 1 1,0-1-1,1 0 0,-1 1 0,1-1 0,-1 1 0,1-1 0,0 0 1,0 1-1,0 0 0,1-1 0,1-2 0,0-3 838,3 11-611,4 2-121,-2 1-1,1 0 0,-1 0 0,0 0 1,0 1-1,0 0 0,-1 1 0,7 9 0,-8-10-1,0 1 0,0 0 0,-1 1 0,0-1 0,0 1 0,-1 0 0,0 0 0,0 0 0,-1 1 0,-1-1 0,1 1 0,1 16 0,-4-22 223,-1-3-286,0 1 1,1-1 0,-1 0-1,1 1 1,-1-1 0,1 0 0,0 1-1,0-1 1,-1 1 0,1-1-1,0 0 1,1 3 0,-1-3 46,-1 4 2048,5-15-1962,11-25 31,2 2 0,1-1 0,29-38 1,-28 48-60,43-40 1,-56 58-256,1 0 0,0 1 1,0 0-1,0 0 0,1 0 0,-1 1 0,1 0 1,0 1-1,0 0 0,1 0 0,10-2 1,-17 5-19,0 0 1,-1 0 0,1 1-1,0-1 1,-1 0 0,1 1-1,0-1 1,-1 1 0,1-1-1,-1 1 1,1 0 0,-1 0-1,1 0 1,-1-1 0,1 1 0,-1 1-1,0-1 1,0 0 0,1 0-1,-1 0 1,0 1 0,0-1-1,0 1 1,0-1 0,1 3-1,0 1-396,0 0-1,1 0 0,-2 0 0,1 0 0,0 1 0,0 8 1,-1 7-1949,-1 0-453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2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7 578 6157,'4'18'823,"-1"0"1,-1 1-1,0 0 1,-1 0-1,-1-1 1,-1 1-1,-1 0 1,0-1-1,-2 1 1,-5 19-1,8-35 1478,5-12-2035,-3 7-255,9-19 183,0 1 0,2 1 1,20-29-1,-28 43-163,0 0 1,0 0-1,1 0 1,0 0-1,0 1 0,0 0 1,0 0-1,0 0 1,1 1-1,0 0 1,0 0-1,0 0 1,0 1-1,0-1 1,0 2-1,1-1 1,-1 1-1,1 0 1,11-1-1,25 9-1117,55 14 1,-78-16 242,-19-4 738,1-1 0,0 1-1,0-1 1,0 0 0,0 0-1,0 0 1,0 0 0,0 0-1,0 0 1,0 0 0,-1-1-1,1 1 1,0-1 0,0 1-1,0-1 1,0 0 0,-1 1-1,1-1 1,0 0 0,-1 0-1,1-1 1,-1 1 0,1 0-1,-1 0 1,1-1 0,-1 1-1,0-1 1,0 1 0,0-1-1,0 1 1,0-1 0,0 0-1,0 0 1,0 1 0,-1-1-1,1 0 1,-1 0 0,1 0-1,-1-2 1,3-10-33,-1 0 0,-1-1-1,-1 1 1,-1-19 0,1 13 188,18-354 2061,-9 244-513,-9 130-1561,0 0 1,0 0-1,0 0 0,0 1 1,1-1-1,-1 0 0,0 0 1,0 0-1,0 0 0,0 0 1,0 0-1,0 0 0,1 0 0,-1 0 1,0 0-1,0 0 0,0 0 1,0 0-1,0 0 0,0 0 1,1 0-1,-1 0 0,0 0 1,0 0-1,0 0 0,0 0 1,0-1-1,0 1 0,1 0 1,-1 0-1,0 0 0,0 0 0,0 0 1,0 0-1,0 0 0,0 0 1,0 0-1,0-1 0,0 1 1,0 0-1,1 0 0,-1 0 1,0 0-1,0 0 0,0 0 1,0-1-1,9 27 383,10 42-272,59 361-868,-73-390-573,-1 0-1,-1 70 1,-4-105 1012,1 0 1,-1 0-1,1 1 1,-1-1-1,-1 0 0,1 0 1,0 0-1,-1 0 1,0-1-1,-2 5 1,3-6-779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2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167 400 7477,'-6'-5'-186,"-8"-5"329,1-2 0,1 0 0,0 0 0,0-1 0,1-1 0,-17-27 0,16 21 649,1-1-1,1-1 1,1 0 0,-7-25-1,16 45-733,-1 0-1,1 0 0,0 0 1,0 0-1,0 0 0,0 0 1,1 0-1,-1 0 0,1 0 0,-1 0 1,1 0-1,0 0 0,-1 0 1,1 0-1,0 0 0,0 1 1,0-1-1,1 0 0,-1 1 1,0-1-1,1 1 0,-1-1 0,1 1 1,-1-1-1,1 1 0,0 0 1,-1 0-1,1 0 0,0 0 1,3-1-1,5-3 71,0 1 1,0 0-1,0 1 0,13-3 1,238-39-1864,-94 20-6164,-147 22 4720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2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89 7729,'-295'46'4958,"239"-31"-1297,18-4 4939,47-8-7635,7 0-609,0 0 0,0-1 0,0 0 0,21-1 0,77-6 674,-75 3-845,-35 1-169,1318-80 2654,-443 9-5920,-842 68 2386,52-3-29,-27 5-6616,-78 6 5924,-268 58-6555,198-43 4896,0-2-1009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889 139 8685,'-253'13'267,"-150"12"5578,170-9 8670,252-16-13700,271-9 1339,-184 3-1999,1597-106 176,-1555 101-331,362-42 0,-508 52 0,1 1 0,-7 1 0,-75 18-789,78-19-134,-4 1-133,-17 4-1523,15-4-51,0-1 0,-1 1 0,1-1 0,-14-2 1,-1-2-2430,1 0-2297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29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425 0 2964,'0'0'448,"-4"1"-51,-10 4 7,0 0-1,0 1 1,0 0-1,1 1 1,0 1-1,0 0 1,1 1-1,0 0 1,1 1-1,0 0 1,0 0-1,1 2 1,0-1-1,-14 24 1,-7 16 708,3 1 1,-33 81-1,41-86-482,3-10-28,2 0 0,2 1 0,1 1 0,-12 76 1,22-101-434,1 1 0,1 0 0,0 0 1,1 0-1,0 0 0,1-1 0,1 1 1,0-1-1,1 1 0,1-1 1,0 0-1,1-1 0,0 1 0,1-1 1,1 0-1,14 18 0,-8-14 12,1-1-1,1 0 1,1-1-1,0-1 0,21 13 1,98 50 561,3 2-5,-136-77-703,1 1-1,-1-1 0,1 1 1,-1 0-1,0 0 0,0 0 0,-1 0 1,1 1-1,-1-1 0,1 1 1,-1-1-1,0 1 0,0 0 0,-1 0 1,1 0-1,1 7 0,-2-4-2,-1-1 0,0 1 0,0-1 0,0 1-1,0-1 1,-1 0 0,0 1 0,-1-1 0,0 0-1,-2 7 1,-7 12 41,-1-1 0,-1-1 0,-1 0 0,-21 27-1,27-39-35,-43 53 554,-1-2-1,-4-2 1,-114 94 0,153-142 256,17-12-832,0 0-1,0 0 1,0 0-1,0 0 1,0 0-1,1 0 1,-1 0-1,0 0 1,0 0-1,0 0 1,0 0-1,0 0 1,0 0-1,0 0 1,0-1-1,0 1 1,0 0-1,1 0 1,-1 0-1,0 0 1,0 0-1,0 0 1,0 0-1,0 0 1,0 0-1,0 0 1,0 0-1,0-1 1,0 1-1,0 0 1,0 0-1,0 0 1,0 0-1,0 0 1,0 0-1,0 0 1,0 0-1,0 0 1,0-1-1,0 1 0,0 0 1,0 0-1,0 0 1,0 0-1,0 0 1,0 0-1,0 0 1,0 0-1,0 0 1,0-1-1,0 1 1,0 0-1,0 0 1,-1 0-1,1 0 1,0 0-1,0 0 1,0 0-1,0 0 1,0 0-1,0 0 1,0 0-1,2-3 29,0 1 0,1 0 0,0 0 0,-1 0 0,1 0 0,0 0 0,0 0 0,0 1-1,0-1 1,4 0 0,-3 0-30,1 1 0,-1 0 0,1 0-1,-1 0 1,1 1 0,0-1 0,-1 1-1,1 0 1,-1 1 0,1-1 0,0 1-1,-1 0 1,1 0 0,-1 0 0,1 0-1,-1 1 1,0 0 0,1 0 0,-1 0 0,0 0-1,-1 1 1,1 0 0,0-1 0,-1 2-1,1-1 1,-1 0 0,0 1 0,0-1-1,0 1 1,2 4 0,4 10 57,-1-1 0,-1 1 0,0 0 0,-1 0 0,-2 1-1,1 0 1,-2 0 0,-1 0 0,0 22 0,-2 25 317,-10 85-1,-59 256 532,41-274-507,-21 268 0,49-381-431,0 1 1,1-1-1,1 0 0,1 0 1,1 1-1,1-2 1,0 1-1,2-1 0,10 25 1,-12-36-170,0 1 0,0 0 0,1-1 0,0 0 0,0-1 0,1 1 0,0-1 1,0 0-1,1-1 0,0 0 0,0 0 0,0 0 0,1-1 0,0-1 0,0 1 0,0-1 0,0-1 0,1 0 0,-1 0 0,16 2 1,0-2-788,0-1 1,1-2-1,-1 0 1,0-1-1,1-2 1,35-8 0,-19 0-1536,0-1 0,-1-2 0,39-20 0,6-10-6212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6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176 153 12905,'-5'-5'-459,"-8"-8"37,-12-10 1873,2-1-1,-26-35 0,47 57-851,-18-17 1923,20 19-2376,-1-1-1,1 0 1,-1 1 0,1-1 0,-1 1-1,1-1 1,-1 1 0,0-1 0,1 1-1,-1-1 1,0 1 0,1 0 0,-1 0-1,0-1 1,0 1 0,1 0 0,-1 0-1,0 0 1,0-1 0,0 1 0,1 0-1,-1 0 1,0 0 0,0 0-1,1 1 1,-1-1 0,0 0 0,0 0-1,-1 1 1,-5 50 1418,2 1-1,2 80 0,1-23-190,3-6 45,19 137 0,-18-223-1418,1 2 0,4 47-2102,-7-65 1048,23-54-12767,-12 11 6805,-7 15 98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6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17 148 12093,'-16'-118'-554,"16"117"580,0 0 0,0 0 0,0 0 0,0 0 0,0 0 1,0 0-1,0-1 0,0 1 0,1 0 0,-1 0 0,0 0 0,1 0 0,-1 0 0,1 0 0,-1 0 0,1 0 1,0 0-1,-1 0 0,1 0 0,0 1 0,-1-1 0,1 0 0,0 0 0,0 1 0,0-1 0,0 0 0,0 1 0,0-1 1,0 1-1,0-1 0,0 1 0,0 0 0,0-1 0,0 1 0,0 0 0,0 0 0,1-1 0,-1 1 0,0 0 1,0 0-1,0 1 0,0-1 0,0 0 0,0 0 0,0 0 0,2 1 0,18 5 280,1 0-1,-1 2 1,-1 1-1,1 0 0,-1 1 1,31 23-1,-6-2 548,68 66-1,-99-85-608,-2 0-1,1 1 0,-2 1 0,0 0 1,-1 0-1,11 21 0,-18-30-156,-1-1 0,0 1 0,0 1 0,0-1 0,-1 0 0,0 0 0,0 0 0,0 1 0,-1-1 0,0 0 0,0 1 0,0-1 0,-1 0 0,1 1 0,-1-1 0,-1 0 0,1 0 0,-1 1 0,0-1 0,0-1 0,0 1 0,0 0 0,-1 0 0,0-1 0,-4 5 0,-6 7 120,0-1 0,-2-1 1,0 0-1,0-1 1,-30 19-1,-95 46 665,54-33-423,-15 1-2554,98-44 1046,49-37-12262,-16 16 8524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7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444 212 9037,'0'-4'-453,"7"-58"-619,-7 26 1639,0 33-256,-1-2 55,-1-2-90,0 1 0,0 0 0,-1-1 0,0 1-1,0 0 1,0 0 0,-1 0 0,0 1 0,0-1 0,-7-6-1,8 9-88,0 0-1,-1 0 1,1 1-1,-1 0 1,1-1-1,-1 1 0,0 1 1,0-1-1,0 0 1,0 1-1,0 0 1,0 0-1,0 0 1,-1 0-1,-4 1 0,2 0 37,-1 0 0,1 1 0,-1 0 0,1 1 0,-1-1 0,1 1 0,0 1 0,-8 3 0,-2 2 161,1 1 0,0 1 0,0 0 0,0 2 0,2-1 0,-16 16 0,24-21-231,0 0-1,1 1 1,0 0-1,0-1 0,0 1 1,1 1-1,0-1 0,0 1 1,1-1-1,0 1 1,1 0-1,-3 13 0,4-15-61,0 0 0,1 0 0,0 1 0,0-1 0,1 0 0,0 0 0,0 0 0,0 0 0,1 0 0,0 0 0,0 0 0,0 0 0,1-1 0,0 1 0,0-1 0,0 0 0,7 8 0,2 0 77,0 0-1,1 0 1,0-2-1,1 0 0,23 15 1,84 40 459,-44-26-210,-14 0 12,-59-37-335,1 2 0,0-1 0,-1 1 0,1-1 0,-1 1 0,-1 0 0,1 1 1,-1-1-1,3 7 0,-5-10-44,0 1 1,-1-1-1,0 1 0,0-1 1,1 1-1,-1-1 1,-1 1-1,1-1 0,0 1 1,-1-1-1,1 0 0,-1 1 1,0-1-1,0 1 1,1-1-1,-2 0 0,-1 4 1,0-1 44,0 1 0,-1-1 0,1 0 0,-1 1 0,-7 5 0,1-2 3,0-1 1,-1-1-1,0 1 1,0-2-1,0 0 1,-1 0-1,0-1 1,0 0-1,0-1 1,0-1 0,-1 0-1,0 0 1,1-1-1,-22 0 1,15-2-360,0-1 1,1 0-1,-32-7 1,26 2-1338,0-1 1,-30-14-1,33 13-361,-6-3-3009,1-3-3935,16 7 2963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7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39 11013,'0'0'-379,"-11"-13"-21,5 9 707,0 0 1,0 0-1,-1 1 1,1-1 0,-10-2-1,13 6 393,-4 2-290,-7 5-118,0 0 0,0 1 0,1 0 0,0 1 0,0 1 1,1 0-1,1 0 0,0 1 0,0 1 0,1 0 0,0 1 0,-11 18 0,-5 13 422,1 1 0,-29 76 0,40-85-370,1 1 1,1 0-1,3 1 1,1 0-1,1 0 1,2 1-1,1 43 1,5-64-226,0 0-1,1 0 1,1 0 0,1-1 0,0 1-1,2-1 1,10 26 0,-9-30-150,0-1 0,0 0-1,1 0 1,1 0 0,0-1 0,0 0 0,1-1 0,1 0 0,0-1 0,18 13-1,-9-11-520,0 0-1,0-2 0,1 0 0,0-1 0,1-2 0,0 0 0,0-1 0,0-1 0,0-1 1,38 0-1,11-3-2545,0-4 0,73-13 0,-48 2-2162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8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80 9977,'-1'-4'-150,"-35"-59"2111,35 61-1487,1-9 4702,15 22-4689,0 0 0,-2 1 0,1 1 0,-1 0 0,-1 1 0,18 25 0,-11-9 77,-2 0 0,0 1 0,-3 1 0,0 1 0,12 48 0,-21-63-397,0 1 0,-2 0-1,-1 1 1,0-1 0,-1 0 0,-1 1 0,-1-1 0,-1 0 0,0 0-1,-2 0 1,-8 27 0,7-34-419,0 0 0,-1-1 0,-1 0 1,0 0-1,0-1 0,-1 0 0,0 0 0,-1-1 0,0 0 0,-1 0 0,0-1 0,-11 7 1,-1 0-2353,-36 18 0,-23 1-7060,60-25 3433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7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6577,'0'2'-18,"1"1"0,-1-1 1,0 1-1,1-1 0,-1 1 1,1-1-1,0 1 1,-1-1-1,1 0 0,0 1 1,1-1-1,-1 0 0,0 0 1,1 0-1,-1 0 0,1 0 1,-1 0-1,1 0 1,3 2-1,-2-2 149,2-3 23,4 0-5,-1-1 1,1-1 0,0 1 0,-1-1 0,1-1-1,-1 0 1,0 0 0,12-8 0,-12 5 19,1 0-1,-1 0 1,0 0 0,0-1 0,-1 0 0,0-1 0,0 1 0,-1-1 0,-1-1-1,1 1 1,-1-1 0,-1 0 0,0 0 0,0 0 0,-1-1 0,0 1-1,1-18 1,-4 25-136,0 1-1,0 0 0,0 0 0,0-1 0,-1 1 0,1 0 1,-1 0-1,0 0 0,0-1 0,0 1 0,0 0 1,0 0-1,0 0 0,0 1 0,0-1 0,-1 0 0,1 0 1,-1 1-1,0-1 0,1 1 0,-1-1 0,0 1 1,0 0-1,0-1 0,-3 0 0,2 0 148,-3 4 30,-4 1-29,1 1-1,0 0 1,1 1 0,-1 0 0,1 0-1,0 1 1,0 0 0,1 0-1,-1 0 1,1 1 0,1 1-1,0-1 1,0 1 0,0 0-1,1 0 1,0 1 0,0-1-1,1 1 1,0 0 0,1 0-1,0 1 1,-2 13 0,4-19-130,1-1-1,0 1 1,1-1 0,-1 1-1,0-1 1,1 1 0,0-1-1,0 1 1,0-1 0,0 1-1,1-1 1,-1 0 0,1 0-1,0 0 1,0 0 0,0 0 0,0 0-1,0 0 1,1-1 0,-1 1-1,1-1 1,0 0 0,0 1-1,0-1 1,0 0 0,0-1-1,0 1 1,7 2 0,1 0-373,0 0 1,1-1 0,-1 0-1,1 0 1,0-1 0,-1-1-1,15 0 1,-1-2-1700,0-1 0,-1-2-1,1 0 1,43-15 0,-31 7-1195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11021,'-77'13'-972,"-32"3"3633,96-13-1703,-1 0 0,1 1 0,0 1-1,-20 9 3123,39-11-3296,4 1-518,0 0 1,0-1 0,1 0-1,-1-1 1,0 0 0,16 1-1,75 0 1066,-63-3-1029,106 4-67,178 0 481,-164-10-6221,-3-9-7974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9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9765,'-153'7'2165,"143"-5"-1208,0 0 1,0 0-1,1 1 0,-1 1 1,-11 5-1,13-5 3901,15 0-3894,10 3-474,0-1-1,1-1 0,0 0 1,0-1-1,1-1 0,-1-1 1,20 0-1,-9 0-133,238 7 719,-90-15-6480,-126-1 1257,-11-3-6238,-11 3 3339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6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95 108 1628,'-40'10'5275,"35"-11"-4739,-18-6 7506,18 7-7557,-17 0 10812,28-8-11033,16-22-23,-19 26-180,0 1 0,0 0-1,1 0 1,-1 0 0,1 0 0,-1 0 0,1 1 0,0-1 0,0 1-1,0 0 1,0 1 0,0-1 0,1 1 0,-1-1 0,5 0-1,21-7 222,-14 3-232,0 1 0,0 1 0,1 1 0,0 0 0,-1 2 0,1 0 0,0 0 0,0 2 0,0 0 0,0 0-1,-1 2 1,30 8 0,3 4 25,0 1 0,-2 3 0,47 26 0,-23-7 141,-3 3 1,-1 4-1,93 79 0,-71-43 349,130 153 0,-152-160-50,-65-72-281,3-6-192,13-14-33,-15 9-9,0 1 0,-1-1 0,0 1 0,0-1 0,-1 0 0,0 0 0,-1-16 0,2-7 0,3-140-70,3-15-137,-8 184 171,1 0-38,1-1-13,2 10 37,6 24 27,10 47 32,57 283 230,-75-355-214,2 31 236,-6-17-248,-9-5-13,-10-8 0,-107 2 0,-89 10 0,36 12-398,54-8-2598,-1-6-4056,75-13 2756,17-4-1807,-3 0-3963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8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123 333 16213,'7'-45'-3003,"-2"16"2509,3-48-1,-3 8 2043,-5 66-1250,0-1-22,0-11-20,0 11 2527,-4 14-2339,-8 27 259,0 2-1,-6 46 0,-9 96 1344,15-94-1268,-50 352 3749,61-436-3314,5-15-1037,109-428 798,-25 91-884,-43 207-188,-45 141 94,1-1 0,-1 1 0,1-1-1,0 1 1,0 0 0,0-1 0,0 1 0,0 0 0,0 0 0,0 0 0,0 0 0,1 0 0,-1 0 0,0 0 0,0 0 0,1 0 0,-1 0 0,1 1 0,-1-1 0,1 1-1,2-1 1,-1 0-5,-2 3 7,0 1 0,1-1 0,0 0-1,0 0 1,-1 0 0,1 0 0,0 0 0,4 3 0,15 15 0,-4 8 46,-1 1 0,-1 0 0,-1 1 0,-2 0 0,9 35 0,31 162 322,5 111-2174,-54-297-1673,-3-40 3257,0 0 1,0 0-1,0-1 0,0 1 0,0 0 0,0 0 0,-1 0 0,1-1 0,0 1 0,0 0 1,-1 0-1,1-1 0,0 1 0,-1 0 0,1-1 0,0 1 0,-1 0 0,1-1 1,-1 1-1,1-1 0,-1 1 0,0-1 0,1 1 0,-1-1 0,1 1 0,-1-1 1,0 0-1,0 1 0,1-1 0,-1 0 0,0 1 0,-1-1 0,0 1-361,1-1-1,-1 0 0,0 0 0,0 0 1,0 0-1,0 0 0,0 0 0,1 0 1,-1 0-1,0-1 0,0 1 0,0-1 1,1 1-1,-3-2 0,-24-12-6244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8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103 185 12069,'-101'-49'-389,"100"48"1394,28-17-650,-24 16-336,1-1-1,-1 0 0,1 1 1,0 0-1,-1 0 1,1 0-1,0 1 0,0-1 1,1 1-1,4-2 1,187-32-971,49-10-6212,-190 32 3893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8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73 125 6845,'-10'-22'731,"0"0"-1,-1 1 1,-17-24 0,19 31 5090,6 43-4720,1 11-334,12 227 2764,-6-69-4461,2-154-2569,4-20-2079,18-18-3547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9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413 297 7821,'11'-16'-666,"-1"4"1007,-1-1 1,0 0 0,-1 0 0,0-1 0,7-19-1,-11 23 22,6-30 928,-9 37-1010,-1-2-6,0 0-147,0 0 0,0 0 0,-1 0 0,1 0 0,-1 0 0,-1 0 1,1 0-1,-1 1 0,1-1 0,-1 0 0,-1 1 0,1-1 0,-1 1 0,1 0 0,-1 0 0,0 0 0,-1 0 0,1 0 0,-1 1 1,-4-4-1,6 6 48,-17-12 262,-21-1 415,-6 17-246,41-3-483,-16 6 245,18-5-326,1 0-1,-1-1 0,1 1 1,-1 0-1,1 0 1,-1 1-1,1-1 0,-1 0 1,1 1-1,0 0 1,0-1-1,0 1 1,0 0-1,-3 3 0,-20 27 426,22-26-380,0 0 0,1 0 0,-1 1 0,1-1 0,1 1 1,-1-1-1,1 1 0,0 0 0,1 0 0,0-1 0,0 1 0,0 0 1,3 12-1,-2-9 74,2-1-1,-1 0 1,1 0 0,1 1 0,0-2 0,0 1 0,1 0 0,0-1-1,0 0 1,1 0 0,0-1 0,13 14 0,-17-20-87,0 0-1,0 0 1,0 0 0,0 0 0,0 0-1,1 0 1,-1-1 0,0 1-1,1-1 1,-1 1 0,0-1 0,1 0-1,-1 0 1,1 0 0,-1 0 0,3-1-1,34-10 633,-28 5-538,0-1 1,0-1 0,-1 0-1,0 0 1,0-1-1,-1-1 1,0 1-1,-1-1 1,0-1 0,7-11-1,26-31 684,-41 53-835,1-1 1,-1 0-1,1 1 1,-1-1-1,1 1 1,-1-1-1,1 1 0,-1-1 1,1 1-1,-1-1 1,1 1-1,0 0 1,-1-1-1,1 1 0,0 0 1,0 0-1,-1-1 1,1 1-1,0 0 1,-1 0-1,1 0 0,0 0 1,0 0-1,-1 0 1,1 0-1,0 0 0,0 0 1,0 1-1,1-1-4,-1 1 1,0 0-1,0 0 0,0 0 0,0 0 0,0 0 0,0 0 0,0 1 1,0-1-1,-1 0 0,1 0 0,0 1 0,0 1 0,3 9 14,0 0 0,3 23 0,-5-28 20,53 536 535,-49-436-498,-5-89-72,6 71 62,-4 0 1,-11 107 0,7-187-76,0-1 0,-1 0 1,0 0-1,0 0 1,-1 0-1,0 0 1,0 0-1,0-1 1,-1 1-1,-1-1 1,-5 8-1,6-11-2,1-1 1,-1 1-1,0-1 0,0 0 1,0 0-1,0 0 0,0-1 1,-1 1-1,1-1 0,-1 0 1,1 0-1,-1-1 0,0 1 1,0-1-1,0 0 0,0-1 1,0 1-1,0-1 0,-9 0 1,-2-2-15,0 0 1,-1-2 0,1 1 0,1-2 0,-1 0 0,1-1 0,0-1-1,0 0 1,-17-12 0,1 0-53,2-2 0,0-2 0,-29-29 0,31 25-114,1-1-1,-40-58 1,54 67-2,0 0 1,1-1-1,2-1 1,0 1-1,1-1 1,-7-26-1,14 37-45,-1 0 0,2 0 1,-1 0-1,1 0 0,1 0 0,-1 1 0,2-1 0,-1 0 1,2 0-1,-1 0 0,1 1 0,1 0 0,-1-1 0,2 1 1,-1 1-1,1-1 0,0 1 0,1-1 0,0 1 0,1 1 1,8-9-1,5-4-782,2 1 1,0 1 0,1 1-1,1 1 1,0 1-1,30-14 1,95-32-5215,-70 36 1116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272 159 9361,'0'0'-586,"-2"-3"70,-18-57-629,7 17 2960,11 39-1463,1 2 1,-1-2-130,-1 0 1,0 0-1,0 0 0,0 1 0,0-1 1,0 1-1,-1 0 0,0 0 0,1 0 1,-1 1-1,0-1 0,-7-2 0,8 4 84,-2 1 10,-2 0-182,0 1-1,1 0 1,-1 1 0,0 0 0,1 0 0,0 0 0,-1 1-1,1-1 1,0 2 0,0-1 0,1 1 0,-1 0-1,1 0 1,-8 7 0,6-3 19,0 0 0,0 0 0,1 0-1,0 1 1,0 0 0,1 1 0,1-1 0,-1 1 0,-2 10 0,3-10-21,1 1 1,1-1-1,-1 0 1,2 1-1,-1-1 1,2 1-1,-1 0 1,2-1-1,-1 1 1,1-1-1,1 1 1,0-1-1,0 1 1,1-1-1,0 0 1,1 0-1,0 0 1,1-1-1,0 0 1,8 12-1,-12-19-90,1 0-1,-1 0 0,1 0 1,0 0-1,-1 0 0,1 0 1,0 0-1,0-1 0,1 1 1,-1-1-1,0 1 0,0-1 0,1 0 1,-1 0-1,0 0 0,1 0 1,-1 0-1,1-1 0,-1 1 1,1-1-1,0 0 0,-1 1 0,1-1 1,-1-1-1,1 1 0,0 0 1,-1 0-1,1-1 0,-1 0 1,1 1-1,-1-1 0,1 0 1,-1 0-1,0 0 0,1-1 0,-1 1 1,0 0-1,0-1 0,4-3 1,1-2 39,0-1 0,0 1 0,-1-1 0,0-1 0,0 1 1,-1-1-1,0 0 0,7-17 0,5-32 145,-15 47-201,1 0 1,0 0 0,1 1-1,0-1 1,0 1-1,1 0 1,10-14-1,-10 20-20,15 2-2,8 6-2,-20-2-1,-1 1 0,0 0 0,0 1 0,0-1 0,0 1 0,-1 1 0,1-1 1,-1 1-1,0 0 0,-1 1 0,1-1 0,-1 1 0,0 0 0,-1 0 0,1 1 0,-1 0 0,5 11 1,-3-4 21,0 0 0,-2 0 0,0 1 0,0 0 0,-2-1 0,1 1 0,-2 0 0,0 16 0,-5-9 167,3-19 485,2-13-614,0-1-51,1 1-1,0-1 0,1 0 1,0 1-1,1-1 1,0 1-1,5-11 1,2 3-85,0 0 1,1 0 0,1 1 0,15-16 0,-23 28 16,-1 0 1,1 0-1,1 0 1,-1 1-1,0 0 1,1 0 0,0 1-1,0-1 1,0 1-1,1 0 1,-1 1-1,0 0 1,1 0-1,0 0 1,0 1-1,6-1 1,-8 2 32,-1 0 1,0 1-1,0 0 0,0 0 1,0 0-1,0 0 0,0 0 1,0 1-1,-1 0 0,1 0 1,0 0-1,-1 0 0,1 0 1,-1 1-1,0 0 0,0-1 1,0 1-1,0 0 0,-1 1 1,1-1-1,-1 0 0,1 1 0,-1-1 1,2 6-1,4 9-41,-1 0 1,0 1-1,7 36 0,-4-16-34,-1 0-1499,-9-37 590,15-57-15835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9445,'3'-17'204,"2"-4"300,-5 6 700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 7705,'1'-5'290,"16"-51"5228,-15 66-5008,3 53 606,-3 116 1,-3-45-377,14 30-576,0 12-4497,-14-161 2153,0-11 487,1 2-2384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3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346 253 6769,'0'0'-375,"-1"-3"52,-12-50-496,13 51 769,0-3 29,0 4 8,0-15 198,0 0 0,-2 0 0,-3-19 1,4 29-43,-1 0 0,1 1 0,-1-1 0,-1 0 0,1 1 0,-1 0 0,0 0 0,0 0 0,0 0 0,-1 0 0,0 0 0,0 1 0,-9-8 0,10 9-76,0 1 1,0-1 0,-1 1 0,1 0-1,-1 0 1,1 0 0,-1 0 0,0 0-1,0 1 1,0 0 0,0 0 0,0 0-1,0 0 1,0 1 0,0 0 0,0 0-1,0 0 1,0 0 0,0 0 0,-1 1-1,1 0 1,0 0 0,0 0-1,1 0 1,-1 0 0,0 1 0,0 0-1,1 0 1,-5 2 0,-5 6 83,0 1 1,1-1 0,0 2-1,0 0 1,2 0-1,-1 1 1,2 0-1,-1 1 1,2 0 0,-13 29-1,16-33-39,1 0 0,0 1 0,0 0 0,1 0 0,1 0 0,0 0 1,0 1-1,1-1 0,0 1 0,1-1 0,1 0 0,0 1 0,0-1 0,1 0 0,0 1 0,8 19 0,-9-29-59,-1-1 0,1 1 0,0 0 0,0 0-1,0-1 1,0 1 0,0-1 0,0 1 0,0-1-1,0 1 1,1-1 0,-1 1 0,1-1 0,-1 0-1,1 0 1,-1 0 0,1 0 0,0 0 0,-1 0 0,1-1-1,0 1 1,0 0 0,-1-1 0,1 1 0,0-1-1,0 0 1,0 0 0,0 0 0,0 0 0,0 0 0,3 0-1,0-2 4,0 1 0,-1-1 1,1 0-1,0-1 0,-1 1 0,1-1 0,-1 0 0,0 0 0,0 0 0,7-7 0,15-18 322,36-52-1,-7 9 92,-53 69-199,2 5-204,1 3-18,0-1 0,0 1 0,-1 0 0,0 0 0,0 1 0,-1-1 0,0 1 0,0 0 0,4 13 0,7 20 56,-6-14-193,19 40 0,-20-51-1206,-1 0 0,-1 0 1,4 23-1,0-5-6654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6589,'0'0'-316,"26"-36"-917,-9 27 965,4 1-56,3-4-60,0 0-44,7-5-812,-1 2 700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3536,'-13'-33'557,"12"30"-294,0-1 69,-9-30 1098,9 31-765,0 0-298,-9-26 3849,6 23-1769,4 40-887,2 23-1163,-21 276 1879,2-47 125,17-278-2459,-1 2 608,0 1 0,1-1 0,1 0 0,-1 1 0,4 10 1,-3-17 628,6-12-856,36-43 146,-6 6 165,59-56 1,-62 78-423,-32 22-201,-1 0 1,1 0-1,0 1 1,0-1-1,-1 0 0,1 1 1,0-1-1,0 1 1,0 0-1,0-1 1,0 1-1,0 0 0,0 0 1,0 0-1,-1 1 1,1-1-1,0 0 1,0 1-1,0-1 0,2 2 1,5 4-163,-1 1-1,0-1 1,0 2 0,-1-1-1,0 1 1,-1 0 0,0 1-1,0-1 1,0 1 0,-1 0 0,-1 1-1,1-1 1,-2 1 0,5 17-1,-5-18-1324,-2 0-1,1 0 1,-1 0 0,0 13-1,-2-17-1531,-7 9 1827,0-5-4299,-2 2-725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11637,'1'-4'-433,"13"-43"-207,-13 45 670,4 1 65,1 1-8,0 0 0,1 0 0,-1 1 0,0 0 0,1 0 0,-1 1 0,0 0 0,0 0 0,0 0 0,0 1 0,0-1 0,-1 2 0,1-1 0,-1 0 0,0 1 0,0 0 0,0 0 0,-1 1 0,6 5 0,2 4 209,0 0 0,0 1-1,-2 0 1,0 0 0,14 31-1,6 44 5583,-31-100-5560,0-15-81,2 0 1,0 1 0,1-1 0,2 1 0,1 0 0,9-31 0,-9 44-176,0-1-1,0 1 1,1 0-1,0 1 1,1-1-1,1 1 1,0 0 0,0 1-1,0 0 1,1 0-1,19-13 1,-22 18-44,1-1 0,1 1-1,-1 1 1,0 0 0,1 0 0,0 0 0,-1 1 0,1 0 0,0 0-1,0 1 1,0 0 0,1 0 0,-1 1 0,0 0 0,0 1 0,0 0-1,0 0 1,15 4 0,-11-1-3,-1 0 0,-1 1 0,1 0 0,-1 0 0,1 1 0,-1 0-1,-1 1 1,0 0 0,0 1 0,0 0 0,-1 0 0,12 16 0,-10-11 36,-1 1 1,-1 1-1,0 0 1,-1 0-1,-1 0 1,0 1-1,-1-1 1,4 20 0,-9-35-39,-1 1 0,1-1 1,0 1-1,0-1 1,0 0-1,0 1 1,0-1-1,0 1 0,0-1 1,0 0-1,1 1 1,-1-1-1,0 0 1,0 1-1,0-1 1,0 1-1,0-1 0,1 0 1,-1 1-1,0-1 1,0 0-1,1 1 1,-1-1-1,0 0 0,1 0 1,-1 1-1,0-1 1,0 0-1,1 0 1,-1 1-1,1-1 1,-1 0-1,0 0 0,1 0 1,-1 0-1,0 0 1,1 0-1,-1 1 1,1-1-1,-1 0 1,0 0-1,1 0 0,-1 0 1,1 0-1,-1 0 1,0-1-1,1 1 1,-1 0-1,1 0 0,-1 0 1,0 0-1,1 0 1,-1-1-1,0 1 1,1 0-1,-1-1 1,59-46 215,25-20 6,-76 62-229,-1 0 0,1 1 0,0 0 0,0 0 0,1 1 0,-1 0 0,1 0 0,-1 1 0,12-2 0,-16 4-169,1 0-1,-1 0 0,1 0 1,-1 1-1,1-1 1,-1 1-1,1 0 0,-1 0 1,0 1-1,0-1 1,1 1-1,-1 0 0,0 0 1,-1 1-1,1-1 1,0 1-1,-1 0 0,1 0 1,-1 0-1,5 5 1,-7-6-111,0 0 1,0 1 0,0-1 0,0 0-1,0 1 1,-1-1 0,1 0 0,-1 1-1,1-1 1,-1 1 0,0-1 0,0 1 0,0-1-1,0 0 1,-1 1 0,0 2 0,0 0-380,-1 0 0,-1-1 0,1 1-1,-1-1 1,1 1 0,-1-1 0,-1 0 0,1 0 0,0-1 0,-1 1 0,0-1 0,0 1 0,0-1 0,0-1 0,-9 6 0,-16 9-4052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3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37 8825,'-23'-2'-472,"18"2"1293,12 6-462,5 7-56,0 1 0,-1 0 0,-1 0 0,0 1 0,-1 1 1,0 0-1,6 18 0,0 5 939,-3 1 0,-1 1 1,10 75-1,-20-113-52,-1-2-1167,0-1 0,0 0 0,0 1 0,0-1 0,0 1 0,0-1-1,0 1 1,0-1 0,0 0 0,0 1 0,0-1 0,0 1 0,0-1 0,0 0 0,0 1 0,0-1 0,-1 1 0,1-1 0,0 0 0,0 1-1,0-1 1,-1 0 0,1 1 0,0-1 0,0 0 0,-1 1 0,1-1 0,0 0 0,-1 0 0,1 1 0,0-1 0,-1 0 0,1 0 0,0 0-1,-1 1 1,-13-9 826,-5-15-406,14 14-359,0 0-1,1-1 1,0 0 0,0 0 0,2 0-1,-1 0 1,1-1 0,0 1 0,1 0 0,0-1-1,1 1 1,0-1 0,2-11 0,-1 8-45,1 1 1,0-1-1,1 1 1,0 0 0,1 0-1,0 0 1,1 0 0,1 0-1,0 1 1,11-16-1,-13 21-32,1 0 0,0 1 0,0 0 1,0 0-1,1 1 0,0-1 0,0 1 0,1 1 0,-1-1 0,1 1 0,0 0 0,0 0 0,0 1 0,1 0 0,-1 0 0,1 1 0,0 0 0,12-1 0,-15 2-4,0 1-1,1 0 1,-1 1-1,0-1 1,0 1-1,0 0 1,0 0-1,0 0 1,0 1-1,0 0 1,-1 0-1,1 0 1,0 0-1,-1 1 1,0 0-1,1 0 1,-1 0-1,0 0 1,-1 1-1,1 0 1,-1 0-1,1 0 1,-1 0-1,0 0 1,4 8-1,-6-9 20,-3 1-7,1-2-12,-1 0 1,1 0-1,0 0 1,-1 0-1,1 0 1,-1 0-1,1-1 1,-1 1-1,0 0 0,0-1 1,0 0-1,0 1 1,-3 1-1,0-1 9,-1 0-1,1-1 0,-1 1 0,1-1 1,-12 1-1,14-1 0,-20-1-242,19-2-76,-7-4-741,13-1-2491,21-5-2373,-15 8 6856,36-14-6709,-23 11 1274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3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9049,'6'-10'-173,"-3"4"2681,-3 6-2437,0 0 0,0 0-1,0 1 1,0-1 0,0 0-1,0 0 1,1 0 0,-1 0-1,0 0 1,0 0 0,0 0-1,0 0 1,0 0 0,0 0-1,1 0 1,-1 0 0,0 0 0,0 0-1,0 0 1,0 0 0,0 0-1,1 0 1,-1 0 0,0 0-1,0 0 1,0 0 0,0 0-1,0 0 1,0 0 0,1 0-1,-1 0 1,0 0 0,0 0-1,0-1 1,0 1 0,0 0-1,0 0 1,0 0 0,1 0-1,-1 0 1,0 0 0,0 0-1,0 0 1,0-1 0,0 1-1,0 0 1,0 0 0,0 0-1,0 0 1,6 26 1039,0 45 60,-6 166 1600,0-186-7259,0-1-5216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3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83 9329,'-2'-23'316,"0"6"448,2-9 252,9 9-808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6197,'0'0'675,"12"2"-295,6 1-82,0 1 1,0 1-1,-1 1 0,0 0 1,31 17-1,-24-9 175,-2 1-1,0 2 1,0 0 0,36 39-1,-46-42 14,0 0-1,-1 1 1,-1 1-1,0 0 0,-1 0 1,0 1-1,12 37 3132,-25-63-3374,-10-28-14,13 31-159,0-1-1,0 0 1,1 1 0,-1-1 0,2 1 0,-1-1 0,1 1 0,-1-1 0,2 1-1,-1-1 1,1 1 0,0 0 0,0-1 0,4-6 0,0 1-28,-1 0 1,1 0-1,1 0 1,0 1-1,1 0 1,0 0 0,1 1-1,0 0 1,0 1-1,1 0 1,0 0-1,1 1 1,0 0-1,0 1 1,1 1-1,0-1 1,0 2-1,20-7 1,-29 11-40,1 1 0,-1 0 0,1 0-1,-1 0 1,1 0 0,-1 1 0,1-1 0,-1 1 0,1 0 0,-1 0 0,0 0 0,1 0 0,-1 1-1,0-1 1,0 1 0,0 0 0,0 0 0,0 0 0,3 3 0,2 2 8,0 1 1,-1-1 0,0 1-1,11 16 1,-7-6 29,-1 1 0,0 0-1,-2 0 1,0 1 0,7 31 0,-6-12-590,8 75 1,-17-109 33,0-1-1,0 1 1,0 0 0,0 0-1,-1 0 1,-2 8 0,2-10-815,-1-1-372,-23 13-5772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5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500 189 8085,'-72'-16'-605,"44"8"1509,0 2 0,0 1 1,-50-2-1,-61 16 1330,12 1 5320,140-7-6594,24 3-315,0-2 1,55 0 0,93-8 557,-112 1-830,1101-45 2869,29-1-1724,-185 21-702,347-11-488,-1124 28-2189,-240 11 1152,-17 2-2291,-94 8 395,-92 3-6133,82-8 1961,52-3 1061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5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1409 133 11097,'-532'32'-2436,"-1"-4"3986,286-7 1245,155-12 328,87-9-424,71 5-1073,64 2-511,1016-63 3401,-644 25-3542,1687-113 2342,-2126 140-3114,-69 9-390,-18 17-79,18-17-78,9-5-1483,-3 1 1791,0-1 1,1 0 0,-1 0 0,0 0 0,1 0 0,-1 1 0,0-1 0,0 0 0,1 0 0,-1 0 0,0 1-1,0-1 1,1 0 0,-1 1 0,0-1 0,0 0 0,0 0 0,0 1 0,1-1 0,-1 0 0,0 1-1,0-1 1,0 1 0,0-1-119,0 1 0,1 0 0,-1-1 0,0 1 0,1 0 0,-1-1 0,0 1 0,1-1 0,-1 1 1,1-1-1,-1 1 0,1-1 0,-1 1 0,1-1 0,0 1 0,-1-1 0,1 0 0,-1 1 0,1-1 0,0 0 0,0 1 0,10 1-863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56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19217,'4946'0'0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4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0 238 6521,'8'-26'-468,"-7"20"460,1 1 1,0 0 0,0-1 0,0 1-1,0 0 1,1 0 0,5-7 0,-7 10 94,5 3-9,0 0 1,0 0-1,0 1 0,-1 0 1,1 0-1,0 0 0,-1 1 1,0 0-1,1 0 0,-1 0 1,-1 1-1,1-1 0,0 1 1,-1 0-1,0 1 1,0-1-1,0 1 0,6 9 1,-1-1 218,1 2 1,-2-1 0,0 1 0,-1 1 0,8 23 0,-11-4 968,-3-34-1209,-1 0-1,0-1 0,0 1 0,0 0 1,0 0-1,0 0 0,0-1 0,0 1 0,0 0 1,-1 0-1,1 0 0,0 0 0,0-1 1,-1 1-1,1 0 0,-1 0 0,1-1 0,0 1 1,-1 0-1,1-1 0,-1 1 0,0 0 1,1-1-1,-1 1 0,1-1 0,-1 1 0,0-1 1,1 1-1,-1-1 0,0 0 0,0 1 1,0-1-1,1 0 0,-1 1 0,-1-1 0,-4-5 161,-2 0-140,4 2-29,0 0 0,1 0 0,-1 0 0,0-1 0,1 1 0,-5-7 0,4 3 24,0-1 1,0 0 0,0 0-1,1 0 1,1 0 0,-1 0-1,1-1 1,1 1-1,-1-1 1,2 0 0,-1 1-1,1-1 1,0 0-1,1 0 1,0 1 0,0-1-1,1 1 1,3-9-1,-2 6-33,1 1 1,0 0-1,1-1 0,0 2 0,1-1 0,0 1 0,0 0 0,1 0 1,9-9-1,-4 6 42,1 0 0,0 0 0,1 1 0,29-17 0,-41 27-68,0 0 1,1-1-1,-1 1 0,1 0 1,-1 0-1,1 0 0,-1 1 1,1-1-1,-1 1 0,1-1 1,0 1-1,-1 0 0,1 0 1,0 0-1,-1 0 0,1 1 1,0-1-1,-1 1 0,1 0 1,-1-1-1,1 1 0,-1 0 1,1 0-1,-1 1 0,1-1 1,-1 0-1,0 1 0,0 0 1,0-1-1,0 1 0,0 0 1,0 0-1,1 3 0,4 4 29,-1 0 0,0 0-1,-1 1 1,0 0 0,0 0-1,3 14 1,9 31 299,-9-28-735,1-1 0,0 0 0,25 45 0,-30-64-14,0 0 0,1 0 1,0-1-1,0 0 1,1 0-1,0 0 0,0-1 1,0 0-1,0 0 1,1 0-1,0-1 0,0 0 1,0-1-1,1 1 1,-1-1-1,1 0 0,14 2 1,0-1-2144,1-1-669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3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85 2796,'0'0'6688,"-5"6"-6474,-9 14 104,1 1 1,0 1 0,2 1-1,-13 35 1,-23 63 787,12-36-76,-33 128 0,63-191-774,-7 24 799,2 1 0,2 0 1,-2 70-1,10-117-624,1 1-391,0-1 1,-1 1 0,1-1-1,0 1 1,-1-1 0,1 0-1,0 1 1,-1-1 0,1 0-1,0 0 1,-1 0 0,1 1-1,0-1 1,0 0 0,0 0 0,-1 0-1,1 0 1,0 0 0,0 0-1,-1 0 1,1-1 0,0 1-1,0 0 1,-1 0 0,1 0-1,0-1 1,-1 1 0,1 0 0,1-2-1,9-7 69,0-2-1,0 1 1,-1-2-1,-1 1 0,0-1 1,-1-1-1,0 1 1,8-18-1,24-73 146,-4-3-1,24-119 1,-31 114-163,29-150 199,-58 261-290,0-1-1,0 1 0,0 0 1,0 0-1,0-1 1,0 1-1,0 0 0,0 0 1,0-1-1,0 1 0,1 0 1,-1 0-1,0-1 0,0 1 1,0 0-1,0 0 0,0 0 1,0-1-1,1 1 1,-1 0-1,0 0 0,0 0 1,0-1-1,0 1 0,1 0 1,-1 0-1,0 0 0,0 0 1,0 0-1,1-1 0,-1 1 1,0 0-1,0 0 1,1 0-1,-1 0 0,0 0 1,0 0-1,1 0 0,-1 0 1,1 0-1,6 10-6,-5-6 8,0 1-1,0 0 1,-1-1-1,1 1 1,0 9-1,36 350 580,-33-320-463,3 9-150,2 0-1,3 0 0,2-1 1,2-1-1,2 0 0,44 80 1,-28-78-3211,-10-21-2607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3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46 9881,'-58'-4'-990,"55"3"1081,-1 1 81,-13 0 52,13 0 1293,15-2-1447,121-13-1661,-32-2-3388,-59 11 2440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4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82 103 5765,'-21'-34'-509,"20"32"531,0-1 84,-23-57 4670,23 57-2484,-1 11-2042,-12 65 735,14-70-948,-18 495 5364,19-469-5176,6 82-690,6-41-3367,-12-68 3376,-1 0-1,1 1 0,-1-1 0,1 0 1,0 0-1,0 0 0,0 0 0,0 0 1,0-1-1,0 1 0,1 0 0,-1 0 1,1-1-1,-1 1 0,1-1 1,0 1-1,-1-1 0,1 0 0,0 0 1,3 2-1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296 212 7173,'13'-13'-34,"0"-2"1,-1 1 0,0-2-1,-1 1 1,11-23 0,-20 33 246,-1 0 1,0 0 0,0 0 0,-1 0-1,0-10 1,0 13-181,0-1 439,-1-2-251,0 3-235,0 0 66,1-1-1,-1 1 1,0 0-1,0-1 1,0 1-1,0 0 1,0 0-1,0 0 1,-1 0-1,1 0 0,-1 0 1,1 0-1,-1 1 1,0-1-1,1 1 1,-1-1-1,0 1 1,0-1-1,0 1 0,0 0 1,-1 0-1,1 0 1,-3-1-1,-1 1 35,0-1-1,0 1 0,0 1 1,0-1-1,0 1 1,0 0-1,0 0 0,0 1 1,0 0-1,0 0 0,0 0 1,0 1-1,0 0 1,1 0-1,-10 5 0,6-2 10,1 1-1,0 0 0,0 1 0,0 0 1,1 0-1,0 1 0,1 0 1,-1 0-1,-4 9 0,5-7 54,0 0 0,1 0-1,0 0 1,1 1 0,0 0 0,0-1-1,-2 17 1,5-20-57,0 0-1,0 0 1,1 0-1,0 0 0,0 0 1,1 0-1,0 0 1,0 0-1,1 0 1,-1 0-1,1 0 1,6 11-1,-7-15-58,1-1 0,0 1 0,-1-1-1,1 0 1,0 1 0,0-1 0,0 0-1,0 0 1,1 0 0,-1-1 0,0 1-1,1-1 1,0 1 0,-1-1 0,1 0-1,0 0 1,-1 0 0,1 0 0,0 0-1,0-1 1,0 1 0,0-1-1,0 0 1,0 0 0,-1 0 0,1 0-1,0 0 1,0-1 0,0 1 0,5-3-1,2-1 26,-1 0-1,0-1 1,0-1-1,-1 1 1,0-1-1,0-1 1,0 1-1,10-13 1,5-8 188,22-34 1,12-16 193,-56 76-435,-1 1 1,1-1-1,-1 1 0,1-1 0,0 1 0,-1-1 1,1 1-1,-1 0 0,1-1 0,0 1 0,0 0 1,-1-1-1,1 1 0,0 0 0,-1 0 1,1 0-1,0-1 0,0 1 0,-1 0 0,1 0 1,0 0-1,0 0 0,-1 0 0,1 0 0,0 1 1,0-1-1,-1 0 0,1 0 0,0 0 0,-1 1 1,2 0-1,15 13 33,-16-13-35,9 13 14,-1-1-1,0 1 1,-1 1-1,-1-1 1,0 1 0,-1 1-1,-1-1 1,3 17-1,1-5 1,94 339 303,-52-175-154,-31-121-133,-3 0-1,13 130 1,-29-191-32,-1 0 0,0 0 0,0 0 0,-1 0 0,-1 0 0,1 0 0,-1 0 0,-1 0 1,0 0-1,0-1 0,0 1 0,-1-1 0,-1 0 0,-7 12 0,6-14 0,1 0 0,-1 0 1,0-1-1,0 0 0,-1 0 0,1 0 0,-1-1 1,0 0-1,0 0 0,-1-1 0,1 0 1,-1 0-1,0-1 0,0 0 0,1 0 0,-13 1 1,1-2-4,-1 0 0,1-2 1,0 0-1,-1-1 1,1 0-1,0-2 0,1 0 1,-1-2-1,1 0 1,0-1-1,-29-15 0,23 9-2,1-1 1,0-1-1,2-1 0,0-1 0,0-1 0,2 0 0,-31-39 0,32 33-69,1-1 1,1 0-1,1-2 1,2 1-1,0-2 1,2 0-1,1 0 0,-9-44 1,15 53-119,1-1 0,1 1 0,1-1-1,0 0 1,2 1 0,0-1 0,2 1 0,0-1 0,0 1 0,2 0 0,1 0 0,0 0-1,17-33 1,-8 28-244,0 1-1,1 1 0,1 0 0,1 2 0,1 0 0,1 0 1,0 2-1,2 1 0,37-24 0,-6 9-1018,2 3-1,1 2 1,69-22 0,-11 11-1283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406 153 5773,'7'-16'-1534,"-1"-20"911,-6 32 578,0-17 286,-4 1 93,4 16-136,-2 1-79,1 0 0,-1 0 0,0 0 0,0 0 0,0 0 1,0 0-1,-1 1 0,1-1 0,-1 1 0,1-1 0,-1 1 0,-3-2 1,4 3 94,-2-1-6,-10-1 40,0 0 0,-1 0 1,1 2-1,0 0 0,-1 0 1,1 1-1,0 1 0,-1 0 0,1 2 1,-21 4-1,22-4-59,0 1 0,0 0 1,1 1-1,0 0 0,0 0 0,0 1 0,1 1 0,0 0 0,0 1 0,1 0 1,-18 18-1,23-20-93,1 0 1,0 0 0,0 0 0,0 0 0,1 1-1,0-1 1,0 1 0,1 0 0,0 0 0,0 0-1,0 0 1,1 0 0,0 0 0,1 0-1,-1 1 1,1-1 0,1 0 0,0 0 0,0 1-1,2 8 1,0-8 0,-1 0 0,2-1 0,-1 1 0,1-1 0,0 0-1,0 0 1,1 0 0,0 0 0,0-1 0,1 0 0,-1 0 0,1-1 0,1 1 0,-1-1-1,1-1 1,0 1 0,13 6 0,-14-8-6,0 0-1,1 0 1,-1 0 0,0-1-1,1 0 1,-1 0 0,1-1-1,0 0 1,0 0 0,-1-1-1,1 1 1,0-1 0,0-1 0,0 1-1,-1-1 1,1-1 0,0 1-1,-1-1 1,1 0 0,-1 0-1,1-1 1,7-4 0,-11 4-56,-1 1 1,1-1 0,-1 0 0,1 1 0,-1-1-1,0 0 1,0 0 0,0-1 0,0 1 0,-1 0 0,1-1-1,-1 1 1,0-1 0,0 1 0,0-1 0,-1 0-1,1 1 1,-1-1 0,0 0 0,0 1 0,0-1 0,0 0-1,-1 1 1,-1-8 0,-2-3 9,-1-1 0,-1 1 0,0 1 0,0-1-1,-10-13 1,2 6-15,-3-4-117,-21-39 0,37 62-249,-8-10-437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1 120 6965,'4'0'-294,"14"0"33,-13 0 37,0-1-169,4 1 489,0 1 0,1 0 0,-1 1 0,0 0 0,0 0 0,-1 0 0,1 1 0,0 1 0,-1 0 0,0 0 0,0 0 0,0 1 0,-1 0 0,1 1 0,-1-1 0,0 2 0,-1-1 0,1 1 0,-1 0 0,-1 0 0,1 0 0,-1 1 0,-1 0 0,1 0 0,-1 0 0,4 13 0,-7-19-61,-1-1-1,0 0 0,1 0 1,-1 0-1,0 0 0,0 0 1,0 1-1,0-1 0,0 0 1,0 0-1,0 0 0,0 0 1,0 1-1,0-1 0,-2 2 1,1 0 71,1 2 265,-1-1 55,-4 14-256,-1-6 889,5-12-978,1 0 0,0 0 0,0 1 0,0-1 1,0 0-1,0 0 0,-1 0 0,1 0 0,0 0 0,0 0 0,0 0 0,-1 1 0,1-1 0,0 0 0,0 0 0,0 0 0,-1 0 0,1 0 0,0 0 0,0 0 0,0 0 0,-1 0 0,1 0 0,0 0 0,0 0 0,0 0 0,-1 0 0,1-1 0,0 1 0,0 0 0,0 0 0,0 0 1,-1 0-1,1 0 0,0 0 0,0 0 0,0-1 0,0 1 0,-1 0 0,1 0 0,0 0 0,0 0 0,0-1 0,0 1 0,0 0 0,0 0 0,-4-5-19,1 2-11,1-1-1,-1 1 1,1 0-1,0-1 1,0 1-1,0-1 1,1 0-1,-1 0 0,1 0 1,0 1-1,0-1 1,0 0-1,1 0 1,-1-1-1,1 1 0,0 0 1,0 0-1,2-7 1,1-12 131,2 0-1,0 0 1,12-30 0,-14 45-248,1 0 0,0 0 0,0 0 1,0 1-1,1 0 0,0 0 0,1 0 0,0 0 1,0 1-1,0 0 0,0 0 0,1 1 1,9-7-1,-11 10-229,0-1 1,-1 1 0,1 0 0,0 0-1,0 1 1,1 0 0,-1 0 0,0 0-1,0 0 1,7 1 0,28 5-4909,-37-5 2724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6589,'0'0'-196,"3"-2"98,-3 1 169,1 1 1,-1-1-1,1 1 1,0-1 0,-1 1-1,1-1 1,0 1 0,0-1-1,-1 1 1,1 0-1,0 0 1,0-1 0,-1 1-1,1 0 1,0 0 0,0 0-1,1 0 1,-1 0-23,0 1 1,-1 0 0,1-1-1,0 1 1,0 0-1,-1-1 1,1 1 0,-1 0-1,1 0 1,0 0-1,-1 0 1,0-1 0,1 1-1,-1 0 1,1 0-1,-1 0 1,0 0 0,0 0-1,0 0 1,1 0-1,-1 0 1,0 0 0,0 2-1,38 308 3171,-38-304-4075,1 0 0,-1 1 0,-1-1 0,-1 9-1,2-14 569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27 181 6937,'-8'-32'-180,"6"8"136,-1 3 124,-1 4 360,-1-11 112,3 9-92,0 2-228,2-5-1708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5096,'2'-3'-46,"-1"1"33,14-27 337,-15 27-257,1 1 0,0-1 0,0 1 0,0 0 0,0-1 0,0 1 0,0 0 0,0 0 0,1 0 0,-1-1 0,0 1-1,1 1 1,-1-1 0,1 0 0,-1 0 0,1 0 0,-1 1 0,3-1 0,-1 5 205,4 5-95,-1 1 0,0 0 0,-1 0 0,0 0 1,-1 1-1,0 0 0,4 20 0,12 90 697,-13-71-623,62 343-352,-63-361-540,-4-23 224,2 9-75,-6-2-2696,-2 4 436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0 598 6437,'1'-4'-56,"0"0"0,1 0 0,-1 0 0,1 0 0,0 0 0,0 1 0,0-1 0,0 1-1,0-1 1,1 1 0,0 0 0,0 0 0,0 0 0,0 0 0,0 0 0,0 1 0,1-1 0,6-2 0,11-7-89,0 1-1,27-9 1,-19 8 37,37-15-48,84-41-89,-130 58 303,-2-1-1,1-1 1,-2-1-1,1 0 1,20-22-1,-33 29-6,0 0-1,0 0 0,0 0 0,-1-1 1,0 0-1,-1 0 0,0 0 0,0 0 0,0-1 1,-1 1-1,0-1 0,0 1 0,-1-1 0,0 0 1,0-9-1,-1 13-32,-1-1 1,0 1 0,1 0-1,-2-1 1,1 1-1,0 0 1,-1 0-1,0-1 1,-3-4-1,-1-4 40,0 1 10,-2-1-1,0 1 1,0 1-1,-1-1 1,0 1-1,-20-17 1,27 26 12,-2 1 91,4 1-154,-1-1 1,1 1-1,-1 0 0,1 0 1,0 0-1,-1-1 0,1 1 1,-1 0-1,1 0 0,-1 0 1,1 0-1,0 0 0,-1 0 1,1 0-1,-1 0 0,1 0 1,-1 0-1,1 0 0,-1 0 1,1 0-1,-1 0 0,1 0 1,-1 0-1,1 0 0,0 1 1,-1-1-1,1 0 1,-1 0-1,1 0 0,0 1 1,-1-1-1,1 0 0,0 1 1,-1-1-1,1 0 0,0 1 1,-1-1-1,1 0 0,0 1 1,-1 0-1,-3 12 155,0 0 0,0 0 0,2 0 0,-1 1 0,0 20 0,2 80 731,2-66-620,24 297 3096,-25-343-3276,0-1 1,0 1 0,0 0-1,0-1 1,0 1 0,1-1 0,-1 1-1,1-1 1,-1 1 0,1-1 0,-1 1-1,1-1 1,0 1 0,0-1 0,0 0-1,-1 1 1,1-1 0,0 0 0,1 0-1,-1 0 1,0 0 0,0 0 0,0 0-1,1 0 1,-1 0 0,1 0 0,-1-1-1,0 1 1,1 0 0,-1-1 0,1 0-1,2 1 1,-1 0 253,3-5-34,4-4-115,0-1 0,0 0 0,0-1 0,-1 1-1,13-20 1,39-68 575,-13 21-126,-46 73-627,0 0-1,0 1 0,0-1 1,1 0-1,-1 1 1,1-1-1,-1 1 1,1 0-1,0 0 1,3-2-1,-4 3-21,0 1 1,0-1-1,0 1 0,0-1 0,0 1 1,-1 0-1,1-1 0,0 1 0,0 0 1,0 0-1,0 0 0,0 1 0,0-1 1,0 0-1,0 1 0,0-1 0,-1 1 1,1 0-1,0 0 0,0-1 0,1 3 1,12 5-54,-1 2 1,-1 0 0,0 0-1,0 2 1,-1-1 0,-1 1 0,0 1-1,0 0 1,-1 1 0,10 18 0,-12-15-2191,1-1 1,9 33 0,-16-35-1034,-3-7-735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279 744 7005,'13'-7'-83,"-1"0"1,0-1 0,0 0-1,-1-1 1,0 0 0,0-1-1,11-14 1,-17 17 230,0 0 1,0 0-1,-1-1 1,0 0-1,0 0 1,-1 0-1,0 0 1,0 0-1,-1-1 1,0 1-1,0-1 1,-1 0-1,0-15 1,-1 19-83,0 0-1,-1 0 1,1 0 0,-1 0 0,0 0 0,0 0-1,-1 0 1,1 1 0,-1-1 0,0 0 0,-1 1-1,1-1 1,-1 1 0,0 0 0,0 0 0,0 0 0,0 0-1,-1 1 1,1-1 0,-1 1 0,0 0 0,0 0-1,-1 0 1,1 1 0,0-1 0,-1 1 0,1 0-1,-1 0 1,0 1 0,0-1 0,0 1 0,0 0 0,-6 0-1,-2 0 64,-1 1 0,1 0 0,0 1 0,0 0-1,0 1 1,0 1 0,1 0 0,-1 0 0,1 2-1,-19 8 1,17-7-12,1 1 0,1 0-1,-1 1 1,1 1 0,1 0 0,-1 0-1,2 1 1,-1 1 0,-10 13 0,17-19-72,1 1 1,0-1-1,0 1 1,0 0-1,0 0 1,1-1-1,0 2 1,0-1-1,1 0 1,0 0-1,0 0 1,0 1-1,1-1 1,0 1-1,0-1 1,0 0-1,1 1 1,0-1-1,0 0 1,1 0-1,0 1 1,0-1-1,0-1 1,1 1-1,0 0 1,0 0-1,0-1 1,1 0-1,0 0 1,0 0-1,0 0 1,0 0-1,1-1 1,0 0-1,0 0 1,0 0-1,1-1 1,-1 1-1,1-1 1,-1-1-1,1 1 1,0-1-1,0 0 1,0 0-1,1-1 1,7 2-1,-7-3-13,-1 0 0,1-1 1,0 1-1,0-1 0,0-1 0,-1 1 0,1-1 0,0 0 0,-1-1 0,0 0 0,1 0 0,-1 0 0,0 0 0,-1-1 0,1 0 0,-1-1 0,1 1 0,4-6 0,4-5 51,-1 0 1,0-1-1,-1 0 0,16-31 0,-6 7 110,-2-2 0,-2 0-1,-2-2 1,-2 1 0,-2-2 0,-2 0-1,-1 0 1,-3 0 0,-2-1 0,-1-64-1,-4 102-75,0-1-1,-1 1 0,1 0 1,-2 0-1,-4-12 0,7 19-101,0 1 0,-1-1 0,1 1-1,-1-1 1,1 1 0,-1-1 0,1 1-1,-1-1 1,0 1 0,1-1-1,-1 1 1,0 0 0,1-1 0,-1 1-1,0 0 1,1 0 0,-1 0 0,0-1-1,1 1 1,-1 0 0,0 0-1,0 0 1,-1 0 0,-5-2 399,1 7-76,-3 3-192,1 0 0,-1 0 0,2 1 0,0 0 0,0 1 0,0 0-1,1 0 1,1 0 0,-9 21 0,8-9 63,1 1 0,0-1 0,2 1 0,0 0 0,2 0 0,1 0 0,0-1 0,2 1-1,0 0 1,9 34 0,-3-29-257,0 0-1,2-1 1,1 0-1,1-1 0,1 0 1,1 0-1,34 43 1,-35-52-1442,1-2 0,1 0 0,29 23 0,-30-27-2264,1-2 1,22 12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8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7793,'0'0'-329,"3"-2"-621,9-7 985,-9 7 91,3 6 31,15 13 179,-1 1 1,-1 1-1,-1 0 1,0 1-1,-1 1 1,-2 1-1,0 0 1,-1 1-1,-2 1 1,0 0-1,12 36 1,-22-44 1541,-11-21 1714,-4-11-746,9 11-3951,3 4 1128,0 0 1,0 0-1,0 0 0,0 0 1,0-1-1,1 1 1,-1 0-1,0 0 0,0-1 1,1 1-1,-1 0 0,1-1 1,0 1-1,-1-1 1,1 1-1,0-1 0,0 1 1,0-1-1,0-1 0,-1-3 58,-2-12 164,0 0-1,1 0 1,0-1 0,3-32-1,-1 41-194,1 0 0,1 0 0,0 0 0,0 1-1,1-1 1,0 1 0,0-1 0,1 1 0,1 0 0,5-9 0,-8 15-44,0 1 1,0 0-1,0-1 1,0 1-1,0 0 1,0 0 0,0 0-1,1 1 1,-1-1-1,1 0 1,-1 1 0,1 0-1,0-1 1,0 1-1,-1 0 1,1 0 0,0 1-1,5-1 1,-3 0-3,-1 2 0,1-1 0,0 0 1,0 1-1,-1 0 0,1 0 0,-1 1 1,1-1-1,-1 1 0,8 4 1,0 0-1,-1 2 0,-1-1 0,1 1 0,-1 1 0,-1 0 0,0 0 0,14 18 0,-12-9 6,-1 0-1,0 0 0,-2 1 0,0 0 1,8 29-1,-8-22 35,-5 3 239,-3-18-18,0-9 1827,-4-11-1976,-1-3-66,0 1 0,1-1 0,0 0 0,1 0 0,0-1 0,1 1 0,-1-17 0,3 9 16,1 1 0,1 0 0,8-35 0,-9 47-59,1 0-1,0 0 1,1 1-1,-1 0 1,1-1-1,1 1 1,-1 0-1,1 0 1,0 1-1,0-1 1,1 1-1,0 0 1,9-8-1,-11 11-7,0 0-1,0 1 0,0-1 1,0 1-1,1 0 0,-1 0 1,0 0-1,1 1 1,-1-1-1,1 1 0,-1-1 1,1 1-1,-1 0 1,1 1-1,-1-1 0,1 1 1,-1-1-1,0 1 0,1 0 1,-1 0-1,5 3 1,5 2 0,0 1 0,0 0 1,20 15-1,-11-5-228,-1 1 0,0 1-1,-1 1 1,-1 0 0,-1 2-1,-1 0 1,-1 1 0,-1 1 0,18 38-1,-31-57-722,0-1 0,-1 0-1,0 1 1,1 0-1,-1-1 1,0 10 0,-1-12 636,-1-1 0,1 1 0,-1 0 0,0-1 0,0 1 0,1-1 0,-1 0 0,0 1 0,0-1 0,0 0 0,-1 1 0,-1 1 0,2-2-355,-5 5-2972,-10 1-1298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58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319 238 1280,'-63'5'3447,"60"-5"-2271,-1 0-760,-13 0 8,13 0 842,0 0-844,-29 1 687,0 2 1,1 2-1,-1 1 1,-43 14 0,61-14-765,15-6-314,0 0 0,0 0-1,0 1 1,0-1 0,0 0 0,0 0 0,-1 0 0,1 0-1,0 0 1,0 0 0,0 1 0,0-1 0,0 0-1,0 0 1,0 0 0,0 0 0,0 0 0,0 1 0,0-1-1,0 0 1,0 0 0,0 0 0,0 0 0,0 1-1,0-1 1,0 0 0,0 0 0,0 0 0,0 0 0,0 1-1,0-1 1,0 0 0,0 0 0,0 0 0,0 0 0,0 0-1,0 1 1,0-1 0,0 0 0,1 0 0,-1 0-1,0 0 1,0 0 0,0 0 0,0 1 0,0-1 0,0 0-1,1 0 1,-1 0 0,0 0 0,0 0 0,0 0-1,0 0 1,0 0 0,1 0 0,-1 0 0,0 0 0,0 0-1,0 0 1,0 0 0,1 0 0,11 5 84,1-1 0,-1-1 0,1 0-1,0-1 1,22 1 0,183-10-859,-1-18-3811,-208 24 4291,1-1-1,-1-1 0,0 0 1,0 0-1,-1 0 1,1-1-1,-1-1 1,1 1-1,7-7 0,-14 9 323,0-1 0,0 1 0,-1-1 0,1 0 0,-1 0 0,1 1 0,-1-1 0,0 0 0,0 0 0,0 0 0,0-1 0,-1 1 0,1 0 0,-1 0 0,0-5 0,0 6-49,1-3 233,-2 1 14,-2-4 90,0 0 1,-1 0-1,1 0 0,-1 1 0,-1-1 1,1 1-1,-1 0 0,-1 1 0,1-1 0,-1 1 1,0 0-1,-1 0 0,1 1 0,-12-8 0,15 12-20,1-1-5,-22-16 579,22 17-608,-1-1-4,-24-19 788,24 20-806,-11-12 1117,-1 5-567,14 8-811,1 0-1,0 0 1,0 0 0,0 0 0,0 0 0,0 0-1,0 0 1,0 0 0,0-1 0,-1 1-1,1 0 1,0 0 0,0 0 0,0 0 0,0 0-1,0 0 1,0 0 0,0 1 0,-1-1-1,1 0 1,0 0 0,0 0 0,0 0-1,0 0 1,0 0 0,0 0 0,0 0 0,0 0-1,-1 0 1,1 0 0,0 0 0,0 0-1,0 0 1,0 0 0,0 1 0,0-1 0,0 0-1,0 0 1,0 0 0,0 0 0,0 0-1,0 0 1,0 0 0,0 0 0,0 1-1,0-1 1,0 0 0,0 0 0,0 0 0,0 0-1,0 0 1,0 0 0,0 0 0,0 1-1,0-1 1,16 29 306,2-5-220,24 25 0,137 99 423,-113-97-326,3-5 1400,-67-45-1307,6 3-80,-8-4-164,0 0 0,0-1 0,0 1-1,0 0 1,0 0 0,-1 0 0,1 0 0,0 0 0,0 0-1,0-1 1,0 1 0,0 0 0,0 0 0,0 0 0,0 0-1,0 0 1,0-1 0,0 1 0,0 0 0,0 0-1,0 0 1,0 0 0,0 0 0,0-1 0,0 1 0,0 0-1,0 0 1,0 0 0,0 0 0,0 0 0,0-1 0,0 1-1,0 0 1,1 0 0,-1 0 0,0 0 0,0 0-1,0 0 1,0 0 0,0-1 0,0 1 0,0 0 0,1 0-1,-1 0 1,0 0 0,0 0 0,0 0 0,0 0 0,0 0-1,0 0 1,1 0 0,-1 0 0,0 0 0,0 0-1,0 0 1,0 0 0,0 0 0,1 0 0,-1 0 0,0 0-1,0 0 1,0 0 0,0 0 0,0 0 0,1 0 0,-1 0-1,0 0 1,-17-33 107,13 25-4,2 5-4,-33-33 734,33 34-685,-15-7 163,13 9-321,-1 0 1,1 0-1,0 0 0,-1 1 1,1-1-1,0 1 0,0 0 1,-1 1-1,1-1 0,0 1 1,0 0-1,0 0 0,-6 4 1,-54 41 342,49-36-276,-97 86 318,47-39-359,-163 144-3214,82-63-5633,118-110 5309,13-8-1931,4-3-2974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1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160 135 1040,'-1'-3'611,"-7"-71"4739,8 70-2449,-3 16-2433,-32 214 1965,-13 71 479,-1-71 733,41-199-1488,8-26-2123,0-1 1,-1 0-1,1 0 1,0 0 0,0 0-1,0 0 1,0 0-1,0 0 1,-1 0-1,1 0 1,0 0-1,0 0 1,0 0-1,0 0 1,-1 0-1,1 0 1,0 0-1,0 0 1,0 0-1,0 0 1,0 0 0,-1 0-1,1-1 1,0 1-1,0 0 1,0 0-1,0 0 1,0 0-1,0 0 1,0 0-1,-1 0 1,1 0-1,0-1 1,0 1-1,0 0 1,0 0-1,0 0 1,0 0-1,0 0 1,0-1 0,0 1-1,0 0 1,0 0-1,0 0 1,0 0-1,0 0 1,0-1-1,0 1 1,0 0-1,0 0 1,0 0-1,0 0 1,0 0-1,0-1 1,0 1-1,0 0 1,0 0 0,0 0-1,0 0 1,0 0-1,0-1 1,1 1-1,-4-41 1539,3 38-1892,1-37 676,2 0 1,1 1 0,19-73 0,-9 44-157,0-4-67,4 0 0,2 1 0,3 1 0,43-86 0,-46 125-127,-2 13-21,-9 16 15,-6 2-3,-2-1 0,1 1 0,-1 0 0,0 0 0,0-1 0,0 1 1,0 0-1,1 0 0,-1 0 0,0 0 0,0 0 0,0 1 0,0-1 0,0 0 1,1 0-1,-1 1 0,0-1 0,0 1 0,0-1 0,0 1 0,1 0 0,2 1-4,5 2 2,1 1-1,-1 0 0,0 0 1,-1 1-1,1 0 0,-1 0 0,0 1 1,7 8-1,54 66 24,-60-70-15,32 41 51,35 43 158,73 122 1,-82-90-848,-34-39-3464,-30-55-411,-3-32 4302,0 0 0,0-1 0,0 1 0,-1 0 0,1 0 0,0-1 0,-1 1 1,1 0-1,-1 0 0,1-1 0,-1 1 0,1 0 0,-1-1 0,1 1 0,-1-1 1,0 1-1,1-1 0,-1 1 0,0-1 0,0 1 0,1-1 0,-1 0 0,0 1 0,0-1 1,0 0-1,1 0 0,-1 0 0,0 1 0,0-1 0,0 0 0,1 0 0,-2 0 1,-25 0-3749,25 0 3646,-28-4-5160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92 637 9981,'-87'-22'-275,"87"22"291,0 0-1,-1-1 1,1 1 0,0 0 0,-1-1 0,1 1 0,0 0 0,0-1 0,-1 1 0,1 0 0,0-1 0,0 1 0,0-1 0,-1 1 0,1-1 0,0 1 0,0 0 0,0-1 0,0 1 0,0-1 0,0 1 0,0-1 0,0 1 0,0-1 0,0 1 0,0-1 0,0 1 0,0 0 0,1-1 0,-1 1 0,0-1 0,0 1 0,0 0 0,1-1 0,-1 1 0,0-1-1,0 1 1,1 0 0,-1-1 0,0 1 0,1 0 0,-1-1 0,1 1 0,69-23 312,1 3 0,132-20-1,-95 21-228,-6 1-74,-14 3-446,152-47-1,-229 59 400,0-1 0,-1 0-1,1-1 1,-1-1 0,0 1-1,-1-1 1,1-1 0,-1 0-1,0 0 1,-1-1 0,0 0-1,0-1 1,-1 1 0,0-1 0,0-1-1,-1 1 1,-1-1 0,1-1-1,-2 1 1,5-13 0,-2-3 495,-2 0 0,-1 0-1,-2 0 1,0-1 0,-3-38 0,1 33 789,0 29 1225,-1 17-1971,4 261 2943,4-202-2420,16 73-1,11-3-4314,-22-111-370,-11-30 2907,0 0 0,0 1 0,0-1-1,1 0 1,-1 0 0,0 0 0,1 0 0,0-1 0,-1 1 0,1 0 0,0 0-1,4 2 1,9 3-3716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2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242 270 8737,'2'-2'-376,"34"-48"-624,-35 49 1003,2-1 36,-1-1 1,1 1-1,-1 0 0,0-1 1,1 1-1,-1-1 0,-1 0 1,1 0-1,0 1 0,-1-1 0,1 0 1,0-5-1,4-3 291,-3 7-79,-1-1 1,1 1-1,-1-1 1,0 0 0,0 0-1,-1 0 1,1 0-1,-1 0 1,0 0-1,-1 0 1,1 0-1,-1-8 1,-4-5 8,3 13 3,-10-16 471,-20-12 781,29 31-1337,-32-15 383,30 18-527,0 0-1,0 0 1,1 0-1,-1 0 1,0 1 0,1-1-1,-1 1 1,0 0-1,1 0 1,0 0 0,0 1-1,-1-1 1,1 1-1,1-1 1,-1 1-1,0 0 1,1 0 0,-1 1-1,1-1 1,0 0-1,0 1 1,-2 5 0,1-2 54,0 0 1,0-1 0,0 1 0,1 0 0,0 0-1,1 1 1,0-1 0,0 0 0,0 0 0,1 1-1,0-1 1,1 8 0,-1-12-2,7 31 569,-6-32-578,-1-1 0,0 0 0,1 0 0,-1 0-1,1 1 1,-1-1 0,1 0 0,0 0 0,0 0 0,-1 0 0,1 0 0,0 0 0,0 0 0,0-1 0,0 1-1,0 0 1,0 0 0,0-1 0,0 1 0,0 0 0,0-1 0,1 1 0,-1-1 0,0 0 0,0 1-1,0-1 1,1 0 0,1 0 0,5-1 81,1-1 0,-2 1 0,1-2 0,0 1 1,0-1-1,-1-1 0,1 1 0,-1-1 0,11-9 0,66-54 1083,-45 34-443,-36 30-570,3 9-193,-1 1 1,-1-1-1,1 1 1,-1-1 0,0 1-1,0 0 1,-1 1 0,4 11-1,14 68 79,-9-28-48,231 711-428,-210-672 155,-27-80 155,24 80-288,-27-86 271,-1-1 0,0 1 0,-1 0 0,-1 0 0,1 0 0,-3 15 0,2-24 49,-1 0 0,0 1 0,0-1 0,0 0 0,0 0 0,0 0 0,0 0 0,-1 0 0,0 0 0,1 0 0,-1 0 0,0-1 0,0 1 0,-1-1 0,1 0 0,-5 4 0,3-3-3,-1 0 0,0 0 1,0-1-1,0 0 0,0 0 0,0 0 1,-1 0-1,1-1 0,-7 1 0,-5 0-20,0-1 0,0-1 0,0-1 0,0 0-1,-28-6 1,5-3 1,0-1 0,1-2 0,0-2 0,-56-29 0,65 28 19,1-2 0,1-1 0,0-1 0,2-1 0,-48-49 0,62 55-39,-1 0 1,2-1 0,0 0-1,1-1 1,1 0-1,0-1 1,1 1 0,1-2-1,1 1 1,1-1 0,0 0-1,1 0 1,1 0-1,1-1 1,1 1 0,1-1-1,0 1 1,1-1 0,2 1-1,0 0 1,0 0 0,2 0-1,1 0 1,0 0-1,1 1 1,1 0 0,1 1-1,0 0 1,1 0 0,1 1-1,1 0 1,23-24-1,-10 18-354,0 1 0,1 2 0,1 1 0,1 0 0,0 3-1,2 0 1,-1 2 0,43-13 0,2 4-2002,0 4-1,108-13 1,-108 24-599,-10 4-854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3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208 107 7433,'0'0'-466,"8"-16"-602,-2 5 960,-4 9 62,-1-1 69,1 0 202,0 0 1,-1-1-1,1 1 1,-1-1-1,0 1 1,0-1-1,0 1 1,-1-1-1,1 0 1,-1 1-1,0-1 1,0 0-1,0 1 1,0-1-1,-1 0 1,1 1-1,-2-5 1,0 4 245,-20 2-41,17 2-194,-2 3 18,-10 3-71,0 2 1,1 0 0,0 1 0,1 1-1,0 0 1,0 1 0,1 1 0,-18 18-1,28-25-123,0 0 0,-1 0 0,2 1 0,-1 0-1,1-1 1,0 1 0,0 1 0,0-1-1,1 0 1,0 1 0,-2 11 0,4-13-36,0 0 0,0 1 0,0-1 1,1 1-1,0-1 0,0 0 1,0 0-1,0 0 0,1 1 0,0-1 1,0-1-1,1 1 0,-1 0 0,1 0 1,0-1-1,7 8 0,-5-5 78,1-1 0,0 0 0,1 0 0,0 0 0,0-1 0,0 0 0,0-1 0,1 1 0,0-1-1,-1-1 1,2 0 0,-1 0 0,0 0 0,12 1 0,-17-4-10,-1 0 1,1 0-1,-1 0 1,1 0-1,-1-1 0,1 1 1,-1-1-1,1 0 0,-1 0 1,0 0-1,1 0 0,-1 0 1,0 0-1,0-1 0,4-2 1,-3 2 15,-2 1-37,1-1 0,-1 1 1,0-1-1,1 0 0,-1 0 1,0 1-1,0-1 0,0 0 1,0 0-1,-1 0 0,1 0 1,0 0-1,-1 0 0,0 0 1,1 0-1,-1 0 0,0-1 1,0 1-1,0-3 0,-6-40 744,4 39-794,-1-8 47,0 1 0,-1 0 0,-1-1 0,-11-20 0,13 28-512,-1-1 0,0 1 0,0 0-1,-1 0 1,-6-7 0,-3 6-2037,-19 8-10235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3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8149,'0'0'-393,"0"-1"-272,0 0 648,0 1 1,0-1 0,1 1 0,-1-1 0,0 1 0,0-1 0,0 1 0,1 0 0,-1-1 0,0 1 0,0-1 0,1 1 0,-1 0 0,0-1-1,1 1 1,-1 0 0,0-1 0,1 1 0,-1 0 0,1 0 0,-1-1 0,0 1 0,1 0 0,-1 0 0,1 0 0,-1-1 0,1 1 0,-1 0 0,1 0-1,-1 0 1,0 0 0,1 0 0,-1 0 0,1 0 0,-1 0 0,1 0 0,-1 0 0,1 0 0,-1 1 0,1-1 0,-1 0 0,1 0 0,-1 0-1,0 0 1,1 1 0,0-1 0,30 19 258,0 1-1,28 25 1,-42-31 62,-1 0 1,0 1-1,-2 1 0,0 1 1,15 22-1,-5 1 1444,-23-35-372,-1 4-1628,0-9 337,-1-3 1876,0 3-1876,1 0 1,0 0-1,0 0 0,0 0 0,0 0 1,0 0-1,0 0 0,0 0 1,0 0-1,-1 0 0,1 0 0,0 0 1,0 0-1,0 0 0,0 0 0,0 0 1,-2 1 1363,2-1-1364,-20-33 299,16 19-36,5 1-191,1 0-1,0 0 0,1 1 1,0-1-1,1 1 1,1 0-1,11-23 1,-12 27-501,1 1 1,0-1-1,0 1 0,1 1 1,0-1-1,0 1 1,14-11-1,9 4-2695,-18 11-1188,-6 2 1197,19 3-841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4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8037,'2'-2'-266,"20"-19"101,-20 18 506,4 7-151,-1-1-86,0 1-1,-1-1 0,1 1 0,-1 0 1,0 1-1,0-1 0,0 1 0,-1 0 1,1 0-1,-1 0 0,0 0 1,-1 1-1,1-1 0,-1 1 0,2 8 1,19 66 1752,15 111 1,-37-188-2306,-9-5-5331,-25-10 3298,10-2-454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4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0 140 7609,'5'-21'154,"0"-1"1905,13-40 0,-16 60-1582,-1-2-48,14-22 373,-13 23-1095,8 4-3314,-3 0 2233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5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6961,'2'-3'309,"9"-7"31,-9 8-23,-2 1-295,0 1 1,1 0-1,-1-1 1,0 1-1,0 0 1,0 0 0,1-1-1,-1 1 1,0 0-1,0 0 1,1-1-1,-1 1 1,0 0-1,1 0 1,-1 0-1,0-1 1,0 1 0,1 0-1,-1 0 1,1 0-1,-1 0 1,0 0-1,1 0 1,-1 0-1,0 0 1,1 0-1,-1 0 1,0 0 0,1 0-1,-1 0 1,0 0-1,1 0 1,-1 0-1,0 0 1,1 0-1,-1 1 1,0-1-1,1 0 1,-1 0 0,0 0-1,1 0 1,-1 1-1,0-1 1,0 0-1,1 0 1,-1 1-1,0-1 1,1 1-1,10 21 268,0 2-1,-1-1 0,7 31 0,18 85 395,-20-77-462,4 37 219,7 104-1,-17-122-551,-8-79 43,-1 0 0,0 1 0,0-1 0,0 0 0,0 0 0,0 0 0,0 1 0,-1-1 0,1 0 0,-1 0 0,0 3 0,0-5 34,1 1 0,0-1 1,-1 1-1,1-1 0,0 1 1,-1-1-1,1 0 1,-1 1-1,1-1 0,0 1 1,-1-1-1,1 0 0,-1 0 1,1 1-1,-1-1 1,1 0-1,-1 0 0,0 0 1,1 1-1,-1-1 0,1 0 1,-1 0-1,1 0 0,-1 0 1,0 0-1,1 0 1,-1 0-1,-4-2-114,-1 0 0,1 0 0,0 0 0,0 0-1,1-1 1,-10-6 0,3 2 305,-13-6-267,19 11 158,-1-1 0,1 0 0,-1 0 0,1 0 0,0-1-1,0 0 1,0 0 0,1 0 0,-1 0 0,1-1 0,0 0 0,0 0-1,-5-9 1,8 11 52,7-2-12,10-7-33,0 1 0,0 0 0,34-15 0,67-24 65,-19 10-47,-65 25 40,1-2 0,-2-1 0,0-1 0,-2-1 0,0-2 1,-1-1-1,28-30 0,-52 48-27,-1-1 1,0 1-1,-1-1 1,0 1-1,0-1 1,0 0 0,0 0-1,-1-1 1,0 1-1,2-13 1,-4 17-51,0-1 0,0 0 0,0 0 1,-1 1-1,1-1 0,-1 0 0,0 1 0,0-1 1,0 1-1,0-1 0,0 1 0,-1 0 0,1-1 1,-1 1-1,1 0 0,-1 0 0,0 0 0,0 0 1,0 0-1,-3-2 0,2 1 15,-1 0 1,0 0 0,0 1-1,0 0 1,0-1-1,-1 1 1,1 1-1,0-1 1,-1 1-1,1-1 1,-1 1-1,-5 0 1,4 0-19,-1 1 1,1 0-1,-1 1 0,1-1 0,-1 1 1,1 1-1,-1-1 0,1 1 1,0 0-1,0 0 0,0 1 1,0 0-1,0 0 0,0 0 1,1 1-1,0 0 0,0 0 1,0 0-1,0 1 0,0 0 0,1-1 1,0 2-1,0-1 0,0 0 1,-4 11-1,1-2 96,1 1 1,0 0-1,1 0 0,1 1 1,0 0-1,2-1 0,-1 1 1,2 0-1,0 0 0,3 26 1,2 4 337,2 0 1,16 62 0,-6-43 1878,31 79 1,-47-143-2279,0-1 0,0 1 0,0-1 0,0 0 0,0 1 0,0-1 0,0 1 0,0-1 0,0 0 0,0 1 0,1-1 0,-1 1 0,0-1 0,0 0 0,0 1 0,1-1 0,-1 0 0,0 1 0,1-1 0,-1 0 0,0 1 0,0-1 0,1 0 0,-1 0 0,1 1 0,-1-1 0,0 0 0,1 0 0,-1 0 0,0 0 0,1 1 0,-1-1 0,1 0 0,-1 0 0,1 0 0,-1 0 0,0 0 0,1 0 0,-1 0 0,1 0 0,-1 0 0,1 0 0,-1 0 0,0-1 0,1 1 0,-1 0 0,1 0 0,-1 0 0,0 0 0,1-1 0,-1 1 0,16-18 491,22-33 0,-24 30-231,0 1 0,34-34 0,-43 50-301,0-1 1,0 1-1,0 0 0,1 0 0,0 1 0,0-1 1,-1 1-1,2 1 0,-1-1 0,0 1 1,1 0-1,-1 1 0,1-1 0,-1 1 0,11 0 1,-9 1-166,0 1 1,-1 0 0,1 0 0,-1 0-1,1 1 1,-1 1 0,0-1 0,0 1-1,0 0 1,0 1 0,0-1-1,-1 1 1,0 1 0,1-1 0,-2 1-1,1 0 1,8 10 0,-8-8-1251,0 1-1,0 0 1,-1 0-1,0 1 1,0-1-1,-1 1 1,5 14 0,-7-4-4025,-3-15 3950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35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16908,'14001'0'0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10517,'17'-22'-1617,"-15"20"1270,3 3-10,3 1 418,-1 0 1,1 1-1,0 0 1,-1 1-1,1-1 0,-1 1 1,0 1-1,0-1 1,-1 1-1,1 0 0,-1 1 1,0 0-1,7 9 1,-2-2 301,0 0 1,-1 1 0,0 1 0,-1-1 0,10 25-1,-18-35-148,0-1-1,0 1 0,0-1 0,0 1 1,-1-1-1,1 1 0,-1-1 0,0 10 4860,-6-20-4648,-16-18-31,20 22-321,1 0 0,0 1-1,0-1 1,0 0 0,0 1 0,1-1-1,-1 0 1,1 0 0,0 0 0,-1 0 0,1 1-1,0-1 1,1 0 0,-1 0 0,0 0-1,2-4 1,-2 3-25,0 0-1,1 1 0,-1-1 1,1 0-1,0 1 1,0-1-1,0 1 1,0-1-1,0 1 0,1 0 1,0-1-1,0 1 1,0 0-1,0 0 1,0 0-1,0 0 0,1 1 1,-1-1-1,1 1 1,0-1-1,0 1 1,0 0-1,6-3 0,-2 1-9,1 1 1,0 0-1,-1 0 0,1 1 0,0 0 0,0 0 0,0 1 0,9 0 0,-12 1-26,1 0 0,0 1 0,-1-1 0,1 1 0,-1 1 0,1-1 0,-1 1 1,0 0-1,1 0 0,-1 0 0,0 1 0,0 0 0,-1 0 0,9 7 0,-3-2 4,-1 1 0,0 0 0,0 1 0,12 19 0,-14-18 72,-1 1 1,0-1-1,0 1 1,5 18-1,-11-28 379,3 1-102,-3-3-349,0 0 1,0 0 0,0 0 0,0 1-1,0-1 1,0 0 0,0 0-1,0 1 1,0-1 0,0 0 0,0 0-1,0 0 1,1 0 0,-1 1-1,0-1 1,0 0 0,0 0-1,0 0 1,0 0 0,1 1 0,-1-1-1,0 0 1,0 0 0,0 0-1,0 0 1,1 0 0,-1 0 0,0 0-1,0 0 1,0 0 0,1 1-1,-1-1 1,0 0 0,0 0 0,1 0-1,-1 0 1,0 0 0,0 0-1,0 0 1,1 0 0,-1-1 0,0 1-1,0 0 1,0 0 0,1 0-1,-1 0 1,0 0 0,0 0 0,0 0-1,1 0 1,-1 0 0,0-1-1,0 1 1,0 0 0,0 0-1,0 0 1,1 0 0,-1-1 0,0 1-1,0 0 1,0 0 0,0 0-1,0-1 1,0 1 0,0 0 0,5-19 98,0 0 0,1 0 0,0 1 0,2 0 1,17-32-1,-18 40-104,0 0 0,1 1 1,1 0-1,-1 0 0,1 1 1,1 0-1,-1 0 0,1 1 0,1 0 1,19-9-1,-23 13-7,0 1 0,-1 0-1,1 0 1,0 0 0,1 1 0,-1 0 0,0 0 0,0 1 0,0 0 0,0 0 0,1 1 0,-1 0-1,0 0 1,0 1 0,0 0 0,0 0 0,0 0 0,-1 1 0,13 7 0,-5-1-462,0 0 0,-1 1 0,0 0 1,-1 1-1,0 1 0,-1 0 0,0 0 0,-1 1 1,0 1-1,8 16 0,-15-25-2603,-3 4 2338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6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92 11257,'4'-3'-50,"0"-1"0,0 1 0,0-1 1,-1 0-1,0 0 0,0 0 0,0-1 0,0 1 0,0-1 0,2-8 1,10-13 1582,-14 24-1086,2-2 126,-2 4-531,-1-1 0,0 1 0,0 0-1,0-1 1,0 1 0,0 0 0,0 0 0,0-1 0,0 1 0,1 0-1,-1-1 1,0 1 0,0 0 0,0 0 0,1 0 0,-1-1 0,0 1 0,0 0-1,1 0 1,-1 0 0,0-1 0,0 1 0,1 0 0,-1 0 0,0 0-1,0 0 1,1 0 0,-1 0 0,0 0 0,1 0 0,-1-1 0,0 1 0,1 0-1,-1 0 1,0 0 0,1 1 0,-1-1 0,0 0 0,0 0 0,1 0-1,-1 0 1,0 0 0,1 0 0,-1 0 0,0 0 0,0 1 0,1-1-1,-1 0 1,0 0 0,0 0 0,1 1 0,-1-1 0,7 13 442,0 0 1,-1 1-1,-1 0 0,0 0 1,3 16-1,-2-11 17,65 161 3033,-66-169-3493,0 10-457,-5-10-2840,-55-35-13679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6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1 179 10573,'-1'-118'963,"1"115"-867,0 0 0,1 0-1,-1 0 1,1 0 0,-1 1-1,1-1 1,0 0-1,0 0 1,0 0 0,0 1-1,1-1 1,-1 1 0,1-1-1,0 1 1,-1-1-1,1 1 1,4-4 0,-3 5-115,-1 0 0,0 0 0,0 0 0,0 0 0,1 0 0,-1 0 0,1 1 0,-1-1 0,0 1-1,1 0 1,-1 0 0,1 0 0,-1 0 0,1 0 0,-1 0 0,0 0 0,3 2 0,5 0-850,-1 2-1,1-1 1,-1 1-1,0 1 1,-1 0-1,1 0 1,-1 1-1,13 10 1,-2 1-2365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7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459 161 7341,'7'-4'228,"0"-1"1,0 0 0,-1 0-1,0-1 1,0 0 0,0 0-1,-1 0 1,0-1 0,0 1-1,-1-1 1,0 0 0,0-1-1,0 1 1,-1-1-1,0 0 1,0 1 0,-1-1-1,2-14 1,-4 21-176,-1 0 1,1 0-1,0 0 0,0 0 0,-1 0 1,1 0-1,-1 0 0,1 1 0,-1-1 0,1 0 1,-1 0-1,0 0 0,1 1 0,-1-1 1,0 0-1,1 0 0,-1 1 0,0-1 1,0 1-1,-1-2 0,-7-1 513,-5 2-249,0 0-1,0 1 0,0 1 1,1 0-1,-1 1 0,0 1 1,-26 8-1,33-9-197,1 0 1,-1 1-1,0 0 1,1 0-1,-1 0 0,1 1 1,0 0-1,0 1 1,1-1-1,-1 1 0,1 0 1,0 0-1,0 1 0,1 0 1,0-1-1,0 1 1,-6 12-1,9-15-53,0 0 1,0 0-1,0 0 1,1 1-1,-1-1 1,1 0-1,0 0 0,0 1 1,0-1-1,0 0 1,1 0-1,-1 1 0,1-1 1,0 0-1,2 5 1,0-2 18,0 0 0,0 0 0,1 0 0,0 0 0,0-1 0,0 0 0,7 6 1,6 4 128,2 0 0,0-1 0,25 14 0,-43-27-207,65 34 430,-46-26-237,-1 1-1,-1 1 1,0 0-1,22 19 1,-38-29 118,-6 3-176,-2 1-107,0-2 0,0 1-1,-1 0 1,1-1 0,-1 0-1,1-1 1,-1 0 0,0 0-1,0 0 1,0-1-1,-8 1 1,-95 5 149,56-6-203,-32 4-475,-62 5-2421,51-5-3292,78-5 4620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7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4772,'5'-109'9021,"-2"117"-8520,123 471 2219,-119-448-3262,13 76-2714,-19-98 2362,0 0 1,-1-1 0,0 1 0,-1 0 0,1-1 0,-2 1 0,1 0 0,-1-1-1,-5 15 1,-2-10-1535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8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1 565 6285,'0'0'1,"4"-5"0,6-3 40,0-1 0,1 1 1,0 1-1,0 0 1,0 0-1,23-8 0,87-28 343,-77 29-288,36-12 52,174-65 354,-220 76-307,-1-1 0,-1-2 0,0-1 0,-2-1 0,36-31 0,-61 47-133,-1 0 0,0 0-1,0 0 1,0 0 0,0-1-1,0 1 1,-1-1 0,0 0-1,0 0 1,-1 0 0,1-1-1,-1 1 1,0 0 0,0-1-1,-1 0 1,0 1 0,0-1 0,0 0-1,-1 0 1,1-6 0,-2 9-31,0 0 1,0 0 0,0-1 0,-1 1-1,1 0 1,-1 0 0,0 0 0,0 1 0,0-1-1,0 0 1,0 1 0,0-1 0,-1 1-1,1 0 1,-1-1 0,0 1 0,-5-3-1,3 2 36,1 1-1,-1-1 0,0 1 1,0-1-1,0 2 0,-1-1 1,1 0-1,0 1 0,-11-1 0,13 2-23,-1 0-1,1 0 0,0 1 0,-1-1 0,1 1 0,-1 0 0,1 0 1,0 0-1,0 1 0,0-1 0,0 1 0,0-1 0,0 1 0,0 0 1,0 0-1,-4 5 0,3-3 38,0 1 0,0 0 0,1 1 1,-1-1-1,1 0 0,1 1 0,-1 0 0,-2 10 0,-1 7 229,1 1 0,2-1 0,-2 48 0,5 3 686,4 0-1,2 0 1,23 100 0,-29-171-802,1 0 1,0 0-1,0 0 1,0 0-1,0 0 1,1 0-1,-1 0 0,1 0 1,0-1-1,3 5 1,-4-6-144,0 0 1,0 0-1,0-1 1,0 1-1,0 0 1,0-1-1,0 1 1,0-1-1,1 1 1,-1-1-1,0 1 1,0-1-1,0 0 1,1 0-1,-1 0 1,0 0-1,1 0 1,-1 0-1,0 0 1,0 0-1,1 0 1,-1 0-1,0-1 1,0 1-1,0 0 1,1-1-1,-1 0 1,0 1-1,2-2 1,29-18 372,0-2 1,-2-1-1,31-30 0,-28 24-208,1 1 0,40-25 0,-72 52-212,1 0 1,0 0-1,0 0 1,-1 1 0,1-1-1,0 1 1,0-1 0,0 1-1,0 0 1,0 0-1,0 0 1,0 1 0,0-1-1,-1 1 1,1 0 0,0-1-1,0 1 1,-1 0-1,1 1 1,0-1 0,-1 0-1,1 1 1,-1-1 0,4 4-1,12 9 15,-1 2-1,0 0 0,-1 1 1,20 29-1,35 35 18,-63-74-36,0 0 0,0 0 0,0 0-1,1-1 1,0-1 0,1 0 0,16 7 0,-18-9-8,1-1 0,-1-1 0,1 0 1,0 0-1,-1-1 0,1 0 0,0 0 0,-1-1 1,1 0-1,0 0 0,-1-1 0,1 0 0,-1-1 1,0 0-1,0 0 0,0-1 0,14-9 0,-9 6-13,-1-1 0,0-1-1,0-1 1,-1 1 0,0-2 0,-1 1-1,0-2 1,0 1 0,12-22 0,-17 23 2,0 0 1,0-1 0,-1 0 0,0 1 0,2-15 0,-5 21 9,0 1 0,-1-1 1,1 0-1,-1 1 0,0-1 1,0 0-1,0 1 0,0-1 1,-1 0-1,1 1 0,-1-1 1,0 0-1,0 1 0,-1-1 1,1 1-1,-1 0 0,1-1 1,-1 1-1,-3-3 0,3 3 3,0 1-1,0 0 0,-1 0 0,1 1 0,-1-1 0,0 0 0,1 1 0,-1 0 0,0-1 0,0 1 0,0 0 0,0 1 0,0-1 0,0 0 0,0 1 0,0 0 0,0-1 0,0 1 1,0 0-1,0 1 0,-4 0 0,-1 1 3,0 0 0,0 0 1,0 1-1,1 0 0,-1 0 1,1 1-1,-7 4 0,9-5 12,0 1-1,1 0 0,-1-1 1,1 1-1,-1 1 0,-5 6 1,9-9-2,-1 0 1,1 1 0,0-1-1,0 0 1,0 0 0,0 1-1,0-1 1,0 0 0,0 1-1,1-1 1,-1 1 0,1-1-1,0 1 1,0-1 0,0 1-1,0-1 1,0 1 0,0-1-1,1 1 1,-1-1 0,2 4-1,3 4-59,0-1-1,0 0 0,1 0 1,1-1-1,-1 0 0,1 0 1,1 0-1,0-1 1,0 0-1,0 0 0,1-1 1,15 9-1,2-2-650,1-1 0,0-1-1,1-1 1,34 7 0,-5-5-2031,66 4 1,30-11-3694,-151-5 6340,96 0-5340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15 119 11013,'-3'-7'161,"0"0"-1,1 1 1,0-1-1,1 0 1,-1 0 0,1 0-1,1 0 1,-1 0-1,1 0 1,1-1-1,-1 1 1,1 0 0,3-9-1,-5 15-121,1 1-1,0-1 1,0 1 0,0 0-1,0-1 1,1 1-1,-1-1 1,0 1-1,0 0 1,0-1 0,0 1-1,0 0 1,0-1-1,1 1 1,-1-1-1,0 1 1,0 0 0,0-1-1,1 1 1,-1 0-1,0 0 1,1-1 0,-1 1-1,0 0 1,1 0-1,-1-1 1,0 1-1,1 0 1,-1 0 0,0 0-1,1-1 1,-1 1-1,1 0 1,-1 0-1,0 0 1,1 0 0,-1 0-1,1 0 1,-1 0-1,0 0 1,1 0-1,-1 0 1,1 0 0,-1 0-1,0 0 1,1 0-1,-1 1 1,0-1 0,1 0-1,-1 0 1,1 0-1,-1 0 1,0 1-1,1-1 1,-1 0 0,0 1-1,1-1 1,6 10 219,-1 0 0,0 0 0,-1 0 1,0 1-1,0 0 0,-1 0 0,-1 0 1,0 1-1,2 16 0,15 138 1692,-3 241-1,-3-21-231,-8-322-1794,2 22-1284,-6-34-2814,-3-48 1663,-3-1 2133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0 143 10469,'1'-8'-33,"1"-1"0,0 1 0,0 0 0,0 0 0,1 0 1,0 0-1,1 1 0,0-1 0,0 1 0,6-8 0,-6 11 44,0-1-1,0 1 0,0 1 1,1-1-1,-1 1 1,1 0-1,0 0 1,0 0-1,0 0 1,1 1-1,-1 0 0,0 0 1,1 1-1,0-1 1,10 0-1,4 0 77,0 1-1,0 1 0,0 1 1,0 1-1,0 1 0,0 0 1,22 8-1,-17-4 68,-1 2 1,0 1-1,-1 0 0,0 2 0,24 16 0,-45-27-100,3 2 4,0 1 0,0-1 0,-1 1 1,0 0-1,5 5 0,-8-8-10,0 0 0,0 1-1,0-1 1,0 1-1,-1-1 1,1 1 0,0 0-1,-1-1 1,1 1-1,-1-1 1,1 1-1,-1 0 1,0-1 0,0 1-1,0 0 1,0 0-1,0-1 1,0 1 0,0 0-1,0-1 1,-1 1-1,1 0 1,-1-1 0,0 3-1,-4 4 102,1 0 0,-2 0 0,1-1 0,-1 0-1,0 0 1,-1 0 0,0 0 0,0-1 0,0 0 0,0-1-1,-1 0 1,0 0 0,0 0 0,-17 5 0,-12 5-136,-1-2-1,-46 10 1,70-19-894,1-1-1,-1 0 1,1-1-1,-1 0 1,-19-2 0,30 0-1046,-3-2 45,-15-5-373,15 5-291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 6409,'9'-3'56,"0"0"1,0 0 0,0 1 0,0 0-1,1 1 1,-1 0 0,1 0 0,-1 1-1,0 1 1,1-1 0,-1 1 0,0 1-1,1 0 1,-1 0 0,0 1 0,0 0-1,12 6 1,-3 1 154,0 0 0,-1 1 0,-1 0 0,0 1 0,-1 1 0,0 1 0,-1 0 0,0 1 0,-1 1 0,-1 0 0,0 0 0,-1 1 0,12 28 0,-20-35 256,0 0 0,0 0 1,0 14-1,-2-20 493,-4 0-315,3-4-611,-1 0 0,1 1-1,0-1 1,0 0-1,0 1 1,0-1 0,0 0-1,0 1 1,0-1-1,0 0 1,-1 0 0,1 1-1,0-1 1,0 0-1,0 0 1,-1 1-1,1-1 1,0 0 0,0 0-1,0 1 1,-1-1-1,1 0 1,0 0 0,-1 0-1,1 0 1,0 0-1,0 1 1,-1-1 0,1 0-1,0 0 1,-1 0-1,1 0 1,0 0 0,-1 0-1,1 0 1,0 0-1,-1 0 1,1 0 0,0 0-1,-1 0 1,1 0-1,0 0 1,0-1 0,-1 1-1,1 0 1,0 0-1,-1 0 1,1 0 0,0 0-1,0-1 1,-1 1-1,1 0 1,0 0 0,0-1-1,-1 1 1,1 0-1,0 0 1,0-1 0,0 1-1,0 0 1,-1-1-1,-3-8 61,2 6-63,0 0-1,1 0 1,-1-1-1,1 1 1,0 0-1,0-1 0,0 1 1,0-1-1,1 1 1,-1-1-1,1 1 1,0-1-1,0-3 1,2-5-75,0 1 0,1 0 0,0 1 0,1-1 0,0 1 0,1-1 0,0 1 1,0 0-1,1 1 0,0-1 0,1 1 0,0 1 0,0-1 0,10-7 0,-6 5-874,2 2-1,-1-1 1,24-12-1,-18 13-1447,1 0 0,26-8 0,-16 8-809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7 7249,'26'-6'241,"-26"6"-213,0 0 0,0 0 0,0 0 0,0 0 1,1 0-1,-1 0 0,0 0 0,0 0 0,0 0 0,1 0 0,-1 0 1,0 0-1,0 0 0,0 0 0,0 0 0,1 0 0,-1 0 0,0 0 1,0 0-1,0 0 0,0 0 0,1 0 0,-1 0 0,0 0 0,0 0 1,0 1-1,0-1 0,1 0 0,-1 0 0,0 0 0,0 0 0,0 0 1,0 0-1,0 1 0,0-1 0,0 0 0,1 0 0,-1 0 0,0 0 1,0 0-1,0 1 0,0-1 0,0 0 0,0 0 0,-21 20 2560,4-6-3043,-1 4 774,1 0 0,1 1 0,-20 29 0,29-38-198,1 0 0,0 1 1,1-1-1,1 1 0,-1 0 0,2 1 0,-1-1 1,-1 16-1,4-25-90,1 1 1,0 0-1,-1-1 1,1 1-1,0 0 1,0-1-1,1 1 1,-1 0-1,0-1 1,1 1-1,0-1 1,0 1-1,-1-1 1,2 1-1,-1-1 1,0 1-1,0-1 1,1 0-1,-1 0 1,3 3-1,-2-3-10,1-1-1,-1 1 1,0-1-1,1 0 1,-1 1 0,1-1-1,0-1 1,-1 1-1,1 0 1,0 0 0,-1-1-1,1 0 1,0 1-1,0-1 1,-1 0 0,4-1-1,3 0 27,0 0 1,-1-1-1,0 0 0,1 0 1,-1-1-1,0 0 0,0-1 1,-1 0-1,1 0 0,-1 0 0,9-7 1,-13 8 0,1 0 1,-1 0 0,0 0-1,0 0 1,0-1 0,0 1-1,0-1 1,-1 0 0,0 1-1,0-1 1,0 0 0,0 0-1,0-1 1,-1 1 0,0 0-1,0 0 1,0-1 0,0 1-1,-1-1 1,0-4 0,0 4-103,0-4 41,-1 1 0,0 0 0,-1-1 0,-3-10-1,4 16-267,0 0 0,0 0 0,-1 0 0,1 0-1,-1 0 1,0 1 0,0-1 0,0 1 0,0-1 0,-4-3-1,-1 1-465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5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97 8593,'17'-28'-1118,"-15"26"941,-1-2 100,7-9-35,-3 6 527,-4 9 1424,-49 229 270,-1-72-761,0 0 990,20-52 3444,25-132-5363,3 23-391,0-1 1,1 1-1,-1-1 1,1 0-1,-1 1 0,1-1 1,0 0-1,0 0 1,0 1-1,1-1 1,-1 0-1,2-4 1,8-55 144,3 0 1,3 1-1,3 1 1,2 0-1,2 2 1,4 0-1,1 2 1,52-75-1,-78 128-175,1 1 0,-1-1 0,0 1 0,1 0 0,-1 0 0,1 0 0,0 0 0,0 0 0,0 0 0,0 1 0,0 0 0,0-1 0,4 0 0,-4 1-10,4 4 0,1 1 8,0 1 1,0 0-1,0 0 0,-1 1 1,0 0-1,0 0 0,-1 0 1,1 1-1,-1 0 0,8 14 0,24 39 63,-3 2-1,-2 2 0,41 118 0,-68-166-394,-1 0 0,-1 1 0,-1 0 0,0 0 0,-2 0 0,0 0 1,-1 24-1,0-39 141,0 0 0,0 0 1,0 0-1,-1 0 0,1 0 1,-1 0-1,1-1 0,-1 1 1,1 0-1,-1 0 0,0 0 1,0-1-1,0 1 0,0 0 1,0-1-1,0 1 0,-1-1 1,1 1-1,0-1 0,-1 0 1,1 0-1,-1 1 1,1-1-1,-1 0 0,0 0 1,0-1-1,1 1 0,-1 0 1,0 0-1,0-1 0,0 1 1,0-1-1,0 0 0,1 1 1,-1-1-1,-3 0 0,-5-1-628,0 0-1,0-1 0,0 0 0,1 0 0,-16-6 1,23 7 750,-55-21-4006,24 9 1489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0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242 287 6697,'6'0'-35,"0"0"0,0-1 0,0 0 0,0 0 0,0 0 1,-1-1-1,1 0 0,0 0 0,-1 0 0,8-5 0,-10 5 142,-1 1 1,1-1-1,-1 0 0,1 0 0,-1 0 0,0-1 0,0 1 1,0-1-1,0 1 0,0-1 0,-1 0 0,1 1 0,-1-1 1,1 0-1,-1 0 0,0 0 0,0 0 0,-1 0 0,1 0 1,0 0-1,-1-1 0,0-2 0,0 4-67,0 0-1,0 0 1,0 0-1,-1 0 1,1 0-1,-1 0 1,1 1-1,-1-1 1,1 0-1,-1 0 1,0 1-1,0-1 1,0 0-1,0 1 1,0-1-1,-1 1 1,1-1-1,0 1 1,-1 0-1,1-1 1,-1 1-1,1 0 1,-1 0-1,1 0 1,-1 0-1,0 1 1,1-1-1,-4-1 1,-5 0 51,-1 0 1,0 0 0,1 1 0,-1 0 0,0 1 0,0 0 0,0 1 0,1 0 0,-1 1 0,0 0 0,1 1 0,-1 0 0,1 0-1,-11 6 1,10-4-3,-1 0-1,1 1 0,0 1 0,1 0 0,-1 0 0,1 1 1,1 0-1,-1 1 0,2 0 0,-1 0 0,-12 19 0,19-25-66,1-1 0,-1 1 0,1 0-1,-1 0 1,1 0 0,0-1-1,0 1 1,1 0 0,-1 0 0,1 0-1,-1 0 1,1 0 0,0 1-1,0-1 1,0 0 0,0 0-1,1 0 1,-1 0 0,2 4 0,0-3-4,0 0 1,0-1-1,1 1 1,-1-1 0,1 1-1,-1-1 1,1 0-1,0 0 1,0 0 0,1 0-1,-1 0 1,6 2-1,3 2-51,1 0 0,0-1-1,1 0 1,-1-2-1,1 1 1,0-2 0,16 3-1,-6-3-132,0-1-1,0-1 0,0-1 1,0-1-1,0-1 1,0-1-1,0-1 1,43-13-1,-54 12 211,-1 0 1,1 0-1,-1-1 1,-1 0-1,1-1 0,-1-1 1,0 0-1,-1 0 1,0-1-1,0 0 0,-1-1 1,0 0-1,-1 0 1,0-1-1,0 0 0,-1-1 1,8-17-1,-9 15 164,0-1-1,-1 1 1,-1-1 0,4-20-1,-8 31-99,-3-1 20,3 5-122,0-1 0,0 1 0,0 0 0,0-1 0,0 1 0,0 0 0,0-1 0,0 1 0,0 0 0,0-1 0,0 1 0,0-1 0,0 1 0,0 0 0,-1-1 0,1 1 0,0 0 0,0 0 0,0-1 0,-1 1 0,1 0 0,0-1 0,0 1 0,-1 0 0,1 0 0,0 0 0,-1-1 0,1 1 0,0 0 0,0 0 0,-1 0 0,1 0 0,-1-1 0,1 1 0,0 0 0,-1 0 0,1 0 0,0 0 0,-1 0 0,1 0 0,0 0 0,-1 0 0,1 0 0,0 0 0,-1 0 0,1 0 0,0 1 0,-1-1 0,1 0 0,0 0 0,-1 0 0,1 0 0,0 0 0,-1 1 0,-5 4 12,4-4-12,-1 1 0,1 0-1,0-1 1,0 1 0,0 0 0,0 0 0,1 0 0,-1 0 0,0 1-1,1-1 1,0 0 0,-1 1 0,1-1 0,0 1 0,-1 4 0,2-3 2,0 1 0,0-1 0,0 1 1,1-1-1,0 0 0,0 1 1,0-1-1,0 0 0,1 1 0,-1-1 1,1 0-1,0 0 0,1 0 0,4 6 1,5 6 31,26 27 0,-34-39-32,19 18 63,43 30 0,-43-35-49,-1 1 1,25 25-1,-45-41-11,-1-1 0,-1 0-1,1 1 1,0-1 0,0 1 0,0-1 0,-1 0-1,1 1 1,-1 0 0,1-1 0,-1 1 0,1-1-1,-1 1 1,0 0 0,0-1 0,0 1 0,0-1-1,0 1 1,0 0 0,-1-1 0,1 1 0,0-1-1,-1 1 1,1 0 0,-1-1 0,0 1 0,1-1 0,-1 0-1,0 1 1,0-1 0,0 0 0,0 1 0,-2 1-1,0 0 74,0-2 16,-4 1-103,7-2 15,0 0 0,0 0 0,1 0 0,-1 0 0,0 0 0,0 0 0,0-1 0,0 1 0,0 0 0,0 0 0,0 0 0,0 0 1,0 0-1,0-1 0,0 1 0,0 0 0,0 0 0,0 0 0,0 0 0,0 0 0,0-1 0,0 1 0,0 0 0,0 0 0,0 0 0,0 0 0,0 0 0,0-1 0,0 1 0,0 0 0,0 0 0,0 0 0,0 0 0,0 0 0,0-1 0,0 1 0,0 0 0,-1 0 0,1 0 0,0 0 0,0 0 0,0 0 0,0 0 0,0 0 0,0-1 0,-1 1 0,1 0 1,0 0-1,0 0 0,0 0 0,0 0 0,0 0 0,-1 0 0,1 0 0,0 0 0,0 0 0,0 0 0,0 0 0,0 0 0,-1 0 0,1 0 0,0 0 0,0 0 0,0 0 0,0 0 0,0 0 0,-1 0 0,1 1 0,8-13 24,0 0 0,1 1 0,1 0 0,-1 0 0,2 1 0,-1 1 0,16-11 0,89-55 77,-57 39-104,57-46-1,-99 68-3,-1 0 0,0 0-1,0-1 1,-2-1 0,0-1 0,-1 0-1,19-34 1,-26 43-3,1-5-1,-7-21-47,1 33 43,-1 0 1,1 0-1,-1 0 0,1 1 1,-1-1-1,0 0 1,1 0-1,-1 0 1,0 1-1,1-1 0,-1 0 1,0 1-1,0-1 1,0 0-1,0 1 1,0-1-1,0 1 0,0 0 1,0-1-1,0 1 1,-1-1-1,-1-1-15,-3 7-23,-17 18 23,21-19 19,0-1-1,1 0 0,0 1 1,0-1-1,0 1 0,0-1 1,0 1-1,1-1 0,-1 1 1,1-1-1,0 1 0,0 0 1,1-1-1,-1 1 1,1-1-1,0 1 0,0-1 1,0 1-1,0-1 0,0 1 1,1-1-1,-1 0 0,4 4 1,5 11 16,1-1 1,24 28 0,-32-40-18,23 24 20,-14-16-8,0 1-1,-1 0 0,-1 1 0,17 30 0,-25-41 2,-1 1 0,1-1 1,-1 0-1,0 1 0,0-1 0,0 1 0,0-1 1,-1 1-1,0-1 0,0 1 0,0-1 0,0 1 1,-1-1-1,0 1 0,0-1 0,0 1 0,0-1 0,-1 0 1,0 0-1,0 0 0,0 1 0,0-2 0,-1 1 1,-4 5-1,2-2 99,-1-1-1,0 0 1,0-1 0,-1 1-1,1-1 1,-1-1 0,-1 1-1,1-1 1,-1 0 0,1-1 0,-1 0-1,-12 3 1,16-5 929,11-12-967,-2 3-77,-2 2-12,0 1 0,1-1 0,0 1 0,0-1 0,1 1 0,-1 1 0,1-1 0,0 1 0,0-1 0,1 1 0,10-5 0,65-26-1052,-6 3-1531,-59 24 489,-1 0 0,23-17 0,-26 14-895,-2-1-859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1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56 8465,'4'-14'-48,"-2"-4"285,-3 14-160,1 0 237,-1 1 246,-1-9-692,2 12 170,0 0 1,0 0 0,0 0-1,0 0 1,0 0-1,-1 0 1,1 0 0,0 1-1,0-1 1,0 0-1,0 0 1,0 0 0,0 0-1,0 0 1,0 0-1,0 0 1,0 0 0,0 0-1,0 1 1,-1-1-1,1 0 1,0 0 0,0 0-1,0 0 1,0 0-1,0 0 1,0 0 0,0 0-1,-1 0 1,1 0-1,0 0 1,0 0 0,0 0-1,0 0 1,0 0-1,0 0 1,0 0 0,-1 0-1,1 0 1,0 0-1,0 0 1,0 0-1,0 0 1,0 0 0,0 0-1,0 0 1,-1 0-1,1-1 1,0 1 0,0 0-1,0 0 1,0 0-1,0 0 1,0 0 0,0 0-1,0 0 1,0 0-1,0 0 1,-1-1 0,1 1-1,0 0 1,0 0-1,-7 23 209,1 0 0,0 0-1,2 1 1,1 0-1,0 35 1,-13 525 3046,10-504 2993,9-91-6038,1-7-101,1 0 0,1 1 0,1-1-1,0 1 1,14-21 0,-12 23-78,1 0 0,1 1 0,0 0 1,1 0-1,1 2 0,0-1 0,0 2 1,1 0-1,25-15 0,-32 23-51,28-5 5,-25 10-20,-4 0 1,0 0 3,1 0 0,0 1 0,-1-1 1,1 1-1,-1 1 0,0-1 0,0 1 0,0 0 0,0 1 0,-1-1 0,1 1 0,-1 0 0,-1 0 0,1 1 0,-1 0 0,0-1 1,0 1-1,3 7 0,2 4-263,-1 0 0,-1 0 0,-1 1 0,0-1 0,4 30 0,-2 1-2322,3 15-5891,-11-62 8242,0-1 0,0 1 0,1 0 0,-1-1 0,0 1 0,1 0 0,-1-1 0,0 1 0,1-1 0,-1 1 0,1-1 0,-1 1 0,1-1 0,-1 1 0,1-1 0,-1 0 0,1 1 0,-1-1 0,1 0 0,0 1 0,0-1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509 464 8997,'12'-10'-320,"8"-5"373,-2 0 0,32-35 1,-48 49 32,-1-1 1,0 1 0,0-1-1,0 1 1,0-1-1,0 1 1,-1-1 0,1 1-1,0-1 1,-1 0-1,1 1 1,-1-1 0,0 0-1,1 0 1,-1 1-1,0-1 1,0 0 0,0 0-1,0 1 1,-1-1-1,1 0 1,0 0 0,-1 1-1,1-1 1,-1 0-1,0 1 1,1-1 0,-1 0-1,0 1 1,0-1-1,-2-1 1,1-1-217,1 2 187,-1 1 0,0-1-1,1 1 1,-1-1-1,0 1 1,0 0-1,0 0 1,0 0 0,0 0-1,0 0 1,0 0-1,0 0 1,0 1 0,0-1-1,0 1 1,-3-1-1,0 0 46,0 0 0,0 1 0,0 0 0,-1 0 0,1 0-1,-10 2 1,-2 2 46,0 1 0,0 1 0,1 1 1,-1 0-1,2 1 0,-30 19 0,37-21-31,-1 1 1,1 0-1,1 0 1,-1 1-1,1 0 1,0 0-1,1 1 0,0 0 1,1 0-1,0 0 1,0 1-1,1-1 1,-6 19-1,9-24 1,0 0 1,0 1-1,0-1 1,0 1-1,1-1 0,0 1 1,0-1-1,0 1 0,0-1 1,1 0-1,2 8 0,-2-9-44,0-1-1,0 1 1,0-1-1,1 0 0,-1 0 1,1 0-1,0 0 1,0 0-1,-1 0 1,1 0-1,0-1 0,0 1 1,1-1-1,-1 1 1,0-1-1,1 0 1,-1 0-1,0 0 0,1 0 1,-1 0-1,4 0 1,1 1 75,0-2 1,0 1-1,0-1 1,0 0 0,0 0-1,-1-1 1,1 1-1,0-2 1,0 1-1,10-4 1,3-3 252,0 0 1,23-14-1,-23 11-95,-1-2 1,22-18-1,-32 23-173,-4 4-89,0-1 0,0 1 0,1 0 0,0 1 0,0-1 0,11-4 0,-14 7-20,2 2-21,-1 0 1,1 0-1,-1 0 0,0 0 0,1 1 1,-1-1-1,0 1 0,0 0 0,0 1 1,0-1-1,0 1 0,0 0 1,-1-1-1,1 2 0,-1-1 0,0 0 1,0 1-1,0-1 0,0 1 0,2 6 1,7 10-31,-2 1 1,-1 0-1,8 24 1,-15-38 20,0 0 19,-2-6-8,0 0 0,0 0 0,0 0 0,0 0 0,0 0 0,0 0 0,1 0-1,-1 0 1,0 0 0,1 0 0,-1 0 0,0-1 0,1 1 0,-1 0 0,1 0 0,-1 0 0,1-1 0,0 1 0,-1 0 0,1 0 0,0-1-1,0 1 1,-1 0 0,1-1 0,0 1 0,0-1 0,0 1 0,0-1 0,1 1 0,8-4-5,-1 0 1,0-1 0,0 0-1,0-1 1,10-6 0,-2 1-14,-13 7-8,1 0-1,0 1 1,1 0 0,-1-1 0,0 2-1,1-1 1,-1 0 0,1 1 0,-1 0 0,1 1-1,-1-1 1,1 1 0,6 0 0,-7 1-14,-1 1 1,1-1-1,-1 1 1,0-1 0,0 1-1,0 0 1,0 1-1,0-1 1,0 1-1,0 0 1,-1 0 0,1 0-1,-1 0 1,0 0-1,0 1 1,3 4-1,13 20-220,-15-21 213,1 1 0,0-1-1,1 0 1,0-1-1,9 9 1,-13-13 353,4-7-176,-1 1-60,1-1 0,-1 0 0,0 0 1,-1-1-1,1 0 0,-1 0 0,0 0 1,-1 0-1,1 0 0,-1-1 0,0 0 1,-1 1-1,0-1 0,0 0 0,0 0 1,0-12-1,-1 4 2,-1 1 0,-1-1 0,-1 1 0,0-1 1,0 1-1,-2 0 0,1 0 0,-2 0 0,0 1 0,-1-1 1,0 1-1,-1 0 0,0 1 0,-1 0 0,-14-17 0,0 3-76,-1 2-1,0 0 0,-2 2 0,-1 0 1,-48-30-1,25 23-394,0 2-1,-1 3 1,-2 1 0,0 3 0,-64-15-1,71 24-1029,0 2-1,-1 2 1,0 2-1,0 2 1,-1 2-1,-77 9 0,64 2-3026,6 5-1858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3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75 110 12053,'28'-95'796,"-27"91"-421,-1 4-354,0 0-1,0-1 1,0 1-1,-1 0 1,1-1 0,0 1-1,0 0 1,0-1 0,0 1-1,0 0 1,0-1 0,0 1-1,0 0 1,0-1 0,0 1-1,1-1 1,-1 1 0,0 0-1,0-1 1,0 1 0,0 0-1,0-1 1,1 1-1,-1 0 1,0 0 0,0-1-1,1 1 1,-1 0 0,0 0-1,0-1 1,1 1 0,-1 0-1,0 0 1,1 0 0,-1-1-1,10 10 766,4 16-254,26 84 1772,41 178-1,-55-181-2318,17 149 0,-42-251-208,-1 0 0,1 0 0,-1 0 0,0 0-1,-1 1 1,1-1 0,-1 0 0,1 0-1,-1-1 1,-1 1 0,1 0 0,0 0-1,-1 0 1,0-1 0,0 1 0,0-1-1,-4 6 1,3-6 9,0-1-1,0 1 1,-1-1-1,1 0 1,-1 0 0,1 0-1,-1-1 1,0 1-1,1-1 1,-1 0-1,0 0 1,0 0-1,0 0 1,0-1 0,0 0-1,0 1 1,0-2-1,-4 1 1,-8-1-220,1-1 0,-1-1 1,1 0-1,-1-1 1,1-1-1,-16-7 0,22 9 326,1-1-1,0 0 0,1 0 1,-1-1-1,1 0 0,0-1 1,0 0-1,0 0 1,1 0-1,0-1 0,0 1 1,-6-11-1,11 16 103,0-1 0,0 0 0,1 0 0,-1 0 0,0 0 0,1 0 0,-1 0-1,1 0 1,0 0 0,0 0 0,0 0 0,0 0 0,0 0 0,0 0 0,0 0 0,1 0 0,-1 0 0,1 0 0,-1 0 0,1 0 0,0 0 0,0 0 0,0 0-1,2-3 1,1 0 19,-1 1 0,1-1 1,0 1-1,1 0 0,-1 0 0,1 1 0,8-6 0,14-6 161,0 1 1,1 1-1,1 2 1,50-14-1,126-17 1245,-149 33-937,-43 6-214,0 1-1,0 1 1,0 0-1,1 1 1,15 2-1,-29-2-224,1 1 1,0-1-1,-1 1 0,1-1 1,0 1-1,-1 0 0,1-1 1,0 1-1,-1 0 0,1-1 1,-1 1-1,1 0 1,-1-1-1,1 1 0,-1 0 1,0 0-1,1 0 0,-1 0 1,0-1-1,0 1 0,0 0 1,0 0-1,1 0 0,-1 0 1,0 0-1,0-1 0,-1 2 1,0 15 345,-2 5-26,1 1 0,2 0 0,0-1 0,5 31-1,-4-47-298,0 1-1,1-1 0,0 0 0,0 0 0,0 0 1,1 0-1,0 0 0,0 0 0,0 0 0,1-1 0,0 0 1,0 0-1,0 0 0,1 0 0,-1-1 0,1 1 1,0-1-1,1 0 0,6 3 0,-7-5-1,-1 0 0,0-1 1,1 1-1,-1-1 0,1-1 0,-1 1 0,1 0 0,-1-1 0,1 0 0,0 0 0,-1-1 1,1 1-1,-1-1 0,1 0 0,-1 0 0,1 0 0,-1-1 0,0 0 0,0 0 0,0 0 1,0 0-1,0 0 0,0-1 0,0 0 0,-1 0 0,1 0 0,-1 0 0,0 0 0,0-1 1,0 1-1,0-1 0,-1 0 0,1 0 0,-1 0 0,0 0 0,0 0 0,-1-1 0,1 1 1,-1 0-1,0-1 0,0 1 0,-1-1 0,1 0 0,-1 1 0,0-1 0,0 1 0,0-1 1,-1 1-1,-1-8 0,-1 2-163,0 0-1,0 0 1,0 0 0,-2 1 0,1-1 0,-1 1-1,0 0 1,-1 1 0,0 0 0,0-1-1,-1 2 1,0-1 0,-1 1 0,-7-7 0,-1 4-933,0 1 0,-1 1 0,0 0 1,-21-7-1,-35-5-5169,47 15 1509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86 9405,'-5'-59'-651,"1"35"837,4 22 934,-7 8-781,2-1-232,0 1 0,0-1-1,0 1 1,1 0 0,0 0 0,0 1-1,1-1 1,0 1 0,0-1 0,0 1 0,-1 7-1,1 3 210,1 0 0,1 0 0,0 0 0,1-1-1,1 1 1,0 0 0,1 0 0,6 21 0,-5-29-144,-1-1 0,1 0 0,1 0 0,0 0 1,0 0-1,0-1 0,11 14 0,-12-18-55,0 1 0,1-1 0,0 1 0,-1-1 0,1 0 0,1 0 0,-1-1 0,0 1 0,1-1 0,-1 0 0,1 0-1,-1-1 1,1 1 0,7 0 0,-5-1-39,0-1 0,0 0 0,-1 0-1,1-1 1,0 0 0,-1 0 0,1-1-1,0 1 1,-1-1 0,0-1 0,1 1 0,-1-1-1,0 0 1,9-7 0,0 0 81,-1-1 1,-1-1 0,1 0-1,12-15 1,56-85 1636,-59 78-1139,-21 32-397,2 6-312,3 7-399,0-1 0,-1 1 0,0 1 0,-1-1 1,0 1-1,-1 0 0,6 25 0,-3 9-3697,-4 0-3930,-3-22 3487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4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1 500 9305,'6'-1'-234,"35"-13"639,0-1 1,-1-2-1,-1-1 0,0-3 1,64-45-1,-86 54-100,-1-1 0,0-1 0,-1 0 0,0-1 0,-1-1 1,-1 0-1,0-1 0,-2 0 0,0-1 0,-1 0 0,0-1 0,-2 0 0,0-1 0,7-28 0,-14 40-152,0 1 1,-1-1-1,0 0 0,0 0 0,-2-13 0,2 20-144,0 1 1,-1-1-1,1 1 1,0-1 0,0 1-1,0-1 1,0 1-1,0-1 1,0 1 0,0 0-1,-1-1 1,1 1-1,0-1 1,0 1-1,-1 0 1,1-1 0,0 1-1,0 0 1,-1-1-1,1 1 1,0 0 0,-1-1-1,1 1 1,-1 0-1,1 0 1,0-1 0,-1 1-1,1 0 1,-1 0-1,1 0 1,-1 0 0,1 0-1,0 0 1,-1 0-1,1-1 1,-1 1 0,1 0-1,-1 0 1,1 1-1,-1-1 1,1 0 0,0 0-1,-1 0 1,1 0-1,-1 0 1,1 0 0,-1 1-1,1-1 1,0 0-1,-1 0 1,1 1 0,-1-1-1,1 0 1,0 0-1,-1 1 1,-3 31-61,5-17-19,23 38-107,-13-32 7,-2-1 1,0 2-1,-2-1 0,8 35 1,-13-50 135,-2 1-1,1-1 1,-1 1 0,0-1 0,0 1-1,-1-1 1,0 1 0,0-1 0,0 1-1,-1-1 1,0 0 0,0 0 0,-1 0-1,1 0 1,-1 0 0,-1 0-1,1-1 1,-1 0 0,0 1 0,-9 7-1,-48 40-185,25-24 498,33-27-282,22-2-30,0-1 31,0 0 1,0-1 0,19-5-1,79-24-21,-59 15 17,-36 10 11,231-71 188,-225 66-3,0-1 1,-1-1-1,-1-1 0,0-2 0,-1 0 0,39-35 0,-61 48-140,1 0 0,-1 0 0,-1 0 0,1-1-1,0 1 1,-1 0 0,1-1 0,-1 0 0,0 0-1,0 1 1,-1-1 0,1 0 0,-1-1 0,0 1 0,0 0-1,0 0 1,0-5 0,-1 7-29,-1 0 0,1 0 0,-1 0 0,1 0 0,-1 0 0,1 0 0,-1 0 0,0 0 0,0 1 0,0-1 1,0 0-1,-1 1 0,1-1 0,0 0 0,-1 1 0,1 0 0,-1-1 0,1 1 0,-1 0 0,1 0 0,-1 0 0,0 0 0,0 0 0,0 0 0,0 0 0,1 0 0,-1 1 0,0-1 0,0 1 0,0 0 0,0-1 0,0 1 1,-3 0-1,-4-1 60,0 1 0,0 0 1,0 0-1,-1 1 1,-8 1-1,14-1-36,0 0 0,-1 0 0,1 0 0,0 1 0,0-1 0,0 1 0,0 0 0,0 0 0,0 0-1,1 1 1,-1-1 0,0 1 0,1 0 0,0 0 0,0 0 0,0 0 0,0 1 0,1-1 0,-1 1 0,1 0 0,0 0 0,0 0 0,0 0 0,0 0 0,1 0-1,0 0 1,0 0 0,0 1 0,0-1 0,0 1 0,1-1 0,0 0 0,0 1 0,0-1 0,1 1 0,0-1 0,-1 0 0,1 1 0,1-1 0,-1 0 0,1 0-1,-1 0 1,1 0 0,0 0 0,1 0 0,-1-1 0,1 1 0,0-1 0,3 4 0,7 8 17,2-1 1,0-1-1,0-1 1,1 0-1,1 0 0,0-2 1,0 0-1,21 8 1,17 4-211,82 23 1,-73-28-689,0-3 0,1-2 0,114 4 0,-54-19-3058,0-14-3391,-84 9 2007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6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380 230 1380,'3'-1'592,"4"-3"-183,1 1 1,-1-1-1,0 0 0,-1-1 1,1 0-1,11-11 0,-16 13-244,1 0 0,-1 0 0,0 0 0,0-1 0,0 1 0,-1-1 0,1 0 0,-1 1 0,0-1 0,0 0 0,0 0 0,-1 0 0,1 0 0,-1 0 0,0 0 0,0 0 0,-1-6 0,1 5 45,-1-1 0,0 1 1,0 0-1,0-1 0,-1 1 0,1 0 1,-1 0-1,-1 0 0,1 0 1,-1 0-1,-3-5 0,0 5-54,0 0-1,0 0 1,0 1-1,-1 0 1,0 0-1,0 0 1,0 1-1,0 0 1,0 1-1,0-1 1,-1 1-1,0 1 1,1-1-1,-1 1 1,-14 1-1,7-1 43,1 2 0,0 0 0,0 1 0,0 0 0,1 1 0,-1 0 0,0 1 0,-18 9 0,21-7-31,0 0 0,0 0 1,0 2-1,1-1 0,0 1 0,0 1 1,1 0-1,0 0 0,0 0 0,1 1 0,1 1 1,0 0-1,0-1 0,1 2 0,0-1 0,1 1 1,0 0-1,1 0 0,1 0 0,0 1 1,0 0-1,1-1 0,1 1 0,0 0 0,1 0 1,0-1-1,1 1 0,0 0 0,6 22 0,-6-33-97,-1-1-1,0 1 0,1-1 0,-1 1 0,1-1 0,-1 1 0,1-1 1,0 1-1,0-1 0,-1 0 0,1 0 0,0 1 0,0-1 0,0 0 1,1 0-1,-1 0 0,0 0 0,0 0 0,1 0 0,-1 0 0,0-1 0,1 1 1,-1 0-1,1-1 0,-1 1 0,1-1 0,-1 1 0,1-1 0,-1 0 1,1 0-1,-1 0 0,1 1 0,-1-2 0,1 1 0,-1 0 0,1 0 1,2-1-1,1-1 65,0 0 1,0 0 0,0 0-1,0-1 1,0 0 0,-1 1-1,1-2 1,-1 1 0,6-6-1,12-17 409,0 0-1,-2-2 1,-1 0-1,23-47 1,11-15 649,-15 34-249,-36 53-700,5 6-136,1 2-65,1 1 0,-1 0 0,-1 1 0,1 0 0,-1 0 0,0 0 0,-1 1 0,0 0 0,10 16 0,1 2-402,1-1-1,1 0 1,1-2 0,23 23-1,-32-37-383,0 0 0,0-1 0,1 0 0,0-1 1,1 0-1,-1-1 0,1-1 0,0 0 0,1 0 0,-1-1 0,18 2 0,-7-2-2618,1-2-1,46-2 1,-24-3-3174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7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789 534 11637,'0'0'-622,"-3"-8"76,-54-100-681,46 90 1388,0 1-1,-1 0 1,-1 1-1,-21-21 0,24 29-11,-1 0-1,0 1 1,-1 0-1,1 1 0,-1 0 1,-1 1-1,1 0 1,-1 1-1,0 1 1,0 0-1,0 0 0,0 1 1,0 1-1,0 0 1,-1 1-1,-17 2 1,6 1 102,-1 0 0,0 2 1,1 1-1,0 1 0,0 1 0,1 1 1,-33 17-1,41-17-117,0 0 0,1 2-1,0 0 1,1 0 0,0 1 0,1 1 0,0 0-1,1 1 1,-16 25 0,24-34-79,0 1 1,1 0-1,-1 0 0,2 1 1,-1-1-1,1 0 0,0 1 1,0 0-1,0-1 1,1 1-1,0 0 0,1 0 1,-1 0-1,1-1 0,1 1 1,-1 0-1,1 0 1,0 0-1,1-1 0,0 1 1,0 0-1,0-1 0,1 0 1,0 1-1,0-1 0,0 0 1,1-1-1,6 9 1,-6-9-14,1 0 0,-1 0 0,1-1 0,-1 0 0,1 0 0,1 0 0,-1 0 0,0-1 0,1 0 0,0 0 0,0 0 0,0-1 0,0 0 0,0 0 0,0 0 0,7 0 0,-4-1-5,-1-1 1,1 0-1,-1-1 1,1 0-1,-1 0 1,0-1-1,0 0 1,1 0-1,-1-1 0,-1 0 1,9-4-1,0-2 49,0-1 0,0-1-1,-1 0 1,0-1 0,-1 0-1,0-1 1,-1-1 0,-1 0-1,0-1 1,12-20 0,-8 7 180,-1 0 1,-2-1 0,0 0-1,-3-1 1,13-51 0,-19 61-95,-1 1 0,-1-1 0,0 0 1,-2 0-1,0 0 0,-1 0 0,-1 0 0,-1 0 1,-1 0-1,-7-20 0,10 36-140,0 0 0,0 1 0,-1-1 0,1 0 0,-1 1 1,0 0-1,0-1 0,0 1 0,0 0 0,-1 0 0,1 0 0,-1 1 0,0-1 0,0 0 0,0 1 0,0 0 0,0 0 0,0 0 0,-1 0 0,1 0 0,-5-1 1,5 2 51,-2 3-6,2 0-67,1 0 1,-1-1 0,1 1 0,-1 0 0,1 0 0,0 0 0,0 0 0,0 1 0,0-1 0,0 0 0,1 1 0,-1-1 0,1 1 0,-1 0 0,1 0 0,0-1 0,0 1 0,0 0 0,1 0-1,-1 0 1,1 0 0,-1 0 0,1 0 0,0 5 0,2 18 19,0 0 0,1-1 0,2 1 0,1-1-1,1 0 1,1-1 0,14 32 0,-9-28-432,2 0 1,0-1-1,2-1 1,0 0 0,38 39-1,-41-50-490,1-1 0,1 0 1,0-1-1,31 18 0,-36-25-269,-1-1-1,1 0 1,0-1 0,0 0 0,1-1-1,-1 0 1,1 0 0,-1-1 0,22 0-1,-9-2-3058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8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212 675 8389,'10'-6'40,"-1"-1"0,0 0 0,0-1 0,0 0 0,-1 0 0,0-1 0,-1 0 1,0 0-1,0 0 0,-1-1 0,-1 0 0,1-1 0,-1 1 0,-1-1 0,6-20 0,-8 22 156,-1 0 0,1 1-1,-1-1 1,-1 0-1,0 0 1,0 0 0,-1 1-1,0-1 1,0 0 0,-1 0-1,0 1 1,-1-1-1,1 1 1,-2 0 0,1 0-1,-1 0 1,-1 0-1,1 1 1,-1-1 0,0 1-1,-7-6 1,7 8-39,0 1 0,-1 0 0,1 0 1,-1 0-1,0 1 0,0 0 0,0 0 0,-1 1 0,1-1 1,-1 1-1,1 1 0,-1-1 0,0 1 0,-7 0 0,8 1-70,0 0-1,1 0 1,-1 1-1,0 0 1,1 0-1,-1 0 0,1 1 1,-1 0-1,1 0 1,0 0-1,0 1 1,0-1-1,0 1 1,0 1-1,0-1 0,1 1 1,0-1-1,0 1 1,-6 7-1,1 0 78,1-1 0,0 2-1,1-1 1,0 1 0,1 0 0,-8 23-1,10-22-19,0 1-1,1 0 0,1 0 1,0 0-1,1 0 0,0 0 1,1 0-1,1 0 0,0 1 1,1-1-1,5 20 1,-7-32-107,1-1 0,-1 1 0,1 0 0,0 0 0,-1 0 0,1 0 0,0-1 0,0 1 0,0 0 0,0-1 0,0 1 0,1-1 0,-1 1 0,0-1 0,1 0 0,-1 1 0,1-1 0,-1 0 0,1 0 0,0 0 0,-1 0 0,1 0 0,0-1 0,0 1 0,0-1 0,-1 1 0,1-1 0,0 1 0,0-1 0,0 0 0,0 0 0,0 0 0,0 0 0,0 0 1,0 0-1,0-1 0,0 1 0,-1-1 0,1 1 0,3-2 0,4-2 58,0 0 1,0-1 0,0 0 0,-1 0 0,0-1 0,11-9-1,44-49 402,-15 14-149,-36 45-283,-3 0-13,-4 8-20,20 16 5,-1 1-1,39 43 0,19 16-270,-77-76 212,1 3-13,1 0-1,0-1 1,0 1 0,0-1 0,1-1-1,-1 0 1,1 0 0,13 5 0,-18-9 26,0 0 1,0 0-1,0 0 0,0-1 1,0 1-1,0-1 1,0 1-1,-1-1 0,1 0 1,0 0-1,0 0 1,-1-1-1,1 1 0,-1-1 1,1 1-1,-1-1 0,4-3 1,2-2-4,-1 1 0,0-2 1,-1 1-1,7-10 0,3-7 34,-2 0-1,-1-2 0,-1 1 0,-1-2 0,-1 1 0,-2-2 0,9-47 0,-9 30 55,-3 0 0,-2-1 0,-2 1 0,-5-51 0,2 75-4,0 0 0,-2 0 1,-13-40-1,17 62-70,0-1 1,0 0-1,0 1 1,0-1 0,-1 1-1,1-1 1,0 1-1,0-1 1,0 0-1,-1 1 1,1-1-1,0 0 1,-1 1-1,1-1 1,0 0 0,-1 1-1,1-1 1,0 0-1,-1 1 1,1-1-1,0 0 1,-1 0-1,1 0 1,-1 1 0,1-1-1,-1 0 1,1 0-1,0 0 1,-1 0-1,1 0 1,-1 0-1,1 0 1,-1 0-1,1 0 1,-1 0 0,1 0-1,-1 0 1,1 0-1,0 0 1,-1 0-1,1-1 1,-1 1-1,1 0 1,0 0-1,-1-1 1,1 1 0,-1 0-1,1 0 1,0-1-1,-1 1 1,1 0-1,0-1 1,-1 1-1,1 0 1,0-1-1,0 1 1,-1-1 0,1 1-1,0 0 1,0-1-1,0 1 1,0-1-1,0 1 1,-1-1-1,1 1 1,0-1 0,-11 31 55,11-30-60,-1 12 22,-1 0 0,1 1 0,1-1 0,0 0 0,1 1 0,1-1 0,-1 0 0,7 21 0,-3-12 2,84 285-1367,-49-186-3400,-38-110 2579,1-1 0,-1 1 0,1 16 0,-3-22-1062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8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31 188 9073,'-4'-5'145,"0"-1"0,1 1 0,0 0 0,0-1 0,1 0 0,-1 0 0,1 0 0,0 0 0,1 0 1,-1 0-1,1 0 0,1 0 0,-1-1 0,1-9 0,1 12-67,0 0 0,0 1-1,0-1 1,0 0 0,1 1 0,-1-1 0,1 1 0,0-1-1,0 1 1,1 0 0,-1 0 0,0 0 0,1 0-1,0 0 1,0 1 0,0-1 0,0 1 0,0 0 0,0 0-1,1 0 1,-1 0 0,1 0 0,-1 1 0,5-2 0,4-1-373,0 1 1,0 0 0,0 0-1,0 1 1,24-1 0,-22 3-787,-1 1 1,0 0 0,0 1-1,1 1 1,16 5-1,-2 2-2009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6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69 637 6189,'-5'-2'-17,"1"1"34,-1-1 1,0 1 0,1-1 0,-1-1 0,1 1 0,-1-1 0,1 1 0,0-1 0,0 0-1,0-1 1,1 1 0,-1-1 0,-3-5 0,5 6 180,6-2-1,6-4-109,1-1 0,-1 1-1,2 1 1,-1 0 0,1 1-1,0 0 1,1 1-1,16-7 1,121-35 223,-75 26-235,-24 5-73,31-9-369,79-37-1,-153 59 321,0 0-1,0 0 1,-1-1-1,1 0 1,-1-1-1,0 1 0,-1-1 1,1-1-1,-1 1 1,0-1-1,-1 0 1,0 0-1,8-15 1,-10 14 69,0 1 0,-1 0 1,0-1-1,0 0 1,0 0-1,-1 1 1,0-1-1,-1 0 1,0 0-1,0 0 1,-1 0-1,0 1 1,0-1-1,-1 0 1,0 0-1,-5-13 1,-29-71 4672,35 103-4301,0 75 1160,12 110 0,-3-95-680,-6-50-711,3 1 1,1-2 0,3 1 0,17 54-1,-4-59-3087,-20-44 2650,0 0 0,0 0 0,0 0-1,0-1 1,0 1 0,0-1 0,1 1 0,-1-1-1,0 0 1,1 1 0,-1-1 0,1-1 0,0 1-1,-1 0 1,1 0 0,3-1 0,17-1-4396,7-8 1851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9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254 368 7065,'4'-1'-106,"0"-1"169,0 0-1,0 0 0,0-1 0,0 1 1,-1-1-1,1 0 0,-1 0 1,0 0-1,0-1 0,0 1 1,0-1-1,0 1 0,-1-1 0,0 0 1,4-8-1,-2 4 239,-1-1 1,0 0-1,0 0 0,-1 0 0,0 0 0,-1 0 1,0 0-1,0 0 0,-2-18 0,1 15-56,-2 1-1,0 0 0,0-1 1,-1 1-1,0 0 0,-1 0 1,0 1-1,-1-1 0,0 1 1,-1 0-1,0 0 0,0 1 1,-1-1-1,-1 2 0,1-1 1,-18-14-1,22 21-187,1 1 0,-1-1-1,0 1 1,0-1 0,0 1 0,0 0-1,0 0 1,-1 1 0,1-1 0,0 0-1,0 1 1,0 0 0,-1 0 0,1 0 0,0 0-1,0 1 1,-1-1 0,1 1 0,0 0-1,0 0 1,0 0 0,0 0 0,0 0-1,0 1 1,-5 3 0,0 0 48,0 0 0,0 1 0,0 1 0,1 0 1,0-1-1,0 2 0,-6 8 0,1 1 75,1 0 1,1 1 0,0 0-1,2 0 1,0 1-1,-6 23 1,11-30-80,0-1 0,0 1 1,2-1-1,-1 1 0,2-1 0,-1 1 1,2 0-1,-1-1 0,2 1 0,-1 0 1,2-1-1,4 15 0,-6-23-38,0 1 1,1-1-1,-1 0 0,1 1 0,0-1 0,0 0 1,1 0-1,-1 0 0,0 0 0,5 3 0,-5-4-21,0-1 0,-1 0 0,1 0 0,0 0 0,0 0 0,0-1 0,0 1 0,0 0-1,0-1 1,0 1 0,0-1 0,1 0 0,-1 0 0,0 0 0,0 0 0,4 0 0,-2-1-4,0-1-1,-1 1 1,1-1 0,0 1 0,-1-1 0,1 0 0,-1 0 0,1-1-1,-1 1 1,6-6 0,-3 3 44,9-11 157,-1 0 0,0 0 0,-1-2 1,-1 1-1,-1-2 0,15-31 0,6-7 1046,-22 47-944,-4 2 245,0 12-441,13 14-20,-1 1 0,-1 1 0,0 0 0,20 34 0,16 11-678,-51-63 511,0 0-1,0 0 0,1-1 0,-1 1 0,1-1 0,0 1 1,-1-1-1,1 0 0,0 0 0,0 0 0,-1 0 0,6 0 1,-4 0-144,1-3-8,2 0 57,-1 0 0,1-1 1,-1 0-1,0 0 0,0-1 0,0 0 1,-1 0-1,1 0 0,-1-1 1,0 1-1,8-10 0,4-8-2937,24-41 0,-6 8-7322,-25 41 5345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9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280 163 9245,'8'-18'-948,"-3"9"776,-1 0 0,0 0 0,0 0 0,-1-1 0,3-17 0,-6 23 346,0-14 198,0 15-300,0-1 198,-3-14 332,2 17-542,0-1-1,1 1 0,-1-1 0,0 1 0,1 0 0,-1-1 1,0 1-1,0 0 0,0 0 0,0 0 0,-1 0 0,1 0 1,0 0-1,0 0 0,-1 0 0,1 0 0,0 0 0,-1 1 1,1-1-1,0 1 0,-1-1 0,1 1 0,-1-1 0,0 1 1,1 0-1,-1 0 0,1 0 0,-3 0 0,-42 3 797,42-3-806,-14 4 284,0-1 1,0 2-1,-22 9 0,31-11-191,2 1 0,-1-1 0,0 1 0,1 1 0,0 0-1,0 0 1,0 0 0,-12 13 0,17-16-103,1 0-1,-1 1 1,0-1 0,1 1 0,-1 0-1,1-1 1,0 1 0,0 0 0,0 0-1,0 0 1,0-1 0,1 1 0,-1 0-1,1 0 1,0 0 0,0 0-1,0 0 1,0 3 0,1-1 11,1 0 1,-1-1-1,1 1 0,0-1 1,0 1-1,0-1 0,0 0 0,1 0 1,0 0-1,4 5 0,7 6 92,1-1 0,0-1 0,2 0 0,19 12 0,-30-20-101,43 25 244,-33-21-111,0 0-1,-1 2 0,0 0 1,0 1-1,12 13 0,-26-24-119,0 0-1,0 0 0,0 1 1,0-1-1,0 0 1,-1 0-1,1 0 0,0 1 1,-1-1-1,1 1 1,-1-1-1,0 0 1,1 1-1,-1 1 0,-4 3 225,-3 2-156,-1-1-1,0 0 1,-1 0-1,0 0 1,0-1 0,0 0-1,0-1 1,-1 0 0,-11 4-1,-7 1 177,0-1 0,-1-1 0,-57 8 0,81-16-435,0-1-185,-16-2-211,20 3 416,0 0 0,0-1 0,0 1 0,0-1 0,0 1 0,0-1 0,0 1 0,0-1 0,0 0 0,0 1 0,0-1 0,1 0 0,-1 0 0,0 1 0,0-1 0,1 0 0,-1 0 0,1 0 0,-1 0 0,1 0 0,-1 0 0,1 0 0,-1 0 0,1 0 0,0-2 1,-1 1-268,1 0 1,-1 0 0,1 0-1,0 0 1,0 0 0,0 0-1,0 1 1,0-1 0,1 0-1,-1 0 1,0 0 0,1 0-1,0 0 1,0-2 0,29-41-4963,-12 26 1360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0 186 8061,'2'-4'-240,"27"-106"3599,-28 108-2808,-1-2 28,2-10-2,-2 10 1,0 1 0,3-42 6099,-11 124-6238,-3 204 1231,9-186-1309,8 118 639,1-48-5920,-11-147 1977,2-15 35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0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43 377 9033,'-9'-21'-191,"1"-1"-1,-9-34 1,14 47 370,1-1 0,1 1 0,0-1 0,0 0 0,0 1 0,2-1 0,-1 0 0,3-13 0,-2 20-109,0-1 0,0 0 0,0 0 1,1 0-1,0 1 0,0-1 0,0 1 0,0-1 0,0 1 0,0 0 0,1 0 0,0 0 0,0 0 0,0 0 0,0 1 1,0-1-1,0 1 0,5-3 0,-3 3-8,1 0 0,-1 0 0,0 1 0,1 0 0,-1 0 0,1 0 0,0 0 0,-1 1 0,1 0 0,-1 0 0,11 2 0,-3 1 11,0 0 0,0 1 1,0 0-1,-1 1 0,1 0 1,-1 1-1,0 0 0,-1 1 1,0 1-1,12 9 1,-15-10 24,-1-1 1,-1 1-1,1 1 1,-1-1 0,0 1-1,-1 0 1,1 0 0,-2 1-1,1 0 1,-1 0-1,-1 0 1,4 13 0,-7-19 45,0 0 0,0 0 0,0 0 0,0-1 0,-1 1 0,1 0 0,-1-1 0,0 1 0,0 0 0,0-1 0,0 1 0,0-1 0,-3 4 0,3-3-181,-1 1 496,-3-3 193,4-1-611,1 0 0,-1 0 1,1 1-1,0-1 0,-1 0 0,1 0 0,-1 0 1,1 0-1,-1 0 0,1 1 0,-1-1 1,1 0-1,-1 0 0,1 0 0,-1 0 0,1 0 1,-1-1-1,1 1 0,-1 0 0,1 0 0,-1 0 1,1 0-1,-1 0 0,1-1 0,0 1 0,-1 0 1,1 0-1,-1-1 0,1 1 0,0 0 1,-1-1-1,1 1 0,0-1 0,-1 1 0,1 0 1,-1-1-1,-1-6 70,-1 0 0,1 0 0,0 0 0,0 0 0,1 0 0,0 0 0,0-1 0,1 1 0,0 0 0,0-1 0,1 1 0,2-12 0,1 5-283,1 0 0,0 0-1,1 0 1,0 1 0,1 0 0,0 0-1,1 1 1,1 0 0,0 0 0,16-15 0,-16 18-1056,0 1 0,1 0 1,0 1-1,1 0 1,-1 0-1,1 1 1,20-8-1,-24 12-1745,16-3-776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8053,'13'-5'-43,"-10"4"245,-2 0-115,-1 0 0,1 1-1,-1-1 1,1 1 0,0 0 0,-1-1 0,1 1-1,-1-1 1,1 1 0,0 0 0,0 0 0,-1-1-1,1 1 1,0 0 0,-1 0 0,1 0 0,0 0-1,0 0 1,-1 0 0,1 0 0,0 0 0,0 0-1,-1 0 1,1 0 0,0 0 0,0 1 0,1-1-1,1 5 68,0-1-1,0 1 0,0 0 0,0 0 0,-1 0 0,1 0 1,-2 0-1,1 0 0,2 11 0,8 62 1404,-3-11-489,-4-43-581,1 0 0,0 0 1,2 0-1,1-1 1,14 26-1,-23-48-445,0 0 0,1-1 0,-1 1 0,1 0 0,-1-1 0,1 1 0,-1-1-1,1 1 1,-1-1 0,1 1 0,0-1 0,-1 0 0,1 1 0,0-1 0,-1 0 0,1 1 0,0-1 0,-1 0 0,1 0 0,0 0 0,0 0 0,-1 1 0,1-1 0,0 0-1,0 0 1,-1 0 0,1-1 0,0 1 0,0 0 0,-1 0 0,2-1 0,17-10 509,-16 9-629,6-6 207,-1 0 0,-1 0 0,1-1 0,-1 0 0,-1-1 0,0 1 0,0-1 0,-1-1 0,7-16 0,-2 6 102,-6 14-145,0-1 0,0 1 0,1 0 0,0 0 0,0 1 0,8-7 0,-11 11 68,4 6-122,4 5-254,0 1 0,-1 0 0,0 0 0,0 1 0,-1 0 1,-1 1-1,8 14 0,-3-4-1932,24 30-1,-26-40 551,-6-6 253,1 0 0,0-1 0,0 1 0,0-1 0,12 8 0,-3-6-2846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1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206 257 8889,'9'-19'496,"0"-1"0,-1 0 1,-2 0-1,0-1 0,-1 1 1,4-42-1,-9 59-446,1 0 0,-1 1 0,0-1 0,0 0 0,0 0-1,-1 0 1,1 1 0,-1-1 0,1 0 0,-1 1 0,0-1 0,0 0 0,0 1-1,-1-1 1,1 1 0,0 0 0,-1-1 0,0 1 0,1 0 0,-1 0 0,0 0 0,0 0-1,0 0 1,-1 0 0,1 1 0,0-1 0,-1 1 0,1-1 0,-1 1 0,1 0-1,-1 0 1,1 0 0,-1 1 0,0-1 0,0 0 0,1 1 0,-4 0 0,3-1-16,1 1 1,0 0 0,0 0 0,-1 0 0,1 1-1,0-1 1,0 1 0,-1-1 0,1 1 0,0 0-1,0-1 1,0 1 0,-2 2 0,-4 0 50,-2 2-16,0 0 1,0 0 0,1 1 0,0 0-1,0 1 1,0 0 0,1 0-1,0 1 1,0 0 0,1 0 0,0 1-1,0 0 1,1 0 0,1 1-1,-1-1 1,1 1 0,1 1 0,0-1-1,0 1 1,1-1 0,1 1-1,0 0 1,0 0 0,0 15 0,3-18-113,0 0 0,0-1 0,1 1 0,0-1 0,0 0 0,1 0 0,0 1 0,0-2 0,1 1 0,0 0 0,0-1 1,1 1-1,-1-1 0,1-1 0,0 1 0,1-1 0,0 1 0,0-2 0,0 1 0,0-1 0,0 0 0,1 0 0,14 6 0,-11-6-399,1 1 0,0-2 0,0 0 0,0 0 0,0-1 0,0 0 0,1-1 0,-1 0 0,1-1 0,-1 0 0,1-1 0,-1 0 0,0-1 0,0 0 0,17-6 0,0-4-1062,0-3-743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1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1 524 6321,'17'-25'129,"-1"0"1,0-1-1,-2-1 1,-2 0-1,0-1 1,15-57-1,-16 41 1042,-3-1 0,-1 1 0,0-87-1,-7 130-1061,1 0-1,-1 1 1,0-1-1,0 0 1,0 1-1,0-1 1,0 1-1,0-1 1,0 0-1,0 1 1,0-1-1,0 0 1,0 1-1,-1-1 1,1 0-1,0 1 1,0-1-1,-1 1 1,1-1-1,0 1 1,-1-1-1,1 1 1,0-1-1,-2 0 1,-7 12 452,5-2-503,1-1-1,0 1 0,0 0 1,-1 10-1,0 20 334,1 1 0,2 0 0,6 62-1,28 118-2117,-23-164-223,-10-52 1389,0 0 1,0 0-1,0-1 1,0 1-1,-1 0 1,0 0-1,-1 3 1,2-5 764,-1 2-1225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105 404 6213,'-7'-4'38,"0"1"0,1-1 0,-1 0 0,1 0 0,0-1 0,0 0 0,0 0 0,1 0 0,0-1 0,0 1 0,0-2 0,1 1 0,-1 0 0,2-1 0,-1 1 0,1-1 0,0 0 0,0 0 0,-3-15 0,5 15 53,0 1-1,1 0 0,0-1 0,0 1 1,0-1-1,1 1 0,0-1 1,0 1-1,1 0 0,0-1 1,0 1-1,0 0 0,1 0 0,0 1 1,0-1-1,0 0 0,1 1 1,-1 0-1,1 0 0,1 0 0,6-6 1,9-6 152,0 1-1,1 2 1,1 0 0,27-13 0,24-16 918,-72 42-1090,0 0 0,1 0-1,-1 0 1,0 0 0,1 0 0,-1 0 0,1 1-1,-1-1 1,0 1 0,1-1 0,-1 1 0,1-1 0,0 1-1,1 0 1,-1 0-18,-1 1 1,0-1-1,1 1 0,-1-1 0,0 1 0,0 0 1,1 0-1,-1 0 0,0 0 0,0 0 0,0 0 1,1 1-1,-1-1 40,3 7 360,-2 34 435,7 75 835,-7-105-1474,0 0 0,1-1 1,0 1-1,1-1 0,0 0 0,0 0 0,10 16 1,-12-24-159,-1-1 1,1 1-1,0-1 1,0 0-1,0 1 1,0-1 0,0 0-1,0 0 1,1 0-1,-1-1 1,1 1-1,-1 0 1,1-1-1,-1 0 1,1 0 0,0 1-1,0-2 1,0 1-1,0 0 1,0-1-1,0 1 1,4-1-1,-3 0-10,1-1-1,-1 0 0,0 0 0,1 0 0,-1 0 0,0-1 1,0 0-1,0 0 0,0 0 0,0 0 0,0 0 1,0-1-1,4-4 0,24-25 332,-1 0 1,-2-3-1,44-66 1,-64 89-317,-9 11-94,1 1-1,-1-1 1,1 0 0,-1 1-1,1-1 1,-1 0 0,1 1-1,-1-1 1,1 1 0,0-1-1,-1 1 1,1-1 0,0 1 0,-1 0-1,1-1 1,0 1 0,-1 0-1,1 0 1,0-1 0,0 1-1,0 0 1,-1 0 0,1 0-1,0 0 1,0 0 0,0 0-1,-1 0 1,1 0 0,0 0-1,0 0 1,-1 1 0,1-1-1,0 0 1,1 1 0,17 15-154,-18-15 139,5 7-267,0 0 1,-1 0-1,0 0 0,0 0 0,6 17 0,6 11-1326,18 20-3359,-7-26-3196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2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70 104 9313,'-8'-6'-21,"0"0"1,1 0-1,-1 0 1,1-1-1,0 0 1,1 0-1,-11-15 1,16 20 665,8 7-543,8 8-39,-1 0 0,0 1 0,-1 0-1,-1 1 1,0 0 0,-1 1 0,17 34-1,-15-24 109,-1 0-1,-1 1 0,-2 1 0,-1 0 0,5 29 1,-12-52 38,0 1 0,0-1 1,0 1-1,-1-1 0,0 1 1,0-1-1,-1 1 0,0 0 0,0-1 1,0 0-1,0 1 0,-4 7 2320,0-19-2003,-15-17-12,20 23-493,-1 0-1,1-1 1,0 1-1,-1-1 0,1 1 1,0-1-1,-1 1 1,1-1-1,0 1 1,-1-1-1,1 1 1,0-1-1,0 1 0,0-1 1,0 1-1,-1-1 1,1 0-1,0 1 1,0-1-1,0 1 0,0-1 1,0 0-1,1-23 296,1 1 0,0 0-1,2 0 1,0 0 0,11-29-1,-11 39-319,2-1-1,-1 1 0,1 0 1,1 1-1,1-1 0,0 1 1,0 1-1,1 0 0,0 0 1,16-14-1,-22 22-173,0 1 0,1-1-1,0 1 1,-1-1 0,1 1-1,0 0 1,0 0 0,0 1-1,0-1 1,0 1 0,0 0-1,0 0 1,1 0 0,-1 1-1,0 0 1,1 0 0,-1 0 0,0 0-1,1 0 1,-1 1 0,0 0-1,0 0 1,8 3 0,0 1-421,-1 1 0,0 0 0,0 1 0,-1 0 0,0 1 0,18 18 0,73 75-2939,-99-99 3519,0 0 0,0-1 1,0 1-1,0-1 0,1 0 0,-1 0 0,0 0 0,1 0 0,-1 0 0,1 0 0,-1-1 0,5 1 0,4 1 68,-10-2-35,1 0 0,0 0 0,0 0 0,0-1 0,0 1 0,0-1 0,-1 1 0,1-1 0,0 0 0,0 0 0,-1 0 0,4-2 0,-2 2 21,2-2 47,0 0 0,0 0-1,0-1 1,0 1 0,0-1-1,-1 0 1,0 0 0,0-1-1,0 1 1,0-1 0,-1 0-1,0 0 1,4-8 0,-2 2 170,0 1 0,-1-1 0,0 0-1,-1 0 1,2-17 0,-4 24-152,-1 0 0,1 0 0,-1 0-1,0 0 1,0 0 0,-1 0 0,1 0-1,-1 0 1,0 0 0,0 0 0,0 0-1,0 0 1,-1 0 0,0 1 0,0-1-1,0 1 1,0-1 0,0 1 0,-1 0-1,1 0 1,-1 0 0,0 0 0,0 0-1,0 0 1,0 1 0,0 0 0,-1-1-1,1 1 1,-1 1 0,0-1 0,1 0 0,-1 1-1,0 0 1,0 0 0,0 0 0,-5-1-1,4 2 21,0 0-1,1 1 0,-1-1 0,1 1 1,-1 0-1,1 0 0,-1 0 1,1 0-1,-1 1 0,1 0 0,0 0 1,0 0-1,0 1 0,0-1 1,0 1-1,0 0 0,1 0 0,-5 4 1,-2 3 202,1 1-1,0 0 1,0 0 0,-9 18 0,15-23-226,0-1 1,0 1-1,0 0 0,1 0 1,0 0-1,0 1 0,0-1 1,1 1-1,0-1 0,0 0 1,1 1-1,0 0 0,0-1 1,0 1-1,1-1 0,0 1 1,1-1-1,3 13 0,-2-13-204,0 1-1,1-1 0,0 1 0,0-1 1,0 0-1,1 0 0,0-1 1,0 0-1,0 0 0,1 0 0,0 0 1,0-1-1,0 0 0,0 0 0,1-1 1,11 5-1,8 1-1356,0-1 0,1-2 0,-1-1 0,1-1 0,1-1 0,-1-2 0,41-2 0,-2-3-2986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3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280 171 8533,'17'-9'-873,"-6"4"799,0 0 0,-1-1-1,18-14 1,-27 18 158,1 1 0,-1-1 0,0 1-1,0-1 1,0 0 0,-1 0-1,1 0 1,0 1 0,-1-1 0,1 0-1,-1 0 1,1 0 0,-1 0 0,0 0-1,0-4 1,0 5-108,0-3 344,-13-12 263,9 11-417,0 1-1,0-1 0,0 1 0,-1 0 0,-5-4 1,2 2-33,1 1 0,-1 1 1,0 0-1,0 0 0,0 0 1,0 1-1,-1 1 0,1-1 0,-1 1 1,0 1-1,0-1 0,0 2 1,0-1-1,1 1 0,-1 0 1,0 1-1,0 0 0,0 1 1,0-1-1,1 2 0,-17 5 1,17-3-22,0 0 0,0 0 0,1 1 0,-1 0 1,1 0-1,1 0 0,-1 1 0,1 0 0,1 1 1,-1-1-1,1 1 0,0 0 0,1 0 1,0 1-1,0-1 0,1 1 0,0 0 0,-2 9 1,1-1 181,1 0 0,1 0 0,1 0 0,0 1 1,1-1-1,1 0 0,0 0 0,7 30 0,-8-46-254,0 0 1,1 0-1,-1 0 0,0 0 0,0 0 0,1 0 0,-1 0 0,0 0 0,1 0 0,-1 0 0,1 0 1,-1 0-1,1 0 0,0 0 0,-1 0 0,1-1 0,0 1 0,-1 0 0,1 0 0,0-1 0,0 1 1,0-1-1,0 1 0,0-1 0,0 1 0,0-1 0,0 1 0,0-1 0,0 0 0,0 1 0,0-1 1,0 0-1,0 0 0,0 0 0,0 0 0,0 0 0,0 0 0,0 0 0,0 0 0,0-1 0,0 1 1,0 0-1,0-1 0,0 1 0,1-1 0,5-3 101,0 1-1,0-1 1,0-1-1,10-9 1,-13 11-122,126-111 1263,-128 113-1273,-1 0 1,1-1-1,0 1 1,0 0-1,0 0 1,0 0 0,0 1-1,0-1 1,0 0-1,0 1 1,0 0-1,0-1 1,0 1-1,1 0 1,-1 0 0,0 0-1,0 0 1,0 0-1,3 1 1,1 1-11,-1-1 0,1 1 0,-1 0 0,0 1 0,8 3 0,0 3-213,0 0 1,0 1-1,-1 0 1,0 1-1,18 22 0,43 66-3954,-54-72 2108,2 8-6917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6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368 306 6077,'4'-3'-366,"4"-1"387,0-1 0,-1 0 0,1 0-1,-1 0 1,0-1 0,0 0 0,-1-1 0,0 1 0,0-1-1,0 0 1,-1-1 0,0 1 0,-1-1 0,1 0-1,-2 0 1,1-1 0,4-15 0,-5 11 294,-1 0-1,0 0 1,0 0-1,-1-1 1,-1 1 0,-1 0-1,-2-18 1,2 28-241,0 0 0,-1 0 0,0 0 0,1 0 1,-1 0-1,-1 0 0,1 1 0,0-1 0,-1 1 0,1-1 0,-1 1 1,1 0-1,-6-3 0,6 3 70,-3 2 2,-13-2 13,14 2 25,-2 2 10,-2 1-67,0 1-1,0 0 1,0 1-1,0-1 0,1 1 1,0 1-1,0 0 1,0 0-1,1 0 0,0 0 1,0 1-1,0 0 1,1 1-1,0-1 0,1 1 1,-1 0-1,2 0 1,-1 0-1,1 0 0,0 1 1,-2 11-1,3-11-21,1 1-1,0 0 1,0 0 0,1 0-1,1 1 1,-1-1 0,1 0-1,1-1 1,0 1 0,1 0-1,-1 0 1,2-1-1,0 0 1,4 10 0,-7-17-78,0-1-1,0 1 1,-1-1 0,1 0 0,0 1 0,0-1 0,0 0 0,1 1 0,-1-1 0,0 0 0,0 0-1,1 0 1,-1 0 0,1 0 0,-1 0 0,0-1 0,1 1 0,0 0 0,-1-1 0,1 1 0,-1-1-1,1 0 1,0 1 0,-1-1 0,1 0 0,0 0 0,-1 0 0,1 0 0,0 0 0,-1-1-1,1 1 1,2-1 0,0 0 39,1-1 0,-1 1-1,1-1 1,-1 0 0,1-1-1,-1 1 1,0-1 0,0 0-1,5-4 1,16-20 368,-3 0-1,0-1 1,-1-1 0,30-59 0,-8 14 786,-43 74-1207,0 0 1,0 0 0,0 0-1,0 0 1,0-1 0,0 1-1,0 0 1,0 0-1,0 0 1,0 0 0,0 0-1,0-1 1,0 1-1,0 0 1,0 0 0,1 0-1,-1 0 1,0 0 0,0 0-1,0-1 1,0 1-1,0 0 1,0 0 0,0 0-1,1 0 1,-1 0-1,0 0 1,0 0 0,0 0-1,0 0 1,0 0 0,1 0-1,-1 0 1,0 0-1,0 0 1,0 0 0,0 0-1,1 0 1,-1 0-1,0 0 1,0 0 0,0 0-1,0 0 1,1 0 0,-1 0-1,0 0 1,0 0-1,0 0 1,0 0 0,0 0-1,0 0 1,1 0-1,-1 1 1,0-1 0,0 0-1,0 0 1,0 0 0,0 0-1,0 0 1,0 0-1,1 1 1,-1-1 0,0 0-1,0 0 1,3 18 174,-4 34-128,-13 89-131,5 1 1,14 205 0,12-181-147,5 73-106,-21-225 318,-1 0 0,0 0 1,-1 0-1,-1 0 0,0 0 0,-1 0 1,-1-1-1,-4 15 0,6-24 15,0 0-1,0 0 0,-1-1 1,1 1-1,-1 0 0,0-1 1,1 1-1,-2-1 0,1 0 1,0 0-1,-1 0 0,1 0 1,-1-1-1,0 0 1,0 1-1,0-1 0,0-1 1,0 1-1,0 0 0,0-1 1,-1 0-1,1 0 0,-1 0 1,1-1-1,0 0 0,-1 0 1,1 0-1,-9-1 1,-9-2 6,0 0 1,1-2-1,0 0 1,0-2-1,0 0 1,1-2-1,-36-19 1,29 12-11,2-1-1,0-1 1,0-1-1,2-1 1,-22-25 0,32 30-37,0 0-1,1-1 1,1-1 0,1 0 0,0 0 0,1-1 0,1 0 0,-8-27 0,12 31-85,1 0-1,0 0 0,1-1 1,1 1-1,0-1 0,0 1 1,2-1-1,0 0 1,0 1-1,2-1 0,0 1 1,6-20-1,1 10-267,1 0 0,1 1-1,2 0 1,0 1 0,1 1 0,1 0 0,0 1-1,2 1 1,1 0 0,0 1 0,1 2 0,1 0 0,37-22-1,0 5-1270,1 4-1,2 1 0,1 4 1,80-21-1,-27 14-1564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4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1 155 8321,'1'-5'-7,"-1"1"0,1-1 0,1 0 0,-1 1 0,1-1 0,-1 1 0,1 0 1,1-1-1,-1 1 0,1 0 0,-1 0 0,1 1 0,0-1 0,0 0 0,1 1 0,5-5 0,-6 6 52,-1 1 0,1 0 0,-1 1 0,1-1 0,0 0 0,-1 1 0,1-1 0,-1 1 0,1 0-1,0 0 1,-1 0 0,1 0 0,0 0 0,-1 1 0,1-1 0,4 2 0,0 0 108,0 1 0,0 0 1,-1 0-1,12 7 1,-11-6 26,-1 1 1,1-1-1,-2 1 0,1 1 1,0-1-1,-1 1 1,0-1-1,0 2 1,-1-1-1,0 0 1,0 1-1,0 0 1,-1 0-1,0 0 1,0 0-1,-1 1 1,0-1-1,0 1 1,-1-1-1,0 1 1,0-1-1,-1 1 1,0 0-1,0 0 1,-2 8-1,2-13 465,-3 1 265,-6 4-831,1-11 2899,2-3-2805,4 4-118,0 0-1,0 0 0,1 0 1,-1 0-1,0 0 1,1-1-1,-1 1 0,1 0 1,0-1-1,0 1 0,0-1 1,0 0-1,0 1 1,0-1-1,1 0 0,-1 0 1,1 1-1,0-5 1,-1-4 73,2-1 1,-1 1 0,2-1-1,-1 1 1,2 0-1,-1 0 1,2 0 0,-1 0-1,2 0 1,-1 1 0,8-13-1,-8 17-92,-1-1-1,2 2 0,-1-1 0,0 0 0,1 1 0,0 0 0,1 0 0,-1 0 0,1 1 0,-1-1 0,2 1 0,-1 1 0,0-1 1,1 1-1,-1 0 0,1 1 0,0 0 0,0 0 0,11-2 0,-13 4-21,1 0 0,-1 0 0,1 0-1,-1 1 1,1 0 0,-1 0 0,1 0 0,-1 1 0,0-1-1,0 2 1,0-1 0,0 0 0,0 1 0,0 0 0,0 0-1,-1 0 1,1 1 0,-1-1 0,0 1 0,0 0-1,-1 1 1,7 8 0,3 7-33,-1 1 0,0 0 1,16 43-1,-20-44-118,6 16-649,-3-6-460,17 29-1,-24-52 317,-1-1-1,1 1 1,0-1 0,1-1 0,0 1 0,0 0 0,0-1-1,0 0 1,1 0 0,7 4 0,-6-6-2223,17 5-923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4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367 692 8097,'5'-8'129,"0"-1"0,-1 0 0,-1 1 0,1-2 1,-1 1-1,-1 0 0,0 0 0,0-1 0,-1 1 1,0-1-1,-1 0 0,0 1 0,0-1 0,-1 0 0,0 1 1,-1-1-1,0 1 0,0 0 0,-7-17 0,7 23-36,0 1-1,0-1 0,0 0 0,0 1 0,0-1 1,-1 1-1,1 0 0,-1-1 0,0 1 0,1 0 1,-1 1-1,0-1 0,0 0 0,0 1 1,-1 0-1,1 0 0,0 0 0,0 0 0,0 0 1,-1 1-1,1-1 0,-1 1 0,1 0 0,0 0 1,-7 1-1,-2 0 61,0 2 1,0-1 0,0 1-1,0 1 1,1 0-1,-1 1 1,1 0 0,0 1-1,0 0 1,1 1-1,-19 15 1,13-8 2,0 2-1,1-1 1,1 2 0,1 0 0,-20 31-1,27-38-70,1 0 0,0 1 0,0 0-1,1 0 1,1 0 0,0 0-1,0 1 1,-1 20 0,3-29-57,1 0 0,0 1 0,0-1 1,0 1-1,0-1 0,1 1 1,-1-1-1,1 0 0,0 1 0,0-1 1,0 0-1,1 0 0,-1 0 1,1 1-1,0-2 0,0 1 0,0 0 1,0 0-1,0 0 0,0-1 1,1 0-1,-1 1 0,1-1 0,0 0 1,0 0-1,-1 0 0,1 0 1,1-1-1,-1 1 0,0-1 0,0 0 1,6 1-1,-7-1-16,0-1 0,0 0-1,0 0 1,0 0 0,0 0 0,0 0 0,0 0-1,0-1 1,0 1 0,0-1 0,0 1 0,0-1-1,0 0 1,3-1 0,1-1 20,5-2 35,0 0-1,-1 0 0,0-1 1,0 0-1,0-1 0,-1 0 1,0-1-1,-1 0 0,1 0 0,9-13 1,4-7 213,-2-1 0,18-32 0,-26 37-80,0 0 0,-2 0 0,-1-1 0,-1 0 0,-1-1 1,-1 0-1,-1 0 0,-1 0 0,0-36 0,-4 39-20,0 1 1,-2-1-1,-1 1 1,0 0-1,-2 0 0,0 0 1,-2 0-1,0 1 0,-1 0 1,-2 1-1,-15-27 0,21 40-99,0 1 0,-1 0 0,0 0 0,-1 0 0,0 0 0,1 1 0,-2 0 0,1 0 0,0 1 0,-10-6 0,14 9 263,-4 4-112,2-1-141,3-2-66,-1 0-1,1 1 1,-1-1 0,1 1-1,0-1 1,-1 1-1,1 0 1,0-1 0,-1 1-1,1 0 1,0 0-1,0 0 1,0 0 0,0 0-1,0 0 1,0 0-1,0 1 1,0-1 0,0 0-1,1 0 1,-1 1-1,0-1 1,1 0 0,-1 1-1,1-1 1,-1 1-1,1-1 1,0 1 0,0-1-1,0 1 1,0 2-1,2 14 170,1 0 0,1 0 0,1 0 0,1 0 1,0-1-1,2 0 0,13 25 0,79 117 535,-92-147-690,135 192 320,-53-76-2798,-2 1-6862,-64-92 1454,-14-23 770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7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4080,'1'-4'48,"0"0"39,0 0 0,0 0-1,1 0 1,-1 0 0,1 0-1,0 0 1,0 1-1,0-1 1,0 1 0,6-7-1,-6 9-37,0 0 0,0 0 0,0 0 0,0 1 0,0-1 0,1 0 0,-1 1 0,0 0 0,0-1 0,0 1 0,1 0 0,-1 0 0,0 0 0,0 0 0,0 1 0,1-1 0,-1 1 0,0-1 0,0 1 0,3 1 0,-2-1-64,11 4 220,0 1 1,-1 1 0,1 0 0,-2 1 0,1 1-1,-1 0 1,0 0 0,20 22 0,-27-26-141,23 21 438,-2 2-1,43 57 1,-60-72-255,0 1 0,0 1 0,-1-1 1,-1 1-1,-1 1 0,0-1 0,-1 1 0,0 0 0,2 19 0,-6-30-33,-1-1 1,1 1-1,-1 0 1,0 0-1,0 0 0,0-1 1,-1 1-1,0 0 0,0 0 1,0-1-1,0 1 0,-1-1 1,0 1-1,0-1 0,-3 5 1,5-8-154,0-1 0,0 1 0,0-1 0,0 0 0,-1 1 1,1-1-1,0 1 0,-1-1 0,1 0 0,0 1 0,-1-1 0,1 0 0,0 1 1,-1-1-1,1 0 0,0 0 0,-1 1 0,1-1 0,-1 0 0,1 0 0,-1 0 1,1 0-1,0 1 0,-1-1 0,1 0 0,-1 0 0,1 0 0,-1 0 0,1 0 1,-1 0-1,1 0 0,-1 0 0,1 0 0,-1-1 0,1 1 0,-1 0 1,1 0-1,0 0 0,-1 0 0,1-1 0,-1 1 0,1 0 0,0 0 0,-1-1 1,1 1-1,0 0 0,-1-1 0,0 1 0,-4-6 56,3 4-69,-1 0-1,1 0 1,0 0-1,0-1 1,0 1-1,0-1 1,0 0-1,0 1 1,1-1-1,-1 0 1,0-4-1,1 2 22,0-1-1,0 1 1,0-1 0,1 1-1,0-1 1,0 0 0,1 1-1,-1-1 1,1 1 0,1-1-1,-1 1 1,1-1 0,2-4-1,1-2 14,1 0-1,0 0 0,0 1 1,12-14-1,-5 9-33,0 1 0,1 0 0,1 1 1,0 1-1,1 0 0,1 1 0,-1 1 0,2 1 1,23-11-1,-32 16-43,0 1 0,0 1 0,0 0 0,1 0 1,-1 1-1,1 0 0,0 1 0,-1 0 0,1 0 0,0 1 1,0 0-1,0 1 0,-1 0 0,1 1 0,0 0 0,-1 0 0,0 1 1,1 0-1,-1 1 0,0 0 0,10 6 0,-8-1 6,0-1 1,0 1-1,-1 1 0,-1 0 0,1 1 0,-2-1 1,1 2-1,7 14 0,-4-6 138,-2 1-1,-1 0 1,0 0-1,5 26 1,-4-20 995,-10-27-1125,0 0 0,0 0 0,0-1-1,0 1 1,0 0 0,0 0 0,0 0 0,0 0-1,0 0 1,0 0 0,0 0 0,0-1 0,0 1-1,0 0 1,0 0 0,0 0 0,0 0 0,0 0-1,0 0 1,0 0 0,0 0 0,0-1 0,0 1 0,0 0-1,1 0 1,-1 0 0,0 0 0,0 0 0,0 0-1,0 0 1,0 0 0,0 0 0,0 0 0,0 0-1,1 0 1,-1 0 0,0 0 0,0 0 0,0 0-1,0 0 1,0 0 0,0 0 0,0 0 0,1 0-1,-1 0 1,0 0 0,0 0 0,0 0 0,0 0-1,0 0 1,0 0 0,0 0 0,0 0 0,1 0-1,-1 0 1,0 0 0,0 0 0,0 0 0,0 0-1,0 1 1,0-1 0,0 0 0,0 0 0,0 0-1,2-39 1455,-2 28-1835,2 0 407,-1-1 0,2 1 0,0 0 1,0 0-1,1 0 0,0 1 0,1-1 0,0 1 1,0 0-1,1 0 0,1 1 0,0 0 0,11-12 1,-11 11-19,0 3-15,-1-1 0,1 1 0,0 0 0,0 1 0,1 0 0,0 0 0,0 1-1,1-1 1,-1 2 0,1-1 0,0 2 0,15-6 0,-21 9-11,1 0-1,0-1 0,-1 1 1,1 1-1,-1-1 1,1 0-1,-1 1 1,1 0-1,-1 0 0,0 0 1,1 0-1,-1 1 1,0-1-1,0 1 1,0-1-1,0 1 1,0 0-1,0 1 0,0-1 1,2 3-1,3 3-30,0 1 0,-1-1 0,0 2-1,9 13 1,-3 0-146,49 72-2149,-55-86 1753,-1-1 0,2 0 0,-1 0 1,1-1-1,0 0 0,0 0 0,1-1 0,12 7 0,-18-12 347,1 1 0,0-1 0,-1 0-1,1 0 1,0 0 0,0 0 0,-1-1 0,1 0-1,0 0 1,0 0 0,0 0 0,0 0-1,0-1 1,4 0 0,0-2-9,-1 1 1,1-1 0,-1 0-1,0-1 1,0 0-1,10-7 1,5-6-19,-2-1 1,0-1-1,18-22 0,-31 34 150,14-17 501,-1-1 1,0-1-1,18-34 0,-37 57 905,-9 10-1124,8-7-181,-5 4 39,0 0 0,1 0 0,-1 1 0,1 0-1,0 0 1,0 0 0,0 0 0,1 0 0,0 1 0,0 0 0,0-1-1,0 1 1,1 0 0,0 0 0,-1 9 0,2-9 2,0 1 0,1-1 1,0 0-1,0 0 1,1 0-1,-1 0 0,1 0 1,0 1-1,1-1 0,0-1 1,0 1-1,0 0 0,1 0 1,-1-1-1,1 1 0,1-1 1,-1 0-1,5 5 0,-6-8-22,1 0 0,-1 0-1,1-1 1,0 1 0,-1-1 0,1 0-1,0 1 1,0-1 0,0-1-1,0 1 1,0 0 0,0-1 0,0 1-1,0-1 1,0 0 0,1 0-1,-1 0 1,0 0 0,0-1 0,0 1-1,0-1 1,0 0 0,0 0-1,0 0 1,4-3 0,-1 2 32,0-1-1,-1 0 1,1-1 0,-1 0 0,0 1-1,0-2 1,-1 1 0,1 0 0,-1-1-1,7-9 1,-7 7-49,-1 0 0,0 0 0,-1 0 0,1-1 0,-1 1 0,-1-1 0,0 1 0,0-1 0,0 1 0,-1-1 0,0 0 0,0 1 0,-1-1 0,0 0 0,-1 1 0,1-1 0,-1 1 0,-1 0-1,1 0 1,-1 0 0,-1 0 0,1 0 0,-1 0 0,-6-7 0,9 13-771,-11 0-1741,27 47-10547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364 419 7437,'9'-6'151,"1"-1"1,-1 0 0,-1 0 0,0-1-1,0 0 1,0-1 0,-1 0 0,0 0 0,-1 0-1,6-12 1,-8 15 32,-1 0-1,0-1 1,-1 1 0,0-1-1,0 1 1,0-1 0,-1 0 0,1 0-1,-2 0 1,1 0 0,-1 1-1,0-1 1,-1 0 0,1 0-1,-1 0 1,-1 0 0,-2-10-1,1 12-94,0 0 0,0 0 0,0 0 0,0 0 0,-1 1 0,0 0 0,0-1-1,0 1 1,0 1 0,-1-1 0,1 1 0,-1-1 0,0 1 0,0 1-1,0-1 1,-1 1 0,1 0 0,-1 0 0,1 0 0,-1 1 0,0 0-1,1 0 1,-1 0 0,-6 1 0,-5-1 112,-1 0 1,1 2-1,-1 0 1,1 1-1,0 1 1,-28 8-1,30-6-115,1 1-1,1 1 1,-1 0 0,1 1-1,0 0 1,0 1 0,1 0-1,1 1 1,0 0 0,0 1-1,-12 16 1,18-21-43,1 0 1,0 0-1,0 1 0,1-1 1,0 1-1,0 0 0,0 0 1,1 0-1,0 1 0,-2 14 0,4-17-12,0 0-1,0 1 1,1-1 0,0 0-1,0 1 1,0-1-1,0 0 1,1 0-1,0 0 1,0 0-1,0 0 1,1 0-1,-1-1 1,1 1 0,0-1-1,7 8 1,-7-9-13,0 1 1,1-1 0,-1 0 0,1 0 0,-1-1 0,1 1 0,0-1-1,0 1 1,0-1 0,1 0 0,-1-1 0,0 1 0,1-1-1,-1 0 1,1 0 0,4 0 0,-2-1 10,1 0-1,-1 0 1,0-1-1,1 0 1,-1 0-1,0-1 1,0 0-1,0 0 1,9-5-1,1-2 88,0 0 0,0-2 0,-1 0 0,0 0 0,0-2 0,22-24-1,-21 18 74,0 0 0,-2-2 0,0 0-1,22-45 1,-30 51-84,0-1 0,-1 0-1,-1 0 1,0-1 0,-1 1 0,-1-1 0,-1 0-1,1-21 1,-7 16 29,3 18-82,-2 2 7,2 2-56,1 0 0,0 0 0,0-1 0,-1 1 0,1 0 0,0 0 0,0-1 0,-1 1 0,1 0 0,0 0 0,-1 0 0,1-1 0,0 1 0,-1 0 0,1 0 0,0 0 0,-1 0 0,1 0 0,-1 0 0,1 0 0,0 0 0,-1 0 0,1 0 0,0 0 0,-1 0 0,1 0 0,0 0 0,-1 0 0,1 0 0,-1 1 0,1-1 0,0 0 0,-1 0 0,1 0 0,0 1 0,0-1 0,-1 0 0,1 0 0,0 0 0,0 1 0,-1-1 0,1 0 0,0 1 0,0-1 0,-1 0 0,1 1 0,0-1 0,0 0 0,0 1 0,0 0 0,-2 8 14,0 0 0,1 1 0,0-1 0,1 1 0,0-1 0,0 1 0,1-1 0,0 1 0,5 14 0,0-7 13,1 0 0,0 0-1,1-1 1,12 17 0,-16-25-9,1-1-1,0 0 1,1 0-1,0-1 0,0 0 1,0 0-1,1 0 1,0 0-1,0-1 0,13 7 1,-15-11-10,0 1 0,0-1 0,0 0 0,0 0 0,0 0 0,0-1 0,1 1 0,-1-1 0,0-1 0,9-1 0,1 0 8,-1-2 0,24-8 0,-15 2-3,0-2 0,30-19 0,-36 20-26,1 0 1,-1 2-1,2 0 0,25-9 1,-41 18 5,-1 0 1,0 0-1,0 0 1,0 0-1,0 0 1,0 0-1,0 0 1,0 1-1,0-1 1,0 1-1,0 0 1,0-1-1,0 1 1,-1 0-1,1 0 0,0 0 1,0 0-1,-1 1 1,1-1-1,2 3 1,0 0 1,0 0 0,0 0 0,0 1 0,-1-1 0,0 1 0,3 5 0,74 158-3254,-58-120-3164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8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52 204 8129,'-46'-184'1968,"41"169"-1471,4 11 20,8 6-3023,1-2 1985,-5 1 225,-1-1 1,1 0-1,-1 1 0,1-1 0,-1 1 1,1 0-1,-1-1 0,1 1 0,-1 1 1,0-1-1,4 2 0,19 11-2383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9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223 133 6249,'3'-5'159,"1"1"1,-1 0 0,0-1 0,0 1-1,-1-1 1,1 0 0,-1 0-1,0 0 1,-1 0 0,1 0 0,-1-1-1,0 1 1,0 0 0,0-1 0,-1 1-1,0-11 1,-1 14-23,1 0 0,-1 0 0,0 0 0,1 0 0,-1 0 1,0 0-1,0 0 0,-1 0 0,1 0 0,0 0 0,0 1 0,-1-1 0,1 1 0,-1-1 0,0 1 0,1-1 0,-1 1 0,-2-2 0,2 2-79,-6-1 502,0 3-398,0 1-1,0 0 1,0 0-1,0 0 0,1 1 1,-1 0-1,1 1 1,-1 0-1,1 0 0,1 0 1,-1 1-1,1 0 0,-1 0 1,1 1-1,1-1 1,-1 1-1,1 1 0,0-1 1,0 1-1,-4 9 0,0-1-18,1 1 0,1-1 0,1 1 0,0 0 0,1 1 0,0 0 0,2-1 0,-4 35 0,7-13-37,1-1 0,2 1-1,1-1 1,2 0 0,18 60-1,-19-83-439,-2 0-1,0 0 1,0 0-1,-1 0 1,0 29-1,-3-42 290,1 0 0,0 0-1,-1 1 1,1-1 0,-1 0-1,0 0 1,1 0 0,-1 0-1,0 0 1,1 0-1,-1 0 1,0 0 0,0 0-1,0 0 1,0-1 0,0 1-1,0 0 1,0-1 0,0 1-1,0 0 1,0-1 0,-1 1-1,1-1 1,0 0-1,0 1 1,0-1 0,-2 0-1,2 0 9,-2 1-219,-3-5-181,0 1 376,3 2 42,1 0 0,0 0 0,0-1 0,0 1 0,-1 0-1,2-1 1,-1 0 0,0 1 0,0-1 0,0 0 0,1 0 0,-1 0-1,1 0 1,-2-3 0,2 1-10,0 0-1,0 0 1,1 0-1,-1 0 1,1 0-1,0 0 1,0 0-1,0 0 0,1 0 1,0 0-1,-1 0 1,1 0-1,1 0 1,-1 0-1,0 1 1,1-1-1,0 0 1,0 1-1,0-1 1,4-4-1,7-7-32,0 1-1,1 1 1,0 0 0,1 0-1,1 2 1,22-14 0,-22 16 105,-1-1 1,0-1-1,-1 0 1,-1 0-1,1-2 1,-2 0-1,14-17 0,-25 29 18,-1 0-1,1 0 0,-1 0 0,1 0 0,-1 0 0,1 0 1,-1 0-1,0 0 0,0 0 0,0 0 0,1 0 0,-1 0 0,0 0 1,0 0-1,0-1 0,0 1 0,-1 0 0,1 0 0,0 0 0,0 0 1,-1 0-1,1 0 0,-1 0 0,1 0 0,-1 0 0,1 0 1,-1 0-1,1 0 0,-1 0 0,0 1 0,0-1 0,1 0 0,-1 0 1,0 1-1,0-1 0,-1 0 0,2 4-49,-1 5 33,1-1-1,0 1 0,0 0 0,1 0 0,0-1 1,1 1-1,-1 0 0,2-1 0,-1 1 1,6 10-1,4 4 209,29 36 0,-37-52-154,0-1 0,1 0 0,0 0 0,0-1 0,0 0 0,0 0 0,1 0 0,-1 0 0,1-1 0,0 0 0,11 4 1,-12-6-22,-1 0 0,1-1 1,-1 0-1,1 0 0,-1-1 1,0 1-1,1-1 0,-1 0 1,1 0-1,-1 0 0,0 0 1,0-1-1,6-3 0,2-1 159,0-1 0,21-15 0,-16 8 39,-1-1 0,-1 0-1,0-1 1,-1-1 0,-1 0 0,0-1-1,-1 0 1,13-29 0,-14 17 212,-10 27-46,-2 14-347,2 33-3,1 0-1,3 0 0,14 65 0,47 141 74,-49-189-130,1-1-16,21 88-42,-36-134 11,-1 0 1,-1 1-1,0-1 0,-1 0 1,0 0-1,-1 1 0,-1-1 1,-5 20-1,5-29 11,0 1 0,0-1-1,-1 1 1,0-1 0,0 0 0,0 0-1,-1 0 1,1-1 0,-1 1 0,0-1 0,-1 0-1,1 0 1,-1 0 0,0-1 0,0 0-1,0 0 1,0 0 0,0 0 0,-1-1 0,1 0-1,-1 0 1,1 0 0,-1-1 0,0 0-1,0 0 1,-6 0 0,10 0 3,0-1-1,0 0 1,0 0 0,0 0-1,0 0 1,-1 0 0,1-1-1,0 1 1,0-1 0,0 1-1,0-1 1,0 0 0,0 0-1,0 0 1,0 0 0,1 0-1,-1 0 1,0 0 0,0-1-1,1 1 1,-1 0 0,1-1 0,0 0-1,-1 1 1,1-1 0,0 0-1,0 0 1,0 1 0,0-1-1,0 0 1,0 0 0,0 0-1,1 0 1,-1 0 0,1-1-1,0 1 1,-1 0 0,1 0-1,0 0 1,0-2 0,0-6-12,1 0 1,0 0 0,0 1-1,0-1 1,1 0 0,1 1 0,5-14-1,9-15-327,2 1 0,1 0 1,2 2-1,2 0 0,1 2 0,2 0 0,1 2 0,1 1 0,1 2 0,41-30 0,-15 18-1639,1 2-1,2 3 1,2 3 0,0 2 0,102-33 0,-62 30-3022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5509,'18'-26'2535,"23"-40"3153,-39 72-5130,1 0-384,-2-4-114,1-1-1,-1 1 1,-1 0 0,1 0 0,0 0 0,0 0-1,-1 0 1,1 0 0,-1 0 0,1 0-1,-1 0 1,0 0 0,0 0 0,0 0-1,0 2 1,-1 72 1372,7 233 2127,-1-242-7592,-11-52 1105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1 259 8581,'10'-31'590,"6"-33"1,7-80 5878,-22 143-6438,-1 0-1,0 0 0,0 0 1,1 0-1,-1 0 0,1 0 0,-1 1 1,1-1-1,-1 0 0,1 0 0,-1 0 1,1 1-1,0-1 0,-1 0 0,1 0 1,0 1-1,0-1 0,0 1 0,-1-1 1,1 1-1,0-1 0,0 1 0,0-1 1,0 1-1,0 0 0,0 0 1,0-1-1,0 1 0,2 0 0,-2 0-107,2-1-338,3 2-1024,8 2 1231,58 10-9842,-68-13 6956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7105,'29'-16'113,"-22"10"273,1 2 1,0-1-1,0 1 0,10-3 1,-16 7-15,2 4 88,7 8-29,0 1 1,-1 0-1,0 1 0,-1 0 0,-1 1 0,9 21 0,36 107 1305,-36-95-1385,-10-28-282,68 204 1072,-33-74-4043,-42-147 2527,0-1 1,1 1-1,-1-1 0,0 1 0,0-1 0,-1 1 0,1 0 1,0-1-1,-1 1 0,0-1 0,1 1 0,-1-1 0,0 1 0,0-1 1,-1 0-1,1 0 0,0 1 0,-1-1 0,1 0 0,-1 0 1,0 0-1,0 0 0,-2 1 0,-12 4-2168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41 272 7137,'-7'-5'398,"1"0"0,-1-1 0,1 1 0,-7-11 0,11 14 367,13-7-408,-1 1-1,2-1 1,-1 2-1,1-1 0,0 2 1,1 0-1,-1 0 1,18-4-1,111-27 1176,-106 30-1284,373-54 1279,-224 38-4262,0-7-5957,-153 24 5568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8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24 6705,'0'0'-375,"-1"-4"313,-7-15 875,1 23-612,-3 5-29,0 0 1,0 0-1,1 1 0,1 0 1,-1 0-1,2 1 0,-1 0 0,-10 23 1,15-25-58,-1-1 0,1 1-1,1 0 1,0 0 0,0 0 0,0 0 0,1 1 0,1-1 0,0 0 0,1 16 0,0-20-49,0 0 1,0 0 0,0 0-1,1 0 1,-1 0 0,1 0 0,0-1-1,1 1 1,-1-1 0,1 1-1,0-1 1,0 0 0,0 0 0,1 0-1,0 0 1,-1-1 0,1 1 0,0-1-1,1 0 1,-1 0 0,8 3-1,27 5 365,-36-11-274,2-2 1,-3 0-115,0 1-1,0-1 0,1 1 0,-1-1 0,0 0 0,0 0 0,-1 0 0,1 0 0,0-1 0,-1 1 0,1 0 1,-1-1-1,0 1 0,1-1 0,-1 1 0,-1-1 0,1 0 0,0 0 0,-1 1 0,1-1 0,-1 0 0,0 0 0,0-5 1,-11-71 613,-25-42 54,35 120-713,1 0-1,0 0 1,-1 0 0,1-1 0,0 1 0,0 0 0,0 0-1,0 0 1,0 0 0,0 0 0,0 0 0,0 0 0,1 0 0,-1 0-1,0 0 1,1 0 0,-1 0 0,0 0 0,1 0 0,-1 0-1,1 0 1,0 0 0,-1 0 0,1 0 0,0 0 0,0 0 0,1-1-1,0 1 0,0 0 1,1 0-1,-1 0 1,0 1-1,0-1 1,0 0-1,1 1 0,-1 0 1,0-1-1,5 1 1,5 0-7,0 1 0,1 1 1,17 3-1,-28-4 7,22 5 2,0 1 0,0 2 0,-1 0 0,0 2 0,-1 0 1,0 1-1,-1 2 0,0 0 0,-1 1 0,21 21 0,-36-32 24,0 1 0,-1-1 0,1 2 0,-1-1 0,0 0 0,-1 1 0,0-1 0,4 10 0,-6-13 402,-3 2-263,-13 16 786,10-26-830,-18-24 71,25 23-111,2-5-96,0 0 1,1 0-1,0 0 0,1 1 1,0 0-1,1 0 0,1 0 0,-1 1 1,2 0-1,-1 1 0,1-1 0,1 2 1,-1-1-1,15-8 0,-14 10-167,-1 1-1,1 0 0,1 1 1,-1 0-1,1 0 0,0 1 1,0 0-1,18-3 0,-26 7 144,0-1-1,0 1 0,0 0 0,0 0 0,0 0 1,-1 1-1,1-1 0,0 1 0,0-1 0,0 1 1,-1 0-1,1 0 0,0 0 0,-1 0 0,1 1 1,3 2-1,-2-1 11,-1 0 1,1 1 0,0-1 0,-1 1-1,0 0 1,0 0 0,0 1 0,0-1-1,-1 1 1,1-1 0,2 10 0,4 15 70,-2 1 0,-1 0 1,-1 0-1,-1 1 0,-1 45 1,-3-73-275,-5 2-363,5-4 517,0-1 1,0 1 0,0-1-1,0 1 1,0-1-1,-1 1 1,1-1-1,0 1 1,0-1 0,0 1-1,-1-1 1,1 1-1,0-1 1,-1 0-1,1 1 1,0-1 0,-1 0-1,1 1 1,-1-1-1,1 0 1,0 1-1,-1-1 1,1 0 0,-1 0-1,1 1 1,-1-1-1,-12 3-713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1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10589,'-12'15'9209,"24"4"-10121,4-10-3225,1-3-231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28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25894,'0'1674'0,"1674"-1674"0,-1674-1674 0,-1674 1674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1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47 291 4480,'-4'-23'384,"3"18"34,1 2 21,-2-66 2990,14-57 4466,-12 123-7196,0-1-34,-2-29 1337,-2 9 3381,-8 64-4589,-12 77-1,17-28 636,5 149-1,14-101-4063,-6-108-2272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110 344 10469,'-6'-10'-144,"-54"-108"-77,49 92 1403,0 0 0,-10-43-1,21 67-1103,0 0 0,-1 0 1,1 0-1,0 1 0,0-1 0,0 0 0,0 0 0,1 0 0,-1 0 0,0 0 0,1 1 0,0-1 1,-1 0-1,1 0 0,0 1 0,0-1 0,0 0 0,0 1 0,0-1 0,0 1 0,0-1 0,0 1 1,1 0-1,-1-1 0,1 1 0,-1 0 0,1 0 0,-1 0 0,1 0 0,0 0 0,2-1 0,7-2 100,-1 0-1,1 1 0,0 0 0,13-2 0,-10 3 39,47-8 371,0 3 1,112 2-1,-116 9-2224,-24 6-5349,-30-9 4890,9 10-4341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8161,'-4'29'591,"1"-10"2151,1-5 6675,2-13-9430,0-1 0,0 0 0,0 1 0,0-1 0,0 1 0,-1-1 1,1 1-1,0-1 0,1 0 0,-1 1 0,0-1 0,0 1 0,0-1 0,0 1 1,0-1-1,0 0 0,0 1 0,1-1 0,-1 1 0,0-1 0,0 0 0,1 1 1,-1-1-1,0 0 0,0 1 0,1-1 0,-1 0 0,0 0 0,1 1 1,-1-1-1,1 0 0,-1 0 0,1 1 0,11-8-6715,2-9-424,-10 12 8186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2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91 10917,'-3'-4'-375,"1"3"310,1 0 0,-1 0 0,1 0-1,-1-1 1,1 1 0,0-1 0,0 1 0,-1-1 0,1 1 0,-1-4 0,-10 68 1229,12-60-849,1 2 12,0-1-279,-1 4 334,2 0 1,-1 0-1,1 0 1,0 0-1,1-1 1,5 10 1986,-2-43-2072,-4 23-254,-1 0-1,0 0 0,0 0 0,-1-1 0,1 1 0,-1 0 0,1 0 0,-1 0 0,0-1 0,0 1 0,0 0 0,-1 0 0,-1-7 0,0 2 87,0 0-1,-1 0 1,0 0-1,-1 0 1,0 0 0,0 0-1,-1 1 1,1 0-1,-1 0 1,-1 0-1,0 1 1,0-1 0,0 1-1,0 1 1,-1-1-1,-9-5 1,13 10 25,-1 0 8,-14-2 13,14 2 11,0 3 13,-3 2-72,1 0 1,0 0-1,0 1 0,0 0 1,1 0-1,0 0 0,0 1 1,0-1-1,0 1 1,1 0-1,0 1 0,0-1 1,1 1-1,0 0 0,0-1 1,-2 11-1,-2 4 192,1-1-1,1 1 1,1 0 0,-2 37-1,6-42-144,0 0-1,0 0 1,2 0 0,0 0-1,1-1 1,0 1 0,1-1-1,8 20 1,-8-28-166,-1 0 0,1 0 1,0 0-1,0 0 0,1-1 1,0 0-1,0 0 0,0 0 0,1-1 1,0 0-1,0 0 0,0 0 1,1-1-1,-1 1 0,1-2 0,0 1 1,0-1-1,13 4 0,-3-2-593,1-2 0,0 1 0,0-2 0,0-1-1,31 0 1,21-9-4068,3-6-6208,-49 8 5972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3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 9337,'-135'34'1052,"-1"6"11816,149-40-12425,231-19-96,-221 16-740,186-26-4210,-74 14-5209,-126 15 6612,17 0-983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3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0 8365,'-115'19'523,"-2"2"3770,18-2 955,74-13-2893,25-6-2304,0 0 0,0 0 0,0 0 0,0 0 0,0 0 0,0 0 0,0 0 1,-1 0-1,1 0 0,0 1 0,0-1 0,0 0 0,0 0 0,0 0 0,0 0 0,0 0 0,0 0 0,0 0 0,-1 0 0,1 0 0,0 0 0,0 0 0,0 0 0,0 1 0,0-1 0,0 0 0,0 0 0,0 0 0,0 0 0,0 0 0,0 0 0,0 0 0,0 1 0,0-1 0,0 0 0,0 0 0,0 0 0,0 0 0,0 0 0,0 0 0,0 0 0,0 1 0,0-1 0,0 0 0,0 0 0,0 0 0,0 0 0,0 0 0,0 0 0,0 0 0,0 0 0,0 1 0,1-1 0,-1 0 0,0 0 0,0 0 0,0 0 0,0 0 0,0 0 0,0 0 0,0 0 0,0 0 0,0 0 1,1 0-1,-1 0 0,0 0 0,0 0 0,0 0 0,36 8 3163,-30-7-3972,15 1 1022,0-1 0,0-1-1,0 0 1,33-6 0,-2 0-554,101-14-4774,-103 9-259,-1-1-3942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2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271 222 12249,'0'-4'-857,"-3"-128"-2323,3 129 3303,0-17 193,0 16-128,-5-33 1121,4 34-1103,-1 0-9,0 2-124,0-1 0,0 0 1,0 1-1,0 0 0,0-1 0,-1 1 1,1 0-1,0 0 0,0 0 0,-1 1 1,1-1-1,-1 0 0,1 1 0,-1 0 1,1-1-1,0 1 0,-1 0 0,1 0 1,-5 1-1,2 0 16,0 0 1,0 0-1,0 0 1,0 0-1,0 1 1,0 0-1,1 0 1,-1 1 0,1-1-1,-6 5 1,-4 4 141,0 1 1,1 1 0,0 1-1,1-1 1,1 2 0,0 0-1,-12 23 1,16-27-75,2 0 1,0 1-1,0 0 0,1 0 1,0 0-1,1 0 0,0 1 1,1-1-1,1 1 1,0 0-1,1 19 0,1-25-71,0-1 0,0 0 0,1 0 0,0 0-1,0 0 1,0 0 0,1 0 0,0 0 0,0-1 0,1 0-1,-1 1 1,1-1 0,0-1 0,7 7 0,-4-5 32,0 0 1,0 0 0,1-1-1,0 0 1,0 0 0,1-1-1,-1 0 1,1-1-1,12 4 1,-11-4-11,-1-1 0,1-1 0,-1 0-1,1 0 1,-1-1 0,1 0 0,0 0 0,-1-1 0,12-3 0,-15 3-40,0-1 1,1 0 0,-1 0 0,0-1 0,0 1 0,0-2 0,-1 1-1,1 0 1,-1-1 0,0 0 0,0-1 0,0 1 0,7-10 0,-9 9-38,0 0 0,0 0 0,-1-1 0,0 1 0,0-1 0,0 0 0,-1 0 0,0 1-1,0-1 1,-1 0 0,1 0 0,-1 0 0,0 0 0,-1 0 0,0 0 0,0 0 0,0 0 0,0 0 0,-1 1 0,-4-11 0,-2-3 54,-1 0 0,-16-28 0,20 41-205,1-1 1,-1 1-1,1 0 1,-2 0-1,1 1 0,-1 0 1,0-1-1,0 2 1,-12-9-1,15 13-36,1-1 0,-1 0 0,1 1 1,0-1-1,-1 1 0,1 0 0,-1 0 0,1 0 1,-1 0-1,1 0 0,0 1 0,-1-1 0,1 1 1,-1-1-1,-2 3 0,-34 16-1737,29-11 866,0 0 0,1 1 1,-1-1-1,2 2 1,-1-1-1,1 1 0,1 1 1,0-1-1,0 1 1,-5 13-1,5-3-2406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2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7265,'4'136'568,"0"-13"3170,-5-88-1453,1-31-1406,0 0 25,7 9 5440,12-46-5812,2 2-1,47-55 0,-55 72-438,1 1 0,0 0 0,1 0 0,1 2-1,0 0 1,1 1 0,23-11 0,-38 20-86,0 1 0,0-1 0,0 1 0,0 0 0,0 0 0,0 0 0,1 0 0,-1 0-1,0 0 1,0 0 0,0 1 0,0-1 0,0 1 0,0-1 0,0 1 0,0 0 0,0 0 0,0 0 0,0 0-1,0 0 1,2 3 0,-1-1 14,1-1-1,-1 1 1,-1 0 0,1 0-1,0 1 1,-1-1-1,1 1 1,-1-1 0,3 8-1,1 12 89,-1-1 0,-1 1 0,-1 0 1,-1 0-1,-1 0 0,-3 37 0,1-30-20,-5 116 253,0 62 244,7-163-703,2 0 0,15 72 0,-16-106-302,1 0 0,1 0 0,0-1 0,0 1-1,1-1 1,0 0 0,1 0 0,0-1 0,0 1-1,1-1 1,9 8 0,-9-10-526,0-1 0,1 0 1,0 0-1,0-1 0,0 1 0,1-2 1,0 1-1,0-1 0,0-1 0,0 0 1,1 0-1,-1-1 0,11 2 0,18 0-5050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6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9797,'2'-4'-485,"1"-3"476,1 0 1,0 1 0,0-1 0,0 1-1,1 0 1,0 0 0,0 0 0,0 0 0,1 1-1,0 0 1,0 1 0,0-1 0,0 1 0,11-5-1,-5 4 106,-1 1-1,1 0 0,0 1 1,0 0-1,0 1 1,0 0-1,0 1 0,18 1 1,1 2 176,1 1 1,-1 2 0,0 1 0,0 2 0,0 1 0,38 16 0,-46-15-69,1 1 1,-2 0-1,1 2 0,-2 0 0,0 2 1,20 17-1,-35-27-141,-1 0 1,0 0-1,0 0 0,0 1 1,-1 0-1,1 0 0,-1 0 1,-1 0-1,1 1 0,-1-1 1,0 1-1,-1 0 0,0 0 1,0 0-1,0 0 0,-1 0 1,0 0-1,0 1 0,-1-1 1,0 0-1,0 1 0,-1-1 1,0 0-1,0 0 0,-3 10 1,-5 6 129,0 0 0,-2-1 0,0-1 0,-2 0 0,0-1 0,-1 0 1,-1-1-1,-32 32 0,19-24 54,-2-2 0,0-1 0,-1-2 0,-65 35 0,91-54-254,0 0 0,0-1 0,-1 1 0,1-1-1,-1-1 1,1 1 0,-1-1 0,0 0 0,0 0-1,0-1 1,0 0 0,1 0 0,-1 0 0,0-1-1,0 0 1,0 0 0,1 0 0,-1-1 0,0 1-1,-7-5 1,12 5-184,-1 0 0,1 1-1,0-1 1,-1 0 0,1 0 0,0-1-1,0 1 1,0 0 0,0 0-1,0 0 1,0-1 0,0 1 0,0-1-1,0 1 1,1-1 0,-1 1-1,1-1 1,-1 1 0,1-1-1,-1 1 1,1-1 0,0 0 0,0 1-1,0-1 1,0 1 0,0-1-1,0 0 1,0 1 0,1-3 0,0 0-351,0 1 0,0-1 0,0 1 1,1-1-1,0 1 0,-1 0 0,1-1 0,4-4 1,9-6-1967,3 0-495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8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0 168 7349,'0'-24'-160,"0"5"96,5-11 332,-3 5-68,3 14 140,2-8-128,0 1-268,6 10-544,0-5-3193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3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246 146 10581,'2'-3'-698,"28"-62"-1658,-29 62 2332,4-18 317,-7 3-59,2 16-195,-1-2 307,1 4-335,-1 0-1,1 0 1,0 0 0,-1 0 0,1-1-1,-1 1 1,1 0 0,0 0 0,-1 0 0,1 0-1,0-1 1,-1 1 0,1 0 0,0 0-1,-1-1 1,1 1 0,0 0 0,0-1 0,-1 1-1,1 0 1,0-1 0,0 1 0,0 0-1,-1-1 1,1 1 0,0-1 0,-11-10 339,6 9-223,-1 0-1,0 0 1,1 0 0,-1 1-1,0 0 1,0 0 0,0 1-1,0 0 1,0 0 0,0 0-1,0 0 1,0 1-1,0 0 1,0 1 0,0-1-1,0 1 1,1 0 0,-1 1-1,1-1 1,-1 1 0,1 0-1,0 0 1,0 1 0,0-1-1,1 1 1,-6 6-1,-1 0 88,1 2-1,0-1 1,0 1-1,1 1 1,1 0-1,0 0 1,1 0-1,0 1 1,-6 21-1,9-23-51,2 0 0,-1 0 0,2 1 0,-1-1 0,2 0 0,0 1 0,0-1 0,1 0 0,1 1 0,0-1 0,0 0 0,1 0 0,1 0 0,0 0 0,1-1 0,0 0 0,10 16 0,-11-20-71,1 0-1,-1 0 0,2 0 1,-1-1-1,1 0 0,0 0 1,0-1-1,1 1 1,0-1-1,0-1 0,0 1 1,0-1-1,1-1 0,0 1 1,-1-1-1,1 0 0,0-1 1,1 0-1,-1 0 0,0-1 1,0 0-1,1-1 0,-1 1 1,1-2-1,-1 1 0,13-3 1,-14 2-16,0-1 1,0 0 0,0 0-1,0-1 1,0 0 0,-1 0-1,1 0 1,-1-1-1,0 0 1,0 0 0,0 0-1,-1-1 1,0 0 0,0 0-1,0-1 1,0 1 0,-1-1-1,0 0 1,0 0-1,0 0 1,-1-1 0,0 1-1,0-1 1,-1 0 0,2-7-1,-2 4-19,0 0 0,-1 0-1,0 0 1,0 0 0,-1 0-1,-1 0 1,0 1-1,0-1 1,-1 0 0,0 0-1,-1 1 1,0-1 0,0 1-1,-1 0 1,0 0 0,-1 0-1,-10-16 1,-3 3-227,0 0 0,-2 1-1,0 1 1,-1 1 0,-42-30 0,62 48-42,-1 1 0,1-1 1,0 0-1,0 0 0,-1 1 1,1-1-1,-1 0 1,1 1-1,0 0 0,-1-1 1,1 1-1,-1 0 0,1 0 1,-3 0-1,2 0-13,1 1 0,-1 0-1,1 0 1,-1 0 0,1 0 0,0 0 0,-1 1-1,1-1 1,0 0 0,-2 3 0,0 3-1261,21 77-7654,-12-59 5396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3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 7669,'-16'30'155,"1"0"0,-10 36 1,18-43 771,1 0 1,1 0 0,1 1 0,-1 25-1,-3 69 9450,13-125-9896,5-7-203,35-49 713,3 2-1,64-63 1,-93 109-794,-14 20-140,-2-1-39,1-1 0,-1 1 0,0 0 0,0 0 0,-1 0 0,1 0 0,-1 1 0,0-1 0,0 0 1,0 1-1,0 0 0,-1-1 0,0 1 0,0 0 0,0 0 0,-1 0 0,0 6 0,0 279 714,-1-40-258,4-194-656,2 1 1,17 78-1,-18-119-368,1 0 1,0-1-1,1 0 0,1 0 0,0 0 1,1-1-1,12 18 0,-13-23-525,1 0 1,0 0-1,1 0 0,10 8 1,-10-11-394,-1 0 0,1-1 0,0 1 0,0-2 1,13 5-1,11 1-6219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4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77 12629,'0'0'-923,"-1"-3"103,-1-2 566,1 0 0,-1 0 0,0 1 0,0-1-1,0 1 1,-1-1 0,0 1 0,0 0 0,0 0-1,0 0 1,-6-5 0,7 8 265,-2-1 41,-2 0 64,-1-1 1,1 1-1,-1 1 1,1-1-1,-1 1 1,0 0-1,0 1 1,1 0-1,-1 0 1,0 0-1,0 1 1,0 0 0,1 0-1,-1 0 1,-7 4-1,5-2 47,1 1 1,0 0-1,0 0 1,0 1-1,0 0 0,1 0 1,0 1-1,0 0 1,0 0-1,1 1 0,-10 12 1,1 2 173,0 0 0,2 0-1,0 2 1,2 0 0,0 0 0,1 1 0,-6 25 0,14-40-229,0-1 0,0 1-1,1 0 1,0-1 0,1 1 0,0 0 0,0 0-1,1-1 1,0 1 0,0 0 0,1-1 0,0 1-1,1-1 1,0 0 0,0 0 0,1 0 0,0 0 0,0 0-1,1-1 1,-1 0 0,2 0 0,-1 0 0,1 0-1,7 5 1,-3-4 38,0 0-1,0-1 0,0-1 1,1 1-1,0-2 1,1 1-1,-1-1 1,1-1-1,0 0 0,0-1 1,20 3-1,-28-6-76,1 1 0,-1-1 0,1 0 0,-1 0 0,1 0 0,-1 0 0,1-1 0,-1 0 0,0 0 0,1 0 0,-1 0 0,0-1 0,0 0 0,0 0 0,0 0 0,0 0 0,0-1 0,0 1 0,-1-1 0,1 0 0,-1 0 0,0 0 0,0-1 0,0 1 0,0-1 0,-1 1-1,1-1 1,-1 0 0,0 0 0,0 0 0,-1 0 0,1-1 0,-1 1 0,2-9 0,-2 3 14,1-1-1,-2 0 1,0 0-1,0 0 0,-1 0 1,0 0-1,-1 1 1,0-1-1,-1 1 1,0-1-1,-1 1 0,-8-18 1,1 6-45,-1 0-1,-1 1 1,-2 0 0,-22-27-1,18 30-1178,1 0 0,-2 0-1,-25-16 1,43 33 60,1 10-5698,1-7 6499,-1 0 1,0-1-1,1 1 0,-1 0 1,0-1-1,-2 3 0,1 1-389,2-5 574,-1 0 0,1 1 0,0-1 0,0 0 0,0 1 1,0-1-1,-1 1 0,1-1 0,0 0 0,0 1 0,0-1 0,0 1 0,0-1 0,0 1 0,0-1 0,0 0 0,0 1 0,0-1 0,1 1 0,-1-1 0,0 0 0,0 1 0,0-1 0,0 1 0,1-1 0,-1 1 0,13 27-2966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0 6645,'-26'64'-347,"3"-7"1848,-33 116 0,18 16 12475,45-199-13501,104-158 1323,21-30-467,-131 196-1259,3 2-13,-2 0-54,-1 0-1,0 0 1,1 1-1,-1-1 1,0 0-1,1 0 1,-1 1-1,0-1 1,1 1-1,-1-1 1,0 1-1,0 0 1,0-1-1,1 1 1,-1 0-1,0 0 1,0 0-1,0 0 1,0 0-1,0 0 1,-1 0-1,1 0 1,0 0-1,0 0 1,-1 0-1,1 1 1,-1-1-1,1 0 1,-1 1-1,1 1 0,9 30 67,-2-1-1,-1 2 0,-2-1 1,-1 0-1,-1 44 0,-1-32-13,1 301 354,9 108-1120,-10-433-99,1-1 0,1 1 1,0 0-1,9 21 1,-10-35 58,0-1 0,0 1 1,1 0-1,0-1 0,0 0 1,7 7-1,-7-9-147,0 0 0,0 0 0,0-1 0,1 0 0,-1 0-1,1 0 1,0 0 0,0-1 0,7 4 0,16 2-6339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67 12117,'8'-10'-879,"-7"8"122,0-1-697,6-29 1038,-6 28 1435,-3 4-993,1-1-1,-1 1 1,1-1-1,0 1 1,-1-1 0,1 0-1,0 1 1,-1-1-1,1 0 1,0 0-1,0 0 1,-2-2-1,1 1 33,-2 0 168,-1 2 7,-16 2 8,16-2 0,-1 2 0,-4 1-90,0 1-1,0 0 0,1 0 0,-1 1 0,1 0 1,0 1-1,1 0 0,-1 0 0,-8 9 0,-5 9 234,2 1 0,1 0 0,0 1-1,2 2 1,1-1 0,2 2-1,0 0 1,2 1 0,-15 55 0,25-75-279,1-1 0,0 1 0,0 0 1,1 0-1,0 0 0,1 0 1,0 0-1,1-1 0,0 1 1,0 0-1,1-1 0,0 0 0,1 1 1,0-1-1,0 0 0,1-1 1,0 1-1,1-1 0,0 0 1,0 0-1,10 8 0,-5-5 33,0-1-1,1 0 1,1-1 0,0 0-1,0-1 1,0-1 0,1 0-1,0 0 1,1-2-1,-1 0 1,1 0 0,27 4-1,-37-9-84,0 0 0,1 0 0,-1 0 0,0 0 0,0-1-1,0 0 1,1 0 0,-1 0 0,0-1 0,0 1 0,-1-1-1,1-1 1,0 1 0,-1-1 0,1 1 0,-1-1 0,0 0 0,0-1-1,0 1 1,0-1 0,-1 0 0,1 0 0,-1 0 0,5-8 0,-1 1 16,-1 0 1,-1 0 0,0 0-1,0 0 1,-1-1 0,-1 0-1,0 0 1,0 0 0,0-14-1,-2 11-27,-1-1-1,-1 1 0,-1 0 0,0 0 1,-1 0-1,0 0 0,-1 0 0,-1 1 1,0 0-1,-14-25 0,7 18-113,-1 0 0,0 1 0,-2 0 0,0 1 0,-2 1 0,-18-17 0,32 33-94,0-1 0,0 1 0,0-1 0,0 1 0,0 0 0,-1 0 0,1 1 0,-1-1 0,1 1 0,-1 0 0,1-1 0,-1 2 0,0-1 0,0 0 0,0 1 0,1 0 0,-1-1 0,0 1 0,0 1 0,0-1 0,1 1 0,-1-1 0,0 1 0,0 0 0,1 1 0,-1-1 0,1 1 0,-1-1 0,-3 3 0,-1 2-973,0 0 0,0 0 1,0 0-1,1 1 0,-1 1 1,2-1-1,-1 1 0,1 0 1,-9 17-1,3-4-3253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6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0 8321,'-8'27'212,"0"-1"1,1 1 0,2 1 0,1-1-1,-1 53 1,5-80-212,0 29 2385,2 0 0,11 54 3384,-5-87-5273,1-1-300,0-1 1,0 0-1,-1 0 0,0-1 1,0 0-1,0 0 0,10-14 0,84-105 1607,-86 111-1572,-1 4-21,6 10-59,-17 0-78,1 6 10,0 2-30,-1 0 0,0 0 1,0 1-1,-1-1 1,1 1-1,-2 0 1,1 0-1,-1 0 0,0 0 1,-1 0-1,0 0 1,0 10-1,-1 62 366,-3 0 0,-21 116-1,5-48-59,12-86-252,-9 109 450,15-138-746,2-1 0,0 1 0,8 37 0,-7-61-195,-1-1-1,1 0 0,1 0 1,0-1-1,0 1 0,0-1 1,1 1-1,0-1 0,1 0 1,0 0-1,0-1 1,11 12-1,-9-12-518,1 0 1,0 0 0,0-1-1,0 0 1,1-1-1,-1 0 1,1 0-1,0-1 1,1 0 0,17 3-1,8-1-3359,3-3-1731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7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91 10389,'0'0'-683,"3"-2"109,2-2 472,0 0 0,-1-1 0,1 1 0,-1-1 0,0 0 0,0 0 0,-1-1 0,4-6 0,-6 10 245,0-1 25,0 2-86,-1 0 1,1 0-1,-1 0 1,0-1-1,1 1 1,-1 0-1,0 0 1,0-1-1,0 1 1,0 0-1,0 0 1,0-1-1,0 1 1,-1 0-1,1 0 1,0-1-1,-1 1 1,1 0-1,-1 0 1,1 0-1,-1 0 0,1 0 1,-2-2-1,0 3-36,1-1 0,-1 0 0,1 1 0,-1-1 0,0 1 0,1 0 0,-1 0 0,0 0 0,0-1 0,1 1 0,-1 1 0,0-1 0,1 0 0,-1 0 0,0 1 0,1-1 0,-1 1 0,0-1 0,1 1 0,-1 0 0,-1 1 0,-10 4 205,0 1-1,0 1 0,0 0 1,1 1-1,1 0 0,0 1 0,0 0 1,1 0-1,0 1 0,0 1 1,2 0-1,-1 0 0,2 1 0,-1 0 1,-5 15-1,6-12-71,0 0 0,1 1 0,1 0 0,1 0 0,0 0 0,1 1 0,1 0 0,1-1 0,0 1 0,1 0 0,1-1 0,5 29 0,-3-33-61,1-1 0,1 1-1,0-1 1,0 0 0,1-1-1,1 1 1,0-1 0,14 17 0,-15-21-16,0 0 1,1 0-1,0-1 1,0 1-1,1-2 0,-1 1 1,1-1-1,1 0 1,-1-1-1,1 0 1,-1 0-1,12 3 1,-17-6-37,0 0 0,0-1 0,1 1 0,-1-1 0,0 1 0,0-1 1,1 0-1,-1 0 0,0-1 0,1 1 0,-1-1 0,0 1 0,0-1 0,0 0 0,0 0 0,1-1 1,-1 1-1,-1-1 0,5-2 0,-4 2-15,0-1 0,0 0 0,0-1 1,-1 1-1,1 0 0,-1-1 0,0 1 0,0-1 1,0 0-1,-1 0 0,1 0 0,-1 0 1,1-5-1,1-6 44,-1 0 1,-1 0 0,-1-1-1,0 1 1,0 0-1,-6-29 1,-1 10-198,-2 1 0,-1 0 0,-1 1 0,-2 0 0,-1 1 0,-1 0-1,-28-39 1,43 69-42,-1-1 0,0 1 0,0-1 0,1 1 0,-1 0-1,0 0 1,-1 0 0,1-1 0,0 1 0,0 0-1,0 0 1,-1 1 0,1-1 0,0 0 0,-1 0 0,1 1-1,-1-1 1,1 0 0,-1 1 0,1 0 0,-1-1 0,1 1-1,-1 0 1,1 0 0,-1 0 0,0 0 0,1 0 0,-1 0-1,1 0 1,-1 0 0,1 1 0,-1-1 0,1 1 0,-1-1-1,1 1 1,-1-1 0,1 1 0,-1 0 0,1 0 0,0 0-1,0 0 1,-1 0 0,1 0 0,-1 2 0,-4 3-861,0 0 1,1 1 0,-1 0 0,2 0 0,-1 0 0,-4 11 0,-2 9-1973,2 1-805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8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7961,'-6'24'518,"1"2"0,2-1 1,0 0-1,2 1 1,0-1-1,2 1 0,5 34 1,-3-4 2010,-3-49-2113,0-3 239,0-1 30,0 5-615,0-8-16,0 1-1,0-1 1,0 0-1,0 0 1,0 0-1,0 0 1,0 0-1,0 1 1,0-1-1,0 0 1,0 0-1,0 0 0,0 0 1,0 0-1,0 1 1,0-1-1,0 0 1,0 0-1,0 0 1,0 0-1,0 0 1,0 1-1,0-1 1,0 0-1,1 0 1,-1 0-1,0 0 1,0 0-1,0 0 1,0 1-1,0-1 1,0 0-1,0 0 1,1 0-1,-1 0 1,0 0-1,0 0 0,0 0 1,0 0-1,0 0 1,1 0-1,-1 0 1,0 0-1,0 0 1,0 0-1,0 0 1,0 0-1,1 0 1,-1 0-1,0 0 1,0 0-1,0 0 1,0 0-1,0 0 1,1 0-1,-1 0 1,0 0-1,0 0 1,0 0-1,0 0 0,0 0 1,1 0-1,-1 0 1,0-1-1,0 1 1,0 0-1,0 0 1,93-112 1306,4-4-473,-53 69-462,-42 46-360,2 0-3,18-3 104,-18 10-54,1 4-43,0 1-1,0-1 1,-1 1 0,-1 1 0,0-1-1,0 0 1,-1 1 0,-1 0 0,1 20 0,-8 115 463,6-141-519,-34 301 764,-10 209-285,44-502-843,1 0 0,0 0 0,1 0 1,0 0-1,1 0 0,5 15 0,-6-24-102,0 0 0,0 0 0,1 0 0,-1 0 0,1-1 0,0 1 0,1-1 0,-1 0 0,1 0 0,0 0 0,0 0 0,0-1 0,0 1 0,0-1 1,1 0-1,0 0 0,0-1 0,8 4 0,-2-3-1261,0 0 1,-1 0 0,23 1-1,4-1-4193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9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789 165 10145,'11'-31'-2165,"-10"29"1625,-3-3-270,0-1 737,-1-1 0,1 0 0,-1 1 0,-1 0 0,1 0 0,-1 0 0,-9-10 1,7 10 215,-1-1 0,-1 2 0,1-1 0,-1 1 1,0 0-1,0 1 0,0-1 0,-13-3 0,7 4 115,0 1 0,1 0 0,-1 1 0,0 0 0,-23 1 0,-2 1 239,0 1-1,-1 3 1,1 1 0,0 1 0,-67 22-1,88-22-324,1 1 0,0 1-1,0 0 1,1 2-1,0 0 1,0 1 0,1 0-1,1 1 1,0 1-1,0 0 1,2 1 0,-1 0-1,2 1 1,-13 21-1,18-26-50,0 0-1,1 0 0,1 0 0,0 0 1,0 1-1,1-1 0,0 1 1,1 0-1,0 0 0,1 0 0,0 0 1,1 0-1,0 0 0,1 0 1,0 0-1,0 0 0,1 0 0,1 0 1,0 0-1,1-1 0,-1 1 1,2-1-1,0 0 0,0 0 0,1-1 1,10 14-1,-8-13 3,0-2 0,1 1 0,0-1 0,0 0 0,1-1 0,0 0 0,0-1 0,1 0 0,0 0 0,0-1 0,0 0-1,1-1 1,-1-1 0,1 0 0,0 0 0,0-1 0,0-1 0,0 0 0,0 0 0,1-2 0,-1 1 0,0-1 0,0-1 0,0 0 0,0-1 0,-1 0 0,1-1 0,-1 0 0,1-1 0,-1 0 0,-1-1 0,1 0 0,-1-1 0,0 0 0,-1-1-1,1 1 1,14-18 0,-17 16-59,1-1-1,-2-1 0,1 1 1,-1-1-1,-1 0 0,0 0 1,-1-1-1,0 0 0,0 1 1,-1-1-1,-1-1 0,0 1 1,-1 0-1,0 0 0,-1-1 1,-2-19-1,-3 0-29,0 1 0,-3-1 0,0 1 0,-2 1 0,-17-37 0,25 63-181,0 0-1,-1 0 1,0 0-1,0 0 1,0 0 0,0 0-1,-1 1 1,-4-4-1,5 4-420,-4 8-1006,1 0 1251,0 0-1,0 0 1,0 1-1,1 0 1,-1 0-1,2 0 1,-1 0-1,0 1 1,1 0-1,-5 11 1,-2 9-808,-65 162-8280,59-139 5198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9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0 8353,'-4'12'-121,"-43"187"2691,43-152-326,-2 4 633,5-47-2226,1-3 145,-1 17-260,4-14 2623,2-5-2985,0-1-1,0 0 1,0 1-1,0-2 0,0 1 1,0 0-1,-1-1 1,1 0-1,6-6 0,37-30 536,1 2-1,2 3 0,105-54 0,-154 86-692,1 1-1,-1 0 1,0 0-1,1 0 0,-1 0 1,1 0-1,-1 1 1,1-1-1,-1 1 0,1-1 1,0 1-1,-1 0 1,1 0-1,-1 0 0,1 1 1,0-1-1,-1 0 1,1 1-1,-1 0 1,1 0-1,-1-1 0,0 2 1,1-1-1,-1 0 1,0 0-1,0 1 0,1-1 1,-1 1-1,0 0 1,-1-1-1,1 1 0,0 0 1,0 0-1,-1 0 1,1 0-1,-1 1 1,0-1-1,0 0 0,0 1 1,0-1-1,0 1 1,0-1-1,1 6 0,4 17 117,-1 1 0,-1 0-1,1 51 1,-11 81 213,3-108-248,-4 54 7,-4 202 593,12-258-786,3-1 0,1 1-1,2-1 1,19 61 0,-23-97-337,1 1 0,1-1 0,0 0-1,1 0 1,0-1 0,0 1 0,1-1 0,15 16 0,-17-21-362,0 0-1,1-1 1,0 1 0,-1-1 0,2 0 0,11 5-1,-13-7-310,1 0-1,0 0 0,0 0 1,1-1-1,-1 0 1,0 0-1,0-1 0,11 0 1,8-2-5430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5436,'0'0'7,"4"1"57,-2 0 5,1 0 0,0-1 1,-1 1-1,1 1 1,0-1-1,-1 0 1,0 1-1,1-1 1,-1 1-1,0 0 1,0-1-1,0 1 1,0 0-1,0 0 1,0 1-1,0-1 1,-1 0-1,1 1 0,1 3 1,5 14 502,-1 1 0,-1 0 0,7 39 1,-4-13 0,67 287 1756,-55-238-5749,-20-92 2068,-2-1-1075,-8 12-605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03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524 1 880,'0'0'215,"9"8"-128,-11-2 4074,-3-3-3826,0 0 0,0 0 1,0 0-1,0-1 0,0 0 0,-1 0 0,1 0 0,0-1 0,-1 0 1,0 0-1,-9 0 0,-271 40 6900,163-20-4150,78-11-1573,42-9 86,15 1-1358,25 3-1,1-1 0,72-3 1,92-16 70,-66 3-545,-59 6-268,67-4-2492,-120 11 39,44 5 1,-67-6 2775,0 0 1,0 0 0,0 0 0,0 0-1,0 1 1,0-1 0,0 0 0,0 1-1,0-1 1,0 0 0,0 1 0,0-1-1,-1 1 1,1 0 0,0-1 0,0 1 0,0 0-1,-1-1 1,1 1 0,1 1 0,-2-1 74,0-1 1,0 1-1,0 0 1,0 0-1,0-1 1,0 1 0,0 0-1,0-1 1,0 1-1,0 0 1,-1-1-1,1 1 1,0 0 0,0-1-1,-1 1 1,1 0-1,0-1 1,-1 1 0,1 0-1,-1 0 1,-22 21-783,23-22 925,-15 9-256,0-1 1,0 0 0,-1-1 0,0-1-1,0-1 1,-18 5 0,13-4 204,-66 15 1936,-1-4 0,-151 9-1,190-22-848,-114 19 3358,117-16-2525,45-7-1821,0 0 1,0 0-1,0 0 1,1 0-1,-1 0 1,0 0-1,0 1 1,0-1-1,0 0 1,0 1-1,1-1 1,-1 0-1,0 1 1,0-1-1,1 1 1,-1-1-1,-1 2 1,8 6 1767,20 3-821,-8-7-815,-1-1 0,1-1 0,0-1 0,-1 0 1,1-1-1,23-4 0,-12 2-30,257-23-269,-143 1-4347,-4-12-8645,-120 29 7092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09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0 2348,'-4'0'407,"-220"9"10306,221-9-9989,-20 0 5403,173-7-4868,-75 7-1250,93 1-1366,-1 11-3353,-160-11 4301,0 0 0,-1 1 0,1-1 1,-1 1-1,0 0 0,1 1 0,-1 0 0,0 0 0,0 0 0,6 5 0,-11-7 323,-1-1 0,1 1 0,-1 0 0,1 0 0,-1-1 0,1 1 0,-1 0 0,0 0 0,1 0 0,-1 0 0,0 0 0,0 0 0,1-1 0,-1 1 0,0 0 0,0 0 0,0 0 0,0 0 0,0 0 0,0 0 0,-1 0-1,1 0 1,0 0 0,0-1 0,-1 1 0,1 0 0,0 0 0,-1 0 0,1 0 0,-1-1 0,0 2 0,-16 21-669,16-22 818,-10 9-99,0 0 1,-1 0-1,-1-1 0,1 0 1,-2-1-1,1-1 1,-29 12-1,9-4 664,-2 0 1309,-2-2 0,0-1-1,0-2 1,-1-2 0,-65 6 0,78-11-883,67-3 2607,88-5-5220,34-15-4300,-56 2-2892,-68 10 2520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0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369 217 12781,'15'-51'-4567,"-14"47"4120,-1 0 58,0-4 251,0-4-254,0 0 0,-4-23 0,4 31 447,-1 1 0,-1-1 0,1 0-1,0 0 1,-1 0 0,0 1 0,0-1 0,0 1 0,-1-1 0,1 1 0,-1 0-1,1 0 1,-1 0 0,0 0 0,0 0 0,-1 1 0,-4-4 0,0 2 184,-2-1 0,1 1 0,0 1 0,-1 0 0,0 0 0,-13-2 0,20 5-41,-2 0-8,-1 1-85,0 0 0,0 0-1,0 0 1,0 1 0,0 0 0,0 0 0,1 0 0,-1 1 0,1 0 0,-1 0 0,1 0-1,-5 5 1,-17 16 654,2 1-1,-35 45 1,53-62-624,0 1 1,1 0 0,1 1 0,-1 0 0,2-1 0,-1 2-1,1-1 1,1 0 0,0 1 0,0 0 0,1 0 0,-1 13-1,3-16-62,1 0-1,-1-1 0,1 1 1,1-1-1,0 0 0,0 1 0,0-1 1,1 0-1,0 0 0,0 0 1,1 0-1,0-1 0,0 0 0,0 1 1,1-2-1,0 1 0,0 0 1,1-1-1,0 0 0,-1 0 1,2-1-1,-1 1 0,0-1 0,12 5 1,-7-4 57,0-1 1,0 0-1,1 0 1,-1-1-1,1-1 1,0 0-1,0-1 0,0 0 1,0 0-1,0-1 1,0-1-1,0 0 1,-1-1-1,20-5 1,-24 5-59,0 0 1,1-1-1,-1 0 1,0 0-1,-1-1 1,1 0-1,-1 0 1,0 0 0,1-1-1,-2 0 1,1 0-1,-1-1 1,0 1-1,0-1 1,0 0-1,-1-1 1,0 1-1,0-1 1,-1 0 0,1 0-1,-2 0 1,1 0-1,-1 0 1,0-1-1,0 1 1,-1-1-1,0 1 1,-1-1-1,1 0 1,-2-10 0,-3-3-69,-1 1 1,0 1 0,-2-1 0,0 1 0,-1 0 0,-1 1 0,-1 0 0,-1 0 0,-23-30 0,34 47-70,-1 1 0,1-1 0,-1 0 0,0 1 0,1-1 1,-1 1-1,0-1 0,1 1 0,-1-1 0,0 1 0,1-1 0,-1 1 0,0 0 1,0-1-1,0 1 0,1 0 0,-1 0 0,0-1 0,0 1 0,0 0 0,0 0 1,1 0-1,-1 0 0,0 0 0,0 0 0,0 1 0,0-1 0,1 0 0,-1 0 1,0 0-1,0 1 0,0-1 0,1 0 0,-1 1 0,-1 0 0,-19 17-1618,20-17 1850,-8 9-1235,1 0 0,0 1 0,1 0 1,0 0-1,-8 20 0,-2 1-1496,3-7-96,3 2-581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1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7081,'-15'184'1505,"13"-2"5736,2-179-5619,3 8-664,-3-11-905,0 0 0,0 0 0,0 1-1,0-1 1,0 0 0,0 0 0,0 0 0,0 0 0,0 1 0,0-1 0,1 0 0,-1 0 0,0 0 0,0 0 0,0 0-1,0 1 1,0-1 0,1 0 0,-1 0 0,0 0 0,0 0 0,0 0 0,0 0 0,1 0 0,-1 0 0,0 0 0,0 0-1,0 1 1,1-1 0,-1 0 0,0 0 0,0 0 0,0 0 0,1 0 0,-1 0 0,0-1 0,0 1 0,0 0-1,0 0 1,1 0 0,-1 0 0,0 0 0,0 0 0,0 0 0,1 0 0,-1 0 0,0 0 0,0-1 0,0 1 0,0 0-1,0 0 1,0 0 0,1 0 0,-1 0 0,0-1 0,0 1 0,0 0 0,0 0 0,0 0 0,0-1 0,73-95 1340,-35 43-642,85-90 0,-118 138-718,0 0-1,0 1 1,1-1-1,-1 1 1,1 0-1,0 1 1,0-1 0,1 1-1,7-3 1,-11 5-23,-1 1 1,1 0-1,-1 0 1,1 0-1,-1 0 1,1 0-1,-1 0 1,1 0-1,-1 1 1,1 0-1,-1-1 1,0 1-1,1 0 1,-1 0-1,0 0 1,0 0-1,1 1 1,-1-1-1,0 0 1,0 1-1,-1 0 1,1-1-1,0 1 1,0 0-1,-1 0 1,1 0-1,-1 0 1,2 3-1,2 4 57,0 0 0,0 0-1,-1 1 1,0 0 0,-1 0-1,0 0 1,0 1 0,1 10-1,6 91 376,-9-89-367,7 190 480,11 146 254,-16-337-1249,0 0 1,2-1-1,0 1 0,1-1 1,2 0-1,15 34 0,-17-46-352,-1 1-1,2-1 0,-1-1 0,1 1 0,0-1 1,13 10-1,-12-12-300,0 0 0,0 0-1,1-1 1,-1-1 0,1 0 0,0 0 0,0 0 0,11 2 0,22 3-6227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312 229 3080,'-37'2'924,"33"-2"-639,0 0 45,-13-1 38,13 0 25,-1 1 36,-36-1 2121,37 0-1958,-34-6 2508,35 6-2477,-74-10 3138,8 11-1602,65 0-1779,0 0-20,187 17 2815,462-32-6630,-632 14 3048,0-1-1,-1 0 0,1-1 0,0 0 0,14-6 1,-26 9 373,-1 0 1,1-1 0,-1 1 0,1 0-1,0-1 1,-1 1 0,1-1 0,-1 1 0,1-1-1,-1 1 1,0-1 0,1 1 0,-1-1-1,1 1 1,-1-1 0,0 1 0,1-1 0,-1 0-1,0 1 1,0-1 0,0 1 0,1-1-1,-1 0 1,0 1 0,0-1 0,0 0 0,0 1-1,0-1 1,0 0 0,0 1 0,0-1-1,-1 0 1,1 1 0,0-1 0,0 0 0,0 1-1,-1-1 1,0-1 0,-15-25-354,14 25 423,-80-121 3792,81 121-3432,-4-6 36,2 3-269,6 6 2054,28 22-1898,54 45 671,-76-60-896,-1 0 1,0 1 0,0 0-1,-1 0 1,0 1 0,-1-1-1,6 13 1,-10-19-160,-1 0 1,0 0-1,0 0 1,0 1-1,0-1 1,-1 0-1,1 0 1,-1 1-1,0-1 1,0 0-1,0 1 1,0-1-1,-1 0 0,1 1 1,-1-1-1,0 0 1,0 0-1,-3 6 1,1-3-292,0-1 0,-1 0 0,0 0 0,0 0-1,0 0 1,-1-1 0,0 1 0,1-1 0,-9 5 0,-10 4-1702,0 0 0,0-2 0,-45 15-1,66-25 1950,-38 13-3716,2-3-1428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9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494 168 9525,'0'0'-583,"-1"-5"-380,-5-14 628,4 15 80,1 1 85,-4-10 70,4 10 82,0 0 90,-28-59 2461,28 60-2175,-2-1-4,-19-18 726,20 19-753,-1 0-13,-8-6-27,9 6-25,-2 0-23,-32-11 563,33 12-628,-3 2 13,-21 4 187,0 1 0,0 2 1,1 0-1,0 2 0,0 1 0,1 1 0,-45 29 1,62-35-270,1 0 1,-1 1 0,1 0 0,1 0 0,-1 1 0,1-1 0,-7 14 0,-2 1 149,11-14-193,1-1 1,-1 2 0,2-1-1,-1 0 1,1 1 0,0-1-1,1 1 1,0-1 0,0 1-1,1 0 1,1 12 0,0-12 6,0 0 0,1-1 0,0 1-1,1 0 1,0-1 0,0 0 0,1 1 0,0-1 0,1-1 0,-1 1 0,2-1 0,-1 1 0,1-1 0,0-1 0,0 1 0,1-1 0,-1 0 0,1-1 0,1 0 0,-1 0-1,1 0 1,0-1 0,0 0 0,17 5 0,-8-3 79,0-1 0,1-1-1,0-1 1,0 0 0,0-1 0,0-1-1,0-1 1,0 0 0,0-1-1,0-2 1,0 1 0,0-2 0,0-1-1,-1 0 1,0-1 0,0 0 0,0-2-1,-1 0 1,0-1 0,-1 0-1,0-1 1,23-21 0,-34 28-116,0-1 0,0 0 0,-1 0 0,1 0 0,-1 0 0,0-1 0,0 1 0,-1-1 0,1 0 0,-1 0 0,0 1-1,0-2 1,-1 1 0,1 0 0,-1 0 0,0 0 0,-1-1 0,1 1 0,-1 0 0,0-1 0,-1 1 0,1-1 0,-1 1 0,0 0 0,0 0 0,-1-1 0,-3-8 0,0 4-18,-1 0 1,0 0-1,0 1 0,-1 0 0,0 0 1,0 1-1,-1 0 0,0 0 1,-1 0-1,0 1 0,0 1 0,-14-8 1,5 4-36,0 1 1,0 1 0,-1 1-1,0 1 1,-34-7 0,50 13-93,-1 0 0,1 0 0,-1 0 0,0 1 0,1 0 0,-1-1 0,1 1 0,0 1 0,-1-1 0,1 0 0,0 1 0,0 0 0,0 0 0,0-1 0,0 2 0,0-1 0,0 0 0,1 1 0,-1-1 0,1 1 0,0 0 0,0 0 0,0 0 0,0 0 0,0 0 0,0 0 0,-1 5 0,-2 5-1321,0 1 1,1-1-1,1 1 0,-3 17 1,2 28-6490,6-36 3016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9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56 9637,'0'24'70,"-5"191"2232,2-176 296,-14 59-1,17-95-1843,7-28 4896,36-117-4603,-26 102-838,2 1 0,2 2 0,1 0 0,1 1 1,30-34-1,-29 61-67,-19 14-66,-1-1-49,0 0 1,0 1 0,0 0-1,0 0 1,-1 0 0,1 0-1,-1 0 1,-1 1 0,1-1-1,-1 1 1,0 0-1,0 0 1,-1 0 0,2 6-1,14 117 606,0 183-1,-6-76-167,-11-224-463,7 87-409,32 164-1,-36-250-203,1 0 0,0 0 0,1 0-1,1 0 1,0-1 0,0 0 0,17 22 0,-16-26-473,0 0 0,0 0 0,1-1 0,-1-1 0,2 1 0,-1-1 0,1 0 0,0-1 0,0 0 0,0-1 0,14 5 0,17 3-6622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6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 1370 1212,'0'0'3144,"-1"4"-2826,-3 14 26,3-14 2545,1 0-2539,-9 31 8014,2-26-8073,1-5 3375,-3-4-3393,-1-1-1,1 1 1,0-1-1,0-1 1,0 0 0,0 0-1,-9-4 1,-65-27 964,72 27-1119,-1-1 0,1 0 0,0-1 0,1 0 0,-1-1-1,2 0 1,-1 0 0,1-1 0,1-1 0,0 1 0,0-1 0,-10-20 0,4 2-35,2 1 1,0-1 0,2-1 0,-8-37 0,10 29-45,1 1 0,3-1 1,1-1-1,1 1 0,2 0 0,8-55 1,-3 62-33,1 0 0,2 1 0,1 0 0,1 1 0,1-1 1,2 2-1,1 0 0,23-35 0,-24 44-10,2 0 0,0 1 0,1 1 0,0 0-1,1 1 1,1 0 0,1 2 0,0 0 0,1 1 0,1 1 0,-1 1 0,2 1-1,0 1 1,0 1 0,0 1 0,1 0 0,0 2 0,26-3 0,-4 4-6,0 1 1,0 2 0,73 8-1,128 32-739,-237-39 680,-9-4 28,-17-12 15,-33-17 0,-97-54-75,37 20 4,94 57 21,1 0 0,-24-20 0,38 28 50,11 4-29,46 11 27,103 36 0,59 42 10,-204-84 11,5 3 1,4 5 1,-21-11 2,-2-1-2,0-2-4,0 0-1,0 0 0,0 0 1,0 0-1,0 1 1,0-1-1,0 0 0,0 0 1,0 0-1,-1 0 0,1 0 1,0 0-1,-1 1 1,1-1-1,-1 0 0,1 0 1,-1 0-1,0 0 0,-1 1 1,1 0-30,-4 6-190,-1 0 0,0-1 0,-1 1 1,1-1-1,-14 10 0,-5 6-520,-132 120-5383,42-54-2864,87-69 3606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8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6 264 9689,'-4'-21'-415,"3"16"363,3-16 1962,-2 19-1697,-1 1 0,1 0 0,0-1-1,0 1 1,0-1 0,1 1 0,-1 0-1,0-1 1,0 1 0,1 0 0,-1-1 0,1 1-1,-1 0 1,1 0 0,0-2 0,0 3-185,-1 0 1,1 0 0,-1 0 0,0 0 0,1 0 0,-1 0 0,0 0-1,1 0 1,-1 0 0,1 0 0,-1 0 0,0 0 0,1 0-1,-1 1 1,0-1 0,1 0 0,-1 0 0,0 0 0,1 1-1,-1-1 1,0 0 0,1 0 0,-1 1 0,0-1 0,0 0 0,1 0-1,-1 1 1,0-1 0,0 0 0,1 1 0,17 30-95,72 190 1255,-47-107 126,-42-111-1028,0-2 18,0 7-248,-1-8-35,0 0 0,0 1 0,0-1 0,0 0 0,0 0 0,0 0 0,0 0 0,0 0 1,0 0-1,0 1 0,-1-1 0,1 0 0,0 0 0,0 0 0,0 0 0,0 0 0,0 0 0,0 1 0,0-1 0,0 0 0,0 0 0,-1 0 0,1 0 0,0 0 0,0 0 1,0 0-1,0 0 0,0 0 0,0 0 0,-1 0 0,1 0 0,0 0 0,0 0 0,0 0 0,0 0 0,0 0 0,-1 0 0,1 0 0,0 0 0,0 0 0,0 0 0,0 0 0,0 0 1,-1 0-1,1 0 0,0 0 0,0 0 0,0 0 0,0 0 0,0 0 0,0 0 0,-1 0 0,1-1 0,0 1 0,0 0 0,0 0 0,0 0 0,0 0 0,0 0 0,0 0 1,0 0-1,0-1 0,0 1 0,0 0 0,-1 0 0,-14-12 88,1 0 0,0-1 0,1 0 0,-23-31 1,26 29-77,2-1 1,0 0 0,1-1 0,0 0 0,2 0 0,0-1 0,1 1 0,0-1 0,0-21 0,2 15-32,1 0 0,2 1 1,0-1-1,2 0 0,0 1 0,11-36 1,-12 54-84,0-1 0,0 1 0,1 0 1,-1 0-1,1 0 0,0 0 0,0 1 1,1-1-1,-1 1 0,1 0 1,0 0-1,0 0 0,1 1 0,-1-1 1,1 1-1,0 0 0,0 0 1,0 1-1,0 0 0,0-1 0,0 2 1,1-1-1,-1 0 0,1 1 0,5 0 1,-4 0-377,-1 1 0,1-1 1,-1 2-1,1-1 0,0 1 0,-1 0 1,1 0-1,-1 1 0,9 3 1,-9-3-370,-1 1 0,1 0 0,-1 0 0,0 0 0,0 1 0,0-1 1,0 1-1,-1 0 0,0 1 0,8 8 0,-5 0-2512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8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81 7125,'-19'6'639,"19"-6"-585,0 0 1,0 0-1,0 0 0,-1 0 0,1 0 1,0 0-1,0 0 0,0 0 0,-1 0 1,1 0-1,0 0 0,0 0 0,0-1 1,0 1-1,0 0 0,-1 0 0,1 0 1,0 0-1,0 0 0,0 0 0,0-1 1,0 1-1,0 0 0,-1 0 0,1 0 1,0 0-1,0-1 0,0 1 0,0 0 1,0 0-1,0 0 0,0-1 0,0 1 1,0 0-1,0 0 0,0 0 1,0-1-1,0 1 0,0 0 0,0 0 1,0 0-1,0-1 0,13-25 2286,-11 23-2923,0 0 522,1 0 0,-1 0 0,1 0-1,0 0 1,0 0 0,0 0-1,0 1 1,1-1 0,-1 1 0,1 0-1,-1 0 1,1 0 0,6-1-1,10-5-1362,-7 2-3462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9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1 661 6469,'0'0'-284,"4"-5"6,8-9 127,0 1-1,1 0 1,0 1-1,1 0 1,29-17-1,90-46-16,-80 47 190,-23 12-10,99-60 247,-115 66-169,-1 0 0,0 0 0,-1-1 0,0-1 0,-1 0 0,18-24 0,-26 31-51,1 0 1,-2 0-1,1 0 0,-1 0 1,0-1-1,0 0 1,0 1-1,-1-1 1,1 0-1,-2 1 1,1-1-1,0 0 1,-1 0-1,0 0 1,-1 0-1,1 0 1,-3-7-1,1 6 13,0 1-1,-1-1 0,0 1 0,0 0 1,0 0-1,-1 0 0,0 1 0,0-1 1,0 1-1,-1 0 0,1 0 0,-1 0 1,-1 1-1,-7-6 0,0 1 66,0 0 0,-1 1 0,0 1 0,0 0 0,-1 1 0,0 1 0,0 0 0,0 1 0,-30-4 0,43 7-93,0 1-1,0 0 0,0 0 1,1 0-1,-1 0 0,0 0 1,0 1-1,1-1 1,-1 0-1,0 1 0,0 0 1,1-1-1,-1 1 1,0 0-1,1 0 0,-1 0 1,1 0-1,-1 0 1,1 0-1,0 0 0,-1 0 1,1 1-1,0-1 1,0 0-1,0 1 0,0-1 1,0 1-1,0-1 1,0 1-1,0 0 0,1-1 1,-1 1-1,1 0 1,-1 0-1,1-1 0,0 1 1,-1 3-1,1 7 87,0-1 0,0 0-1,1 0 1,4 21 0,-3-21-45,105 466 2740,-101-454-2517,20 55 2635,-24-75-2459,-2-3-415,0 1 0,0-1 1,0 0-1,0 1 0,0-1 0,0 0 0,1 0 1,-1 1-1,0-1 0,0 0 0,0 1 1,0-1-1,1 0 0,-1 0 0,0 1 0,0-1 1,1 0-1,-1 0 0,0 0 0,0 1 1,1-1-1,-1 0 0,0 0 0,1 0 0,-1 0 1,0 0-1,0 1 0,1-1 0,-1 0 1,0 0-1,1 0 0,-1 0 0,0 0 0,1 0 1,-1 0-1,0 0 0,1 0 0,-1 0 1,0-1-1,1 1 0,-1 0 0,0 0 0,1 0 1,-1 0-1,0 0 0,1 0 0,-1-1 1,0 1-1,0 0 0,1 0 0,-1-1 0,39-63 859,32-46 205,-62 97-1004,2 0 0,-1 1 0,2 0 0,0 1 0,25-19 0,-34 28-98,0 1-1,0-1 0,0 1 1,0-1-1,0 1 0,0 0 0,0 0 1,0 1-1,1-1 0,-1 1 1,0-1-1,1 1 0,-1 0 1,0 0-1,1 1 0,-1-1 0,0 1 1,0-1-1,6 3 0,-3-1 1,0 1-1,0 0 0,0 0 0,-1 1 1,1-1-1,-1 1 0,0 0 1,9 10-1,6 8-380,-1 1 1,20 32-1,-16-19-4106,-4-1-5432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24 6637,'0'0'6731,"-7"-3"-10715,-21-13 1952,21 12-498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90 6225,'-14'-58'118,"13"54"321,-4-15 1543,1 10-463,3 14 2107,4 13-3446,1-1 0,1 1-1,0-1 1,11 24-1,6 2-59,49 108 409,-33-50-4263,-37-99 3411,0-1 0,-1 1 0,1 0 0,-1 0-1,0 0 1,1 0 0,-1-1 0,0 1 0,0 0 0,0 0 0,0 0 0,-1 0 0,1 0 0,0-1 0,-1 1 0,0 0 0,1 0 0,-1-1 0,0 1 0,0 0-1,0-1 1,-1 3 0,1-3 350,-1 3-2489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111 308 5581,'-12'-8'8,"0"-1"0,1 0 0,0-1 1,0 0-1,1-1 0,0 0 1,1-1-1,-13-20 0,22 30 10,-1 1 0,1-1 0,-1 1 0,1-1 0,0 1-1,0-1 1,0 0 0,0 1 0,0-1 0,0 1 0,0-1 0,0 1 0,0-1-1,1 0 1,-1 1 0,2-3 0,-1 0 30,1-2-12,0 0 1,0 0-1,0 0 1,1 1-1,0-1 1,0 1-1,1-1 1,0 1-1,-1 0 1,2 1 0,-1-1-1,0 1 1,1 0-1,10-7 1,0 0 25,1 1 0,1 1 0,25-11 0,-27 14-471,0 1 0,0 0 0,0 1 0,1 1 0,-1 1 0,1 0 0,27 0 0,-21 4-1266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56 211 4800,'-55'37'5738,"61"-44"-5347,7-5-187,1 0 0,0 2 0,1 0 0,1 0 0,30-14 0,42-12-51,95-26 0,2 12-4311,-138 40 101,-31 6 1669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98 260 5801,'-97'36'7917,"104"-43"-7380,1-2-373,2 0 0,-1 1-1,1 0 1,0 1 0,1 0-1,0 0 1,17-7 0,152-53 274,6 8-3442,46-17-5405,-182 58 5675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6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71 544 5933,'2'-33'-157,"7"-45"1,-4 46 2247,0-45 0,-9 29 68,1 18 3063,-22 433-3186,3-221 787,22-179-703,-1-6-2081,1 0 0,-1 0-1,0 0 1,0 0 0,0 1-1,0-1 1,0 0 0,-3-3-1,2 2-14,0 1-1,0 0 1,1 0 0,-1-1-1,1 1 1,0-1-1,-1-6 1,-5-37 129,3-1 0,2 0-1,2 1 1,9-74 0,-5 89-144,2 0 0,1 0 0,2 1 0,1 0 0,1 1 0,1 0 1,27-44-1,-30 60-59,0 2 0,1 0 1,1 0-1,0 0 0,0 1 1,1 1-1,1 0 0,-1 1 1,2 0-1,-1 1 0,1 1 1,0 0-1,30-10 0,-31 13-333,1 0 0,-1 1 0,1 1 0,0 0 0,0 1-1,0 0 1,0 1 0,0 0 0,0 2 0,0-1 0,0 2-1,0 0 1,-1 0 0,1 2 0,22 9 0,-31-12-33,-1 1-1,0-1 1,0 1 0,1 0 0,-2 0 0,1 0 0,0 0 0,-1 1 0,1 0 0,-1 0 0,0 0-1,4 6 1,-6-6-147,1-1-1,-1 0 1,0 1 0,0-1-1,0 1 1,0 0-1,-1-1 1,0 1 0,1 0-1,-1-1 1,-1 5-1,-3 17-4119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6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69 8753,'-82'41'3376,"90"-47"-3027,8-4-164,0 2 1,1-1 0,0 2-1,30-9 1,71-9-1730,-13 3-5478,-83 15 4038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7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6449,'40'-88'1126,"-39"86"-772,2-8-59,-3 11-246,0-1 1,0 0-1,0 0 1,0 0-1,0 0 0,0 1 1,0-1-1,0 0 0,0 0 1,0 0-1,0 0 1,0 1-1,0-1 0,0 0 1,0 0-1,1 0 1,-1 0-1,0 0 0,0 0 1,0 1-1,0-1 1,0 0-1,0 0 0,1 0 1,-1 0-1,0 0 0,0 0 1,0 0-1,0 0 1,0 0-1,1 0 0,-1 1 1,0-1-1,0 0 1,0 0-1,0 0 0,1 0 1,-1 0-1,0 0 0,0 0 1,0 0-1,0 0 1,1-1-1,-1 1 0,0 0 1,0 0-1,0 0 1,0 0-1,1 0 0,-1 0 1,0 0-1,0 0 1,0 0-1,0 0 0,0-1 1,1 1-1,-1 0 0,0 0 1,0 0-1,0 0 1,0 0-1,0 0 0,0-1 1,0 1-1,0 0 1,0 0-1,0 0 0,0-1 1,7 18 278,0 1 0,-2-1 0,0 1-1,-1 0 1,-1 0 0,1 33 0,-4 121 1355,-9-88-1043,1 10-1523,7-88 485,0-1 0,1 0 0,-2 1 0,1-1 0,-4 9 0,2-6-227,2-7 426,1 1 0,-1-1 0,0-1 0,1 1 0,-1 0 0,0 0 0,0 0 0,0 0 0,0 0 0,0-1 0,0 1 0,0 0-1,0-1 1,0 1 0,0-1 0,0 1 0,0-1 0,0 0 0,-1 1 0,1-1 0,0 0 0,0 0 0,0 0 0,-1 0 0,1 0-1,0 0 1,0 0 0,-2 0 0,2 0 93,-2 0-2099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7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0 295 5977,'0'-16'-36,"0"0"1,2 0 0,-1 0 0,8-25 0,-7 33 81,2-1 0,-1 1 0,1 0 0,0 0 0,1 0 0,0 1 0,0-1 0,1 1 0,11-12 0,-5 8 44,0 1 0,1 0-1,0 1 1,0 0-1,1 1 1,0 0 0,1 1-1,-1 1 1,18-5 0,-24 9-270,0-1 0,-1 1 0,1 1-1,0 0 1,0 0 0,0 1 0,0-1 0,0 2 0,0-1 0,0 1 0,0 1 0,0-1 0,0 1 0,0 0 0,-1 1 0,1 0 0,-1 0-1,0 1 1,14 8 0,-4 5-1520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7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4684,'-6'6'-59,"-8"6"467,1 1 0,0 0 0,-14 21 2276,32-33-2219,5 1-303,0 0 0,1-1 0,-1 0 0,1-1 0,-1 0 0,20-3 0,83-21-1941,-40 2-2249,-42 12 1559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10397,'0'0'333,"2"1"43,11 8 3041,-10-10-3306,1 0-323,3 0 190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8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31 194 5705,'-3'-57'59,"4"39"3335,6 44-3166,0 2 1,-2-1-1,2 36 0,-7 43 1306,-5 0 1,-26 144-1,29-243 1105,0-7-1124,-3-14-783,-1-23-925,3-5 498,2 1 0,2-1 0,12-77 0,-13 113-286,0 6-20,5-45 142,2 1 1,2 0-1,1 0 1,20-49-1,-25 81-208,1 0-1,0 1 1,1 0-1,0 0 1,0 0-1,1 1 1,1 0-1,12-11 1,-14 15-138,0 1 1,1 0-1,-1 0 1,1 0-1,1 1 1,-1 0-1,1 1 1,-1 0-1,1 0 1,0 1-1,0 0 1,0 0-1,10 0 1,-9 2-387,-1 0 0,1 0 0,0 1 0,0 0 0,18 5 0,-24-5 140,-1 0 0,1 0 1,-1 1-1,1-1 0,-1 1 0,1 0 0,-1 0 0,0 0 0,0 0 1,0 0-1,0 1 0,0-1 0,-1 1 0,1 0 0,-1 0 0,0 0 1,0 0-1,3 5 0,1 11-3423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8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69 7801,'-61'42'192,"58"-40"322,58-17 3616,48-13-5149,64-23-4379,-149 45 4102,18-7-1772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8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82 6445,'28'-23'-410,"55"-34"0,-80 55 1296,-8 13-528,-11 23 277,-34 53 0,26-53-115,3 1 0,-24 49 1,40-73-402,1 0 0,0 1 0,0-1 0,1 1 0,1-1 1,0 1-1,0 0 0,1 0 0,1 0 0,0 0 1,1 0-1,3 21 0,-2-26-63,0-1 0,0 0 0,1 0 0,0 0 0,0 0 0,0 0 0,1 0 0,0-1 0,0 0 0,0 1 0,0-2 0,1 1 0,0 0 0,0-1 0,8 5 0,-4-4 3,0 0-1,0 0 0,0-1 0,0-1 0,1 1 1,0-2-1,-1 1 0,1-1 0,19 1 1,-18-3-8,0 1 1,0-2-1,-1 0 0,1 0 1,0-1-1,-1 0 1,1-1-1,-1 0 1,13-6-1,-17 6-4,1-1-1,-1 1 0,0-1 0,0 0 1,0-1-1,-1 1 0,1-1 0,-1 0 0,0-1 1,-1 1-1,1-1 0,-1 0 0,0 0 1,3-7-1,-2-1-8,0 1 0,-1-1 0,0 0 0,-1 0 0,-1 0 1,0-1-1,-1 1 0,-1-1 0,0 1 0,-1 0 0,0-1 0,-1 1 0,-1 0 0,0 0 1,-1 0-1,-1 0 0,0 0 0,0 1 0,-2 0 0,1 1 0,-2-1 0,0 1 0,0 0 1,-1 1-1,-1 0 0,1 1 0,-2-1 0,0 2 0,0 0 0,-23-15 0,16 14-365,-1 1 0,0 1 0,0 0 0,-1 1 0,1 2-1,-27-5 1,22 6-620,0 2-1,0 0 1,0 2-1,0 0 0,0 2 1,0 1-1,0 0 1,-40 13-1,11 2-1495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9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508 106 5593,'-29'-4'-312,"-42"-7"-13,14-4 2635,-99-12 0,121 22-631,-1 2 0,1 2-1,-50 4 1,82-2 28,144 10-199,266-15 1,-262-1-1111,42-1-148,615-19 328,-267 11-2975,-498 14 36,69 8 0,-105-8 2192,-1 0 0,1 0 0,0 0 1,-1 0-1,1 0 0,0 0 0,-1 0 0,1 0 0,-1 1 0,1-1 0,0 0 0,-1 1 1,1-1-1,-1 0 0,1 1 0,-1-1 0,1 1 0,-1-1 0,1 0 0,-1 1 0,1 0 1,-1-1-1,1 1 0,-1-1 0,0 1 0,1-1 0,-1 1 0,0 0 0,0-1 1,1 2-1,-1-1-52,-1 0 1,1 0 0,0 0-1,-1 0 1,1 0-1,0 0 1,-1 0 0,1 0-1,-1-1 1,0 1 0,1 0-1,-1 0 1,0 0-1,1-1 1,-1 1 0,0 0-1,0-1 1,1 1 0,-1-1-1,0 1 1,0-1 0,0 1-1,-2 0 1,-25 13-2522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9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955 31 5973,'-404'-28'-173,"302"25"2334,-198 23-1,257-13-444,-53 15 1,95-22-1673,1-1 1,0 1 0,-1 0-1,1 0 1,0 0-1,-1 0 1,1 1 0,0-1-1,-1 0 1,1 0-1,0 0 1,-1 0 0,1 0-1,0 0 1,-1 0-1,1 1 1,0-1-1,-1 0 1,1 0 0,0 0-1,0 1 1,-1-1-1,1 0 1,0 0 0,0 1-1,0-1 1,-1 0-1,1 1 1,0-1 0,0 0-1,0 1 1,0-1-1,0 0 1,0 1-1,-1-1 1,1 0 0,0 1-1,0-1 1,0 0-1,0 1 1,0-1 0,0 0-1,0 1 1,1-1-1,-1 0 1,0 1-1,0-1 1,0 0 0,0 1-1,0-1 1,0 0-1,1 0 1,-1 1 0,0-1-1,0 0 1,0 1-1,1-1 1,-1 0 0,0 0-1,0 0 1,1 1-1,-1-1 1,31 7 395,-1-1-1,1-2 1,1-1 0,48-2 0,-40-1-258,994-32 2448,-849 21-2361,-24 2-283,138-7-53,-99 11-3555,-186 10 1940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254 121 7289,'69'-51'-691,"-6"-4"3537,-61 54-2474,9-12 1252,-83 94 945,11 2-1421,-73 131 1,111-169-878,1 1 1,2 0-1,2 2 0,3 0 1,-10 50-1,22-81-182,0 0 0,2 0 0,0 0-1,1 0 1,0 0 0,2 1 0,0-1-1,1 0 1,0-1 0,1 1 0,2-1-1,11 29 1,-7-27-172,1 0-1,0 0 1,1-2-1,1 1 1,1-1 0,0-1-1,1-1 1,0 0-1,1-1 1,20 13-1,-12-11-657,1 0-1,0-2 0,1 0 1,41 12-1,-40-17-1060,0-1 0,1-1-1,-1-2 1,47 2 0,-32-6-1793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526 221 7089,'1'-7'-147,"3"-11"-163,-1-1 0,0 0-1,-1 0 1,-1-22 0,-2 37 353,0 0 32,-12-27 370,12 29-380,0 0-1,0 0 1,-1 0-1,1 0 1,-1 1 0,1-1-1,-1 0 1,1 1-1,-1-1 1,0 1-1,0-1 1,0 1 0,0 0-1,0 0 1,0 0-1,-4-1 1,0 1 56,0 0 0,0 0 0,0 1 0,0 0 1,0 0-1,0 1 0,1 0 0,-1 0 0,0 0 0,0 1 0,-10 4 1,7-2 32,-1 1 1,1 0 0,0 1 0,1 0 0,-1 1 0,-8 8 0,-5 8 243,2 1 0,1 0 1,-31 51-1,19-23 297,-40 87 1,64-123-537,1 1 0,0-1 1,1 1-1,1 0 1,0 1-1,2-1 0,0 1 1,1-1-1,0 1 0,3 25 1,0-35-92,-1-1 1,1 1-1,0-1 1,0 0-1,1 0 1,0 0-1,0 0 1,1 0-1,0 0 1,0-1-1,1 0 1,-1 0-1,1 0 1,1-1-1,-1 1 1,1-1-1,11 8 1,-12-10-41,1 0 0,0-1 0,0 1 0,1-1 0,-1 0 0,0-1 0,1 1 0,-1-1 0,1-1 0,-1 1 0,1-1 0,-1 0 0,1 0 0,0-1 0,-1 0 0,0 0 0,1-1 0,-1 0 0,0 0 0,12-5 0,-3-1-30,-1 0 0,0 0 0,0-1 0,-1-1 0,0 0 1,-1-1-1,-1-1 0,1 0 0,-2 0 0,1-1 0,-2 0 0,0-1 0,0 0 0,-2 0 0,0-1 0,0 0 0,-1 0 0,-1-1 0,-1 1 0,4-21 0,-5 18 8,-1 0-1,0 0 0,-1 0 0,-1-1 1,-1 1-1,-1 0 0,0 0 0,-2 0 0,0 0 1,-1 1-1,0-1 0,-1 1 0,-1 0 1,-1 1-1,-1 0 0,0 0 0,-22-28 0,18 29 18,-1 1 0,0 1 0,-1 0 0,0 1 0,-1 1-1,-1 0 1,0 1 0,-30-13 0,37 18 9,0 1 0,-1 0 1,1 1-1,-1 1 0,0-1 0,0 2 0,0-1 0,0 2 1,0-1-1,0 1 0,0 1 0,0 0 0,0 1 1,0 0-1,0 0 0,-18 8 0,25-8-13,0-1 0,0 2 0,0-1 0,0 0 0,0 1 0,0 0 0,1 0 0,-1 0-1,1 0 1,0 0 0,0 1 0,0-1 0,0 1 0,1 0 0,-1 0 0,1 0 0,0 0 0,0 0 0,1 1-1,-1-1 1,1 1 0,0-1 0,0 1 0,0-1 0,1 1 0,0-1 0,0 1 0,0 0 0,0-1 0,1 1-1,1 7 1,2 1 28,0 0-1,0 0 1,1-1 0,1 1-1,0-1 1,1-1-1,0 1 1,1-1-1,16 17 1,5 2-279,1-1-1,2-1 1,1-2-1,1-2 1,67 37-1,-44-33-1209,1-2-1,1-3 0,73 19 1,-109-36-495,0-1 0,48 4 1,-50-8-1258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6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1 445 6429,'5'-2'-125,"1"0"1,0-1-1,0 0 0,-1 0 1,0-1-1,1 1 1,-1-1-1,-1 0 1,1 0-1,0-1 1,4-5-1,0-2 341,-1-1 1,0 0-1,9-20 0,-11 20 329,-1 1-1,0-1 0,4-18 1,-8 28-445,-1 0 195,4-6-48,-4 9-191,0 0-1,0 0 1,0 0 0,0 0 0,0 0 0,0 0-1,0 0 1,0 0 0,-1 0 0,1 0-1,0 0 1,0 0 0,0 0 0,0 0 0,0 0-1,0 0 1,0 0 0,0 0 0,0 0-1,-1 0 1,1 0 0,0 0 0,0 0 0,0 0-1,0 0 1,0 0 0,0 0 0,0 0-1,0 0 1,0-1 0,0 1 0,0 0 0,0 0-1,-1 0 1,1 0 0,0 0 0,0 0 0,0 0-1,-8 10 111,1 0 0,0 0 0,0 1 0,1 0-1,1 1 1,-8 19 0,7-14 187,1 1 1,1-1-1,0 1 1,2 0-1,0 0 0,0 25 1,2-41-307,0-1 0,1 1 0,-1 0 0,0 0 0,1 0 1,-1 0-1,1 0 0,0-1 0,0 1 0,0 0 0,-1-1 0,1 1 1,1 0-1,-1-1 0,0 1 0,0-1 0,1 0 0,-1 1 1,0-1-1,1 0 0,-1 0 0,1 0 0,0 0 0,-1 0 0,1 0 1,0 0-1,0-1 0,-1 1 0,1-1 0,0 1 0,0-1 0,0 0 1,0 0-1,0 1 0,0-1 0,0 0 0,-1-1 0,1 1 1,3-1-1,5 0 80,0-1 0,0-1 0,-1 0 1,1 0-1,14-8 0,1-3 124,-1-1 0,39-31 0,1-1 12,-62 45-289,0 3-10,0 0 34,0 0 1,-1 0 0,1 0-1,-1 0 1,1 0 0,-1 0-1,1 0 1,-1 1 0,0-1-1,0 0 1,2 3 0,-1-2 1,0 1 4,1 1 0,-1-1 0,0 1-1,0 0 1,0 0 0,0 0 0,0 0 0,-1 0 0,0 0 0,1 7 0,7 18 8,-4-17-10,2 3 35,0 0 1,12 19-1,-17-31-20,1 1 0,-1-1 0,1 0 0,0 1 0,0-1-1,0-1 1,0 1 0,1 0 0,-1-1 0,1 0 0,0 0 0,-1 0 0,8 3 0,-6-5-16,-1 0 1,0 0-1,0-1 1,0 1 0,1-1-1,-1 0 1,0 0-1,0 0 1,0-1 0,0 1-1,0-1 1,0 0-1,-1 0 1,1 0-1,5-6 1,5-2-68,-1-2 1,0 1-1,-1-2 1,0 0-1,-1 0 0,-1-1 1,0-1-1,-1 1 0,0-1 1,-1-1-1,-1 0 0,-1 0 1,0 0-1,-1-1 1,4-23-1,-8 36 34,-1-1 0,0 1 0,-1-1 0,1 1 0,-1 0 0,0-1 0,0 1 0,0 0 0,0 0 0,-1 0 0,1 0 0,-1 0 0,0 0 0,-1 0 0,1 0 0,-1 1 0,1-1 0,-1 1 0,0 0 0,0 0 0,-1 0 0,-6-5 0,8 7-16,-4 5-33,-16 12 81,21-16 1,1 1 1,-1-1-1,1 1 0,-1-1 1,0 1-1,1-1 0,-1 1 0,1 0 1,-1-1-1,1 1 0,0 0 1,-1-1-1,1 1 0,0 0 1,-1-1-1,1 1 0,0 0 0,0 0 1,0 0-1,0-1 0,0 1 1,-1 0-1,1 0 0,1 0 0,-1-1 1,0 1-1,0 0 0,0 0 1,1 1-1,-2 8 18,1 0 1,1 0-1,-1 0 1,2 0-1,-1 0 1,2-1-1,-1 1 1,1 0-1,1-1 1,-1 0 0,2 0-1,8 15 1,-6-13 9,0 0 0,1-1 0,0 0 1,1 0-1,0-1 0,1 0 1,-1-1-1,21 14 0,-26-20-20,1 0 0,0 0 0,-1 0 1,1-1-1,0 1 0,0-1 0,0 0 0,0-1 0,0 1 0,0-1 0,0 0 0,0 0 0,0 0 0,0-1 0,0 0 0,0 0 1,0 0-1,-1-1 0,1 0 0,0 1 0,-1-2 0,1 1 0,5-4 0,1-1-76,0-1 1,-1 0-1,0 0 0,-1-1 0,0 0 1,0 0-1,-1-1 0,8-12 1,-7 5-111,-1 0 0,0-1 1,-1 0-1,0 0 1,-2 0-1,6-34 0,-9 42 116,17-129-1094,-19 131 1048,1 4 49,-1 1-164,0 2 197,0 0 0,0 0 0,0 0 1,0 1-1,0-1 0,0 0 0,0 0 0,1 0 0,-1 0 1,0 0-1,0 1 0,1-1 0,-1 0 0,1 0 1,-1 1-1,1-2 0,2 1-29,-1 0-1,1 0 1,0 0 0,-1 0-1,1 0 1,0 1 0,-1-1 0,1 1-1,0 0 1,0 0 0,-1 0-1,5 1 1,13-2 222,-17 1 73,-2-3-126,17-43 761,-17 43-543,-1 3-271,0-12-30,0 12-24,0 0 0,0 0 0,0 0 0,-1 1 0,1-1 0,0 0 0,0 0 0,0 0-1,0 0 1,0 0 0,0 0 0,0 0 0,0 0 0,-1 0 0,1 1 0,0-1 0,0 0 0,0 0 0,0 0 0,0 0 0,-1 0 0,1 0 0,0 0 0,0 0 0,0 0 0,0 0 0,0 0 0,0 0 0,-1 0 0,1 0 0,0 0 0,0 0 0,0 0 0,0 0 0,0 0 0,-1-1 0,1 1-1,0 0 1,0 0 0,0 0 0,0 0 0,0 0 0,0 0 0,0 0 0,-1 0 0,1 0 0,0 0 0,0-1 0,0 1 0,0 0 0,0 0 0,0 0 0,0 0 0,0 0 0,0-1 0,0 1 0,0 0 0,0 0 0,0 0 0,-6 8 42,0 0 0,1 0 0,1 1 0,-1 0 0,1 0 0,1 0 0,-4 15 0,3-5 78,-5 26 464,-6 83 0,14-116-461,1 0 1,0 0-1,1 0 1,1 1-1,0-1 1,0 0-1,1-1 1,1 1-1,0 0 1,1-1 0,11 21-1,-14-28-78,1 0-1,-1-1 1,1 1-1,0-1 1,0 1-1,1-1 1,-1 0-1,1 0 1,-1-1-1,1 1 1,0-1-1,0 0 1,0 0-1,0 0 1,0 0 0,1-1-1,-1 0 1,0 0-1,1 0 1,-1 0-1,1-1 1,-1 1-1,10-2 1,0-1 5,1-2 1,-1 0 0,0-1-1,0 0 1,-1-1 0,0-1-1,0 0 1,0 0 0,13-12-1,0-1 9,-1-1 0,-1-1 0,26-31 0,-49 53-69,-1-1 1,0 1-1,0-1 1,1 1-1,-1-1 1,0 1-1,0-1 1,1 1-1,-1-1 1,1 1-1,-1 0 1,0-1 0,1 1-1,-1 0 1,1-1-1,-1 1 1,1 0-1,-1-1 1,1 1-1,-1 0 1,1 0-1,-1 0 1,1-1-1,-1 1 1,1 0-1,0 0 1,-1 0-1,1 0 1,-1 0-1,1 0 1,-1 0-1,1 0 1,0 0-1,-1 1 1,1-1-1,-1 0 1,1 0-1,-1 0 1,1 1-1,-1-1 1,1 0-1,-1 0 1,1 1-1,-1-1 1,1 0-1,-1 1 1,0-1-1,1 1 1,-1-1-1,0 1 1,1-1-1,-1 1 1,0-1 0,1 1-1,-1-1 1,0 1-1,0-1 1,1 1-1,9 42 45,-8-28-27,1-3-54,1 1-1,1-2 1,-1 1 0,2 0-1,0-1 1,0 0-1,1 0 1,0-1 0,1 0-1,13 15 1,-13-18-144,-1 0-1,1 0 1,0-1-1,1 0 1,0 0 0,-1-1-1,2 0 1,-1-1 0,1 1-1,-1-2 1,1 0 0,20 4-1,-23-6 79,1-1 0,-1-1-1,1 1 1,-1-1 0,0-1-1,0 1 1,1-1 0,-1 0-1,12-6 1,59-33-485,-71 36 532,21-12-119,0-1 0,-1-2 0,-1-1 0,27-28-1,-40 36 122,-2 0 1,1-1-1,-2 0 0,0-1 0,-1 0 0,0 0 0,-1-1 0,-1 0 0,8-27 0,-14 39 58,1-1 0,-1 1 0,0 0 0,0-1-1,0 1 1,-1-1 0,0 0 0,0 1 0,0-1-1,0 1 1,-1-1 0,1 1 0,-1-1 0,0 1 0,-1-1-1,1 1 1,-3-5 0,2 7 12,1 1 1,0-1-1,-1 1 0,0 0 0,1 0 1,-1 0-1,0 0 0,1 0 1,-1 0-1,0 0 0,0 0 0,0 1 1,0-1-1,0 1 0,0-1 1,0 1-1,0 0 0,0 0 1,0 0-1,-3 0 0,3 0-7,-9 2 139,-1 3-55,1 1-1,-1 0 1,1 0 0,0 1-1,0 0 1,1 1 0,-17 17-1,24-22-59,-1 1 0,1 0 0,0 0 0,0 0 0,0 0 0,1 1 0,-1-1 0,1 1 0,0-1 0,1 1 0,-1 0 0,1 0 0,0 0 0,0 0 0,0 0 0,1 0 0,0 0 0,0 0-1,0 0 1,0 0 0,1 0 0,0 0 0,0 0 0,3 7 0,-2-5 6,1 0 0,0 0 0,1 0 0,0 0 0,0 0-1,1-1 1,-1 0 0,1 0 0,1 0 0,-1 0 0,1-1 0,0 0-1,0 0 1,1-1 0,-1 0 0,1 0 0,0 0 0,0-1 0,9 3 0,-6-3-14,-1-1 0,1 0 0,-1-1 0,1 0 0,0 0 0,-1-1 0,1-1 1,0 0-1,0 0 0,-1 0 0,1-2 0,-1 1 0,0-1 0,1 0 1,9-6-1,9-6 19,-2-1 1,32-24 0,30-18-245,-86 57 83,0 0 0,-1 1 0,1-1 0,0 1 0,-1 0 1,1-1-1,0 1 0,0 0 0,0 0 0,-1 0 0,1 0 0,0 1 1,0-1-1,-1 0 0,1 1 0,0-1 0,-1 1 0,1 0 1,0-1-1,-1 1 0,3 1 0,31 24-4598,-34-24 4399,28 20-4504,-8-10 1484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6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46 175 7021,'-5'-160'634,"5"159"-614,0 1 1,0-1 0,0 0-1,0 1 1,0-1 0,0 1-1,0-1 1,1 0 0,-1 1-1,0-1 1,0 1 0,1-1-1,-1 1 1,0-1 0,1 1-1,-1-1 1,0 1-1,1-1 1,-1 1 0,1-1-1,-1 1 1,1 0 0,-1-1-1,1 1 1,-1 0 0,1-1-1,-1 1 1,1 0 0,-1 0-1,1 0 1,0-1 0,-1 1-1,1 0 1,-1 0 0,1 0-1,0 0 1,-1 0 0,1 0-1,0 0 1,21 5 319,-20-5-330,7 3 107,0 1 1,-1 0 0,1 1-1,-1 0 1,0 0 0,13 11-1,42 42 352,-50-45-375,26 26 266,-2 2 0,59 83 0,-83-104-274,-1 0 0,0 1 0,-2 0 0,-1 1 0,0 0 1,-2 0-1,0 1 0,-1-1 0,3 32 0,-9-40-169,0-1 0,-1 0-1,0 0 1,-1 0 0,-1 0-1,0-1 1,0 1-1,-1-1 1,-1 1 0,0-1-1,-1 0 1,0-1-1,-1 0 1,0 0 0,-1 0-1,0-1 1,0 0-1,-17 14 1,-3 1-627,-2-1-1,0-1 0,-1-2 1,-1-2-1,-43 20 1,-8 0-1423,0-2-189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6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0 6013,'-33'6'437,"-42"1"0,-3 0 8121,85-8-8377,1 1-1,-1-1 1,1 2 0,14 1 0,2 0-1,417-9 1728,-175 0-1385,1482 29 663,-1049-5-3180,-635-16 1535,197 12-4003,-246-9 4287,-10-1-1284,-72 8-8282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37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0 105 9881,'12'-35'-3145,"-11"31"2748,1 2 63,12-21-331,-13 21 537,1-1 46,7-7 50,-7 8 38,1 0 24,7-7 16,-7 7 24,-1 0 24,9-3 9,-8 3 14,1 2 16,2-1-53,0 0 0,0 1 0,0 0 0,0 1 0,0-1-1,-1 1 1,1 0 0,0 1 0,0-1 0,0 1 0,-1 0 0,1 1-1,-1-1 1,1 1 0,-1 0 0,0 0 0,0 1 0,-1 0 0,1 0-1,-1 0 1,0 0 0,6 8 0,0 0 193,0 0 0,-1 1 0,-1 0 0,0 0 0,-1 1 0,0 0 0,8 26 0,-12-29 162,0 0-1,0 0 1,-1 0-1,-1 1 1,1-1-1,-2 16 1,0-27-408,0-1-1,0 1 1,-1 0 0,1-1-1,0 1 1,0 0 0,-1-1 0,1 1-1,0 0 1,0 0 0,-1-1-1,1 1 1,0 0 0,-1 0 0,1-1-1,0 1 1,-1 0 0,1 0-1,-1 0 1,1 0 0,0 0 0,-1 0-1,1 0 1,0 0 0,-1 0-1,1 0 1,-1 0 0,1 0 0,0 0-1,-1 0 1,1 0 0,-1 0-1,1 0 1,0 0 0,-1 0 0,1 0-1,0 1 1,-1-1 0,1 0-1,0 0 1,-1 1 0,1-1 0,0 0-1,0 0 1,-1 1 0,1-1-1,0 0 1,0 1 0,-1-1 0,1 0-1,0 1 1,0-1 0,0 0-1,0 1 1,-1-1 0,1 0 0,0 1-1,0-1 1,0 1 0,0-1-1,0 0 1,0 1 0,0-1 0,0 0-1,0 1 1,0-1 0,1 1-1,-18-18 513,13 11-443,-8-32 264,11 35-274,1-2-18,0-5-53,1 1-1,0-1 0,0 1 0,1 0 1,0 0-1,1-1 0,0 1 0,0 1 1,1-1-1,0 0 0,1 1 1,0 0-1,0 0 0,0 1 0,1-1 1,0 1-1,1 0 0,0 1 0,0-1 1,0 1-1,1 1 0,0-1 0,0 2 1,0-1-1,12-4 0,-16 7-18,1 1 0,-1 0 0,0 0 0,1 0 0,-1 1 0,0-1 0,8 1 0,-9 0-3,2 0-1,0 0 0,2 1 0,0 1 1,-1-1-1,1 1 1,0 0 0,-1 1-1,1 0 1,-1 0-1,0 0 1,0 1-1,0-1 1,-1 1-1,1 1 1,-1-1 0,0 1-1,0 0 1,0 0-1,7 11 1,-6-6-1,0 1 0,-1-1 1,0 1-1,-1 0 0,6 21 0,-9-26 6,0-3-4,0 34 123,-2-34-32,3 7-132,0-7 247,-1-11 1085,-2-4-1272,2-31 49,8 2-3,-6 31-49,-3 7-11,1 1 1,0 0 0,0-1-1,0 1 1,0 0 0,0 0-1,0 0 1,1 0 0,-1 0-1,1 0 1,-1 0 0,1 0-1,3-2 1,3-5-6,-4 5-4,0-1 1,0 1-1,1 0 1,-1 0-1,1 1 0,-1-1 1,1 1-1,0 0 0,1 0 1,-1 0-1,8-2 1,-7 3-9,-4 1-4,2 0 2,0-1 9,0 1 0,0 0 1,0 0-1,0 0 1,0 0-1,0 1 0,0-1 1,0 1-1,0 0 1,0 1-1,0-1 0,0 1 1,0-1-1,0 1 1,0 1-1,0-1 0,0 0 1,5 3-1,-6-2-8,3 4 6,4 3-1,-6-3-4,-2-3 10,0 0 1,0 1-1,-1-1 1,0 1-1,1-1 1,-1 1-1,-1-1 0,1 1 1,0 4-1,2 3-2,-1-3 18,0 1 0,-1-1 0,0 1 0,-1 0 0,0 0 0,0-1 0,-2 11 0,-5 61 194,7-77-153,0 1-2,-4 30 99,4-30-68,-1-1-44,-1 30 818,2-29 1493,8-10-2175,42-35-193,64-57-4428,-99 83 1010,-1-1 0,21-29 1,-25 30-993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1393 33 6277,'-471'26'-1308,"-1"-27"4341,172-1 1392,154 5 104,142-3-2985,19-2-1098,690-37 1665,-562 35-1860,1462-10 1046,-1347 14-1409,167 5-3782,-417-5 2062,-1 2 3500,-3-1-4185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2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26838,'0'1828'0,"1829"-1828"0,-1829-1828 0,-1829 1828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5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234 310 11805,'-70'-15'-3706,"65"15"3605,-35-2 1223,36 2-361,0 0-504,-14 4 0,13-4-7,-34 6 935,35-6-976,-33 10 1217,34-9-285,0 0-867,1 2 1580,9-1-754,23 0-434,43-1-380,987-31 2295,-1044 30-2548,0 0 1,0-1-1,-1-1 0,1 0 1,25-7-1,-40 8-33,0 1 1,-1 0-1,1-1 0,-1 1 0,1-1 0,0 1 1,-1-1-1,1 0 0,-1 1 0,1-1 0,-1 1 0,0-1 1,1 0-1,-1 1 0,0-1 0,1 0 0,-1 0 0,0 1 1,0-1-1,0 0 0,1 0 0,-1 1 0,0-1 0,0 0 1,0 0-1,0 0 0,-1 1 0,1-2 0,0-1 0,-1 0 0,1 1 0,-1-1 0,0 1 0,0-1 0,0 1 0,0-1-1,-2-3 1,-22-25 170,-2 0 0,-1 1 0,-1 2 0,-47-35 0,21 17-31,53 44 615,7 13-605,6 11-19,1-1-1,20 28 1,15 16 221,-43-58-339,0 0 1,0 0-1,0 0 1,-1 1 0,0-1-1,-1 1 1,2 10 0,-3-16-47,-1 0 1,0 0 0,0 0 0,0 0-1,0 0 1,-1 0 0,1 0 0,0 0-1,-1 0 1,0 0 0,1 0 0,-1 0-1,-1 2 1,-2 4-109,2-1-269,-1 0 0,-1 0 0,1 0 1,-1 0-1,-1 0 0,1 0 0,-1-1 1,0 0-1,0 0 0,-1-1 0,0 1 1,0-1-1,-9 5 0,-7 4-2636,-1-1 0,-38 16 0,46-22 1426,-15 6-3706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6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65 9993,'4'-19'-689,"-4"15"1131,0 0-1,-1 0 1,1 0-1,-1 0 1,0 0-1,0 1 1,-1-1-1,-4-10 4255,0 21-4172,-8 11-32,1 1 0,1 0 0,1 1 0,-14 31 0,-42 143 1591,61-172-1855,1 1 1,1 0-1,1 0 1,1 1-1,1-1 1,3 40-1,-1-62-300,-1 0 1,0 1-1,0-1 0,1 0 0,-1 1 1,0-1-1,1 0 0,-1 0 0,1 1 1,0-1-1,-1 0 0,1 0 0,0 0 0,0 0 1,0 0-1,0 0 0,0 0 0,0 0 1,0 0-1,0 0 0,0-1 0,0 1 1,0 0-1,0-1 0,1 1 0,-1-1 0,0 1 1,1-1-1,-1 0 0,0 1 0,1-1 1,-1 0-1,0 0 0,1 0 0,-1 0 1,0 0-1,1 0 0,-1 0 0,0-1 1,1 1-1,-1 0 0,0-1 0,0 1 0,2-2 1,5 0-615,1-2 1,-1 1 0,0-1-1,-1 0 1,12-8 0,-5 0-1151,0-1 0,0 0-1,-2-1 1,0 0 0,11-17 0,-7 8-2148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6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73 108 7881,'-7'-14'244,"0"0"0,0 0 0,-1 1-1,-1 1 1,0-1 0,-16-15 3109,32 37-3025,12 13-310,1-1-1,1 0 1,0-2 0,36 25-1,-46-38-423,0 1 0,0-2 0,0 1 0,1-2 0,-1 1 0,23 4 0,-27-8-315,1 0 1,-1-1-1,0 1 0,1-1 0,-1-1 1,0 1-1,12-4 0,1-2-1928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6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12 6357,'3'-2'-16,"12"-8"633,-16 10-593,1 0 0,0 0 0,0 0 0,0 0 0,0 1 0,0-1 0,0 0 0,0 0 1,0 0-1,0 0 0,0 0 0,0 0 0,0 0 0,0 0 0,0 0 0,0 0 0,0 0 0,0 0 1,1 0-1,-1 1 0,0-1 0,0 0 0,0 0 0,0 0 0,0 0 0,0 0 0,0 0 1,0 0-1,0 0 0,0 0 0,0 0 0,0 0 0,0 0 0,0 0 0,0 0 0,0 0 1,0 0-1,1 0 0,-1 0 0,0 0 0,0 0 0,0 0 0,0 0 0,0 0 0,0 0 1,0 0-1,0 0 0,0 0 0,0 0 0,0 0 0,0 0 0,0 0 0,1 0 0,-1 0 0,0 0 1,0 0-1,0 0 0,0 0 0,0 0 0,0 0 0,0 0 0,0 0 0,0 0 0,0 0 1,0 0-1,0 0 0,0 0 0,-14 21 3175,3-5-3709,-96 159 5164,106-173-3372,6-9-1105,10-16 59,1 0-1,1 1 1,37-36 0,-53 57-221,0 1 1,0-1 0,0 0 0,0 1 0,1-1 0,-1 1-1,0 0 1,1-1 0,-1 1 0,0 0 0,1 0-1,-1 0 1,0 0 0,1 0 0,-1 0 0,0 0-1,1 0 1,-1 0 0,0 1 0,1-1 0,-1 0 0,0 1-1,0-1 1,2 2 0,0 0 22,0-1 0,-1 1 1,1-1-1,-1 1 0,1 0 1,-1 0-1,0 0 0,0 1 0,3 3 1,3 10 147,0 1 0,-2-1 0,0 1 0,-1 0 1,-1 1-1,0-1 0,-1 1 0,0 20 0,0-15-1206,0 0 1,1-1-1,12 36 0,-16-57 673,1 0 0,0 0 1,0 0-1,-1 0 0,1-1 0,0 1 0,0 0 0,0 0 0,0-1 0,0 1 1,0-1-1,0 1 0,0-1 0,0 1 0,0-1 0,0 0 0,0 1 0,0-1 1,0 0-1,0 0 0,0 0 0,1 0 0,-1 0 0,0 0 0,0 0 0,0 0 1,0 0-1,0 0 0,0-1 0,2 1 0,-2-1 423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8949,'-6'8'768,"-1"1"0,0-1-1,0 0 1,-1-1 0,-14 12 0,20-18 247,0 0-618,1-1-1,-1 1 0,0 0 1,1 0-1,-1 0 0,1 0 1,0 0-1,-1 1 0,1-1 1,0 0-1,-2 3 1,-11 9-2154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7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72 185 10069,'0'0'-35,"-2"-2"59,-4-8 31,5 8 1017,-1 10-616,-4 20 63,2 1-1,1-1 1,0 33 0,7 98 1133,-3-113-1277,4 95 2249,-5-137-861,0-15-1568,-4-51 83,2-1 0,14-113 0,-9 148-271,2 1-1,1 0 1,2 1 0,0-1-1,2 1 1,1 1-1,0 0 1,2 1-1,21-31 1,-28 48-13,0 1 1,0 0-1,1 0 1,0 1-1,0-1 1,0 1-1,1 1 1,-1 0-1,1 0 1,0 0-1,0 1 1,0 0-1,15-3 1,-19 5 2,-1 0 1,1 1-1,-1-1 1,1 1-1,-1-1 0,1 1 1,0 1-1,-1-1 1,1 0-1,-1 1 1,1 0-1,-1-1 0,1 1 1,-1 1-1,0-1 1,0 0-1,1 1 1,-1 0-1,0 0 0,0 0 1,0 0-1,-1 0 1,1 0-1,0 1 1,-1 0-1,0-1 0,1 1 1,-1 0-1,0 0 1,-1 0-1,1 0 1,0 0-1,-1 1 0,0-1 1,0 0-1,1 5 1,-1-1 6,0-1 0,-1 0 0,0 0 1,0 0-1,0 0 0,-1 0 1,0 1-1,0-1 0,-1 0 1,1-1-1,-1 1 0,-1 0 0,1 0 1,-1-1-1,0 1 0,0-1 1,-1 0-1,-7 9 0,-2 1 35,0 0 0,-1-1-1,-1-1 1,-26 19 0,15-16 130,-1 0 1,-1-2-1,0-2 0,-31 10 1,17-6 594,-3-7 957,42-8 245,11 3-1742,72 35 232,73 37-1467,-84-35-1178,20 10-3892,-26-20-3349,-41-21 2691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9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12 11657,'-73'4'-2313,"-2"1"3292,45-2 410,-1 1 0,1 2 0,0 1 0,1 1 1,-42 18-1,68-25-885,3-1-465,0 0-1,0 0 1,-1 0-1,1 0 1,0 0-1,0 0 0,0 0 1,-1 0-1,1 0 1,0 1-1,0-1 1,-1 0-1,1 0 1,0 0-1,0 0 0,0 1 1,-1-1-1,1 0 1,0 0-1,0 0 1,0 1-1,0-1 0,0 0 1,0 0-1,-1 0 1,1 1-1,0-1 1,0 0-1,0 0 0,0 1 1,0-1-1,0 0 1,0 0-1,0 1 1,0-1-1,0 0 0,0 0 1,0 1-1,0-1 1,0 0-1,0 0 1,0 1-1,0-1 1,1 0-1,-1 0 0,0 0 1,0 1-1,0-1 1,0 0-1,0 0 1,1 0-1,-1 1 0,0-1 1,0 0-1,0 0 1,0 0-1,1 0 1,-1 1-1,0-1 0,0 0 1,1 0-1,-1 0 1,0 0-1,0 0 1,0 0-1,1 0 1,-1 0-1,88 5 1068,-1-4 1,113-13-1,-101 5-774,233-13 200,129-9-1619,-155 5-3361,-268 25 2590,-15 0-6942,-33 3 6881,-33 10-765,15-6-623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772 1 7201,'-391'67'4354,"299"-51"-1691,1 4 1,-95 34-1,186-54-2606,-1 0-1,1 0 1,-1 1-1,1-1 1,-1 0-1,1 0 1,0 0-1,-1 0 1,1 0 0,-1 1-1,1-1 1,-1 0-1,1 0 1,-1 1-1,1-1 1,0 0-1,-1 1 1,1-1-1,0 0 1,-1 1 0,1-1-1,0 1 1,-1-1-1,1 0 1,0 1-1,0-1 1,0 1-1,-1-1 1,1 1-1,0-1 1,0 1 0,0-1-1,0 1 1,0-1-1,0 1 1,0-1-1,0 1 1,0-1-1,0 1 1,0-1-1,0 1 1,0-1-1,1 1 1,-1-1 0,0 1-1,0-1 1,0 0-1,1 1 1,-1-1-1,0 1 1,1-1-1,-1 0 1,0 1-1,1-1 1,-1 0 0,0 1-1,1-1 1,0 1-1,21 14 1045,-9-10-793,0-1 0,0-1 0,0 0 0,1-1 0,-1 0 0,1-1 1,-1 0-1,16-2 0,-2 1 93,457-20 662,-242-11-4961,-6-12-3632,-115 17-1686,-90 18 3497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5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3266 777 14977,'-1'30'0,"-3"1"0,-2-1 0,-3 0 0,-2 0 0,-3 0 0,-2 0 0,-3-1 0,-2 0 0,-2-1 0,-3 0 0,-2-1 0,-2 0 0,-3 0 0,-1-2 0,-3 0 0,-2 0 0,-1-2 0,-3 0 0,-1-1 0,-2-1 0,-2-1 0,-2 0 0,-1-2 0,-2 0 0,-1-2 0,-1-1 0,-2 0 0,0-2 0,-2-1 0,-1-1 0,0-1 0,-2-1 0,0-1 0,0-1 0,-1-2 0,-1-1 0,0-1 0,0-1 0,0-2 0,0 0 0,0-2 0,0-1 0,1-1 0,0-1 0,0-2 0,1-1 0,1-1 0,0-1 0,1-1 0,1-1 0,2-1 0,0-2 0,2 0 0,1-1 0,1-2 0,2 0 0,2-2 0,1 0 0,1-1 0,3-1 0,1-1 0,3 0 0,1-2 0,2 0 0,3 0 0,1-2 0,3 0 0,2 0 0,2-1 0,3 0 0,2-1 0,2 0 0,3-1 0,3 0 0,1 0 0,4 0 0,1 0 0,3-1 0,3 1 0,2-1 0,3 1 0,3-1 0,1 1 0,4 0 0,1 0 0,3 1 0,3 0 0,2 0 0,2 0 0,3 2 0,2-1 0,2 1 0,3 1 0,1 0 0,3 1 0,2 1 0,1 0 0,3 1 0,1 2 0,3-1 0,1 2 0,1 1 0,2 0 0,2 2 0,1 0 0,1 2 0,2 1 0,0 0 0,2 2 0,1 1 0,1 1 0,0 1 0,1 1 0,1 2 0,0 1 0,0 0 0,1 2 0,0 2 0,0 0 0,0 2 0,0 0 0,0 2 0,0 2 0,-1 0 0,-1 1 0,0 2 0,0 1 0,-2 1 0,0 1 0,-1 1 0,-2 2 0,0 0 0,-2 1 0,-1 2 0,-1 0 0,-2 2 0,-1 0 0,-2 1 0,-2 2 0,-2-1 0,-1 2 0,-3 1 0,-1 0 0,-2 1 0,-3 1 0,-1 0 0,-3 1 0,-2 1 0,-2-1 0,-3 2 0,-2 0 0,-2 0 0,-3 0 0,-2 1 0,-3 0 0,-2 0 0,-3 1 0,-2-1 0,-3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2353 136 22575,'-1'6'0,"-1"-1"0,-3 0 0,-1 1 0,-2-1 0,-2 0 0,-2 0 0,-1 0 0,-3 0 0,0 0 0,-3 0 0,-1 0 0,-2 0 0,-1-1 0,-2 1 0,-1-1 0,-2 0 0,-2 0 0,0 0 0,-2 0 0,-2 0 0,0 0 0,-2-1 0,-1 0 0,-1 0 0,-1 0 0,0 0 0,-2-1 0,-1 1 0,0-1 0,-1 0 0,-1-1 0,0 1 0,-1-1 0,0 0 0,0 0 0,-1 0 0,0 0 0,0-1 0,0 0 0,0 0 0,0 0 0,0-1 0,0 0 0,0 0 0,1 0 0,0 0 0,1-1 0,1 1 0,0-1 0,0 0 0,2-1 0,0 1 0,1-1 0,1 0 0,1 0 0,1 0 0,2 0 0,0-1 0,2 0 0,1 0 0,1 0 0,2 0 0,1 0 0,2 0 0,1-1 0,1 1 0,3-1 0,0 0 0,3 0 0,1 0 0,2 0 0,2 0 0,1 0 0,2 0 0,2 0 0,2-1 0,1 1 0,2 0 0,2-1 0,2 1 0,2 0 0,2-1 0,1 1 0,2 0 0,2 0 0,2 0 0,1-1 0,2 1 0,2 1 0,1-1 0,3 0 0,0 0 0,3 1 0,1-1 0,1 1 0,2-1 0,1 1 0,2 0 0,1 1 0,1-1 0,2 0 0,0 1 0,2 0 0,1 0 0,1 0 0,1 0 0,1 1 0,0-1 0,2 1 0,0 0 0,0 0 0,1 1 0,1 0 0,0-1 0,1 1 0,0 1 0,0-1 0,0 1 0,0 0 0,0 0 0,0 0 0,0 1 0,0-1 0,-1 1 0,0 1 0,0-1 0,-1 0 0,0 1 0,-1 0 0,-1 0 0,0 1 0,-1-1 0,-2 1 0,0 0 0,-1 0 0,-1 0 0,-1 0 0,-2 1 0,0 0 0,-2-1 0,-2 1 0,0 0 0,-2 1 0,-2-1 0,-1 1 0,-2-1 0,-1 1 0,-2 0 0,-1 0 0,-3-1 0,0 1 0,-3 1 0,-1-1 0,-2 0 0,-2 0 0,-2 0 0,-1 1 0,-3-1 0,-1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3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2554 137 19106,'-1'6'0,"-2"-1"0,-2 0 0,-2 1 0,-2-1 0,-2 0 0,-1 1 0,-3-1 0,-1 0 0,-3 0 0,-1 0 0,-2 0 0,-1-1 0,-3 1 0,-1-1 0,-1 1 0,-3-1 0,0 0 0,-3 0 0,0 0 0,-3 0 0,0-1 0,-2 1 0,-1-1 0,-1 0 0,-1 0 0,-1 0 0,-2-1 0,0 1 0,-1-1 0,0 0 0,-2 0 0,0-1 0,0 0 0,-1 1 0,0-1 0,-1-1 0,0 1 0,0-1 0,0 0 0,0 0 0,0 0 0,0-1 0,0 1 0,1-1 0,0-1 0,0 1 0,1 0 0,1-1 0,0 0 0,1 0 0,1-1 0,1 1 0,1-1 0,0 0 0,2 0 0,1 0 0,2-1 0,0 1 0,2-1 0,1 0 0,2 0 0,1 0 0,2 0 0,1-1 0,2 1 0,2-1 0,1 1 0,2-1 0,2 0 0,2 0 0,1 0 0,3 0 0,1-1 0,3 1 0,1 0 0,2-1 0,2 1 0,2 0 0,2-1 0,2 1 0,2 0 0,2-1 0,2 1 0,2 0 0,1-1 0,3 1 0,1 0 0,3 0 0,1 0 0,2 0 0,2 0 0,2 1 0,1-1 0,2 0 0,2 1 0,1 0 0,2 0 0,1 0 0,2 0 0,1 0 0,2 0 0,0 1 0,2 0 0,1 0 0,2 0 0,0 0 0,1 1 0,1-1 0,1 1 0,1 0 0,0 0 0,1 1 0,1-1 0,0 1 0,0 0 0,1 1 0,0-1 0,0 1 0,0 0 0,0 0 0,0 0 0,0 1 0,0-1 0,-1 1 0,0 0 0,-1 1 0,0-1 0,0 1 0,-2 0 0,0 0 0,-1 1 0,0-1 0,-2 1 0,-1 0 0,-1 0 0,-1 0 0,-1 0 0,-2 1 0,0 0 0,-3 0 0,0 0 0,-3 0 0,0 0 0,-3 0 0,-1 1 0,-1 0 0,-3-1 0,-1 1 0,-2 0 0,-1 0 0,-3 0 0,-1 0 0,-3 0 0,-1 1 0,-2-1 0,-2 0 0,-2 1 0,-2-1 0,-2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6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2244 193 20756,'-1'7'0,"-1"1"0,-3-1 0,-1 1 0,-1-1 0,-3 1 0,-1-1 0,-2 0 0,-1 0 0,-2 0 0,-2 0 0,-1 0 0,-2 0 0,-1-1 0,-2 0 0,-1 1 0,-2-1 0,-1 0 0,-1-1 0,-1 1 0,-2-1 0,-1 0 0,-1 0 0,-1-1 0,-1 1 0,-2-1 0,0-1 0,0 1 0,-2-1 0,0 0 0,-1 0 0,-1 0 0,0-1 0,-1 0 0,0-1 0,0 1 0,-1-1 0,0-1 0,0 1 0,0-1 0,0 0 0,0-1 0,0 1 0,1-1 0,-1-1 0,1 1 0,1-1 0,-1 0 0,2-1 0,0 0 0,0 0 0,2 0 0,0-1 0,1 1 0,1-1 0,1-1 0,1 1 0,1-1 0,1 0 0,1 0 0,1-1 0,2 1 0,1-1 0,1 0 0,2-1 0,2 1 0,0 0 0,2-1 0,2 0 0,2 0 0,1 0 0,1 0 0,2 0 0,2 0 0,2-1 0,1 1 0,2-1 0,2 1 0,1-1 0,2 1 0,2-1 0,2 1 0,1-1 0,2 1 0,2-1 0,1 1 0,2-1 0,2 1 0,2 0 0,1 0 0,1 0 0,2 0 0,2 1 0,2-1 0,0 1 0,2 0 0,2-1 0,1 2 0,1-1 0,2 1 0,1-1 0,1 1 0,1 1 0,1-1 0,1 1 0,1 0 0,1 0 0,1 0 0,0 1 0,2 0 0,0 0 0,0 1 0,2-1 0,-1 2 0,1-1 0,1 1 0,-1 0 0,1 0 0,0 0 0,0 1 0,0 0 0,0 1 0,0 0 0,0 0 0,-1 0 0,0 1 0,0-1 0,-1 2 0,0-1 0,-1 1 0,-1 0 0,0 0 0,-2 1 0,0 0 0,0 0 0,-2 0 0,-1 1 0,-1-1 0,-1 1 0,-1 1 0,-2-1 0,-1 1 0,-1-1 0,-1 2 0,-2-1 0,-1 0 0,-2 1 0,-1-1 0,-2 1 0,-1 0 0,-2 0 0,-2 0 0,-1 0 0,-2 1 0,-1-1 0,-3 1 0,-1-1 0,-1 1 0,-3-1 0,-1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2267 168 21174,'-1'6'0,"-1"1"0,-3-1 0,-1 1 0,-2-1 0,-1 1 0,-2-1 0,-2 0 0,-2 0 0,-1 0 0,-2 0 0,-1 0 0,-2 0 0,-2 0 0,-1-1 0,-1 1 0,-2-1 0,-1 0 0,-2 0 0,-1 0 0,-1-1 0,-1 0 0,-2 1 0,0-1 0,-2-1 0,0 1 0,-1-1 0,-2 0 0,0 0 0,-1 0 0,0-1 0,-1 0 0,-1 0 0,0 0 0,0-1 0,-1 0 0,0 0 0,0 0 0,-1-1 0,1 0 0,-1 0 0,1 0 0,-1-1 0,1 0 0,0 0 0,1 0 0,0-1 0,0 0 0,1 0 0,1 0 0,0-1 0,1 0 0,1 0 0,0 0 0,2-1 0,0 1 0,2-1 0,0-1 0,2 1 0,1 0 0,1-1 0,2 0 0,0 0 0,2 0 0,2-1 0,1 1 0,2-1 0,1 0 0,1 0 0,2 0 0,2 0 0,1 0 0,3 0 0,0 0 0,3-1 0,1 1 0,2-1 0,1 1 0,3-1 0,1 1 0,2-1 0,1 1 0,3-1 0,1 1 0,2-1 0,1 1 0,3-1 0,0 1 0,3 0 0,1 0 0,2 0 0,2 0 0,1 0 0,1 0 0,2 1 0,1 0 0,2-1 0,2 1 0,0 0 0,2 1 0,1-1 0,1 1 0,2 0 0,0 0 0,2 0 0,0 0 0,2 1 0,0 0 0,1 0 0,1 0 0,0 1 0,1 0 0,1 0 0,0 0 0,0 1 0,1 0 0,0 0 0,1 0 0,-1 1 0,1 0 0,-1 0 0,1 0 0,-1 1 0,0 0 0,0 0 0,-1 0 0,0 1 0,0 0 0,-1 0 0,-1 0 0,0 1 0,-1 0 0,0 0 0,-2 0 0,-1 1 0,0 0 0,-2 0 0,0 0 0,-2 0 0,-1 1 0,-1-1 0,-1 1 0,-2 0 0,-1 1 0,-2-1 0,-1 0 0,-1 1 0,-2 0 0,-2 0 0,-1 0 0,-2 0 0,-1 0 0,-2 0 0,-2 1 0,-2-1 0,-1 1 0,-2-1 0,-1 1 0,-3-1 0,-1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1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2136 152 20672,'-1'6'0,"-1"0"0,-2 0 0,-2-1 0,-1 1 0,-2 0 0,-2 0 0,-1 0 0,-2-1 0,-1 1 0,-2-1 0,-1 0 0,-2 1 0,-1-1 0,-2 0 0,-1 0 0,-1-1 0,-2 1 0,-1-1 0,-1 1 0,-1-1 0,-1 0 0,-2 0 0,0-1 0,-1 1 0,-2-1 0,0 0 0,-1 0 0,-1-1 0,0 0 0,-1 1 0,-1-1 0,0-1 0,0 1 0,-1-1 0,-1 0 0,1 0 0,-1 0 0,0-1 0,0 0 0,0 0 0,0 0 0,1-1 0,-1 0 0,1 0 0,0 0 0,0-1 0,1 1 0,1-1 0,-1-1 0,2 1 0,0 0 0,1-1 0,1 0 0,1 0 0,0-1 0,2 1 0,1-1 0,0 0 0,2 0 0,1-1 0,1 1 0,1-1 0,2 1 0,1-1 0,2 0 0,0 0 0,3-1 0,0 1 0,2 0 0,2-1 0,1 1 0,2-1 0,2 0 0,1 0 0,1 0 0,3 1 0,0-1 0,3 0 0,1 0 0,2 0 0,1 0 0,3 0 0,0 0 0,3 0 0,1 1 0,1-1 0,2 0 0,2 0 0,1 1 0,2-1 0,2 1 0,0 0 0,3 0 0,0 0 0,2 0 0,1 0 0,2 1 0,1-1 0,1 1 0,1 0 0,2 0 0,0 0 0,1 0 0,2 1 0,0 0 0,1 0 0,1 0 0,1 0 0,0 1 0,2 0 0,-1 0 0,1 0 0,1 1 0,0 0 0,0-1 0,1 2 0,-1-1 0,1 1 0,0 0 0,0 0 0,0 0 0,0 1 0,-1-1 0,1 2 0,-1-1 0,-1 0 0,0 1 0,0 0 0,-1 0 0,-1 0 0,0 1 0,-1 0 0,-1 0 0,0 0 0,-2 0 0,-1 1 0,0 0 0,-2 0 0,-1 0 0,-1 0 0,-1 1 0,-1-1 0,-2 1 0,-1 0 0,-1 0 0,-2 0 0,-1 0 0,-2 0 0,-1 1 0,-2-1 0,-1 1 0,-2 0 0,-1 0 0,-2-1 0,-2 1 0,-1 0 0,-2 0 0,-2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3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1944 184 19686,'-1'8'0,"-1"-1"0,-2 0 0,-1 0 0,-2 0 0,-1 0 0,-2 0 0,-1 0 0,-1 0 0,-2 0 0,-1-1 0,-2 1 0,-1-1 0,-1 1 0,-2-1 0,-1 0 0,-1-1 0,-1 1 0,-1-1 0,-2 1 0,0-1 0,-2-1 0,0 1 0,-2-1 0,0 0 0,-1 0 0,-1 0 0,-1-1 0,0 0 0,-1 0 0,-1 0 0,0-1 0,0 0 0,-1 0 0,0 0 0,-1-1 0,0 0 0,0 0 0,0-1 0,0 0 0,0 0 0,0 0 0,0-1 0,0 0 0,1 0 0,-1-1 0,1 0 0,1 0 0,0 0 0,0-1 0,1 0 0,1 0 0,0 0 0,2-1 0,-1 0 0,2 0 0,1 0 0,0-1 0,2 1 0,0-1 0,2-1 0,0 1 0,2-1 0,1 1 0,1-1 0,2 0 0,0-1 0,2 1 0,2-1 0,1 1 0,1-1 0,1 0 0,2 0 0,1 0 0,2 0 0,2 0 0,0 0 0,3 0 0,0 0 0,3-1 0,0 1 0,3 0 0,0 0 0,3 0 0,0 0 0,2-1 0,2 1 0,1 1 0,2-1 0,1 0 0,1 0 0,1 1 0,2-1 0,2 1 0,0 0 0,2 0 0,1 0 0,1 1 0,2 0 0,0-1 0,2 1 0,0 0 0,2 1 0,0 0 0,1-1 0,2 2 0,-1-1 0,2 0 0,0 1 0,1 0 0,1 1 0,0-1 0,0 1 0,1 0 0,1 1 0,-1 0 0,1 0 0,0 0 0,0 1 0,0-1 0,0 2 0,0-1 0,0 1 0,0 0 0,0 0 0,-1 0 0,0 1 0,-1 0 0,0 1 0,0-1 0,-1 1 0,-1 0 0,0 1 0,-1 0 0,-1-1 0,-1 2 0,0-1 0,-2 0 0,0 1 0,-2 0 0,0 1 0,-2-1 0,-1 0 0,-1 1 0,-1 0 0,-1 0 0,-2 0 0,-1 1 0,-1-1 0,-2 1 0,-1 0 0,-2 0 0,-1-1 0,-1 1 0,-2 1 0,-1-1 0,-2 0 0,-1 0 0,-2 0 0,-1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5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2029 134 22230,'-1'5'0,"-1"0"0,-2 1 0,-2-1 0,-1 0 0,-1 0 0,-2 0 0,-2 0 0,-1 0 0,-1 0 0,-2 0 0,-2-1 0,-1 1 0,-1 0 0,-1-1 0,-2 0 0,-1 0 0,-1 1 0,-2-2 0,0 1 0,-2 0 0,-1-1 0,-1 1 0,0-1 0,-2 0 0,-1 0 0,0-1 0,-1 1 0,-1-1 0,0 0 0,-1 0 0,-1 0 0,0-1 0,-1 1 0,0-1 0,0 0 0,0-1 0,-1 1 0,0-1 0,0 0 0,1 0 0,-1 0 0,0-1 0,1 1 0,0-1 0,0 0 0,0-1 0,1 1 0,0-1 0,1 0 0,1 0 0,0 0 0,1-1 0,0 1 0,2-1 0,0 0 0,1 0 0,2-1 0,0 1 0,1-1 0,2 0 0,0 1 0,2-2 0,1 1 0,1 0 0,1 0 0,2-1 0,2 0 0,0 1 0,2-1 0,2 0 0,1 0 0,1 0 0,2 0 0,1 0 0,2 0 0,2 0 0,1-1 0,2 1 0,1 0 0,2 0 0,1 0 0,2-1 0,1 1 0,2 0 0,2 0 0,1 0 0,2 0 0,1 0 0,1 0 0,2 0 0,2 1 0,0-1 0,2 0 0,2 1 0,1 0 0,1 0 0,1-1 0,2 2 0,0-1 0,2 0 0,1 1 0,0-1 0,2 1 0,1 0 0,0 0 0,2 1 0,0-1 0,1 1 0,0 0 0,1 0 0,1 0 0,0 1 0,1-1 0,0 1 0,0 0 0,0 1 0,1-1 0,0 1 0,-1 0 0,1 0 0,0 0 0,0 1 0,-1-1 0,0 1 0,0 0 0,0 1 0,-1-1 0,0 1 0,-1 0 0,-1 0 0,0 0 0,-1 1 0,-1-1 0,0 1 0,-1 0 0,-2 0 0,0 1 0,-1-1 0,-1 1 0,-2 0 0,0-1 0,-2 2 0,-1-1 0,-1 0 0,-2 0 0,-1 1 0,-1 0 0,-1-1 0,-2 1 0,-2 0 0,-1 0 0,-1 0 0,-2 0 0,-2 0 0,-1 0 0,-1 0 0,-2 1 0,-2-1 0,-1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9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80 9161,'-151'9'-1178,"-78"1"1972,126-7 1773,98-3-1117,17-2-1077,601-27 1950,-478 27-2044,3413-38 2584,-3195 40-2681,709-3 426,-1029 3-603,101-6-202,-125 5 183,-26-2-1274,-264-12-197,-830 22-2734,0 66 1380,-432 77 405,414-36 2480,465-67 2849,935-68 42,1364-73-1010,4 26-1558,-893 39-827,-615 24 201,750-51-4179,-868 54 4207,15-1-888,0-1 0,46-13 0,-52 6-1036,-18 1-232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3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26 1200,'0'0'1128,"-1"-3"-741,0 1-222,0 0 1,0 0-1,0 0 0,0 0 1,0 1-1,-1-1 0,1 0 1,-1 1-1,1-1 0,-1 1 1,-1-2-1,0 2 1080,-2 2-789,-16 4 199,0 0 0,1 2 1,0 1-1,0 0 0,0 1 1,1 1-1,0 1 0,1 1 0,-26 22 1,12-7-113,1 1 1,2 2 0,1 1 0,-28 39-1,45-55-338,1 1 0,1 0 0,0 0-1,1 1 1,0 0 0,2 0-1,0 0 1,-4 23 0,8-27-54,0 0 0,1 0 0,1 0 0,0 0 1,1 0-1,1 0 0,-1 0 0,2 0 0,0 0 0,1 0 0,0-1 0,9 18 0,9 10 253,1-2-1,3-1 1,1 0-1,56 56 1,-7-6 152,-69-78-495,0 0-1,-1 0 1,0 1 0,0 0-1,-1 0 1,-1 0 0,1 1-1,-2-1 1,1 1 0,-2 0-1,1 1 1,-2-1 0,1 0-1,-1 13 1,-2-5 43,0-1 0,-2 1 1,0-1-1,-1 0 0,-1 0 1,0 0-1,-15 31 0,-1-7 166,-2-2-1,-2 0 0,-2-2 1,-1-1-1,-1-1 1,-3-1-1,0-2 1,-64 50-1,93-81-108,0 0 41,-3 1-219,9 0 734,3-1-696,0 0 1,0 0 0,-1 1-1,1 0 1,-1 0-1,1 0 1,-1 1 0,0 0-1,-1 0 1,1 0-1,0 0 1,-1 1-1,0 0 1,0 0 0,4 7-1,0 5 72,0 1 0,-1 0 0,-1 0 0,-1 0-1,-1 1 1,3 26 0,2 115 527,-8-154-598,-20 278 875,0-55-595,18-189-857,2-1-1,2 0 1,14 70 0,-15-99-101,1 0 1,1 0 0,0 0-1,0 0 1,1 0 0,0-1 0,13 17-1,-15-21-197,1 0 0,1 0 0,-1-1 0,1 0 0,0 0 0,0 0 0,0 0-1,0-1 1,1 0 0,-1 0 0,1 0 0,0-1 0,0 0 0,10 3 0,16-2-7151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7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54 6677,'0'0'568,"-4"0"-382,-12-3 28,12 3 390,0 2-256,-1 4-89,-1-1 0,1 1-1,0 0 1,1 1-1,-1-1 1,1 1-1,0 0 1,1 0-1,0 0 1,0 0-1,1 1 1,-1-1-1,2 1 1,-1-1-1,0 14 1,1-17 164,2 2 277,1 5-909,-2-11 269,0 0 0,0 0 0,0 0 0,0 0 1,0 1-1,0-1 0,0 0 0,0 0 0,0 0 0,0 0 0,0 0 1,0 0-1,1 1 0,-1-1 0,0 0 0,0 0 0,0 0 0,0 0 1,0 0-1,0 0 0,0 0 0,0 0 0,0 0 0,1 0 0,-1 0 0,0 1 1,0-1-1,0 0 0,0 0 0,0 0 0,0 0 0,1 0 0,-1 0 1,0 0-1,0 0 0,0 0 0,0 0 0,0 0 0,0 0 0,1 0 1,-1 0-1,0 0 0,0 0 0,0 0 0,0 0 0,0-1 0,0 1 1,1 0-1,-1 0 0,0 0 0,0 0 0,0 0 0,0 0 0,0 0 1,0 0-1,0 0 0,0 0 0,0-1 0,1 1 0,22-23 142,-22 23-193,-1 0-1,1-1 1,-1 1-1,0 0 1,1-1-1,-1 1 0,1-1 1,-1 1-1,1 0 1,-1-1-1,0 1 1,1-1-1,-1 1 1,0-1-1,0 1 1,1-1-1,-1 1 1,0-1-1,0 0 0,0 1 1,0-1-1,0 1 1,0-1-1,0 1 1,0-1-1,0 0 1,0 1-1,0-1 1,0 1-1,0-1 1,0 1-1,0-1 0,0 1 1,-1-1-1,1 0 1,0 1-1,-1-1 1,0-9 315,-1 4-106,1 4-181,1 0-8,0-1 1,-1 1-1,1 0 1,-1 0-1,0 0 0,0-1 1,0 1-1,0 0 1,0 0-1,0 0 1,0 1-1,-1-1 0,1 0 1,-1 0-1,1 1 1,-1-1-1,0 1 1,1-1-1,-1 1 0,0 0 1,0-1-1,0 1 1,0 0-1,0 0 0,0 1 1,-1-1-1,1 0 1,0 1-1,0-1 1,0 1-1,-4 0 0,-4 0 53,1 2-1,0-1 0,-1 1 0,1 1 0,0 0 1,0 0-1,1 1 0,-1 0 0,1 0 1,0 1-1,-13 9 0,9-4 18,2-1 0,-1 2 0,1-1 0,1 1 0,0 1 0,0-1 0,-8 18 0,8-13-10,1 1 0,1 0 0,0 0 0,2 0 0,0 1 0,0-1 0,2 1 0,0 1 0,1-1 0,1 0 1,1 0-1,4 36 0,-3-46-120,1 1 0,0-1 0,0 0 0,1 0 1,0 0-1,1-1 0,0 1 0,0-1 0,0 0 1,1 0-1,0 0 0,0-1 0,1 1 0,0-1 1,0-1-1,1 1 0,-1-1 0,1 0 0,13 7 1,-8-7-319,0 0 1,0-1 0,0 0 0,1 0 0,0-2 0,-1 0-1,1 0 1,0-1 0,0 0 0,0-1 0,0-1-1,15-2 1,4-3-599,-1-1 1,0-1-1,0-2 0,0-1 1,49-26-1,-49 20 705,0-2 0,-1-1 0,-1-1 1,51-48-1,-68 56 615,-1-1-1,0 0 1,0 0 0,-2-1-1,9-17 1,-16 29-130,-2 0-8,0-10 1,0 10 168,-5 2-204,0 1-141,0 1 0,1-1 0,-1 1 1,1 0-1,-1 0 0,1 0 0,-1 1 0,1-1 1,0 1-1,0 0 0,-1 0 0,1 1 1,1-1-1,-5 4 0,1 0 40,0 0 0,0 0 0,1 1 0,0 0 0,0 0 0,0 1 0,-5 11 0,7-13-20,1 1-1,-1 0 1,2 0 0,-1 1 0,1-1 0,0 0 0,0 1-1,1-1 1,0 10 0,1-13-30,0 1 0,0-1 0,1 0-1,-1 0 1,1 0 0,0 0 0,0 0 0,0 0-1,1 0 1,0 0 0,0-1 0,0 1 0,0 0-1,0-1 1,0 0 0,1 1 0,3 3 0,-2-4-22,0-1 0,0 1 1,1-1-1,-1 1 0,0-1 1,1-1-1,-1 1 0,1 0 1,0-1-1,-1 0 0,1 0 0,0-1 1,0 1-1,-1-1 0,1 0 1,0 0-1,0-1 0,0 1 1,0-1-1,8-2 0,-2 0-53,0-1-1,-1 0 1,1 0-1,0-1 1,-1 0-1,0-1 0,15-11 1,-19 13-6,-1-1 1,1 0 0,-1-1-1,0 1 1,0-1-1,-1 0 1,0 0-1,0-1 1,0 1-1,-1-1 1,0 0-1,0 0 1,-1 0-1,0 0 1,0 0 0,1-15-1,-2 11-3,-1 0 0,-1 0 0,0 0 0,0 0 1,-1 0-1,-1 0 0,1 0 0,-2 1 0,0 0 0,-9-20 0,4 14 6,5 10 2,0-1 0,0 1 1,1-1-1,0 1 0,1-1 0,0 0 1,0 0-1,-2-14 0,4 17 22,1 0-1,0 0 1,1 0 0,-1 1-1,1-1 1,-1 0 0,1 1-1,0-1 1,1 1 0,-1 0-1,0 0 1,1 0-1,0 0 1,0 0 0,0 0-1,0 1 1,0-1 0,5-1-1,10-9-24,37-18 0,-52 30 27,51-30-20,-33 19 116,0 0-1,32-12 1,-50 23-10,-1 5 46,2 8-13,-1-1 0,-1 1 1,0 0-1,0 0 1,-1 0-1,-1 1 1,0-1-1,-1 13 1,2 52 371,6-27-132,13 50 1,-15-82-251,1 0 1,0-1 0,1 1 0,1-2-1,0 1 1,13 17 0,-20-32-92,0-1 0,0 1 0,1-1 0,-1 0 0,1 1 0,-1-1 0,1 0 1,-1 0-1,1 0 0,0 0 0,-1 0 0,1 0 0,0 0 0,0-1 0,0 1 0,0-1 0,0 1 1,0-1-1,0 0 0,-1 1 0,1-1 0,3-1 0,0 1-1,-1-1 0,0 0 0,0 0 0,0 0 0,0 0 0,0-1 0,0 0 0,6-3 0,2-5-4,1-1 0,-2 0 0,0 0 0,0-1 0,-1 0 0,0-1 0,-1 0 0,13-28 0,-3 7 46,-2-1 1,-1 0 0,-2-1 0,-1-1-1,-3 0 1,8-44 0,-17 78 160,-5 14-137,-3 19-10,1 0 0,1 1-1,1-1 1,2 1 0,1 0 0,4 36-1,-1-53-78,0 3-6,1-1 1,0 1 0,8 22-1,-9-35-101,-1 0 0,1-1 0,-1 1 0,1-1 0,0 0 0,0 1 0,1-1 0,-1 0 0,1 0 0,-1 0 0,1-1 0,0 1 0,0-1 0,1 1 0,-1-1 0,0 0 0,1 0 0,-1 0 0,1-1 0,3 2 0,2-1-233,1-1-1,-1 0 0,0 0 0,1-1 0,-1 0 1,0-1-1,1 0 0,12-3 0,5-3-464,40-14 1,40-25 498,-95 40 508,1-1-1,-1-1 0,0 0 0,-1-1 0,20-19 0,-28 25-116,-1 0-1,1 0 1,0 0-1,-1-1 1,0 1-1,0-1 0,0 0 1,0 0-1,0 0 1,-1 0-1,0 0 1,0 0-1,0 0 1,0 0-1,-1 0 0,1-1 1,-1 1-1,0-5 1,-4 6 23,-11-8-20,12 8 20,-4 5-1,-1 1-49,1 0 1,-1 1 0,0-1-1,-9 8 1,15-10-29,-1 1-1,0 0 1,1 1-1,-1-1 1,1 0-1,0 1 1,0-1-1,-1 1 1,2 0-1,-1 0 1,0 0 0,1 0-1,-1 0 1,1 0-1,0 0 1,0 0-1,0 1 1,0 5-1,0-5-67,1 0 0,1 0 0,-1 1 0,1-1 0,-1 0 0,1 0-1,0 0 1,1 1 0,-1-1 0,1 0 0,0-1 0,0 1 0,0 0 0,0 0 0,1-1-1,-1 0 1,1 1 0,0-1 0,0 0 0,0 0 0,1-1 0,-1 1 0,5 2-1,2 1-498,-1-1-1,2 0 0,-1-1 0,0-1 0,1 1 0,11 1 0,-12-3-399,-1-1 0,1 0 0,-1-1 0,1 0 0,-1-1-1,1 0 1,13-3 0,1-2-1986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7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22 102 1324,'0'0'1758,"-1"-5"-1223,-6-47 3982,3 17 2416,1 25-6582,3 10-306,0 0 0,0 1 0,0-1 0,0 0 0,0 0 0,0 0 0,0 0 0,0 0 0,0 0 0,0 0 0,0 1 0,0-1 0,0 0 0,0 0 0,0 0 0,0 0 0,0 0 0,0 0 0,-1 0 0,1 0 0,0 0 0,0 1 0,0-1 0,0 0 0,0 0 0,0 0 0,0 0 0,0 0 0,0 0 0,0 0 0,0 0 0,-1 0 0,1 0 0,0 0 0,0 0 0,0 0 0,0 0 0,0 0 0,0 0 0,0 0 0,0 0 0,-1 0 0,1 0 0,0 0 0,0 0 0,0 0 0,0 0 0,0 0 0,0 0 0,0 0 0,0 0 0,-1 0 0,1 0 0,0 0 0,0 0 0,0 0 0,0 0 0,-2 87 1315,29 274 2752,-18-306-3704,0 3-1034,-6-21-5545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8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124 106 7109,'0'0'340,"1"-3"-108,-1 2-68,0 0-1,0 1 1,0-1-1,0 1 1,0-1-1,0 1 1,0-1 0,0 1-1,0-1 1,1 1-1,-1-1 1,0 1-1,0-1 1,1 1-1,-1-1 1,0 1-1,0 0 1,1-1-1,-1 1 1,1-1-1,-1 1 1,0 0-1,1-1 1,-1 1-1,1 0 1,-1-1-1,1 1 1,-1 0-1,1 0 1,-1 0 0,1-1-1,-1 1 1,1 0-1,-1 0 1,1 0-1,-1 0 1,1 0-1,0 0 1,9 1 54,-9 0-732,4-1 743,-3-2-21,2-2-89,-1 0 0,0-1 1,0 1-1,0 0 0,0-1 0,-1 0 0,0 0 1,0 0-1,2-7 0,-4 11-65,0-1 0,0 0 1,0 0-1,0 1 0,-1-1 0,1 0 0,-1 1 0,1-1 1,-1 1-1,1-1 0,-1 0 0,0 1 0,0-1 0,0 1 1,0 0-1,0-1 0,0 1 0,0 0 0,-2-2 1,-1 0 120,-4 6 0,-2 1-109,-1 1 0,1 1 0,0-1 0,0 2 0,1-1 0,0 1-1,0 1 1,0 0 0,1 0 0,0 0 0,-11 16 0,14-15-10,0-1 0,1 1 1,0 0-1,0 0 0,1 0 0,0 0 0,0 1 0,-2 14 1,5-21-96,0 0 0,0-1 0,0 1 1,0 0-1,0-1 0,0 1 1,1 0-1,-1 0 0,1-1 0,0 1 1,0-1-1,0 1 0,0-1 1,0 1-1,0-1 0,1 1 0,-1-1 1,1 0-1,0 0 0,0 0 1,0 0-1,0 0 0,0 0 0,0-1 1,0 1-1,0-1 0,1 1 1,-1-1-1,0 0 0,1 0 0,0 0 1,-1 0-1,1 0 0,-1 0 1,4-1-1,1 1-373,1 0 1,-1 0-1,0-1 0,0-1 1,1 1-1,-1-1 0,0 0 1,0-1-1,0 0 0,10-3 1,1-2-1682,0-1-1,28-18 1,-15 4-1972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8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152 187 8429,'4'-38'700,"-2"-1"1,-3-54 0,0 76 450,-2 29-781,-11 51 325,3 0-1,-5 93 1,-11 74-1396,26-223 250,-1 0 0,1 0 0,-2-1 0,1 1 1,-1 0-1,0-1 0,0 0 0,-5 7 1,5-11-424,-20-2-742,19-3 1390,-16-21 261,19 22 1,0 1 1,0-1-1,0 0 1,0 1-1,0-1 1,1 0-1,-1 1 1,1-1 0,-1 0-1,1 0 1,0 0-1,0 0 1,0 1-1,0-1 1,0 0-1,0 0 1,0 0-1,1 1 1,-1-1-1,1-2 1,3-3 45,0 0 1,1 0-1,0 0 0,0 1 0,1 0 1,0 0-1,0 0 0,0 1 1,0 0-1,1 0 0,0 0 0,0 1 1,0 0-1,9-3 0,8-3 159,-1 0 0,2 2-1,36-8 1,-56 15-88,1 0 1,-1 0-1,1 0 1,0 1-1,0 0 1,-1 0-1,12 1 1,-15 0-58,0 0 1,0-1 0,0 1-1,-1 0 1,1 0 0,0 0 0,0 1-1,0-1 1,-1 0 0,1 0 0,-1 1-1,1-1 1,-1 1 0,1 0 0,-1-1-1,0 1 1,0 0 0,0 0 0,0 0-1,0 0 1,0 0 0,-1 0 0,1 0-1,-1 0 1,1 0 0,-1 0-1,1 4 1,16 146 1133,-16-149-2164,5 3-1022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8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12 121 6813,'0'-30'108,"0"5"60,-3 3 332,1-6-44,0 13 104,-3 82-4785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293 105 6697,'6'-5'279,"0"0"0,-1 0 1,0 0-1,0-1 1,-1 0-1,1 0 1,-1 0-1,0-1 0,-1 1 1,4-10-1,-6 13 53,0 0-23,-1 3-276,1-1 1,-1 0-1,0 0 0,0 0 0,0 1 1,0-1-1,0 0 0,0 0 0,0 0 1,0 1-1,0-1 0,0 0 1,0 0-1,-1 0 0,1 1 0,0-1 1,0 0-1,-1 0 0,1 1 1,-1-1-1,1 0 0,-1 1 0,1-1 1,-1 0-1,1 1 0,-1-1 1,1 1-1,-1-1 0,0 1 0,1-1 1,-1 1-1,0-1 0,1 1 0,-1 0 1,0-1-1,0 1 0,1 0 1,-1 0-1,0 0 0,0-1 0,-1 1 1,-3 0 19,1-1 0,-1 1 0,1 1 0,-1-1 0,1 0 0,-9 3 0,-5 2 187,0 1 0,0 1 0,0 1 0,1 0 0,0 2 0,0-1 0,1 2 0,0 0 0,1 1 0,1 1 0,0 0 1,0 1-1,1 1 0,1 0 0,1 0 0,-18 31 0,27-42-170,0 1 0,0-1 1,0 0-1,1 1 0,-1-1 0,1 1 0,0 0 1,1-1-1,-1 1 0,1 0 0,0 0 1,0-1-1,0 1 0,1 0 0,0 0 1,0-1-1,0 1 0,0 0 0,1-1 1,-1 0-1,1 1 0,5 7 0,-6-11-50,1 0 1,-1-1-1,0 1 0,1 0 0,-1-1 0,1 1 0,-1-1 1,1 0-1,-1 1 0,1-1 0,-1 0 0,1 0 0,0 0 0,-1 0 1,1 0-1,-1 0 0,1 0 0,-1-1 0,1 1 0,-1-1 0,1 1 1,-1-1-1,2 0 0,35-17 150,49-50 367,8-6 350,-93 73-869,0 0-1,1 0 0,-1 0 0,1 0 0,0 0 1,-1 1-1,1-1 0,-1 1 0,5-1 0,-5 1-18,2 0 51,1 2 0,2 2-30,0 0 0,-1 0 0,1 1 0,-1-1 0,0 2 0,0-1 0,0 0 0,-1 1 0,0 0 1,0 1-1,-1-1 0,0 1 0,0 0 0,0 0 0,-1 0 0,0 0 0,0 0 0,-1 1 0,0-1 0,2 12 0,-4-15 38,0-1 8,6-15 529,-1-3-529,2 0 0,-1 1 0,2-1 0,12-17 0,-18 29-57,0 1 0,0 0-1,0 0 1,0 0-1,0 0 1,0 0 0,0 0-1,0 1 1,1-1-1,-1 1 1,1 0 0,-1-1-1,1 1 1,0 0-1,-1 1 1,1-1 0,0 0-1,0 1 1,3-1-1,-2 1 22,1 3 0,0 0-21,0 0 0,-1 1 0,0-1 0,0 1 0,0 0 0,0 1 0,0-1 0,-1 0 0,0 1 0,5 8 0,-4-3-246,1 0-1,-1 0 1,3 17 0,2 11-3795,-5-18-1393,-4-17 3179,10 15-5272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9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331 600 8697,'0'0'-14,"3"-3"94,15-10 612,-1-2 0,0 0-1,23-29 1,44-61 1260,-75 94-1833,12-18 423,-1 0 0,-1-2 0,-2 0 0,22-54 0,-37 83-494,-1-1 0,0 1 0,0-1 0,-1 1 0,1-1 0,-1 0 0,1 1 0,-1-1 0,0 0 0,0 0 0,0 1-1,0-1 1,0 0 0,-1 1 0,1-1 0,-1 0 0,0 1 0,0-1 0,0 1 0,0-1 0,0 1 0,0-1 0,-1 1-1,1 0 1,-1 0 0,1 0 0,-1-1 0,0 2 0,0-1 0,0 0 0,0 0 0,-1 1 0,1-1 0,0 1 0,0-1-1,-5 0 1,6 1-33,0 0 0,-1 1 0,1 0 0,0-1-1,0 1 1,0 0 0,-1-1 0,1 1 0,0 0-1,0 0 1,-1 0 0,1 0 0,0 0 0,0 1-1,-1-1 1,1 0 0,0 1 0,-2 0 0,0-1 29,0 1-15,-1 0 1,1 0 0,-1 0 0,1 0 0,0 1 0,0-1-1,0 1 1,0 0 0,0-1 0,0 1 0,0 1-1,1-1 1,-1 0 0,1 1 0,-1-1 0,-3 6-1,6-7-18,-1 0 0,0 1 0,1-1 0,-1 0 0,1 0 0,-1 1 0,1-1-1,-1 0 1,1 1 0,0-1 0,0 0 0,-1 1 0,1-1 0,0 1 0,0-1 0,1 2-1,-1 0 22,2 9 72,10 7-24,1-1-1,1 0 0,0-1 1,2 0-1,-1-1 1,27 20-1,-37-32-50,0 0-1,0 1 1,0 0 0,0-1-1,-1 2 1,0-1-1,0 0 1,0 1 0,-1 0-1,1 0 1,2 9 0,-6-14-16,0 0 1,0 0 0,0 0 0,-1 0 0,1 0 0,-1 0 0,1 0 0,0 0 0,-1 0 0,0 0 0,1 0 0,-1 0 0,1-1 0,-1 1 0,0 0 0,0-1 0,1 1 0,-1 0 0,0-1 0,-1 2 0,-1-1 13,1 1 0,0 0 1,0-1-1,-1 1 0,1-1 1,-1 0-1,1 0 0,-1 0 1,0 0-1,1 0 0,-1-1 1,0 1-1,1-1 0,-1 0 1,0 1-1,0-1 0,-4-1 0,-44-8 236,4-5-694,0-2 1,-83-40-1,92 36-889,1-2-1,1-1 0,1-2 1,1-1-1,1-2 0,-43-46 1,33 17-2395,17 5-1362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0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293 315 9537,'0'0'-492,"-8"-18"-773,6 12 1376,-1 1-1,-1 0 1,1-1 0,-1 1-1,0 0 1,0 1 0,0-1-1,-8-5 1,11 8 197,-11-3 214,11 4-468,0 0 1,0 0-1,0 0 0,0 1 0,-1-1 1,1 0-1,0 1 0,-1-1 0,1 1 1,0-1-1,-1 1 0,1 0 0,0 0 1,-1 0-1,1-1 0,-1 1 0,1 0 1,0 1-1,-1-1 0,1 0 0,-1 0 1,1 1-1,0-1 0,-3 1 0,-11 5 177,1 0-1,-1 1 0,1 0 1,0 1-1,1 1 0,0 0 1,-23 21-1,31-25-140,-1 0 0,1 0-1,0 1 1,0-1 0,1 1 0,0 1-1,0-1 1,0 0 0,1 1 0,0 0-1,0 0 1,0 0 0,1 0 0,0 0-1,1 0 1,0 1 0,0-1 0,0 1 0,1-1-1,1 10 1,-1-13-34,1 0 0,0 0 1,1 1-1,-1-1 0,1 0 0,-1 0 0,1-1 0,0 1 1,1 0-1,-1-1 0,1 1 0,-1-1 0,1 0 1,0 0-1,1 0 0,3 3 0,-2-2 6,1-1 0,0 0 0,-1 0 0,1 0 0,0-1 0,1 1 0,-1-2 0,0 1 0,1-1 0,6 1 0,-4-1-10,0-1-1,0 1 0,0-2 0,0 1 0,0-1 0,-1-1 1,1 0-1,0 0 0,-1 0 0,1-1 0,-1-1 1,0 1-1,0-1 0,0-1 0,13-9 0,-18 12-39,0-1-1,0 0 1,0-1-1,0 1 1,-1 0-1,0-1 0,1 0 1,-1 1-1,-1-1 1,1 0-1,0 0 1,-1 0-1,0 0 1,0 0-1,0 0 1,-1-1-1,1 1 0,-1 0 1,0 0-1,0-1 1,-1-4-1,-2-6 11,0 0 0,-2 0-1,1 0 1,-11-21 0,-5-18-11,18 33-41,3 16 26,-1 3 3,0 1 0,0-1 0,1 1-1,-1 0 1,1-1 0,-1 1 0,1 0 0,-1-1 0,1 1-1,0 0 1,-1 0 0,1 0 0,0 0 0,0-1-1,0 1 1,0 0 0,0 0 0,0 1 0,0-1-1,2-1 1,0 0-4,9-8-19,0 1 0,1 0 0,0 1 1,1 1-1,-1 0 0,1 1 0,28-9 0,-1 0-3,-4 1 4,46-21 59,-75 31-16,-1 0 0,1 0 0,-1-1 0,0 0 0,0-1 0,0 0 0,8-10 0,-14 16-18,-1-1 0,1 0 1,-1 1-1,0-1 0,1 1 0,-1-1 0,0 1 1,0-1-1,1 0 0,-1 1 0,0-1 0,0 0 1,0 1-1,0-1 0,0 0 0,0 1 0,0-1 0,0 0 1,0 1-1,0-1 0,0 0 0,0 1 0,-1-1 1,1 0-1,0 1 0,0-1 0,-1 1 0,1-1 1,0 0-1,-1 1 0,1-1 0,-1 1 0,1-1 1,0 1-1,-1-1 0,1 1 0,-1 0 0,0-1 1,1 1-1,-1-1 0,1 1 0,-1 0 0,1 0 1,-2-1-1,-23-8 45,20 9-36,-1-1 1,0 1-1,1 0 1,-1 0 0,0 0-1,0 1 1,1 0-1,-1 0 1,0 1-1,1-1 1,0 1-1,-9 4 1,0 1 13,0 1 0,1 1 0,-15 11 0,18-12-7,0 0 0,0 1 1,1 1-1,0-1 0,1 2 0,0-1 0,0 1 0,-9 18 1,14-21-1,0-1-1,0 1 1,0-1 0,1 1 0,0 0 0,1 0 0,0 0 0,0 0 0,1 0 0,0 0 0,0 1-1,1-1 1,0 0 0,0 0 0,4 10 0,1-1 30,0 0 0,1-1 0,1 0 1,1 0-1,17 22 0,62 68 318,-7-8 164,-77-92-509,0-1-1,-1 0 1,1 1-1,-2-1 0,1 1 1,0 0-1,-1 0 0,0 0 1,-1 1-1,1-1 0,-1 0 1,0 0-1,-1 1 1,0-1-1,0 1 0,0-1 1,-1 0-1,1 1 0,-2-1 1,-2 10-1,2-10-205,-1 1 1,0-1-1,-1 0 0,0 0 1,0 0-1,0 0 0,0-1 1,-1 1-1,0-1 0,0 0 1,-1-1-1,1 1 0,-1-1 1,0 0-1,0-1 1,0 1-1,-1-1 0,-9 3 1,8-3-371,0 0 0,0-1 0,0 0 0,0 0 0,0-1 0,-1 0 1,1-1-1,-1 1 0,1-2 0,-1 1 0,1-1 0,0 0 1,-1-1-1,1 0 0,0 0 0,0-1 0,0 0 0,1-1 0,-1 1 1,-10-8-1,1-3-2297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1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6993,'10'-22'100,"7"5"136,-1 0 76,9 4 28,3-4 12,5 0-12,5 0-28,2 2-28,6 2-40,-1 2-104,0 0-264,10 1-400,-10 1-956,3-2-1081,-3 3-547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1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59 7649,'-2'-5'243,"2"4"-172,-7-28 752,7 27-508,-1 1 0,1-1 0,-1 0 0,1 1-1,-1-1 1,1 1 0,-1-1 0,0 1 0,0-1 0,0 1 0,0 0 0,0-1 0,0 1 0,-1-1 0,1 12 255,4 328 2969,4-117-5107,-7-220 1397,0 1-1,0-1 1,0 1-1,0-1 0,0 1 1,0-1-1,-1 0 1,1 1-1,0-1 0,-1 0 1,1 1-1,-1-1 0,0 0 1,1 0-1,-1 0 1,0 1-1,0-1 0,0 0 1,0 0-1,0 0 1,0 0-1,0 0 0,0 0 1,-2 1-1,0-1-709,-1-6 40,-10-9 359,2-1 0,0-1 0,1 0 0,0 0 0,1-1-1,1 0 1,-10-29 0,14 34 483,1 0-1,0-1 1,1 1 0,0-1-1,1 1 1,1-1-1,0 0 1,1 0-1,0 0 1,0 1-1,2-1 1,0 0-1,3-12 1,-2 17 52,0 1 0,1-1 0,0 1-1,0 0 1,1 0 0,0 0 0,0 1 0,0 0 0,1 0 0,0 0-1,0 1 1,0-1 0,1 1 0,0 1 0,0 0 0,0 0 0,1 0 0,-1 1-1,15-5 1,-13 5 43,1 1 0,0 0 0,0 0 0,0 1 0,0 0 0,0 0 0,0 2 0,0-1 0,0 1 0,0 0 0,0 1 0,0 1 0,0-1 0,-1 1 0,1 1 0,8 4 0,-15-7-58,-1 0-1,0 0 1,-1 0-1,1 1 1,0-1-1,0 0 1,0 1-1,-1-1 1,1 1-1,-1-1 0,1 1 1,-1 0-1,0 0 1,0 0-1,1 0 1,-1 0-1,0 0 1,-1 0-1,1 0 0,0 0 1,-1 0-1,1 0 1,-1 1-1,0-1 1,1 0-1,-1 0 1,0 1-1,-1-1 0,1 0 1,0 0-1,0 0 1,-1 1-1,0-1 1,1 0-1,-1 0 1,0 0-1,0 0 1,0 0-1,-2 3 0,-3 5 68,-1-1 0,1-1 0,-2 1 0,1-1 0,-1 0 0,0-1-1,-11 8 1,-13 8 129,-2-2 0,0-2 0,-38 16 0,-4-2-3160,73-31 1166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82 161 7061,'2'-4'80,"0"-1"0,0 0 1,-1 0-1,1 0 0,-1 0 1,0 0-1,-1 0 0,1 0 1,-1 0-1,0 0 0,0 0 1,0 0-1,-1 0 0,0 0 0,0 0 1,0 0-1,-1 0 0,-3-8 1,4 10 262,-3 2 10,-11-1 28,12 1 23,-2 7 20,-2 5-223,0 0 0,1 1 0,0 0 0,0 1 0,2-1 0,-1 1 0,2 0 0,-1 0 0,2 0 0,0 1 0,0-1 0,1 20 0,1-20-143,0 0 1,1 1-1,1-1 0,0 0 0,0 0 0,1-1 1,1 1-1,0 0 0,1-1 0,0 0 0,1 0 1,0-1-1,12 17 0,-14-24-188,-1-1 0,1 1 0,0-1 0,0 1 0,0-1 0,0 0 0,0-1 0,1 1 1,-1-1-1,1 0 0,0 0 0,-1 0 0,8 1 0,-3-1-124,0-1 1,0 0-1,0-1 1,0 0-1,0 0 1,0-1 0,10-2-1,1-2-22,1 0 1,-1-2-1,0 0 1,0-2-1,30-17 0,-39 20 521,0 0-1,-1-1 0,0-1 0,0 0 1,0 0-1,-1-1 0,0 0 0,-1-1 0,10-13 1,-17 22-179,-1-1 0,1 1 1,-1-1-1,1 1 0,-1-1 1,0 1-1,0-1 0,1 1 1,-1-1-1,0 1 0,0-1 1,-1 1-1,1-1 0,0 0 0,0 1 1,-1-1-1,1 1 0,-1-1 1,1 1-1,-1 0 0,0-1 1,0 1-1,-1-3 0,1 2-165,-2-3 295,-4 5-77,-1 1-1,1 0 0,-1 0 1,1 1-1,0 0 0,0 0 0,-1 1 1,1 0-1,1 0 0,-1 0 0,0 1 1,1 0-1,0 1 0,0-1 1,0 1-1,1 0 0,-1 0 0,1 1 1,0 0-1,1 0 0,-1 0 0,-5 11 1,6-9 24,-1 0 1,1 0-1,1 1 1,-1-1 0,1 1-1,1 0 1,0 0-1,0 0 1,1 0-1,0 1 1,0 8 0,1-17-123,0 0 1,0 0 0,0 0-1,1 0 1,-1 0 0,0 0-1,0-1 1,1 1 0,-1 0 0,0 0-1,1 0 1,-1-1 0,1 1-1,-1 0 1,1 0 0,-1-1-1,1 1 1,-1 0 0,1-1-1,0 1 1,0-1 0,-1 1 0,1-1-1,0 1 1,0-1 0,-1 0-1,1 1 1,0-1 0,0 0-1,0 1 1,0-1 0,0 0-1,-1 0 1,1 0 0,0 0 0,0 0-1,0 0 1,1 0 0,32-10 46,-29 8 2,35-13 62,-28 10-111,0 0 0,1 1 0,25-5 0,-35 9-17,0 0 0,0 0 0,0 0 0,0 0 0,0 1 0,0-1 0,0 1 0,0 0 0,0 0 0,0 0 0,0 1 0,-1-1 0,1 0 0,0 1 0,4 3 0,33 34 85,-31-29-70,-2-2 3,-1-1 0,1 0 0,0-1-1,1 1 1,0-2 0,0 1 0,0-1 0,1 0 0,-1-1 0,1 1 0,0-2 0,11 4 0,-17-7-20,0 0 1,0 0-1,0-1 1,0 1-1,0-1 0,0 1 1,0-1-1,0 0 1,0 0-1,0 0 1,0-1-1,-1 1 0,1-1 1,0 1-1,-1-1 1,1 0-1,-1 0 0,4-4 1,3-3-4,-1 0 0,0 0-1,7-12 1,0-2-10,-1-1-1,-1-1 1,-2 0-1,0-1 1,-1 0-1,7-35 1,-8 20 89,-2-1 0,-2 1 0,1-64 0,-6 99-35,-1 0 1,1 0 0,-1 0-1,0 0 1,0 0-1,-1 0 1,1 0 0,-1 1-1,-1-1 1,1 1 0,-7-11-1,7 14 270,-4 8-144,1 2-113,-1 0-1,1 0 1,0 0 0,0 1-1,1 0 1,1 0 0,-1 0-1,-3 17 1,0 19 131,2 1 0,2 0 0,4 58 0,22 140-1915,-22-236 1562,-1-7 94,9 60-2493,2-24-4846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3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76 9373,'-5'0'38,"2"-1"34,-18-3 0,13 2 434,7-1 640,38-10-965,1 1-1,0 1 1,75-9 0,10 10-1912,-5 11-3308,-81 3 1735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8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244 143 9065,'-1'-3'-39,"-1"0"0,1-1 1,0 1-1,1 0 0,-1-1 1,1 1-1,-1-1 0,1 1 1,0-1-1,0 1 0,1-1 1,-1 1-1,1-1 0,-1 1 1,1-1-1,0 1 0,1 0 1,-1-1-1,1 1 0,-1 0 1,1 0-1,0 0 0,3-4 1,1 2 104,-1 0-1,1 0 1,0 0 0,0 1 0,1 0 0,-1 1 0,1-1-1,0 1 1,0 1 0,10-4 0,-1 2 65,0 1 0,0 1 0,0 0 0,1 1 0,-1 1 0,0 0 0,1 2 0,-1-1 0,0 2 0,29 8 0,-28-6 2,0 0 0,-1 2 0,0 0 0,0 0 0,-1 2 0,0 0 0,-1 0 0,0 2 0,0-1 0,13 15 0,-22-19-60,0 0-1,0 0 1,-1 0-1,0 0 1,0 1-1,-1-1 1,1 1-1,-2 0 1,1 0-1,-1 0 1,0 0-1,0 1 1,-1-1-1,1 10 1,-2-6 19,0 0 0,-1-1 0,-1 1 0,1-1 0,-2 1 0,1-1 0,-2 0 0,1 0 0,-7 13 0,0-4 73,-1-1 0,-1 0 0,0 0 0,-1-2 0,-1 1 1,-1-2-1,0 0 0,-1 0 0,-29 19 0,25-21-30,-1-1-1,-1-1 1,0 0 0,0-2-1,-1-1 1,0-1-1,-1 0 1,-41 4 0,34-8-102,-1-1 0,0-2-1,1-1 1,-1-2 0,1-1 0,-39-9 0,54 9-369,2 1-945,1-1 1,-23-8-1,34 11-247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4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29 284 6937,'-26'32'-128,"24"-30"1521,12-5-1149,23-10 87,-1-1-1,58-34 1,-75 39-160,-1-1 0,1 0-1,-2-1 1,0-1 0,0 0 0,-1-1 0,0 0 0,13-20 0,-25 32-157,1 1 0,-1-1 0,0 1 0,0-1 1,1 0-1,-1 1 0,0-1 0,0 0 0,0 1 1,0-1-1,1 0 0,-1 0 0,0 1 0,0-1 0,-1 0 1,1 1-1,0-1 0,0 0 0,0 1 0,0-1 1,-1 0-1,1 1 0,0-1 0,0 0 0,-1 1 0,1-1 1,-1 0-1,1 1 0,0-1 0,-1 1 0,1-1 1,-1 1-1,0-1 0,-1 0 0,1 0-1,0 0 1,-1 1 0,1-1-1,-1 1 1,1-1 0,0 1-1,-1-1 1,1 1 0,-1 0-1,0 0 1,1 0 0,-1 0-1,1 0 1,-1 0 0,1 0-1,-1 0 1,-2 2 0,-9 2 48,1 0-1,0 1 1,0 1 0,0 0 0,1 0 0,0 2 0,-14 10 0,19-13-13,0 0 1,1 0 0,0 0 0,-1 1 0,2 0-1,-1 0 1,1 0 0,0 0 0,0 1-1,1 0 1,0 0 0,0 0 0,0 0-1,-2 13 1,5-18-34,0 0-1,1 1 1,-1-1-1,1 0 1,0 0-1,-1 0 0,1-1 1,0 1-1,0 0 1,0 0-1,1 0 1,-1-1-1,0 1 1,1 0-1,-1-1 1,1 1-1,-1-1 1,1 0-1,0 0 1,-1 1-1,1-1 1,0 0-1,0 0 1,0-1-1,0 1 0,0 0 1,0-1-1,3 1 1,7 0-26,0 0-1,-1-1 1,1-1 0,0 0-1,0-1 1,-1 0 0,1 0-1,21-9 1,1-2-106,52-30 1,-60 28 125,-1-1 1,-1-1-1,0-2 1,-2 0-1,0-2 1,-1 0 0,-1-1-1,22-32 1,-41 53-1,0-1 1,0 1-1,0 0 1,1-1 0,-1 1-1,0 0 1,0 0 0,1 0-1,-1 0 1,0 0 0,1 0-1,-1 1 1,1-1-1,-1 0 1,1 1 0,-1-1-1,1 1 1,0-1 0,-1 1-1,1 0 1,2 0 0,-1 0 3,1 1 0,-1-1 1,0 1-1,0 0 1,0 0-1,0 0 0,0 1 1,0-1-1,0 1 1,4 3-1,8 6 33,-1 1 1,-1 0-1,16 21 0,-16-19-8,-7-8-5,0 0 0,0 1 1,-1 0-1,1 0 0,-2 0 1,1 1-1,-1-1 1,0 1-1,-1 0 0,5 14 1,-8-20-26,0 0 1,-1-1 0,1 1-1,0 0 1,0-1 0,-1 1-1,1 0 1,-1-1-1,1 1 1,-1-1 0,0 1-1,0-1 1,0 1 0,0-1-1,0 0 1,0 1 0,0-1-1,0 0 1,0 0 0,0 1-1,-1-1 1,1 0 0,-1 0-1,1-1 1,0 1 0,-1 0-1,0 0 1,1-1 0,-1 1-1,1-1 1,-4 1-1,-4 2 26,-1-1-1,1 0 1,-18 0-1,-11 0-134,0-3-1,0-1 1,-62-12-1,33 0-1691,-75-27-1,88 22-1210,-94-49 0,103 44 229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5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306 229 6981,'-5'-1'46,"-290"-23"3948,289 23-2353,19-2-1132,57-12 217,90-8-1,88 3 114,-134 13-518,1070-60 1416,-365 25-1164,-393 17-782,-348 27-1913,-313 44 499,-494 81-1011,-5-45 283,-153-44 9791,898-42-6854,62-14 292,150-15 0,-184 28-757,594-49 1191,6 26-533,-426 20-567,-10-1-115,361-8-1410,-543 19-937,-20-2 1775,-1 0 380,0 1 0,0-1 0,0 0 0,0 0 0,0 0 0,0 0 0,0 0 0,0 0 0,0 1 0,0-1 0,0 0 0,0 0 0,0 0 0,0 0 1,0 0-1,0 0 0,0 1 0,0-1 0,0 0 0,0 0 0,0 0 0,0 0 0,0 0 0,0 0 0,-2 2-1710,1-2 1710,1 0 0,0 0 0,0 0 0,0 0 0,0 0 0,0 0 0,-1 0 0,-31 10-7770,27-8 9095,-19 5-5218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11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1 219 648,'0'0'18178,"0"4"-17982,1 1-77,1 11 2540,3-14-2508,11 1-41,-1 0-1,0-1 0,1-1 0,18-1 0,95-8 165,1-6 0,159-39 0,-284 52-292,-1 0 0,1 0 0,0 0-1,-1-1 1,0 0 0,1 0 0,-1 0 0,0 0 0,0 0 0,0-1 0,0 0 0,0 0 0,-1 0 0,5-5-1,-6 5-79,-3-1-13,-3-4 26,0 1-1,0-1 1,0 1-1,-1-1 1,0 1-1,0 1 1,-1-1 0,0 1-1,0 0 1,-13-10-1,7 5-27,0 0-1,-14-18 1,27 30 244,15 23 25,0 0 1,-2 0 0,15 34 0,-27-51-199,0 0-1,-1-1 1,0 1 0,-1 0 0,0 0-1,0-1 1,0 1 0,0 0-1,-1 0 1,-1-1 0,1 1 0,-1 0-1,-2 6 1,-1-3-336,0 1-1,-1-1 1,1-1 0,-2 1 0,0-1-1,0 0 1,-10 9 0,-4 2-941,-1-2 0,0 0 1,-2-1-1,0-2 0,-34 17 1,7-8-2443,-1-2-1408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2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778 56 1480,'6'-11'359,"-3"6"3921,2-2-2882,-4 5-803,-1 1 0,0 0 0,0 0 0,0 0 0,0 0 0,-1 0 0,1 0 0,0 0 0,0 0 0,-1 0 0,1 1 0,0-1 0,-1 0 0,1 0 0,-1 0 0,0-1-1,-3-4 102,2 3-2537,-2-2 2008,-1 5-22,-22 1-105,0 2-1,0 1 1,0 1 0,0 1-1,-26 10 1,-133 57-858,177-70 760,-186 91-2302,161-74 84,0 2 0,2 1 0,-43 38 0,55-41-564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22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899 15 6141,'6'3'7160,"-41"-17"-6993,20 10-22,-25 8-87,1 2-1,1 1 0,-1 2 0,-43 17 1,-147 68-1334,-118 76-6857,307-147 5498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23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1232 1 5725,'0'0'-371,"-2"3"51,1-1 839,-10 14 5477,7-16-5679,-12 0-11,12 0 2989,-2-1-3143,-12-1-137,1 1 0,0 1 0,0 1 0,0 0 0,-25 5 1,-93 24-832,103-22 599,-721 215-9859,614-177 7331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36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58 2392,'0'0'1830,"3"-3"-1561,9-10-4,-9 10 1796,-2 1-1550,0 0 1,0 1-1,-1-1 1,1 0-1,0 0 1,-1 0-1,0 0 1,1 0-1,-1 0 1,0 1-1,0-1 1,0 0 0,0 0-1,0 0 1,-1-3-1,1 3-1553,-1-2 2630,-7 11-1572,-80 66 246,4 3 0,3 4 0,-112 142 1,107-96 971,84-123-499,3-4-313,9-14-217,15-32-209,-15 17 50,0-2 27,0 0-1,6-44 0,-15 74-31,0 4 107,0 1-1,0 0 1,-1 0 0,1 0-1,-1 0 1,1 0 0,-1 0 0,0 0-1,0 4 1,1 13 19,1 0-1,0 0 1,7 21-1,-6-30-339,1 0 0,1-1-1,-1 1 1,2-1-1,0 0 1,0 0 0,10 12-1,-12-18-277,1 1 0,0 0 0,0-1-1,0 0 1,0 0 0,1 0 0,-1-1 0,1 0-1,0 0 1,0 0 0,0-1 0,0 0-1,1 0 1,8 1 0,1-1-1441,0-1 0,-1 0 0,20-2 1,-5-1-2182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5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48 3368,'-3'-4'656,"-13"-18"1358,16 22-1762,0-1 0,0 1-1,0-1 1,-1 1 0,1-1 0,0 1 0,0-1 0,-1 1-1,1-1 1,0 1 0,-1 0 0,1-1 0,0 1 0,-1 0-1,1-1 1,-1 1 0,1 0 0,-1 0 0,1-1 0,-1 1 0,1 0-1,-1 0 1,1 0 0,-1-1 0,1 1 0,-1 0 0,1 0-1,-1 0 1,-2 9 58,1 0 1,1 0-1,0 0 0,0 0 0,1 0 1,0 0-1,0 0 0,3 13 0,2 6 180,2-1 0,1-1 0,1 1 0,1-1 0,1-1 0,17 29 0,-17-36-298,1 0 1,0-1-1,1-1 0,1 1 0,1-2 0,0 0 0,1-1 0,26 18 1,-34-27-306,0 0 1,0-1 0,0 0-1,1 0 1,0-1 0,-1 0-1,1-1 1,0 1 0,0-2-1,1 1 1,-1-1 0,0-1-1,11 0 1,-12-1-87,0 0 0,-1-1 0,1 0 0,0 0-1,-1-1 1,1 0 0,-1 0 0,0 0 0,0-1 0,0 0 0,-1-1 0,1 1 0,-1-1-1,0-1 1,9-9 0,3-7-302,-1-1 0,-1 0-1,-1-1 1,-1-1 0,17-43-1,39-137 828,-59 170 298,-1 14-136,-10 21-430,0-1 1,0 1-1,0 0 0,0-1 0,1 1 1,-1-1-1,0 1 0,0-1 1,0 1-1,1 0 0,-1-1 1,0 1-1,1-1 0,-1 1 1,0 0-1,1-1 0,-1 1 1,0 0-1,1 0 0,-1-1 1,0 1-1,1 0 0,-1 0 1,1-1-1,-1 1 0,1 0 0,-1 0 1,1 0-1,-1 0 0,0 0 1,1 0-1,-1 0 0,1 0 1,-1 0-1,1 0 0,-1 0 1,1 0-1,-1 0 0,1 0 1,0 0-1,12 21 324,0 0 0,-2 1 0,0 0 0,11 34 0,-8-21-879,23 42 0,-2-22-3684,-8-26-3918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5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121 232 8533,'-72'17'821,"27"-13"2942,41-4-426,9-7-2765,7-4-317,-1 0 1,2 1-1,-1 0 1,2 1 0,-1 0-1,27-12 1,33-14 55,122-41 0,-53 39-2332,-101 30-788,61-2-1,-95 8 1987,0 1 0,0 1 0,0-1-1,0 1 1,0 0 0,0 1 0,7 2 0,1 2-2533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6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318 206 7397,'-188'77'1380,"58"-23"7340,134-54-6313,18-4-1221,50-16-1171,357-139-3815,-109 42-6028,-223 80 4207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9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428 638 6437,'-2'-3'-352,"-4"-7"356,-1 1-1,0 0 1,-1 1-1,0 0 1,0 0-1,-1 0 1,0 1-1,0 1 1,-19-11-1,7 6 498,1 2 1,-1 1-1,0 0 0,-24-4 1,38 11-385,1 0 0,-1 0 1,0 1-1,1 0 0,-1 0 0,0 1 1,1 0-1,-1 0 0,-10 4 1,10-4-20,1 1 0,-1 1 0,1-1 1,-1 1-1,1 0 0,0 1 0,1-1 1,-1 1-1,1 0 0,-1 1 0,1-1 0,0 1 1,1 0-1,-1 0 0,1 1 0,0-1 1,0 1-1,1 0 0,0 0 0,0 0 1,0 1-1,1-1 0,-1 1 0,2-1 1,-1 1-1,1 0 0,0-1 0,0 1 1,1 0-1,0 0 0,0 0 0,1 0 1,0-1-1,0 1 0,0 0 0,1-1 1,0 1-1,0-1 0,6 11 0,-2-6-11,0-1-1,0 0 0,1 0 0,1 0 1,-1-1-1,2 0 0,16 14 0,-11-10 167,-12-13-203,-1 1 0,0 0-1,1-1 1,-1 1 0,0-1 0,1 1 0,-1-1-1,1 0 1,-1 0 0,1 1 0,-1-1 0,1 0-1,-1 0 1,1-1 0,-1 1 0,1 0 0,-1 0-1,1-1 1,-1 1 0,1-1 0,-1 1 0,2-2-1,29-15 405,-23 9-360,-1 0 0,1 0 0,-2-1 0,1 0 0,-1-1 0,8-13 0,15-19 117,-23 33-179,-5 6-22,0 0 1,0 1-1,0-1 0,1 0 0,0 1 1,-1 0-1,1-1 0,0 1 0,5-2 1,-6 3-6,0 1 0,0 0 0,0-1 0,0 1 0,0 0 0,0 0 0,0 1 0,1-1 0,-1 0 1,0 1-1,0-1 0,0 1 0,0 0 0,-1 0 0,1 0 0,0 0 0,0 0 0,0 0 0,-1 0 0,4 3 1,14 11 27,0 0 1,19 22-1,13 12 94,-49-48-124,-1 0 1,0-1-1,0 1 1,0-1-1,0 1 1,0-1-1,1 1 1,-1-1-1,0 0 1,0 0-1,1 0 1,-1 1-1,0-1 1,1 0-1,-1 0 1,0-1-1,0 1 1,1 0-1,-1 0 1,0-1-1,0 1 1,1-1-1,-1 1 1,1-1-1,27-18 9,-19 9-9,-1 0-1,0 0 1,0 0-1,-1-1 1,0-1-1,-1 1 0,0-1 1,-1 0-1,-1-1 1,0 1-1,7-27 1,-6 13-9,-1-1 1,0 1 0,-3-1-1,0 1 1,-2-32 0,-3 18 0,-2 1 0,-2 0 1,-1 0-1,-2 1 0,-2 0 1,-1 1-1,-26-51 0,33 76 2,0-1 1,-2 1-1,-8-11 0,15 21 49,-3 2 59,2 0-81,0 0 1,0 0-1,0 1 0,1-1 0,-1 1 0,0-1 0,1 1 0,-1 0 0,0 0 1,1 0-1,-1 0 0,1 0 0,-1 0 0,1 0 0,0 0 0,-1 0 0,1 1 1,0-1-1,0 1 0,0-1 0,0 1 0,0-1 0,0 1 0,0-1 0,1 1 1,-1 0-1,0 0 0,1-1 0,-1 1 0,1 0 0,0 0 0,0 2 0,-3 12 175,0 1-1,2-1 0,0 1 0,1 0 1,1-1-1,0 1 0,7 29 0,38 113 828,-32-116-807,77 198 953,-13-42-2148,-75-186-266,5 12 18,-4-18-3261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24 155 9789,'0'0'-811,"0"-3"68,1-53-2328,0 53 4480,1-29 3905,-2 23-1596,0 5-3182,2-31 3299,-2 31-1183,0 1-2297,1-2 1862,0 8-941,2 24-623,2 50-538,4 112 1132,-4-97-624,1-23 2576,-5-133-2981,-9-79 0,5 118-206,-12-144-6,13 149-6,3 20 0,-1 0 0,1 0 0,-1 0 0,1 0 0,-1 0 0,0 1 0,1-1 0,-1 0 0,1 0 0,-1 0 0,1 1 0,-1-1 0,0 0 0,1 1 0,-1-1 0,0 0 0,1 1 0,-1-1 0,0 0 0,0 1 0,1-1 0,-1 1 0,0-1 0,0 0 0,0 1 0,1-1 0,-1 1 0,2 7 0,1-1 0,-2 0 0,1 1 0,-1 0 0,1 12 0,-1 64 0,-3 1 0,-21 133 0,14-144 0,3-32 0,-2 25 0,7-46 0,-1-2 0,0 2 0,0 0 0,8-4 0,-5-16 0,0-1 0,0 1 0,-1-1 0,1 1 0,0-1 0,0 1 0,0-1 0,0 0 0,0 1 0,0-1 0,0 0 0,0 0 0,0 0 0,0 1 0,2-1 0,23-1 0,-2-2 0,36-11-3,0 1 1,81-5-1,-46 8-1190,-1-2-2434,0 1-3793,-35 2-4432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9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10 199 11589,'0'-3'-671,"6"-87"-219,-6-5 5424,0 84-3732,1 37 5613,1 136-4268,-1 41-287,2-69-1663,-2-52-5693,-1-81 5077,0 0 0,0 0 0,0 0 1,-1 0-1,1 0 0,0 0 0,-1 0 0,1 0 1,0 0-1,-1 0 0,1 0 0,-1-1 1,0 1-1,1 0 0,-1 0 0,0 0 1,1-1-1,-1 1 0,0 0 0,0-1 1,0 1-1,1-1 0,-1 1 0,0-1 1,0 1-1,0-1 0,0 0 0,0 1 1,0-1-1,0 0 0,0 0 0,-1 0 1,0 1 639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0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24 315 9713,'-5'-11'-16,"1"-1"1,0 1 0,1-1-1,0 0 1,1-1-1,1 1 1,0 0 0,0-1-1,1 1 1,1 0-1,0-1 1,3-13 0,-2 18 69,1 0 0,-1 0 0,1 0 0,1 1 0,0-1 0,0 1 0,0 0 0,1 0 0,0 1 0,0-1 1,1 1-1,0 0 0,0 1 0,0-1 0,1 1 0,-1 0 0,1 1 0,1 0 0,8-4 0,-11 5-109,1 1 0,-1 0 0,1 0 0,-1 1 0,1 0 0,0 0 1,-1 0-1,1 1 0,0 0 0,0 0 0,0 0 0,-1 1 0,1-1 0,0 1 0,-1 1 0,7 1 0,-6-1-425,-1 1 0,1 0 1,-1 0-1,0 0 0,1 0 0,-1 1 1,-1 0-1,1 0 0,6 7 0,5 10-2526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0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17 7305,'-29'33'1029,"27"-31"-428,-4 4 172,6-6-685,0 0 1,0 0-1,0 1 0,0-1 1,-1 0-1,1 0 0,0 0 1,0 0-1,0 1 0,0-1 1,0 0-1,0 0 0,0 0 1,0 1-1,-1-1 0,1 0 1,0 0-1,0 1 0,0-1 1,0 0-1,0 0 0,0 0 1,0 1-1,0-1 0,0 0 1,0 0-1,1 1 0,-1-1 1,0 0-1,0 0 1,0 0-1,0 1 0,0-1 1,0 0-1,0 0 0,0 0 1,1 1-1,-1-1 0,0 0 1,0 0-1,0 0 0,0 0 1,1 0-1,-1 1 0,0-1 1,0 0-1,0 0 0,1 0 1,8 2 157,0 0 0,0-1 1,0 0-1,0-1 0,1 0 1,-1 0-1,0-1 0,0 0 1,15-4-1,90-26-3319,-34 3-5250,-62 21 5075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0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1 227 6745,'11'-78'-89,"-4"40"2260,-6 35-1644,-1-1 35,7-31 5139,-6 43-5306,18 241 2124,-6-57-1129,-5-96 206,-9-81-76,-6-53-1177,-3-21-167,-3-9 54,-3-84-1,16 133-263,0 0 0,0 0-1,2-1 1,1 1 0,0 0 0,1 0 0,1 1 0,15-36-1,-16 46-151,0 1 0,1-1-1,0 1 1,0 0 0,1 0-1,0 1 1,0 0 0,1 0-1,-1 0 1,1 1-1,0 0 1,16-8 0,-19 10-217,1 1 0,0 0 1,-1 1-1,1-1 0,0 1 1,0 0-1,0 0 0,0 0 1,0 1-1,0 0 0,0 0 1,0 0-1,0 1 0,0-1 0,0 1 1,0 0-1,0 1 0,0-1 1,-1 1-1,1 0 0,0 0 1,-1 0-1,0 1 0,5 3 1,-6-4-188,-1 0 1,1 0 0,-1 0-1,0 1 1,0-1 0,0 1-1,0 0 1,2 3 0,2 9-3469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1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8625,'-17'17'-32,"-23"31"4051,40-48-3988,1 0-1,-1 0 0,0 0 0,1 0 1,-1 0-1,0 0 0,1 1 1,-1-1-1,0 0 0,1 0 0,-1 0 1,0 0-1,0 1 0,1-1 0,-1 0 1,0 0-1,0 1 0,1-1 0,-1 0 1,0 1-1,0-1 0,0 0 0,0 1 1,1-1-1,-1 0 0,0 0 0,0 1 1,0-1-1,0 1 0,0-1 0,0 0 1,0 1-1,0-1 0,0 1-2,0 0-1,0-1 1,1 1-1,-1-1 0,0 1 1,0 0-1,0-1 1,0 1-1,1-1 1,-1 1-1,0-1 1,1 1-1,-1-1 1,0 1-1,1-1 1,-1 1-1,1-1 1,-1 1-1,1-1 1,-1 0-1,1 1 1,-1-1-1,1 0 1,-1 0-1,1 1 1,-1-1-1,1 0 1,0 0-1,-1 0 1,1 1-1,-1-1 1,2 0-1,35 1 162,0-2 0,63-8 0,75-26-6126,-106 17 1558,-36 8 1436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1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253 152 6773,'3'-5'199,"1"0"0,-1 0 0,0-1 0,-1 1 1,1-1-1,-1 0 0,0 1 0,1-11 0,-2 13 1034,-4-1-814,-8-9 2,8 9 7,-3 5-169,-1 0 0,1 0 0,-1 1 1,1 0-1,0 0 0,-1 1 0,1 0 0,1 0 1,-1 0-1,0 1 0,1-1 0,0 1 0,-1 1 1,2-1-1,-8 9 0,-1 1 37,0 1 1,2 0-1,0 1 1,-12 22-1,19-30-215,0 1 0,1 0-1,0 0 1,0 0 0,1 0 0,0 1 0,1-1 0,0 1 0,0-1-1,1 1 1,0-1 0,1 1 0,0-1 0,0 1 0,1-1 0,1 0 0,-1 0-1,2 0 1,-1 0 0,1 0 0,0-1 0,1 1 0,5 7 0,-2-6-37,-1 1 0,1-2 0,1 1 0,-1-1 1,2-1-1,-1 0 0,1 0 0,0 0 1,1-2-1,0 1 0,0-1 0,0-1 1,1 0-1,0 0 0,0-2 0,0 1 1,15 1-1,-21-4 15,-1 0 0,1-1 1,0 0-1,0 0 0,-1 0 1,1-1-1,0 0 0,0 0 1,-1-1-1,1 1 0,-1-1 1,1 0-1,-1-1 0,0 1 0,0-1 1,0 0-1,8-7 0,-8 5 31,0 0 0,-1 0-1,1 0 1,-1 0-1,-1-1 1,1 1-1,-1-1 1,0 0-1,0-1 1,-1 1-1,0 0 1,0-1 0,0 1-1,1-13 1,-1-1-24,-1 1 1,-1 0 0,0 0 0,-1 0-1,-1 0 1,-1 0 0,-1 0 0,-1 0-1,-8-21 1,8 27-323,0 1 1,-1 0-1,-1 0 1,0 1-1,-1 0 1,0 0-1,0 1 0,-1 0 1,0 1-1,-1 0 1,0 0-1,-1 1 1,0 0-1,-16-9 0,2 5-908,0 0 1,-1 2-1,-38-10 0,40 15-985,0 0 1,-31-2-1,3 6-3570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2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244 203 10669,'-146'3'-210,"103"-4"1976,22 3-733,17-2-466,0 0 26,-22-2 4331,26 2-4841,39-5 2525,-17 3-2948,951-72 3736,-642 56-2941,37-2-231,557-40-1699,-845 53 602,114-8 76,-63 11-7097,-144 7 6764,-218 35-7706,173-32 5929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2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830 76 7041,'-482'47'1671,"309"-32"845,-1 6 8566,187-20-10243,914-15 3949,-703 6-4638,698-59-5967,-699 33 1009,-74 4-4623,-117 23 3256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236 152 11089,'1'-4'-545,"40"-122"2259,-40 124-1264,-1-1 267,0-10-987,0 13 336,-1 0-1,1-1 1,0 1 0,0 0-1,0 0 1,0 0-1,0 0 1,0-1 0,-1 1-1,1 0 1,0 0 0,0 0-1,0 0 1,-1-1-1,1 1 1,0 0 0,0 0-1,0 0 1,-1 0-1,1 0 1,0 0 0,0 0-1,0 0 1,-1 0 0,1 0-1,0 0 1,0 0-1,-1 0 1,1 0 0,0 0-1,0 0 1,-1 0 0,1 0-1,0 0 1,0 0-1,0 0 1,-1 0 0,1 0-1,0 1 1,0-1 0,0 0-1,-1 0 1,1 0-1,0 0 1,0 0 0,0 1-1,0-1 1,-1 0-1,1 0 1,0 0 0,0 1-1,0-1 1,0 0 0,0 1-1,-26 25 440,2 1 0,1 1 0,2 1 0,-27 46-1,27-38-94,2 0-1,2 2 0,1 0 0,2 0 0,2 2 0,-11 64 0,20-85-291,2-1 0,0 1-1,1 0 1,2-1 0,-1 1 0,10 36-1,-7-41-229,1-1-1,0 0 1,1 0-1,1-1 0,0 1 1,1-1-1,0-1 1,1 0-1,1 0 1,10 10-1,-8-9-554,2-2 0,-1 1 1,1-2-1,1 0 0,0 0 0,0-2 0,17 8 1,-17-10-1159,0-1-1,0 0 1,1-1 0,24 3 0,-13-5-3597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9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24 122 9053,'-8'-13'-164,"-1"-8"412,2 6 964,27-13-964,-4 20-44,5 1-60,6 1-148,1-1-244,5 2-312,1 0-272,-1 0-472,3 3-1417,-3 2-699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5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341 96 9989,'-1'-5'-43,"1"-1"-1,-1 1 1,0-1 0,0 1 0,0 0 0,-1 0-1,0-1 1,0 1 0,0 0 0,-1 1 0,0-1-1,0 0 1,0 1 0,0-1 0,-1 1-1,-4-5 1,6 8 103,0 0 1,1 0-1,-1 1 0,0-1 0,1 0 1,-1 1-1,0-1 0,1 1 0,-1 0 1,0-1-1,0 1 0,0 0 0,1 0 1,-1 0-1,0 1 0,0-1 0,0 0 1,1 1-1,-1-1 0,0 1 0,0-1 1,-2 2-1,-34 19 890,30-16-742,0 1 0,1-1 0,-1 2 0,1-1 0,1 1 0,-1 0 0,1 0 0,0 1 0,1 0 0,0 0 0,0 0 0,1 0 0,0 1 0,0 0 0,1 0 0,0 0 0,1 0 0,0 0 0,0 1 1,1-1-1,0 1 0,0-1 0,2 1 0,-1-1 0,1 1 0,0-1 0,1 1 0,0-1 0,0 0 0,1 0 0,5 10 0,5 4 70,2 0 0,1-1 0,1-1 0,1-1 0,0 0 0,2-1 0,24 18 0,57 61 662,-75-62-644,-25-34-273,0 1 0,0-1 0,0 0 1,0 1-1,0-1 0,-1 0 0,1 1 0,-1-1 0,0 1 0,0-1 1,0 1-1,0-1 0,0 1 0,0-1 0,-1 1 0,1-1 0,-1 0 1,-1 4-1,-1 2 11,-1-1 1,0 0 0,-1 0 0,0 0-1,0 0 1,0-1 0,-1 0-1,0 0 1,0-1 0,-12 8-1,4-3 13,-2-1-1,1-1 0,-1 0 0,-24 7 0,38-14-80,-42 14-287,-71 16 0,45-24-4526,68-7 4590,1-1-1,-1 1 1,1-1-1,-1 1 1,1-1-1,-1 0 1,1 1-1,0-1 1,-1 0-1,1 0 1,0 0-1,-2-2 1,0 1-348,-1 0-1564,8-6-1,13-25-920,-2 5-909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5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71 9089,'46'-68'2299,"-44"66"-638,0 2-1576,0 1 0,0 0 0,0 0 0,0-1 0,0 1 0,0 0 0,-1 1 0,1-1 0,0 0 0,-1 0 0,1 1 0,0-1 0,1 3 0,-1-2 66,1 2 17,1 1-1,-1-1 1,-1 1 0,1-1 0,-1 1-1,1 0 1,-1 0 0,-1 0-1,3 9 1,1 2 221,18 64 961,-3 1 0,15 156 0,-32-215-1292,-2-12-179,3 20-534,-1 0-1,-2 41 1,-2-61-146,0 0 0,0-1 0,-1 1 0,-6 15 0,6-20-25,0 0 0,0 0 0,-1 0 0,1-1 0,-1 1 0,0-1 0,-1 0 0,1 0 0,-7 6 0,-4 1-3530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6 152 9069,'-1'-3'53,"0"1"1,0-1-1,1 0 1,-1 0-1,0 0 1,1 1-1,0-1 1,-1 0 0,1 0-1,0 0 1,1 0-1,-1 0 1,0 1-1,1-1 1,0 0-1,0 0 1,-1 0-1,2 1 1,-1-1-1,0 1 1,0-1-1,1 1 1,-1-1-1,1 1 1,0 0-1,0 0 1,0-1-1,0 1 1,0 1-1,0-1 1,1 0 0,-1 0-1,1 1 1,-1 0-1,1-1 1,-1 1-1,1 0 1,0 0-1,3 0 1,30-11 74,0 1 0,1 3 1,47-6-1,114 1-6809,-160 11 3495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261 188 7061,'40'-30'621,"-38"27"-317,-1 0 13,4-35 1040,-6 35-997,2 2-326,-1-1 1,0 1-1,0 0 1,0 0-1,0 0 0,0 0 1,0 0-1,0 0 1,0 0-1,0 0 1,0 0-1,-1 0 1,1 0-1,0-1 1,-1 1-1,0-1 1,-3-10 457,3 8-319,0 0-1,-1-1 1,1 1-1,-1 0 1,0 0-1,-1 0 1,1 0-1,-1 0 1,0 1 0,0-1-1,0 1 1,0-1-1,0 1 1,-1 0-1,1 1 1,-1-1-1,0 0 1,0 1-1,0 0 1,0 0-1,0 0 1,-1 1-1,-5-2 1,6 2-57,-1 1 1,1 0-1,0 0 0,0 0 1,-1 0-1,1 1 1,0-1-1,0 1 1,0 1-1,0-1 0,-6 3 1,-40 22 781,39-19-686,1 2 1,1-1 0,-1 1 0,1 1 0,1 0 0,0 0 0,-9 14 0,12-16-61,1 0 0,-1 0 0,1 0 0,1 1 0,0 0 0,0 0 0,1 0 1,0 0-1,0 0 0,0 13 0,2-17-74,0 0 1,0 0-1,0 0 0,1 0 1,0 0-1,0 0 0,0-1 1,0 1-1,1 0 0,0-1 1,0 1-1,0-1 0,0 1 1,1-1-1,0 0 0,0 0 1,0 0-1,7 6 1,-6-7-5,0-1 1,0 1 0,0-1 0,1 0 0,-1 0 0,1-1 0,0 1-1,-1-1 1,1 0 0,0 0 0,0-1 0,0 1 0,0-1 0,0 0 0,0 0-1,-1-1 1,10-1 0,-1-1 44,0-1 0,0 0 0,0-1-1,-1 0 1,1-1 0,-1 0 0,12-10-1,74-59 1086,-81 60-908,65-55 1485,-80 68-1452,2 5-236,4 5-234,-1 1 0,1-1 0,-1 1 0,-1 1 0,0-1 0,0 1 0,4 11 0,-2-7-1347,0 1 0,1-1 0,16 19 0,-23-30 1142,19 18-4633,-19-19 4226,0-1-1,0 0 1,0 1 0,1-1-1,-1 0 1,0 0 0,0 0-1,1 0 1,-1 0 0,1-1-1,2 1 1,13 1-4345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6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153 185 9749,'14'-17'380,"0"-1"0,-1 0-1,16-32 1,-28 48-184,3-16 212,-4 16-361,1 1 0,-1-1 0,0 0 0,1 0 0,-1 0 0,0 0 0,0 1 0,-1-1 0,1 0 0,0 0 0,-1 0 0,1 1 0,-1-1 0,1 0 0,-1 0 0,0 1 1,1-1-1,-1 1 0,0-1 0,0 1 0,0-1 0,-1 1 0,-1-3 0,-1 1 42,1 1 1,0 0-1,-1 0 1,0 0-1,1 0 1,-1 1-1,0-1 0,-4 0 1,3 2 50,0-1 0,0 2 1,0-1-1,1 0 0,-1 1 0,0 0 0,0 0 1,0 0-1,1 1 0,-1-1 0,1 1 1,-9 5-1,8-5-108,-2 2 97,0-1-1,0 2 0,0-1 0,0 1 0,1 0 0,0 0 0,0 1 0,0-1 0,0 1 0,1 1 0,0-1 0,1 1 1,-1 0-1,-4 11 0,7-14-126,0 1 0,1-1 0,-1 1 0,1-1 1,0 1-1,0-1 0,1 1 0,-1-1 0,1 1 1,0 0-1,1-1 0,-1 1 0,1 0 0,0-1 1,0 1-1,0-1 0,0 1 0,1-1 0,0 0 0,0 0 1,0 0-1,0 0 0,1 0 0,0 0 0,4 5 1,-1-3-346,0 0 0,1 0 0,0-1 0,0 0 1,0 0-1,0-1 0,1 0 0,0 0 0,0-1 1,0 1-1,0-2 0,0 1 0,16 1 1,-7-2-831,-1-1 0,1-1 0,0 0 0,-1-1 0,1-1 0,19-5 0,-5 1-1601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6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1 513 6393,'30'-54'-117,"-3"-2"0,38-113 0,-50 119 1674,14-96 0,-29 122-593,0 20-460,-1 1 39,1 2-488,-1 1 0,1 0 1,0-1-1,0 1 0,0 0 0,0-1 1,0 1-1,0 0 0,0 0 0,-1-1 1,1 1-1,0 0 0,0-1 0,0 1 0,-1 0 1,1 0-1,0 0 0,0-1 0,-1 1 1,1 0-1,0 0 0,-1 0 0,1 0 0,0 0 1,0-1-1,-1 1 0,1 0 0,0 0 1,-1 0-1,1 0 0,0 0 0,-1 0 0,1 0 1,0 0-1,-1 0 0,1 0 0,0 0 1,-1 0-1,1 0 0,0 1 0,-1-1 1,1 0-1,0 0 0,0 0 0,-1 0 0,1 0 1,0 1-1,0-1 0,-1 0 0,1 0 1,0 0-1,0 1 0,-1-1 0,1 0 0,0 0 1,0 1-1,0-1 0,0 0 0,-1 1 1,1-1-1,0 0 0,0 1 0,0-1 0,0 0 1,0 0-1,0 1 0,0-1 0,0 1 1,-11 30-243,8-23 585,-7 28 293,2 0 1,1 1-1,-3 40 1,3-14-124,0-1 245,1 104 0,15-17-4686,-6-104-3915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7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8081,'2'-2'-170,"40"-41"869,-40 41-407,-1 1-182,0 1-1,0-1 1,0 0 0,0 1-1,0-1 1,0 0-1,0 1 1,0 0-1,1-1 1,-1 1 0,0 0-1,0 0 1,0-1-1,1 1 1,-1 0 0,0 0-1,0 0 1,2 1-1,1 1 32,0 1 0,0 0 0,0 0 0,-1 0-1,1 1 1,-1-1 0,0 1 0,0 0 0,0 0-1,-1 0 1,1 0 0,-1 0 0,0 1 0,0-1-1,-1 1 1,2 5 0,3 8 257,-1 0 1,-1 0-1,0 1 1,1 27-1,-3 79 737,-1-48-578,0-16-108,-1 5 1047,14 94 0,-14-159-1454,0 0 0,1 0 0,-1 0-1,0 0 1,0 0 0,1-1 0,-1 1 0,1 0-1,-1 0 1,0 0 0,1-1 0,-1 1 0,1 0-1,0-1 1,-1 1 0,1 0 0,0-1 0,-1 1-1,1-1 1,0 1 0,0-1 0,-1 1 0,1-1-1,0 1 1,0-1 0,0 0 0,1 1 0,0-1-9,-1 0 0,1 0 0,0 0 0,0 0 0,-1 0 0,1-1 0,0 1 1,-1 0-1,1-1 0,0 0 0,-1 1 0,1-1 0,0 0 0,-1 1 0,2-3 0,176-128 830,17-13-449,-180 132-386,-14 9-19,2 1 1,-1-1-1,0 0 1,1 1 0,-1 0-1,1 0 1,-1 0-1,1 0 1,0 1 0,0-1-1,5 0 1,-17 10 3,0-1-6,-1 1 0,1-1 0,-1 0 0,-1-1 0,1 0 0,-17 7 0,-106 43 336,131-55-330,1-1 0,-1 0-1,0 1 1,1 0 0,-1-1 0,0 1-1,1-1 1,-1 1 0,1 0 0,-1-1-1,1 1 1,-1 0 0,1 0 0,0-1 0,-1 1-1,1 0 1,0 0 0,0 0 0,-1-1-1,1 1 1,0 0 0,0 0 0,0 0-1,0 0 1,0-1 0,0 1 0,0 1-1,1 1 17,-1 0-1,1-1 0,0 1 1,0-1-1,0 1 0,0-1 1,0 1-1,3 3 0,13 16-109,1 0-1,0-2 1,2 0 0,0-2-1,2 0 1,-1-1 0,31 17-1,66 30-3074,3-17-4064,-74-34 833,-27-9 1017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8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64 10433,'0'0'-185,"-1"-4"71,0 0 323,1 1-1,-1-1 0,1 0 0,-1 0 1,1 0-1,0 0 0,0 0 0,1 1 1,-1-1-1,1 0 0,0 0 1,3-7-1,-2 8 315,4 4 26,7 3-212,-1 0 0,1 1 1,-1 0-1,0 1 0,-1 0 1,1 1-1,-1 0 0,10 9 0,91 80 1475,-85-70-1502,6 3 53,145 141 1278,-155-145-1395,-1 1 0,-1 2 1,-1 0-1,-1 1 0,14 33 0,-27-50-227,-1 1 1,0 0-1,-1 1 0,0-1 1,-1 1-1,-1-1 0,0 1 1,-1 0-1,0 0 0,-1 0 1,-1 0-1,0 0 0,-1 0 1,-1 0-1,0-1 0,0 1 1,-6 12-1,3-12-395,-1-1 0,0 1 0,-1-2 0,0 1 0,-1-1 0,0 0 0,-1-1 0,-1 0 0,1-1 0,-14 10 0,6-8-876,0 0 0,-1-1 0,0-1 0,-1-1 0,0-1-1,0 0 1,-1-2 0,-29 6 0,-11-1-4387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9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26 10621,'-96'-11'-533,"-104"-4"5664,197 15-4547,-2 0-3,3 1-322,-26 2 651,20 0 4368,62 7-4655,2-3 0,-1-1 0,94-4 1,-47-1-264,1394 41 1365,-501-8-5531,-741-26 1089,-87-6-1938,-156-2 4423,-7 1-1969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1167 41 9125,'-396'-19'360,"102"2"1971,-135 13 4960,401 4-6374,9 4 28,19 2 4022,37 3-4387,1-1 0,68 5 0,96-5 433,-98-5-608,115 5 206,730 27-218,-319-18-4181,-259-18-2033,-129-21-5853,-211 17 4715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440 172 6313,'1'-4'-56,"2"-1"-31,-1 0 0,-1 1-1,1-1 1,0 0 0,-1 0 0,0 0 0,0 0 0,-1 0 0,0 0-1,1 0 1,-2-8 0,0 8 176,0 0 0,0 0-1,-1 0 1,0 0 0,0 0 0,0 0-1,0 1 1,-1-1 0,1 1 0,-1 0-1,0-1 1,-1 1 0,1 1 0,-1-1-1,0 0 1,0 1 0,0 0 0,0 0-1,0 0 1,-1 0 0,1 1 0,-1 0-1,0 0 1,0 0 0,0 0 0,-6-1-1,1 3 81,0-1 0,0 1-1,0 1 1,0 0-1,0 0 1,1 1 0,-1 0-1,0 1 1,-16 7-1,-7 4 408,-40 23 0,60-29-365,0 0 0,0 0 0,0 1 0,1 1 0,1 0 0,0 1 0,0 0 0,-8 13 0,16-21-140,1 0-1,0 1 1,-1-1 0,2 1 0,-1-1-1,0 1 1,1 0 0,0 0 0,-1 0-1,2 0 1,-1 0 0,0 0 0,1 0 0,0 0-1,0 0 1,0 0 0,0 0 0,1 0-1,-1 0 1,1 0 0,0 0 0,0 0-1,1 0 1,-1 0 0,1-1 0,0 1 0,0-1-1,0 1 1,0-1 0,1 1 0,-1-1-1,1 0 1,0 0 0,5 3 0,7 7 128,1 0 1,1-1 0,0-1-1,1-1 1,0 0-1,21 8 1,122 36 536,-85-30-396,-14-7-81,25 9 102,-77-22-261,-1 0-1,1 0 1,-1 1 0,-1 0-1,1 1 1,11 9 0,-19-14-77,0 0 0,-1 0 0,1 0 0,0 0 0,0 0 1,-1 0-1,1 1 0,-1-1 0,1 0 0,-1 0 0,1 1 1,-1-1-1,0 0 0,0 1 0,0-1 0,1 0 0,-1 1 1,0-1-1,-1 0 0,1 1 0,0-1 0,0 0 0,-1 0 0,1 1 1,0-1-1,-2 2 0,1 1 19,-1 0-1,0 0 1,-1 0 0,1-1 0,0 1-1,-6 5 1,-7 5 71,-1 0 0,0 0 0,-1-2 1,0 0-1,-1-1 0,-24 10 0,6-4 94,-1-3 0,-53 15 1,75-25-192,0-1 1,0 0-1,-1-1 0,1-1 1,-1 0-1,1-1 1,-1 0-1,1-2 1,-17-3-1,30 5-186,1-1 0,-1 1-1,0-1 1,0 0 0,1 0 0,-1 0-1,0 0 1,1 0 0,-1 0-1,1 0 1,-1-1 0,1 1 0,0-1-1,0 1 1,-1-1 0,1 1-1,-1-4 1,1 4-12,0-1-1173,5-5-2510,1-3 2857,2 0 1,-1 0-1,2 1 0,-1 0 1,1 1-1,9-9 1,9-2-2724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0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349 175 7065,'2'3'70,"13"17"-982,-14-20 970,-1 0 0,0 1 0,0-1 1,0 0-1,0 1 0,0-1 1,0 0-1,0 1 0,1-1 1,-1 0-1,0 1 0,0-1 0,1 0 1,-1 0-1,0 1 0,0-1 1,1 0-1,-1 0 0,0 1 1,1-1-1,-1 0 0,0 0 0,1 0 1,-1 0-1,0 0 0,1 1 1,-1-1-1,0 0 0,1 0 0,-1 0 1,0 0-1,1 0 0,-1 0 1,0 0-1,1 0 0,-1 0 1,1 0-1,0-1 0,2-29 145,-3 23-5,-2 2 15,-6-15 234,-2 1 0,0 1 0,-24-32 0,30 45-359,-1 1-1,0-1 0,1 1 1,-1 0-1,-1 0 0,1 1 1,-1 0-1,1-1 0,-1 2 1,0-1-1,0 1 0,0 0 1,-7-1-1,1 0 98,0 1 0,-1 1-1,1 1 1,0-1 0,-14 3 0,20-2-121,0 0 1,-1 1-1,1 0 0,-1 0 1,1 1-1,0 0 0,0 0 1,0 0-1,0 1 0,0 0 1,1 0-1,-1 0 0,1 1 1,-1-1-1,1 2 0,1-1 1,-1 0-1,1 1 0,-1 0 1,1 0-1,0 0 1,1 0-1,0 1 0,-1 0 1,2-1-1,-1 1 0,1 0 1,0 1-1,0-1 0,0 0 1,1 0-1,0 1 0,0-1 1,1 1-1,0-1 0,0 0 1,1 1-1,1 10 0,0-5 51,0 0-1,0-1 0,1 1 1,1-1-1,0 1 0,0-1 1,1-1-1,1 1 0,0-1 1,0 1-1,1-2 0,0 1 1,1-1-1,0 0 0,0 0 1,18 12-1,-22-18-39,0-1 0,1 0 0,-1 0 0,1 0 0,8 2 0,-8-4 81,0-2-17,3-1-88,-1-1 0,1-1 0,-1 1 0,0-1 1,0-1-1,0 1 0,-1-1 0,0 0 0,0 0 0,0-1 0,-1 0 0,6-10 0,57-118 1367,-66 133-1349,-2 2-66,0-1 0,0 1 0,0 0 0,0 0 0,0-1 1,0 1-1,0 0 0,0 0 0,0-1 0,0 1 0,0 0 0,0 0 1,0 0-1,0-1 0,0 1 0,0 0 0,0 0 0,0-1 1,1 1-1,-1 0 0,0 0 0,0 0 0,0 0 0,0-1 1,1 1-1,-1 0 0,0 0 0,0 0 0,0 0 0,1 0 1,-1-1-1,0 1 0,0 0 0,0 0 0,1 0 0,-1 0 1,0 0-1,0 0 0,1 0 0,11 4 118,9 11-7,-20-14-131,5 6 49,-1-1 0,0 1 0,0 0 0,7 13 0,1 3 34,23 35 171,-35-58-230,-1 1 0,1 0 0,0 0 0,0 0 1,0-1-1,0 1 0,0 0 0,0-1 0,0 1 0,0-1 0,0 1 0,0-1 1,0 1-1,0-1 0,0 0 0,1 0 0,-1 1 0,0-1 0,0 0 0,0 0 1,0 0-1,0 0 0,1 0 0,-1-1 0,0 1 0,0 0 0,2-1 0,25-15 67,-15 5-100,0-1 1,-1-1-1,0 0 1,19-28-1,-25 31-540,0-1 0,0 1 1,-1-1-1,5-14 0,-9 21-952,0 0 0,0 0 1,0 0-1,-1 0 0,0 0 0,1 0 1,-2-8-1,1 11 1501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2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178 134 8597,'-43'-51'4848,"31"35"-2782,-1 1-1,-15-15 0,26 28-1445,-32-17 3870,32 24-4056,-5 7-61,2 1-1,0-1 1,1 1-1,0 1 1,0-1-1,2 1 1,-3 23-1,2 108 1317,4-102-1372,-4 49 244,0 29-1360,10-44-4446,-6-75 4757,0 0 0,0 0 1,-1 0-1,1 0 0,1 0 1,-1 0-1,0 0 0,0 0 1,1-1-1,-1 1 0,1 0 1,-1-1-1,1 0 0,0 1 1,-1-1-1,5 2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2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868 239 11777,'-2'-4'-783,"-11"-25"-358,-23-39 0,29 56 1288,-2 1-1,1-1 0,-1 2 0,-1-1 1,0 1-1,-12-9 0,14 13 66,-1 0-1,0 0 0,1 1 1,-2 0-1,1 1 1,0 0-1,-1 0 1,0 1-1,0 0 0,0 1 1,0 0-1,-17-1 1,13 3 24,0 1 0,1 0 0,-1 1 0,1 1-1,0 0 1,0 0 0,0 1 0,-21 10 0,6 1 102,1 1 0,0 2 0,1 0 0,1 2 0,1 0 0,1 2 0,-32 37 0,25-23 93,2 1-1,2 2 1,1 1 0,-37 81 0,51-96-212,1 1 0,2-1 1,1 2-1,0-1 0,2 1 0,2 0 0,0 0 0,1 0 0,5 52 0,-1-62-119,2 0-1,0 0 0,1 0 1,1 0-1,0-1 0,2 0 1,-1 0-1,2-1 0,0 0 1,1 0-1,0-1 0,1 0 1,1-1-1,0 0 0,1-1 1,0-1-1,1 0 0,0 0 1,1-2-1,0 0 1,1 0-1,-1-2 0,2 0 1,22 7-1,-10-6 8,0-1-1,0-1 1,1-2 0,0-1-1,0-1 1,0-1 0,0-2-1,0-1 1,0-2 0,0-1-1,37-10 1,-41 7-54,0 0 0,-1-2 1,0-1-1,-1 0 0,0-2 0,-1-1 1,0-1-1,-1-1 0,-1-1 0,0 0 1,-2-2-1,29-33 0,-39 39-25,0 1 1,-1-1-1,0-1 0,-1 0 1,-1 0-1,0 0 0,-1 0 1,0-1-1,-1 0 0,-1 0 1,-1 0-1,0-1 1,0 1-1,-2 0 0,-1-22 1,-2 16-38,-1 1 1,0 0-1,-2 0 1,0 1-1,-1 0 1,-1 0-1,0 0 1,-2 1 0,0 0-1,-25-31 1,23 32-201,-1 1 1,-1 1-1,-1 0 1,0 1-1,0 1 1,-20-13 0,25 20-248,0 1 1,0 0-1,-1 0 1,1 1-1,-1 0 1,0 1-1,0 0 1,0 1-1,-1 0 1,1 1-1,-1 0 1,-18 2-1,9 1-830,-1 1 0,2 2-1,-1 0 1,0 1 0,1 1 0,0 1 0,-31 17-1,-27 20-5660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3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50 11997,'-1'3'-664,"-45"112"-494,45-113 1299,0 0 1,0 0-1,0 0 0,0 0 1,-1 0-1,1 0 1,-1-1-1,1 1 0,-1 0 1,0-1-1,1 1 0,-1-1 1,0 0-1,0 0 1,0 1-1,0-1 0,0 0 1,0-1-1,-1 1 0,1 0 1,-3 0-1,1-1 1001,-1-3-800,3 2-315,-2-1 84,1 0 0,-1 1-1,1-1 1,0-1 0,0 1-1,0 0 1,0-1 0,0 0-1,0 0 1,1 0 0,0 0-1,-1 0 1,1 0 0,0 0-1,0-1 1,1 1 0,-1-1-1,1 0 1,0 1 0,0-1-1,0 0 1,-1-5 0,2 1 23,1 0 0,0 1 0,0-1 0,1 1 0,-1 0 0,2-1 0,-1 1 0,7-12 1,-8 16-90,1 0 1,-1 0-1,1 0 1,0 1-1,0-1 1,0 1-1,1-1 1,-1 1-1,0 0 1,1 0-1,0 0 1,-1 0-1,1 1 1,0-1-1,0 1 1,0-1 0,0 1-1,0 0 1,0 0-1,0 1 1,1-1-1,-1 0 1,0 1-1,0 0 1,1 0-1,5 0 1,-1 1 45,-1 0 0,1 1 0,-1 0 0,1 0 0,-1 0 0,0 1 0,0 0 0,0 0 0,0 1 0,-1 0 0,1 0 0,-1 0 0,0 1 0,0 0 0,0 0 0,-1 1 0,0-1 0,0 1 0,-1 1 0,1-1 0,-1 0 0,0 1 0,-1 0 0,0 0 0,4 11 0,-3-1 74,0 0 1,-1 0-1,-1 1 1,-1-1-1,0 1 0,-1-1 1,-1 1-1,0-1 1,-2 1-1,-6 24 0,4-20 16,-2-1 0,-1 1 1,0-2-1,-2 1 0,0-1 0,-1 0 0,-23 29 0,32-46-148,-1 0 0,1-1 0,0 1 0,-1-1 0,1 0 0,-1 0 0,0 0 0,0 0 0,0-1 1,0 1-1,0-1 0,0 1 0,0-1 0,-1 0 0,1 0 0,0-1 0,-1 1 0,-5 0 0,5-1 70,0-4-13,1 2-71,0 0 0,0 0 0,0-1 1,1 1-1,-1-1 0,1 0 0,-1 0 0,1 0 0,0 0 0,0 0 1,1 0-1,-1 0 0,1-1 0,-1 1 0,1 0 0,0-1 0,0 1 0,0-1 1,1 0-1,0 1 0,-1-1 0,1-4 0,10-11 96,-8 16-51,24 8-4,-24-4-66,-1-1 0,1 0 0,-1 1 0,1-1 0,-1 1-1,1 0 1,-1-1 0,0 1 0,1 0 0,-1 0 0,0 0-1,1 0 1,-1 0 0,0 0 0,0 0 0,0 1 0,1 1-1,3 2-38,5 5-418,1 1-1,-1 1 1,-1 0 0,0 0 0,12 23 0,-14-23-1003,0 0 0,1 0 1,0-1-1,1 0 1,19 19-1,-24-28 471,-1 0 0,0 0 0,1-1-1,-1 0 1,1 1 0,-1-1 0,5 0-1,-6 0 704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4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84 9437,'-46'-21'-507,"22"9"959,-1 1 1,0 1 0,-1 1-1,-52-11 1,68 20-255,0 0 0,-1 0 1,1 1-1,-1 0 0,1 1 0,0 0 0,0 1 0,0 0 0,0 0 1,0 1-1,1 1 0,-13 7 0,0 2 226,1 1-1,0 0 0,-30 31 1,20-15 5,0 2 1,3 2-1,1 0 1,1 2-1,2 1 1,2 1-1,1 1 1,2 0-1,2 2 1,-17 64-1,25-71-134,2 2 0,1-1 0,2 1 0,1 0 0,2 0 0,2 0 0,1 0 0,2 0 0,1-1 0,2 0 0,2 0 0,1 0 1,17 37-1,-13-42-60,1 0 1,1-1-1,2 0 1,1-2 0,1 0-1,2-2 1,1 0-1,25 23 1,-33-36-123,0-1-1,0 0 1,1-1 0,0-1-1,1 0 1,0-2 0,1 0 0,0 0-1,0-2 1,1 0 0,-1-1-1,1-1 1,0-1 0,0 0 0,34-1-1,-28-3-70,-1-1 0,0-1-1,-1-2 1,1 0 0,-1-1 0,0-1-1,0-2 1,-1 0 0,0-1 0,-1-1-1,0-1 1,0-1 0,-2-1 0,1-1-1,-2 0 1,0-1 0,-1-1-1,-1-1 1,0-1 0,-2 0 0,0-1-1,-1 0 1,-1-1 0,-1 0 0,0-1-1,8-29 1,-8 13-112,-2 0 1,-1-1-1,-2 0 1,-2-1-1,-1 1 1,-3-1-1,-1 0 1,-1 1-1,-3 0 0,-1-1 1,-2 2-1,-17-53 1,14 59-225,-1 1 1,-1 1-1,-2 0 1,-1 1-1,-1 1 1,-2 0-1,-1 1 1,0 1-1,-2 1 1,-1 1-1,-1 1 1,-1 2-1,-1 0 1,-1 1-1,-34-18 1,24 19-786,-1 1 0,-1 2 0,0 2 0,-1 1 0,-1 3 1,-63-9-1,64 14-981,-1 3 0,0 1 0,-73 8 1,22 7-4062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1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29080,'0'1876'0,"1875"-1876"0,-1875-1876 0,-1875 1876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4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87 237 13361,'0'0'-902,"1"-3"151,2-10 183,-2 10 164,0 0 153,6-31 372,-7 31 354,-2-19 887,-4 0 1050,5 19-1966,1 3-400,0 1 0,0-1-1,-1 0 1,1 0-1,0 0 1,0 0-1,0 0 1,0 1 0,0-1-1,0 0 1,0 0-1,0 0 1,-1 0-1,1 0 1,0 0-1,0 0 1,0 0 0,0 0-1,0 0 1,0 1-1,-1-1 1,1 0-1,0 0 1,0 0 0,0 0-1,0 0 1,-1 0-1,1 0 1,0 0-1,0 0 1,0 0 0,0 0-1,0 0 1,-1 0-1,1-1 1,0 1-1,0 0 1,0 0 0,0 0-1,0 0 1,-1 0-1,1 0 1,0 0-1,0 0 1,0 0-1,0 0 1,0-1 0,0 1-1,0 0 1,0 0-1,-1 0 1,1 0-1,0 0 1,0 0 0,0-1-1,0 1 1,0 0-1,0 0 1,0 0-1,0 0 1,0 0 0,0-1-1,-6 25 568,-2 41-58,6 90 1443,-4 58 706,6-191-2301,0-18-173,0 15 326,0-15 1830,-30-129-1947,28 111-400,-8-35 39,2-1 0,-3-80 0,11 117-89,0 0 0,1 0 0,0 0 0,1 0 0,1 0 0,0 0-1,0 1 1,2-1 0,-1 1 0,1 0 0,1 0 0,0 1 0,1 0 0,0 0 0,12-14 0,-13 20 3,-1-1-1,1 1 1,0 0 0,0 1 0,1-1-1,0 1 1,-1 1 0,1-1 0,0 1-1,1 0 1,-1 1 0,1 0-1,-1 0 1,1 0 0,-1 1 0,1 0-1,0 1 1,0 0 0,8 1 0,-12-1 4,0 1 0,0 0 0,0 0 0,0 0 0,-1 0 0,1 1 0,0-1 0,-1 1 0,1 0 0,-1 0 0,0 0 0,1 1 0,-1-1 0,0 1 0,0 0 0,-1 0 0,1 0 0,-1 0 0,1 0 0,-1 0 0,0 1 0,0-1 0,1 5 0,1 1-1,-1 0 0,0 0 0,0 0-1,-1 0 1,-1 1 0,1-1 0,-1 16 0,-1-15 5,-1 1 0,-1-1 0,0 0-1,0-1 1,-1 1 0,0 0 0,-1-1 0,0 1 0,0-1 0,-8 10 0,-7 10 18,-35 42 0,34-47 1,19-23-5,0 0 0,0 0 0,0 0 0,1 0 0,-1 1 0,0-1 0,1 0 0,-1 0 1,0 1-1,1-1 0,0 0 0,-1 1 0,1-1 0,0 0 0,-1 1 0,1-1 0,0 0 0,0 3 0,1-3-9,-1 0-1,1 0 1,-1 0-1,1 0 1,-1 0-1,1 0 1,-1-1-1,1 1 1,0 0-1,0 0 1,-1-1-1,1 1 1,0 0-1,0-1 1,0 1-1,0-1 1,0 1-1,-1-1 1,3 1-1,6 2-2,0-1-1,1 0 0,-1-1 0,16 1 0,-8-1 45,-1 1-49,1 0 0,-1 1 0,0 1 0,-1 0 0,1 1 0,-1 1 0,0 0 0,0 2 0,0-1 0,-1 2 0,25 19 0,-36-26 4,-1 0 1,0 0 0,-1 0 0,1 0 0,0 1 0,-1-1 0,1 1 0,-1-1 0,0 1-1,1-1 1,-1 1 0,-1 0 0,1-1 0,0 1 0,-1 0 0,1 0 0,-1-1-1,0 1 1,0 0 0,0 0 0,0 0 0,0 0 0,-1-1 0,1 1 0,-1 0-1,0 0 1,0-1 0,0 1 0,0 0 0,0-1 0,-1 1 0,1-1 0,-1 0 0,0 1-1,1-1 1,-5 3 0,1 2 15,-2-1-1,1 0 0,0-1 1,-1 0-1,0 0 1,-1 0-1,1-1 0,-1 0 1,1 0-1,-15 4 1,7-5 13,-1 0 0,1-2 0,-1 1 0,-21-2 0,25 0-23,-42-6 54,28 2-36,13 2-101,1-1 1,-1 0-1,-15-7 0,23 9-205,1-1-1,0 0 1,-1 0-1,1 0 0,0 0 1,0-1-1,1 1 1,-1-1-1,0 0 0,1 0 1,-5-5-1,8 7-49,-1 0 0,1-1-1,-1 1 1,1 0 0,0 0-1,-1-1 1,1 1 0,0 0 0,0-1-1,0 1 1,0 0 0,0-1-1,0 1 1,0 0 0,0-1-1,1 1 1,-1 0 0,0 0-1,1-1 1,-1 1 0,1 0 0,0 0-1,-1 0 1,1 0 0,1-2-1,24-21-6249,-23 22 5511,18-13-5897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14049,'0'0'6954,"-5"4"-6554,-15 12-59,15-12 25,-1-1-4534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5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12 247 9245,'0'0'-179,"0"-5"74,-1-14 105,0 14 80,-1-6-55,2 8 324,1 8 1784,28 209 884,-24-147-911,-3-1-1,-9 91 2747,4-167-4512,-7-32-7,1 0 0,2 0 1,1-1-1,3 0 1,3-74-1,3 92-258,0 0-1,2 0 1,0 0-1,16-41 1,-15 50-57,1 1 0,1 0 0,0 0 0,1 1 0,1 0 0,0 0 1,1 1-1,12-11 0,-15 17-23,1 0 1,0 0 0,0 1-1,0 0 1,1 1 0,0 0-1,0 1 1,0 0 0,1 0-1,0 1 1,-1 0 0,1 1-1,0 0 1,14 0-1,-19 2 2,-1 0-1,1 0 1,-1 0-1,0 1 1,1 0-1,-1 0 0,0 0 1,1 1-1,-1-1 1,0 1-1,0 0 1,0 1-1,0-1 0,-1 1 1,1 0-1,-1 1 1,0-1-1,1 1 0,-2-1 1,1 1-1,0 0 1,-1 1-1,0-1 1,0 1-1,0-1 0,0 1 1,-1 0-1,1 0 1,2 9-1,-5-12 3,0 0 0,1 0 0,-1 0 0,0 0-1,0-1 1,0 1 0,0 0 0,0 0 0,0 0 0,-1 0 0,1 0 0,0-1-1,-1 1 1,-1 3 0,0 1-2,0 1 4,0 1 0,-1-1-1,0 0 1,-1 0 0,1 0 0,-1-1 0,0 1-1,-9 9 1,-1 0 33,-29 25 0,6-13 282,-1-1-1,-2-3 0,-45 22 1,18-9 1808,65-36-1871,-3 4 61,5-5-299,0 0 0,-1 0 0,1 0 0,0 0 0,-1 1 0,1-1 0,0 0 0,0 0 0,-1 0 0,1 1 0,0-1 0,0 0 0,-1 0 0,1 0 0,0 1 0,0-1 0,0 0 0,-1 1 0,1-1-1,0 0 1,0 0 0,0 1 0,0-1 0,0 0 0,0 1 0,-1-1 0,1 0 0,0 1 0,0-1 0,0 0 0,0 1 0,0-1 0,0 0 0,1 1 0,-1-1 0,0 0 0,0 1 0,0-1 0,0 0 0,0 1 0,0-1 0,0 0 0,1 1 0,25 24 214,0-1 0,2-1 0,54 34 0,-5-4-232,-76-52-8,164 126-4617,-112-82-1552,-2 3-5409,-41-37 3942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5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453 88 12673,'-57'8'-2952,"-29"5"3561,-10 3 1836,-42 4 3517,134-19-5409,-40 0 1934,41 0-1255,-1-1-828,-13 0-1,13 0 1373,20-2-1508,267-37 722,-123 17-995,226-30-1748,-130 26-2203,-255 26 3937,40-4-2730,1 2 1,41 3-1,-79-1 1813,7 5-519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6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 1 6193,'-4'0'-220,"-77"14"1289,-191 40 7688,249-48-7657,17-5-790,0 0-1,0 1 0,0 0 1,0 0-1,1 1 1,-9 4-1,11-5 1029,9 1-649,5 2-389,0-1 0,0 1 0,0-2 0,1 0 0,-1 0 0,1-1 0,20 1 0,95-2 1246,-101-1-1328,685-52 1620,-609 40-5380,-68 9-896,2 0-4132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2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637 113 8837,'-1'-7'-183,"0"1"0,-1 0 0,0 0 0,0 0-1,0 1 1,-1-1 0,0 1 0,0-1 0,0 1 0,-1 0 0,-4-5 0,4 5 259,-1 2 0,0-1 0,1 0 1,-1 1-1,-1 0 0,1 0 0,0 1 0,-1 0 1,1-1-1,-1 2 0,0-1 0,1 1 0,-1 0 0,0 0 1,0 0-1,0 1 0,0 0 0,0 0 0,-9 2 0,-22 6 413,1 2-1,-1 2 0,-40 19 0,61-24-274,0 1 0,1 0 0,1 1 1,0 1-1,0 0 0,0 1 0,2 0 0,-1 1 0,-19 26 0,29-35-137,1 1-1,0-1 0,0 1 1,0 0-1,0 0 1,1 0-1,-1 0 1,1 0-1,0 0 1,0 0-1,1 0 0,-1 1 1,1-1-1,0 0 1,0 0-1,0 1 1,2 4-1,0-2 12,-1-1 0,2-1 0,-1 1 0,1 0 0,0 0-1,0-1 1,1 0 0,-1 1 0,1-2 0,7 8 0,6 3 126,0 0 0,0-2 1,2 0-1,-1-2 0,34 17 0,-20-13 24,68 36 349,-88-44-472,-1 0 1,0 1 0,0 1-1,0 0 1,16 18 0,-24-23-59,0 0 1,-1 0 0,1 0-1,-1 0 1,0 0-1,0 1 1,0-1 0,-1 1-1,0-1 1,0 1 0,0 0-1,0 0 1,-1-1 0,1 1-1,-1 0 1,-1 0-1,1-1 1,-1 1 0,1 0-1,-1-1 1,-1 1 0,1 0-1,-1-1 1,1 0 0,-1 1-1,-4 5 1,-2 3 95,1-1 0,-2-1 0,0 0 0,0 0-1,-1 0 1,0-1 0,-21 15 0,18-16 3,0-1 1,-1 0-1,0-1 0,0-1 1,-1 0-1,0-1 0,0-1 1,0 0-1,0-1 0,-1 0 0,1-2 1,-1 1-1,-16-2 0,21 0-83,0-1-1,0 0 0,0-1 0,1 0 1,-1 0-1,1-1 0,-1 0 1,1-1-1,0 0 0,0-1 1,0 0-1,1-1 0,0 0 1,0 0-1,0-1 0,1 0 1,0 0-1,1-1 0,-10-12 1,16 18-65,0 0 1,1-1 0,-1 1 0,0 0 0,1-1 0,0 1 0,-1-1 0,1 1 0,0-1 0,0 1 0,1-1 0,-1 1 0,0-1 0,1 1 0,-1-1-1,1 1 1,0 0 0,0-1 0,0 1 0,0 0 0,0 0 0,1 0 0,-1 0 0,4-4 0,-3 4-16,1-1 0,0 1 0,0 0 0,0 0 0,0 0 0,0 1 0,0-1 0,0 1 0,0 0 0,1-1 0,-1 1 1,1 1-1,-1-1 0,1 0 0,-1 1 0,6 0 0,1 0-121,1 0 1,-1 1-1,1 0 1,14 4-1,-4 1-704,0 2-1,0 0 0,30 17 1,-7-3-3531,3-3-5135,-31-13 5260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25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115 190 3520,'-18'-2'1041,"-1"1"1,1 1-1,0 1 0,-23 4 3072,49-1-3797,9 4-126,1-1 0,0-1 0,0 0 1,0-2-1,38 5 0,19 1-985,0-4 1,148-7-1,-219 1 747,0 0 1,0-1-1,0 0 1,1 0-1,-1 0 1,0 0-1,0 0 1,-1-1-1,5-2 1,-4 2 83,-1 0 1,0-1 0,0 1 0,0-1 0,-1 1-1,1-1 1,0 0 0,-1 0 0,0 0 0,0-1-1,0 1 1,0 0 0,0-1 0,-1 1 0,1-1-1,-1 0 1,0 0 0,0 1 0,-1-1 0,1 0 0,0-7-1,-1 4 25,0-7 500,-2 0 0,1-1 1,-2 1-1,0 1 1,-1-1-1,0 0 0,-1 1 1,-7-15-1,11 26-161,0-2 187,0-4-818,1 8 279,0 0 1,0 0-1,0-1 0,0 1 0,0 0 0,0 0 0,0 0 0,0 0 0,0 0 0,0 0 0,0 0 1,0 0-1,0-1 0,0 1 0,0 0 0,0 0 0,0 0 0,0 0 0,1 0 0,-1 0 0,0 0 0,0 0 1,0 0-1,0 0 0,0 0 0,0 0 0,0 0 0,0 0 0,0 0 0,1 0 0,-1 0 0,0 0 1,0 0-1,0 0 0,0 0 0,0 0 0,0 0 0,0 0 0,0 0 0,1 0 0,-1 0 0,0 0 1,0 0-1,0 0 0,0 0 0,0 0 0,0 0 0,0 0 0,0 0 0,0 0 0,1 0 0,-1 0 1,0 0-1,0 0 0,0 0 0,0 0 0,0 1 0,0-1 0,0 0 0,0 0 0,0 0 0,0 0 1,23 18 311,-1 2 1,-1 0 0,-1 1 0,-1 1 0,24 35 0,-41-53-474,0-1-1,1 1 1,-1 0-1,-1 0 1,1 0-1,-1 0 1,1 0 0,-1 0-1,0 0 1,-1 1-1,1-1 1,-1 0-1,0 1 1,0-1 0,0 0-1,0 1 1,-1-1-1,0 0 1,0 0-1,0 0 1,0 1 0,-1-1-1,0 0 1,1 0-1,-6 7 1,0-2-1254,0 0 0,-1 0-1,0-1 1,-1 1 0,1-2 0,-2 1 0,1-1 0,-14 7 0,2 0-3794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3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18109,'5657'0'0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44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29547,'0'1637'0,"260"-1637"0,-260-1637 0,-260 1637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4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29760,'0'1523'0,"409"-1523"0,-409-1523 0,-409 1523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1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29148,'0'1527'0,"449"-1527"0,-449-1527 0,-449 1527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4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29147,'0'1309'0,"583"-1309"0,-583-1309 0,-583 1309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6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170 237 12277,'-17'-24'-739,"2"0"-1,0 0 0,-15-36 1,-14-12 5733,42 70-4474,-14-16 2540,15 17-2901,1 0 1,-1 0 0,1 1 0,-1-1-1,0 0 1,1 1 0,-1-1-1,0 1 1,1-1 0,-1 1 0,0-1-1,0 1 1,0-1 0,1 1 0,-1 0-1,0-1 1,0 1 0,0 0-1,0 0 1,0 0 0,1 0 0,-1-1-1,-1 2 1,-2 19 86,0 1 1,2-1-1,1 1 1,1 26-1,11 94 800,-3-60-464,12 395 2493,-22-363-2567,2 86 50,2-40 408,-2-156-912,0 1-12,0 12 1,0-12-8,0-1-5,0 13-8,0-12-2,1-1-1,0 31 63,-1-30-45,7 46 139,-7-47-98,0 1-73,-3 10 4,2-10 306,1-4-310,1 1 0,-1 0 0,1-1 0,-1 1 0,1-1 0,-1 1 0,1-1 0,0 1 1,-1-1-1,1 0 0,0 1 0,-1-1 0,1 0 0,0 1 0,-1-1 0,1 0 0,0 0 0,0 0 0,-1 1 0,1-1 0,0 0 0,0 0 0,-1 0 0,1 0 0,0 0 0,0-1 0,0 1 0,-1 0 0,2-1 0,17-1 34,-14 2-22,0-1 0,13-2 4,-13 3-7,1-1-4,63-7-12,-26 5-14,-39 3 6,0 1-18,13 1 24,-13-2-2,0 0-16,9 0 27,-10 0 184,-2 0-187,-1-1-1,1 1 1,-1 0 0,1-1 0,-1 1-1,0-1 1,1 0 0,-1 1-1,1-1 1,-1 1 0,0-1 0,0 0-1,1 1 1,-1-1 0,0 0 0,0 1-1,0-1 1,0 0 0,1 1 0,-1-1-1,0 0 1,0 1 0,0-1 0,-1 0-1,1 0 1,-1-22 65,1 21-44,-2-23 15,2 20-16,0 0-6,7-203 557,-3-123 330,-40-166-858,34 475-45,1-3 0,0-1 0,-2 2 0,1 3 0,2-1 0,-2 0 0,0 0 0,1-2 0,1-2 0,0 5 0,-2-3 0,2 2 0,-2 2 0,-2 1 0,3 18 0,1 0 0,-1 1 0,0-1 0,0 1 0,0-1 0,0 1 0,0 0 0,0-1 0,0 1 0,0 0 0,1 0 0,-1 0 0,0-1 0,0 1 0,0 0 0,0 0 0,0 0 0,0 0 0,0 1 0,0-1 0,-2 1 0,-31 9 0,14-2 0,2-2 0,-2 0 0,2-1 0,0 2 0,-1 0 0,2-1 0,-1 1 0,-1 0 0,5-1-39,12-5-279,44-37-21585,-13 22 13252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9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28381,'0'1477'0,"435"-1477"0,-435-1477 0,-435 1477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02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29112,'0'1418'0,"384"-1418"0,-384-1418 0,-384 1418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09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21945,'27'1262'0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2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8493,'2'-13'-127,"1"-1"-1,7-23 1,-7 26 380,-3 11-207,0-1-1,0 1 0,0-1 1,1 1-1,-1-1 1,0 1-1,0-1 0,0 1 1,1-1-1,-1 1 1,0-1-1,0 1 0,1 0 1,-1-1-1,0 1 1,1-1-1,-1 1 0,1 0 1,-1-1-1,0 1 1,1 0-1,-1-1 0,1 1 1,-1 0-1,1 0 1,-1 0-1,1-1 0,-1 1 1,1 0-1,-1 0 1,1 0-1,-1 0 0,1 0 1,0 0-1,-1 0 1,1 0-1,-1 0 0,1 0 1,-1 0-1,1 0 1,-1 1-1,1-1 1,-1 0-1,1 0 0,0 1 1,17 13 1468,-16-12-1833,3 4 487,-1 0 0,-1 0-1,1 0 1,-1 1 0,0-1-1,0 1 1,-1 0 0,0 0-1,0 0 1,-1 0 0,0 0-1,0 0 1,0 8 0,0-7 9,9 81 1047,3 0 0,5-2 0,40 123 0,-43-173-1598,9 30-6192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15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70 205 11305,'-9'-36'-5262,"8"34"4831,1-2-1297,1-56 1105,-2 57 892,0 0-184,-14-24 1020,14 25-459,-10-14 697,0-11 113,10 25-520,-11-13 567,5 8-674,15 8 1923,19 8 895,-24-8-4735,65 12 2426,-65-13-1144,2 1-13,53 4 831,-54-5-671,-1 2-69,0-1 0,0 0 0,1 0 0,-1 0 0,0-1 0,0 1 0,1-1 0,-1 0 0,1 0 0,3 0 231,-6 0-499,0 0 0,0 0-1,0 0 1,0 0-1,0 0 1,0 0-1,0 1 1,0-1-1,0 0 1,0 1-1,0-1 1,0 1-1,0-1 1,-1 1-1,1-1 1,0 1 0,0 0-1,0-1 1,-1 1-1,1 0 1,0 0-1,-1-1 1,1 1-1,-1 0 1,1 0-1,-1 0 1,1 0-1,-1 0 1,0 0-1,1 0 1,-1 0 0,0 0-1,0 0 1,0 0-1,1 1 1,-1 7 66,0 0 1,-1-1-1,-2 17 1,0-3 90,0 36 708,5 85 0,-2 46 424,-3-85-788,1 70 314,4-120-607,-2-51-171,0 1-10,-2 166 378,2-167-396,0 1-4,2 12 8,-2-12-6,0 0 9,0 10 0,0-7-6,0 6-10,2 8 11,-1-18-7,-1 19 28,1-4-24,0 40 40,-1-55-36,2 20 14,-2 10 2,0-29-5,0-1-15,4 28 35,-3-28 649,-10-7-699,-24-9-6,25 10 1,4 3 4,-35-2 22,34 2-31,-16 2 25,18-2-15,-35 3 10,34-3 7,-17 2 25,-3-4-33,19 2 75,-1-1-115,-5-1-2,8-3-3324,8-13 1136,-4 14-881,1-4-3075,9-23 871,-3 11-2467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18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90 12557,'-25'-51'-6350,"24"48"5875,1-1-995,4-25 2633,-3 27 478,0 6 406,1 51 5720,-2-17-8410,4 286 6079,-5-195-4051,-1 123 369,-5 48-232,0-147-947,6-132-473,1-1-1,4 31 1,4 63 280,-7-110-337,1 34 689,-2-37-725,0-1-1,1 1 0,-1 0 0,0-1 1,0 1-1,1-1 0,-1 1 0,0-1 1,1 1-1,-1-1 0,1 0 0,-1 1 1,1-1-1,-1 1 0,1-1 1,-1 0-1,1 0 0,-1 1 0,1-1 1,-1 0-1,1 0 0,0 1 0,-1-1 1,1 0-1,-1 0 0,1 0 0,0 0 1,-1 0-1,1 0 0,-1 0 1,2 0-1,14-1 68,-12 1-43,0 0-10,34 4 12,-35-4-20,2 1-3,66 3 45,-54-3-49,-12-1-13,18 0 18,-19 1-13,14 0 10,2 0-4,-17-1 7,1 0-12,32 3-7,-32-2 229,0-5-139,-4 4-73,1 0 1,-1 0-1,1-1 1,-1 1 0,1 0-1,-1 0 1,0 0 0,1 0-1,-1-1 1,1 1-1,-1 0 1,0 0 0,1-1-1,-1 1 1,0 0-1,1-1 1,-1 1 0,0 0-1,1-1 1,-1 1 0,0-1-1,0 1 1,0 0-1,1-1 1,-1 1 0,0-1-1,0 1 1,0-1 0,0 1-1,0 0 1,0-2-1,13-233 755,8-263 163,-37 83-172,16 373-616,-7-44-1,7 83-120,-1-2-4,-5-54 61,6 56-52,-1-1-7,-3-12-2,3 12 8,0 1-14,-11-46 68,11 46-60,0-1-12,-3-8 0,2 9 36,2 0-47,-1 0-5,0 0 0,0 0 0,0 0 1,0 0-1,-1 1 0,1-1 0,-1 0 0,1 1 0,-1-1 0,-3-3 1,4 5 4,-1 0 1,1 0 0,0 1-1,0-1 1,-1 0 0,1 1-1,0-1 1,-1 1 0,1-1-1,0 1 1,-1 0 0,1-1 0,-1 1-1,1 0 1,-1 0 0,1 0-1,-1 0 1,1 0 0,-2 1-1,-2 0-5,0 0-27,-20 4 27,2-1 7,-52 13 29,71-16-14,-16 2-7,-19 4 22,35-7 19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299 266 824,'0'0'1640,"-5"-1"-1438,-14-2-15,14 3 264,1 0-197,-6 1 209,-6 0 396,0 1 0,-22 6-1,36-7-457,-18 4 419,-73 23 3690,89-27-4154,-34 12 2747,36-13-2871,0 1-1,0-1 0,0 1 0,1-1 1,-1 1-1,0 0 0,0 0 1,1-1-1,-1 1 0,0 1 0,1-1 1,-1 0-1,-1 2 0,1-1 724,404-15 873,-120 2-1790,-232 10-217,318-12-4998,-327 3 3990,-33 7 957,-6 3 173,0-1 1,0-1 0,-1 1 0,1 0-1,0 0 1,-1-1 0,1 1-1,-1 0 1,0-1 0,1 0 0,-1 1-1,0-1 1,0 0 0,0 1-1,0-1 1,-1 0 0,1 0 0,0 0-1,-1 0 1,1 0 0,-1 0-1,1 0 1,-1 0 0,0 0 0,0-2-1,0 0-111,-3-2 22,-1-5 96,-2 1 1,1-1-1,-1 1 1,-1 0-1,0 1 1,-14-16-1,-60-51 1126,40 40 478,13 11 518,25 23-1706,-3-2 28,4 2-166,6 4 1163,23 16-1154,100 71 837,-116-79-974,0-1 1,0 2 0,-1-1 0,0 2 0,-1-1-1,0 1 1,-1 1 0,10 19 0,-16-27-79,-1 0 0,0 0 1,0 0-1,0 0 1,0 0-1,-1 0 0,0 0 1,0 0-1,0 0 0,-1 1 1,0-1-1,0 0 0,0 0 1,-1-1-1,1 1 1,-1 0-1,0 0 0,0-1 1,-1 1-1,0-1 0,-5 8 1,-7 7-740,-1 0 0,-1 0 0,-24 18-1,23-20-883,-17 17-3117,14-14-1805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8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166 372 1044,'12'-14'1833,"3"-29"692,-14 40-1815,6-16 2141,-7-32 3417,-122 407-3862,122-354-2397,-60 232 1110,42-172 66,18-59 1048,4-15-2049,134-425 883,-94 290-876,26-81 91,-65 210-301,1 0 0,9-17 0,-15 35 17,1-3-9,2 11-28,6 27 143,-2 1 1,5 70-1,1 3 223,33 124 270,-33-185-995,2 1 1,36 77 0,10-13-6373,-59-98 3537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57 9361,'-23'-14'-868,"20"13"907,1-3 152,2 4-175,-1 0 0,1 0 1,0 0-1,0 0 1,-1 0-1,1 0 0,0-1 1,0 1-1,0 0 1,-1 0-1,1 0 0,0-1 1,0 1-1,0 0 1,-1 0-1,1-1 0,0 1 1,0 0-1,0-1 1,0 1-1,0 0 0,0 0 1,0-1-1,0 1 1,0 0-1,0-1 0,0 1 1,0 0-1,0 0 1,0-1-1,0 1 1,0 0-1,0-1 0,0 1 1,0 0-1,0 0 1,0-1-1,0 1 0,0 0 1,1 0-1,-1-1 1,0 1-1,0 0 0,0 0 1,0-1-1,1 1 1,-1 0-1,0 0 0,1-1 1,10-3 51,0-1 1,0 1 0,1 1-1,0 0 1,0 1-1,0 0 1,22 0-1,98 6-845,-62 0-324,15-3-2806,-63-1 1457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5581,'0'0'-238,"0"-1"66,1 0 225,-1 1 1,0-1-1,1 1 1,-1-1-1,1 1 1,-1-1-1,1 1 1,-1-1-1,1 1 1,-1-1 0,1 1-1,-1 0 1,1-1-1,0 1 1,-1 0-1,1-1 1,-1 1-1,1 0 1,0 0-1,-1 0 1,1-1-1,0 1 1,-1 0 0,1 0-1,1 0 1,10 4 224,1 1 0,-1 0 0,0 0 0,0 2 0,0-1 0,-1 1 0,0 1 0,18 16 0,-15-11-15,0 0 1,0 1-1,-2 1 0,0 0 1,18 29-1,-26-36-15,0 1 0,0 0 0,-1 0 0,-1 0 0,1 0 0,-2 1 0,1-1 0,-1 0 0,0 1 0,-1 9 0,0-15 170,-3 1 225,-1 3-736,1-12 2788,2-5-2658,0 0 0,1 0 0,0 1 1,1-1-1,0 0 0,0 0 0,1 1 1,0-1-1,5-13 0,4-4-833,1 1-1,25-40 0,-29 53 386,1-1 1,1 1-1,0 1 0,0 0 1,1 0-1,17-12 0,-11 18-1234,0 28-6997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9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 6029,'0'0'514,"7"-5"-400,20-16 0,-27 20-111,0 1 1,0 0-1,1 0 0,-1-1 0,0 1 0,0 0 0,0-1 1,1 1-1,-1 0 0,0 0 0,1 0 0,-1-1 0,0 1 1,0 0-1,1 0 0,-1 0 0,0 0 0,1 0 0,-1-1 1,0 1-1,1 0 0,-1 0 0,1 0 0,-1 0 0,0 0 0,1 0 1,-1 0-1,0 0 0,1 0 0,-1 0 0,0 1 0,1-1 1,-1 0-1,1 0 0,9 5 131,0-1 0,-1 2-1,0-1 1,1 1 0,-2 1 0,1-1 0,-1 2 0,0-1-1,-1 1 1,1 0 0,-1 1 0,-1-1 0,0 1 0,0 1 0,-1-1-1,0 1 1,-1 0 0,6 19 0,-9-27 296,-2-2-406,1 0 0,0 1 1,0-1-1,-1 0 0,1 1 0,0-1 1,0 0-1,-1 1 0,1-1 0,0 1 1,0-1-1,0 0 0,0 1 0,0-1 1,-1 1-1,1-1 0,0 0 1,0 1-1,0-1 0,0 1 0,0-1 1,0 1-1,0-1 0,1 0 0,-1 1 1,0-1-1,0 1 0,0 0 21,1 0 0,-1-1 0,0 1 0,0-1 0,0 1 0,0 0 0,0-1 0,0 1 1,0-1-1,0 1 0,0 0 0,0-1 0,0 1 0,0 0 0,-1-1 0,1 1 0,0-1 0,0 1 0,-1-1 0,1 1 0,0 0 0,-1-1 0,1 1 0,0-1 0,-1 0 0,0 1 0,-3 5-34,4-6 56,0 0 0,0 0-1,0 0 1,-1 1 0,1-1 0,0 0-1,0 0 1,0 0 0,-1 0 0,1 1 0,0-1-1,0 0 1,-1 0 0,1 0 0,0 0-1,0 0 1,-1 0 0,1 0 0,0 0 0,0 0-1,-1 0 1,1 0 0,0 0 0,0 0-1,-1 0 1,1 0 0,0 0 0,0 0 0,-1 0-1,1 0 1,0 0 0,0 0 0,-1-1-1,1 1 1,0 0 0,0 0 0,0 0-1,-1 0 1,1-1 0,0 1 0,0 0 0,0 0-1,0 0 1,-1-1 0,1 1 0,-16-26 256,16 26-310,-1-1 1,1 1-1,0-1 0,-1 1 0,1-1 1,0 1-1,-1-1 0,1 1 0,0-1 0,0 1 1,0-1-1,0 1 0,-1-1 0,1 1 1,0-1-1,0 1 0,0-1 0,0 0 1,0 1-1,0-1 0,1 0 0,1-16 135,1 1-1,0 0 1,2 1-1,0-1 1,12-26-1,-14 36-268,0 0-1,1-1 0,0 1 1,0 1-1,0-1 1,1 1-1,0 0 1,0 0-1,0 0 1,0 0-1,1 1 1,0 0-1,0 0 1,0 1-1,0 0 1,9-4-1,-13 7-11,0-1 0,0 0 1,0 1-1,-1 0 0,1-1 0,0 1 0,0 0 1,0 0-1,0 0 0,0 0 0,0 0 0,0 0 1,0 1-1,0-1 0,0 1 0,3 1 0,2 0-855,3 1-252,0 1 0,-1 0-1,1 0 1,9 7-1,-3 0-1721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0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159 304 6409,'0'0'-366,"4"-2"58,2-2 314,0 0 0,0-1 1,0 1-1,0-1 0,-1-1 0,0 1 0,0-1 0,0 0 1,-1 0-1,0 0 0,0 0 0,-1-1 0,1 0 0,2-10 0,-2 6 282,0-1-1,-1 1 1,-1-1-1,0 0 0,-1 0 1,0 0-1,0 0 1,-2-15-1,0 23-220,1 0-1,-1 0 0,0 1 1,0-1-1,0 0 1,0 0-1,-1 1 1,1-1-1,-1 0 1,0 1-1,0 0 0,-1-1 1,1 1-1,-1 0 1,1 0-1,-1 0 1,0 1-1,0-1 1,0 1-1,0-1 0,-1 1 1,1 0-1,-1 0 1,1 1-1,-1-1 1,0 1-1,0-1 0,1 1 1,-7 0-1,4 0-1,0 0 0,0 1 0,0 0 0,0 0 0,1 0 0,-1 1 0,0 0-1,0 0 1,0 1 0,1-1 0,-1 1 0,1 1 0,-1-1 0,1 1 0,0 0 0,0 0-1,0 0 1,0 1 0,-4 4 0,3-2 25,0 1 0,0 0 0,1 1 0,0 0 0,0-1 0,1 2 0,0-1 0,1 0 0,-1 1 0,2-1 0,-1 1 0,-1 15-1,2-12 12,1 1 0,1 0-1,0 0 1,0-1-1,1 1 1,1 0-1,0-1 1,5 14-1,-7-23-62,1 0 0,0 1 0,1-1 0,-1 0-1,0 0 1,1 0 0,0 0 0,0 0 0,0 0 0,0-1-1,0 1 1,0-1 0,1 1 0,-1-1 0,1 0 0,-1 0-1,1 0 1,0 0 0,4 2 0,-5-4-11,0 1 0,0-1-1,0 1 1,0-1 0,1 0 0,-1 0-1,0 0 1,0 0 0,0 0 0,0 0-1,0-1 1,0 1 0,0-1 0,0 0-1,0 1 1,3-3 0,29-18 184,-12 0-72,-2 0-1,0-1 1,-1-1 0,26-43-1,-38 55-109,-5 8-35,-1 3 6,-1-1 0,0 1 0,0 0 1,1 0-1,-1-1 0,0 1 1,1 0-1,-1-1 0,0 1 0,1 0 1,-1 0-1,0-1 0,1 1 0,-1 0 1,0 0-1,1 0 0,-1 0 1,1 0-1,-1 0 0,1 0 0,-1-1 1,0 1-1,1 0 0,-1 0 0,1 0 1,-1 1-1,0-1 0,1 0 1,-1 0-1,1 0 0,-1 0 0,0 0 1,1 0-1,-1 1 0,1-1 0,-1 0 1,0 0-1,1 0 0,-1 1 1,1-1-1,39 69 59,-22-38-33,1 0 0,36 45-1,-53-73-2,1 0-1,0-1 0,0 1 0,0-1 0,0 1 0,0-1 0,1 0 0,-1 0 1,0-1-1,1 1 0,0-1 0,-1 1 0,1-1 0,0-1 0,0 1 0,-1 0 0,1-1 1,0 0-1,0 1 0,0-2 0,0 1 0,0 0 0,0-1 0,-1 0 0,1 0 1,0 0-1,-1 0 0,1 0 0,0-1 0,-1 0 0,0 0 0,1 0 0,-1 0 0,5-4 1,20-18 82,-1-1 0,-1-1 1,-1-1-1,-2-1 0,36-55 1,-52 74-84,-4 3-19,-2 5-5,0-1 1,0 1-1,0-1 0,0 0 0,0 1 0,0-1 0,0 1 0,1 0 0,-1 0 0,0-1 1,1 1-1,-1 0 0,1 0 0,1-1 0,2 9 8,14 27 21,25 65 1,9 16 34,-20-57 133,-32-56 96,3-3-259,-1-1-1,1 1 0,-1-1 0,0-1 0,0 1 1,1 0-1,-1-1 0,-1 1 0,1-1 1,0 0-1,3-5 0,31-45 324,-18 24-201,0 3-25,-9 11-44,2 0 0,13-14 1,-22 26-75,-1 0 1,1 1-1,0-1 1,0 1-1,0 0 1,0 0-1,0 0 1,1 0-1,-1 1 1,1-1-1,-1 1 1,1 0-1,-1 0 0,1 0 1,7 0-1,-7 1-17,-1 1 0,1 0 0,0 0 0,0 0 0,0 1 0,-1-1 0,1 1 1,0 0-1,-1 0 0,0 0 0,1 1 0,-1-1 0,0 1 0,0 0 0,-1 0 0,1 0 0,-1 0 0,5 7 0,1 2-39,0 1-1,-1 0 1,9 22 0,-8-13-100,-1 0 0,-1 1 0,-1 0 0,-1 0-1,-1 0 1,-1 0 0,-1 1 0,-1-1 0,-1 0-1,-2 1 1,0-1 0,-1 0 0,-1 0-1,-15 39 1,18-56 157,-1 1-1,0-1 1,0 0-1,-1 0 0,1 0 1,-2-1-1,1 1 1,0-1-1,-1 0 1,0 0-1,0-1 0,0 0 1,-1 1-1,0-2 1,0 1-1,0-1 1,0 0-1,0 0 0,-12 4 1,17-7 14,-1 0-1,1 1 1,-1-1-1,1 0 1,-1 0 0,0 0-1,1 0 1,-1 0 0,1-1-1,-1 1 1,1 0-1,0-1 1,-1 1 0,-2-2-1,0 0 48,-4-3 152,6 2-197,1-1 0,-1 1 0,1-1 0,0 1 0,0-1 0,0 0 0,0 1-1,1-1 1,0 0 0,0 0 0,0 1 0,0-1 0,0 0 0,1 0 0,-1 1 0,1-1 0,0 0 0,0 1 0,2-4 0,4-11 19,1 1 1,17-27 0,-16 28-53,30-48-589,92-116 1,-103 148-409,0 2-1,2 1 1,2 1 0,0 1-1,40-24 1,-54 40-1197,1 1 1,32-12-1,-29 14-814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0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500 63 6357,'2'-2'-40,"0"0"1,0 1 0,0-1 0,-1 0 0,1 0 0,0-1 0,-1 1 0,1 0 0,-1 0 0,0-1 0,0 1 0,2-5 0,-4 5 104,1 1 1,0-1 0,0 1-1,-1 0 1,1-1 0,0 1-1,-1-1 1,1 1 0,-1 0-1,0-1 1,0 1 0,1 0-1,-1 0 1,0-1 0,0 1 0,0 0-1,0 0 1,-2-1 0,-1-2 298,-4 8 48,-11 8-39,0 0 1,1 1-1,1 2 1,-31 30-1,-62 82 1186,89-102-1294,9-10-102,-128 171 1558,126-166-1518,2 1 0,0 1 0,2 0 0,0 0 0,2 1 0,0 0 1,-6 35-1,13-46-112,-1 1 1,2-1-1,0 0 1,0 1-1,1-1 1,1 1-1,0-1 1,1 0-1,0 0 1,7 17-1,-2-13-90,-1 0-1,2 0 0,0-1 1,1 0-1,1-1 0,21 23 1,-8-15-355,0-1 1,1-1 0,0-2-1,2 0 1,1-2-1,0 0 1,55 20 0,0-8-1765,2-4 0,1-4 1,136 15-1,-87-23-810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1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41 103 6593,'-39'-84'1918,"37"80"-557,7 2-891,12-8 50,-17 9-502,0 1 1,1 0 0,-1 0 0,0-1 0,1 1-1,-1 0 1,0 0 0,1 0 0,-1 0-1,1 0 1,-1 0 0,0 0 0,1 0 0,-1 0-1,0 0 1,1 0 0,-1 0 0,1 0-1,-1 0 1,0 0 0,1 0 0,-1 0 0,0 0-1,1 0 1,-1 0 0,0 1 0,1-1-1,-1 0 1,1 1 0,27 11 414,0 1 0,-1 2-1,0 1 1,-2 1 0,0 1-1,33 30 1,-25-16-61,0 1-1,-3 2 1,48 69 0,-61-78-205,-1 2 0,-1 0-1,-2 1 1,-1 0 0,-1 1 0,-1 0 0,-2 0 0,6 44 0,-12-54-273,0 1 1,-2-1 0,0 1 0,-1 0 0,-1-1 0,-1 1 0,-1-1 0,0 0-1,-2 0 1,0-1 0,-2 1 0,0-1 0,-20 33 0,18-37-401,0 0 1,-2-1 0,0 0-1,0 0 1,-2-1-1,1-1 1,-2-1 0,-17 13-1,8-10-867,0-1 0,-1-2 0,0 0 0,-49 14 0,15-10-1328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2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46 163 7729,'-8'-7'257,"1"0"1,0-1 0,0 1 0,-10-15-1,21 16-16,-1 2-190,1 0-1,-1 0 1,1 0 0,0 1-1,0-1 1,0 1-1,1 0 1,-1 0-1,1 0 1,-1 1 0,1 0-1,0-1 1,0 2-1,0-1 1,7-1 0,7 0 61,1 0 0,-1 1 0,1 1 1,-1 1-1,1 1 0,0 1 1,33 7-1,-40-6-38,0 0 0,1 1 1,-2 1-1,1 0 0,-1 1 0,1 1 1,-2 0-1,1 0 0,-1 1 0,0 0 1,0 1-1,9 10 0,-16-14 29,0 1-1,-1-1 1,1 1-1,-1-1 1,0 1-1,0 0 1,-1 0-1,0 0 1,0 1-1,0-1 1,1 10-1,-3-12 158,0-1 17,-6 13 192,6-15-423,0-1 0,-1 1 0,1-1 1,0 1-1,-1-1 0,1 1 0,-1-1 0,1 1 0,-1-1 0,1 1 0,-1-1 0,1 1 0,-1-1 0,1 0 0,-1 1 0,1-1 0,-1 0 0,0 0 0,1 1 0,-1-1 0,0 0 0,1 0 0,-1 0 1,0 0-1,1 0 0,-1 0 0,0 0 0,1 0 0,-1 0 0,0 0 0,1 0 0,-1 0 0,1 0 0,-1 0 0,0-1 0,1 1 0,-1 0 0,1-1 0,-1 1 0,0 0 0,1-1 0,-1 0 0,-20-13 219,20 13-248,0 1 1,0-1-1,0 0 0,0 0 1,0 0-1,0 1 0,1-1 1,-1 0-1,0 0 0,1 0 1,-1 0-1,0 0 0,1 0 0,-1-1 1,1 1-1,0 0 0,-1 0 1,1 0-1,0 0 0,0 0 1,0-3-1,-1 0 42,0-1-14,0-1 1,1 1 0,-1-1 0,1 1 0,0-1 0,1 1 0,-1-1 0,1 1 0,0-1 0,1 1 0,-1-1 0,1 1 0,0 0 0,3-6 0,0 1-68,1 0 0,-1 1 0,2-1 0,-1 1 0,1 1 0,11-11 1,-12 13-184,1 0 0,-1 1 0,1 0 0,0 1 0,0-1 1,1 1-1,0 0 0,-1 1 0,1 0 0,0 0 0,1 1 0,8-2 1,-11 4-351,0-1 0,0 1 1,0 0-1,0 0 0,0 1 1,0 0-1,-1 0 0,1 0 1,0 1-1,0-1 0,-1 1 0,1 1 1,-1-1-1,0 1 0,0 0 1,0 0-1,0 1 0,6 4 1,1 3-1776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2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566 130 5801,'-1'-3'-472,"3"-40"-1195,-1 38 1571,1-18-20,-9-12 536,5 31-275,-1-2 57,3 6-168,0-1 0,0 1 1,0 0-1,-1-1 0,1 1 1,0-1-1,0 1 0,0-1 1,0 1-1,0 0 0,-1-1 1,1 1-1,0-1 0,0 1 1,0 0-1,-1-1 0,1 1 1,0 0-1,-1-1 0,1 1 1,0 0-1,-1 0 0,1-1 1,0 1-1,-1 0 0,1 0 1,-1-1-1,1 1 0,0 0 1,-2 0-1,-1 0 95,0 0 1,0 0-1,0 0 0,0 0 0,0 1 0,-1-1 0,1 1 1,0 0-1,0 0 0,0 0 0,0 0 0,1 0 0,-1 1 1,-4 2-1,-44 34 679,28-21-256,-38 27 259,-105 81 846,135-99-1105,0 3-1,-52 61 1,77-82-441,0 0 1,0 0-1,1 1 1,0 0-1,1-1 1,-1 2-1,2-1 0,0 0 1,0 1-1,0 0 1,-1 19-1,3-19-44,2-1 1,-1 0-1,2 1 0,-1-1 0,1 0 0,0 0 0,1 0 0,0 0 1,1 0-1,0 0 0,0-1 0,1 0 0,6 10 0,7 7-298,2-1 0,0-1-1,2 0 1,0-2-1,2 0 1,0-2 0,1-1-1,1-1 1,51 26-1,-26-20-1372,1-2-1,1-2 0,1-2 0,89 15 0,-50-18-1180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2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87 174 6105,'0'-4'-289,"-2"-6"445,0 0 1,0 1-1,-1-1 1,-1 0 0,1 1-1,-2 0 1,1 0-1,-1 0 1,-1 1-1,1-1 1,-1 1-1,-1 1 1,-10-11-1,16 17-28,0 0 0,0 0-1,-1 0 1,1 0 0,0 0-1,0 0 1,0 0 0,0 0-1,1 0 1,-1-1 0,0 1-1,0 0 1,1-1 0,-1 1-1,1 0 1,-1-1 0,1-2-1,0 4-82,0-1-1,0 1 1,1-1-1,-1 1 1,0-1 0,1 1-1,-1-1 1,0 1-1,1-1 1,-1 1-1,1-1 1,-1 1-1,1-1 1,-1 1 0,1 0-1,-1-1 1,1 1-1,-1 0 1,1 0-1,-1-1 1,1 1-1,0 0 1,-1 0-1,1 0 1,0 0 0,-1 0-1,2 0 1,5-1 76,0 1 1,0 0-1,0 0 1,0 1 0,-1 0-1,10 2 1,13 5 189,0 2 0,0 2-1,-1 0 1,0 2 0,38 25 0,-25-10 74,-1 1 1,59 57-1,-80-67-207,0 0-1,-2 0 1,0 2 0,-1 0 0,-2 1 0,0 1-1,13 30 1,-21-38-196,-1-1 0,0 1-1,-1 0 1,-1 0 0,0 0 0,-1 1-1,-1-1 1,-1 1 0,0-1 0,-1 0-1,-1 1 1,0-1 0,-6 21 0,4-23-487,-1 0 1,0 0 0,-1-1-1,-1 1 1,-8 12 0,8-15-299,-1-1 1,0-1-1,0 1 0,-1-1 1,0-1-1,-1 1 1,1-2-1,-2 1 0,1-1 1,-16 7-1,-7 1-2078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9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29088,'0'1576'0,"1577"-1576"0,-1577-1576 0,-1577 1576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98 495 3532,'-9'-36'4103,"9"32"-2644,-1 1-975,1 21 5667,2 26-4333,2 82-733,2-39 322,1 74 4378,-10-171-5644,-4-20-48,2 0 1,1-1-1,-1-50 0,6 3-149,4 1-1,2 0 0,4 0 0,4 1 0,42-130 1,-52 191 19,1 0 0,13-22 0,-16 33 25,-1 0 0,1 0 1,0 0-1,0 0 0,0 1 0,1-1 0,0 1 0,-1 0 0,1 0 0,0 0 0,0 1 0,7-4 0,-9 5-11,4 4-4,-1 0 23,0 0 1,-1 0-1,0 0 1,1 0-1,-1 1 1,0-1 0,-1 1-1,1 0 1,-1 1-1,1-1 1,-1 1-1,-1-1 1,1 1-1,-1 0 1,1 0-1,2 9 1,-1-2 37,0 1 1,-1 0-1,-1-1 1,0 1-1,0 0 1,-1 0-1,-1 0 1,0 0-1,-1 0 0,0 0 1,-1 0-1,-1 0 1,0 0-1,-1-1 1,0 1-1,0-1 1,-2 0-1,1 0 1,-2-1-1,1 0 0,-2 0 1,1 0-1,-1-1 1,-1 0-1,0-1 1,0 0-1,-1 0 1,0-1-1,-15 10 0,0-5 318,-36 12-1,40-17 7,0 1 1,-33 20-1,53-28-305,-1 0 0,0-1 0,1 1 0,-1 0 0,1 0 0,-1 1 0,1-1 0,0 0 0,-1 0 0,1 1 0,0-1 0,0 1 0,0-1 0,0 1 0,0-1 0,0 1 0,1 0 0,-1-1 0,0 1 0,1 0 0,-1-1 0,1 1 0,0 0 0,0 0 0,-1 0 0,1-1 0,0 1 0,1 0 0,-1 0 0,0 0 0,0-1 0,1 1 0,-1 0 0,1 0 0,-1-1 0,1 1 0,0 0 0,0-1 0,0 1 0,0-1 0,0 1 0,0-1 0,0 1 0,0-1 0,4 3 0,3 3 220,0 1 1,1-2 0,1 1 0,-1-1 0,20 9-1,18 7-32,2-3 0,95 24 0,-19-17-2908,2-5-7769,-82-13-445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7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69 13837,'-11'-13'1004,"-23"-41"4461,34 53-5388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185 142 8197,'0'0'-460,"-1"-5"-262,-2-13 468,2 13 86,-1 2 134,-2-6-51,-1 12 2829,-13 20-2335,16-21-346,1 0 0,0 0 0,-1 0 0,1 1 0,0-1 0,0 0 0,0 1 0,0-1 1,1 1-1,-1-1 0,1 1 0,-1 0 0,1-1 0,0 4 0,-1 3 270,-1 7 341,1 0-1,1 25 0,1-17-16,3 16 816,-4-38 426,3-10-1722,2-8-77,-1-1 0,-1 0 0,-1 1 0,0-1-1,-1 0 1,-3-33 0,0 31 166,-1 1-1,-1-1 1,-1 1-1,-1 0 1,-13-31-1,18 47-229,0 1-1,1 0 1,-1 0-1,0 1 1,0-1-1,0 0 1,1 0-1,-1 0 1,0 0-1,0 1 1,0-1-1,0 0 0,0 1 1,-1-1-1,1 1 1,0-1-1,0 1 1,0 0-1,0-1 1,0 1-1,-1 0 1,1 0-1,0 0 1,0 0-1,-1 0 1,1 0-1,0 0 0,0 0 1,0 0-1,0 1 1,-1-1-1,1 0 1,0 1-1,-2 0 1,0 0-57,-6 5 353,1 5-159,1-1 1,0 1-1,0 0 1,1 0-1,1 1 1,0 0-1,0 0 1,1 0-1,1 0 1,0 1-1,0 0 1,2-1-1,-1 1 0,2 0 1,0 0-1,0 0 1,4 17-1,-2-15-149,0-1-1,2 1 1,-1-1-1,2 0 1,0 0-1,1-1 1,0 1 0,1-1-1,0-1 1,1 1-1,1-1 1,0-1-1,1 0 1,0 0-1,16 13 1,-8-10-888,1-2 0,0 0 1,1-1-1,0 0 1,31 9-1,58 11-11126,-89-28 6542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9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282 152 10569,'-73'6'-320,"-90"3"3759,118-5 2040,52 0-4788,5 1-429,-1-1 0,1-1-1,0 0 1,0 0 0,0-1-1,0 0 1,21-1-1,98-6 1240,-96 3-1264,586-72 2139,-213-8-5413,-359 69 1396,18-4-1566,-22 12-8463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9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672 56 9213,'-95'31'1584,"-100"19"-1,53-15 1099,35-3-304,-20 4 4270,127-36-6583,0 1-1,0-1 1,-1 0-1,1 0 1,0 0-1,0 0 1,-1 0 0,1 0-1,0 0 1,0 0-1,-1 0 1,1 1-1,0-1 1,0 0-1,0 0 1,-1 0-1,1 0 1,0 1-1,0-1 1,0 0 0,0 0-1,-1 1 1,1-1-1,0 0 1,0 0-1,0 0 1,0 1-1,0-1 1,0 0-1,0 0 1,0 1-1,0-1 1,0 0 0,0 1-1,0-1 1,0 0-1,0 0 1,0 1-1,0-1 1,0 0-1,0 0 1,0 1-1,0-1 1,0 0-1,0 0 1,1 1 0,-1-1-1,0 0 1,0 0-1,0 0 1,0 1-1,0-1 1,1 0-1,-1 0 1,0 0-1,0 0 1,1 1-1,-1-1 1,0 0 0,0 0-1,0 0 1,1 0-1,-1 0 1,1 0-1,37 5 687,0-3 1,0-1-1,59-6 0,125-24-943,-174 22-205,308-67-6214,-10-41-8003,-277 85 6996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51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191 222 12821,'0'0'-791,"-3"-2"105,-7-5 141,8 5 152,-1 1 154,-6-6 144,7 5 101,-1 0 76,-1-1 70,0 0 0,0 0 1,-1 0-1,1 1 0,-1 0 0,0 0 0,0 0 0,-10-2 0,-46 2 989,57 2-918,-1 0 15,3 0-42,-21 3-263,22-3 148,1 0 0,-1 0 0,1 0 0,0 0 0,-1 0 0,1 0 0,-1 0 0,1 0 0,0 0 0,-1 0 0,1 0 0,0 0 0,-1 0 0,1 0 0,-1 0 0,1 0 0,0 0-1,-1 1 1,1-1 0,0 0 0,-1 0 0,1 0 0,0 1 0,-1-1 0,1 0 0,0 0 0,-1 1 0,1-1 0,0 0 0,0 1 0,-1-1 0,1 0 0,0 1 0,14 6 119,1-1-1,1-1 1,-1 0 0,1-1 0,-1-1 0,26 2-1,110 2 455,-107-6-677,142-1-1100,-149-3 513,-1 0 0,0-3 0,39-10 0,-71 15 518,1 0 0,-1 0 0,1-1-1,-1 1 1,0-1 0,0 0 0,1-1 0,-1 1-1,-1-1 1,1 1 0,0-1 0,-1 0-1,1 0 1,-1-1 0,0 1 0,0-1 0,0 0-1,2-4 1,-5 6 88,1 0-1,-1 0 0,0 0 1,0 0-1,0 0 0,0 0 1,0 0-1,-1 0 1,1 0-1,-1 0 0,1 0 1,-1 0-1,0 0 1,1 0-1,-1 0 0,0 0 1,0 0-1,0 1 0,-2-3 1,-28-35 773,-18-17 1878,44 48 2788,13 16-5290,1 0 0,-1 0 0,-1 1 0,1 0 0,-1 1 1,-1 0-1,0 0 0,0 0 0,-1 0 0,5 17 0,-6-15-312,-1 1 0,-1 0 0,0 0 0,-1 0-1,0 1 1,-1-1 0,0 0 0,-1 0 0,-1 0 0,0 0 0,-1 0-1,-4 13 1,1-11-1047,1 0-1,-2-1 1,-14 24 0,10-21-1561,-1-1 0,-24 25 0,15-23-3096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2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19133,'0'1079'0,"1681"-1079"0,-1681-1079 0,-1681 1079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3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55 5977,'-9'-34'-126,"3"17"1111,6 17-933,0 0 0,0 0 1,0 0-1,-1 0 0,1 0 0,0 0 0,0 0 0,0 0 0,0 0 0,0 0 0,0 0 0,0 0 0,0 0 1,-1 0-1,1 0 0,0 0 0,0 0 0,0 0 0,0 0 0,0 0 0,0 0 0,0 0 0,0 0 1,-1 0-1,1 0 0,0 0 0,0 0 0,0 0 0,0 0 0,0 0 0,0 0 0,0 0 0,0 0 0,-1 0 1,1 0-1,0 0 0,0 0 0,0 0 0,0 0 0,0-1 0,0 1 0,0 0 0,0 0 0,0 0 1,0 0-1,0 0 0,0 0 0,0 0 0,0 0 0,0 0 0,0-1 0,0 1 0,0 0 0,0 0 1,0 0-1,0 0 0,0 0 0,0 0 0,0 0 0,0-1 0,0 1 0,0 0 0,0 0 0,0 0 0,0 0 1,0 0-1,0 0 0,0 0 0,0-1 0,-1 7 32,-2 5 162,0 1 0,1-1-1,1 1 1,0 0 0,1 18 0,1-11 115,2-1 1,0 0-1,0 0 0,11 28 1,-13-45-316,0 1 0,0-1 0,0 0 0,0 0 0,1 1 0,-1-1 0,0 0 0,1 0 0,-1 0 0,1 0 0,-1 0 0,1-1 0,0 1 0,-1 0 0,1-1 0,0 1 0,-1-1 0,1 0 0,0 1 0,0-1 0,-1 0 0,4 0 0,-4 0-24,3 0 237,3-3-16,8-4-89,0-1 0,-1-1 0,0-1-1,0 1 1,-1-2 0,15-16 0,70-82 1484,-98 108-1611,1 0 1,-1 1-1,1-1 0,-1 0 1,1 1-1,-1-1 1,1 1-1,0-1 1,-1 0-1,1 1 1,0-1-1,-1 1 0,1 0 1,0-1-1,0 1 1,-1 0-1,1-1 1,0 1-1,0 0 1,0 0-1,-1 0 0,1-1 1,0 1-1,0 0 1,0 0-1,0 0 1,-1 0-1,1 1 1,0-1-1,0 0 0,0 0 1,0 0-1,-1 1 1,1-1-1,0 0 1,0 1-1,-1-1 1,1 1-1,0-1 0,-1 1 1,1-1-1,0 1 1,-1-1-1,1 1 1,-1 0-1,1-1 1,-1 1-1,1 0 0,-1 0 1,1-1-1,-1 1 1,0 0-1,1 1 1,16 42 155,-16-42-122,0 2-137,22 65 305,-6-37-2359,7-8-4243,-7-16-3293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24522,'0'1164'0,"1164"-1164"0,-1164-1164 0,-1164 1164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4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163 112 440,'-22'3'190,"18"-2"214,0-1-203,-13 4 9,13-4 231,-16 4 335,-39 11 1226,56-15-1638,-1 1 14,3 0-198,-1-1-1,0 1 1,0 0-1,1-1 1,-1 1-1,0 0 1,1 0-1,-1 0 1,1 0-1,-1 1 1,1-1-1,0 0 1,0 0-1,-2 3 1,2-2 937,4-2-1008,-1 0 0,1 1-1,0-1 1,0 1 0,0 0-1,0 0 1,-1 0 0,5 2-1,22 6 461,384 17 2422,-273-22-2518,-83-1-321,5 0-48,-1-2 0,97-10 0,-154 8-100,-1 1-3,1 0 1,-1-1-1,1 0 1,-1 0-1,0 0 1,1 0-1,-1 0 1,0-1-1,0 0 1,0 1-1,0-1 1,0 0 0,0 0-1,-1-1 1,1 1-1,-1 0 1,1-1-1,-1 0 1,0 1-1,0-1 1,0 0-1,-1 0 1,1 0-1,2-6 1,-2 5 3,-1 0 0,1 0 0,-1 0 0,0 0 0,0 0 0,0 0 0,-1-1 1,1 1-1,-1 0 0,0 0 0,0 0 0,-1-1 0,1 1 0,-1 0 0,0 0 0,-2-6 1,1 1 2,0 6 18,0-1-1,0 1 1,0-1-1,0 1 1,-1-1 0,1 1-1,-1 0 1,0 0 0,0 1-1,0-1 1,0 1-1,-6-4 1,7 4 23,-22-16 414,21 16 1281,8 11-1493,65 102 1115,-68-107-1334,0 0 0,-1 1 0,1-1 0,-1 0 0,0 1 0,0-1 0,0 1 1,-1-1-1,0 1 0,0-1 0,0 1 0,0-1 0,-1 0 0,-1 7 0,-2 5-742,-1-1 0,-11 25-1,16-39 643,-1 0-98,-12 30-3693,13-30 3439,-1 0 0,0 0 0,1 0-1,-1 0 1,1 0 0,0 0 0,-1 1 0,1-1-1,0 0 1,0 0 0,-1 1 0,1-1-1,0 0 1,0 0 0,1 0 0,-1 1 0,0-1-1,1 2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7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22643,'0'1183'0,"1183"-1183"0,-1183-1183 0,-1183 1183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95 104 10393,'0'0'-925,"-2"1"-1194,-10 3 1627,9-3 95,0 0-485,-55 27 3365,55-27-1932,1 1-286,-7 7 3,6-7 624,8 1-603,0 1-212,0 0 1,1-1-1,0 1 1,0-2-1,0 1 1,0 0 0,0-1-1,1-1 1,-1 1-1,1-1 1,12 1-1,167 8 754,341-26 1,-519 16-815,0-1 0,-1-1 1,1 1-1,-1-1 1,11-5-1,-16 7 0,0-1-1,0 0 0,-1 0 1,1 0-1,0 0 1,-1-1-1,1 1 0,-1 0 1,1-1-1,-1 1 1,0-1-1,1 1 0,-1-1 1,0 0-1,0 1 1,0-1-1,0 0 1,-1 0-1,1 0 0,0 0 1,-1 0-1,1-2 1,-1 1 129,-1-2 14,-1-3 62,0-1 1,-1 1 0,0 0 0,0 0 0,-1 0 0,0 0-1,-1 1 1,0 0 0,0-1 0,0 2 0,-1-1 0,0 1-1,-9-9 1,12 14 295,-5-7-294,8 8-204,0 0 1,0 0-1,0 0 1,0 0-1,0 0 0,0 0 1,0-1-1,0 1 1,0 0-1,-1 0 0,1 0 1,0 0-1,0 0 0,0 0 1,0 0-1,0 0 1,0 0-1,-1 0 0,1 0 1,0 0-1,0 0 0,0 0 1,0 0-1,0 0 1,0 0-1,-1 0 0,1 0 1,0 0-1,0 0 1,0 0-1,0 0 0,0 0 1,-1 0-1,1 0 0,0 0 1,0 0-1,0 0 1,0 0-1,0 0 0,0 0 1,-1 0-1,1 1 0,0-1 1,0 0-1,0 0 1,0 0-1,0 0 0,0 0 1,0 0-1,0 0 0,0 1 1,0-1-1,0 0 1,0 0-1,0 0 0,-1 0 1,1 0-1,0 0 1,0 1-1,0-1 0,0 0 1,0 0-1,0 0 0,0 0 1,1 0-1,-1 1 1,0-1-1,0 0 0,7 21 87,1 0 133,-2 0 0,0 1 0,5 32 0,-11-43-210,0 0 0,-1-1 0,0 1 0,-1-1 0,0 1 0,-1-1 0,-6 15 0,-11 22-2477,-2-4-5273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2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27550,'0'1086'0,"1085"-1086"0,-1085-1086 0,-1085 1086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52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78 229 812,'0'0'1043,"-1"-3"-856,0-12-19,0 12 461,1-1-471,-4-30 1013,4 31-59,-9-8-601,9 10-419,0-1 1,-1 1-1,1 0 1,-1 0-1,1 0 1,-1 0-1,0 0 1,1 0-1,-1 0 1,0 1-1,0-1 1,0 0-1,1 0 1,-1 0-1,0 1 1,-2-2-1,-23-25 1961,7 11-603,16 8 387,5 7-1553,1 0 0,0 0 1,-1 1-1,1 0 0,0-1 0,-1 1 1,1 0-1,0 0 0,4 1 0,32-1-661,171-6 1436,91-6-468,76-5-186,-288 14-371,-47 2-12,135-8 109,-173 8-114,0 1 4,36-4 39,-36 4-40,15-2 2,-16 2-17,1 0-2,11-2 6,-11 2-2,0-1 3,11 0-9,-11 0-4,-1 1-11,46-7-48,75-7 53,-121 14 46,1-1-28,1 1-192,-4-1 241,1 1 0,-1 0 0,1-1 0,0 1 0,-1 0 1,1 0-1,0 0 0,-1 0 0,1 0 0,-1 0 0,1 0 0,0 1 0,-1-1 0,1 1 0,-1-1 0,1 1 1,-1-1-1,1 1 0,-1 0 0,1 0 0,-1 0 0,0 0 0,0 0 0,1 0 0,-1 0 0,2 3 0,-2-1-26,-1 1 0,0 13 14,0-12 8,0 15 76,-3 64 1193,-22 127-1,18-145-519,2 95 0,16 21 23,-9-164-774,3 28 278,24 92 0,-29-136-295,5 19 54,0-1 60,2 12 1613,-12-26-1716,5-6-42,0 1-1,-1-1 1,1 1 0,0-1-1,0 1 1,-1-1-1,1 0 1,0 1 0,-1-1-1,1 1 1,0-1-1,-1 0 1,1 1 0,-1-1-1,1 0 1,0 1-1,-1-1 1,1 0 0,-1 0-1,1 0 1,-1 1-1,1-1 1,-1 0 0,1 0-1,-1 0 1,1 0 0,-1 0-1,1 0 1,-1 0-1,1 0 1,-1 0 0,0 0-1,-45-4 78,42 4-68,-1 0-3,-16-1 14,-64 2 15,-272 47 0,180-21-15,-9-13-1,52-8 33,85-2-49,-81 3-23,96-5 41,-167 4 76,196-6-88,1 0-6,-12-2 0,12 2 34,0-1-29,-33-6 80,34 6-46,-1 1-28,-9-3 10,10 2 82,0-1-102,-53-31 499,54 32-494,0 0 42,0 0 0,0 0 0,0 0 0,0 0-1,0 0 1,0 0 0,0-1 0,1 1 0,-1 0 0,0-1-1,1 0 1,0 1 0,-1-1 0,1 0 0,0 0-1,0 1 1,0-1 0,0 0 0,0 0 0,0 0 0,-1-5-1,2 4 264,2-17-186,-2 16 34,2-16-28,2-1-1,0 1 0,11-34 0,-13 51-125,-2 0-3,4-10-1,-3 7 0,7-24 8,-7 27-10,-1 0-6,2-9 6,3-59-25,-2-1 1,-13-135-1,5 149-14,-1-74-375,4 47-3308,2 75 2673,1-15-6200,-1 18 6865,0 3-2348,6-3-2791,-4 5 3826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05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28721,'0'1007'0,"1758"-1007"0,-1758-1007 0,-1758 1007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44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1086 1080,'-3'-9'19435,"30"27"-19203,-21-14 212,-2-4-232,10 1-11,-10 0 208,0-1-214,53 4 930,-54-4-963,1 0-2,36 0 473,-36 0-460,0 0 20,24-4 293,-1-2 1,0-1 0,-1 0 0,1-2 0,27-14 0,0-3 208,68-44 0,-41 21-243,10-10-123,41-38-40,-15 5 4,-16 7-148,41-37-68,-94 81-61,0 5-39,2 1 42,90-48 1,-97 59 3,20-9-43,-22 13 2,-20 10 10,142-64-8,-80 43 8,-73 27 6,61-18-27,-10 6 9,-35 11 11,-21 5 5,-2-1 0,1-1 2,30-3 1,-16 4 4,31-1-9,-46 1 0,1 1 2,68-2-20,-38 2 19,110 5 3,-115-5 11,-15 1-14,1 0 1,-1 1-1,0 1 0,20 6 0,11-2-18,-9 0 26,3 1-13,5 3 1,18 6 10,55 26-39,-94-34 39,0 0 0,-1 2 1,-1 0-1,37 27 0,7 2-13,-36-23 8,124 59 60,-29-18-30,-95-43-24,34 20-12,1 8 17,-45-30-6,16 17 2,-24-19 2,-3-4 1,-1 0-1,2 0 1,-1-1-1,14 8 1,-10-7 2,-5-3-2,0 1 0,0 0 0,-1 0 0,11 11 0,3 2-3,-18-16-5,34 36-5,-19-15 25,-15-20-14,0-1 3,5 9 0,0-1-1,1 0 1,14 13-1,-20-22-3,-2 1-3,1-1 0,-1 1 1,1-1-1,-1 1 0,1-1 1,-1 1-1,1-1 0,0 0 1,0 1-1,0-1 0,0 0 1,0 0-1,0 0 0,0 0 1,0 0-1,1 0 0,1 1 1,27 28 27,-24-23-15,9 6 206,-14-13-207,-1 0 0,0 0-1,1 0 1,-1 0-1,0 0 1,1 0 0,-1 0-1,1 0 1,-1 0 0,0 0-1,1 0 1,-1 0 0,0 0-1,1 0 1,-1 0 0,0 0-1,1 0 1,-1 0 0,0 0-1,1-1 1,-1 1 0,0 0-1,1 0 1,-1 0 0,0-1-1,0 1 1,1 0 0,-1 0-1,0-1 1,2-1 5,-1-1-1,-1 1 1,1-1-1,0 0 1,-1 1-1,1-1 1,-1 1-1,0-1 1,0 0-1,0 1 1,0-1-1,-1-4 1,-14-107 97,9 79-106,4 21-15,-1 0 0,-1 0 1,0 0-1,-10-22 0,-11-32-198,24 64 183,-1 0-39,-3-2 72,5 5-14,0 1 0,0 0 0,0 0 0,0 0 0,-1 0 0,1 0 0,0 0 1,0 0-1,0 0 0,0 0 0,0 0 0,0 0 0,0 0 0,0 0 0,0 0 0,-1 0 0,1 0 0,0 0 0,0-1 0,0 1 0,0 0 1,0 0-1,0 0 0,0 1 0,-1-1 0,1 0 0,0 0 0,0 0 0,0 0 0,0 0 0,0 0 0,0 0 0,0 0 0,0 0 0,-1 0 1,1 0-1,0 0 0,0 0 0,0 0 0,0 0 0,0 0 0,0 0 0,0 1 0,0-1 0,0 0 0,0 0 0,0 0 0,0 0 0,0 0 1,0 0-1,0 0 0,0 0 0,-1 1 0,1-1 0,0 0 0,0 0 0,0 0 0,0 0 0,-9 26 1,9-14 1,24 62 81,36 78 0,-31-82 45,-28-67-70,0 0-16,2 6 289,-1-1 0,1 1 0,7 11 0,-15-18-258,-15 6-57,1-2-13,0-1 0,-59 18-71,-110 45 0,81-26-3791,-8-8-6977,98-29 4425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5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28001,'0'1264'0,"1264"-1264"0,-1264-1264 0,-1264 1264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107 305 12213,'-32'-43'-1771,"30"41"1925,1-1 60,-27-40 2056,26 40-1895,-7-15 1360,3 8-1433,5 8 772,-1-1-851,-1-2-254,3 5 60,0 0-1,0 0 1,0 0 0,0 0 0,0 0-1,0 0 1,0 0 0,0 1 0,0-1-1,0 0 1,-1 0 0,1 0 0,0 0-1,0 0 1,0 0 0,0 0 0,0 0-1,0 1 1,0-1 0,0 0 0,0 0-1,0 0 1,0 0 0,0 0 0,-1 0 0,1 0-1,0 0 1,0 0 0,0 0 0,0 0-1,0 0 1,0 0 0,0 0 0,0 0-1,-1 0 1,1 0 0,0 0 0,0 0-1,0 0 1,0 0 0,0 0 0,0 0-1,0 0 1,-1 0 0,1 0 0,0 0-1,0 0 1,0 0 0,0 0 0,0 0-1,0 0 1,0 0 0,0 0 0,-1 0 0,1 0-1,0 0 1,0 0 0,0-1 0,0 1-1,0 0 1,0 0 0,0 0 0,0 0-1,-2 9 27,1-5-6,0 1 1,1-1-1,-1 1 1,1-1-1,0 1 1,1 7-1,3 61 482,13 168 1381,-10-190-1342,-3-33 171,1 40 0,-2-43-359,-2-1 3443,-24-91-3527,23 77-296,-29-228 426,28 204-418,1 0 0,1 0 0,1 1 0,1-1 0,2 1 1,0-1-1,12-33 0,-13 48-14,0-1 0,1 2 0,0-1 0,0 0 1,1 1-1,0 0 0,0 1 0,1-1 0,0 1 0,1 0 0,-1 1 0,12-8 1,-6 7-133,-1 0 1,1 0 0,1 1-1,-1 1 1,1 1 0,0 0-1,28-5 1,-20 7-561,1 0-1,0 1 0,0 1 1,35 6-1,-35-3-753,-1 2-1,0 0 1,0 2 0,25 10-1,-28-6 19,-16-9 520,1 0 1,-1 0-1,0 0 1,-1 1-1,1-1 0,0 1 1,-1 0-1,1 0 0,3 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146 161 8413,'0'0'-249,"3"-2"60,42-35 1060,-43 35-752,-2 2-111,1-1 0,-1 1 1,0-1-1,0 1 0,0 0 0,0-1 1,1 1-1,-1-1 0,0 1 1,0-1-1,1 1 0,-1 0 0,0-1 1,0 1-1,1 0 0,-1-1 0,1 1 1,-1 0-1,0 0 0,1-1 1,-1 1-1,1 0 0,0-1 0,10-9 196,-7 5-70,-1-1-1,0 0 1,-1 1 0,1-1-1,-1 0 1,0 0 0,-1 0-1,1 0 1,0-9 0,-2 12 411,-1-2-272,-5-14 9,5 19-252,0-1 0,1 0 0,-1 1 0,0-1 0,0 1-1,0-1 1,1 1 0,-1-1 0,0 1 0,0-1 0,0 1 0,0 0-1,0 0 1,0-1 0,0 1 0,0 0 0,0 0 0,0 0-1,0 0 1,0 0 0,0 0 0,-1 1 0,1-1 308,-6 3 74,-10 5-71,1 0 0,0 2 0,1-1 1,0 2-1,0 0 0,-21 23 1,29-27-202,0-1 0,1 2 1,0-1-1,0 1 1,1 0-1,0 0 0,0 0 1,1 1-1,0-1 0,1 1 1,0 0-1,0 1 1,1-1-1,0 0 0,-1 12 1,3-18-238,0 0 1,0 0 0,1 0-1,-1 0 1,1 0 0,0 0 0,0 0-1,0 0 1,0-1 0,0 1-1,0 0 1,1-1 0,-1 1 0,1-1-1,0 0 1,0 1 0,0-1-1,0 0 1,0 0 0,1 0 0,-1 0-1,0-1 1,1 1 0,-1-1-1,1 1 1,0-1 0,0 0 0,-1 0-1,1 0 1,5 1 0,4 0-1501,0 0 0,0 0 1,0-2-1,0 1 0,21-3 0,-6-2-1857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6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97 8353,'-3'1'-308,"-49"14"1393,48-14-652,-16-1 470,16 0-415,-3 0 300,-1 0 1,1 0 0,-1-1 0,1 0-1,0 0 1,-11-4 0,15 4 265,11-5-774,12-7-161,1 0-1,1 1 1,0 0-1,36-11 1,-26 14-1529,35-5 0,-55 12 689,-9 2 508,0 0 0,0 0 0,0 0 0,0 0 0,0 1 0,0-1 0,-1 1 0,1 0 0,0 0-1,0 0 1,0 0 0,-1 1 0,1-1 0,0 1 0,3 2 0,-6-4 176,1 1-144,1 0 0,-1 0 0,0 0 0,1 0 0,-1 0 0,0 0 0,0 0 0,0 1 0,0-1 0,0 0 0,0 1 0,-1-1 0,1 1 0,0-1-1,0 3 1,0 11-3622,-5 13 944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6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0 6289,'-30'35'-267,"-62"64"1110,80-88 293,-1-1 0,0 0-1,-18 10 1,-1 3 3591,28-21-3845,13 2 5588,15-5-3822,43-8-3033,-18 2 985,-14 4-746,147-19-5207,1-14-6381,-105 16 4473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7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78 12653,'0'-4'-493,"0"-14"137,0 14 178,-1 1 160,-3-30 1132,4 30 205,-2-1-649,-3-3-987,5 7 384,0-1 0,0 1 1,0 0-1,0 0 0,-1 0 0,1 0 1,0 0-1,0 0 0,0 0 0,0 0 1,0 0-1,0 0 0,0 0 1,-1 0-1,1 0 0,0 0 0,0 0 1,0 0-1,0 0 0,0 0 0,0 0 1,-1 0-1,1 0 0,0 0 0,0 0 1,0 0-1,0 0 0,0 0 1,0 0-1,0 0 0,0 0 0,-1 1 1,1-1-1,0 0 0,0 0 0,0 0 1,0 0-1,0 0 0,0 0 1,0 0-1,0 0 0,0 0 0,0 1 1,0-1-1,0 0 0,0 0 0,-1 0 1,1 0-1,0 0 0,0 0 1,0 1-1,0-1 0,0 0 0,0 0 1,0 0-1,0 0 0,0 0 0,1 0 1,-1 0-1,0 1 0,0-1 1,0 0-1,0 0 0,-9 77 1553,7 112 1833,9-69-4053,-7-118 266,0 0 0,0-1 0,0 1 0,0-1 0,1 1-1,-1-1 1,1 1 0,-1-1 0,1 1 0,0-1 0,-1 1 0,1-1 0,0 1 0,0-1 0,0 0-1,0 0 1,0 1 0,0-1 0,0 0 0,1 0 0,-1 0 0,0 0 0,1 0 0,-1-1-1,0 1 1,4 1 0,33-21-11961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8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159 300 8725,'0'-3'-309,"1"-8"539,-1 1-1,0-1 1,-2-14-1,0 21 84,2 3-257,0 0 0,-1 1 0,1-1 0,-1 0 0,1 1 0,-1-1 0,1 0 0,-1 1 0,1-1 0,-1 0 0,0 1 0,1-1 0,-1 1 0,0-1 0,1 1 0,-1 0 0,0-1 0,0 1 0,0 0 0,1-1 0,-1 1 0,-1 0 0,-13-4 479,12 3-147,-3 1-2,0 1-239,0-1 0,1 1-1,-1 0 1,0 1-1,1-1 1,-1 1-1,1 0 1,-1 0-1,1 1 1,0 0 0,0 0-1,0 0 1,1 0-1,-1 1 1,1 0-1,-1-1 1,1 2-1,0-1 1,1 0 0,-5 8-1,7-10-81,0 0 0,0 0 0,0 0-1,1 1 1,-1-1 0,1 0 0,-1 0 0,1 1-1,0-1 1,0 0 0,0 0 0,0 1 0,0-1-1,0 0 1,1 0 0,-1 0 0,1 1 0,0-1 0,1 2-1,20 37 651,23 11 1,-35-43-608,0 1 1,-1 1-1,0 0 1,-1 0-1,-1 0 1,1 1 0,5 14-1,-12-20-80,1 0 0,-1 0-1,-1 0 1,1 0 0,-1 0-1,0 0 1,-1 0 0,1 0 0,-1 0-1,-1 0 1,1 0 0,-1 0 0,0 0-1,0 0 1,0-1 0,-1 1 0,0-1-1,0 0 1,-1 0 0,-5 7 0,-9 11 122,-1-2 0,-41 38 0,40-45-190,20-15 24,0 1 0,0 0-1,-1 0 1,1-1 0,0 1 0,0 0 0,0-1 0,0 1-1,0 0 1,0-1 0,0 1 0,0 0 0,0 0 0,0-1-1,0 1 1,0 0 0,0-1 0,0 1 0,0 0 0,0-1-1,0 1 1,0 0 0,0-1 0,0 1 0,1 0 0,-1-1-1,0 1 1,0 0 0,0 0 0,0-1 0,1 1 0,-1 0-1,0 0 1,0 0 0,1-1 0,3-5-113,0 0 0,0 0 1,1 0-1,0 1 0,0 0 0,6-5 0,88-61-1363,41-31-120,-120 86 1353,-1-2-1,-1 0 0,-1-1 1,25-33-1,-32 34 253,0 0 0,-1 0 0,0-1 1,-2 0-1,0 0 0,-1-1 0,-1 0 0,-1 0 0,-1-1 1,-1 1-1,0 0 0,-2-1 0,0 0 0,-1 1 0,-5-26 1,-12-26 1879,17 69 930,5 41-2344,4 10 331,-2 43 662,12 138 861,-10-173-1922,2 0 0,18 60 0,-4-51-1932,-4-26-2835,-19-37 3202,8 8-1338,12-4-10807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9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36 10393,'0'0'-550,"-4"0"75,-37 2 762,14-1 6091,28-1-6355,0 0 0,1 0 0,-1 0 0,0 0 0,0 0 0,0 0 0,0 0 0,1 1-1,-1-1 1,0 0 0,0 1 0,0-1 0,0 1 0,0-1 0,0 1 0,0 0 0,0-1-1,1 2 1,0-1-16,-1 0 0,0 0 0,0 0 0,0-1 0,1 1 0,-1 0 0,0-1 0,1 1 0,-1-1 0,1 1 0,-1-1 0,1 0 0,-1 0 0,0 1-1,1-1 1,-1 0 0,1 0 0,-1 0 0,1-1 0,1 1 0,69-12-2064,40-21-7866,-86 24 7145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0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86 6333,'0'-5'-122,"2"-12"86,-2 12 87,2-14 307,-2 15-45,0 4-218,0 0 1,0 0-1,0 0 0,0 1 0,0-1 0,0 0 0,-1 0 1,1 0-1,0 0 0,0 0 0,0 0 0,0 0 0,0 0 1,0 1-1,-1-1 0,1 0 0,0 0 0,0 0 0,0 0 1,0 0-1,0 0 0,-1 0 0,1 0 0,0 0 0,0 0 1,0 0-1,0 0 0,-1 0 0,1 0 0,0 0 0,0 0 1,0 0-1,0 0 0,0 0 0,-1-1 0,1 1 0,0 0 1,0 0-1,0 0 0,0 0 0,0 0 0,0 0 0,-1 0 1,1 0-1,0-1 0,0 1 0,0 0 0,0 0 0,0 0 1,0 0-1,0-1 0,-12 31 1095,-10 48-247,-9 99 3763,30-174-3735,0-1-365,1-2-574,0 0 0,0 0-1,0 0 1,0 0 0,-1 0 0,1-1 0,0 1 0,0 0 0,0 0 0,0 0 0,0 0 0,0 0-1,-1 0 1,1 0 0,0 0 0,0-1 0,0 1 0,0 0 0,0 0 0,-1 0 0,1 0 0,0 0-1,0 0 1,0 0 0,0 0 0,-1 0 0,1 0 0,0 0 0,0 0 0,0 0 0,0 0-1,-1 0 1,1 0 0,0 0 0,0 1 0,0-1 0,0 0 0,0 0 0,-1 0 0,1 0 0,0 0-1,0 0 1,0 0 0,0 0 0,0 0 0,0 1 0,0-1 0,-1 0 0,1 0 0,0 0 0,0 0-1,0 0 1,0 1 0,0-1 0,0 0 0,0 0 0,-2-8 16,-2-11 326,1-1 0,0 0 1,0-38-1,10 3 446,18-75 1,-25 128-811,1 1 0,0 0 0,0 0 1,0 0-1,-1 0 0,1 1 0,0-1 1,0 0-1,0 0 0,0 1 0,1-1 0,-1 0 1,0 1-1,0-1 0,0 1 0,0-1 1,1 1-1,-1 0 0,0-1 0,0 1 1,1 0-1,-1 0 0,0 0 0,1 0 0,-1 0 1,0 0-1,3 1 0,-4-1-16,4 0 50,1 3-3,5 5 5,1 0 1,-1 1-1,0 1 0,0-1 1,-1 1-1,-1 1 0,0 0 1,0 0-1,8 17 0,5 15 125,21 62-1,-24-56-243,4 23-5059,-21-69 3870,-22 6-9082,16-7 6995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1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88 364 8773,'-9'-7'-243,"-3"-1"474,0 0 1,1-1-1,0-1 0,0 0 0,-9-11 1,19 18 522,9-4-746,0 1-1,1-1 0,0 1 1,0 1-1,1 0 0,-1 0 1,1 1-1,0 0 0,12-3 1,102-19-1685,-79 19 1019,299-59-3085,-340 65 3939,0 0 44,7-1 245,0-1-1,-1 0 0,1-1 1,-1 0-1,0-1 1,0 0-1,0 0 0,11-10 1,-18 12-244,-1 0 0,1-1 0,-1 1 0,0-1 1,0 0-1,0 0 0,-1 0 0,1 0 1,-1 0-1,1-7 0,-2 11-242,1-4 694,-3 0-370,2 2-268,0 0 0,0 0 0,-1 1 0,1-1 1,-1 0-1,1 0 0,-1 1 0,0-1 0,0 1 0,-1-3 1,2 4-44,-1 0 1,1 0 0,0 0 0,-1 0 0,1 1-1,0-1 1,0 0 0,-1 0 0,1 0 0,0 0 0,-1 0-1,1 0 1,0 0 0,-1 0 0,1 0 0,0 0-1,-1 0 1,1 0 0,0 0 0,-1 0 0,1 0 0,0-1-1,0 1 1,-1 0 0,1 0 0,0 0 0,-1 0-1,1 0 1,0-1 0,0 1 0,0 0 0,-1 0 0,1-1-1,0 1 1,-1-1 21,1 1 0,-1-1 1,0 1-1,1 0 0,-1-1 0,1 1 0,-1 0 0,0-1 0,1 1 1,-1 0-1,0-1 0,0 1 0,1 0 0,-1 0 0,0 0 0,1 0 1,-1 0-1,0 0 0,0 0 0,1 0 0,-1 0 0,0 0 0,1 0 1,-1 1-1,0-1 0,0 0 0,1 0 0,-1 1 0,-1 0 0,-8 4 242,-1 0 0,1 1 0,0 0 0,0 1 0,1 0-1,0 0 1,0 1 0,0 1 0,-8 10 0,8-8 42,1 1 1,0-1 0,1 1 0,1 1 0,0-1-1,0 1 1,1 0 0,-4 19 0,8-29-305,0 1 1,0-1-1,1 1 1,-1-1-1,1 1 1,0-1-1,0 1 1,1-1-1,-1 1 1,1-1-1,-1 1 1,1-1-1,0 1 0,1-1 1,-1 0-1,0 1 1,1-1-1,0 0 1,0 0-1,0 0 1,0 0-1,0 0 1,0-1-1,1 1 1,0-1-1,-1 0 1,1 1-1,0-1 1,0 0-1,0-1 1,0 1-1,0 0 1,1-1-1,-1 0 1,0 0-1,1 0 1,5 1-1,8 1-792,0 0-1,0-2 1,0 0-1,0-1 1,0-1 0,32-5-1,99-27-4520,-137 30 5062,68-20-3389,-3-2-1296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2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455 1 8901,'0'0'-642,"-2"6"-27,-2 5 1001,0 0 0,0-1-1,-1 1 1,-1-1 0,0 0 0,0-1 0,0 1-1,-9 8 1,10-13 44,0 0-1,-1 0 0,0 0 1,0-1-1,0 1 1,-1-1-1,1-1 0,-1 1 1,-7 2-1,11-6 66,-1 0-27,-5 0-73,0-1 0,1 0 0,-1-1 1,1 0-1,-16-6 0,21 7-59,-1-2 88,4 3-351,-1 0 0,1 0 1,0 0-1,-1 0 0,1 0 0,0 0 0,-1 0 0,1 0 0,0 0 0,-1-1 0,1 1 0,0 0 0,-1 0 0,1 0 0,0 0 0,0-1 0,-1 1 0,1 0 0,0 0 0,0-1 1,-1 1-1,1 0 0,0 0 0,0-1 0,0 1 0,-1 0 0,1-1 0,0 1 0,0 0 0,0-1 0,0 1 0,0 0 0,0-1 0,0 1 0,0 0 0,0-1 0,0 1 0,0 0 0,0-1 1,0 1-1,0 0 0,0-1 0,0 1 0,0 0 0,0-1 0,0 1 0,1 0 0,-1-1 0,0 1 0,22-19 86,-20 18-94,-1 0-1,1-1 0,0 1 1,0 0-1,0 0 0,0 0 1,1 0-1,-1 0 1,0 1-1,0-1 0,0 1 1,1-1-1,-1 1 0,0 0 1,5 0-1,1 0 34,-1-1-32,0 1 1,0 0-1,0 0 0,0 1 1,0-1-1,0 2 1,0-1-1,0 1 1,-1 0-1,1 0 1,0 1-1,-1 0 0,0 0 1,0 1-1,0 0 1,6 4-1,-9-4-3,0-1 0,-1 1 0,1 0 0,-1-1 0,0 1-1,0 0 1,-1 0 0,1 1 0,-1-1 0,0 0 0,0 0 0,0 1 0,0-1-1,-1 0 1,0 1 0,0-1 0,0 1 0,-1-1 0,1 0 0,-2 5 0,-1 7 38,-1-1 1,-1 0 0,0 0-1,-8 17 1,1-9 70,0 0 1,-2 0-1,0-1 0,-1-1 1,-2-1-1,0 0 1,-1-1-1,0-1 0,-2-1 1,0 0-1,-1-2 1,-1 0-1,-44 22 0,60-34-20,0-1-1,-1 0 0,1 0 0,0 0 0,-1-1 1,0 0-1,1 0 0,-1-1 0,1 0 1,-8-1-1,11 1-50,0 0 1,1-1-1,-1 0 1,0 0-1,0 0 1,0 0-1,1 0 1,-1 0-1,0-1 1,1 0 0,-1 1-1,1-1 1,0 0-1,-1 0 1,1 0-1,0 0 1,0-1-1,1 1 1,-1 0-1,0-1 1,-2-4-1,3 4 179,1 1-215,1-1 1,-1 0 0,1 1-1,0-1 1,0 1 0,0-1 0,0 1-1,0 0 1,1-1 0,-1 1 0,0 0-1,1 0 1,0 0 0,0 0 0,-1 0-1,1 0 1,0 1 0,1-1 0,-1 0-1,0 1 1,0 0 0,1-1-1,-1 1 1,0 0 0,1 0 0,-1 1-1,1-1 1,3 0 0,8-3 24,-1 1-1,1 1 1,26-1 0,-20 3-322,-1 1-1,1 0 1,0 2 0,31 7 0,-20 0-1374,0 0 1,30 16 0,-31-15 3,42 11-8983,-58-19 6930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3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7781,'2'-4'-81,"0"-1"1,1 1 0,-1 0-1,1 0 1,-1 1-1,1-1 1,1 0 0,3-3-1,-5 5 424,3 6-96,1 2-42,-1 0-1,1 0 1,-1 1-1,0-1 0,-1 1 1,0 0-1,0 0 0,0 1 1,-1-1-1,0 1 1,0 0-1,-1 0 0,0-1 1,-1 2-1,1-1 0,-2 0 1,1 0-1,-1 0 1,0 0-1,-1 1 0,0-1 1,0 0-1,-3 11 0,3-18-111,1 0 0,0 0 0,-1 1 0,1-1 0,-1 0 0,1 0 0,-1 0 0,1 0 0,-1 1 0,0-1 0,0 0-1,1 0 1,-1 0 0,0 0 0,0-1 0,0 1 0,0 0 0,0 0 0,0-1 0,-1 1 0,1 0 0,0-1 0,0 1-1,0-1 1,-1 1 0,1-1 0,0 0 0,0 0 0,-1 1 0,1-1 0,0 0 0,-1 0 0,1 0 0,0 0 0,-2-1-1,-1 1 308,0-3-27,1-1-253,-1 0-1,1 1 0,0-1 1,0 0-1,0 0 0,1-1 1,-1 1-1,1-1 1,0 1-1,0-1 0,1 0 1,-1 1-1,1-1 1,0 0-1,1 0 0,-1 0 1,1-7-1,2 1-43,0 0 0,1 0-1,0 1 1,1-1 0,0 1-1,1 0 1,0 0 0,1 1 0,-1 0-1,2 0 1,-1 0 0,2 0-1,-1 1 1,1 0 0,0 1 0,0 0-1,1 0 1,10-6 0,-17 13-70,0-1 0,0 0 0,0 1 0,0 0 0,0-1 0,0 1 0,0 0 0,1 0 0,-1 0 0,0 0 1,0 0-1,0 0 0,0 1 0,0-1 0,0 1 0,0 0 0,0-1 0,0 1 0,0 0 0,0 0 0,-1 0 0,1 0 0,0 0 0,-1 1 0,1-1 0,0 1 0,-1-1 1,0 1-1,1-1 0,-1 1 0,0 0 0,1 2 0,24 54 4,-22-45-811,1-1 0,1 1 0,-1-1 0,2 0 0,0-1 1,0 1-1,12 12 0,-16-22 60,0 0 0,0 0 0,1-1 1,-1 0-1,0 1 0,0-1 0,1 0 0,-1-1 1,1 1-1,6 0 0,-8-1 231,2 1-3036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3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178 437 7233,'5'-7'12,"0"0"0,0 0 0,-1-1-1,0 1 1,0-1 0,-1 0 0,0 0 0,0-1 0,-1 1 0,0-1 0,-1 1 0,1-1 0,-1-14 0,-1 22 33,0-1-1,0 0 1,0 1 0,-1-1 0,1 1-1,0-1 1,-1 0 0,1 1-1,-1-1 1,0 1 0,1 0 0,-1-1-1,0 1 1,0-1 0,0 1 0,0 0-1,0 0 1,0-1 0,0 1-1,-1 0 1,1 0 0,0 0 0,-1 0-1,1 1 1,0-1 0,-1 0-1,1 1 1,-1-1 0,1 0 0,-1 1-1,1 0 1,-1-1 0,0 1-1,1 0 1,-1 0 0,1 0 0,-1 0-1,0 0 1,-2 1 0,-3-1 110,-1 1 1,1 0 0,0 0 0,-1 1-1,-9 4 1,8-2-9,1 1 1,0 0 0,0 1-1,0-1 1,1 1-1,0 1 1,0-1-1,1 1 1,-1 1 0,2-1-1,-1 1 1,1 0-1,0 0 1,1 1-1,0-1 1,0 1 0,0 0-1,2 0 1,-1 0-1,-2 17 1,5-23-99,0 0 1,0 0-1,0 0 0,1 0 1,-1 0-1,1 0 0,-1 0 1,1 0-1,0 0 1,0 0-1,1-1 0,-1 1 1,0 0-1,1-1 0,0 1 1,-1-1-1,1 1 0,0-1 1,0 0-1,1 0 1,-1 0-1,0 0 0,5 3 1,-5-4-30,0-1 0,-1 1 0,1-1 0,0 1 0,0-1 0,-1 0 0,1 0 0,0 0 0,0 0 0,-1 0 0,1 0 0,0 0 0,0 0 0,-1-1 0,1 1 0,0-1 0,-1 1 0,1-1 0,3-2 0,28-17 122,-22 10-30,0-1 1,0-1 0,-1 0-1,-1 0 1,0-1 0,-1 0-1,0-1 1,-1 1 0,0-1-1,-1-1 1,-1 0-1,0 1 1,-1-1 0,-1-1-1,0 1 1,-1 0 0,0-1-1,-2 0 1,0 1 0,0-1-1,-2 1 1,-3-20 0,4 33-101,-2-21 280,-2 0 0,0 0 0,-13-31 0,17 52-251,-1-1 0,1 1 0,-1-1 0,0 1 0,0 0 0,0 0 0,0-1 0,-1 1 0,1 1 0,0-1 0,-5-2 0,5 2 237,-3 6-120,1-1-117,1 0 0,-1 0-1,1 0 1,0 1-1,0-1 1,0 1-1,0 0 1,1 0-1,-1 0 1,1 0 0,0 0-1,0 0 1,1 0-1,-1 1 1,1-1-1,-1 8 1,-6 62-208,3 1 0,7 101 1,0-28-4196,-11-1-4796,6-112 4696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4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91 215 7309,'7'-44'-298,"-1"-6"472,21-71 2573,-29 136-2134,-53 282 2323,28-172-1080,-19 224 0,45-340-1997,1 1 0,0-1-1,1 1 1,0-1 0,0 0 0,1 1 0,1-1-1,4 14 1,-7-22 1,1-1-1,-1 1 0,1 0 1,-1-1-1,1 1 0,-1-1 1,1 1-1,-1-1 1,1 1-1,0-1 0,-1 1 1,1-1-1,0 0 0,-1 1 1,1-1-1,0 0 1,-1 0-1,1 0 0,0 1 1,0-1-1,-1 0 0,1 0 1,0 0-1,0 0 1,-1 0-1,1 0 0,0 0 1,0 0-1,-1-1 0,1 1 1,0 0-1,0 0 1,-1-1-1,1 1 0,0 0 1,-1-1-1,1 1 0,0-1 1,20-14-2683,-9 0 217,-5 3-547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36 192 8765,'0'0'-346,"-1"-3"81,2-28 5322,-13 269-975,11-214-3031,1-21-523,-1 7 56,-2-7-275,0-11 1567,-3-24-1641,2 0-1,1-1 0,1 1 0,4-45 1,1 48-99,1 0 1,2 0-1,0 0 1,22-53-1,-28 80-129,1 1 0,0-1 0,0 1 0,1-1 0,-1 1 0,0-1 0,0 1 0,1 0 0,-1 0 0,1-1 0,-1 1 0,1 0 0,-1 0 0,1 0 0,0 1 0,2-2-1,-1 1 103,5 4-41,6 4 29,-1 1 1,1 0 0,-1 1 0,-1 1 0,0 0 0,0 1 0,15 17 0,-8-6 77,-1 0 0,-1 1 0,-1 1 0,-1 0 0,-2 1 1,0 0-1,16 46 0,-27-63-398,-1 0 1,1 0-1,-1 0 0,-1 0 1,0 1-1,0-1 1,0 0-1,-2 9 0,1-10-337,1-5 300,0 1 1,-1-1-1,1 0 0,-1 1 1,1-1-1,-1 0 0,0 1 1,0-1-1,0 0 0,0 0 1,0 0-1,0 0 0,-1 0 1,1 0-1,-1 0 0,1 0 1,-1-1-1,0 1 0,0-1 1,0 1-1,0-1 0,0 1 1,0-1-1,0 0 0,-3 1 1,0 0-884,-1-1-1,0 0 1,1 0 0,-1 0 0,0-1 0,0 0-1,1 0 1,-7-1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4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48 122 8885,'-5'-3'59,"-1"-1"-1,1 0 1,0 0 0,0 0 0,0-1 0,1 0 0,-7-8 0,9 11 1033,6-3-774,-2 0-214,-1 3-70,0 0 0,0 0 0,0 0 0,1 1 0,-1-1 0,0 0 0,1 0 0,-1 1 0,1-1 0,-1 1 0,1 0 0,0-1 0,-1 1 0,1 0 0,0 0 0,0 0 0,0 0 0,0 0 0,0 0 0,3 0 0,45-8-261,1 1 0,0 3 0,61 1 0,49-3-6003,-130 3 3640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89 112 5809,'4'0'-255,"11"2"30,-11-2 49,1 1 51,-2-1 70,3 2 300,-1-1 1,0 0-1,1 0 0,-1 0 1,0-1-1,1 1 1,-1-2-1,9 0 0,8-20 748,-20 19-669,3-18 333,-4 16-470,0 0 1,-1 0 0,1 0-1,-1 0 1,0 0-1,-1 0 1,1 0 0,-2-6-1,2 6-200,-1-1 345,-1 2-25,-1 0-202,1 1-1,0 0 1,-1 0-1,1 0 1,-1 0 0,0 0-1,1 0 1,-1 1 0,-5-2-1,5 2 304,-3 2-23,-5 3-122,1 0-1,0 0 1,0 1-1,1 1 1,-1-1 0,1 1-1,0 1 1,1 0-1,0 0 1,0 1 0,0 0-1,1 0 1,0 1 0,1-1-1,-1 2 1,2-1-1,-7 15 1,10-21-215,1-1 1,0 0 0,0 1-1,0 0 1,1-1-1,-1 1 1,1 0-1,-1-1 1,1 1-1,0 0 1,0-1-1,0 1 1,0 0-1,1-1 1,-1 1-1,1 0 1,-1-1-1,1 1 1,0-1-1,1 4 1,0-4-122,0 1 0,0-1 0,1 1 0,-1-1 0,1 0 0,-1 0 0,1 0 0,-1 0 0,1 0 0,0-1 0,0 1 0,0-1 0,0 1 0,4 0 0,7 1-872,0 0 1,1 0-1,-1-2 0,1 0 1,27-1-1,57-9-4855,-41 1 1165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6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223 149 8701,'1'-1'-9,"-1"1"1,1-1-1,-1 0 1,1 1-1,-1-1 0,0 0 1,1 1-1,-1-1 1,0 0-1,1 0 1,-1 0-1,0 1 1,0-1-1,0 0 0,0 0 1,0 0-1,0 1 1,0-1-1,0 0 1,0 0-1,0 0 1,0 1-1,-1-2 0,-9-14 263,7 12 251,-3 4-253,-6 1-75,-1 1 1,1 0-1,0 0 0,0 1 0,0 0 0,0 2 1,0-1-1,1 1 0,-1 1 0,2 0 1,-13 8-1,18-11-91,1 1-1,-1 0 1,1 0 0,0 0 0,0 1 0,0-1 0,0 1 0,1 0-1,0 0 1,0 0 0,-3 9 0,4-10-28,1 0 0,0 0 0,1 1 0,-1-1 0,1 0 0,0 1 0,0-1 0,0 0 0,0 1 0,1-1 1,0 0-1,0 1 0,0-1 0,0 0 0,1 0 0,-1 0 0,5 6 0,3 5 83,1-1-1,1 0 1,0-1-1,1 0 1,1-1 0,0-1-1,21 16 1,-19-17-37,-1 2-1,0-1 1,-1 2 0,-1 0-1,0 1 1,14 19 0,-25-31-90,-1 0 1,1 0-1,-1-1 1,1 1 0,-1 0-1,0 0 1,1 0-1,-1 0 1,0 0-1,0 0 1,0 0 0,-1 0-1,1-1 1,0 1-1,-1 0 1,1 0-1,-1 0 1,0 0-1,1-1 1,-2 3 0,0 0 8,-1 0 1,1-1 0,0 1 0,-1-1 0,0 1 0,1-1-1,-1 0 1,-1 0 0,-3 3 0,0-3 30,1 1 0,0-1 0,-1-1 0,0 1 1,1-1-1,-1 0 0,0-1 0,0 0 0,-11 1 0,18-3-44,-1 1 0,0 0 0,1-1 0,-1 1 0,0-1 0,1 1 0,-1-1 0,1 1 0,-1-1 0,1 0 0,-1 1 0,1-1 0,-1 1 0,1-1 0,0 0 0,-1 0 0,1 1 0,0-1 0,-1 0 0,1 0 0,0 1 0,0-1 0,0 0 0,0 0 0,0 0 0,0 1 0,0-1 0,0 0 0,0 0 0,1-1 0,0-17 38,0 17-49,-1-1-1,1 1 0,-1-1 1,1 1-1,0 0 0,0-1 1,0 1-1,0 0 0,0 0 1,1-1-1,-1 1 0,3-2 1,2-4-12,15-23-188,1 2 1,1 0-1,2 2 1,0 0-1,30-23 1,58-61-572,-40 20 160,-69 85 554,0 1 0,-1-1 0,1 0-1,-2 0 1,5-10 0,3-8-91,-9 22 125,2-5 11,-3 6 40,1-1-1,0 1 0,0-1 0,-1 1 1,1 0-1,-1-1 0,0 1 0,1-1 1,-1 1-1,0-1 0,0 0 0,0 1 1,0-1-1,0 1 0,0-1 1,0 1-1,0-1 0,-1-1 0,-1 0 19,-1 0 0,1 0 0,-1 0 0,1 1-1,-1-1 1,0 1 0,0 0 0,-3-3 0,3 4 59,-14-9 530,-13 0 859,27 8 185,0 132-150,-19 321 2556,20-390-3008,2-57-824,0 0 14,2 13 9,-2-13 2,0 0-6,4 25 770,-3-27-796,1 0-24,4 0-143,0 0-1,0-1 1,-1 1 0,1-1-1,0-1 1,0 1 0,0-1 0,8 0-1,59-6-336,-32 1-870,132-17-10816,-105 12 5045,-24 4 96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9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0 175 11389,'0'0'-894,"17"1"14998,-1-33-13466,37-55 0,-49 81-596,-2 3-40,1-1 0,-1 1 0,1-1 0,-1 1-1,1 0 1,0 0 0,1 0 0,-1 1 0,0-1 0,1 1 0,-1-1 0,1 1 0,0 0 0,0 1-1,0-1 1,0 1 0,0-1 0,7 0 0,-1 1-7,0 0 0,1 0-1,0 1 1,-1 1 0,1-1 0,-1 2-1,0 0 1,21 5 0,-9 0-35,-19-6 37,-1-1-1,1 1 0,0-1 1,-1 1-1,1 0 0,-1 0 1,0 0-1,1 0 0,-1 0 0,0 1 1,1-1-1,-1 1 0,0-1 1,0 1-1,0 0 0,-1 0 1,1 0-1,0 0 0,-1 0 1,1 0-1,-1 1 0,0-1 1,1 0-1,-1 1 0,0-1 0,-1 1 1,1-1-1,0 1 0,-1-1 1,1 1-1,-1 0 0,0 4 1,-2 4 12,0 0 1,0 0-1,-1 0 1,-1-1-1,0 0 1,-8 15-1,-4 13-2,-16 36 83,32-71-60,-1-2-12,0 0-14,1 0 0,-1 0 0,1 0 0,-1 0 0,1 0 0,0 0 0,-1 0 0,1 0 0,0 0 0,0 1 0,0-1 0,-1 0 0,1 0 0,0 0 0,1 0 0,-1 0 0,0 3 0,11 5 0,0 0 1,1 0 0,0-1-1,0-1 1,22 10 0,-19-10-13,-1 0 1,-1 2 0,26 18-1,-38-25 0,1 0 1,-1-1 9,0 0 1,0 0-1,0 0 1,0 0-1,-1 0 0,1 0 1,0 1-1,-1-1 1,1 0-1,-1 0 1,1 1-1,-1-1 0,0 0 1,1 1-1,-1-1 1,0 1-1,0-1 0,0 0 1,0 1-1,0-1 1,0 0-1,-1 3 0,-4 2 11,-1-1 0,0 1 0,0-1-1,0 0 1,0 0 0,-1-1 0,0 0-1,0 0 1,-15 5 0,-6 1 30,-39 8 0,26-7 12,3-4-78,34-7-176,3-1-744,0-1 796,0 1 1,-1-1 0,1 1 0,0 0 0,-1-1 0,1 1-1,-1 0 1,-2-1 0,0-1-815,29-87-9546,-9 60 4601,-7 13 1282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9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8701,'2'-2'-44,"1"0"0,-1 0-1,1 0 1,-1 1 0,1-1 0,0 1 0,-1-1 0,1 1 0,0 0-1,0 0 1,0 0 0,0 1 0,0-1 0,0 1 0,0 0 0,0-1-1,0 1 1,0 0 0,0 1 0,0-1 0,1 1 0,-1-1 0,-1 1-1,1 0 1,0 0 0,0 0 0,0 1 0,0-1 0,-1 0 0,1 1-1,-1 0 1,1 0 0,2 2 0,10 9 409,-2 0 0,1 0 0,-2 1 0,0 1 0,0 0 0,-2 1 0,1 0 0,-2 0-1,-1 1 1,9 22 0,-17-38 92,1 3 34,3 16 4055,-12-26-4246,-22-19-30,30 25-260,-1 0 0,1 0 0,-1-1 0,1 1 0,-1 0 0,1-1 0,0 1-1,-1 0 1,1-1 0,-1 1 0,1 0 0,0-1 0,-1 1 0,1-1 0,0 1 0,0-1-1,-1 1 1,1 0 0,0-1 0,0 1 0,0-1 0,-1 1 0,1-1 0,0 0 0,-1-5-113,1 0 1,-1 0-1,1 0 1,0 0-1,0 0 1,1 0-1,0 0 1,0 1 0,0-1-1,1 0 1,0 0-1,0 1 1,0-1-1,1 1 1,0 0-1,0 0 1,0 0-1,1 0 1,-1 0 0,1 1-1,0 0 1,1-1-1,4-3 1,-1 2-759,0 0 1,1 1-1,-1 0 1,1 0-1,0 1 1,0 0-1,1 0 1,-1 1 0,1 1-1,-1-1 1,19-1-1,-2 4-2024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9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222 404 6257,'24'19'-703,"-22"-17"638,0-2 100,0 1-13,-1-1 0,0 0 1,1 0-1,-1 0 0,0 0 1,0 0-1,1 0 0,-1 0 0,0-1 1,0 1-1,1 0 0,-1-1 1,0 1-1,0-1 0,0 1 0,1-1 1,-1 0-1,0 1 0,0-1 1,0 0-1,0 0 0,0 0 0,0 0 1,-1 0-1,1 0 0,0 0 1,0 0-1,-1 0 0,1 0 0,-1 0 1,1 0-1,0-3 0,4-7 385,0-1 1,-1 1-1,5-21 0,-9 29-60,0-1-3,0 2-291,0 0 0,0 1 0,0-1 0,0 0 0,0 1 0,-1-1 0,1 0 0,0 1 0,-1-1 0,1 1 0,-1-1 0,0 1 0,0-1 0,1 1 0,-1-1 0,0 1 0,0 0 0,0-1 0,0 1 0,-1 0 0,1 0 0,0 0 0,0 0 0,-1 0 0,1 0 0,-1 0 0,1 0 0,-1 0 0,1 1 0,-1-1 0,1 1 0,-1-1 1,0 1-1,1 0 0,-1-1 0,0 1 0,1 0 0,-1 0 0,-2 1 0,-9 1 138,1 1 0,0 1 0,1 0 1,-1 1-1,1 0 0,-1 1 0,2 0 0,-1 1 1,1 0-1,0 0 0,-13 13 0,6-4 210,0 1-1,2 0 0,0 1 0,1 1 0,-17 29 0,30-46-327,0 0-1,0 0 0,0 0 0,0 0 1,0 0-1,0 1 0,1-1 0,-1 0 0,1 0 1,-1 1-1,1-1 0,0 4 0,0-5-35,1 1-1,-1-1 1,1 0 0,-1 1-1,1-1 1,-1 0-1,1 0 1,0 0 0,-1 1-1,1-1 1,0 0-1,0 0 1,0 0-1,0 0 1,0 0 0,2 1-1,-2-1-14,0-1-1,1 1 0,-1-1 1,0 0-1,1 1 1,-1-1-1,0 0 0,1 0 1,-1 0-1,1 0 1,-1 0-1,0 0 0,1 0 1,-1 0-1,0-1 1,1 1-1,-1 0 0,0-1 1,2 0-1,21-10 126,-23 10-140,9-4 72,0-1 0,-1 0 0,0 0 0,0-1 0,0 0 0,-1-1 0,0 1 0,0-2 0,-1 1 0,0-1 0,-1 0 0,9-17 0,-7 11 52,-1-1-1,0 0 1,-1 0-1,-1-1 1,-1 1-1,0-1 1,1-21-1,-4 19-22,0 0 0,-2 0 0,0 0 0,-7-32 0,-25-70 376,26 96-385,6 22 207,1 4-297,0 0-1,0 0 1,0 1 0,0-1-1,0 0 1,-1 0 0,1 0 0,0 1-1,-1-1 1,1 0 0,0 0-1,-1 0 1,1 0 0,-1 0-1,-1 2 1,1-2 0,0 1-1,1-1 0,-1 0 1,0 1-1,1-1 0,-1 1 1,1-1-1,-1 1 1,1 0-1,0-1 0,0 1 1,0-1-1,0 1 1,0 0-1,0-1 0,0 1 1,0-1-1,1 3 1,35 256 611,-18-143-1118,-2-20-1769,-4-31-3737,-5-27-1245,-4-18 3166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40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1 8313,'0'0'-340,"-4"0"-152,-2 1 407,3 0 181,-1-1 0,1 1-1,0-1 1,-1 1 0,1 0 0,0 0 0,0 0 0,0 1-1,0-1 1,0 1 0,0 0 0,0-1 0,1 1 0,-1 1-1,0-1 1,1 0 0,-4 6 0,-21 37 1648,2 1 0,-32 86 0,-15 29 6391,75-172-7878,59-220 1130,-25 107-973,-35 118-402,4-4-14,-5 8 5,-1 2-3,0-1 0,0 1 0,0 0 0,0 0 0,0-1 0,0 1 0,0 0 0,0 0 0,0 0 1,0-1-1,0 1 0,0 0 0,0 0 0,0-1 0,0 1 0,1 0 0,-1 0 0,0 0 0,0-1 0,0 1 0,0 0 0,0 0 0,0 0 0,1 0 1,-1-1-1,0 1 0,0 0 0,0 0 0,0 0 0,1 0 0,-1 0 0,0 0 0,0-1 0,0 1 0,1 0 0,-1 0 0,0 0 0,0 0 0,1 0 0,-1 0 1,0 0-1,0 0 0,1 0 0,11 6 2,8 10 4,-20-16-5,-1 0 0,9 8 15,-1 1 0,-1 0 0,0 0 1,0 0-1,9 20 0,0 1 8,35 66 201,9 17-4614,-52-103 2521,3 4-244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41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73 234 7233,'-69'-27'717,"66"26"978,11-3-1448,13-5-184,1 0 0,1 2 0,0 0-1,29-4 1,108-12-1651,-103 16 767,39-3-482,67-12 206,-160 22 1250,1-1-1,0 0 1,-1 0 0,1-1-1,-1 1 1,0-1-1,1 1 1,-1-1-1,0 0 1,0 0 0,0-1-1,0 1 1,0-1-1,-1 1 1,1-1 0,-1 0-1,0 0 1,0 0-1,0 0 1,3-6-1,-4 6 637,-1-1-401,0-13-9,0 12 346,0 5-709,0 0 1,-1 0-1,1 0 1,0 0-1,-1 0 1,1 0-1,0 0 1,-1 0 0,1 0-1,0-1 1,-1 1-1,1 0 1,0 0-1,-1 0 1,1-1-1,0 1 1,-1 0-1,1 0 1,0-1-1,0 1 1,-1 0-1,1-1 1,0 1 0,0 0-1,0-1 1,0 1-1,-1 0 1,1-1-1,0 1 1,0 0-1,0-1 1,0 0 2,0 0-1,-1 1 1,1-1 0,0 1-1,0-1 1,0 1 0,-1-1-1,1 0 1,0 1 0,-1-1 0,1 1-1,-1 0 1,1-1 0,-1 1-1,1-1 1,0 1 0,-1 0-1,1-1 1,-1 1 0,0 0-1,1-1 1,-1 1 0,1 0 0,-1 0-1,1 0 1,-1-1 0,0 1-1,1 0 1,-1 0 0,0 0-1,-9 0 240,0 1-1,0 0 1,0 1-1,0 0 0,0 0 1,1 1-1,-1 0 0,1 1 1,0 0-1,0 0 0,0 1 1,1 1-1,-10 6 0,9-5 6,-1 0 0,1 0-1,1 1 1,-1 1 0,2-1-1,-1 1 1,1 1 0,0-1-1,1 1 1,0 0-1,-6 15 1,11-22-247,-1 1 0,1 0-1,0 0 1,0 0 0,0 0 0,1 0-1,-1 1 1,1-1 0,0 0 0,0 0-1,0 0 1,1 0 0,0 0 0,-1 0 0,1 0-1,1 0 1,-1 0 0,1 0 0,-1 0-1,1-1 1,0 1 0,0-1 0,1 1-1,-1-1 1,1 0 0,0 0 0,-1 0-1,1 0 1,1 0 0,-1-1 0,0 1 0,1-1-1,-1 0 1,1 0 0,0 0 0,5 1-1,8 4-1039,1-1 0,0-1 0,0-1 0,0 0-1,0-1 1,35 0 0,32-7-4736,-39 0 1217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4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97 152 184,'0'0'1693,"-3"0"-1586,-27 9 1099,28-8-26,-2 1-937,0 1 0,0-1 0,1 0 0,-1 1 0,-4 5 1,5-6 376,-4 5-122,-12 9 1327,19-16-1737,-1 0-1,1 0 0,0 0 1,0 0-1,-1 0 0,1 0 1,0 1-1,0-1 0,-1 0 1,1 0-1,0 0 0,0 0 1,-1 1-1,1-1 1,0 0-1,0 0 0,0 1 1,0-1-1,-1 0 0,1 0 1,0 1-1,0-1 0,0 0 1,0 0-1,0 1 0,0-1 1,0 0-1,0 0 1,0 1-1,-1-1 0,1 0 1,0 1-1,1-1 0,-1 0 1,0 0-1,0 1 0,0-1 1,0 0-1,0 1 0,0-1 1,0 0-1,0 0 0,0 1 1,1-1-1,31 5 352,0-1 0,63-1-1,76-12 170,-149 8-556,360-23 1022,-358 24-966,-20 0-82,0 0 6,-4 0-30,32-4 43,-30 4-27,-1 0-1,1 0 0,-1 0 1,0 0-1,1 0 1,-1 0-1,1-1 1,-1 1-1,1 0 1,-1-1-1,0 1 0,1-1 1,-1 0-1,0 1 1,0-1-1,0 0 1,3-1-1,-87-58 217,-7-4 669,24 13-55,64 49-781,-2 0 4,-3-1-66,7 3-3,0 0 1,0 0-1,0 0 0,0 0 0,-1 0 0,1 0 1,0 0-1,0 0 0,0 0 0,0 0 0,0 0 1,0 0-1,0 0 0,0 0 0,0 0 0,-1 0 0,1 0 1,0 0-1,0 0 0,0 1 0,0-1 0,0 0 1,0 0-1,0 0 0,0 0 0,0 0 0,0 0 1,0 0-1,0 0 0,0 0 0,0 1 0,0-1 1,0 0-1,-1 0 0,1 0 0,0 0 0,0 0 0,0 0 1,0 0-1,0 0 0,0 1 0,1-1 0,-1 0 1,0 0-1,0 0 0,0 0 0,0 0 0,0 0 1,0 0-1,0 0 0,0 0 0,0 1 0,0-1 1,0 0-1,0 0 0,0 0 0,0 0 0,0 0 0,0 0 1,1 0-1,-1 0 0,0 0 0,0 0 0,8 16 21,0-1-1,2 0 0,-1-1 0,2 0 1,0 0-1,1-1 0,18 16 0,-27-26-16,11 7 35,-2 0-1,0 2 1,17 19 0,4 3 625,-31-32-396,-6 3-233,-6 6 1,0-1-1,0-1 1,-1 0 0,-19 13-1,15-12-2,-56 46-2582,122-62-8877,-17-4 7160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4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48 230 6913,'-6'-6'-303,"-1"1"715,0-2 0,1 1 0,0-1 0,-10-13 0,22 17-193,121-54 605,-83 39-300,75-41-1,-91 36-7,-27 22-358,0-2 6,4-9 10,-4 10 1720,-9 6-1651,-24 13 15,21-8-4,4 3-62,1 1 0,0 1 0,1-1 1,0 1-1,1 0 0,0 0 0,2 0 0,-1 0 1,2 1-1,0-1 0,0 1 0,1-1 1,1 1-1,1-1 0,4 22 0,-4-32-92,-1 0 0,1 0-1,-1 1 1,1-1 0,0 0 0,1 0-1,-1-1 1,5 6 0,-6-7-59,0-1 0,1 0 1,-1 1-1,1-1 0,-1 0 1,1 0-1,-1 0 0,1 0 1,0 0-1,0 0 0,0-1 1,-1 1-1,1 0 0,0-1 0,0 0 1,0 1-1,0-1 0,0 0 1,0 0-1,0 0 0,0 0 1,0 0-1,-1 0 0,1-1 0,3 0 1,5-3 18,1 0 1,-1-1-1,0-1 0,-1 0 1,1 0-1,-1 0 0,0-1 1,15-16-1,-5 2 60,-9 9 46,0 0 1,1 1-1,1 0 0,-1 1 0,16-10 1,-24 18 46,2 5-160,-3-1-79,0-1-23,0 0 0,1 1 0,-1-1 0,0 1 1,0-1-1,0 1 0,0 0 0,0 0 1,0 0-1,-1 0 0,1 1 0,-1-1 0,1 0 1,-1 1-1,0-1 0,0 1 0,0-1 0,0 1 1,0-1-1,-1 1 0,1 4 0,6 42-3552,-5-14-1891,-2-16 175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5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67 7997,'0'0'-586,"-11"-15"-1236,-8-10 2768,17 22 354,-23-21 5418,35 283-4364,0 2-203,-10-181-1616,-5 263 1677,-1-245-1532,-1 10-316,5-37-8783,-2-81 5725,-12-36-1440,6 12-1612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18 9957,'0'0'-790,"-3"-2"91,-28-14 1036,30 16-313,0 1 0,-1-1 0,1 0 0,0 1 0,-1-1 0,1 1 0,0 0 0,-1-1-1,1 1 1,0 0 0,0 0 0,0 0 0,-2 1 0,3 2 2509,20 3-2193,1-2 0,0 0 0,0-1 0,36 1 0,102-3 707,-97-3-793,449-9 948,4-1-627,-110 2-175,-377 7-385,-23 2-10,36 2 382,-41-2-384,1 0 0,-1 0 0,1 0 0,0 0-1,-1 0 1,1 0 0,0 0 0,-1 0 0,1 0-1,0 0 1,-1 0 0,1 0 0,-1 0 0,1 0 0,0 1-1,-1-1 1,1 0 0,-1 1 0,1-1 0,-1 0 0,1 1-1,0-1 1,-1 0 0,0 1 0,1-1 0,-1 1-1,1-1 1,-1 1 0,0-1 0,1 1 0,-1 0 0,0-1-1,1 1 1,-1-1 0,0 1 0,0 0 0,0-1 0,1 1-1,-1 0 1,0-1 0,0 1 0,0-1 0,0 1 0,0 0-1,0-1 1,-1 2 0,1 0-10,0 2 71,0 1-37,-4 47 438,2 0 1,3 0-1,2 0 1,10 56-1,2 40 459,-2 167 553,-16-210-453,3-103-1008,0-1 0,-1 0-1,0 0 1,1 0 0,-1 0 0,0 0 0,0 0 0,1 1 0,-1-2 0,0 1 0,0 0-1,0 0 1,0 0 0,0 0 0,0-1 0,0 1 0,-1 0 0,1-1 0,0 1 0,0-1-1,-1 1 1,1-1 0,0 0 0,0 1 0,-1-1 0,1 0 0,0 0 0,-1 0 0,-1 0-1,-39 1 17,39-1-13,-187 14 103,74-2-101,-583 28 30,546-34-22,-172 18 63,93 20 37,196-37-116,33-7-3,-2 1 9,-77 9 136,78-10-99,0 0-43,-12 0-7,12 0 97,0 0-74,-13-2-9,12 2 92,2-1-84,-16-6-500,15-2-3368,5 8 3167,-1-1 0,1 0 1,0 0-1,1 0 0,-1 1 1,0-1-1,0 0 1,1 1-1,-1-1 0,4-1 1,4-6 1458,9-14-5694,-4 2-2165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9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179 157 1360,'-23'-20'1649,"21"18"-189,-1 1-1152,-29-8 1970,28 9-1266,-2 1-673,-8 2 118,0 1 0,0 1 0,1 0 0,-1 1 0,-13 7 0,25-11-206,2-2-197,-1 0-1,1 0 1,-1 0 0,1 0 0,-1 0-1,1 0 1,-1 1 0,1-1-1,0 0 1,-1 0 0,1 0 0,-1 1-1,1-1 1,0 0 0,-1 1-1,1-1 1,0 0 0,-1 1 0,1-1-1,0 0 1,0 1 0,-1-1-1,1 0 1,0 1 0,0-1 0,0 1-1,-1-1 1,1 1 0,0-1-1,0 0 1,0 1 0,0-1-1,0 1 1,0-1 0,0 1 0,0-1-1,0 1 1,0-1 0,0 1-1,0-1 1,0 0 0,1 2 0,9 3 117,0 0 0,1 0 0,-1-1 0,1-1 0,0 0 0,0 0 1,0-1-1,0 0 0,19 0 0,95 3 794,179-15-1,-125 0-488,-60 0-47,-117 10-415,-1 0 1,0 0-1,0-1 0,1 1 0,-1 0 0,0 0 0,0 0 0,1-1 0,-1 1 1,0-1-1,0 1 0,0-1 0,0 1 0,0-1 0,0 0 0,0 0 0,0 1 1,0-1-1,0 0 0,0 0 0,0 0 0,1-1 0,-2 0 1,0 1 0,0 0-1,1 0 1,-1-1 0,0 1 0,0 0 0,0 0-1,-1 0 1,1-1 0,0 1 0,0 0-1,-1 0 1,1 0 0,-1-1 0,1 1 0,-1 0-1,1 0 1,-2-1 0,-3-6 35,0 1 0,-1 0-1,0 1 1,0 0 0,-9-8 0,-74-44 647,87 56-619,-4 0 14,1 0-1,1 0 1,-1 0 0,0-1 0,1 0-1,-7-4 1,-7-5 96,15 11 72,0 0-186,-18-6 441,20 7-510,1 0-1,0 0 0,0 0 1,0 0-1,0 0 0,0 0 1,-1 0-1,1 0 0,0 1 1,0-1-1,0 0 1,0 0-1,0 0 0,0 0 1,0 0-1,0 0 0,0 1 1,-1-1-1,1 0 0,0 0 1,0 0-1,0 0 1,0 0-1,0 1 0,0-1 1,0 0-1,0 0 0,0 0 1,0 0-1,0 1 0,0-1 1,0 0-1,0 0 0,0 0 1,0 0-1,1 0 1,-1 1-1,0-1 0,0 0 1,0 0-1,0 0 0,0 0 1,0 0-1,0 0 0,0 1 1,0-1-1,1 0 0,-1 0 1,0 0-1,0 0 1,0 0-1,0 0 0,0 0 1,0 0-1,1 0 0,35 36 66,111 93 106,-143-126-171,12 15 32,-6-7-28,-8-9 0,11 10 75,-12-11-76,0 0-1,0 1 1,0-1 0,0 0 0,0 0 0,0 0 0,0 1-1,-1-1 1,1 0 0,0 1 0,-1-1 0,1 1-1,-1-1 1,1 1 0,-1-1 0,0 1 0,0-1 0,1 1-1,-1-1 1,0 1 0,-1-1 0,1 2 0,-1 1-2,-1-1 1,0 1-1,1-1 1,-1 0-1,-1 0 1,1 0-1,0 0 0,-1 0 1,-4 4-1,-54 45 146,43-38-1538,1 0 1,-16 18 0,22-24-1876,4-4 1529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01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1237 1068,'0'0'157,"-4"0"-12,-10 1-12,11 0 449,0-1-419,-16 8 10872,44-9-9482,43-11-1356,66-32 986,-2-6-1,-3-6 1,164-96-1,-177 87-662,4 4 0,2 6-1,240-72 1,741-152 223,211 58-470,-1219 207-256,1008-87 44,-108 93-73,-769 11-9,988 29 37,-1114-29-2,1196 108 61,-496 50-52,-121-20 272,-566-121-188,349 66 221,-6 25-68,-443-108-249,144 42 117,252 108-1,-160-46 219,-158-71-277,-35-11-24,100 58 0,-31 3 27,-67-51-47,-56-34-8,44 26 229,-35-23-223,-8-3-20,-53-31-23325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02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57 8769,'0'0'-668,"-4"0"-1250,-20 9 5289,24-9-3296,0 0 0,0 1 0,0-1 0,0 0-1,0 0 1,0 1 0,0-1 0,0 0 0,0 0 0,0 1-1,0-1 1,1 0 0,-1 0 0,0 1 0,0-1-1,0 0 1,0 0 0,0 0 0,1 1 0,-1-1 0,0 0-1,0 0 1,0 0 0,0 1 0,1-1 0,-1 0 0,0 0-1,0 0 1,1 0 0,-1 0 0,0 0 0,0 0 0,0 1-1,1-1 1,-1 0 0,0 0 0,0 0 0,1 0 0,-1 0-1,0 0 1,1 0 0,-1 0 0,0 0 0,1-1 0,10 4 328,1-2 1,-1 1-1,15-2 1,317-14 1268,-260 9-1391,-67 4-217,43-5 159,-41 2-224,-17 4 19,-1 0 0,1 0 0,0 0-1,-1 0 1,1 0 0,0 0 0,-1 0 0,1 0 0,0 0-1,-1-1 1,1 1 0,0 0 0,-1 0 0,1-1-1,-1 1 1,1 0 0,-1-1 0,1 1 0,-1-1-1,1 1 1,-1-1 0,1 1 0,-1-1 0,1 1-1,-1-1 1,0 1 0,1-1 0,-1 1 0,0-1-1,0 0 1,1 1 0,-1-2 0,-17-21 47,13 18 245,-3-1-239,6 4-20,4 5 267,80 88-66,-81-90-233,-1 2-190,1-1 0,-1 1 0,0-1 0,0 1 0,0 0 0,0 0 1,0-1-1,-1 1 0,1 0 0,-1 5 0,0-6 26,-1-1 1,1 1-1,-1-1 0,0 1 1,0-1-1,0 0 0,0 1 1,0-1-1,0 0 0,0 0 1,0 1-1,-2 0 0,2-1-103,-10 10-2603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6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39 313 2652,'-19'-52'6822,"18"48"-6064,0 0-32,-3-18 4879,4 22-5522,-2 32 2744,2-20-3400,0 22 1196,2 0 0,2 0-1,7 36 1,-4-36-176,28 136 2317,-35-167-2358,-2-2 767,-2-8-476,-9-25-274,-15-50-253,22 62-130,1 0-1,1 0 1,0-1-1,2 1 1,0-1-1,2 0 1,0 1-1,1-1 1,6-28-1,-4 37-43,0 1 0,1-1 0,0 1 0,1 0 0,0 0 0,1 1-1,0-1 1,1 1 0,0 0 0,1 1 0,0 0 0,0 0 0,1 1-1,0 0 1,0 0 0,1 1 0,19-10 0,6-2-213,1 1-1,1 3 1,1 1-1,0 1 1,62-11 0,-67 18-513,0 2 0,0 1 0,0 2 0,39 3 0,-58 0-125,1 0 1,-1 0-1,1 2 1,18 5-1,-30-8 380,1 1 1,-1-1-1,0 0 0,0 1 0,1 0 1,-1 0-1,0 0 0,-1 0 0,1 0 1,0 0-1,-1 1 0,1-1 0,-1 1 1,0 0-1,1 0 0,-1 0 1,-1 0-1,1 0 0,0 0 0,-1 0 1,0 1-1,1-1 0,0 5 0,-2 13-4840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6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13 10301,'-110'23'389,"106"-22"161,33-7 4878,144-19-4373,-140 22-1999,0 1 1,-1 2-1,1 1 0,47 7 1,-78-8 674,1 1 1,-1-1 0,0 1 0,0 0-1,0 0 1,0 0 0,0 0 0,0 0-1,0 0 1,0 0 0,-1 1-1,3 1 1,1 9-4247,-5 8 1369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7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0 7209,'-90'49'572,"-5"3"9318,102-49-9635,1-1 0,0 1 1,1-1-1,-1-1 0,0 0 1,0 0-1,17 0 0,66-7 636,-71 4-784,90-8-541,84-7-3263,-1-6-6472,-152 17 5614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8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984 80 8513,'0'0'-366,"0"-3"106,1-56 1929,-2 55-423,1 1-858,-1-8 667,5 23 1383,2 18-1141,4 13-68,2 0-1,2 0 1,2-1-1,41 78 1,3 7 904,-40-74-1183,-14-33-524,-5-18-252,6 20 827,-6-21-905,-1 0-1,0-1 1,0 1-1,0 0 1,0 0-1,1 0 1,-1 0-1,0 0 0,-1 0 1,1 0-1,0-1 1,0 1-1,0 0 1,0 0-1,-1 0 1,1 0-1,0 0 1,-1-1-1,1 1 1,-1 0-1,1 0 1,-1-1-1,1 1 1,-1 0-1,1-1 1,-1 1-1,0 0 1,1-1-1,-1 1 1,0-1-1,0 1 1,1-1-1,-1 1 1,0-1-1,0 0 1,0 1-1,0-1 1,0 0-1,1 0 1,-1 0-1,-1 0 0,-44-2 575,41 2-571,0 0 0,-71-8 480,32 4-354,-44-4-268,-1 3-1,-95 7 1,-81 29-4765,98-9-1280,1-8-4541,123-13 1651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34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71 880,'0'0'1306,"-1"-3"-1156,-8-9 1610,-8 8 12199,11 11-13101,2-2-3056,-1 0 4038,-15 25 1398,19-27-3039,-7 30 10472,10-42-10584,6-32-70,-6 16-17,-2 3 0,2 3 0,0 4-5,-1 11-21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4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1 181 7913,'0'-4'-262,"0"0"255,0 0 0,0 0 1,0 0-1,1 0 0,0 0 0,-1 0 0,1 1 0,0-1 0,1 0 0,-1 0 0,1 1 0,0-1 0,0 0 0,0 1 0,0 0 0,3-4 0,-2 5 121,2 2-67,0 0-1,0 0 1,0 1 0,0 0 0,0 0 0,0 0-1,-1 1 1,1-1 0,0 1 0,-1 0 0,1 1-1,-1-1 1,0 1 0,0 0 0,0 0 0,0 0-1,0 0 1,-1 1 0,1-1 0,-1 1 0,0 0-1,0 0 1,0 0 0,-1 1 0,0-1 0,1 1 0,-1-1-1,-1 1 1,3 9 0,0 1 236,-2 0 0,1 0 0,-2 0 0,0 0 0,-1 0 0,0 0 0,-1 0 0,-5 21 0,0-23 226,4-13 58,2-7 2782,5-18-3131,1 0 0,1 0 0,1 0 0,14-28 1,-9 29-153,1 0 1,1 1-1,35-40 1,-38 50-1676,0 0 0,1 1 0,30-20 0,-20 28-7479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35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132 128 10325,'-3'-2'-443,"-4"-3"442,0-1 0,0 0 0,-11-11 1,-6-6 1645,22 21-1163,0-2-61,0 1-1,-1-1 1,1 0 0,-1 1 0,0 0-1,0-1 1,-1 1 0,-6-5 0,-8-9 5050,16 15-5162,-7-7-43,7 7 887,7 8-997,40 42 226,2-1-1,3-3 1,57 40 0,-9-7-631,-78-60-129,2 2-1274,1 0 1,1-2-1,0-1 1,35 18-1,-30-26-4999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35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559 40 8077,'0'0'-402,"0"-4"-164,0-12 428,0 12 610,0 0-161,0 3-223,0 1-1,0 0 1,0-1 0,0 1-1,0 0 1,0-1 0,1 1-1,-1 0 1,-1-1 0,1 1-1,0 0 1,0-1-1,0 1 1,0 0 0,0-1-1,0 1 1,0 0 0,0-1-1,0 1 1,-1 0 0,1-1-1,0 1 1,0 0 0,0 0-1,-1-1 1,1 1 0,0 0-1,0 0 1,-1-1-1,1 1 1,0 0 0,-1 0-1,1 0 1,0-1 0,-1 1-1,1 0 1,0 0 0,-1 0-1,1 0 1,0 0 0,-1 0-1,1 0 1,0 0 0,-1 0-1,1 0 1,0 0-1,-1 0 1,1 0 0,0 0-1,-1 0 1,-24 17 1351,-34 44-1376,47-49 658,-297 279 4475,214-211-2465,49-35-823,44-43-1888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56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127 871 12185,'-3'1'-1057,"-9"1"95,9-1 105,-1 0-569,-2 0 1237,1 0-178,1 0 0,-1 0-1,1 0 1,0 0 0,0 1 0,0 0 0,0-1 0,0 2 0,0-1 0,0 0-1,-5 5 1,7-5 299,-31 37 639,33-38-164,-1-1 0,0 1 1,0 0-1,1-1 0,-1 1 0,1 0 1,-1 0-1,0 0 0,1-1 0,0 1 0,-1 0 1,1 0-1,-1 0 0,1 0 0,0 0 0,0 0 1,-1 0-1,1 0 0,0 0 0,0 0 0,0 0 1,0 0-1,0 0 0,1 1 0,7 3 5836,1-3-6258,-5-1-1675,1 0 2014,0-2-5,455-115 3734,-434 108-3922,170-60 1239,-168 56-1028,0-1 1,-1-2-1,0-1 1,45-36-1,-17 7 107,58-49 175,-100 82-583,1 1-1,17-10 1,-5 4-5,6-6 21,48-26 0,-46 30-12,179-118 564,-210 135-610,28-17 64,45-21 0,-50 28-30,110-47 35,41-16 118,-175 74-192,34-9-8,-29 9 23,31-8-5,3 4-6,-38 5 3,29-4 13,89-4 5,-65 8-24,22 4-19,15 2 6,-77-5 21,26 3 15,83 19-1,-67-9-18,-26-7 3,-10-1-7,0 0 0,33 15 0,84 38 29,-95-39-16,-38-17-15,-3-2 7,32 14 7,-7 2-2,53 30 48,-67-39-50,10 6 6,-21-13 0,0 2 1,43 26 31,-14-11-45,-10-6 14,36 28 0,-34-22 10,-12-10-11,-9-7-4,0 1 1,20 12-4,-21-13 0,1 1-7,10 6 4,0 1 5,91 67 77,-68-55-68,33 20 155,-66-40-141,13 10 45,22 5-46,-36-14 118,1-1-142,6 3 1,-6-3 282,-3-7-276,4-17-5,0 10 10,-4 12-13,-4-37-1,4 27-2,-2-14-21,-1 0 1,-11-46-1,10 55 12,-11-45-42,-15-60-99,29 118 131,-5-18-55,3 13 47,3 8 24,0 0-1,0 0 1,0 0-1,0 0 1,0 0-1,0 1 1,0-1 0,0 0-1,0 0 1,0 0-1,0 0 1,0 0-1,0 0 1,0 0-1,0 0 1,0 0-1,0 0 1,0 1 0,0-1-1,0 0 1,0 0-1,0 0 1,0 0-1,0 0 1,-1 0-1,1 0 1,0 0 0,0 0-1,0 0 1,0 0-1,0 0 1,0 0-1,0 0 1,0 0-1,0 0 1,0 0-1,0 0 1,-1 0 0,1 0-1,0 0 1,0 0-1,0 0 1,0 0-1,0 0 1,0 0-1,0 0 1,0 0 0,0 0-1,0 0 1,-1 0-1,1 0 1,0 0-1,-1 40 2,1-34 5,1-1-1,-1 0 1,1 1-1,1-1 1,2 7-1,22 38 27,-24-46-25,14 25 19,20 37 26,-15-21-23,-4-3 12,-11-32-34,-5-8 0,0 1 11,4 9-4,11 34 155,-15-42 340,-3 0-472,-7 12-4,7-12 6,-1-3 8,-499 191 841,407-149-727,92-42-128,-6 1-1532,-17 12 5036,7-4-6029,12-7-3225,25-68-17483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337 189 1540,'-52'-18'616,"41"17"-217,0 0 0,0 1 0,-1 1 0,-10 1 0,-17 1 1304,10-2-74,-1 1 0,1 1-1,-31 7 1,57-9-1322,2-1-240,-1 0 0,1 1 0,-1-1 0,1 1 0,-1-1 0,1 1 1,-1-1-1,1 1 0,0 0 0,-1-1 0,1 1 0,0 0 0,0 0 0,0 0 0,0 0 1,0 0-1,0 0 0,0 1 0,-2 1 0,2-1 248,5 2 41,4 2-213,0 0 0,0-1 0,1 0 0,0 0-1,0-1 1,0 0 0,0 0 0,1-1 0,11 3 0,99 14 596,-102-17-635,72 7 447,101 0 0,-138-11-338,1-2 1,-1-3-1,65-14 1,-111 19-188,1-1 0,-1 0 0,0 0 1,-1-1-1,1 1 0,0-1 0,-1-1 0,1 1 0,-1-1 0,11-9 0,-16 11-19,0 1-1,0-1 1,-1 0-1,1 1 1,0-1-1,-1 0 0,1 1 1,-1-1-1,1 0 1,-1 0-1,0 1 1,1-1-1,-1 0 0,0 0 1,-1 0-1,1 1 1,0-1-1,0 0 1,-1 0-1,1 0 0,-1 1 1,0-3-1,-17-31 128,1 13-18,-25-26-1,27 32 369,1 0 1,-18-28 0,30 42-317,-2-4 24,0 1-171,7 5 546,12 9-514,1 0-1,-2 1 0,1 1 0,25 24 1,-34-29-32,0 1 0,0-1 1,0 1-1,-1 1 1,0-1-1,-1 1 0,1 0 1,-1 0-1,-1 0 1,0 0-1,0 1 0,3 13 1,-6-17-3,0 0 0,0 1-1,-1-1 1,1 1 0,-1-1 0,0 0 0,-1 0 0,1 1 0,-1-1 0,0 0 0,-4 7 0,-35 52-380,28-45-169,-21 26-2609,4-5-5952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4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 8309,'0'0'-502,"0"-4"78,4-34 154,-3 35 1012,-1-1-262,5-23 3208,0 11-13,-5 16-3620,0 0-1,0-1 1,0 1 0,0 0 0,0 0-1,0 0 1,0 0 0,0 0-1,0-1 1,0 1 0,0 0 0,0 0-1,0 0 1,0 0 0,0 0 0,0 0-1,1-1 1,-1 1 0,0 0-1,0 0 1,0 0 0,0 0 0,0 0-1,0 0 1,0 0 0,1 0 0,-1 0-1,0-1 1,0 1 0,0 0-1,0 0 1,0 0 0,1 0 0,-1 0-1,0 0 1,0 0 0,0 0-1,0 0 1,0 0 0,1 0 0,-1 0-1,0 0 1,0 0 0,0 0 0,0 0-1,0 0 1,1 1 0,-1-1-1,0 0 1,0 0 0,0 0 0,0 0-1,0 0 1,5 7 36,0 1 0,-1 0 0,0 0 0,0 0 0,-1 0 0,0 0 0,0 0 0,-1 1 0,0 0 0,-1-1 0,1 11 0,0 79 566,-2-65-398,1 1 0,1-1 0,11 53 0,-11-77-205,1 1-1,0-1 0,0 0 0,1 0 0,0-1 0,1 1 0,0-1 0,0 0 0,1 0 0,0 0 0,0-1 0,1 0 0,0 0 0,0-1 0,1 0 0,15 10 0,-14-11-150,1 0 0,-1 0 0,1-1 1,0 0-1,0-1 0,1 0 0,-1-1 0,1 0 0,-1-1 0,1 0 0,0-1 1,-1 0-1,1 0 0,0-1 0,17-4 0,-15 2-92,0-1-1,-1-1 1,0 0-1,0-1 1,0 0-1,0 0 1,-1-2-1,0 1 1,-1-1-1,1-1 1,-2 0-1,11-12 1,3-8-244,38-61 0,-37 51 492,-23 36 341,3 10-254,16 42-28,-2 1 1,11 53-1,-19-67-1997,-10-34 1149,1 0 1,0 1 0,-1-1 0,1 0 0,-1 1 0,0-1 0,0 1 0,0-1 0,0 0 0,0 1 0,0-1 0,-1 1 0,1-1-1,-2 4 1,1-4 810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4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18 211 8109,'-18'-150'1085,"18"147"-1073,0 1 0,1-1 1,-1 1-1,0-1 0,1 1 0,-1-1 0,1 1 0,0-1 1,0 1-1,0 0 0,0-1 0,0 1 0,1 0 0,-1 0 1,1 0-1,-1 0 0,1 0 0,0 0 0,0 0 0,0 1 0,0-1 1,0 0-1,0 1 0,0 0 0,0-1 0,1 1 0,-1 0 1,0 0-1,5 0 0,-5 0-630,3 1-301,16 0-618,-16 0-634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4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5913,'22'45'526,"14"50"1,-27-73 52,-8-16-337,1 0-1,-1 1 1,0-1 0,0 0-1,-1 0 1,0 8-1,1 14 1445,0-25-1011,-6 9 5740,0-22-6293,2 7-77,1-1 1,0 1 0,1-1 0,-1 1 0,0-1-1,1 0 1,0 0 0,0 0 0,0 0-1,1 0 1,-1-6 0,1-1 54,1-1-1,0 1 0,1 0 1,1 0-1,-1 0 1,2 0-1,-1 1 1,2-1-1,-1 1 1,1 0-1,1 0 1,0 0-1,0 1 1,14-16-1,-8 13-40,-1 1 0,2 0 0,0 1 0,0 0-1,1 1 1,0 0 0,0 1 0,1 0 0,22-7 0,-28 12-40,0 0 0,0 1 0,0 0-1,0 1 1,0 0 0,0 0 0,0 1 0,0 0 0,1 0 0,-1 1 0,0 0 0,0 1-1,0 0 1,14 6 0,-17-6-5,1 1 0,-1 1 0,0-1 0,0 1-1,-1 0 1,1 1 0,-1-1 0,0 1 0,0 0 0,0 0-1,-1 1 1,0-1 0,0 1 0,0 0 0,-1 0 0,0 1-1,0-1 1,0 0 0,2 11 0,1 13 17,-1-1 0,-1 1-1,-2-1 1,-2 51 0,-7-2-4699,7-75 2943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5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7813,'2'-3'-134,"0"-4"-12,0 3 422,0-1 0,0 1 0,0 0 0,1 0 1,-1 0-1,1 0 0,0 0 0,0 0 0,7-6 0,-8 9 662,-1 2-902,0 1-1,0-1 0,0 0 1,-1 0-1,1 1 0,0-1 1,1 0-1,-1 0 1,0 0-1,0 0 0,0 0 1,1 0-1,1 1 0,-1-1-10,-1 0-1,1 0 1,0 0-1,-1 0 0,0 0 1,1 0-1,-1 1 1,0-1-1,0 0 1,0 1-1,0-1 0,0 1 1,0 0-1,1 2 1,2 4 106,-1 0-1,-1 0 1,0 0 0,0 0 0,0 1-1,-1-1 1,0 0 0,-1 13-1,-2 7 207,-6 34-1,-1 22 576,9-81-758,2 0-6,-1-2-130,0-1 0,-1 1-1,1 0 1,0 0 0,0 0-1,0-1 1,0 1 0,0 0-1,0-1 1,0 1-1,0-1 1,0 1 0,1-1-1,-1 0 1,0 1 0,0-1-1,0 0 1,0 0 0,1 0-1,-1 0 1,0 0-1,0 0 1,0 0 0,1 0-1,1-1 1,3 0 11,-1-1 1,0 0-1,1 0 1,-1-1-1,0 1 0,5-4 1,11-9 79,33-29 0,-53 43-100,18-15 90,-2 0 0,0-1 0,-1-1 0,0-1 0,-2 0 0,19-32 0,-31 48-30,-6-17 63,3 20-128,1-1 0,-1 0 0,1 1 0,-1-1 1,1 0-1,-1 1 0,0-1 0,1 1 0,-1-1 0,0 1 0,0-1 1,1 1-1,-1 0 0,0-1 0,0 1 0,1 0 0,-1-1 0,0 1 1,0 0-1,0 0 0,0 0 0,-1 0 0,-5-2 16,1 1 1,-1 0-1,1 1 0,-1-1 0,0 1 0,1 1 1,-10 0-1,-6 1 8,14-1-23,1-1-1,0 2 1,0-1-1,-13 5 0,-9 2 194,31 15 263,4-19-290,47 40 485,-2 1-1,47 54 1,-54-55-3284,-42-42 1562,7 4-865,8-38-10635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5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7469,'22'-48'-436,"-20"45"539,-2 3-80,0-1 0,0 1 0,0 0 0,0 0 0,0-1-1,0 1 1,0 0 0,0 0 0,0-1 0,0 1 0,0 0 0,1 0 0,-1-1 0,0 1 0,0 0 0,0 0 0,0 0 0,1-1-1,-1 1 1,0 0 0,0 0 0,0 0 0,1 0 0,-1-1 0,0 1 0,0 0 0,1 0 0,-1 0 0,0 0 0,0 0-1,1 0 1,-1 0 0,0 0 0,0 0 0,1 0 0,-1 0 0,0 0 0,1 0 0,-1 0 0,0 0 0,0 0 0,1 0-1,-1 0 1,0 0 0,0 0 0,1 0 0,-1 0 0,0 1 0,0-1 0,1 0 0,-1 0 0,0 0 0,0 0 0,0 1 0,1-1-1,-1 0 1,0 0 0,0 0 0,0 1 0,0-1 0,0 0 0,1 0 0,-1 1 0,6 14 138,-1 0 0,0 1 0,-2 0 0,1 0 1,-2 0-1,1 29 0,-2-32-760,-2 0 0,0 1-1,0-1 1,-1 1 0,-5 13 0,4-21-1447,-8 12-188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5961,'17'-83'435,"-11"51"1234,1 0 0,21-59-1,-27 89-1669,-1 1 0,1 0-1,0-1 1,0 1 0,0 0-1,0 0 1,0 0 0,0 0-1,0 0 1,0 0 0,1 0 0,-1 0-1,0 0 1,0 0 0,1 1-1,-1-1 1,1 1 0,-1-1-1,1 1 1,1-1 0,-1 0-70,1 0-794,1 6-2352,10 12 736,-10-13-404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5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96 220 8173,'0'0'-85,"3"0"20,11 0 29,-11 0 49,5-2 12,-1 0 0,1 0-1,-1-1 1,0 0 0,0 0 0,0-1-1,0 0 1,-1 0 0,11-9 0,8-4 90,-22 15-47,0 0-1,0-1 0,0 1 0,0-1 0,0 0 1,-1 0-1,1 0 0,-1-1 0,0 1 0,0 0 0,0-1 1,0 0-1,-1 1 0,0-1 0,1 0 0,-1 1 1,-1-1-1,1 0 0,0 0 0,-1 0 0,0 0 0,0 0 1,0 0-1,-1 0 0,1 0 0,-1 0 0,0 0 1,0 1-1,0-1 0,0 0 0,-1 0 0,0 1 0,-2-5 1,1 3 96,3 3-83,-1 0 1,0-1 0,-1 1 0,1 0 0,0 0-1,-1 0 1,1 1 0,-1-1 0,1 0 0,-1 0 0,0 1-1,0-1 1,0 1 0,0-1 0,0 1 0,0 0 0,0 0-1,0 0 1,0 0 0,-3 0 0,-1 0 95,0 1 1,0 1 0,0-1 0,0 1-1,0 0 1,0 0 0,0 1-1,0 0 1,1 0 0,-1 0-1,1 1 1,-1-1 0,1 1-1,0 1 1,0-1 0,0 1-1,0 0 1,-5 6 0,-2 1 239,0 1 0,1 0 0,1 1 0,0 0 0,-15 28 0,22-35-296,1-1 1,-1 1-1,1 0 1,0 0-1,1 0 1,0 0 0,0 0-1,0 0 1,0 1-1,1-1 1,0 0-1,1 0 1,-1 0-1,1 1 1,0-1 0,1 0-1,2 6 1,-3-8-208,1 0 1,0-1 0,0 1 0,0-1-1,0 0 1,1 0 0,-1 0 0,1 0-1,0 0 1,-1 0 0,2-1 0,-1 1-1,0-1 1,0 0 0,1 0-1,-1 0 1,1-1 0,-1 1 0,1-1-1,0 0 1,0 0 0,0 0 0,0 0-1,-1-1 1,1 1 0,0-1 0,8-1-1,5-1-1613,1-1 0,-1-1 0,0 0 0,0-1 0,0-1 0,27-14 0,-10 3-2760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6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90 6897,'4'7'112,"0"1"1,0-1-1,-1 1 1,0 0 0,0 0-1,-1 0 1,0 0-1,-1 0 1,0 0-1,0 1 1,-1-1 0,0 0-1,0 1 1,-1-1-1,0 0 1,0 0-1,-1 1 1,0-1 0,-4 10-1,4-10 292,-1 0 0,0 0-1,-1-1 1,1 1 0,-1-1 0,-1 0-1,1 0 1,-12 13 0,15-20-318,1 1 1,-1-1-1,1 1 1,-1-1 0,1 0-1,-1 1 1,0-1-1,1 0 1,-1 1-1,0-1 1,1 0-1,-1 0 1,0 1-1,1-1 1,-1 0-1,0 0 1,0 0 0,1 0-1,-1 0 1,0 0-1,0 0 1,1 0-1,-1 0 1,0 0-1,1-1 1,-1 1-1,0 0 1,1 0-1,-1-1 1,0 1-1,1 0 1,-2-2 0,-14-11 1279,16 12-1605,-5-7 710,4-1-317,1 0 1,1-1 0,-1 1 0,2 1 0,-1-1-1,1 0 1,1 0 0,-1 0 0,1 1 0,5-10 0,-1 5-20,1 0 1,0 1 0,0-1 0,2 1 0,18-19 0,-14 18-76,0 0-1,1 2 1,0 0-1,1 0 1,0 1-1,1 1 1,-1 1-1,2 0 1,-1 2-1,27-8 1,-37 13-47,-1 0 0,0 0 1,1 0-1,-1 1 0,0 0 1,1 0-1,-1 0 0,0 1 1,1 0-1,-1 0 1,0 1-1,0 0 0,0 0 1,0 0-1,0 1 0,9 5 1,-11-4-1,1-1 0,-1 1 1,0 0-1,-1 0 1,1 0-1,-1 0 0,0 1 1,0-1-1,0 1 0,0 0 1,-1 0-1,0 0 1,0 0-1,0 0 0,-1 1 1,0-1-1,0 0 0,0 1 1,0 8-1,-2 25-321,-8 64 1,3-51-2638,6-51 2679,0 0 0,0 0 0,-1 0 0,1 1 0,0-1 1,0 0-1,1 0 0,-1 0 0,0 0 0,0 0 0,0 0 0,1 0 0,-1 0 0,0 0 0,1 0 1,-1 0-1,1 0 0,-1 0 0,1 0 0,0 0 0,-1-1 0,1 1 0,0 0 0,0 0 0,-1-1 1,1 1-1,0 0 0,0-1 0,0 1 0,0-1 0,0 1 0,0-1 0,0 0 0,0 1 1,0-1-1,0 0 0,0 1 0,0-1 0,0 0 0,0 0 0,2 0 0,21 0-4053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6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638 220 8253,'6'-5'-27,"0"1"1,-1-1 0,1-1-1,-1 1 1,0-1 0,0 0-1,-1 0 1,1 0-1,-1-1 1,4-9 0,0-4 927,0 0 1,7-28 0,-15 45-622,0 0-198,0 1-1,0-1 1,0 1-1,0-1 1,-1 1-1,1-1 1,-1 1-1,0-1 1,1 1-1,-1-1 1,0 1-1,-1 0 1,-1-4-1,1 3 94,-2 2 20,-12-4 18,13 4 33,-3 2-183,1 0-1,0 0 1,0 1 0,1-1 0,-1 1-1,0 0 1,0 1 0,1-1 0,-1 1-1,-3 3 1,0-2 71,-5 5 65,0 0 0,1 1 0,0 0 0,1 1 0,-15 17 1,20-21-89,0 1 1,0 0 0,1 0 0,0 0 0,1 0 0,0 1 0,0 0 0,1 0 0,-4 18-1,6-26-85,1 1-1,0 0 0,0-1 1,0 1-1,0 0 0,0-1 0,0 1 1,0-1-1,1 1 0,-1 0 0,1-1 1,-1 1-1,1-1 0,0 1 1,-1-1-1,1 1 0,0-1 0,0 1 1,0-1-1,0 0 0,0 0 0,0 1 1,0-1-1,1 0 0,-1 0 1,0 0-1,1 0 0,-1 0 0,1-1 1,-1 1-1,1 0 0,-1-1 0,1 1 1,-1-1-1,1 1 0,0-1 1,-1 0-1,1 0 0,0 0 0,-1 0 1,1 0-1,1 0 0,7-1 98,0-1-1,0-1 0,0 0 1,0 0-1,-1-1 0,1 0 1,-1 0-1,0-1 0,-1-1 1,1 1-1,-1-1 0,15-14 1,7-10 698,47-60 0,-60 69-579,-8 9-107,-5 6-30,1 0 1,-1 1-1,1 0 1,0 0-1,8-7 1,-10 11 6,0 5-4,0 3-73,1 0 0,-1-1 0,-1 1 1,1 1-1,-1-1 0,-1 0 0,1 0 1,0 13-1,0 69 148,-3-41-155,1-25-19,-1 462-170,-6-362-50,-43 238-1,44-334 188,-1-1 0,-1 0 0,-1-1 0,-2 0 0,0 0 0,-2-1 0,0-1 1,-20 26-1,19-32 10,0-1 1,-1 0 0,-1-1 0,0-1 0,-1-1-1,-1 0 1,0-1 0,0-1 0,-1 0-1,-34 12 1,32-15 1,-1-1-1,0-1 1,-1-1-1,1-1 1,-1-1 0,0-1-1,0-1 1,0-1-1,-45-6 1,56 4 5,0-1 1,0 0-1,0-1 0,0 0 1,1-1-1,0 0 0,0-1 1,-18-12-1,22 12 2,0 0 0,0 0-1,0-1 1,1 0-1,0 0 1,0-1 0,1 0-1,0 0 1,0 0-1,1 0 1,0-1 0,-4-13-1,6 12-18,-1 1 0,2-1 0,-1 1 0,1-1 1,1 0-1,0 0 0,0 1 0,1-1 0,0 0 0,1 0 0,0 1 0,5-15 0,4-5-153,1 1 0,29-48 0,2 3-336,4 1 0,2 3 0,4 2 0,3 3 0,2 1 0,3 4 0,72-55 0,-49 54-548,3 4-1,3 4 0,141-61 1,-84 54-2116,247-62 1,-184 70-366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8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543 74 7005,'-3'0'-458,"-69"-10"-757,50 8 1478,-98-3 2796,104 5-2529,0 2 0,1 0 1,0 0-1,-1 1 1,-27 10-1,-148 52 3960,179-58-3945,12-7-509,0 0 0,0 1 0,0-1 0,0 0 0,-1 0 0,1 0 0,0 1 0,0-1 0,0 0 0,0 0 0,0 0 0,0 1 0,0-1 0,0 0 0,0 0 0,0 1 0,0-1 0,0 0 0,0 0 0,0 0 0,0 1 0,0-1 0,0 0 0,0 0 0,0 0 0,0 1 0,0-1 0,1 0 0,-1 0 0,0 0 0,0 1 0,0-1 0,0 0 0,0 0 0,0 0 0,1 0 0,-1 1 0,0-1 0,0 0 0,0 0 0,1 0 0,-1 0 0,0 0 0,0 0 0,0 0 0,1 0 1,-1 1-1,0-1 0,0 0 0,0 0 0,1 0 0,-1 0 0,0 0 0,0 0 0,1 0 0,-1 0 0,0 0 0,0-1 0,0 1 0,1 0 0,33 7 375,1-1 0,0-2 0,45 0 0,123-9 577,-118 1-703,2688-135 3533,-2605 127-3965,225-8-1814,-354 26-63,-38-6 1770,-1 0 174,0 0-1,1 1 1,-1-1 0,0 0 0,1 0 0,-1 1 0,0-1-1,0 0 1,1 0 0,-1 1 0,0-1 0,0 0 0,0 1-1,0-1 1,1 0 0,-1 1 0,0-1 0,0 1 0,0-1-1,0 0 1,0 1 0,0-1 0,0 0 0,0 1 0,0-1-1,0 1 1,0-1 0,0 0 0,0 1 0,0-1 0,0 0-1,0 1 1,-1-1 0,1 0 0,0 1 0,0-1 0,0 0-1,-1 1 1,1-1 0,0 0 0,0 1 0,-1-1 0,-15 8-636,0 0 0,0-1 0,0-1 0,-1-1 0,0 0 0,-20 2 0,-114 12-2602,-122 1-1508,165-14 1868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9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3091 1 6217,'-172'7'-659,"-1398"86"678,1368-76 791,-340 40 3916,162-2 1389,188-29-3474,167-21-2021,17-3-16,18-1 820,1851-65 3205,-308 15-3003,-1123 24-1054,-364 22-484,-62 3-78,0 0 9,13 0-7,-12 0 13,-1 0-10,14 0-6,-14 0 14,-1 0-13,33-2 86,-32 2-114,-14-2-7322,-32-7 6249,32 7-203,7 1-205,-11-5-1696,1 0 1,-22-13-1,20 10 600,-10-4-1779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0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279 126 8189,'-8'-63'-1588,"8"59"1724,0 1 76,2-13 179,4-3 3767,-7 14-3786,-1-4-444,2 9 130,0-1 0,0 1 0,0 0 0,0 0 0,0-1 0,0 1 0,0 0 0,0 0 0,0-1 0,0 1 0,-1 0 0,1 0 0,0-1 0,0 1 0,0 0 0,0 0 0,0 0 0,-1-1 1,1 1-1,0 0 0,0 0 0,0 0 0,-1 0 0,1-1 0,0 1 0,0 0 0,-1 0 0,1 0 0,0 0 0,0 0 0,-1 0 0,1 0 0,0 0 0,0 0 0,-1 0 0,1 0 0,0 0 0,0 0 0,-1 0 0,1 0 0,0 0 0,0 0 0,-1 0 1,1 0-1,0 0 0,0 0 0,-1 0 0,1 0 0,0 0 0,0 1 0,0-1 0,-1 0 0,1 0 0,0 0 0,0 0 0,-1 1 0,-33 35 550,2 2 0,1 2 1,-42 70-1,58-85-362,2 0-1,1 0 1,1 2 0,1-1 0,1 1 0,2 1 0,0 0 0,-3 36 0,10-44-98,0-1-1,1 1 1,1-1 0,0 1 0,2-1-1,0 0 1,13 34 0,-6-28-25,0 0 0,2-1 0,1-1 0,0 0 0,21 24 0,-6-14-481,1-1 0,2-1 0,1-2 0,1-1 0,1-2 0,70 39 0,-72-47-1274,1-2 0,58 19 0,-72-29-219,0-1 0,1-1 0,31 2 1,-15-5-3161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1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58 9445,'-1'-3'-477,"-2"-33"-82,3 32 2066,-3-11 2683,-5 50-3243,1 0-1,2 0 1,-1 64 0,13 116 1494,-5-172-2208,1 63-5184,-3-102 3579,-6 8-1597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1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0 117 7641,'2'-3'-190,"12"-27"126,2-20 4573,-9 28 238,-7 19-4167,3-5-747,-3 8 211,0 0-1,0 0 0,0 0 1,0 0-1,0 0 0,0 0 1,0 0-1,0 1 0,0-1 1,0 0-1,0 0 0,0 0 1,0 0-1,0 0 0,0 0 1,0 0-1,0 0 0,0 0 1,0 0-1,0 1 0,0-1 1,0 0-1,0 0 0,0 0 1,0 0-1,0 0 0,0 0 1,0 0-1,0 0 0,0 0 1,0 0-1,1 0 0,-1 0 1,0 1-1,0-1 0,0 0 1,0 0-1,0 0 0,0 0 1,0 0-1,0 0 0,0 0 1,0 0-1,1 0 0,-1 0 1,0 0-1,0 0 0,0 0 1,0 0-1,0 0 0,0 0 1,0 0-1,0 0 0,0 0 1,1 0-1,-1 0 0,0 0 1,0 0-1,0-1 0,42 308 3456,-21-125-2249,-10-83-573,-1-8-4715,-10-88 2696,-24-3-11189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1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68 101 9841,'-9'-4'-265,"2"2"374,-1-1 0,1-1 0,0 0 0,-10-7 0,5 1 2865,16 5-2566,0 1-342,1 0 0,-1 1-1,1 0 1,-1 0-1,1 0 1,0 0 0,0 1-1,0 0 1,1 0 0,-1 0-1,1 1 1,-1 0 0,0 0-1,10-1 1,98-11-2731,0 5-4848,-87 7 5059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87 176 5961,'-86'-41'5245,"98"42"-5007,286 19-3555,-291-20 2974,0 0 0,-1 0 0,1-1 0,0 0 0,11-4 0,-11 3 79,-6 2 244,0 0-1,-1-1 1,1 1-1,0-1 0,0 1 1,-1-1-1,1 1 1,0-1-1,-1 0 1,1 1-1,-1-1 1,1 0-1,-1 0 1,1 1-1,-1-1 1,1 0-1,-1 0 0,0 1 1,1-1-1,-1 0 1,0 0-1,0 0 1,1 0-1,-1 0 1,0 0-1,0 1 1,0-1-1,0 0 0,0 0 1,-1 0-1,1 0 1,0 0-1,0 0 1,0 1-1,-1-1 1,1 0-1,-1 0 1,1 0-1,0 1 0,-1-1 1,0-1-1,0 1 47,0-3 89,-2-1 82,-27-28 653,13 14 1544,-24-34 3607,47 58-5715,1 1-191,-1 0 0,0 0 1,0 0-1,0 1 1,0 0-1,-1 0 0,0 0 1,-1 1-1,0 0 1,0 0-1,0 0 0,-1 0 1,-1 0-1,3 10 0,-5-13-213,0 1 0,0 0-1,0-1 1,-1 1-1,0-1 1,0 1-1,0-1 1,-1 0 0,0 1-1,0-1 1,0 0-1,-1 0 1,-5 8-1,-1 1-2327,-1-2 0,-1 1 0,-14 12 0,15-16-497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2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4 140 6533,'-1'-3'-272,"0"-9"422,0 1-1,1 0 0,2-21 0,-1-1 2718,-1 30-394,0-1-2328,4-21 1117,-1 20-3929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7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8389,'13'-18'487,"-13"18"-453,1-1-1,-1 1 0,0 0 0,0 0 1,1 0-1,-1 0 0,0-1 1,0 1-1,1 0 0,-1 0 0,0 0 1,1 0-1,-1 0 0,0 0 0,1 0 1,-1 0-1,0 0 0,0 0 1,1 0-1,-1 0 0,0 0 0,1 0 1,-1 0-1,0 0 0,1 0 0,-1 0 1,0 0-1,0 1 0,1-1 1,-1 0-1,0 0 0,0 0 0,1 1 1,1 2 86,0 1 0,0-1 0,0 1 1,-1-1-1,1 1 0,-1 0 0,0 0 0,1 7 1,4 20 370,-2 2 1,-1-1 0,-1 44-1,-13 99 1187,5-97-757,-12 96 2175,21-196 319,14-121-2865,20-89-164,-24 174-322,38-110 1,-50 165-69,0-1 0,0 1 0,1 0 0,-1 0 0,1 0 0,0 0 0,0 0 0,0 0 0,0 0 0,0 1 0,1-1 0,-1 1 0,1 0 0,0 0 0,0 0 0,0 0 0,0 0 0,3-1 0,-3 2 13,4 4 10,2 3 6,1 1-1,-1 0 1,0 1-1,-1 0 1,1 0-1,-2 1 1,1 0-1,-1 0 1,6 11-1,5 13 112,-2 1 0,0 1-1,9 36 1,26 111 294,-51-180-426,18 74 125,3 14-534,-4-34-2630,-16-52 1894,-1 10-992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6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 8357,'-3'1'-544,"-32"7"-187,-55 20 6430,87-26-5229,-16 2 476,15-3-480,-6 2 54,10-3-474,1 0 0,-1 0 0,0 0 0,0 0-1,0 0 1,0 0 0,0 0 0,0 0 0,0 0 0,0 1 0,0-1 0,0 0 0,1 0 0,-1 0-1,0 0 1,0 0 0,0 0 0,0 0 0,0 0 0,0 0 0,0 0 0,0 0 0,0 0-1,0 0 1,0 1 0,0-1 0,0 0 0,0 0 0,0 0 0,0 0 0,0 0 0,0 0 0,0 0-1,0 0 1,0 0 0,0 1 0,0-1 0,0 0 0,0 0 0,0 0 0,0 0 0,0 0 0,0 0-1,0 0 1,0 0 0,0 0 0,0 1 0,0-1 0,0 0 0,0 0 0,0 0 0,0 0-1,0 0 1,0 0 0,0 0 0,0 0 0,-1 0 0,12 2 48,-7-1-47,0-1 1,0 1-1,0-1 1,1 0-1,-1 0 0,0 0 1,0-1-1,6 0 1,209-20 186,-106 12-3673,-5-3-6554,-103 11 6681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4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95 6269,'0'0'-142,"-4"-4"409,-10-12 50,11 12 429,2 2-532,1 0 0,-1 0 1,0 0-1,0 0 1,0 0-1,0 0 0,0 0 1,0 0-1,0 0 1,-3-2-1,-11-22 3935,8 6-1287,7 20-2823,0 0 0,0 0 1,0 0-1,0 0 0,0 0 1,0 0-1,0 0 0,0 0 1,0 0-1,0 1 1,0-1-1,0 0 0,0 0 1,0 0-1,0 0 0,0 0 1,0 0-1,0 0 0,0 0 1,0 0-1,0 0 0,0 0 1,0 0-1,0 0 0,0 0 1,0 0-1,0 1 1,-1-1-1,1 0 0,0 0 1,0 0-1,0 0 0,0 0 1,0 0-1,0 0 0,0 0 1,0 0-1,0 0 0,0 0 1,0 0-1,-1 0 1,1 0-1,0 0 0,0 0 1,0 0-1,0 0 0,0 0 1,0 0-1,0 0 0,0 0 1,0 0-1,0-1 0,0 1 1,0 0-1,-1 0 1,2 35 2016,-1-19-2415,22 302 2877,-20-300-2354,11 142 4560,-15-173-4565,-37-197 546,-1 2-247,39 204-441,-1-40-69,2 41-121,-1 0-536,-2-8 178,2 8-121,-14-3-5032,12 5 4684,-3 2-843,-7 2 1466,-5 2-574,-1-1 0,1-1 0,-21 1 0,-37-5 1108,73 1 75,-25-4 242,21 1 3968,30-2-4245,0 0 0,0 2 0,40-1 1,85 5 411,-55 1-328,-49-1 343,-26 0-1432,4-1-4083,-22 10 2872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4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34 145 7297,'-8'-23'1440,"-9"-42"0,10 34 1234,6 30-2618,1 0 0,0 0 1,0 0-1,0 0 0,0 0 1,0 0-1,0 1 1,0-1-1,0 0 0,1 0 1,-1 0-1,0 0 1,0 0-1,1 1 0,-1-1 1,1 0-1,-1 0 0,0 0 1,1 1-1,0-1 1,-1 0-1,1 1 0,-1-1 1,1 0-1,0 1 0,-1-1 1,1 1-1,0-1 1,0 1-1,0-1 0,-1 1 1,1 0-1,0-1 1,0 1-1,0 0 0,0 0 1,0-1-1,-1 1 0,1 0 1,0 0-1,0 0 1,2 0-1,38 3 1189,-21 2-898,0 0 0,-1 2-1,1 1 1,-1 0 0,-1 1 0,29 19-1,-17-7 72,0 2 0,45 45 0,-58-51-316,-1 0 1,-1 1-1,-1 1 0,0 1 0,-2 0 0,0 0 0,-1 2 1,-1-1-1,-2 1 0,0 0 0,-1 1 0,-1 0 0,-1 0 1,-1 0-1,-1 1 0,-1-1 0,-1 1 0,-1 0 0,-1-1 1,-2 1-1,0 0 0,-1-1 0,-1 0 0,-12 30 0,10-32-677,-2-1 0,0-1 0,-1 1 0,-1-1 0,-1-1 0,0 0 0,-2-1 0,-23 24 0,20-25-1446,-1-1-1,-1-1 1,0 0 0,-34 17-1,19-14-3595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4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93 9949,'-4'0'-581,"-70"-7"-171,-12-1 4651,82 8-2847,-1-1-472,-2-1 1790,8-1-982,22-4-614,53-5-601,434-13 1186,-285 19-1252,42 0-702,86-4-3669,-319 8 3044,-6-1-1350,-8 3-3983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5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510 17 6833,'-90'5'-330,"-232"20"5598,249-16-2492,48-2 1399,46-4-2616,74-3-1379,-65 0 504,688-23 1561,-609 18-2223,-2 2-446,89-7-1832,-68-7-3385,-89 10-2767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8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3 128 9301,'6'-56'-1228,"-5"53"1765,-2 0-174,0-7-615,-2-13 3983,-2-9 2994,9 42-6488,52 194 1600,15 52 339,-51-192-1799,-3 1 0,8 70 0,-24-130-658,-1-1 0,0 1 0,0 0 0,0 0 0,-1 0 0,-1 7 0,2-11 30,0 0 0,-1 0 0,1 0 1,0 0-1,-1 0 0,0 0 0,1 0 0,-1 0 1,0 0-1,1 0 0,-1 0 0,0 0 1,0-1-1,0 1 0,-1 1 0,1-2-334,0 1-1,0-1 0,-1 1 0,1-1 0,0 0 0,0 0 1,-1 1-1,1-1 0,0 0 0,0 0 0,-1 0 0,1 0 0,0-1 1,0 1-1,-1 0 0,1-1 0,0 1 0,-1-1 0,-30-10-5005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9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8 284 10317,'-2'-8'-16,"0"0"1,1 0-1,0 0 0,0-1 1,1 1-1,0 0 0,0 0 1,1 0-1,0-1 0,0 1 1,1 0-1,0 0 0,0 1 1,1-1-1,0 0 0,1 1 1,-1-1-1,1 1 0,1 0 1,0 1-1,0-1 1,0 1-1,0 0 0,1 0 1,0 0-1,10-6 0,-3 2 64,0 1-1,0 1 1,1 1-1,-1 0 1,2 0 0,-1 1-1,1 1 1,0 1-1,0 0 1,0 1-1,1 0 1,-1 1 0,22 1-1,-26 0-353,0 2-1,0 0 1,1 0-1,-1 1 1,0 0 0,0 0-1,-1 2 1,1-1-1,0 1 1,-1 1-1,0 0 1,0 0 0,-1 1-1,1 1 1,-1-1-1,-1 1 1,1 1 0,-1 0-1,9 10 1,3 10-2270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6081,'-7'5'-63,"-10"7"463,1 0-1,1 0 1,0 2 0,-14 16-1,28-27 935,5 0-952,9 3-258,0 0 1,1 0-1,0-1 1,0-1-1,0 0 1,0-1-1,17 1 1,6 3-1405,0-5-1698,-23-3 885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9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5765,'2'-3'-244,"18"-37"-375,-18 38 1011,5 6-137,5 3 6,0 0 0,0 1 0,-1 1 1,0 0-1,-1 0 0,0 1 0,0 0 1,15 22-1,-21-26 23,0 0 1,-1 0-1,0 0 0,0 0 1,-1 0-1,1 1 0,-1-1 1,2 11 4437,-9-23-4324,-16-19-34,21 24-341,-1 0-1,0 0 1,0 0-1,1 0 1,-1 0-1,0 0 1,1 0-1,-1 0 0,1 0 1,0 0-1,-1 0 1,1 0-1,0 0 1,-1 0-1,1 0 1,0 0-1,0 0 0,0-1 1,0 1-1,0 0 1,0 0-1,0 0 1,1-2-1,0 0 61,-2-5 15,1 0 1,1 0-1,0 0 0,0 0 1,1 0-1,-1 0 0,2 0 1,-1 1-1,1-1 0,0 1 1,6-10-1,0 2 79,0 1 0,2 0 0,21-25 0,-28 35-147,0 0-1,0 1 1,0-1 0,0 1-1,0 0 1,1 0 0,0 0-1,-1 0 1,1 1 0,0 0-1,0 0 1,0 0 0,1 1-1,-1-1 1,0 1 0,1 1-1,-1-1 1,0 1 0,11 0-1,-12 1-12,1 0 1,-1 1-1,0-1 0,0 1 0,0 0 0,0 0 0,0 0 0,-1 1 0,1-1 0,-1 1 0,1 0 0,2 3 0,2 1 35,0 1-26,-1 0 0,0 1-1,0-1 1,-1 2 0,0-1-1,0 1 1,-1-1 0,-1 1-1,1 1 1,-2-1 0,3 12-1,10 20-801,-10-8-1353,-6-30 1401,0 1 0,1-1 0,-1 0 0,1 0 0,0 0 0,0 0 1,3 6-1,-3-7 7,2 5-94,3-1-2781,3 4-32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0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270 609 7349,'4'-1'-366,"8"-4"466,-1-1 0,0 0 0,0 0 0,0-1 0,-1-1 0,0 0 1,0 0-1,-1-1 0,0 0 0,8-11 0,-13 16 56,-1 0-1,0-1 1,-1 1-1,1-1 1,-1 1-1,0-1 1,0 0 0,-1 0-1,1 0 1,-1 0-1,1-10 1,-1 11 49,-2 3-178,1-1-1,0 1 1,0-1-1,-1 1 0,1-1 1,-1 1-1,1-1 1,-1 1-1,0 0 0,1-1 1,-3-1-1,1-1 29,1 2-24,0 0 0,-1 0 0,1 0 1,-1 1-1,1-1 0,-1 0 0,0 1 0,1-1 1,-1 1-1,0 0 0,0 0 0,0-1 0,0 1 1,0 0-1,0 1 0,-1-1 0,-1 0 1,-39-9 463,35 9-420,-7-1 100,1 0-1,-1 1 1,0 1-1,0 0 1,1 1-1,-1 0 0,0 1 1,1 1-1,-15 5 1,17-5-29,0 1-1,1 1 1,-1 0 0,1 0 0,1 1 0,-1 1 0,1 0 0,0 0 0,0 1-1,-16 17 1,23-21-73,0 0 0,0 0-1,0 0 1,0 0 0,1 1-1,-1-1 1,1 1-1,0 0 1,1 0 0,-1-1-1,1 1 1,0 0 0,0 0-1,0 1 1,1-1-1,0 0 1,0 0 0,0 0-1,1 0 1,-1 0 0,4 10-1,-2-9 8,1 0 0,-1 0 0,2-1 0,-1 1 0,0-1-1,1 0 1,0 0 0,0 0 0,1 0 0,-1 0 0,1-1 0,0 0 0,0 0-1,1-1 1,-1 1 0,1-1 0,6 2 0,-2 0 12,0-1 0,0 0 0,1-1 0,0 0 0,-1-1 0,1 0 1,0-1-1,0 0 0,0-1 0,0 0 0,0-1 0,0 0 0,13-3 0,-9 0 18,-1 0 1,1-1-1,-1-1 0,0-1 0,-1 0 1,0 0-1,0-2 0,21-16 1,-12 5-8,-1-1 0,-1-1 0,-1 0 0,-1-2 0,0 0 0,-2-1 0,-1 0 0,-2-1 0,16-39 0,-22 46-64,0 1-1,-2-1 0,0 0 1,-1-1-1,0 1 0,-2-1 0,-1 0 1,0 1-1,-1-1 0,-1 0 1,-1 0-1,-9-36 0,10 51-34,-1 0 0,0 0 0,-1 1 0,1-1 0,-1 1-1,-4-6 1,6 8-2,-1 0 0,1 0-1,0 1 1,-1-1 0,0 1-1,1-1 1,-1 1 0,0 0-1,1 0 1,-1-1 0,0 1 0,0 0-1,0 1 1,0-1 0,0 0-1,0 1 1,-4-2 0,-20 8 22,24-6-22,1 0 0,-1 1 1,1-1-1,0 1 1,-1-1-1,1 1 0,-1 0 1,1-1-1,0 1 1,0 0-1,0 0 0,-1 0 1,1 0-1,0 0 0,0 0 1,0 0-1,0 1 1,-1 1-1,-1 1 7,-3 2 13,1 1 0,0-1 0,0 1 0,0 0 0,0 1 0,1-1 1,1 1-1,-1 0 0,1 0 0,-3 13 0,2-4 106,1 0 1,1 1-1,-1 33 0,3-36-58,2-1 0,0 1 0,0-1 0,1 1 0,1-1 0,0 0 0,1 0 0,1-1 0,0 0 0,1 0 0,0 0 0,1 0 0,0-1 0,1-1 0,1 0 0,0 0 0,0 0 0,22 16 0,6 0-56,0-1 0,1-2-1,2-2 1,74 29 0,-111-49-38,0 0 1,-1 0 0,1-1 0,0 1 0,0-1-1,0 0 1,0 0 0,0-1 0,0 1 0,1-1 0,-1 0-1,0 0 1,0 0 0,0-1 0,0 1 0,0-1 0,0 0-1,0 0 1,0 0 0,0-1 0,0 0 0,0 1 0,-1-1-1,1 0 1,-1-1 0,1 1 0,-1-1 0,0 0 0,0 1-1,0-1 1,0 0 0,-1-1 0,1 1 0,-1 0-1,0-1 1,2-4 0,5-5-43,-1-1-1,-1 1 1,0-2 0,-1 1-1,-1-1 1,0 0-1,-1 0 1,4-30 0,-8 43 58,1-1 1,-1 0 0,0 1-1,-1-1 1,1 0-1,0 1 1,-1-1 0,1 0-1,-1 1 1,0-1-1,0 1 1,0-1 0,0 1-1,0-1 1,-1 1-1,1 0 1,-1 0 0,0-1-1,1 1 1,-1 0-1,0 1 1,0-1 0,0 0-1,-4-2 1,2 2 13,0 0 1,-1-1-1,1 2 1,-1-1-1,1 1 1,-1-1-1,0 1 1,1 0-1,-1 1 1,-7-1-1,8 1 48,-12 6 66,14-5-102,0-1 1,0 1 0,0-1 0,1 1 0,-1 0-1,0-1 1,0 1 0,1 0 0,-1 0-1,0 0 1,1 1 0,-1-1 0,1 0 0,-1 1-1,1-1 1,0 1 0,0-1 0,-1 1-1,1-1 1,0 1 0,0 0 0,1 0-1,-1-1 1,0 1 0,0 3 0,0-1 11,1 0 1,-1 0-1,1 0 1,0 1-1,1-1 0,-1 0 1,1 0-1,-1 0 1,1 0-1,1 1 1,-1-1-1,0 0 0,1-1 1,3 6-1,-1-1 22,1-1 1,1 0-1,-1 0 0,1 0 0,0-1 0,11 8 0,6 4-757,1-2 0,1-1 0,33 15 0,-45-24-755,0-1-1,1-1 1,0 0 0,21 3 0,-33-7-48,2-1-2136,14-5 627,-13 5-897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1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27 139 7645,'-1'-5'-476,"-9"-89"-69,10 90 826,8-18 1097,0 12-1042,-6 7-8,1 3-6,2 0-193,0 0 0,-1 1 0,1-1 0,-1 1 0,1 0 1,-1 1-1,1-1 0,-1 1 0,0 0 0,0 0 0,0 0 0,0 1 0,7 4 1,9 9 406,25 25 0,-5-4-35,-17-16-29,0 2-1,37 47 0,-58-68-29,0-8-399,12-63 795,6-75 0,-19 140 954,-13 10-1515,-6 5-94,0 0-1,1 1 0,-25 22 0,-55 55 815,-23 23-4866,107-103 1182,11-9 2155,1 1 0,0-1 0,-1 1 0,1 0 0,0-1 0,0 1 0,0 0 0,0 0 0,0 0 0,0 0 0,0 0 0,0 0 0,0 0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6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521 232 6941,'0'0'-294,"-4"-6"-30,-17-29 1274,-3 1 0,0 2 0,-41-42 0,9 23 5136,55 57-5721,-5 17-18,5-21-319,1-1-1,0 1 1,-1 0 0,1-1 0,0 1-1,0-1 1,0 1 0,0 0 0,0-1-1,1 1 1,-1 0 0,1-1 0,-1 1-1,1-1 1,-1 1 0,1-1 0,0 1-1,1 2 1,1 1 60,8 18 131,1 0 0,1-1 0,1 0 0,1-1 0,1 0 0,0-1 0,24 20 1,37 49 528,-29-33 1434,-47-54-462,-6 1-1551,-93 53 617,59-35-452,-69 48-1,70-39-577,-126 93-5183,48-49-6332,93-62 5484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1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7553,'62'-27'849,"-60"26"310,1 5-670,2 6-21,-1 0-1,0 0 1,0 1 0,-1 0 0,3 19 0,-3-12-10,1 3-340,-1-1-1,-1 1 0,-1 0 0,-1 0 0,-3 29 1,3-48-439,-1-1 1,1 1 0,-1 0-1,0-1 1,1 1-1,-1-1 1,0 0 0,0 1-1,0-1 1,0 0 0,-1 1-1,1-1 1,0 0 0,0 0-1,-1 0 1,1 0 0,-1 0-1,1 0 1,-1 0-1,1-1 1,-1 1 0,1-1-1,-1 1 1,1-1 0,-1 1-1,0-1 1,0 0 0,1 0-1,-1 0 1,0 0 0,-2 0-1,2 0 659,-3 0-2587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1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5909,'7'-21'-156,"-2"5"92,-1 3 48,3 1 24,5-1-40,17 13-144,0 13-421,-15-3-183,0 4-616,2 1 552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2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88 125 3636,'2'57'738,"-2"-54"-283,0 2 45,-17 49 3253,16-51-3003,-1-1 81,-1 4-770,2-6 96,1 1 1,0-1-1,-1 0 0,1 0 1,-1 1-1,1-1 0,0 0 1,-1 0-1,1 0 1,-1 1-1,1-1 0,-1 0 1,1 0-1,0 0 0,-1 0 1,1 0-1,-1 0 0,1 0 1,-1 0-1,1 0 0,-1 0 1,1 0-1,0 0 1,-1 0-1,1 0 0,-1 0 1,1-1-1,-1 1 0,1 0 1,-1-1-1,-28-14 370,28 14-497,0 1 0,1 0 0,-1-1 0,0 1 0,0-1 0,0 1 0,1-1-1,-1 1 1,0-1 0,0 0 0,1 1 0,-1-1 0,1 0 0,-1 0 0,1 1 0,-1-1 0,1 0 0,-1 0 0,1 0 0,-1 0 0,1 1 0,0-1 0,0 0 0,0 0 0,-1 0 0,1-2 0,0 2 88,-2-4-6,1 0 0,-1-1 0,1 1 0,0 0 1,1 0-1,-1 0 0,1-1 0,0 1 0,0 0 1,1-1-1,-1 1 0,1 0 0,0 0 0,3-8 1,-1 4 10,1-1 0,0 1 1,1 0-1,0 0 1,0 0-1,9-10 0,-10 14-100,1 0 0,0 0 0,0 0-1,0 1 1,1 0 0,-1 0 0,1 0-1,0 1 1,0-1 0,0 1 0,1 1-1,-1 0 1,1-1 0,-1 2-1,1-1 1,0 1 0,0 0 0,-1 0-1,1 1 1,0 0 0,0 1 0,0-1-1,0 1 1,-1 0 0,1 1 0,0-1-1,-1 2 1,1-1 0,-1 1-1,0-1 1,1 2 0,-1-1 0,-1 1-1,1 0 1,-1 0 0,1 0 0,-1 1-1,0 0 1,-1 0 0,7 8 0,23 52 133,3 6-1036,-33-65 200,0-1 0,1 1 0,-1-1 0,11 9 0,-10-11-325,-1 0 0,1 0-1,0-1 1,0 0 0,0 0 0,0 0 0,0 0 0,0-1 0,1 0 0,6 1-1,-8-2-2492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2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1 331 7149,'22'-6'-198,"1"-2"0,-1 0 0,39-22 1,-45 21 554,-1 0 1,0-2 0,-1 0 0,0-1-1,-1 0 1,0-1 0,-1 0-1,0-1 1,11-19 0,-20 26-110,0 0 0,-1-1 0,0 1 0,0-1 0,-1 1 0,0-1 0,0 0-1,-1-11 1,0 15-1,-1 0-6,0 1-173,0 0 0,0-1 0,0 1 0,0 0 0,-1 0 0,1 0-1,-1 1 1,0-1 0,0 0 0,0 0 0,0 1 0,-1 0-1,1-1 1,-1 1 0,1 0 0,-1 0 0,0 0 0,0 1-1,-3-3 1,3 3 106,2 1-166,1 1 1,0-1-1,-1 0 0,1 0 1,0 1-1,-1-1 1,1 0-1,0 0 1,-1 1-1,1-1 0,-1 0 1,1 0-1,-1 0 1,1 0-1,0 0 1,-1 0-1,1 0 1,-1 0-1,1 0 0,-1 0 1,1 0-1,0 0 1,-1 0-1,1 0 1,-1 0-1,1 0 1,-1-1-1,1 1 0,-1 0 1,0-1 1,1 1-1,-1 0 1,0 0 0,1-1-1,-1 1 1,1 0 0,-1 0-1,0 0 1,1 0 0,-1 0-1,0 0 1,1 0 0,-1 0-1,0 0 1,1 0 0,-1 0-1,0 1 1,1-1 0,-1 0 0,0 0-1,1 1 1,-1-1 0,1 0-1,-1 1 1,1-1 0,-1 0-1,0 1 1,0 0 0,-4 3 73,0 0 1,0 1-1,0 0 1,1 0-1,-1 0 1,1 0-1,1 0 1,-1 1-1,1 0 1,0 0-1,0 0 1,0 0-1,1 0 1,0 0-1,0 1 1,1-1-1,0 1 1,0-1-1,0 1 1,1 0-1,0-1 1,2 13 0,-1-14 46,0 0 1,0-1-1,0 1 1,1 0 0,0 0-1,5 8 1,-6-11-53,1-1 0,-1 1 0,0 0-1,1-1 1,-1 1 0,1-1 0,0 0 0,-1 1 0,1-1-1,0 0 1,0 0 0,0 0 0,0 0 0,0 0 0,0-1 0,0 1-1,0-1 1,3 1 0,-3 0 288,4-2 4,0-1-201,1 0 1,0 0-1,0-1 0,-1 1 1,0-2-1,1 1 0,-1-1 0,0 1 1,-1-2-1,1 1 0,8-9 1,95-115 2621,-108 127-2779,-1 1 1,1-1-1,-1 1 1,0-1-1,1 1 1,-1-1-1,1 1 1,-1-1 0,1 1-1,-1-1 1,1 1-1,0-1 1,-1 1-1,1 0 1,-1-1-1,1 1 1,0 0 0,-1 0-1,1-1 1,0 1-1,0 0 1,-1 0-1,1 0 1,0 0-1,-1 0 1,1 0-1,0 0 1,-1 0 0,1 0-1,0 0 1,0 1-1,-1-1 1,1 0-1,0 0 1,-1 1-1,1-1 1,-1 0 0,1 1-1,0-1 1,-1 1-1,1-1 1,-1 0-1,1 1 1,0 0-1,1 2 11,0 0-1,1 0 1,-1 0-1,-1 0 1,1 0-1,0 1 0,-1-1 1,2 6-1,122 320 207,-35-106-574,-59-140 100,-5 2-1,-3 0 0,-4 1 1,9 95-1,-27-163 158,0 0 0,-2-1 0,0 1 0,0-1 0,-2 1 1,0-1-1,-1 0 0,-1 0 0,0 0 0,-13 25 0,12-31 44,0-1 0,0 0 0,-1 0 0,-1-1 1,0 0-1,0 0 0,0-1 0,-1 0 0,0-1 0,-1 1 0,0-2 1,0 0-1,0 0 0,-1 0 0,0-1 0,-15 4 0,10-4 18,1-1-1,-1-1 1,1-1 0,-1 0-1,0-1 1,0-1-1,0 0 1,0-1-1,1-1 1,-1 0-1,0-1 1,1-1-1,0 0 1,0-1-1,-28-14 1,32 14 14,0-2 0,1 1 0,0-2 1,0 1-1,0-1 0,1-1 0,0 0 0,1 0 0,0 0 1,0-1-1,1-1 0,1 1 0,-1-1 0,2 0 0,0 0 0,0-1 1,1 0-1,0 0 0,1 0 0,-3-20 0,4 12-60,1 1-1,1-1 0,0 1 1,2-1-1,0 1 1,1 0-1,11-36 0,-5 29-135,2 0-1,0 1 1,2 0 0,30-44-1,-5 20-298,2 1-1,3 2 1,1 1 0,62-46 0,313-212-4477,-116 137-1283,-170 107 1904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4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319 173 7985,'0'0'-660,"-2"-2"-408,-27-14-558,26 14 1767,0 1-34,-39-5 1474,-50-1 0,22 2 513,66 5-1738,-1 0-13,-13 2-12,13-2-4,1 0 3,-10 0 13,10 0 308,0 0-316,-15 3 3872,34-2-3706,383-9 1683,-221 0-1663,2753-104 2891,-2837 107-3386,168-1-1321,-259 6 1054,0 0 1,0 0-1,0 0 1,0 0-1,0 0 1,0 1-1,0-1 1,0 1-1,0-1 1,0 1-1,-1 0 1,1 0-1,0 0 1,0 0-1,-1 0 1,1 0-1,2 3 1,-10-1-595,-12 5 165,0-1 1,0-1-1,0-1 0,0-1 1,-24 3-1,-107 7-1949,65-7 1408,-264 24-4343,228-20 3269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2095 1 5448,'-679'54'-832,"197"-21"1214,11 30 742,264-28 371,-4 2 3252,166-28 1535,63-11-5792,237-26 842,1259-58 1525,-1078 69-2484,753-41 534,-1131 55-883,125-4-411,-180 7 291,2 0-19,12 0-22,-12 0-26,-2 0-241,7 3-681,-17 0-2574,-21 1-1567,25-3 6414,-6 1-2884,4-4-430,-1 1 1393,-4-1-150,-4-3-2678,-3-2-129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0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33 660,'0'0'893,"1"-3"-472,9-27 9923,-18 34-10064,2-2-196,1 0 0,0 1 0,0-1 0,0 1 0,1 0 0,-1 0 0,1 1 0,0 0 0,0-1 0,0 1 0,0 1 0,0-1 1,-5 9-1,-15 32 484,1 0 1,2 2 0,3 0 0,1 1 0,3 1 0,2 0 0,-11 94 0,22-116-603,1 0 1,1 1 0,1-1 0,1 0 0,2 0-1,1-1 1,1 1 0,1-1 0,1-1-1,1 1 1,28 46 0,-25-51-983,1 0 0,0-2 0,2 0 0,0 0 1,1-2-1,1 0 0,1-1 0,26 18 0,-15-16-2041,-3-7-814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0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71 7537,'6'-37'-1515,"-6"34"1498,1-1 61,-1 3-6,0 0-1,0 1 0,1-1 1,-1 0-1,0 0 1,0 0-1,0 0 0,0 0 1,-1 0-1,1 0 1,0 0-1,0 0 1,0 1-1,-1-1 0,1 0 1,0 0-1,-1 0 1,1 0-1,-1 1 0,1-1 1,-1 0-1,1 0 1,-1 1-1,0-1 0,1 0 1,-1 1-1,0-1 1,0 1-1,1-1 0,-1 1 1,0-1-1,0 1 1,0 0-1,0-1 1,1 1-1,-3-1 0,-3 7 204,-9 12 86,0 0 0,0 1 0,2 0 0,1 1 0,0 0 0,-13 32-1,21-43-195,1 0-1,0 0 0,1 0 0,0 1 0,0-1 0,1 1 0,0-1 0,1 1 0,0-1 0,0 1 0,1-1 0,0 1 0,1-1 0,0 0 0,1 1 0,0-1 0,0 0 0,1 0 0,6 11 0,-1-6 248,0-1 0,1 0 0,1-1 0,0 0 0,0 0-1,1-1 1,1-1 0,27 18 0,-39-28-319,1 1 0,-1-1 0,1 0 0,-1 0 0,1 1 1,-1-1-1,1 0 0,-1 0 0,1 0 0,-1-1 0,1 1 0,0 0 0,-1-1 0,1 1 0,-1-1 0,0 1 0,1-1 0,-1 1 0,1-1 0,-1 0 0,0 0 1,0 0-1,1 0 0,-1 0 0,0 0 0,0 0 0,0 0 0,0 0 0,0-1 0,0 1 0,-1 0 0,1-1 0,0 1 0,-1-1 0,1 1 0,-1 0 0,1-1 1,-1 1-1,0-1 0,1 0 0,-1 1 0,0-1 0,0 1 0,0-1 0,0-1 0,-3-26 105,-2 0 0,0 0 0,-2 0 0,-12-32 0,8 33-1024,-1 0 1,-18-30-1,16 38-366,10 16-195,0-1 0,0 1 0,0 0-1,-1 0 1,0 0 0,-7-4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1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42 7673,'0'0'-370,"-4"-1"108,-38-5 4613,54 5-4146,209-20-2334,-118 13-2201,-52 4 1048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3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71 151 6605,'0'0'-476,"1"-5"-849,5-16 5398,-11 28-3924,-4 3 25,2 1 1,0 0-1,0 1 0,1 0 0,0 0 0,-5 17 1,5-10 198,2 0 1,-5 38 0,9-46-243,1-1 0,1 0-1,0 0 1,0 0 0,1 0 0,0 0-1,6 11 1,-6-14-11,1 0-1,-1 0 1,2 0-1,-1 0 1,1-1-1,0 0 1,0 0-1,1 0 1,-1 0-1,1-1 1,1 0-1,-1 0 1,1-1-1,13 8 1,-17-12 50,1 0-9,15 0-21,-14 0-8,-1-1-5,6-3-71,-1 0 0,0 0 0,0-1 0,-1-1 0,0 1 0,1-1 1,-2-1-1,1 0 0,-1 0 0,0 0 0,-1-1 0,1 0 0,5-10 0,-2 3 39,-1 0 0,-1-1 0,0 0 0,-1-1 0,-1 1 0,8-34 0,-12 42-72,0-1-1,-1 0 0,-1 1 1,1-1-1,-1 0 0,-1 0 1,0 1-1,0-1 0,0 0 1,-1 1-1,-1-1 1,-3-10-1,-13-26-3,18 42-20,-24-28 28,20 24 7,-1 2-1,1-1 1,-1 1 0,-1 0-1,1 0 1,-1 0-1,0 1 1,0 0 0,-10-3-1,15 5-11,-2 1-5,-11-6-5,12 5 1,0 1 13,-10 0-18,10 0-10,-2 3-9,1 0 14,-1 0 1,1 0-1,-1 0 1,1 1-1,0-1 0,0 1 1,0 0-1,1 0 1,-1 0-1,1 1 1,-1-1-1,1 1 0,0 0 1,1 0-1,-4 6 1,-5 11 62,1 1 0,1 1 0,1-1 0,0 2 0,2-1 1,1 1-1,-2 29 0,5-43 16,1 1 1,1-1-1,0 0 1,1 0-1,-1 0 0,2 0 1,0 0-1,0 0 1,1 0-1,0 0 0,0-1 1,1 0-1,0 1 1,8 11-1,-9-16 42,0-1 0,1 1 0,-1-1 0,1 0 0,0 0 0,0 0 0,0-1 0,0 1 0,1-1 1,-1 0-1,1 0 0,0-1 0,0 1 0,0-1 0,0 0 0,0 0 0,1-1 0,-1 0 0,7 1 0,-3-1 7,0-1 0,0 0 1,0-1-1,-1 0 0,1-1 1,0 1-1,0-2 0,0 1 0,-1-1 1,0-1-1,1 1 0,-1-1 0,0-1 1,-1 0-1,1 0 0,10-9 0,-6 3-22,0 0-1,-1 0 1,0-1-1,-1-1 0,0 0 1,-1 0-1,0-1 1,11-25-1,-17 33-85,-1-1-1,1 0 1,-1 0 0,-1 0-1,1 0 1,-1 0-1,-1 0 1,1 0 0,-1 0-1,0 0 1,-1-1 0,-2-12-1,0 8-9,-1 1-1,-1-1 0,1 1 0,-2 0 0,0 1 1,0-1-1,-10-11 0,10 14-12,0 1-1,-1 0 1,0 0-1,0 1 1,-16-11-1,11 8-3,-1 2-12,12 6-106,-1 0-1,1 1 0,0-1 1,-1 0-1,1 1 0,-1-1 1,1 1-1,-1-1 0,1 1 1,-1 0-1,1 0 0,-1-1 1,0 1-1,1 0 0,-1 1 1,1-1-1,-1 0 0,1 0 0,-1 1 1,0-1-1,1 1 0,-1-1 1,1 1-1,-2 1 0,-1-1 236,3 1-519,-1-1-1,1 1 1,0-1 0,-1 1-1,1 0 1,0-1 0,0 1-1,0 0 1,0 0 0,1 0 0,-1 0-1,0 0 1,1 0 0,-1 0-1,1 0 1,0 0 0,0 0-1,0 2 1,-1 0-2355,2 1-1329,7 20-1549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6:03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0 309 11481,'6468'-309'0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4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 9929,'-1'-3'-706,"4"-20"-1988,0 4 2202,2 24 545,6 5 74,-1 1 0,-1 0 0,0 0-1,-1 1 1,0 0 0,-1 1 0,0-1 0,6 18 0,-4 2 607,7 49-1,-16-78-532,0 17 269,0-16-187,2 19 2744,-5-16-2990,3-7 6,0 0-1,0 0 1,0 1 0,0-1-1,0 0 1,0 0 0,0 0-1,0 0 1,0 1 0,0-1 0,-1 0-1,1 0 1,0 0 0,0 0-1,0 0 1,0 0 0,0 1-1,0-1 1,0 0 0,-1 0-1,1 0 1,0 0 0,0 0-1,0 0 1,0 0 0,0 0-1,-1 0 1,1 0 0,0 1 0,0-1-1,0 0 1,0 0 0,0 0-1,-1 0 1,1 0 0,0 0-1,0 0 1,0 0 0,0 0-1,-1 0 1,1-1 0,0 1-1,0 0 1,0 0 0,0 0-1,-1 0 1,1 0 0,0 0 0,0 0-1,0 0 1,0 0 0,0 0-1,0-1 1,-1 1 0,1 0-1,0 0 1,0 0 0,0 0-1,0 0 1,0 0 0,0-1-1,-3-3-10,0 0 47,1 0 1,-1 0 0,1-1 0,0 1-1,0-1 1,0 1 0,1-1 0,-1 0-1,1 1 1,0-1 0,0-7-1,2-5 52,0 1 0,2-1-1,0 1 1,0-1 0,2 1-1,6-18 1,-7 25-89,0 0 0,0 0-1,0 0 1,1 0 0,1 1 0,-1 0 0,1 0 0,1 0-1,0 1 1,0 0 0,0 0 0,10-6 0,-16 12-39,1 0 0,0 1 0,0-1 0,0 1 1,0-1-1,-1 1 0,1 0 0,0-1 0,0 1 1,0 0-1,0 0 0,0 1 0,0-1 0,0 0 1,0 0-1,-1 1 0,4 1 0,30 15 32,-27-10-19,0 0-1,0 0 0,-1 1 1,0 0-1,0 0 0,0 1 1,-1 0-1,5 10 0,36 84 4,-32-67-203,-10-22-536,0-1 0,7 27 0,-9-16-2892,-2 0-3824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5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6 117 6109,'-2'-12'-218,"1"5"301,0 0 0,0 0-1,0 0 1,1 0-1,0 0 1,2-12-1,0 14 19,-2 3-53,0 1 0,0-1 0,1 0 0,-1 0 0,1 1 0,-1-1 0,1 0 0,0 1 0,0-1 0,0 1 0,0-1 0,0 1 1,0-1-1,0 1 0,0 0 0,1-1 0,-1 1 0,0 0 0,1 0 0,-1 0 0,1 0 0,-1 0 0,1 0 0,-1 1 0,1-1 0,0 0 0,0 1 0,-1 0 0,3-1 0,10 0 99,0 0 1,0 2 0,0-1-1,0 2 1,0 0 0,0 1 0,-1 0-1,1 1 1,-1 0 0,0 1-1,17 9 1,19 11 392,71 48 0,-97-57-363,0 1 0,-1 1 0,0 1 0,-2 0 0,0 2 0,-1 0 0,-2 1 0,0 1 0,15 29 0,-25-40-114,-1 0 0,-1 0 1,0 1-1,0-1 0,-2 1 1,1 1-1,-2-1 0,0 0 0,0 1 1,-1-1-1,-1 1 0,0-1 1,-1 1-1,-1-1 0,0 1 1,0-1-1,-2 0 0,1 0 0,-2 0 1,0-1-1,-7 15 0,4-13-331,-1-1 0,0 0-1,-1 0 1,0-1 0,-1 0-1,0-1 1,-1-1 0,0 1 0,-1-2-1,-22 14 1,-11 2-2241,-94 34 1,77-34 795,-11 7-775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7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83 5689,'-7'-17'-583,"6"15"582,-16-37 860,16 37-772,0 0 0,0 1 1,0-1-1,-1 0 0,1 1 0,-1-1 1,1 1-1,-1-1 0,1 1 1,-1 0-1,0 0 0,0-1 0,0 1 1,0 1-1,0-1 0,0 0 0,-2 0 1,1 0 135,-11 16 39,1 1 0,1 0 0,0 1 1,2 0-1,0 1 0,0 0 0,-9 29 0,9-21 10,2 0-1,2 0 1,0 0-1,1 1 1,0 31-1,4-48-120,1 0-1,1 0 1,0 0-1,0 0 1,1 0-1,0 0 1,1 0-1,0-1 1,5 12-1,-5-15-21,0-1 0,0 1 0,1-1 0,-1 0-1,1 0 1,1 0 0,-1 0 0,1-1 0,-1 0 0,1 0 0,1 0-1,-1 0 1,0-1 0,12 6 0,-13-9-57,-1 1 0,0 0 0,1 0 0,-1-1 1,0 0-1,1 0 0,-1 0 0,0 0 0,1 0 0,-1-1 0,0 1 0,0-1 0,1 0 0,4-2 0,-2 0 39,0 1 0,0-1-1,0 0 1,-1-1-1,1 1 1,7-8 0,-5 3-6,-1 0 1,0-1-1,0 0 1,-1 0 0,0 0-1,-1-1 1,0 0 0,5-13-1,25-94 94,-25 77-277,-9 38 39,2 11-131,3 15 160,0 3 11,1 1 0,1-2 1,2 1-1,16 31 1,-20-49 18,-1 0-1,2 0 1,-1 0 0,1-1 0,1 0-1,-1 0 1,1-1 0,1 0-1,-1 0 1,1-1 0,0 0 0,1-1-1,-1 0 1,1-1 0,0 1 0,13 2-1,-20-6-10,1-1-1,0 0 1,0 0 0,0 0-1,0 0 1,0-1-1,0 1 1,0-1-1,0 0 1,0 0 0,0-1-1,-1 1 1,1-1-1,0 1 1,-1-1-1,1-1 1,-1 1 0,0 0-1,0-1 1,0 1-1,0-1 1,0 0-1,4-6 1,0 0-1,-1-1-1,1 0 1,-2 0 0,1-1 0,-2 1 0,6-18-1,-3 1-3,-2 0 0,-1 0 0,1-42 0,6-39-40,-9 96 1,1-1 0,0 1 1,1 0-1,0 0 1,1 0-1,8-14 1,-11 22 16,1 0 0,-1 1 0,1-1 0,0 1 0,0 0 0,0 0 0,0 0 0,0 0 0,1 0 0,-1 0 0,1 1 0,0 0 0,0 0 0,0 0 0,0 0 0,0 1 0,0 0 0,0-1 0,1 1 0,-1 1 0,0-1 0,6 0 0,-5 2 7,0-1 0,0 1 0,1-1 0,-1 2-1,0-1 1,0 0 0,0 1 0,0 0-1,-1 0 1,1 1 0,0-1 0,-1 1-1,0 0 1,1 0 0,-1 0 0,0 1-1,-1-1 1,6 8 0,2 2-1,-2 1-1,0 1 1,-1-1-1,0 1 1,8 22 0,21 85-16,-11-32 35,-19-70 19,0 4 78,2 0-1,12 23 0,-21-46-90,1 0-1,-1 0 0,1 0 1,0 0-1,-1 0 0,1 0 1,0 0-1,-1-1 0,1 1 0,0 0 1,0 0-1,0-1 0,0 1 1,0-1-1,0 1 0,0-1 1,0 1-1,0-1 0,0 1 1,0-1-1,0 0 0,0 0 1,1 1-1,-1-1 0,0 0 1,0 0-1,0 0 0,0 0 1,0-1-1,0 1 0,1 0 0,-1 0 1,2-1-1,25-17 76,-26 16-91,15-12 39,0 0-1,-1-2 0,-1 0 0,-1-1 1,15-21-1,24-29-92,-53 66 48,1 1 0,-1-1 1,1 0-1,0 1 0,-1-1 0,1 1 0,0-1 0,-1 1 1,1 0-1,0-1 0,-1 1 0,1 0 0,0-1 0,0 1 1,-1 0-1,1 0 0,0 0 0,0-1 0,0 1 0,-1 0 1,1 0-1,0 0 0,0 0 0,-1 1 0,1-1 1,0 0-1,1 0 0,18 15-79,-15-10 76,-1 1 0,1 0 1,-1 1-1,-1-1 0,1 1 1,-1 0-1,3 8 0,7 15-2,-6-18 17,1 1 0,1-1-1,17 20 1,-21-27 8,0-1 1,0 0 0,0 1-1,0-2 1,1 1 0,0-1-1,-1 0 1,1 0 0,0 0-1,9 2 1,-11-5-9,0 1 0,-1-1 0,1 0 1,-1 0-1,1 0 0,0 0 0,-1-1 0,1 0 1,-1 1-1,1-1 0,-1 0 0,1-1 0,3-1 0,1-1-5,-1 0 0,0 0 1,0-1-1,10-8 0,-7 3-5,0-1 0,-1 1 0,-1-1 0,0-1 0,-1 0 0,0 0 0,0 0 0,7-22 0,-4 5-42,-1 0 0,9-54 0,-16 59-41,-1 19 44,-3 0-27,2 5 69,0-1 1,0 1-1,0 0 1,0-1-1,0 1 1,0 0-1,0-1 1,0 1-1,0-1 1,0 1-1,0 0 1,0-1 0,0 1-1,0 0 1,0-1-1,0 1 1,0-1-1,-1 1 1,1 0-1,0-1 1,0 1-1,0 0 1,-1 0-1,1-1 1,0 1-1,0 0 1,-1-1-1,1 1 1,0 0-1,0 0 1,-1 0-1,1-1 1,0 1-1,-1 0 1,1 0-1,0 0 1,-1 0-1,1 0 1,-1 0-1,1-1 1,0 1 0,-1 0-1,1 0 1,0 0-1,-1 0 1,1 0-1,-1 0 1,1 1-1,0-1 1,-1 0-1,1 0 1,0 0-1,-1 0 1,1 0-1,0 0 1,-1 1-1,-6 4 0,1 1 0,0-1 0,1 1 0,-1 0 0,1 1 0,0 0 0,1-1-1,-1 1 1,1 1 0,1-1 0,-1 1 0,1-1 0,-3 13 0,3 0 22,1-1-1,0 23 1,2-41-12,0 1 1,0-1-1,0 0 0,0 1 0,0-1 0,0 0 1,0 1-1,0-1 0,1 0 0,-1 1 0,1-1 1,-1 0-1,1 0 0,-1 0 0,1 1 0,-1-1 1,1 0-1,0 0 0,0 0 0,0 0 0,0 0 1,0 0-1,0 0 0,0-1 0,0 1 0,0 0 1,0 0-1,0-1 0,0 1 0,0-1 0,1 1 1,-1-1-1,0 1 0,0-1 0,1 0 0,-1 0 1,0 0-1,1 0 0,-1 1 0,0-2 0,1 1 1,-1 0-1,3-1 0,6 0 9,-1-2 1,1 1-1,0-2 0,14-6 0,-18 7-7,27-11 9,93-35-52,-123 48 32,0 1 1,0-1-1,0 1 0,0 0 0,0 0 1,0 0-1,0 0 0,0 1 1,0-1-1,0 1 0,0-1 0,-1 1 1,1 0-1,0 1 0,0-1 0,0 0 1,-1 1-1,1-1 0,-1 1 1,1 0-1,-1 0 0,0 0 0,0 0 1,0 0-1,0 1 0,4 4 1,1 4 0,1 1 1,-1 0-1,-1 1 1,6 14-1,55 144 80,-67-169-73,1-1 0,0 1 0,-1-1 0,1 0 0,0 1 0,0-1-1,0 0 1,0 0 0,0 1 0,1-1 0,-1 0 0,0 0 0,0 0 0,1-1 0,-1 1-1,0 0 1,1 0 0,-1-1 0,1 1 0,-1-1 0,3 1 0,-1-1-1,0 0 1,-1 0-1,1 0 1,0 0-1,0 0 0,0-1 1,0 0-1,0 1 1,-1-1-1,1 0 1,2-2-1,8-3 5,0-2 1,-1 0-1,20-17 0,-25 20-3,46-40-24,-2-1 0,-2-3-1,-2-1 1,54-78-1,-87 105-52,-13 21 37,-12 7-41,1-1 74,5-2 2,0-1 0,1 1 1,0 0-1,-1 0 0,1 1 0,0-1 1,0 1-1,0 0 0,1 0 0,-1 0 0,1 1 1,-6 6-1,3-3 10,1 1 1,0-1-1,0 1 1,1 0-1,0 1 1,0-1-1,1 1 1,0-1-1,0 1 1,-2 18-1,5-22-12,0 1 0,0-1 0,0 1 0,1-1 0,0 1 0,0-1 1,0 1-1,1-1 0,0 0 0,0 1 0,0-1 0,1 0 0,-1 0 0,1-1 0,1 1 0,-1-1 0,0 1 0,1-1 0,7 6 0,0 0-338,1-1-1,0-1 1,0 0-1,1-1 0,0 0 1,0-1-1,1 0 1,-1-1-1,1 0 0,1-2 1,17 4-1,4-3-1665,0 0 1,1-3-1,56-4 1,-5-5-1789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8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1 171 8033,'4'-23'443,"-2"0"0,1-42 1,-3 62-51,1 0 1,2-25 1283,-3 27-1493,0 0-1,0 0 1,0-1-1,0 1 1,0 0-1,0 0 1,0 0-1,1 0 0,-1 0 1,0 0-1,1 0 1,-1 0-1,0 0 1,1 0-1,0 0 1,-1 0-1,1 0 1,-1 0-1,1 0 1,0 0-1,1-1 0,8 16-121,0 0 0,0 0-1,-2 1 1,0 0-1,0 0 1,-2 1 0,7 21-1,-4-7 209,-1 0-1,-1 1 1,-2 0-1,2 41 1,-8-63 2637,-3-12-2004,-5-17-1412,7 14 835,1 5-313,0-1 0,1 1 1,-1 0-1,0-1 1,1 1-1,-1-1 1,1 1-1,0-1 1,-1 1-1,1-1 0,0 1 1,0-1-1,0 1 1,0-1-1,0 1 1,0-1-1,0 1 0,0-1 1,1-1-1,0-1 33,0-4-15,0 1 0,0 0 1,0-1-1,1 1 0,0 0 1,1 0-1,-1 0 1,1 0-1,1 1 0,-1-1 1,1 1-1,7-9 0,1-1-16,1 1-1,1 1 0,17-14 0,-10 9-14,2 1-1,36-21 0,-51 34-8,0 1 0,0 0 1,0 0-1,0 1 0,1 0 0,0 1 1,-1 0-1,1 0 0,0 0 0,0 2 1,15-1-1,-19 2 7,-1-1-1,1 1 1,-1 1 0,1-1-1,-1 0 1,0 1 0,1 0-1,-1 0 1,0 1 0,0-1-1,0 1 1,-1 0 0,1 0 0,-1 0-1,0 0 1,1 0 0,-1 1-1,-1 0 1,1-1 0,3 8-1,3 6 9,-1 0-1,-1 0 0,8 32 1,-7-22 5,9 43 9,1 1-1105,1-29-2996,-18-40 2435,20-35-7969,-9 13 5892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99 8597,'19'-52'-2464,"-17"49"2434,-2 2 58,1-1 0,0 1-1,0 0 1,-1 0 0,1-1-1,-1 1 1,1 0 0,-1-1-1,1 1 1,-1-1 0,0 1-1,0-1 1,0-1 0,4-11 2307,-4 14-2287,0 0 0,0 0-1,1 0 1,-1 0 0,0-1-1,0 1 1,0 0 0,0 0 0,1 0-1,-1-1 1,0 1 0,0 0-1,0 0 1,0-1 0,0 1-1,0 0 1,0 0 0,0-1 0,0 1-1,0 0 1,0 0 0,0-1-1,0 1 1,0 0 0,0 0 0,0-1-1,0 1 1,0 0 0,0 0-1,0 0 1,0-1 0,0 1 0,0 0-1,0 0 1,0-1 0,-1 1-1,1 0 1,0 0 0,0 0 0,0-1-1,-11 6 330,-12 13-374,14-8 209,1 0-1,-1 0 0,2 1 1,-1 0-1,2 0 1,-9 18-1,2-3 94,-4 3 91,2 0 1,2 2 0,1 0 0,1 0-1,1 1 1,-7 45 0,15-66-307,1 0 0,0 1 0,0-1 0,1 0 0,1 0 0,0 1 0,1-1 0,0 0 0,0 0-1,1 0 1,1-1 0,0 1 0,0-1 0,1 0 0,0 0 0,1 0 0,0-1 0,0 1 0,1-2 0,1 1 0,-1-1 0,13 11 0,-7-9-351,0-1 1,1 0-1,-1-1 0,2-1 1,-1 0-1,1-1 0,0 0 1,16 3-1,-13-5-1330,0 0 0,0-2 0,31 1 0,-47-3 1297,0 0 0,0 0-1,0 0 1,0 0-1,0-1 1,-1 1-1,1 0 1,0-1-1,0 0 1,0 1 0,2-2-1,1-1-529,0 2-2046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6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140 160 6189,'-123'-61'1984,"120"60"-1364,-2-2 297,-4-2-669,10-1 2649,15-14-2543,-6 14-156,115-20-3180,-11 4-2897,-73 13 3189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54 6001,'3'-5'-82,"-1"-1"1,0 1 0,0 0 0,-1-1-1,0 1 1,0-1 0,0-6-1,-1 9 1355,-8 8-950,-1 0-147,0 0 0,0 2 0,1-1 0,-1 1 0,2 0 0,-1 0 0,1 1 0,-12 16-1,-1 9 237,1 0 0,1 0-1,2 2 1,2 0-1,1 1 1,2 0 0,1 1-1,-7 53 1,16-77-333,1-1 0,0 1-1,0 0 1,2 0 0,-1 0 0,2-1 0,-1 1 0,2-1 0,0 0 0,0 0 0,1 0-1,1 0 1,0-1 0,0 0 0,1 0 0,1-1 0,0 1 0,13 13 0,-9-14-277,-1 0 0,1 0 0,0-1 0,1-1 0,0 0 0,21 9 0,-18-11-626,-1 0 1,2-1-1,-1 0 0,0-2 1,34 4-1,-24-6-1693,-4 0-515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7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93 112 6481,'-79'-29'496,"76"28"552,3 1-1017,0 0 1,-1 1 0,1-1-1,0 0 1,-1 0-1,1 0 1,0 0 0,-1 0-1,1 0 1,0 0-1,-1 0 1,1 0 0,0 0-1,-1 0 1,1 0-1,0 0 1,-1 0 0,1 0-1,0-1 1,-1 1-1,1 0 1,0 0 0,0 0-1,-1 0 1,1-1-1,0 1 1,0 0 0,-1 0-1,1-1 1,0 1-1,0 0 1,-1 0 0,1-1-1,0 1 1,0 0-1,0 0 1,0-1 0,9-9 1022,16-5-468,-24 15-672,13-5-236,0-1-1,1 2 1,0 0 0,22-3 0,7-2-1671,-7 0-442,1 1-450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8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78 166 6589,'1'-7'-34,"-6"-24"-362,4 28 485,0 21 63,-1 0 0,-6 27-1,-3 18 121,2 135 492,4-68 158,-1-99-250,1-16 426,5-15-1060,0 0 1,0 0-1,0 0 1,0 0-1,0 0 0,0 0 1,-1 0-1,1 0 1,0 0-1,0-1 1,0 1-1,0 0 0,0 0 1,0 0-1,0 0 1,0 0-1,0 0 1,0 0-1,-1 0 0,1 0 1,0 0-1,0 0 1,0 0-1,0 0 1,0 0-1,0 0 0,0 0 1,0 0-1,-1 0 1,1 0-1,0 0 1,0 0-1,0 0 0,0 0 1,0 0-1,0 0 1,0 0-1,0 1 1,0-1-1,0 0 0,-1 0 1,1 0-1,0 0 1,0 0-1,0 0 0,0 0 1,0 0-1,0 0 1,0 0-1,0 0 1,0 0-1,0 1 0,0-1 1,0 0-1,0 0 1,0 0-1,0 0 1,0 0-1,0 0 0,0 0 1,0 0-1,0 1 1,0-1-1,0 0 1,0 0-1,0 0 0,0 0 1,-5-15 134,1 1 1,0-1-1,1-1 0,1 1 1,-1-21-1,3-13 164,3 1 0,1-1 0,13-57 0,-13 89-279,0 0 0,1 0-1,1 1 1,1 0-1,0 0 1,1 0-1,0 1 1,2 0 0,-1 1-1,2 0 1,0 0-1,19-17 1,-22 24-68,1 0 0,1 0 1,-1 1-1,1 1 0,0-1 1,0 2-1,1-1 0,-1 2 1,1-1-1,0 1 0,0 1 0,0 0 1,0 0-1,1 1 0,-1 1 1,0 0-1,1 1 0,-1 0 1,0 0-1,0 1 0,0 1 1,0-1-1,21 10 0,-31-12 8,0 1 0,0-1-1,-1 1 1,1-1 0,0 1 0,0 0-1,0-1 1,-1 1 0,1 0 0,0-1-1,-1 1 1,1 0 0,0 0 0,-1 0-1,1 0 1,-1 0 0,1-1 0,-1 1 0,0 0-1,1 0 1,-1 0 0,0 0 0,0 0-1,0 0 1,0 0 0,0 0 0,0 0-1,0 0 1,0 0 0,0 0 0,0 0-1,0 0 1,0 0 0,-1 0 0,1 0-1,-1 0 1,1 0 0,0 0 0,-1 0-1,0 0 1,1 0 0,-1-1 0,1 1-1,-1 0 1,0 0 0,0-1 0,0 2-1,-5 4 3,1-1-1,-1 1 0,-1-1 0,-11 8 0,-101 54 64,83-48 20,0 0-1,2 2 1,1 2 0,-35 29-1,66-50-50,0 0-1,1-1 0,-1 1 1,0 0-1,1 0 1,-1 0-1,1 0 1,0 0-1,-1 1 0,1-1 1,0 0-1,0 0 1,1 1-1,-1-1 1,0 1-1,1-1 0,0 1 1,-1-1-1,1 1 1,0 2-1,1-2 0,0 0-1,0 1 1,0-1-1,0 0 1,0 0-1,1 0 1,0 0-1,-1 0 1,1 0-1,0 0 1,1-1-1,-1 1 1,3 2-1,9 7 72,1 0 1,1-1-1,0-1 0,23 11 0,-24-12-10,143 70-300,-50-30-4215,-56-29-4215,-49-18 5761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8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0 294 6641,'13'-6'148,"-1"0"0,-1-1 0,1 0 0,-1-1 0,0 0 1,-1-1-1,0 0 0,0-1 0,-1 0 0,0 0 1,-1-1-1,0 0 0,-1-1 0,0 1 0,-1-1 0,0-1 1,-1 1-1,0-1 0,-1 0 0,4-23 0,-8 33-62,1 0-1,-1-1 0,-1 1 0,1-1 1,0 1-1,-1-1 0,0 1 1,0 0-1,-2-6 0,3 8-64,-1 0 1,1-1-1,-1 1 0,1 0 0,-1 0 1,0 0-1,1 0 0,-1 0 0,0 0 0,0 0 1,0 0-1,0 0 0,0 0 0,0 1 0,0-1 1,0 0-1,0 1 0,-1-1 0,1 1 1,0-1-1,0 1 0,-1-1 0,1 1 0,0 0 1,0 0-1,-1-1 0,1 1 0,0 0 0,-2 0 1,-7 2 47,1-1-1,-1 2 1,1-1 0,-1 1 0,1 0 0,-9 6 0,14-8-46,0 1 0,1 0 1,0 1-1,-1-1 1,1 1-1,0-1 1,0 1-1,0 0 0,0 0 1,1 0-1,-1 1 1,1-1-1,0 1 0,0-1 1,0 1-1,1 0 1,-3 4-1,4-5-70,0 1 1,0-1-1,0 0 0,1 0 0,-1 1 0,1-1 1,0 0-1,-1 0 0,1 0 0,1 0 1,-1 0-1,0 0 0,1 0 0,0 0 0,-1 0 1,1-1-1,0 1 0,0-1 0,1 1 0,-1-1 1,0 0-1,1 0 0,5 4 0,3 1-613,0-1-1,0 0 0,1-1 0,0 0 1,0 0-1,0-1 0,0-1 1,15 2-1,0-2-2559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6:59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26 108 2036,'0'0'950,"-2"-2"-405,-1-4 195,0 0 1,1 1-1,-1-1 0,1 0 1,0-1-1,1 1 0,-1 0 1,1 0-1,0-10 0,1 11-16,-1-17 2406,-1 13 3699,16 75-5434,37 104 0,5 13 54,-26-71-1548,-4-42-6156,-27-59 2955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0 628 6761,'16'-3'-9,"0"-1"0,-1-1 1,0 0-1,0-2 0,0 1 0,-1-2 1,0 0-1,-1 0 0,17-14 1,-18 12 368,-1 0 1,-1-1-1,1 0 1,-2-1 0,0 0-1,0 0 1,-1-1-1,0 0 1,9-24 0,-16 35-307,-1 0 1,0 0-1,1 0 1,-1-1-1,0 1 0,0 0 1,0 0-1,0 0 1,-1-1-1,1 1 1,-1 0-1,1 0 1,-1 0-1,0 0 1,0 0-1,1 0 1,-2 0-1,1 0 1,-2-2-1,2 2-77,0 0 49,0 1-1,0-1 1,0 1 0,-1-1 0,1 1 0,-1 0 0,1 0 0,-1 0 0,1-1 0,-1 2 0,1-1-1,-1 0 1,0 0 0,0 0 0,1 1 0,-1-1 0,0 1 0,-2-1 0,0 0 25,-1 1-1,1 0 1,0 0 0,0 0 0,0 0 0,0 0 0,-7 2-1,4 0-1,0 1 0,0 0 0,0 0 0,0 1-1,0-1 1,1 1 0,0 1 0,0-1-1,0 1 1,0 0 0,1 1 0,0-1 0,0 1-1,0 0 1,1 0 0,0 1 0,-6 10 0,4-5 134,1-1 0,0 2 1,1-1-1,0 1 1,1-1-1,0 1 0,1 0 1,0 0-1,1 16 1,1-28-157,0 0 1,0 0-1,-1 0 1,1-1-1,0 1 1,0 0-1,0 0 1,1 0-1,-1 0 1,0-1-1,0 1 1,0 0-1,1 0 1,-1 0-1,0-1 1,1 1-1,-1 0 1,0 0-1,1-1 1,-1 1-1,1 0 1,0-1-1,-1 1 1,1 0-1,-1-1 1,1 1-1,0-1 1,-1 1-1,1-1 1,0 0-1,0 1 1,-1-1-1,1 0 1,0 1-1,0-1 1,0 0-1,0 0 1,-1 0-1,1 1 1,0-1-1,0 0 1,0 0-1,0 0 1,-1-1-1,1 1 1,0 0-1,0 0 1,0 0-1,0-1 1,-1 1-1,1 0 1,0-1-1,1 0 1,5-1-12,-5 0-2,1 0-1,0 1 1,0 0-1,0 0 1,1 0-1,-1 0 1,0 0-1,0 0 1,0 1-1,1 0 1,-1 0-1,0-1 1,1 2-1,-1-1 0,0 0 1,0 1-1,1 0 1,-1-1-1,0 1 1,0 0-1,0 1 1,0-1-1,0 1 1,0-1-1,0 1 1,-1 0-1,4 3 1,33 40 17,-32-36-50,0 0-1,1-1 1,0 0 0,15 12 0,-22-19 16,1 0 1,0 0-1,0-1 0,0 1 1,0-1-1,0 1 0,0-1 1,0 0-1,0 0 1,0 0-1,0 0 0,1 0 1,-1 0-1,0 0 0,0-1 1,0 1-1,0-1 0,-1 0 1,1 1-1,0-1 1,0 0-1,2-2 0,3-1-1,-1 0-1,1 0 0,-1-1 1,8-7-1,2-5 14,-1-1-1,0 0 1,-1-1 0,-1-1 0,-1 0 0,-1-1-1,-1 0 1,15-43 0,-14 27 82,-1-1-1,-2-1 1,-2 1 0,3-62 0,-8 82-8,-2 0 0,1 0 1,-2 0-1,0 1 1,-1-1-1,-1 1 0,-1-1 1,-11-25-1,5 32 45,10 11-113,1 0-1,0 0 0,-1-1 1,1 1-1,0 0 0,-1 0 0,1 0 1,0-1-1,-1 1 0,1 0 1,0-1-1,-1 1 0,1 0 1,0-1-1,-1 1 0,1 0 1,0-1-1,0 1 0,0 0 1,0-1-1,-1 1 0,1-1 0,0 1 1,0 0-1,0-2 0,-5 7 198,1-1-162,1 0 0,-1 0-1,1 0 1,0 1 0,1-1-1,-1 1 1,1 0 0,0 0-1,0 0 1,0 0 0,1 0-1,0 0 1,0 0 0,0 1-1,0-1 1,1 0-1,0 1 1,1 8 0,1 28 258,2 1 1,3-1 0,13 53-1,-10-63-756,18 44 0,-17-53-1222,0-1 0,21 30-1,-28-47 716,0-1 0,1 1-1,-1-1 1,1 0 0,-1-1 0,7 5-1,-5-4-719,8 5-3060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9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9105,'23'-113'113,"-22"110"104,-1 0-31,-5 190 3548,7-101-2860,26 161 0,-11-118-8347,-16-125 4849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0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7033,'38'-83'444,"-31"86"-275,6 6-41,0 1-1,-1 0 1,0 1-1,-1 0 1,20 25-1,42 50-546,128 118-1,-172-184-2753,-17-15 630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0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0 293 5829,'25'-265'2336,"-24"242"-1552,-1 19 829,-3 16-1199,-4 20-80,3 0-1,0 1 1,2 0-1,3 48 1,3-49-241,1 0 0,1 0 0,11 31 0,-11-44-1564,1 0 1,1-1-1,13 22 0,-17-35-969,9 10-397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 6697,'69'-62'618,"-66"59"507,-1 9-840,0-2-189,-1-3-66,0 0 1,0 1-1,0-1 1,-1 0 0,1 1-1,-1-1 1,1 1 0,-1-1-1,1 1 1,-1-1 0,0 1-1,0-1 1,1 1 0,-1-1-1,0 1 1,-1-1 0,1 1-1,0 2 1,-24 193 3266,24-194-2892,3 2 145,-3-5-530,0 0 1,0 1 0,0-1-1,0 0 1,1 1-1,-1-1 1,0 0 0,0 1-1,0-1 1,0 0-1,0 0 1,0 1-1,1-1 1,-1 0 0,0 0-1,0 1 1,0-1-1,1 0 1,-1 0 0,0 1-1,0-1 1,1 0-1,-1 0 1,0 0 0,1 0-1,-1 0 1,0 1-1,0-1 1,1 0-1,-1 0 1,0 0 0,1 0-1,-1 0 1,0 0-1,1 0 1,-1 0 0,0 0-1,1 0 1,-1 0-1,0 0 1,1 0-1,-1 0 1,0 0 0,0-1-1,1 1 1,-1 0-1,0 0 1,1 0 0,-1 0-1,0-1 1,1 1-1,38-26 316,-25 14-160,2 2 0,-1 0-1,1 1 1,28-12-1,-40 21-214,1-1-1,0 1 0,-1 0 0,1 1 0,-1-1 0,1 1 0,0 0 0,-1 0 0,0 0 0,1 1 0,-1 0 0,0-1 0,0 2 0,1-1 0,-2 0 1,1 1-1,0 0 0,6 5 0,-4-2-562,0 0 1,0 1-1,0 0 1,8 14 0,5 12-6685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2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1 308 6845,'9'-10'-153,"-6"6"139,-1 1 0,1-1 0,0 1 0,-1 0-1,2 0 1,-1 0 0,0 1 0,1-1 0,-1 1 0,1 0 0,0 0 0,-1 0 0,1 0 0,0 0 0,0 1 0,5-1 0,-7 2 41,0 0-1,1 1 1,-1-1-1,0 1 1,0 0-1,1 0 1,-1 0-1,0 0 1,0 0-1,0 0 1,4 3 0,-1 0 40,0-2 27,-1 1-1,0 0 0,-1 0 1,1 0-1,0 0 1,-1 0-1,0 1 0,0 0 1,0-1-1,0 1 1,0 0-1,-1 1 0,0-1 1,0 0-1,0 1 1,0-1-1,0 6 0,0-2 190,0 0 0,-1 1-1,0-1 1,0 1 0,-1-1-1,0 0 1,-1 1 0,-2 14-1,-2-1 1421,5-30 679,8-32-1261,-5 31-1036,0 0 0,1 0 0,1 0 0,-1 1 0,2-1 0,-1 1 1,1 0-1,0 1 0,0-1 0,1 1 0,0 0 0,1 1 0,-1 0 0,1 0 0,14-7 0,-19 11-67,-1 0-1,1 1 1,0 0 0,0-1 0,0 1-1,0 0 1,0 0 0,0 1-1,0-1 1,0 1 0,0 0 0,0-1-1,0 1 1,0 0 0,0 1 0,0-1-1,0 1 1,0-1 0,0 1-1,0 0 1,0 0 0,0 0 0,0 0-1,0 1 1,0-1 0,-1 1-1,1 0 1,-1 0 0,1 0 0,2 3-1,1 2 12,0-1-1,-1 1 0,0 0 0,0 1 1,-1-1-1,0 1 0,0 0 0,-1 0 1,5 16-1,-1 7 170,-6-28 44,4-9-268,62-82-520,-66 87 535,-1 0 0,1 1 0,0-1 0,-1 0 0,1 1 0,0-1 0,0 0 0,-1 1 0,1-1 0,0 1 0,0-1 0,0 1 0,-1 0 0,1-1 0,0 1 0,0 0 0,0 0 0,0 0 0,0-1 0,0 1 1,0 0-1,0 0 0,0 0 0,0 0 0,0 1 0,0-1 0,-1 0 0,1 0 0,0 0 0,0 1 0,0-1 0,1 1 0,1 1-3,0 0-1,-1-1 1,1 1 0,-1 0 0,1 0-1,-1 1 1,0-1 0,0 0 0,2 4-1,57 91-165,-44-75 223,-11-19 117,-1-8-127,4-7-29,0-1 1,-1 0 0,0 0 0,-1 0-1,-1-1 1,0 0 0,4-16 0,98-288 104,-108 317-110,0 1 1,0 0-1,0-1 0,0 1 0,0 0 1,0-1-1,0 1 0,0 0 0,0-1 1,0 1-1,1 0 0,-1-1 1,0 1-1,0 0 0,0-1 0,0 1 1,0 0-1,0-1 0,1 1 1,-1 0-1,0-1 0,0 1 0,1 0 1,-1 0-1,0 0 0,0-1 1,1 1-1,-1 0 0,0 0 0,1 0 1,-1-1-1,0 1 0,1 0 0,-1 0 1,0 0-1,1 0 0,-1 0 1,0 0-1,1 0 0,-1 0 0,0 0 1,1 0-1,-1 0 0,0 0 1,1 0-1,-1 0 0,0 0 0,1 0 1,-1 0-1,0 0 0,1 0 1,-1 1-1,0-1 0,1 0 0,-1 0 1,0 0-1,0 1 0,1-1 0,-1 0 1,0 0-1,0 1 0,1-1 1,-1 0-1,0 0 0,0 1 0,0-1 1,1 0-1,-1 1 0,11 21 5,-10-21-5,6 18 9,-1-1 0,-1 1 0,0 1 0,-2-1 0,2 33 0,3 14 36,-1-13-38,-6-36 76,2 1-1,6 26 1,-9-42-40,1-1-41,0 0 1,0-1-1,0 1 0,0-1 1,0 1-1,0-1 0,0 1 1,1-1-1,-1 0 0,0 0 1,0 1-1,0-1 0,0 0 1,0 0-1,1 0 0,-1 0 1,0 0-1,0-1 0,2 1 1,5-3 0,13-4-18,1 1 0,-1 1 0,1 0-1,39-1 1,-59 6 15,0 0-1,-1 0 1,1 1-1,0-1 1,-1 1-1,1 0 1,-1-1-1,1 1 1,-1 0-1,1 0 1,-1 0-1,0 0 1,1 0-1,-1 0 1,0 1-1,0-1 1,0 0-1,0 0 1,0 1-1,0-1 1,0 1-1,0-1 1,0 1-1,-1-1 1,1 1-1,-1 0 1,1-1-1,-1 1 1,0 0-1,1 2 1,-1 0-4,-2 1 8,-1 1 1,0 1 0,0-1 1,-1 0-1,0 0 0,0-1 0,-1 1 0,1-1 0,-1 0 1,0 0-1,-1 0 0,1-1 0,-1 0 0,0 0 0,-7 3 1,-50 21-447,59-27 176,-6 0-70,7-1-18,9-2-1741,-6 2 2093,24-7-223,-1 1 0,35-3 0,-23 6-34,0-2 0,45-12 0,-67 13 310,1 0-1,-1-1 1,0 0-1,-1-1 1,1-1-1,-1 0 1,0 0-1,17-16 1,-25 18-5,0 0 1,-1 0-1,1 0 0,-1 0 1,0-1-1,-1 1 0,4-11 1,-5 12-20,1 0 19,-5 0-6,-5-14-11,7 17-25,1 0-1,-1 0 1,1 1 0,-1-1 0,0 0 0,0 1 0,1-1 0,-1 1 0,0-1 0,0 1 0,0 0 0,1-1 0,-1 1 0,0 0-1,0-1 1,0 1 0,0 0 0,0 0 0,0 0 0,0 0 0,1 0 0,-1 0 0,0 0 0,-2 0 0,-1 0 5,-1 0 1,1 0 0,-1 0 0,1 0-1,-1 1 1,1-1 0,-1 1 0,1 1-1,0-1 1,0 1 0,-7 3-1,0 0 12,1 0 0,0 2 0,-10 7 0,15-11-3,1-1 0,1 2 0,-1-1 0,0 0 0,1 1 0,0 0 0,0 0 0,0 0 0,0 0 0,1 0 0,-1 0 0,1 1 0,0-1 0,1 1 0,-1-1 0,-1 10 0,2-10 50,5-1-1,-2-1-60,-1-1 1,0 0 0,0 1 0,1-1-1,-1 0 1,1 0 0,-1 1 0,1-1 0,-1 0 0,1-1-1,0 1 1,-1 0 0,1 0 0,0-1 0,0 1 0,-1-1-1,1 1 1,0-1 0,0 0 0,0 0 0,0 0 0,0 0-1,-1 0 1,1 0 0,0 0 0,3-2 0,11-3 14,1-2 0,-2 0 1,1-1-1,-1 0 0,0-2 0,21-16 1,77-78 433,-75 66-8,45-36-1,-82 73-433,0 1-1,1-1 1,-1 0-1,0 0 1,0 0 0,0 1-1,1-1 1,-1 0-1,0 1 1,1-1-1,-1 1 1,1 0-1,-1-1 1,0 1 0,1 0-1,-1 0 1,1 0-1,-1 0 1,1 0-1,-1 0 1,1 0-1,-1 1 1,0-1 0,1 1-1,2 0 1,-2 1 1,0-1-1,1 1 1,-1 0 0,0 0 0,0 1 0,0-1 0,0 0 0,0 1 0,0-1 0,-1 1 0,3 4 0,2 7 34,-1 0 0,-1 0 1,6 29-1,11 116-3170,-21-155 2387,0 0 0,0 0-1,-1 0 1,1 0 0,-1-1 0,0 1-1,0 0 1,0 0 0,0 0 0,-1-1-1,-2 5 1,-5 3-3015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3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881 44 7401,'3'-1'-483,"-2"1"430,5-2-124,0 0 0,0 0 1,0-1-1,0 1 0,0-1 1,7-6-1,-21 7 179,-10-3 1,-1 1 1,0 1 0,0 0-1,0 2 1,-21 0-1,-189 6 100,-222 11 3971,446-16-3912,-14 3 96,15-3-154,3 0-86,0 1-1,-1-1 0,1 1 1,0-1-1,0 1 0,0 0 1,0-1-1,0 1 0,0 0 1,0 0-1,0 0 1,0-1-1,1 1 0,-1 0 1,0 0-1,0 0 0,1 0 1,-1 1-1,1-1 0,-1 0 1,1 0-1,-1 0 0,1 0 1,-1 2-1,-8 34 342,9-36-340,-24 162 1631,7 0 0,4 210 0,13-333-1139,2 0-1,1 0 0,2 0 1,2-1-1,22 73 0,-25-103-439,0 0 0,1 0-1,0-1 1,0 0 0,1 0-1,0 0 1,0 0-1,1-1 1,0 0 0,0-1-1,0 1 1,1-1-1,0-1 1,1 1 0,-1-2-1,1 1 1,0-1 0,10 3-1,17 6-231,1-3 0,0-1-1,46 5 1,-80-13 138,90 11-2743,185 0-1,95-40-5173,-231 9 3419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17 8397,'-137'-10'-2065,"75"4"2874,59 5-520,-20 1 362,19 0 1798,16 3-2143,650 87 2335,-597-87-1847,30 5 1073,-91-7-1754,1 3 24,-4-4-128,0 0 1,-1 0-1,1 0 0,-1 0 0,1 1 0,0-1 1,-1 0-1,1 0 0,-1 1 0,1-1 1,-1 0-1,1 1 0,-1-1 0,1 1 0,-1-1 1,1 0-1,-1 1 0,0-1 0,1 1 0,-1-1 1,1 2-1,1 4 40,0 1 1,0 0-1,0 0 0,-1 0 1,0 0-1,-1 0 1,1 13-1,-7 59 229,2-38-145,-18 303 660,4 117 517,18-445-1160,-3 59 975,3-73-1073,0 0 0,-1-1 1,1 1-1,0 0 1,-1-1-1,1 1 1,-1 0-1,0-1 1,0 1-1,1-1 0,-1 1 1,0-1-1,0 1 1,0-1-1,0 0 1,-1 0-1,1 1 0,0-1 1,-1 0-1,1 0 1,0 0-1,-1 0 1,1-1-1,-1 1 1,1 0-1,-3 0 0,-2 1-17,-1-1 1,1 0-1,-1 0 0,1-1 0,-10 0 0,-4 0 101,-522 17-3285,-1-17-8009,383-1 4784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6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93 1188,'0'0'633,"12"-15"334,42-19 2528,-51 33-2270,-1-1-953,-1 0 1,0 0-1,1 0 1,-1 0-1,0 0 0,0 0 1,0-1-1,0 1 0,-1 0 1,1-1-1,0-3 1,-1 5-54,1 1 1,-1 0 0,0-1 0,0 1-1,0-1 1,0 1 0,1 0 0,-1-1-1,0 1 1,0 0 0,0-1 0,0 1-1,0-1 1,0 1 0,0 0 0,0-1-1,0 1 1,0-1 0,0 1 0,0 0-1,-1-1 1,1 1 0,0-1 0,0 1-1,0 0 1,0-1 0,-1 1 0,1 0-1,0-1 1,-1 0 0,-29 20-58,26-16-101,0 0 1,0 1-1,1-1 0,-1 1 1,1-1-1,0 1 1,0 0-1,0 0 0,1 1 1,0-1-1,-1 0 0,-1 6 1,-2 4 155,-10 16 161,2 0 0,1 1 0,2 0 1,-10 44-1,16-56-246,1 0-1,2 1 1,0 0 0,1-1-1,1 1 1,0 0 0,2 0-1,6 31 1,-4-36-283,1-1 0,1 1 0,0-1 0,1 0 0,1-1 0,0 0 0,0 0 0,17 18 0,30 26-4050,5-5-6513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7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18 7845,'-105'26'1732,"65"-16"1333,36-8-2253,-3 1-1108,14-3 5052,82-7-4384,137-13-2785,-76-1-5070,-126 15 4591,-5 2-750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6:59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1 108 10193,'0'-4'-12,"0"0"1,0 0-1,0 0 1,0-1-1,1 1 1,0 0-1,0 0 1,0 0-1,0 0 1,1 1-1,0-1 1,-1 0-1,1 1 1,3-5-1,-2 5 37,1 0 1,-1 0-1,1 0 0,0 1 0,-1-1 1,1 1-1,0 0 0,1 0 0,-1 0 1,0 1-1,0-1 0,10-1 0,13-2 70,0 1-1,1 1 1,0 2-1,0 0 0,41 5 1,-28 1 18,-1 2 1,-1 2-1,45 15 0,-65-18-54,-1 1 0,0 1 0,22 14 0,-35-20-23,0 1 1,-1 0-1,1 1 1,-1-1-1,0 1 1,0 0-1,0 0 0,-1 0 1,1 0-1,-1 0 1,0 1-1,0 0 0,-1-1 1,1 1-1,-1 0 1,3 11-1,-5-11 18,0-1-1,0 1 1,0 0 0,-1 0-1,0 0 1,0-1-1,0 1 1,0 0 0,-1-1-1,0 1 1,0-1-1,0 1 1,-1-1 0,1 0-1,-1 0 1,0 0-1,-5 5 1,-4 4 140,0 0 0,-1-2 0,-22 17 0,-12 2 267,-2-3-1,0-2 1,-94 33-1,83-35-745,30-9-1901,27-13 1026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92 7285,'-9'-18'-1382,"-11"-27"1416,19 42 362,-9-14 1623,7 11-2080,3 6 126,0 0 0,0 0-1,-1-1 1,1 1-1,0 0 1,0 0-1,-1 0 1,1 0-1,0-1 1,0 1-1,-1 0 1,1 0 0,0 0-1,-1 0 1,1 0-1,0 0 1,0 0-1,-1 0 1,1 0-1,0 0 1,-1 0-1,1 0 1,0 0-1,-1 0 1,1 0 0,0 0-1,0 0 1,-1 0-1,1 0 1,0 0-1,0 0 1,-1 0-1,1 1 1,0-1-1,-1 0 1,1 0 0,0 0-1,0 0 1,0 1-1,-1-1 1,-17 20 308,1 0 0,2 1 0,-1 0 1,2 1-1,1 1 0,1 1 0,1-1 0,1 2 1,1-1-1,1 2 0,1-1 0,2 1 1,0 0-1,2 0 0,1 0 0,1 0 0,2 32 1,2-41-306,0 0 0,1 0 0,1 0 0,1-1 1,0 0-1,1 0 0,1 0 0,0-1 0,1 0 0,1-1 1,0 0-1,14 15 0,0-5-849,1 0 1,1-1-1,1-2 1,1 0-1,33 17 1,8-6-5301,-56-27 3683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8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28 7205,'0'0'-364,"-3"-2"64,-46-24 1335,25 39-259,22-12-698,0 0-1,0 1 1,1-1-1,-1 0 1,1 1-1,-1 0 1,1-1-1,-1 1 1,1 0-1,0 0 1,0 0-1,0 0 1,0 0-1,-1 3 1,-2 4 246,-7 14 144,1 0-1,1 0 1,1 1 0,1 0 0,1 0 0,1 1-1,1 0 1,1 0 0,2 0 0,0 0 0,2 0-1,5 37 1,-2-45-368,1-1-1,1 1 1,0-1 0,1 0-1,1-1 1,1 0-1,0 0 1,0-1 0,2 0-1,0 0 1,0-2-1,21 18 1,-15-14-832,2-2 0,0 0-1,30 16 1,-28-19-1655,1-1 0,1-1-1,27 7 1,-35-13-494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8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82 115 6853,'-4'-2'-87,"-57"-15"1201,58 16-253,0 0-150,-7-3-993,10 5 337,0-1 0,0 0-1,0 0 1,0 0-1,0 0 1,0 0 0,1 0-1,-1 0 1,0 0 0,0 0-1,0 0 1,0 0 0,0 0-1,0 0 1,1 0 0,-1 0-1,0 0 1,0 0-1,0 0 1,0 0 0,0 0-1,0 0 1,1 0 0,-1-1-1,0 1 1,0 0 0,0 0-1,0 0 1,0 0 0,0 0-1,0 0 1,0 0-1,1 0 1,-1 0 0,0 0-1,0-1 1,0 1 0,0 0-1,0 0 1,0 0 0,0 0-1,0 0 1,0 0-1,0-1 1,0 1 0,0 0-1,0 0 1,0 0 0,0 0-1,0 0 1,0 0 0,0-1-1,0 1 1,0 0 0,0 0-1,0 0 1,0 0-1,0 0 1,0 0 0,0-1-1,0 1 1,0 0 0,-1 0-1,1 0 1,0 0 0,0 0-1,0 0 1,0 0 0,61-17 48,97-13 0,0 9-3327,-77 10-238,-51 8 1275,-5 0-231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8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89 5733,'-2'-3'-285,"-23"-40"-105,24 41 669,-1-1-62,0 0 42,0-1 0,0 1 0,-1 0 0,1 0 0,-1 0-1,0 0 1,0 0 0,0 0 0,0 1 0,-6-4 0,5 5 156,0 4 43,-12 10-22,2 1 1,0 0-1,0 1 1,1 0-1,1 2 1,1-1-1,0 1 1,1 1-1,1 0 1,-12 30-1,11-20-89,1 0-1,2 0 1,0 1-1,2-1 1,1 1-1,0 58 1,5-74-361,0 1 0,1-1 0,1 1 0,0-1 0,1 0 0,0-1 0,1 1 0,0-1 0,1 1 0,1-2 0,0 1 0,0-1 0,1 0 0,0 0 1,17 15-1,-12-13-681,1-1 1,1 0-1,0-2 1,23 14 0,-19-14-1221,1-1 1,1 0-1,30 8 0,-25-11-1377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9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62 101 7517,'-58'-15'1500,"54"13"709,12-3-1881,3-1-215,0 0 1,0 1 0,0 0 0,1 0-1,0 2 1,18-5 0,187-21-1494,-71 18-5356,-120 11 4358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40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5713,'1'-3'-268,"11"-22"-139,-10 24 419,-2-3 44,24-37 1113,-23 38-762,4 3-176,-2 1-155,0-1 0,0 0 0,0 1 0,0-1 0,0 1 0,0 0 0,0 0 0,0 0 0,0 0-1,-1 1 1,1-1 0,0 1 0,-1-1 0,0 1 0,1 0 0,-1 0 0,3 4 0,0-1 71,0 2 0,-1-1 0,0 0 0,0 1 0,-1 0 0,6 13 1,-1 7 429,-1 0 1,7 55 0,-7 62 2480,-7-140-2676,0 0 13,-1-2-280,-3 17 361,1-11 569,1-9 1015,-12-33-1882,14 32-164,-1 1-1,0-1 0,1 1 0,-1-1 0,1 1 1,-1-1-1,1 0 0,0 1 0,-1-1 1,1 1-1,0-1 0,0 0 0,0 1 0,1-1 1,-1 0-1,0 1 0,0-1 0,2-1 0,-1-4 31,1-15-10,1 0 0,1 0 0,1 0 0,1 0 0,1 1 0,1 0 0,1 0 0,0 1 0,2 0 0,0 1 0,24-32 0,-31 47-42,-1 1 1,1 0-1,-1 0 0,1 0 0,0 0 1,0 0-1,1 1 0,-1 0 1,1 0-1,-1 0 0,1 0 0,-1 1 1,1 0-1,0 0 0,0 0 0,0 0 1,-1 1-1,1 0 0,0 0 0,0 0 1,0 1-1,0-1 0,5 3 1,3 0 12,-1 0 0,0 2 1,0-1-1,-1 2 1,1-1-1,-1 1 1,18 14-1,-20-13 40,1 0-1,-1 1 1,-1 0-1,0 0 1,0 1 0,13 19-1,-17-21 5,0 0 0,-1 1-1,0-1 1,0 1 0,-1 0 0,0-1-1,-1 1 1,1 0 0,-2 0-1,1 15 1,-4 50 529,1-50-4,1 0 1,1-1-1,3 27 1,-3-46-197,1-3-361,-1 0-1,0 0 0,0 0 1,1 0-1,-1 0 0,0 0 1,1 0-1,-1 0 0,0 0 0,0 0 1,1 1-1,-1-1 0,0 0 1,0 0-1,0 0 0,1 0 0,-1 1 1,0-1-1,0 0 0,0 0 1,1 0-1,-1 1 0,0-1 0,0 0 1,0 0-1,0 1 0,0-1 1,0 0-1,0 0 0,1 1 1,-1-1-1,0 1-4,0-1-1,0 0 1,0 1 0,0-1 0,0 1 0,1-1-1,-1 0 1,0 1 0,0-1 0,1 0 0,-1 1-1,0-1 1,0 0 0,1 1 0,-1-1 0,0 0-1,1 0 1,-1 0 0,1 1 0,-1-1 0,0 0-1,1 0 1,-1 0 0,1 0 0,-1 1 0,0-1-1,1 0 1,-1 0 0,1 0 0,-1 0 0,0 0-1,1 0 1,-1 0 0,1 0 0,0-1 0,11 0 99,0-2 1,0 1 0,0-2-1,-1 0 1,23-10 0,62-38-924,-44 24-152,8-6-829,30-14-3798,-29 21-3088,-48 22 3342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6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55 754 8793,'14'-36'-728,"-1"4"72,-1 0 68,-6-1 20,-1 2 68,0-8 35,0-4 25,-8 0 44,-2-4 32,-2 0 24,-2-7 24,-3 1 20,-3-1 32,-1 0 4,2 1-4,-3 2-536,1-1 272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6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13 2048,'0'0'194,"-7"1"-48,-20 5 44,20-5 268,2-1-198,-13-1 22,14 1 16,0 0 16,-18 3 222,1 0-1,0 2 1,1 0-1,-1 2 0,-23 10 1,-101 53 2255,122-58-2280,-29 16 1927,49-27-1076,13 0-669,45-3 77,1-1 0,92-20 0,-54 8-345,8 0-175,428-58 1696,3 32-4536,-440 43-568,-91-2 2928,0 1 0,0-1 1,0 1-1,0 0 1,0 0-1,0 0 0,0 0 1,-1 0-1,4 3 0,-5-1-476,-1 0 562,0-1 0,0 1 0,0-1-1,0 0 1,0 1 0,0-1-1,-1 0 1,1 0 0,-1 0 0,0 0-1,0 0 1,0 0 0,0 0 0,0-1-1,0 1 1,0-1 0,0 1-1,-1-1 1,-4 2 0,-58 22-846,45-19 420,-146 41-2971,115-36 2005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7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1130 0 4200,'-447'51'114,"0"-18"4177,227-14 929,205-16-4392,15-1-297,6-1 2549,84 6-2123,0-5-1,121-12 1,-88 3-451,420-27 604,-207 12-2437,0 5-3549,-275 17 1842,-41 0-1203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3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129 464 4088,'-16'-13'733,"2"-1"1,0-1-1,0 0 0,2 0 0,0-2 0,0 1 0,2-1 0,-13-28 0,22 42 546,9 12-974,20 27 131,0 0-1,22 42 0,121 247 2180,-169-321-2442,0 0 0,1 1 0,-1-1 0,1-1 0,0 1 0,0 0 0,1-1 0,-1 1 0,1-1 0,0 0 0,-1 0 0,7 3 0,-3-8 368,4-2-358,-1-1-1,0-1 1,0 0 0,0 0-1,-1-1 1,0 0 0,0 0-1,-1-1 1,0-1-1,0 1 1,9-15 0,7-11 156,-2-1 0,18-39 1,10-33 387,49-150 1,-76 177-382,-22 77-292,-6 10-98,-203 277-655,189-257 613,13-18 54,-1 0-1,1 0 1,-1-1-1,-1 0 1,-10 9-1,16-15 2,8-8 67,18-15 8,-23 20-41,-1 1 0,0-1 0,1 1 0,-1-1 0,1 1 1,-1 0-1,1-1 0,-1 1 0,1 0 0,-1-1 0,1 1 0,-1 0 1,1 0-1,0-1 0,-1 1 0,1 0 0,-1 0 0,1 0 0,0 0 1,0 0-1,9 0 28,0 0 0,-1 0 1,1 1-1,-1 1 0,1-1 1,-1 2-1,1-1 0,-1 1 0,15 7 1,4 5 90,44 30 1,-49-29 23,1-1-1,49 22 1,-67-35-90,0-1 1,0 0 0,0 0 0,0 0 0,0-1 0,0 1 0,0-1-1,0-1 1,0 1 0,0-1 0,1 0 0,-2-1 0,11-3 0,8-4 96,44-24 1,-41 19-91,341-190 257,-7 4-2609,-282 161-386,121-40 0,-145 62-2256,84-14 0,-90 24-1330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207 705 6409,'9'-10'58,"-1"0"1,-1-1 0,0 0 0,0 0 0,-1 0 0,-1-1 0,0 0 0,-1 0-1,4-16 1,-6 18 137,-1 1 0,0-1 0,0 1 0,-1-1 0,0 1 0,-1-1-1,0 0 1,-1 1 0,0 0 0,0-1 0,-1 1 0,0 0 0,-6-10 0,6 12-51,0 1 0,-1-1 0,1 1 0,-2 0 0,1 0 0,-1 1 1,0-1-1,0 1 0,0 0 0,-1 0 0,0 1 0,-6-5 0,9 8-92,1 0-1,-1 0 1,0 0-1,0 0 1,1 0-1,-1 1 0,0-1 1,0 1-1,0 0 1,0-1-1,1 1 1,-6 1-1,5-1-14,0 1 11,1-1 0,-1 1 1,0 0-1,0-1 0,0 1 0,1 1 0,-1-1 1,0 0-1,1 1 0,-1-1 0,1 1 1,-5 3-1,-22 25 402,26-28-401,-5 8 113,1 0 1,-1 1 0,2 0-1,-1 0 1,2 1 0,-1 0 0,2 0-1,-1 0 1,2 0 0,-4 19 0,4-11 276,0-1 0,2 1 0,0-1 0,2 1 1,0-1-1,4 22 0,-5-39-344,0 0-1,1 1 1,-1-1 0,1 0-1,-1 0 1,1 0 0,0 0-1,0 0 1,0 0 0,0 0 0,0 0-1,0 0 1,1-1 0,-1 1-1,1 0 1,-1-1 0,1 1-1,-1-1 1,1 1 0,0-1-1,0 0 1,0 0 0,0 0-1,0 0 1,0 0 0,0 0 0,0-1-1,0 1 1,0-1 0,0 1-1,0-1 1,4 1 0,-3-1 169,3-3-34,126-59 850,-118 55-1030,-11 5-46,0 1 1,1 0 0,-1 0-1,0 0 1,0 0-1,1 0 1,-1 1-1,1 0 1,-1-1 0,0 1-1,1 1 1,-1-1-1,1 0 1,-1 1 0,0 0-1,1-1 1,-1 1-1,0 1 1,0-1 0,0 0-1,1 1 1,-1 0-1,-1 0 1,1-1-1,0 2 1,0-1 0,-1 0-1,1 0 1,-1 1-1,3 3 1,6 9-8,1 0 0,-2 0 0,0 1 0,9 20 0,-13-24-5,10 16-1,2 7-20,21 50-1,-39-84 28,0 0 0,1-1 0,-1 1 0,0-1-1,1 1 1,-1 0 0,0-1 0,1 1 0,-1-1 0,1 1 0,-1-1-1,1 1 1,-1-1 0,1 1 0,-1-1 0,1 1 0,-1-1-1,1 0 1,0 1 0,-1-1 0,1 0 0,0 0 0,-1 0 0,1 1-1,0-1 1,-1 0 0,1 0 0,0 0 0,-1 0 0,1 0 0,0 0-1,-1 0 1,1 0 0,0 0 0,-1 0 0,1-1 0,0 1 0,-1 0-1,1 0 1,1-1 0,21-14-45,-21 13 54,6-4-18,0-1 0,-1 0 0,0-1 0,0 0-1,0 0 1,-1 0 0,6-13 0,28-64-68,-37 80 73,12-36-35,-1-1 0,-2-1 0,-2 1-1,9-81 1,-14 53-25,-3 1-1,-9-92 1,3 124 25,-2 0-1,-18-62 1,23 97 41,0 0-1,0 1 1,-1-1 0,1 0 0,-1 0 0,1 1-1,-1-1 1,0 1 0,1-1 0,-1 1 0,0 0-1,0 0 1,0 0 0,0 0 0,0 0 0,0 0 0,-4-1-1,0 6 50,2-1-29,0 0 0,0 0 0,1 0 0,0 0 0,-1 0 0,1 1 0,0-1 0,1 1 0,-1 0 0,1 0 0,-1 0 0,1 0 0,1 0 0,-1 1 0,0-1 0,1 1 0,0-1-1,-1 6 1,0 15 238,1 1 0,0 0-1,2-1 1,1 1-1,1 0 1,13 48 0,61 148 689,-17-56-2641,-58-162 1276,-1 1 0,1 0 0,-1-1 0,0 1 1,-1 0-1,1 0 0,-1 0 0,0 0 0,0 0 0,0 0 0,-1-1 0,0 1 1,0 0-1,-2 6 0,1-8 101,0 0 0,0 0 1,0 0-1,0-1 1,0 1-1,-1-1 0,1 1 1,-1-1-1,0 0 0,1 0 1,-1 0-1,0 0 0,0-1 1,-1 1-1,1-1 1,0 0-1,0 0 0,-1 0 1,1 0-1,0-1 0,-5 1 1,2 1-334,-2-1-132,-6-1-2850,-22-3-262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185 123 1116,'0'0'651,"0"-4"-98,4-50 8458,-1 36-8064,-3 14 62,1 1-477,4-30 2498,-5 29-1841,1 1-851,-3 12 1275,-44 153-15,-24-11-902,-4 9 85,73-157-756,0-1-1,0 0 1,0 1 0,1-1-1,-1 0 1,1 1-1,-1-1 1,1 1 0,0-1-1,0 1 1,0-1 0,0 1-1,0-1 1,1 0-1,-1 1 1,1-1 0,-1 1-1,1-1 1,0 0 0,0 0-1,0 1 1,0-1-1,1 0 1,-1 0 0,0 0-1,1 0 1,0 0-1,-1 0 1,1-1 0,0 1-1,0-1 1,0 1 0,0-1-1,0 1 1,0-1-1,0 0 1,1 0 0,-1 0-1,0 0 1,5 0 0,18 7 86,1-1 0,1-2 0,-1 0 0,39 1 0,112-6 141,-154 0-215,28-1 57,-1-1 1,0-3-1,72-16 0,-107 17-137,-1 0 0,0-1 0,0 0 0,0-2 0,-1 1 0,0-1 0,0-1 0,-1-1 0,0 0 0,0 0 0,-1-1 0,0 0 0,-1-1 0,0 0 0,0-1 0,8-15 0,18-34-515,-34 58 476,1-1-32,1-4 123,-4 8-16,0 0 0,0 0-1,0 1 1,0-1 0,0 0 0,0 0 0,0 0 0,0 0 0,0 0 0,0 0 0,0 0 0,0 0-1,0 0 1,0 0 0,0 1 0,0-1 0,0 0 0,0 0 0,0 0 0,0 0 0,0 0-1,0 0 1,0 0 0,0 0 0,0 0 0,0 0 0,0 1 0,0-1 0,0 0 0,0 0 0,0 0-1,0 0 1,0 0 0,0 0 0,0 0 0,0 0 0,0 0 0,0 0 0,1 0 0,-1 0 0,0 0-1,0 0 1,0 0 0,0 0 0,0 1 0,0-1 0,0 0 0,0 0 0,0 0 0,0 0-1,1 0 1,-1 0 0,0 0 0,0 0 0,0 0 0,0 0 0,0 0 0,0 0 0,0 0 0,0-1-1,10 170-188,-8-122-2249,-2-35-2586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8977,'2'-15'-408,"0"-11"-144,3 7 232,2 6 40,14 9-412,8 21-4177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18 5076,'3'12'117,"-1"1"0,0 24 0,3 16 1177,-4-44-1084,-1 0 0,0 0 0,0-1 0,-1 1 0,0 0 0,-3 12 0,-1 6 377,2-2 1125,-14 49 0,17-73-1648,0-1-1,0 1 0,0-1 1,0 1-1,-1-1 1,1 1-1,0-1 0,0 1 1,0-1-1,0 0 0,-1 1 1,1-1-1,0 1 0,0-1 1,-1 1-1,1-1 0,0 0 1,-1 1-1,1-1 0,0 0 1,-1 1-1,1-1 0,0 0 1,-1 0-1,1 1 0,-1-1 1,1 0-1,-1 0 0,1 0 1,0 1-1,-1-1 0,1 0 1,-1 0-1,1 0 0,-1 0 1,1 0-1,-1 0 0,1 0 1,-1 0-1,1 0 1,-1 0-1,1 0 0,-1-1 1,1 1-1,-1 0 0,1 0 1,0 0-1,-1-1 0,1 1 1,-1 0-1,1 0 0,-1-1 1,1 0-1,-17-17 1825,16 16-2319,0 1 459,0 0 0,0 0 1,0 0-1,1 0 1,-1 0-1,0 0 1,1 0-1,-1 0 1,0-1-1,1 1 0,-1 0 1,1 0-1,0 0 1,-1-1-1,1 1 1,0 0-1,0-1 0,0 1 1,0 0-1,0-1 1,0 1-1,1-2 1,-1-1 75,-2-19 316,1 1-1,2-1 0,4-39 0,-3 50-331,0 1-1,1-1 1,0 1-1,1 0 0,0 0 1,1 1-1,0-1 0,12-17 1,-15 25-67,0 0 0,0 0-1,0 0 1,1 0 0,0 1 0,-1-1 0,1 1 0,0 0 0,0-1-1,0 1 1,1 1 0,-1-1 0,0 0 0,1 1 0,-1 0 0,1-1-1,0 2 1,-1-1 0,1 0 0,0 1 0,-1-1 0,7 1 0,-7 1-1,1 0 1,0 0 0,-1 0-1,1 0 1,-1 1 0,0-1-1,1 1 1,-1 0 0,0 0-1,0 0 1,0 0-1,-1 1 1,1-1 0,0 1-1,-1 0 1,1 0 0,-1 0-1,0 0 1,0 0 0,0 0-1,1 5 1,13 30-331,-2 0 1,-2 1-1,13 67 1,-20-73-2397,-4-30 1485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8073,'26'-34'-300,"-24"31"404,1 2 11,11-5 21,-11 5 229,1 2-164,-2-1-163,-1 0 0,1 1-1,-1-1 1,1 1 0,-1-1-1,1 1 1,-1 0 0,0-1-1,1 1 1,-1 0 0,0 0-1,1 0 1,-1 0 0,0 0-1,0 0 1,0 1 0,0-1 0,0 0-1,0 0 1,0 1 0,-1-1-1,1 1 1,0-1 0,-1 1-1,1-1 1,-1 1 0,1-1-1,-1 1 1,0-1 0,0 1-1,0 0 1,0-1 0,0 1 0,0-1-1,0 4 1,-3 9 124,0 0 0,-1 0-1,0 0 1,-11 23 0,-30 54 740,44-90-868,1 0 0,-1 0 0,1 0 0,-1 1 0,1-1 0,-1 0 0,1 0 0,0 1-1,0-1 1,0 0 0,0 0 0,0 1 0,0-1 0,0 0 0,0 1 0,0-1 0,1 0 0,-1 1 0,0-1 0,1 0 0,-1 0 0,1 0 0,-1 1 0,1-1 0,0 0 0,0 0 0,-1 0 0,1 0 0,0 0 0,0 0 0,0 0 0,0-1 0,0 1 0,0 0 0,0 0 0,0-1 0,1 1 0,-1-1 0,0 1 0,2 0 0,0 0 73,1-1-2,13-2-12,-13 2 68,0-2-91,-1 0-53,0 0 1,0 0-1,0 0 0,0 0 0,0 0 1,-1-1-1,1 1 0,-1-1 0,0 1 0,0-1 1,0 0-1,0 0 0,0 0 0,-1 0 0,1-1 1,-1 1-1,0 0 0,0 0 0,0-1 1,0 1-1,0-5 0,1 5-9,-4-28 28,2 27-32,-1 0-17,3-8 16,4 11 68,13 16 79,-10-6-164,17 14 111,0 2 1,-2 1-1,22 30 1,-3 1-5074,-40-54 4488,7 10-6897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6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1 401 6897,'8'-9'-132,"24"-22"-152,7 0 459,-25 22-37,-1-1 1,0-1-1,0 0 1,-2-1-1,1 0 1,17-27-1,-27 36 208,-6 0-194,-13-13 15,17 16-161,0-1 0,0 1-1,0 0 1,0 0 0,-1-1-1,1 1 1,0 0 0,0 0 0,-1 0-1,1-1 1,0 1 0,0 0-1,-1 0 1,1 0 0,0 0 0,-1 0-1,1 0 1,0 0 0,0-1 0,-1 1-1,1 0 1,0 0 0,-1 0-1,1 0 1,0 0 0,-1 0 0,1 0-1,0 1 1,-1-1 0,1 0-1,-13 2 188,1 1 0,-1 0 0,-22 9 0,31-10-146,1-1-1,-1 1 1,1 0 0,0 0 0,0 0 0,-1 0 0,1 1 0,1-1 0,-1 1 0,0 0 0,1 0-1,-1 0 1,1 0 0,0 0 0,0 1 0,0-1 0,-2 6 0,4-7-28,-1 1 1,1-1-1,0 1 1,0-1-1,0 1 1,0-1-1,1 1 1,-1-1-1,1 0 0,-1 1 1,1-1-1,0 0 1,0 1-1,0-1 1,0 0-1,0 0 1,1 0-1,-1 0 1,1 0-1,-1 0 0,1 0 1,0 0-1,-1 0 1,1-1-1,0 1 1,0-1-1,3 2 1,4 3-55,1 0 0,0 0 1,0-1-1,14 5 0,5-1-388,1 0 0,0-2 0,0-1 0,0-2-1,0 0 1,1-2 0,0-2 0,42-4 0,-52 2 565,0-2 1,0 0 0,0-1 0,-1 0 0,0-2-1,0-1 1,-1 0 0,0-2 0,0 0 0,-1-1 0,0-1-1,31-27 1,-44 34 72,0 0-1,0 0 0,-1-1 1,1 1-1,-1-1 1,-1 0-1,1 0 0,-1 0 1,4-12-1,-6 16 234,-4-3-234,-9-16 7,12 21-206,-1-1 0,1 0 0,-1 0 0,0 1 0,1-1 0,-1 0 0,0 1 0,1-1 0,-1 1 0,0-1 0,0 1 0,0-1 0,1 1 0,-1-1 0,0 1 0,0 0 0,0-1 0,0 1 0,0 0 0,0 0 0,0 0 0,0 0 0,0 0 1,1 0-1,-3 0 0,3 0 19,-8-1 45,1 1 0,0-1 0,-1 2-1,1-1 1,-1 1 0,1 0-1,0 0 1,-1 1 0,1 0 0,-8 4-1,12-5-29,-8 2 40,1 1 0,0 0 0,1 1 0,-1 0 0,1 1 0,0 0 0,0 0 0,-9 9 0,14-11-39,0 0 1,0 0 0,0 1-1,1-1 1,0 1 0,0 0-1,0 0 1,0 0-1,1 0 1,0 0 0,0 1-1,0-1 1,1 0 0,-1 1-1,1 0 1,0 9 0,1-11-5,0 1 0,1-1 0,0 0 0,0 0 0,0 1 0,0-1 0,1 0 0,-1 0 1,1 0-1,0-1 0,0 1 0,0 0 0,1-1 0,-1 1 0,1-1 0,0 0 0,0 0 0,0 0 1,1 0-1,6 4 0,-8-6-26,0 0 0,-1-1 0,1 1 0,0-1 0,0 1 1,0-1-1,0 0 0,-1 0 0,1 0 0,0 0 0,0 0 0,0 0 1,0 0-1,0-1 0,-1 1 0,1 0 0,0-1 0,0 0 0,0 1 0,-1-1 1,1 0-1,0 0 0,1-2 0,34-26 229,-26 17-177,-1 0 0,0-1 0,-1 0 1,0-1-1,-1 0 0,-1 0 0,0 0 0,-1-1 1,6-24-1,0-12 618,9-78 0,-20 123-602,0-17 309,-1 19-193,-3 2 180,3 1-355,0 1 0,0 0 0,0-1 0,0 1 0,-1 0 0,1-1 0,0 1 0,0 0 0,-1-1 0,1 1 0,0 0 0,0-1 0,-1 1 0,1 0 0,0 0 0,-1 0 0,1-1 0,0 1 0,-1 0 0,1 0 0,0 0 0,-1 0 0,1-1 0,-1 1 0,1 0 0,0 0 1,-1 0-1,1 0 0,0 0 0,-1 0 0,1 0 0,-1 0 0,1 0 0,0 0 0,-1 1 0,1-1 0,-1 0 0,1 0 0,0 0 0,-1 0 0,1 0 0,0 1 0,-1-1 0,1 0 0,0 0 0,0 1 0,-1-1 0,1 1 0,-4 8 108,0 0-1,1 0 1,0 1-1,1-1 1,0 1 0,1 0-1,0 0 1,0 0-1,1 0 1,2 16 0,4 37 177,27 108 0,-9-95-2933,7-4-3574,-16-48-463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56 10361,'0'0'-487,"-1"-4"-155,-5-34 746,6 35 322,0-1-177,1-2 2100,1 7-974,4 19-580,4 41-230,-14 48 978,1-68-979,1 1 0,3-1 0,1 0-1,9 43 1,-10-77-497,1 0 1,0 0-1,0-1 1,0 1-1,1-1 0,0 0 1,1 0-1,-1 0 0,1 0 1,0 0-1,0-1 0,1 0 1,0 0-1,0 0 1,10 7-1,-10-9-93,0 0 0,0 0 0,0-1-1,1 0 1,-1 0 0,1-1 0,-1 1 0,1-1 0,0 0 0,-1-1 0,1 1-1,0-1 1,-1 0 0,1-1 0,0 1 0,-1-1 0,1 0 0,0-1 0,8-3 0,11-4-387,-1-2 1,0-1 0,-1-1 0,23-17 0,86-72-1678,-63 47 998,-30 28 315,-35 26 781,-1 5 100,4 5 33,0 0-1,-1 1 0,0 0 0,-1 0 1,0 1-1,5 15 0,12 26-1132,-13-42-389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92 6305,'-48'-77'2203,"46"75"-1739,0-3-98,-1-2 217,50 36-8648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51 7577,'16'-9'-10,"-13"7"100,-1-1 129,5-7 100,-5 8 994,-2-1-862,0 2-386,0 0 0,-1 0 0,1 0 1,0 0-1,-1 0 0,1 0 0,0 0 0,-1 0 0,1 0 1,-1 0-1,1 0 0,-1 0 0,0 1 0,1-1 0,-1 0 1,0 0-1,0 1 0,1-1 0,-1 1 0,0-1 0,0 1 1,0-1-1,0 1 0,0-1 0,0 1 0,0 0 0,0-1 1,0 1-1,-1 0 0,-30 0 383,28 0-275,0 0 121,-2 2-26,3-1-219,0 0 1,1 0 0,-1 0-1,0 0 1,1 1 0,-1-1 0,1 1-1,-1-1 1,1 1 0,0 0 0,0 0-1,0 0 1,0 0 0,0 0 0,0 1-1,0-1 1,1 0 0,-1 1 0,-1 4-1,2-4 61,4 3 8,3 5-66,1-1 0,0 0 0,1 0-1,0-1 1,0 0 0,19 15 0,-16-14-10,-1-1 1,0 1 0,0 1-1,-1 0 1,0 0 0,8 16 0,-16-24-29,1 0 1,-1-1 0,0 1 0,0 0 0,-1 0-1,1 0 1,-1 0 0,1 0 0,-1 0-1,0 1 1,0-1 0,-1 0 0,1 0-1,0 0 1,-1 0 0,-1 4 0,0-1 8,-1-1 0,1 1 0,-1-1 0,0 0 0,-1 0 0,1 0 0,-9 8 0,0-1 24,0-2-1,0 1 1,-1-2 0,-1 0-1,-20 11 1,17-11-16,10-4-10,-1-1 0,0 0 1,0 0-1,0-1 1,0 0-1,0 0 1,-1-1-1,-10 2 0,-5-8-1001,19 3 112,14-22-3057,-8 19 3625,1 0 0,-1 0 1,1 0-1,0 1 0,0-1 0,0 1 0,0-1 0,4-3 0,14-16-2248,4 0-495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80 6897,'2'-6'208,"-1"0"0,-1 0 0,1-1 0,-1 1 1,0 0-1,0 0 0,-1 0 0,0 0 0,0 0 1,-4-13 3003,8 27-2649,37 90 1023,-5 2 0,32 152 0,-48-167-1314,9 59-4969,-27-140 3613,-6-4-1019,-14 1 1125,15 0 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8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108 234 6601,'-30'-23'-433,"16"13"454,1-1-1,0 0 1,0-1 0,-10-13-1,21 23 258,6-3 20,-1 1-242,0 1-1,0-1 0,1 0 1,-1 1-1,1 0 1,0 0-1,0 0 0,0 0 1,0 1-1,0 0 0,1 0 1,-1 0-1,1 0 1,0 1-1,6-2 0,51-12 397,98-11-1,69 8-455,-150 13-188,-2 0-229,127-12-3534,-171 13 1747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0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46 188 7745,'-2'-1'-22,"-30"-20"-151,31 20 218,0 0 0,0 1 0,0-1-1,0 0 1,0 0 0,0 0 0,1 0 0,-1 0-1,0 0 1,1-1 0,-1 1 0,1 0-1,-1 0 1,1 0 0,0-1 0,0 1-1,-1 0 1,1 0 0,0 0 0,0-1-1,0 1 1,0 0 0,0-1 0,0 1 0,1 0-1,-1 0 1,0 0 0,1-1 0,-1 1-1,2-2 1,1-2 48,2-1 1,-1 1-1,0 0 0,1 0 0,0 0 0,0 0 1,1 1-1,-1 0 0,1 0 0,0 1 0,0-1 1,0 1-1,12-3 0,23-8-250,0 2 1,1 2-1,69-8 1,49 8-4927,-131 9 2405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328 311 5236,'-191'37'-851,"150"-28"1763,38-8-592,-1-1 24,-18 5 2845,-42 14-1,62-18-1943,9 1-917,17 1-91,0-1 1,27 0-1,833-32 1666,-573 15-1587,2741-150 1521,-2975 160-1808,660-47 259,-7-30 66,-692 76-342,-15 4-13,0-2 1,-1 0 0,43-15-1,-59 17 24,-7 1-87,-10-1-311,-7 1 308,-1 0-68,-1 0 0,-32 4 0,-438 73-4203,87-10-203,48-21-910,217-30 3165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31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3072 52 5529,'-787'71'-291,"-217"20"1733,5 25 890,903-105-1902,45-6 645,-82 18-1,131-23-609,17 1-14,647-25 2096,-435 10-1907,513-25 966,1655-95 1685,-927 12-1521,-1449 120-1741,46-1 32,-23 3-243,-38 0 121,17 0-459,21 3-770,-39-3 1003,11-8-8246,-11 1 2615,-3-12 2114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3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9325,'0'0'1912,"36"15"-3384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8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82 234 4292,'0'-3'-67,"-6"-27"272,6 27 245,-1 0-142,-10-31 12704,7 34-12613,-14-1-38,13 0-30,-1-35 757,5 34-869,2-3-20,0-2-100,0 0 1,1 0-1,0 1 1,0-1-1,1 1 1,0 0-1,0 0 1,0-1-1,1 2 1,5-8-1,-6 9-73,0 1-1,1-1 1,0 1-1,0 0 1,0 0-1,0 1 0,0-1 1,0 1-1,1 0 1,-1 0-1,1 0 1,-1 1-1,1 0 1,0 0-1,-1 0 1,1 0-1,0 1 0,0-1 1,0 1-1,0 0 1,-1 1-1,1-1 1,0 1-1,0 0 1,0 1-1,-1-1 1,1 1-1,5 2 0,-6-2-17,0 0-1,0 1 0,0-1 0,-1 1 1,1 0-1,-1 0 0,1 0 0,-1 0 0,0 1 1,0-1-1,0 1 0,-1 0 0,0-1 1,1 1-1,1 6 0,-2-4-3,0 1 1,0 0-1,-1 0 0,0 0 0,0 0 1,0 0-1,-1 0 0,-2 14 1,-2 6 29,-2 0 1,-1-1 0,-1 0 0,-12 26 0,11-30 51,1 8 357,7-26-318,1 0 0,-1 0 1,-1 0-1,1 0 1,-1 0-1,-3 7 1,16 5 57,-10-15-170,0 0 0,0 0 0,0 0 0,0 0 0,0 0 0,1 0 1,-1 0-1,0 0 0,1 0 0,-1-1 0,1 1 0,-1 0 0,1-1 0,-1 0 1,1 1-1,-1-1 0,1 0 0,1 1 0,14 3 66,-13-3-68,10 4 19,0 0 1,0 0 0,-1 1 0,1 1-1,-2 0 1,1 1 0,-1 1-1,16 13 1,-27-21-30,0-1-1,-1 1 1,1 0-1,0 0 1,0 0-1,-1 0 1,1 0-1,0 1 1,-1-1-1,1 0 1,-1 0-1,0 0 1,1 0 0,-1 1-1,0-1 1,0 0-1,1 0 1,-1 1-1,0-1 1,-1 2-1,1 1 3,0 0-1,-1 1 1,0-1-1,0 0 1,0 0-1,0 0 1,-1 0-1,0 0 1,0-1-1,0 1 1,0 0-1,0-1 1,-1 1-1,1-1 1,-1 0-1,0 0 1,0 0-1,0 0 1,-1 0-1,1-1 1,-1 0-1,1 1 1,-7 1-1,4 0-4,-12 7-183,-1-1 0,0-1 0,0 0 0,-1-2 0,0 0 0,0-2 0,-1 0 0,1-1 0,-1-1 0,-22 1 0,35-5-682,0 0 1,0 0 0,0-1-1,-16-5 1,23 7 731,-1-1-293,0 0 1,1 0-1,-1 1 1,1-1-1,-1 0 1,1-1-1,0 1 1,-1 0-1,1 0 1,0-1-1,0 1 1,0 0-1,0-1 1,0 1-1,0-1 1,0 0-1,1 1 1,-1-1-1,0 0 1,1 1-1,0-1 1,-1 0-1,1 0 1,0 1-1,0-1 1,0 0-1,0-2 1,4-18-4477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9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887 282 9253,'-5'-19'-148,"-1"0"1,-1 0-1,0 1 1,-2-1-1,0 2 0,-1-1 1,0 2-1,-2-1 1,-24-27-1,29 37 278,0 0 0,0 0 0,-1 1 0,1 0 0,-1 1 0,-1 0 0,1 0 0,-1 0 0,0 1 0,0 1 0,0-1 0,0 1 0,0 1 0,-1 0 0,1 0 0,-1 1 0,0 0-1,0 1 1,1 0 0,-1 0 0,0 1 0,-10 2 0,-1 4 89,0 0-1,0 1 0,1 1 1,0 1-1,0 0 1,1 2-1,1 0 0,0 1 1,0 1-1,1 1 0,1 1 1,-21 24-1,3 3 258,1 2 1,2 1-1,-46 93 0,52-89-109,3 0 1,2 2-1,-19 73 0,35-107-247,0 1 0,1-1-1,0 1 1,2 0-1,0 0 1,2 0 0,0-1-1,1 1 1,0 0 0,2-1-1,0 1 1,1-1 0,12 28-1,-8-31-45,0 0-1,0-1 0,1-1 0,1 1 1,0-2-1,1 1 0,1-2 0,0 0 1,0 0-1,1-1 0,0-1 0,1 0 1,0-1-1,0 0 0,0-2 0,23 7 0,-12-5 16,0-1-1,0-2 0,1-1 1,-1 0-1,1-3 0,0 0 1,0-1-1,0-2 0,45-8 1,-38 3-33,-1-2 0,1-1 0,-2-2 0,1-2 0,-2 0 0,0-2 0,-1-2 0,0 0 0,50-43 0,-66 49-20,-1-1 1,0 0 0,-1-1-1,0-1 1,-2 1-1,1-2 1,-2 0-1,0 0 1,-1-1 0,0 1-1,-1-2 1,-1 1-1,-1-1 1,-1 0-1,0 0 1,-2 0-1,0-1 1,0 1 0,-2-1-1,-2-21 1,-2 9 26,-2 0 0,-1 0 0,-1 0 0,-2 1 0,-1 1 0,-1 0 0,-1 0 0,-2 1 0,-1 1-1,-28-38 1,26 43-202,0 0-1,-2 1 1,0 1-1,-1 1 1,-1 1-1,-1 0 1,0 2-1,-1 1 1,-1 1-1,0 1 1,-51-18-1,59 26-435,0 1-1,0 1 1,0 0-1,-1 1 0,1 1 1,-1 1-1,1 0 1,-1 1-1,1 1 0,-34 9 1,24-3-628,1 1 0,-1 1 0,2 1 0,-1 2 0,2 1 0,-25 17 0,-16 15-3318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0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92 2708,'23'-67'3123,"-21"64"-2733,-1 0 8,2-15 2705,-16 34-2142,-33 56-1362,32-48 805,-29 44-214,10-18 88,-33 68 0,65-116-238,1 0-1,-1 0 1,1 0 0,0 0 0,-1 0 0,1 0-1,0 0 1,0 0 0,0 0 0,1 0 0,-1 0 0,0 0-1,1 0 1,0 0 0,1 3 0,-2-3-65,1-1 39,0 0 0,-1 0 0,1 0 0,0-1 1,0 1-1,-1 0 0,1 0 0,0-1 0,0 1 0,0-1 1,0 1-1,0-1 0,0 1 0,0-1 0,0 1 0,0-1 1,0 0-1,1 0 0,-1 1 0,0-1 0,0 0 0,2 0 1,-2 0 26,24 4 295,0-1 1,0-1-1,0-1 0,29-2 0,-14 0 509,-36 1-684,0 0 0,0 0 0,0-1-1,0 1 1,0-1 0,0 0-1,0 0 1,6-3 0,-8 3-112,0 0 0,-1 0 0,1 0 0,-1 0 0,0 0 0,1 0 0,-1-1 0,0 1 0,0-1 0,0 1 0,0 0 0,0-1 0,0 0 0,0 1 0,0-1 0,-1 0 0,2-2 0,0-12 160,0 0 0,-2 0 0,1 0 1,-2 0-1,0 0 0,-5-26 0,3 20 215,2 19 1309,0 16-1522,-22 240 854,13-125-1981,12-47-3101,3-60 312,-5-17 1532,15 1-3202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1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985 149 8201,'-5'-11'6,"-1"1"1,0 0-1,-1 0 0,0 0 1,-1 1-1,0 0 1,0 1-1,-1-1 1,0 2-1,0-1 1,-1 1-1,0 1 0,0 0 1,0 0-1,-1 1 1,-21-7-1,22 10 129,1 0-1,0 1 1,-1 1-1,1 0 1,0 0-1,-1 0 1,1 1-1,0 1 1,0 0-1,-1 0 1,1 1-1,-10 4 1,-4 3 208,1 1 0,0 0 0,-28 22 0,-5 7 131,2 2 0,1 3-1,3 2 1,2 2 0,1 2 0,3 2-1,3 2 1,-38 67 0,60-88-243,2 0 0,1 1 0,2 1 0,1 0 0,2 1 1,2 0-1,1 1 0,2 0 0,1-1 0,3 65 0,2-80-126,1 0-1,2 0 1,0 0 0,1 0-1,0-1 1,2 0-1,1 0 1,1 0 0,0-1-1,2 0 1,0-1-1,1 0 1,1-1 0,1-1-1,0 0 1,1 0-1,1-2 1,1 0 0,26 19-1,-31-26-40,1-1-1,0 0 1,0-1-1,0 0 0,0-1 1,1 0-1,0-1 1,0-1-1,0 0 1,1-1-1,19 0 1,-15-2-12,1-2 1,0 0-1,-1-1 1,1 0-1,-1-2 1,0 0-1,29-13 1,-15 2-25,-2 0 0,0-3 0,-1 0 1,0-2-1,-2-1 0,-1-1 0,-1-1 0,41-49 1,-53 55-29,1-2 0,-2 0 0,-1-1 0,0 0 0,-2 0 0,0-1 0,-2-1 0,0 0 0,-1 0 0,-2 0 0,0-1 1,-2 0-1,0 1 0,-2-1 0,0-1 0,-2 1 0,-1 0 0,-6-33 0,-1 12-59,-1 2 1,-3-1-1,-1 2 0,-2 0 0,-2 0 1,-1 2-1,-3 0 0,-1 1 0,-41-51 1,43 65-406,-2 0 1,0 1 0,-2 1 0,-1 2-1,-44-30 1,46 37-413,-1 0 1,0 2-1,-1 1 0,0 1 0,-1 1 1,1 1-1,-35-4 0,-52 0-4485,61 10 1185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7:45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1071 536 20298,'-1'21'0,"0"0"0,-1 0 0,-1 0 0,-1-1 0,0 1 0,-1-1 0,-2 0 0,1 0 0,-2 0 0,-1-1 0,0 0 0,-1-1 0,0 0 0,-2 0 0,0-1 0,0 0 0,-2-1 0,0 0 0,0-1 0,-1 0 0,-1-1 0,0-1 0,-1 0 0,0-1 0,-1-1 0,0 0 0,-1-1 0,0-1 0,0-1 0,0 0 0,-1-1 0,0-1 0,-1-1 0,1 0 0,-1-2 0,0 0 0,0-1 0,0 0 0,0-2 0,0 0 0,0-2 0,0 0 0,1-1 0,-1 0 0,0-2 0,1 0 0,0-1 0,0-1 0,1-1 0,-1 0 0,1-1 0,1-1 0,0-1 0,0 0 0,1-1 0,0-1 0,1 0 0,0-1 0,1-1 0,0 0 0,1-1 0,1 0 0,0-1 0,1 0 0,1-1 0,0 0 0,2 0 0,-1-1 0,2 0 0,0-1 0,1 0 0,1 0 0,1 0 0,0-1 0,2 1 0,0-1 0,1 0 0,1 0 0,0 0 0,2 0 0,0 0 0,1 0 0,1 0 0,0 0 0,2 1 0,0 0 0,1-1 0,1 2 0,1-1 0,0 1 0,2 0 0,-1 0 0,2 1 0,0 0 0,1 1 0,1 0 0,0 1 0,1 1 0,1-1 0,0 2 0,1 0 0,0 0 0,1 2 0,0 0 0,1 0 0,0 2 0,0 0 0,1 1 0,1 0 0,-1 2 0,1 0 0,0 1 0,0 0 0,1 2 0,0 0 0,-1 1 0,1 1 0,0 1 0,0 1 0,0 0 0,0 1 0,0 1 0,0 1 0,0 1 0,-1 0 0,1 2 0,-1 0 0,0 1 0,-1 0 0,0 2 0,0 0 0,0 1 0,-1 0 0,0 2 0,-1 0 0,0 0 0,-1 2 0,0 0 0,-1 0 0,-1 2 0,0-1 0,0 1 0,-2 1 0,0 0 0,0 1 0,-2 0 0,0 1 0,-1 0 0,0 0 0,-1 1 0,-2-1 0,1 2 0,-2-1 0,-1 0 0,0 1 0,-1 0 0,-1 0 0,-1 0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7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1022 512 20897,'0'20'0,"-1"0"0,-1 0 0,-1 0 0,0-1 0,-2 1 0,0-1 0,-1 0 0,0 0 0,-2 0 0,0-1 0,0 0 0,-2 0 0,0-1 0,-1 0 0,0 0 0,-1-1 0,-1-1 0,0 0 0,-1 0 0,-1-1 0,0-1 0,0 0 0,-1-1 0,-1-1 0,0 0 0,0-1 0,-1 0 0,0-2 0,0 1 0,-1-2 0,0-1 0,0 0 0,0-1 0,-1 0 0,0-2 0,0 0 0,0-1 0,0-1 0,0-1 0,0 0 0,0-1 0,0-1 0,0-1 0,0 0 0,1-2 0,-1 0 0,1-1 0,0 0 0,1-1 0,-1-2 0,1 1 0,0-2 0,1 0 0,0-1 0,1 0 0,0-1 0,0-1 0,1 0 0,1-1 0,0-1 0,0 0 0,2 0 0,0-1 0,0-1 0,1 0 0,1 0 0,1-1 0,0 0 0,1 0 0,1-1 0,0 0 0,1 0 0,1 0 0,1-1 0,0 1 0,2-1 0,0 0 0,0 0 0,2 0 0,0 0 0,2 0 0,0 0 0,0 0 0,2 0 0,0 0 0,1 1 0,1 0 0,1 0 0,0 0 0,1 1 0,1 0 0,0 0 0,1 1 0,1 0 0,1 0 0,0 1 0,0 1 0,2 0 0,0 0 0,0 2 0,1-1 0,1 1 0,0 1 0,0 1 0,1 0 0,0 1 0,1 0 0,0 2 0,1 0 0,-1 0 0,1 2 0,0 0 0,1 1 0,-1 1 0,1 0 0,0 1 0,0 1 0,0 1 0,0 1 0,0 0 0,0 1 0,0 1 0,0 1 0,0 1 0,0 0 0,-1 1 0,0 1 0,0 0 0,0 2 0,-1 0 0,0 0 0,0 2 0,-1 0 0,0 1 0,0 0 0,-1 1 0,-1 1 0,0 1 0,0-1 0,-1 2 0,-1 0 0,0 0 0,-1 1 0,-1 1 0,0 0 0,-1 0 0,0 1 0,-2 0 0,0 0 0,0 1 0,-2 0 0,0 0 0,-1 0 0,0 1 0,-2 0 0,0 0 0,-1 0 0,-1 0 0,-1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06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58 11769,'0'-4'-804,"0"-14"80,0 14 90,-1 1-1752,-15-22 1378,14 23 926,-1 1-160,1 1 27,-1-1 0,1 1-1,-1 0 1,1 0 0,-1 0-1,0 1 1,1-1 0,-1 1-1,1-1 1,0 1 0,-1 0 0,1 0-1,-1 0 1,-1 2 0,-2-1-589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1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280 212 6049,'5'0'-350,"0"-1"278,0-1 0,0 1 1,0-1-1,0 0 1,0 0-1,-1 0 0,1-1 1,0 1-1,-1-1 1,5-5-1,-4 4 293,0-1 0,0-1-1,-1 1 1,0 0 0,0-1-1,0 0 1,-1 0 0,0 0 0,0-1-1,-1 1 1,1-1 0,-1 1 0,-1-1-1,1 0 1,-1 0 0,0-8-1,-1 11 241,-1 0-9,0 0-349,0 1 1,0-1-1,-1 1 1,1 0-1,-1-1 1,1 1 0,-1 0-1,0 0 1,0 0-1,-1 0 1,1 1 0,-1-1-1,1 1 1,-1-1-1,0 1 1,1 0-1,-1 0 1,-1 0 0,1 0-1,0 1 1,0-1-1,-1 1 1,1 0 0,0 0-1,-1 0 1,1 0-1,-1 1 1,0-1 0,1 1-1,-1 0 1,1 0-1,-5 1 1,-6 1 96,-1 0 1,1 2-1,0-1 0,0 2 1,0 0-1,1 1 0,-1 0 1,2 1-1,-1 0 0,1 1 0,-16 13 1,16-12 16,1 0 0,1 1 0,0 0 0,0 1 0,1 0 0,0 1 0,1 0 0,0 0 0,1 1 0,0 0 0,-9 26 0,14-32-20,1 0 0,-1 1 0,1-1 1,1 0-1,-1 1 0,1-1 1,1 0-1,0 11 0,0-15-91,0 1 0,0-1 0,0 1 0,0-1 0,1 0 0,-1 1 0,1-1 0,0 0 0,0 0 0,0 0 0,0 0-1,0 0 1,1-1 0,-1 1 0,1-1 0,0 1 0,0-1 0,0 0 0,0 0 0,4 1 0,-1 0 3,0-1 1,1 0-1,0 0 1,-1-1-1,1 0 0,0 0 1,0-1-1,-1 0 1,1 0-1,0 0 1,0-1-1,0 0 0,-1 0 1,1-1-1,-1 0 1,1 0-1,-1-1 0,0 1 1,9-6-1,2-3 142,-2 0-1,0-1 1,0-1-1,-1 0 1,-1-1-1,0 0 1,22-32-1,24-25 1167,-58 70-1396,0 0 0,0 0 0,1 0 0,-1 0 0,0 0 1,1 0-1,-1 1 0,0-1 0,1 1 0,-1-1 0,1 1 1,-1-1-1,1 1 0,0 0 0,-1 0 0,1 0 1,-1 0-1,1 0 0,-1 0 0,1 0 0,0 0 0,1 1 1,31 13 249,-31-12-262,22 13 37,0 1 0,32 27 0,-39-28-1289,1 0 0,0-2 0,37 20 0,-53-32 777,1 0 1,0 0-1,0 0 0,0-1 1,0 1-1,0-1 0,0 0 1,0 0-1,0 0 0,6-1 1,-7 0 247,2 0-576,0 0-1,0-1 0,0 0 0,0 0 0,0 0 0,0 0 1,-1-1-1,1 0 0,-1 0 0,1 0 0,-1-1 0,0 1 1,-1-1-1,7-7 0,2-5-3631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08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1048 524 22283,'0'21'0,"-2"-1"0,0 1 0,0-1 0,-2 0 0,0 1 0,-2-2 0,0 1 0,0 0 0,-2-1 0,0 0 0,-1-1 0,-1 0 0,0 0 0,-1-1 0,-1 0 0,0 0 0,-2-1 0,1-1 0,-1 0 0,-1-1 0,-1 0 0,0-1 0,0-1 0,-1 0 0,0-1 0,-1-1 0,0 0 0,-1-1 0,1-1 0,-2 0 0,1-1 0,-1-1 0,0-1 0,0-1 0,0 0 0,0-1 0,-1-1 0,1-1 0,-1-1 0,0 0 0,1-1 0,-1-1 0,1-1 0,0-1 0,0 0 0,0-1 0,0-1 0,1-1 0,-1-1 0,2 0 0,-1-1 0,1-1 0,0 0 0,1-1 0,0-1 0,1 0 0,0-1 0,0-1 0,1 0 0,1-1 0,1 0 0,-1-1 0,2-1 0,0 0 0,1 0 0,1-1 0,0 0 0,1 0 0,1-1 0,0 0 0,2-1 0,0 0 0,0 1 0,2-2 0,0 1 0,2 0 0,0-1 0,0 1 0,2-1 0,0 1 0,2-1 0,0 1 0,0-1 0,2 1 0,0 0 0,2 0 0,0 0 0,0 1 0,2 0 0,0 0 0,1 0 0,1 1 0,0 0 0,1 1 0,1 0 0,0 1 0,2 0 0,-1 1 0,1 0 0,1 0 0,1 2 0,0 0 0,0 0 0,1 2 0,0-1 0,1 2 0,0 0 0,1 1 0,-1 1 0,2 1 0,-1 0 0,1 1 0,0 1 0,0 0 0,0 2 0,0 0 0,1 1 0,-1 1 0,1 0 0,0 2 0,-1 0 0,1 1 0,-1 1 0,0 0 0,0 2 0,0 0 0,0 1 0,-1 1 0,1 0 0,-2 1 0,1 1 0,-1 1 0,0 0 0,-1 2 0,0-1 0,-1 2 0,0 0 0,0 0 0,-1 2 0,-1 0 0,-1 0 0,1 1 0,-2 0 0,0 1 0,-1 0 0,-1 1 0,0 0 0,-1 1 0,-1 0 0,0 0 0,-2 0 0,0 1 0,0 0 0,-2 0 0,0 0 0,-2 1 0,0-1 0,0 1 0,-2-1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1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1203 0 22552,'-1203'2025'0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13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12065,'0'0'-750,"0"-3"-891,4 15 8931,8 30-4110,0-4-2348,19 40 0,-26-66-490,0 0-1,-1-1 1,0 2-1,3 13 1,0 0 236,-1 10 204,-5-32-657,2 17 195,-1 1-27,-4 12 197,2-30-340,0 17 518,-5 20 2558,4-38-3085,-2 9-13,2-9 2109,10-7-2141,246-83-1335,-15 6-5678,-121 34 723,-40 14-3152,-53 20 2148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21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22458,'731'1670'0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22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22 311 10217,'0'0'-593,"-2"-2"-811,-17-51 12131,19 53-10619,22 9 1211,36 25-526,17 9 1038,-41-24-635,57 41 0,-72-46-928,11 11 94,-29-23-296,3 0-26,0 0 0,0 0 1,-1 0-1,1 1 0,-1-1 0,0 1 0,0 0 0,0 0 0,4 5 0,4 2 147,-9-8 213,7 4-230,-4-9 2903,29-61-2552,80-132-4567,-78 142 1369,35-48-3994,-19 38-1590,-28 38 934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3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1003 502 22468,'0'20'0,"-2"0"0,1-1 0,-2 1 0,-1-1 0,0 0 0,-1 0 0,-1 0 0,0 0 0,-1-1 0,-1 0 0,-1 0 0,0-1 0,-1 0 0,0 0 0,-2-1 0,0 0 0,0-1 0,-1 0 0,-1-1 0,0 0 0,-1-1 0,0-1 0,-1 0 0,0-1 0,0 0 0,-1-1 0,-1-1 0,1 0 0,-1-1 0,-1-1 0,1-1 0,-1 0 0,0-1 0,0-1 0,-1 0 0,1-2 0,-1 0 0,0-1 0,1 0 0,-1-2 0,0 0 0,1-1 0,-1 0 0,1-2 0,0 0 0,0-1 0,0-1 0,0 0 0,1-1 0,0-1 0,0-1 0,1 0 0,0-1 0,0-1 0,1 0 0,1-1 0,-1 0 0,2-1 0,-1-1 0,2 0 0,0-1 0,0 0 0,1-1 0,1 0 0,0-1 0,2 0 0,-1 0 0,2-1 0,0 0 0,1 0 0,0-1 0,1 0 0,1 0 0,1 0 0,1 0 0,0-1 0,1 1 0,1-1 0,1 0 0,0 1 0,1-1 0,1 0 0,1 1 0,0-1 0,1 1 0,1 0 0,1 0 0,1 1 0,0-1 0,1 1 0,0 0 0,2 1 0,-1 0 0,2 1 0,0-1 0,1 2 0,1-1 0,0 2 0,0 0 0,2 0 0,-1 1 0,2 0 0,-1 1 0,1 1 0,1 1 0,0 0 0,0 0 0,1 2 0,0 0 0,0 1 0,1 0 0,0 1 0,0 1 0,0 1 0,0 1 0,1 0 0,-1 1 0,1 1 0,0 1 0,-1 0 0,1 1 0,0 1 0,-1 1 0,1 0 0,-1 1 0,0 1 0,0 1 0,-1 1 0,1 0 0,-1 1 0,-1 0 0,1 2 0,-1 0 0,-1 0 0,0 1 0,0 1 0,-1 1 0,0 0 0,-1 1 0,0 0 0,-1 0 0,-1 2 0,0-1 0,0 2 0,-2-1 0,0 1 0,-1 0 0,0 1 0,-1 0 0,-1 1 0,-1-1 0,0 1 0,-1 0 0,-1 0 0,0 1 0,-1-1 0,-2 1 0,1 0 0,-2-1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39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1089 545 22340,'-1'21'0,"0"0"0,-1 1 0,-1-1 0,-1 0 0,0 0 0,-2-1 0,0 1 0,-1-1 0,-1 0 0,0 0 0,-1-1 0,-2 0 0,1-1 0,-2 0 0,0 0 0,-1-1 0,-1-1 0,0 0 0,-1-1 0,0 0 0,-1-1 0,0 0 0,-1-1 0,-1-1 0,0 0 0,0-2 0,-1 1 0,0-2 0,-1-1 0,0 0 0,0-1 0,-1-1 0,1 0 0,-1-2 0,0 0 0,0-1 0,-1-1 0,1-1 0,0 0 0,-1-2 0,1 0 0,0-1 0,0-1 0,0-1 0,0 0 0,0-2 0,1 0 0,0-1 0,0-1 0,0 0 0,1-1 0,0-2 0,1 1 0,0-2 0,0 0 0,1-1 0,1-1 0,0 0 0,0-1 0,1 0 0,1-1 0,1 0 0,0-1 0,0-1 0,2 0 0,0 0 0,1-1 0,1 0 0,0-1 0,1 0 0,1 0 0,1-1 0,1 1 0,0-1 0,1 0 0,2 0 0,-1-1 0,2 1 0,1 0 0,0-1 0,1 1 0,2 0 0,-1 0 0,2 0 0,1 0 0,0 0 0,1 1 0,1 0 0,1 0 0,1 0 0,0 1 0,1 0 0,1 1 0,0 0 0,2 0 0,0 1 0,0 1 0,1 0 0,1 0 0,1 1 0,0 1 0,0 1 0,1 0 0,1 0 0,0 2 0,0 0 0,1 1 0,0 1 0,1 0 0,0 1 0,0 1 0,0 1 0,1 1 0,0 0 0,0 1 0,0 2 0,0-1 0,0 2 0,1 1 0,-1 0 0,0 1 0,1 2 0,-1-1 0,0 2 0,0 1 0,-1 0 0,1 1 0,-1 1 0,0 1 0,0 1 0,-1 0 0,0 1 0,-1 1 0,0 0 0,0 2 0,-1 0 0,-1 0 0,0 1 0,-1 1 0,0 1 0,-1 0 0,0 0 0,-1 1 0,-1 1 0,0 0 0,-2 0 0,1 1 0,-2 0 0,-1 1 0,0 0 0,-1 0 0,-1 0 0,0 1 0,-2 0 0,0 0 0,-1 0 0,-1 0 0,-1 0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4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1026 514 22245,'0'20'0,"-1"0"0,-1 0 0,-1 0 0,0 0 0,-2 0 0,0-1 0,-1 0 0,0 0 0,-2 0 0,0 0 0,-1-1 0,0 0 0,-1-1 0,-1 0 0,-1-1 0,0 1 0,-1-2 0,0 0 0,-1 0 0,0-1 0,-2-1 0,1 0 0,-1-1 0,-1 0 0,0-2 0,0 1 0,-1-2 0,0 0 0,0-1 0,-1-1 0,0 0 0,0-1 0,-1-1 0,0-1 0,0 0 0,1-2 0,-2 0 0,1 0 0,0-2 0,0 0 0,0-2 0,0 0 0,0 0 0,0-2 0,0 0 0,1-1 0,0-1 0,0-1 0,0 0 0,0-1 0,1-1 0,0 0 0,1-2 0,0 1 0,1-2 0,-1 0 0,2-1 0,0 0 0,0-1 0,1-1 0,1 0 0,0 0 0,1-2 0,0 1 0,2-1 0,-1 0 0,2-1 0,0 0 0,1-1 0,1 0 0,0 0 0,1 0 0,1 0 0,1-1 0,0 0 0,2 0 0,0 0 0,0 0 0,2 0 0,0 0 0,2 0 0,0-1 0,0 2 0,2-1 0,0 0 0,1 0 0,1 1 0,1 0 0,0 0 0,1 1 0,1 0 0,0 0 0,2 1 0,-1 0 0,2 0 0,0 1 0,1 1 0,0-1 0,1 2 0,1 0 0,0 1 0,0 0 0,2 1 0,-1 0 0,1 1 0,0 1 0,1 1 0,0 0 0,1 1 0,0 0 0,0 2 0,0 0 0,0 1 0,1 0 0,0 2 0,0 0 0,0 1 0,0 1 0,0 1 0,0 0 0,0 1 0,1 1 0,-2 1 0,1 0 0,0 2 0,0 0 0,-1 1 0,0 0 0,0 2 0,-1 0 0,0 1 0,0 0 0,-1 1 0,0 1 0,0 1 0,-1 0 0,-1 1 0,1 0 0,-2 1 0,0 0 0,-1 2 0,0-1 0,-1 1 0,0 1 0,-1 0 0,-1 0 0,-1 1 0,0 0 0,-1 0 0,0 1 0,-2 0 0,0 0 0,-1 1 0,0 0 0,-2 0 0,0-1 0,-1 2 0,-1-1 0,-1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45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1048 524 20792,'-1'21'0,"0"-1"0,-1 1 0,-1-1 0,0 0 0,-2 0 0,0 0 0,-1 0 0,-1-1 0,0 1 0,-1-2 0,-1 1 0,-1-1 0,0 0 0,-1-1 0,-1 0 0,-1-1 0,0 0 0,0 0 0,-2-2 0,1 1 0,-2-2 0,0 0 0,0 0 0,-1-1 0,0-1 0,-1-1 0,0 0 0,-1-1 0,1-1 0,-2-1 0,1 0 0,-1-1 0,0-1 0,0 0 0,0-2 0,0 0 0,-1-1 0,1-1 0,-1 0 0,1-2 0,-1 0 0,1-1 0,-1-1 0,1 0 0,0-2 0,0 0 0,0-1 0,1-1 0,0 0 0,0-1 0,0-1 0,1-1 0,1 0 0,-1-1 0,1-1 0,1-1 0,0 0 0,1 0 0,0-2 0,1 1 0,0-2 0,1 0 0,1 0 0,0-1 0,1 0 0,0-1 0,2 0 0,0-1 0,0 1 0,2-2 0,0 1 0,1-1 0,1 0 0,1 0 0,0 0 0,1 0 0,1-1 0,1 1 0,1-1 0,0 1 0,1-1 0,1 1 0,1-1 0,1 1 0,0 0 0,1 0 0,1 0 0,1 1 0,0 0 0,2 0 0,0 0 0,0 1 0,2 1 0,0-1 0,1 1 0,0 1 0,1 0 0,1 1 0,0 0 0,1 1 0,0 0 0,1 1 0,0 1 0,1 0 0,1 1 0,-1 0 0,1 2 0,1 0 0,0 0 0,0 2 0,0 0 0,1 1 0,0 1 0,0 1 0,0 0 0,1 1 0,-1 1 0,1 1 0,-1 1 0,1 0 0,-1 1 0,1 1 0,-1 1 0,0 1 0,0 0 0,0 1 0,0 1 0,-1 1 0,1 0 0,-2 2 0,1 0 0,-1 0 0,0 2 0,-1 0 0,0 1 0,-1 0 0,0 1 0,0 1 0,-2 0 0,1 1 0,-2 0 0,0 1 0,0 0 0,-1 1 0,-1 1 0,-1-1 0,0 1 0,-1 1 0,-1 0 0,-1 0 0,0 0 0,-1 1 0,-1 0 0,0 0 0,-2 0 0,0 1 0,-1-1 0,-1 1 0,0-1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48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986 493 19802,'-1'20'0,"0"-1"0,-1 0 0,0 0 0,-2 0 0,0 0 0,-1 0 0,0-1 0,-2 1 0,0-1 0,-1-1 0,0 1 0,-1-1 0,-1-1 0,0 1 0,-1-1 0,-1-1 0,0 0 0,-1-1 0,-1 0 0,0 0 0,0-1 0,-1-1 0,0 0 0,-1-1 0,-1-1 0,1 0 0,-1-1 0,-1-1 0,1 0 0,-1-1 0,-1 0 0,1-2 0,-1 0 0,0-1 0,0 0 0,0-2 0,0 0 0,0-1 0,-1 0 0,1-2 0,0 0 0,-1-1 0,1 0 0,0-2 0,0 0 0,1-1 0,-1 0 0,1-2 0,0 0 0,0-1 0,1 0 0,0-1 0,0-1 0,1 0 0,0-1 0,0-1 0,1 0 0,1-1 0,0-1 0,1 0 0,0 0 0,1-1 0,0 0 0,1-1 0,0-1 0,2 1 0,-1-1 0,2-1 0,0 1 0,1-1 0,1-1 0,0 1 0,1-1 0,1 0 0,1 0 0,0 0 0,1 0 0,1 0 0,1-1 0,0 1 0,1 0 0,1-1 0,1 1 0,0 0 0,1 0 0,1 1 0,1-1 0,0 1 0,1 0 0,1 0 0,0 1 0,2 0 0,-1 0 0,2 1 0,0 0 0,1 0 0,0 1 0,1 1 0,0 0 0,1 1 0,0 0 0,1 1 0,1 0 0,0 1 0,0 0 0,1 2 0,0-1 0,0 2 0,1 0 0,0 1 0,0 1 0,1 0 0,-1 1 0,1 1 0,0 1 0,0 0 0,1 1 0,-1 1 0,0 1 0,1 0 0,-1 1 0,0 1 0,0 1 0,0 0 0,0 1 0,0 1 0,-1 1 0,1 0 0,-1 1 0,-1 1 0,1 0 0,-1 2 0,-1-1 0,1 2 0,-1 0 0,-1 1 0,0 0 0,-1 1 0,0 0 0,0 1 0,-1 0 0,-1 1 0,0 1 0,-1 0 0,-1 0 0,0 1 0,-1 0 0,-1 0 0,0 1 0,-1 0 0,0 0 0,-2 1 0,0-1 0,-1 1 0,0 0 0,-2 0 0,0 1 0,-1-1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2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698 94 8525,'-1'-3'-492,"-32"-49"-93,31 49 750,-7-4 133,0-4 51,5 8-220,-1 1-1,0 0 1,0 0 0,0 0-1,0 0 1,0 1 0,-1-1-1,1 2 1,0-1-1,-1 0 1,1 1 0,0 0-1,-1 0 1,1 1 0,0 0-1,-1-1 1,-7 4 0,-13 3 373,1 2 1,-34 16 0,19-8 27,-90 41 876,115-50-1185,0 0 0,1 2 0,1-1-1,-1 1 1,1 1 0,-17 19 0,28-27-160,-1 0-1,1 0 1,0 1 0,0-1-1,0 1 1,0-1 0,0 1-1,1 0 1,0-1 0,-1 1-1,1 0 1,1 0 0,-1 0-1,1 0 1,-1 0 0,1 0-1,0 0 1,1 0 0,-1 0-1,1 0 1,-1 0 0,1 0-1,0-1 1,1 1 0,-1 0-1,1 0 1,-1-1 0,1 1-1,0-1 1,1 0 0,-1 1-1,6 4 1,3 5 76,2 0 1,-1-2-1,2 1 0,-1-2 0,2 0 1,19 11-1,12 3 114,1-1 0,55 17-1,101 23 289,40 15 164,-241-77-686,53 24 270,-53-24-242,1 0 0,-1 1 0,1 0 0,-1 0 0,0-1 0,0 1-1,0 1 1,0-1 0,0 0 0,0 0 0,-1 1 0,1-1-1,-1 1 1,0-1 0,0 1 0,1 0 0,0 3 0,-5 2 255,-3 1-200,-1 0 0,0-1 0,-1 0-1,1 0 1,-1-1 0,-1 0-1,1 0 1,-1-1 0,-1 0 0,1 0-1,-13 4 1,-122 49 651,137-56-710,-51 17 357,-1-3 0,-80 14 1,112-27-159,0-1 1,0-1 0,-1-1 0,1-2 0,0 0-1,0-2 1,-45-11 0,59 10-151,1 0 0,0-1 1,0-1-1,0 0 0,0-1 0,1 0 0,0-1 0,1 0 0,0 0 0,0-1 0,1-1 1,0 1-1,0-1 0,1-1 0,1 0 0,0 0 0,0 0 0,1-1 0,1 0 1,0 0-1,0-1 0,1 0 0,-3-16 0,7 27-94,-1 0 0,1 0 0,0 0 0,0 0 0,0 0-1,0 0 1,0 0 0,1 0 0,-1 0 0,1 1 0,-1-1 0,1 0 0,0 0 0,-1 0 0,1 1 0,0-1-1,0 0 1,0 1 0,0-1 0,1 1 0,1-3 0,0 2-57,0 0 0,-1 0 0,1 1 0,0-1 0,1 1 0,-1 0 0,0-1 0,0 1 0,0 1 0,1-1 0,4 0 0,8 0-528,0 1 0,0 1 0,0 0 0,16 4 0,-30-5 467,156 29-7124,-54-9-1306,-48-10 887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51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999 500 21011,'0'19'0,"-1"1"0,-1-1 0,-1 1 0,0-1 0,-1 0 0,-1 0 0,-1 0 0,0 0 0,-2-1 0,1 0 0,-2-1 0,0 1 0,-1-1 0,-1-1 0,0 0 0,-1 0 0,0-1 0,-1 0 0,-1-1 0,0-1 0,-1 0 0,0 0 0,-1-1 0,0-1 0,0 0 0,-1-2 0,0 1 0,-1-2 0,0 0 0,0-1 0,-1 0 0,0-2 0,0 0 0,0 0 0,0-2 0,0 0 0,-1-1 0,0-1 0,1-1 0,-1 0 0,1-1 0,-1-1 0,1-1 0,-1 0 0,1-2 0,0 0 0,0 0 0,1-2 0,0 0 0,0-1 0,0 0 0,1-2 0,0 1 0,0-2 0,1 0 0,1-1 0,-1-1 0,2 0 0,0 0 0,0-1 0,1-1 0,0 0 0,2-1 0,-1 0 0,2 0 0,0-1 0,1-1 0,0 1 0,1-1 0,1 0 0,1-1 0,0 0 0,1 0 0,1 0 0,0 0 0,2-1 0,0 1 0,1-1 0,0 1 0,2-1 0,0 0 0,1 1 0,0-1 0,2 1 0,0 0 0,1 0 0,1 0 0,0 1 0,1-1 0,1 1 0,1 1 0,0-1 0,1 2 0,0-1 0,2 1 0,-1 0 0,2 1 0,0 0 0,1 1 0,0 1 0,0 0 0,2 0 0,-1 1 0,1 1 0,1 1 0,0 0 0,0 0 0,1 2 0,0 0 0,0 1 0,0 0 0,1 2 0,0 0 0,0 1 0,1 0 0,-1 1 0,1 2 0,-1-1 0,1 2 0,-1 0 0,1 2 0,0-1 0,-1 2 0,0 1 0,0 0 0,0 1 0,0 0 0,0 2 0,-1 0 0,0 1 0,0 0 0,-1 2 0,0 0 0,-1 0 0,0 1 0,0 1 0,-1 1 0,0 0 0,-1 0 0,0 1 0,-1 1 0,-1 0 0,0 1 0,-1 0 0,0 1 0,-1-1 0,-1 2 0,0-1 0,-2 1 0,1 1 0,-2-1 0,0 1 0,-1 0 0,-1 0 0,-1 0 0,0 1 0,-1-1 0,-1 1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59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968 484 20807,'0'19'0,"-1"0"0,-1 0 0,-1 0 0,0 0 0,-1-1 0,-1 1 0,0-1 0,-2 0 0,1 0 0,-2-1 0,0 0 0,-1 0 0,-1-1 0,0 0 0,-1 0 0,-1-1 0,0 0 0,0-1 0,-1 0 0,-1-1 0,0-1 0,-1 0 0,0 0 0,-1-1 0,0-1 0,0 0 0,-1-1 0,0-1 0,0 0 0,-1-2 0,0 1 0,0-2 0,-1 0 0,1-1 0,-1-1 0,0 0 0,0-1 0,0-1 0,0-1 0,0 0 0,0-1 0,1-1 0,-1-1 0,0 0 0,0-1 0,1-1 0,0 0 0,0-2 0,0 1 0,1-2 0,0 0 0,0-1 0,1-1 0,0 0 0,0-1 0,1-1 0,0 0 0,1 0 0,0-1 0,1-1 0,0 0 0,1-1 0,1 0 0,0-1 0,1 0 0,0 0 0,1-1 0,1 0 0,0 0 0,1-1 0,1 0 0,1 0 0,0-1 0,1 1 0,0-1 0,2 0 0,0 0 0,1 0 0,0 0 0,2 0 0,0 0 0,1 1 0,0-1 0,2 0 0,0 0 0,1 1 0,0 0 0,1 0 0,1 0 0,1 1 0,0 0 0,1 0 0,1 1 0,0 0 0,1 0 0,0 1 0,1 0 0,1 1 0,0 0 0,1 1 0,0 0 0,1 1 0,0 1 0,1 0 0,0 1 0,0 0 0,1 1 0,0 1 0,0 0 0,1 1 0,0 1 0,0 1 0,0 0 0,1 1 0,0 0 0,0 2 0,-1 0 0,1 1 0,0 0 0,0 2 0,0 0 0,0 1 0,0 0 0,0 2 0,-1 0 0,1 1 0,-1 0 0,0 1 0,0 1 0,-1 1 0,0 0 0,0 1 0,-1 1 0,0 0 0,0 1 0,-1 0 0,0 1 0,-1 1 0,0 0 0,-1 1 0,-1 0 0,0 1 0,0 0 0,-1 1 0,-1 0 0,0 0 0,-1 1 0,-1 0 0,0 0 0,-2 1 0,1 0 0,-2 0 0,0 0 0,-1 1 0,-1 0 0,0 0 0,-1-1 0,-1 1 0,-1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06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981 490 21609,'-1'19'0,"0"1"0,-1-1 0,0 0 0,-2 0 0,0 0 0,-1-1 0,0 1 0,-2-1 0,0 0 0,0-1 0,-2 1 0,0-1 0,-1-1 0,0 0 0,-1 0 0,-1 0 0,0-2 0,-1 1 0,0-1 0,-1-1 0,0 0 0,-1-1 0,0 0 0,-1-1 0,0-1 0,-1 0 0,0-1 0,0-1 0,-1 0 0,0-1 0,0-1 0,0 0 0,-1-1 0,0-1 0,0-1 0,0 0 0,0-1 0,0-1 0,0-1 0,-1 0 0,1-1 0,0-1 0,0-1 0,0 0 0,0-1 0,1-1 0,-1-1 0,1 0 0,0-1 0,0-1 0,1 0 0,0-1 0,1-1 0,-1 0 0,2-1 0,-1-1 0,1 0 0,1-1 0,0 0 0,1-1 0,0-1 0,1 1 0,0-2 0,1 0 0,1 0 0,0 0 0,1-1 0,1-1 0,0 1 0,1-1 0,1 0 0,0-1 0,1 1 0,1-1 0,1 0 0,0 0 0,1 0 0,1-1 0,1 1 0,0 0 0,1 0 0,1 0 0,1 0 0,0 0 0,1 0 0,1 0 0,1 1 0,0 0 0,1 0 0,1 0 0,0 1 0,1 0 0,1 0 0,0 1 0,1 0 0,1 1 0,0 0 0,1 1 0,0 0 0,1 0 0,0 2 0,1-1 0,1 2 0,-1 0 0,2 0 0,-1 2 0,1 0 0,0 0 0,1 1 0,0 1 0,0 1 0,1 1 0,-1 0 0,1 1 0,0 0 0,0 2 0,0 0 0,0 1 0,1 0 0,-1 2 0,0 0 0,0 1 0,0 0 0,0 2 0,0 0 0,0 1 0,-1 0 0,0 1 0,0 1 0,0 1 0,-1 1 0,0 0 0,0 0 0,-1 2 0,0 0 0,-1 0 0,0 2 0,-1-1 0,0 2 0,-1 0 0,0 0 0,-1 1 0,0 0 0,-1 1 0,-1 0 0,0 1 0,-1 0 0,0 0 0,-2 1 0,0 0 0,0 0 0,-2 0 0,0 1 0,-1 0 0,0 0 0,-2 0 0,0 0 0,-1 0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50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1192 596 20719,'-1'24'0,"0"-1"0,-1 0 0,-2 0 0,0 0 0,-1 0 0,-1 0 0,0-1 0,-2 0 0,-1 0 0,0 0 0,-1-1 0,-1-1 0,-1 0 0,-1 0 0,0-1 0,-1 0 0,-1-1 0,0-1 0,-2 0 0,0 0 0,0-2 0,-1 0 0,-1-1 0,0-1 0,-1 0 0,0-1 0,0-1 0,-1-1 0,-1-1 0,0 0 0,0-1 0,0-2 0,-1 0 0,0-1 0,0-1 0,0 0 0,0-2 0,0-1 0,-1 0 0,1-2 0,-1 0 0,1-1 0,0-2 0,0 0 0,0-1 0,0-1 0,1 0 0,0-2 0,0-1 0,1 0 0,0-1 0,0-1 0,1-1 0,0-1 0,1 0 0,0-1 0,1-1 0,1 0 0,0-2 0,1 0 0,0 0 0,1-1 0,1-1 0,1 0 0,0-1 0,1 0 0,1 0 0,1-1 0,1-1 0,0 0 0,2 0 0,0 0 0,1-1 0,1 0 0,1 0 0,1 0 0,0 0 0,2 0 0,0-1 0,2 1 0,0-1 0,2 1 0,0 0 0,1 0 0,1 0 0,1 0 0,1 1 0,0 0 0,2 0 0,0 1 0,1 0 0,1 0 0,1 1 0,1 0 0,0 1 0,1 0 0,1 1 0,1 1 0,0 0 0,1 1 0,0 0 0,1 1 0,1 1 0,0 1 0,1 0 0,0 1 0,1 1 0,0 1 0,0 1 0,1 0 0,0 2 0,0 0 0,1 1 0,0 1 0,0 1 0,0 1 0,0 0 0,1 2 0,-1 0 0,1 2 0,-1 0 0,0 2 0,0 0 0,0 1 0,0 1 0,0 1 0,-1 1 0,0 0 0,0 2 0,0 0 0,-1 1 0,-1 1 0,0 1 0,0 1 0,-1 0 0,0 1 0,-1 1 0,-1 1 0,0 0 0,0 1 0,-2 0 0,0 1 0,-1 1 0,-1 0 0,0 1 0,-1 0 0,-1 1 0,-1 0 0,-1 0 0,0 1 0,-1 0 0,-2 0 0,0 1 0,-1 0 0,-1 0 0,0 0 0,-2 0 0,-1 1 0,0-1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54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1010 504 22939,'-1'20'0,"0"0"0,-1 0 0,-1-1 0,0 1 0,-1-1 0,-1 0 0,-1 0 0,-1 0 0,0-1 0,-1 1 0,0-2 0,-2 1 0,0-1 0,0 0 0,-2-1 0,0 0 0,0-1 0,-1 0 0,-1-1 0,0 0 0,-1-1 0,-1 0 0,1-2 0,-2 1 0,1-2 0,-1 0 0,-1 0 0,0-2 0,0 0 0,0 0 0,-1-2 0,0 0 0,0-1 0,0-1 0,-1 0 0,0-2 0,1 0 0,-1-1 0,0 0 0,0-2 0,1 0 0,-1-1 0,0 0 0,1-2 0,-1 0 0,1-1 0,0-1 0,1 0 0,-1-2 0,1 0 0,0 0 0,1-2 0,0 0 0,0 0 0,1-2 0,0 1 0,1-2 0,0 0 0,1-1 0,0 0 0,1-1 0,0 0 0,1-1 0,1 0 0,0-1 0,1 0 0,1-1 0,0 1 0,1-2 0,1 1 0,0-1 0,2 0 0,0 0 0,0 0 0,2-1 0,0 1 0,1-1 0,1 0 0,1 0 0,0 1 0,1-1 0,1 0 0,1 0 0,0 1 0,2 0 0,0-1 0,0 2 0,2-1 0,0 0 0,1 1 0,1 0 0,0 1 0,1 0 0,1 0 0,0 1 0,1 0 0,1 1 0,0 0 0,1 1 0,0 0 0,1 1 0,0 0 0,1 1 0,0 1 0,1 0 0,0 1 0,0 1 0,1 0 0,0 1 0,1 1 0,-1 1 0,1 0 0,0 1 0,1 1 0,-1 0 0,1 1 0,0 2 0,-1-1 0,1 2 0,0 0 0,0 2 0,-1-1 0,1 2 0,0 1 0,-1 0 0,0 1 0,0 1 0,0 0 0,-1 1 0,0 1 0,0 1 0,0 0 0,-1 1 0,-1 1 0,1 0 0,-2 1 0,1 1 0,-1 0 0,-1 1 0,0 0 0,-1 1 0,-1 0 0,0 1 0,0 0 0,-2 1 0,0 0 0,0 0 0,-2 1 0,0 0 0,-1 1 0,0 0 0,-1-1 0,-1 2 0,-1-1 0,-1 0 0,0 1 0,-1 0 0,-1 0 0,0-1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57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1133 567 25380,'0'22'0,"-2"0"0,0 0 0,-1 0 0,-1 0 0,0 0 0,-2-1 0,-1 1 0,0-1 0,-1-1 0,-1 1 0,-1-1 0,0-1 0,-1 1 0,-1-2 0,-1 0 0,0 0 0,-2-1 0,1 0 0,-2-1 0,0-1 0,0 0 0,-2-1 0,1 0 0,-2-2 0,1 0 0,-1 0 0,-1-2 0,0 0 0,0-1 0,-1-1 0,0-1 0,0 0 0,-1-2 0,0 0 0,0-1 0,0-1 0,0-1 0,0-1 0,0 0 0,0-2 0,-1 0 0,1-1 0,0-1 0,0-1 0,1-1 0,-1 0 0,1-2 0,0 0 0,0-1 0,1-1 0,0-1 0,0 0 0,1-2 0,0 0 0,1 0 0,0-2 0,1 0 0,0-1 0,1 0 0,1-1 0,0-1 0,1 0 0,1-1 0,0 0 0,1 0 0,1-2 0,0 1 0,1-1 0,2-1 0,-1 1 0,2-1 0,1-1 0,0 1 0,1-1 0,1 0 0,1 0 0,1 0 0,1 0 0,0 0 0,2 0 0,0-1 0,1 1 0,1 0 0,1 0 0,1 1 0,1-1 0,0 1 0,1 0 0,2 0 0,-1 1 0,2 0 0,1 0 0,0 1 0,1 0 0,1 1 0,0 0 0,1 1 0,1 1 0,0 0 0,1 0 0,1 1 0,0 1 0,1 1 0,0 0 0,1 1 0,0 1 0,1 0 0,0 2 0,0 0 0,1 1 0,0 1 0,0 0 0,1 1 0,-1 2 0,1 0 0,0 1 0,0 1 0,1 0 0,-1 2 0,0 0 0,0 2 0,0 0 0,0 1 0,0 1 0,0 0 0,0 2 0,-1 1 0,0 0 0,0 1 0,-1 1 0,0 0 0,0 2 0,-1 0 0,-1 1 0,1 1 0,-2 0 0,1 1 0,-2 1 0,0 1 0,0 0 0,-2 0 0,1 1 0,-2 1 0,0 0 0,-1 1 0,-1 0 0,-1 1 0,0 0 0,-1 0 0,-1 1 0,-1 0 0,0 0 0,-1 1 0,-2-1 0,0 1 0,-1 0 0,-1 0 0,0 1 0,-2-1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38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1070 535 22174,'0'21'0,"-1"0"0,-1 0 0,-1 0 0,-1 0 0,0-1 0,-2 1 0,0-1 0,-1 0 0,0-1 0,-2 0 0,0 0 0,-1 0 0,0-1 0,-2 0 0,0-1 0,0-1 0,-2 1 0,0-2 0,0 1 0,-1-2 0,-1 0 0,0-1 0,-1 0 0,0-1 0,-1-1 0,0 0 0,-1-1 0,1-1 0,-2-1 0,1 0 0,-1-1 0,0-1 0,-1-1 0,1 0 0,-1-1 0,0-2 0,1 1 0,-1-2 0,0-1 0,0 0 0,0-1 0,0-2 0,0 1 0,0-2 0,1-1 0,-1 0 0,1-1 0,0-1 0,1-1 0,0 0 0,0-1 0,0-1 0,1-1 0,0 0 0,1-1 0,1-1 0,-1 0 0,2-1 0,-1 0 0,2-2 0,0 1 0,1-2 0,0 1 0,1-1 0,1-1 0,0 0 0,1-1 0,1 0 0,1 0 0,0 0 0,1-1 0,1 0 0,1-1 0,0 1 0,1-1 0,2 0 0,-1 0 0,2 0 0,1 0 0,0 0 0,1 0 0,2 1 0,-1-1 0,2 0 0,1 1 0,0-1 0,1 1 0,1 0 0,1 1 0,0 0 0,1 0 0,1 0 0,1 1 0,0 0 0,1 1 0,1 0 0,0 1 0,1 0 0,0 1 0,2 1 0,-1 0 0,2 0 0,-1 2 0,1 0 0,1 0 0,0 2 0,1 0 0,0 1 0,0 0 0,0 2 0,1 0 0,0 1 0,1 0 0,-1 2 0,1 0 0,0 1 0,0 1 0,0 1 0,0 1 0,0 0 0,0 1 0,-1 1 0,1 1 0,0 1 0,-1 0 0,1 2 0,-1 0 0,0 1 0,-1 0 0,1 2 0,-2 0 0,1 1 0,-1 0 0,0 2 0,-1 0 0,0 0 0,-1 2 0,0 0 0,-1 0 0,-1 1 0,0 1 0,0 0 0,-2 1 0,0 0 0,0 1 0,-2 0 0,0 1 0,-1 0 0,0 0 0,-2 0 0,0 1 0,-1 0 0,0 1 0,-2-1 0,0 1 0,-1 0 0,-1-1 0,-1 1 0,-1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41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3234 21892,'10561'-3234'0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45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3191 29156,'8351'-3191'0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4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3147 30583,'6335'-3146'0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3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0 184 13049,'37'-93'-1609,"3"2"4352,-35 96-2413,1 2-162,-1 1-1,0 0 0,-1 1 1,0-1-1,0 1 0,-1 0 1,0 0-1,0 0 0,-1 0 1,2 14-1,33 210 2335,-18-101-941,46 166-1,-39-228-2170,-17-49-1332,-1-1 0,5 24 0,-12-40 653,-15 10-3697,14-14 4930,0 0 0,0 0 0,0 0 0,0 1 0,-1-1 0,1 0 0,0 0 0,0 0 0,0 0 0,-1 0 0,1 1 1,0-1-1,0 0 0,0 0 0,-1 0 0,1 0 0,0 0 0,0 0 0,-1 0 0,1 0 0,0 0 0,0 0 1,-1 0-1,1 0 0,0 0 0,0 0 0,-1 0 0,1 0 0,0 0 0,0 0 0,0 0 0,-1 0 0,1 0 0,0-1 1,-1 1-1,-19-6-2427,14 5-431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1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2615 22707,'3911'-2614'0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3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2243 30144,'1431'-2242'0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6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566 2463 29946,'-566'-2462'0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9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2552 2142 27303,'-2551'-2141'0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0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4754 2593 29687,'-4753'-2592'0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07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6573 2716 24909,'-6573'-2715'0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13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8952 2761 18487,'-8951'-2760'0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21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11217 3081 19186,'-11216'-3081'0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28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13287 2922 16684,'-13287'-2921'0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3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20 2036,'0'0'1660,"-3"-1"-1496,-10-6 3195,11 4-3107,2 3-199,-1-1 0,1 1 1,-1-1-1,1 1 0,0-1 1,-1 1-1,1-1 0,-1 1 1,1-1-1,-1 1 1,1-1-1,-1 1 0,0 0 1,1-1-1,-1 1 0,1 0 1,-1-1-1,0 1 0,1 0 1,-1 0-1,0 0 0,1 0 1,-1 0-1,0 0 0,0 0 1,1 0-1,-1 0 0,0 0 1,1 0-1,-1 0 0,0 0 1,1 1-1,-2-1 1,-16 1-4441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7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33 108 10645,'-18'-10'31,"3"1"3964,21 3-3867,-2 2-261,1 0-1,0 0 0,-1 1 1,2-1-1,-1 1 0,0 0 1,1 0-1,-1 1 1,1 0-1,11-3 0,22-5-1959,101-19-4737,-91 23 4280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3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29 204 6929,'-4'-8'33,"0"0"0,0 0 0,0 0 0,1 0 0,0 0 1,1-1-1,-3-13 0,8 14 224,1 0-156,1 0 0,0 1 0,0-1 0,1 1 0,0 0 0,0 1 0,1 0 0,0 0 0,0 0 0,1 1 0,-1-1 0,1 2 0,0-1 0,0 1 0,1 1 0,-1-1 0,1 2 0,17-5 0,-12 4-7,-1 1-1,1 1 1,-1 0-1,1 1 1,-1 0-1,1 1 1,-1 0-1,1 1 1,-1 1-1,0 0 1,0 1-1,22 9 1,-23-6 36,1-1 0,-1 2 0,-1-1 0,0 2 0,0-1 0,0 2 0,-1-1 1,0 1-1,-1 1 0,0 0 0,-1 0 0,0 1 0,-1 0 0,0 0 0,-1 1 1,-1-1-1,0 1 0,4 16 0,-5-13 487,4 12 5276,-7-47-5776,1-1-1,0 1 0,2 0 0,0 0 0,9-26 0,-6 29-195,0-1 0,2 2-1,11-20 1,-17 31-146,1-1 0,-1 1 0,1 0 0,-1 0 0,1 0 0,0 1 0,1-1 0,-1 1 0,0 0 0,1 0 0,0 1 0,0-1 0,0 1 0,8-3 0,-8 5-592,0-1 0,0 0 0,0 1 1,0 0-1,0 0 0,0 1 0,0-1 1,0 1-1,0 0 0,0 1 0,0-1 0,9 5 1,1 3-3283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38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60 9033,'0'0'-720,"0"-3"-2634,9-33 4870,-7 32 704,-3-1-1467,-5-6 6533,2 19-7225,-15 18 369,18-9-89,1-16-298,0 1 1,0-1-1,0 0 1,0 0-1,0 1 1,0-1-1,0 0 1,0 0-1,0 1 1,0-1-1,-1 0 1,1 0-1,0 1 1,-1-1-1,0 2 1,3 22 384,9 26 688,-10-48-982,0-1-7,21 59 1227,-21-58-1149,5 15 216,22 54 1242,-27-70-368,-24 4-8194,18-5 5467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39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37 7569,'0'0'-486,"-3"-2"-1124,-7-3 2005,-15-7 5369,18 9-5662,5 1 1287,-17-1-815,15 3 1046,-23-9 7355,319 46-7697,-121-19-6712,-15-7-6747,-116-11 6082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0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34 10661,'0'0'-650,"0"-4"-925,-1-25 13031,1 40-11414,0 4 188,0 0 0,-2 1 0,-3 21 0,-9 35 794,7-31-127,-14 43 0,20-81-764,0 0-6,-3 13 250,-2-1-1,0 0 1,-11 20-1,16-33-337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0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24 9769,'0'0'-403,"-4"0"-77,-38-5 1481,38 3-93,-13-7 1837,-17 2-317,30 6-520,0 1-1538,-18 0 7717,30 5-7680,31 14 67,2-1 0,47 14 1,32 3-2618,-87-27-1558,57 7 0,-7-11-5822,-47-5 2284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1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15 11861,'0'0'-984,"-26"-2"-1388,2-4-280,10-1-1345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2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3 5136,'0'0'-150,"-3"-1"54,-4-1 1432,6 2-775,0 0 0,0 0 0,0 0 1,0 0-1,1 0 0,-1 1 0,0-1 0,0 0 0,0 0 0,0 1 0,1-1 1,-1 1-1,0-1 0,0 0 0,-2 3 2245,2-2-2245,-7 15-1161,-28 87 3759,24-77-2095,-20 32 1,14-27-495,17-29-453,-18 27 454,17-26-361,-2 5-1537,-3 5 4838,3-6-3649,1 0-3869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2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7 10125,'0'0'9499,"-6"-1"-9068,-20-4-21,20 4 2697,14 5-2683,53 20 436,207 78 662,-87-41-5289,-153-53 444,54 7-1,-8-10-4443,-38-7 1426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4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53 10889,'-13'-9'-769,"11"7"108,1-1-1387,-3-13 4953,3 13-2538,-5-13 3033,6 12-3072,-10 28 6421,-8 39-6037,5-15 113,2-13-282,-16 41 487,26-74-935,-7 19 169,7-16-199,0 0 1,0 1-1,-1-1 0,0-1 1,-3 9-1,-5 13 108,9-23-95,0 0-44,-13 41 213,12-42-558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4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0 116 9041,'0'0'13246,"5"1"-12828,10-1-228,0-1 0,0-1 0,0 0 0,0 0 0,0-2 0,26-8 0,17-4-665,154-27-4718,2 13-6065,-170 25 6005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6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99 9473,'0'0'-624,"2"-5"-1212,2-13 1710,-3 13 98,0 2 96,12-43 2892,-12 44-1333,0-1-1219,11-12 2855,-12 14-3172,1 1-1,-1 0 1,0 0 0,0 0 0,1 0-1,-1 0 1,0 0 0,0-1 0,1 1 0,-1 0-1,0 0 1,1 0 0,-1 0 0,0 0-1,0 0 1,1 0 0,-1 0 0,0 0-1,0 0 1,1 1 0,-1-1 0,0 0 0,1 0-1,-1 0 1,0 0 0,0 0 0,1 0-1,-1 1 1,0-1 0,0 0 0,0 0-1,1 0 1,-1 1 0,0-1 0,3 4 162,-1 1 0,0 0 1,0-1-1,0 1 0,-1 0 0,2 7 1,2 8 277,-2 0 1,0 0 0,-1 1 0,-1-1 0,-3 33 0,-2 30 504,4-80-925,0 2-1,0 12 13,0-13-20,0-1-24,2 89 1278,-2-88-1006,8-9-3425,22-10 3467,2 1-1,54-17 1,79-16-1253,43 1-5040,-68 30-4707,-108 14 5130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3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8357,'1'-2'-271,"13"-52"919,-14 50 1534,-1 17-1724,-3 21 518,1 0 0,2 1-1,6 68 1,-3-95-732,-2-7-136,0 1 0,0 0 0,0 0 0,0 0 0,1 0 0,-1 0 0,1 0 0,-1-1 0,1 1 0,0 0 0,0 0 0,0-1 0,0 1 0,0-1 1,0 1-1,0-1 0,0 1 0,1-1 0,2 3 0,-2-3 585,5-5-402,17-11-13,-1-1-1,0-2 1,-1 0 0,38-42 0,-5 6 326,-54 53-595,0 1 0,-1-1 0,1 0 0,-1 1 0,1-1 0,0 1 0,0 0 0,-1-1 0,1 1 0,0 0 0,0-1 0,0 1 0,-1 0 0,1 0 0,0 0 0,0-1 0,0 1 0,0 0 0,-1 0 1,1 0-1,0 0 0,0 1 0,0-1 0,0 0 0,-1 0 0,1 0 0,0 1 0,0-1 0,0 0 0,-1 1 0,1-1 0,0 1 0,0-1 0,-1 1 0,1-1 0,1 2 0,19 28 126,-21-30-136,19 30-769,31 41 1,-9-27-3334,4-10-5626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7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22 9741,'0'0'-689,"-11"-15"465,4 8 1361,11 12 2187,11 14 824,-13-17-5378,2 4 1498,5 12 744,55 95 2446,-44-79-2376,13 16-72,-32-48-910,1 1-6,4 8-4,-4-8-14,8 12 250,-4-5-270,-4-7 97,10 12 96,-5-3 1557,-3-6-3153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8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1 485 8349,'0'0'8535,"3"-3"-7917,9-12-200,-2 1 1,0-2 0,-1 1 0,0-1 0,6-19 0,-3 10 14,24-39 1,-2 13-716,65-89 373,-62 97-4586,1 4-4626,-27 31 3902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9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 69 9461,'-40'-11'-639,"32"8"68,5 2-1470,-2-2 2259,0 1 1,0-1-1,1 0 0,-1-1 0,1 1 1,-7-8-1,10 9 397,-3 0-392,-19-13 2354,22 14-2448,1 1 1,0 0-1,-1-1 1,1 1-1,0 0 1,-1-1-1,1 1 1,0 0-1,-1-1 1,1 1-1,-1 0 1,1 0-1,0 0 0,-1-1 1,1 1-1,-1 0 1,1 0-1,-1 0 1,1 0-1,-1 0 1,1 0-1,-1 0 1,1 0-1,0 0 1,-1 0-1,1 0 1,-1 0-1,1 0 1,-1 0-1,1 0 1,-1 1-1,1-1 1,0 0-1,-1 0 1,0 1-1,3 26 151,-2-21 5,1-1 6,19 179 2858,0-50-445,-20-131-2600,2 30 484,-2-29-60,1-3-224,0 12-548,-1-13 306,-1 0 1,1 0 0,0 1 0,0-1-1,0 0 1,0 0 0,0 0 0,0 0-1,0 1 1,0-1 0,0 0 0,0 0-1,-1 0 1,1 0 0,0 0 0,0 0 0,0 1-1,0-1 1,0 0 0,-1 0 0,1 0-1,0 0 1,0 0 0,0 0 0,0 0-1,-1 0 1,1 0 0,0 0 0,0 0-1,0 0 1,0 0 0,-1 0 0,1 0-1,0 0 1,0 0 0,0 0 0,0 0-1,-1 0 1,1 0 0,0 0 0,-27-7-38,20 5 103,3 0-111,-12-4 13,12 4-10,1 1-13,-14-4-51,0 1 1,0 0-1,0 2 1,-33-2-1,-86 9-3682,53 0-1389,0-5-3732,56-1 2006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1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531 7 11633,'0'0'-775,"-2"-2"754,2 2 117,0-1 0,0 1-1,-1 0 1,1 0 0,0-1 0,0 1-1,0 0 1,0 0 0,0-1 0,0 1-1,-1 0 1,1 0 0,0 0 0,0 0 0,0-1-1,-1 1 1,1 0 0,0 0 0,0 0-1,-1 0 1,1 0 0,0-1 0,0 1 0,-1 0-1,1 0 1,0 0 0,0 0 0,-1 0-1,1 0 1,0 0 0,0 0 0,-1 0-1,1 0 1,0 0 0,0 0 0,-1 0 0,1 0-1,0 0 1,0 1 0,-1-1 0,-2 14 1012,6 41-938,-1-40 747,17 92 1359,-3-22-762,-16-82-1389,1 0-2,0 13-10,0-12-18,-1-1-10,11 64 1447,-11-64-472,-8 1-1019,8-4-34,-1 1 0,1-1 0,-1 1 1,1-1-1,-1 1 0,1-1 0,-1 0 1,1 1-1,-1-1 0,0 0 0,1 0 1,-1 1-1,1-1 0,-1 0 1,0 0-1,1 0 0,-1 0 0,0 0 1,1 0-1,-1 0 0,0 0 0,1 0 1,-2 0-1,-15 0 38,12 0 9,1 0-6,-331 31 309,191-9-5458,119-20 743,9-2-1835,15 0 5195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39 10653,'0'0'128,"-5"-5"202,-14-18-20,15 17 923,3 6-571,-11-5-1011,5 9 4962,4-2-4532,2 0-45,0-1 1,0 0 0,0 1-1,0-1 1,0 0-1,0 1 1,0 0 0,1-1-1,-1 1 1,0-1 0,1 1-1,-1 3 1,2-1 251,31 93 1743,31 31 32,-62-126-2001,12 25 94,4 6 2835,-23-33-2966,-115 20-1434,41-4-4005,2-9-5013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4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11345,'0'0'3164,"11"2"-2888,32 5 5,-41-7-228,-1 1 1,1 0-1,-1-1 1,1 1-1,-1 0 0,1 0 1,-1 0-1,1 0 1,-1 1-1,0-1 0,1 0 1,-1 0-1,0 1 1,0-1-1,0 1 0,0-1 1,0 1-1,-1-1 1,1 1-1,0 0 0,0 2 1,46 76 1883,-30-55-1115,22 26 0,7 8 745,-45-57-1387,1 0-5,28 28 779,-28-28-783,11 11 127,-4-4-491,-4-2 768,-11-4 2441,-35-2-3467,1 2-1,0 2 0,-40 10 1,-95 23-6621,59-12-2090,84-17 2493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6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62 11329,'0'0'-810,"-3"-1"-489,-38-47-99,39 46 2501,-2-9 6473,92 101-5659,26 28 365,-112-116-2211,9 11 333,7 11 2929,-24-22-3243,-22 5 12,22-6-6,-13-1 97,-10 2-341,0 2 1,1 0-1,-1 2 0,1 1 1,-42 17-1,-5 0-2546,-38 1-4159,64-18 1071,18-3-1136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7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61 11845,'-54'-41'-2710,"52"40"2875,-1-1-20,-7-6 28,7 6 435,-8-5-328,4 9 3860,-9 11-3795,11-9-4,6 0 6,6 44 1304,1-1-1,23 69 1,-30-113-1479,9 32 808,-9-31-556,7 31 2427,-3-30-1056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14 9061,'0'0'-569,"4"-1"76,13-3 82,-12 3 1606,-1-6 4985,-157 119-2863,109-82-3185,35-24-755,-1-1 1,0 1-1,0-2 1,-14 5-1,-44 11-6596,52-16 5108,-2 0-2002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2:57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1050 525 14202,'-1'20'0,"0"1"0,-1-1 0,-1 1 0,0-1 0,-2 0 0,0 0 0,-1 0 0,-1-1 0,0 1 0,-2-1 0,0-1 0,0 0 0,-2 0 0,0-1 0,-1 0 0,0 0 0,-1-1 0,-1-1 0,0 0 0,-1-1 0,0 0 0,-1-1 0,-1-1 0,0 0 0,0-1 0,-1 0 0,0-2 0,0 0 0,-1 0 0,-1-2 0,1 0 0,-1-1 0,0-1 0,0 0 0,0-2 0,-1 0 0,1-1 0,-1-1 0,1 0 0,-1-2 0,1 0 0,-1-1 0,1-1 0,-1 0 0,1-2 0,0 0 0,1-1 0,-1-1 0,1 0 0,0-2 0,1 0 0,-1 0 0,2-2 0,-1 0 0,1-1 0,1 0 0,0-1 0,1-1 0,0 0 0,0-1 0,2 0 0,0-1 0,0-1 0,1 0 0,1 0 0,1-1 0,0 0 0,1 0 0,1-1 0,0-1 0,2 1 0,0-1 0,1 0 0,0 0 0,1 0 0,2-1 0,0 1 0,0-1 0,2 1 0,0-1 0,2 1 0,0-1 0,0 1 0,2-1 0,1 1 0,0 0 0,1 1 0,0-1 0,2 1 0,0 0 0,1 1 0,1-1 0,0 2 0,1-1 0,1 1 0,1 1 0,0 0 0,0 1 0,2 0 0,0 0 0,0 2 0,1 0 0,0 0 0,1 1 0,1 1 0,-1 1 0,2 0 0,-1 1 0,1 1 0,0 0 0,1 2 0,-1 0 0,1 1 0,0 0 0,1 1 0,-1 2 0,1 0 0,-1 0 0,1 2 0,-1 0 0,1 2 0,-1 0 0,1 0 0,-1 2 0,0 1 0,0 0 0,0 1 0,-1 0 0,1 2 0,-1 0 0,-1 1 0,0 1 0,0 0 0,-1 1 0,0 1 0,0 1 0,-1 0 0,-1 0 0,0 2 0,-1 0 0,0 0 0,-1 1 0,-1 0 0,0 1 0,-1 1 0,0-1 0,-2 2 0,0-1 0,0 1 0,-2 0 0,0 1 0,-1-1 0,-1 1 0,0 0 0,-2 1 0,0-1 0,-1 1 0,-1-1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108 129 8041,'5'-10'180,"0"-1"0,-1 1 1,-1-1-1,0 0 0,0 0 1,-1 0-1,0 0 0,-1-14 1,-1 20 132,-1 3-24,-1-4-257,1 5 9,1 1 0,0 0 0,-1-1 0,1 1 0,0 0 0,-1 0 0,1-1 0,0 1 0,-1 0 0,1 0 0,0-1 0,-1 1 0,1 0 0,-1 0 0,1 0 0,0 0 0,-1 0 0,1 0 0,-1 0 0,1 0 0,0 0 0,-1 0 0,1 0 0,-1 0 0,1 0 0,-1 0 0,1 0 0,0 0 1,-1 0-1,1 0 0,-1 0 0,1 1 0,0-1 0,-1 0 0,-8 5 73,1 0 0,-1 0-1,1 1 1,1 0 0,-1 1 0,1-1 0,0 1 0,0 1 0,1-1 0,0 1 0,-8 15 0,10-15-43,1 0-1,-1 0 1,2 0 0,-1 1 0,1-1 0,0 1 0,1 0 0,-1 16 0,2-21-224,0 0-1,1 0 1,-1 0-1,1 0 1,0 0-1,0 0 1,0 0-1,0-1 1,0 1-1,1 0 1,0 0-1,0-1 1,0 1-1,0-1 1,1 0-1,-1 0 1,1 0-1,0 0 0,6 5 1,-7-6-347,1 0-1,0-1 1,-1 1 0,1-1-1,0 1 1,0-1-1,0 0 1,0 0 0,0-1-1,4 1 1,-6-1 289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2:5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1 580,'0'0'456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1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868 433 17595,'0'17'0,"-1"0"0,-1 0 0,0 0 0,-1 0 0,-1-1 0,0 1 0,-1-1 0,-1 0 0,0 0 0,-1 0 0,0-1 0,-1 0 0,-1 0 0,0-1 0,-1 0 0,0-1 0,-1 1 0,0-2 0,-1 1 0,0-2 0,-1 1 0,0-2 0,-1 1 0,0-2 0,0 1 0,-1-2 0,0 0 0,0 0 0,-1-2 0,0 1 0,0-2 0,0 0 0,0-1 0,-1 0 0,0-1 0,0-1 0,0 0 0,0-1 0,0-1 0,0 0 0,0-1 0,0-1 0,1 0 0,-1-1 0,0-1 0,1 0 0,-1-1 0,1 0 0,0-2 0,1 1 0,0-2 0,0 0 0,0 0 0,1-2 0,0 1 0,0-2 0,1 1 0,0-2 0,1 1 0,0-2 0,1 1 0,0-2 0,1 1 0,0-1 0,1 0 0,0-1 0,1 0 0,1 0 0,0-1 0,1 0 0,0 0 0,1 0 0,1-1 0,0 1 0,1-1 0,1 0 0,0 0 0,1 0 0,1 0 0,0 0 0,1 0 0,1 0 0,0 0 0,1 1 0,1-1 0,0 1 0,1-1 0,1 1 0,0 0 0,1 1 0,0 0 0,1 0 0,1 0 0,0 1 0,1 0 0,0 0 0,1 1 0,0 0 0,1 1 0,0 0 0,1 1 0,0 0 0,1 1 0,0 0 0,0 1 0,1 0 0,0 1 0,0 1 0,0 0 0,1 1 0,0 0 0,1 1 0,-1 1 0,1 0 0,0 1 0,-1 1 0,1 0 0,0 1 0,0 1 0,0 0 0,0 1 0,0 1 0,0 0 0,0 1 0,0 1 0,-1 0 0,0 1 0,0 1 0,0 0 0,0 1 0,-1 0 0,0 1 0,0 1 0,-1 0 0,0 1 0,0 0 0,-1 1 0,0 0 0,-1 1 0,0 0 0,-1 1 0,0 0 0,-1 1 0,0 0 0,-1 0 0,0 1 0,-1 0 0,-1 0 0,0 0 0,-1 1 0,0 0 0,-1 1 0,-1-1 0,0 1 0,-1-1 0,-1 1 0,0 0 0,-1 0 0,-1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4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2505 26456,'2505'-2505'0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6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15 13601,'-25'-11'-5125,"16"7"12210,6 27-6641,2-19-317,1 1 0,-1 0 1,1 0-1,0 0 1,0 0-1,0 0 0,1 5 1,1 11 354,0 1 0,-2-1 0,-5 40 0,1 13 1119,4-70-1314,0 0 14,2 32 933,-2-33-681,1 0-298,6 45 1574,-6-46-1441,5-2-181,16-3-14,1-1-1,0-1 1,38-13 0,71-34-1738,-110 43 876,117-58-6548,-50 17-569,-79 44 6627,26-13-4987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8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20030,'3314'2319'0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850 100 9997,'0'0'-603,"0"-3"-502,-1-3 1239,0 1 1,1 0-1,0 0 0,0 0 0,0-1 0,1 1 0,-1 0 0,3-7 0,1-8 2776,-3-2 3900,-1 24-6774,0 0 1,0-1 0,0 1-1,1 0 1,-1 0 0,0 0-1,1-1 1,-1 1 0,1 0-1,-1-1 1,1 1 0,0 0-1,1 1 1,9 23 429,45 114 1778,-2-4-142,-54-134-1973,3 3 20,0 0 1,-1 0-1,1 0 1,-2 1 0,1-1-1,1 7 1,-1-7-11,17 50 4520,-26-56-4530,-465-17-9135,189 11 2460,149 2 1192,7 2-2528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229 328 2028,'0'0'476,"-3"-2"-1,-58-27 4254,58 27-3765,-17-8 514,-15-2 881,4-1-1069,-26 4 446,53 9-1378,-2-1-92,-2 0-400,15 1 3269,241 6-2500,573-53-3188,-816 46 2464,1 1 1,-1-1 0,0-1-1,0 1 1,0-1 0,0 0-1,0 0 1,-1 0 0,1-1-1,5-3 1,-8 4-12,-2-1-27,1 3 115,-1-1 1,0 1-1,1-1 0,-1 0 0,0 1 1,0-1-1,0 0 0,0 1 1,0-1-1,0 1 0,0-1 0,0 0 1,0 1-1,0-1 0,0 0 1,0 1-1,0-1 0,-1 0 0,1 1 1,0-1-1,0 1 0,-1-1 1,1 0-1,0 1 0,-1-1 0,0 0 1,-6-6-24,0-1 1,0 1-1,-1 1 0,0 0 1,0 0-1,0 0 1,-16-7-1,-159-78 2894,180 90-2481,-11-12 621,178 109 644,-151-89-1537,90 58 884,-101-64-876,-1-1-51,0 0 0,0 0 0,0 0-1,0 0 1,0 0 0,1 0 0,-1 1 0,0-1 0,0 0 0,0 1 0,0-1 0,0 1 0,0-1 0,0 1 0,0-1 0,0 1 0,0 0 0,0-1 0,0 1-1,0 0 1,1 2 0,-2-3-11,0 1 0,0 0-1,-1 0 1,1 0 0,0 0-1,0-1 1,-1 1 0,1 0-1,0 0 1,-1-1-1,1 1 1,-1 0 0,1 0-1,-1-1 1,1 1 0,-1-1-1,0 1 1,1 0 0,-1-1-1,0 1 1,-1 0 0,-10 7 211,-1-1 0,-18 9 1,25-13-405,-198 103-1088,13-7-3842,-7-14-6027,158-70 4643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3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228 259 1100,'0'0'580,"-5"-1"-286,-12 0-6,13 0 548,-11-6 752,14 7-1449,-1 0 0,1-1 1,0 1-1,-1-1 0,1 1 1,0-1-1,0 1 0,-1-1 0,1 0 1,0 1-1,0-1 0,0 0 1,-2-2-1,-32-12 2017,19 10-1244,1 0 0,-1 1 0,-32-2 0,30 3-592,14 3 176,3 0-256,-10-1-242,8 2 434,9 0 1586,51 5-1391,110-2-1,72-20 169,-201 13-625,1-2-1,-1-2 1,61-19-1,-97 25-161,0 0 0,1 0 0,-1 0 0,0 0 0,0 0 0,0 0 0,0-1 0,0 1 0,0-1 0,0 1 0,-1-1 0,1 0 0,0 1 0,-1-1 0,2-2 0,-2 2-16,-1 1-1,1-1 1,-1 1-1,0-1 0,0 1 1,1-1-1,-1 0 1,0 1-1,0-1 0,0 1 1,0-1-1,-1 1 1,1-1-1,0 1 0,-1-1 1,1 1-1,-1-1 1,0-1-1,-5-6-52,0-1 0,0 1 0,-1 0 0,-1 1 0,-13-13 0,7 6 108,12 12-20,-16-12 1192,62 58-1008,78 82 1206,-120-124-1358,-2 2-33,0-1-20,0 0 0,0 0 0,0 0 0,0 1 0,0-1 0,0 0 0,-1 0 1,1 0-1,-1 0 0,1 0 0,-1 0 0,0-1 0,0 1 0,0 0 0,0 0 0,-1 2 1,-3 1-171,1 0 0,-1-1 0,0 1 1,-1-1-1,1 0 0,-1-1 0,0 1 1,1-1-1,-11 4 0,-59 18-2478,52-19 1584,-148 39-9029,128-38 5989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307 205 7877,'-71'-6'-1553,"-64"-3"594,62 8 3041,68 0-1050,-14 1-377,15 0 2631,17 3-2881,48 7 268,125 2 1,651-23 1177,-785 9-1647,67-5 297,-116 7-456,1-1-17,12-4-7,-12 4 10,-2-4-22,-2 5-8,1 0 0,-1-1 0,0 1 0,1-1 0,-1 1-1,0-1 1,0 1 0,0-1 0,1 1 0,-1 0 0,0-1-1,0 1 1,0-1 0,0 0 0,0 1 0,0-1 0,0 1-1,0-1 1,0 1 0,0-1 0,0 1 0,0-1 0,-1 1-1,1-1 1,0 1 0,0 0 0,0-1 0,-1 1 0,1-1 0,0 1-1,-1-1 1,1 1 0,0 0 0,-1-1 0,1 1 0,0 0-1,-2-1 1,-16-14-3,-1 2 0,-1 0 1,0 1-1,-23-10 0,-12 0 76,-79-35 834,131 55-802,-9-1 41,-2-1-22,14 4-113,0 0 0,0 0 1,0 0-1,0 0 0,0 0 1,0 0-1,0 0 0,0 1 1,0-1-1,0 0 0,0 0 0,0 0 1,0 0-1,0 0 0,-1 0 1,1 0-1,0 0 0,0 0 1,0 0-1,0 0 0,0 0 0,0 0 1,0 0-1,0 1 0,0-1 1,0 0-1,0 0 0,0 0 1,0 0-1,-1 0 0,1 0 1,0 0-1,0 0 0,0 0 0,0 0 1,0 0-1,0 0 0,0 0 1,0 0-1,0 0 0,0 0 1,0 0-1,-1 0 0,1 0 0,0 0 1,0 0-1,0 0 0,0 0 1,13 10 78,0 1 0,1-1-1,0-1 1,1-1 0,29 14 0,11-1 183,107 37 761,-67-27 490,-93-30-1392,32 7 366,-32-7-351,7 1-90,-8-2-54,-1 0 0,0 0 0,0 0 1,0 0-1,0 0 0,1 0 0,-1 0 0,0 0 0,0 0 0,0 0 1,0 0-1,1 0 0,-1 1 0,0-1 0,0 0 0,0 0 0,0 0 0,0 0 1,0 0-1,1 0 0,-1 1 0,0-1 0,0 0 0,0 0 0,0 0 0,0 0 1,0 0-1,0 1 0,0-1 0,0 0 0,0 0 0,0 0 0,0 1 1,0-1-1,0 0 0,0 0 0,0 0 0,0 0 0,0 1 0,0-1 0,0 0 1,0 0-1,0 0 0,0 0 0,0 0 0,0 1 0,0-1 0,0 0 0,-1 0 1,1 0-1,0 0 0,0 0 0,0 1 0,0-1 0,0 0 0,0 0 1,-1 0-1,1 0 0,0 0 0,0 0 0,0 0 0,0 0 0,0 0 0,-1 0 1,1 1-1,0-1 0,0 0 0,-1 0 0,-31 17-51,-1-2 1,0 0-1,-68 17 0,-2 3-1766,49-13-482,8-2-1564,3-5-4169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9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9933,'29'-80'13942,"-19"338"-11830,-8-135-3521,-1-119 340,-2-1-218,0 0 423,0 3 610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42 251 7189,'10'-32'568,"-1"0"0,-2 0 0,-1-1 0,3-60 1,-13 69 391,3 19 372,-3 13-890,-4 8-258,1 0 1,1 1-1,0 0 1,1 1-1,1-1 1,-4 28-1,-5 122 576,10-111-539,-1 241-774,4-215-1566,0-77 1560,-1 0-1,1 0 1,-1 0-1,0 0 1,-1 0-1,-1 6 1,2-11 487,1 2-1371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73 114 10557,'-10'-59'-1538,"10"56"1588,2-1 60,-1 1-66,0 0-1,1 1 1,0-1 0,-1 1 0,1 0-1,0-1 1,0 1 0,0 0-1,0 0 1,0 0 0,1 0 0,-1 1-1,0-1 1,1 0 0,0 1 0,3-2-1,1 1 46,0-1 0,0 2-1,1-1 1,-1 1-1,0 0 1,12 0-1,3 2 124,-1 1-1,1 0 0,40 11 0,-40-7-64,-1 1-1,1 1 1,24 13-1,-38-17-76,0 0-1,-1 0 1,0 1 0,1 1 0,-2-1-1,1 1 1,-1 0 0,0 1 0,0 0-1,0 0 1,4 7 0,-9-12-41,-1 0 1,1 0-1,-1 0 1,1 0-1,-1 0 1,0 0-1,0 1 1,0-1-1,0 0 1,0 0-1,0 0 1,-1 0-1,1 0 0,-1 0 1,1 0-1,-1 0 1,0 0-1,0 0 1,0 0-1,0-1 1,0 1-1,-1 2 1,-3 2 50,1 0 0,-1 1 0,-1-1 0,-7 7 1,-2-1 23,0-2 0,0 1 1,-1-2-1,0 0 1,0-1-1,-33 11 0,-111 24-534,82-25-1133,63-14 1134,6-1-1497,-1 0-1,1-1 1,-15 1-1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0 172 5933,'16'-4'-151,"-1"0"1,0-1 0,-1 0 0,1-1 0,-1-1 0,15-9 0,-21 11 378,1-1 0,-1-1 1,-1 1-1,1-1 0,-1 0 0,0-1 0,0 0 0,-1 0 1,0 0-1,7-15 0,-12 21 711,-1 0-904,-1 1 0,1-1 0,-1 1-1,0-1 1,1 1 0,-1 0-1,0-1 1,0 1 0,0 0-1,0-1 1,0 1 0,-2-2 0,1 2 35,0-1 2,0 1-1,-1 0 1,1 0 0,-1 1 0,1-1 0,-1 0 0,1 1 0,-1-1-1,1 1 1,-1 0 0,0 0 0,1 0 0,-1 0 0,1 0-1,-5 1 1,3-1 198,-3 2-13,6-2-254,-10 3 194,0-1 0,0 2-1,-16 6 1,25-9-150,-1 0 0,1 0 1,-1 0-1,1 1 0,-1-1 0,1 1 0,0-1 1,0 1-1,-1 0 0,1 0 0,1 0 1,-1 0-1,0 0 0,0 1 0,1-1 0,-1 0 1,1 1-1,0-1 0,0 1 0,0 0 0,0-1 1,0 1-1,1 0 0,-1 3 0,1-3-100,0 1-1,0 0 1,1-1 0,0 1-1,0 0 1,0-1-1,0 1 1,0-1-1,1 1 1,-1-1 0,1 0-1,0 0 1,0 0-1,0 0 1,1 0 0,-1 0-1,1 0 1,-1-1-1,6 4 1,-3-2-524,0-1 0,1 1 1,0-1-1,0-1 0,0 1 0,0-1 1,0 0-1,0 0 0,0-1 0,11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1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0 172 6721,'10'-5'-72,"-1"0"1,0-1 0,0 0-1,-1 0 1,0-1 0,0 0-1,0 0 1,-1-1 0,0 0-1,0-1 1,-1 1 0,7-14-1,-12 19 223,-1-1 30,0 1-103,-1 0 0,0 0 1,1 0-1,-1 0 1,0 0-1,0 0 0,-1 1 1,1-1-1,-1 0 1,1 1-1,-1-1 1,0 1-1,0-1 0,0 1 1,0 0-1,0 0 1,-1 0-1,1 0 0,-1 0 1,1 1-1,-1-1 1,-3-1-1,3 2 107,-17-1 137,16 2-50,0 2-153,-12 7 0,12-7-11,4-1-96,0 4 35,0 0 1,0 0-1,1 1 0,-1-1 1,1 0-1,0 0 0,1 0 1,-1 0-1,1 0 0,0 0 1,0 0-1,5 7 0,5 7 15,-6-11-26,0 1 0,0 0-1,-1 0 1,0 1 0,4 13-1,-8-19-6,-2 0 0,0 2-8,-1-1 0,1 1 1,-1-1-1,-1 0 0,1 0 1,-1 0-1,0 0 0,0-1 1,0 1-1,-7 7 0,8-11 18,-5 7 22,7-8-57,0 0-1,0 0 1,0 1 0,0-1-1,0 0 1,0 0-1,-1 0 1,1 0 0,0 1-1,0-1 1,0 0-1,0 0 1,0 1 0,0-1-1,0 0 1,0 0 0,0 0-1,0 1 1,0-1-1,0 0 1,0 0 0,0 0-1,0 1 1,0-1-1,0 0 1,0 0 0,0 1-1,0-1 1,1 0-1,-1 0 1,0 0 0,0 0-1,0 1 1,0-1-1,0 0 1,1 0 0,-1 0-1,0 0 1,0 1 0,0-1-1,0 0 1,1 0-1,-1 0 1,0 0 0,0 0-1,0 0 1,1 0-1,-1 0 1,20 1-9,0-1 0,0-1 0,21-3 1,6-5-40,1-1 1,57-21-1,-85 24 32,1-2-1,-1 0 0,-1-1 1,0-1-1,-1-1 0,0-1 0,18-15 1,-30 22-1,-3 3 9,9-20-16,3-11 381,-13 31 207,0-1-402,1-2-174,-3 11 753,-19 74-460,2-3 129,16-74-288,1 1 0,0-1 0,-1 1 0,1 0 1,0-1-1,0 1 0,0-1 0,1 1 0,-1 0 0,1-1 1,-1 1-1,2 2 0,-1-3-227,0 1 333,12-3-114,1 0-1,-1-1 1,1-1 0,-1 0 0,0-1 0,0-1 0,0 0-1,0-1 1,0 0 0,-1-1 0,0 0 0,0-1 0,-1 0-1,19-15 1,-14 2-12,-21 15-106,2 1 3,-1 1 1,0-1 0,0 1 0,0 0 0,0 0 0,0 1 0,-1-1 0,1 1 0,-1 0 0,0 0 0,1 0 0,-1 1-1,0 0 1,0 0 0,0 0 0,-9 0 0,-5-1-22,0 2 0,0 0 0,-28 4 0,26 3-13,17-5 34,3-2 1,1 1 0,-1-1 0,0 0 1,1 1-1,-1-1 0,1 1 1,-1-1-1,1 1 0,-1-1 0,1 1 1,-1-1-1,1 1 0,-1-1 0,1 1 1,0-1-1,-1 1 0,1 0 1,0-1-1,-1 1 0,1 0 0,0-1 1,0 1-1,0 0 0,0-1 1,0 1-1,0 0 0,0-1 0,0 1 1,0 0-1,0 0 0,0-1 1,0 1-1,0 0 0,0-1 0,1 1 1,-1 0-1,1 0 0,11 19 102,-12-19-113,8 8 20,0-1 1,0-1 0,1 0-1,-1 0 1,1 0-1,14 6 1,1 3-26,36 27-243,93 87-1,-71-46-7024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96 6261,'0'-4'-170,"-6"-51"384,5 52 58,1-1 24,-3-25 1440,4 39-337,4 60-585,2 146 664,7-75-3233,-12-131 558,-2 0 1183,-2 2-3399,2-10 2350,-4 18-1939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2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12 232 6645,'-2'-2'-35,"1"0"1,0 0 0,-1-1-1,1 1 1,0 0 0,1 0 0,-1-1-1,0 1 1,1-1 0,-1 1-1,1 0 1,0-1 0,-1 1 0,1-1-1,0 1 1,1-1 0,-1 1-1,0-1 1,1 1 0,1-5 0,0 4 42,0 0 0,1 0 1,-1 1-1,1-1 0,-1 1 1,1-1-1,0 1 0,0 0 1,0 0-1,0 0 0,0 0 1,0 1-1,1 0 1,4-2-1,179-55 987,-21 8 996,-163 49-1323,-46 14-601,37-12-54,0 1 0,-1 0-1,1 0 1,0 0 0,0 0 0,-9 6-1,10-6 25,0 1 0,0 0 0,1 0-1,-1 0 1,1 0 0,0 1 0,0-1-1,0 1 1,1 0 0,-1 0 0,1 1-1,0-1 1,0 1 0,1 0 0,-1-1-1,1 1 1,0 0 0,0 0 0,1 1 0,-2 5-1,3-8 78,2 2-12,19 31 156,-20-34-226,1 0-1,-1 0 0,1 0 0,0-1 1,-1 1-1,1-1 0,0 1 0,0-1 0,0 0 1,0 0-1,1 1 0,-1-2 0,0 1 1,0 0-1,1 0 0,-1-1 0,0 1 1,4-1-1,-4 0-24,0 0 0,0 0 0,0-1 0,-1 1 0,1-1 1,0 0-1,0 1 0,0-1 0,0 0 0,-1 0 0,4-2 0,0 0 8,-4 2-8,1 0-1,0 0 1,-1 0 0,1 0 0,-1-1 0,0 1-1,1 0 1,-1-1 0,0 1 0,0-1 0,0 1-1,0-1 1,0 1 0,0-1 0,0 0 0,-1 0-1,1 1 1,0-1 0,-1 0 0,0 0 0,1-2 0,4-11 7,-3 11-38,0-1-1,1 1 1,0-1-1,0 1 1,0 0-1,1 0 1,-1 0-1,1 0 1,0 1-1,0 0 1,0 0-1,0 0 1,1 0-1,-1 0 0,1 1 1,0 0-1,-1 0 1,10-2-1,28-9 329,0-2 0,0-1 0,53-31 0,-93 46-103,1 0-12,-1 0-143,-1 0 0,1 1 0,-1 0 0,1-1-1,-1 1 1,1 0 0,0 0 0,-1 0 0,1 0 0,-1 0 0,1 0 0,0 0 0,-1 1 0,1-1 0,-1 0-1,1 1 1,-1 0 0,1-1 0,-1 1 0,2 1 0,-2-2-30,0 1-1,-1 0 1,1-1-1,-1 1 1,1 0-1,-1 0 1,1 0 0,-1-1-1,1 1 1,-1 0-1,0 0 1,0 0 0,1 0-1,-1 0 1,0 0-1,0 0 1,0 0-1,0-1 1,0 1 0,0 0-1,0 0 1,-1 2-1,1-1 37,14 227 1396,-1-8-920,0-69-1707,-10-53-4490,-7-82 1901,3-14 2898,0 1-2242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2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7317,'1'-4'12,"-1"1"1,1 0-1,0 0 1,0 1 0,0-1-1,1 0 1,-1 0-1,1 0 1,-1 1-1,1-1 1,0 1 0,0-1-1,0 1 1,0 0-1,1 0 1,-1 0 0,0 0-1,1 0 1,4-2-1,-1 1 94,1 1-1,-1 0 1,1 0-1,0 1 1,-1 0-1,1 0 1,0 1 0,9 0-1,14 1 174,-1 2-1,1 1 0,-1 2 1,0 0-1,0 2 0,-1 2 1,0 0-1,35 19 1,-57-26-220,0 1 1,0 0-1,0 0 1,0 0-1,-1 1 0,6 6 1,-9-9-92,0 0-1,0 0 1,-1 0 0,1 0 0,-1 1 0,0-1-1,0 1 1,0-1 0,0 0 0,0 1-1,0 0 1,-1-1 0,1 1 0,-1-1-1,1 1 1,-1 0 0,0 3 0,-5 4-783,0-3 308,0 0 0,-1 0 0,1-1 0,-1 0 0,-1 0 0,1-1 0,-1 1 0,0-1 0,-1-1 0,-8 5 0,-21 7-2105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6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774 67 5901,'0'0'-308,"-1"-4"-246,-2-4 791,3 5-128,-1 0 0,1 1 0,-1-1 0,0 1 0,0-1-1,0 1 1,0-1 0,0 1 0,0 0 0,-1-1 0,1 1 0,-1 0 0,0 0 0,0 0 0,1 0 0,-1 0 0,-1 0 0,1 1 0,0-1 0,0 1 0,0-1 0,-1 1 0,1 0 0,-1 0 0,1 0 0,-1 0 0,1 1 0,-1-1 0,0 1 0,1-1 0,-1 1 0,-5 0-1,-34 2 363,0 1-1,1 2 0,0 3 0,0 0 0,0 3 0,1 2 0,1 1 0,-66 33 1,102-45-422,-1 0 0,0 0 1,1 1-1,0-1 0,0 1 1,-1 0-1,1 0 1,1 0-1,-1 0 0,0 0 1,1 1-1,0-1 0,0 1 1,0-1-1,-3 8 1,8-3 162,4 1-121,0 0 0,0-1 0,1 1 1,1-2-1,-1 1 0,1-1 0,0 0 1,1-1-1,0 0 0,18 8 0,20 6 190,55 16-1,-45-16-87,-22-8-87,-15-6-5,1 2 1,-1 0-1,28 16 0,-46-22-43,0 0-1,-1 1 0,1-1 0,-1 1 0,1-1 0,-1 1 0,0 0 0,0 0 0,0 0 0,2 4 1,-3-4 151,-4 1 6,-1 0-164,0 0 1,0 0 0,0 0-1,0-1 1,-1 0-1,1 0 1,-1 0 0,0 0-1,0-1 1,0 0 0,0 0-1,0 0 1,0-1 0,-7 2-1,-47 6 199,-1-2-1,-81-1 0,-120-20 197,140-4-985,116 17-82,5-4-3797,0 5 4367,0 0 1,0-1 0,0 1 0,0 0 0,0 0 0,0-1 0,1 1 0,-1 0 0,0 0 0,0-1-1,0 1 1,1 0 0,-1 0 0,0 0 0,0-1 0,1 1 0,8-2-4680,37 1 1895,-9 2-708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6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329 187 7137,'0'-4'-362,"-9"-53"-565,8 54 956,0-1 31,-2-6 174,-1 0 0,0 0 0,0 0-1,-1 0 1,-12-17 0,15 25-63,-9-5 109,0-3 26,6 7-193,1 0 0,-1 0 0,0 1 0,-1 0 0,1 0 0,0 0 0,-1 0 0,1 1 0,-1 0 0,1 1 0,-1-1 0,0 1 0,1 0 0,-1 0 0,1 0 0,-1 1 0,1 0 0,-1 0 0,1 1 0,-1-1 0,1 1 0,0 0 0,0 1 1,-7 3-1,3 0 37,1 0 1,0 0 0,0 1-1,1 0 1,0 0 0,0 1 0,0-1-1,1 2 1,0-1 0,1 1-1,0 0 1,-8 18 0,9-17 121,0 1 1,1 0-1,0 0 0,-2 15 1,4-23-153,1 0 0,0 0 0,0 0-1,0 1 1,0-1 0,1 0 0,-1 0 0,1 0 0,0 0 0,0 0 0,0 0 0,0 0 0,1 0 0,-1 0 0,1 0 0,0-1 0,0 1 0,2 3 0,-2-5 239,-1 0 63,1-1-353,-1 1 1,0-1-1,0 1 1,1-1 0,-1 0-1,0 1 1,1-1-1,-1 0 1,0 0-1,1 0 1,-1 0 0,0 0-1,1 0 1,-1 0-1,3-1 1,-4 1-70,10-5 207,0-1 0,-1 1-1,1-1 1,-1-1 0,0 0-1,12-12 1,-9 5-1,1 0 0,1 0-1,0 1 1,25-16 0,-37 28-162,21 1 31,-19 0-48,0 3 3,6 4-26,-1 1 0,0 0 0,-1 0 0,0 1 0,0 0 1,-1 0-1,10 18 0,25 63-4462,-41-87 3536,5 9-585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7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0 134 6745,'1'-4'-206,"-1"-3"266,2 0 0,-1 0-1,1 0 1,0 0-1,0 0 1,6-9 0,-7 13 4,1 0 0,-1 1 0,1-1 0,0 1 0,0-1 1,0 1-1,0 0 0,0 0 0,1 0 0,-1 0 0,1 0 1,-1 1-1,1-1 0,0 1 0,-1-1 0,1 1 0,0 0 0,0 0 1,0 0-1,0 1 0,6-1 0,-2 0 5,1 1 1,-1 0-1,0 0 0,1 1 0,-1 0 0,0 1 1,1-1-1,-1 1 0,0 1 0,0-1 1,0 1-1,-1 1 0,1-1 0,-1 1 1,0 0-1,0 0 0,9 9 0,-12-11 21,0 2 0,0-1 0,0 0 0,0 0 0,-1 1 0,0 0 1,1-1-1,-1 1 0,0 0 0,-1 0 0,1 0 0,-1 0 0,0 1 0,0-1 0,0 0 0,0 1 0,-1 6 0,0-8 491,0 1-335,0-1 2363,3-9-1237,-1-1-1333,1 1 0,0-1 0,0 1 1,1 0-1,-1 0 0,1 0 0,1 1 0,-1-1 0,1 1 1,0 0-1,0 0 0,8-5 0,-9 8-25,0 0 0,-1 0 0,1 0 0,0 1 0,0-1 0,0 1 1,0 0-1,0 1 0,1-1 0,-1 1 0,0-1 0,0 1 0,7 1 0,-5 0-4,-1 1 0,0 0-1,0-1 1,0 2 0,0-1 0,-1 1 0,1-1 0,-1 1-1,1 1 1,-1-1 0,4 4 0,32 37 68,-32-33-5,1-2-1,0 1 1,19 15 0,-26-25-57,0 1-1,0-1 1,1 1 0,-1-1 0,0 0 0,0 0 0,0 0 0,0 0 0,1 0 0,-1-1 0,0 1 0,0-1 0,0 1 0,0-1 0,0 0 0,0 0 0,0 0 0,0 0-1,0 0 1,-1 0 0,1-1 0,2-1 0,-1 1-26,10-7 38,0-1 1,0 0-1,-1 0 0,-1-2 0,11-12 0,18-17-7,-20 22-102,-13 11 31,1 1 0,0 1 1,0-1-1,0 1 0,10-5 0,-16 10 0,3 3-3,-2 0 49,1 1-1,-1-1 1,0 1-1,0 0 1,0 0 0,-1 0-1,1 0 1,-1 1 0,1-1-1,-1 1 1,0-1 0,0 1-1,-1 0 1,1 0-1,-1 0 1,0 0 0,0 0-1,0 0 1,0 7 0,6 34-4,1 60 1,-8-89-85,-1 1 0,0-1 0,-1 1 0,0-1 0,-2 0 0,0 0 0,-6 17 0,9-30-54,0-1 0,-1 1 1,1-1-1,0 1 0,-1-1 1,1 1-1,-1-1 0,0 0 1,0 0-1,0 0 0,0 0 0,0 0 1,0 0-1,0 0 0,-1-1 1,1 1-1,-1-1 0,1 0 0,-4 2 1,3-3-171,0 1 0,0-1-1,0 0 1,0 0 0,0 0 0,0 0 0,0-1 0,0 1 0,0-1 0,0 0 0,0 0-1,0 0 1,0 0 0,0 0 0,0-1 0,1 1 0,-5-4 0,-12-10-2381,-1-4-607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7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 7737,'14'-23'192,"-2"4"48,1 2 116,1 2 68,-3 0 48,3 4-4,3-2-40,0 2-48,-1 1-40,2 3-40,0 1-144,0 2-232,9 6-1000,-4 6-2016,-12 12-2301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1 243 6337,'0'-4'-172,"0"0"220,0-1 0,0 1 0,0-1 0,1 1 0,0-1 0,0 1 0,0 0 0,1-1 0,-1 1 0,1 0 0,0 0 0,0 0 0,1 0 0,-1 0 0,1 1 0,0-1 0,0 1 0,0-1 0,0 1 0,0 0 0,1 0-1,0 1 1,7-5 0,10-6 168,1 2 0,0 0-1,30-9 1,-26 10-128,19-10 1136,62-35 1,-104 53 828,-7 12-1669,-5 19 286,0 1 0,3 0 0,-7 61 0,13-86-546,0 1 0,1 0 0,-1 0 0,1-1 1,1 1-1,-1 0 0,4 8 0,-3-12-80,-1 0 0,1-1-1,-1 1 1,1-1 0,0 1 0,-1-1-1,1 0 1,0 0 0,0 0-1,0 0 1,0 0 0,0 0 0,0 0-1,0-1 1,0 1 0,0-1-1,4 1 1,-5-1-33,2 1 16,0-1 0,1 0 0,-1 0 0,0 0 0,1 0 0,-1 0 0,0-1 0,0 0 0,1 0 0,-1 1 0,0-2 0,0 1 0,4-2 0,0 0 55,17-8 258,32-21-1,-40 22-176,1 0 0,0 2 0,26-10-1,-39 17-218,-1 1-37,0 1 0,1 0 0,-1 0 0,0 1 0,0-1 1,0 1-1,0-1 0,0 1 0,0 0 0,0 0 0,-1 0 0,1 1 1,-1-1-1,1 0 0,-1 1 0,0 0 0,0 0 0,2 4 0,1 1-1161,-1 1 1,0-1-1,0 1 0,-1 0 0,3 11 0,-6-2-3590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8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178 313 6361,'3'-3'-19,"2"-2"-186,0 0 0,0-1-1,-1 1 1,7-12 0,-3 2 338,-1-1 0,-1 1 0,-1-2 0,0 1 0,3-20 0,-6 28 84,-1-1 1,0 0-1,0 0 1,-1 0-1,0 0 1,-1 1-1,0-1 1,0 0-1,-1 0 1,0 1-1,0-1 1,-5-7-1,5 13-135,0 0 0,-1 0-1,1 1 1,-1-1-1,0 1 1,0 0 0,0 0-1,0 0 1,0 0-1,-1 1 1,1-1-1,-1 1 1,-5-2 0,7 2-84,-2 0 160,0 1 11,-14-2 6,13 2 13,0 2 15,-5 2-58,0 1 1,0 1-1,1 0 1,0 0-1,0 0 1,0 1-1,0 1 1,1 0-1,1 0 1,-1 0-1,1 1 0,1 0 1,0 0-1,0 1 1,1-1-1,0 1 1,-6 19-1,9-23-4,0 1 0,0-1 0,1 1 0,0 0 0,0 0-1,1-1 1,0 1 0,1 9 0,-1 5 434,0-20-499,0 0 0,0 0 0,0 0 0,0 0 0,0 0 0,0 0 0,0 0 0,0 0 0,0 0 0,1 0 0,-1 0 0,0 0 0,0 0 0,1 0 0,-1-1 0,1 1 1,-1 0-1,1 0 0,-1 0 0,1 0 0,0-1 0,-1 1 0,1 0 0,0-1 0,0 1 0,-1 0 0,2 0 0,0-1 8,-1 0 1,1 0-1,-1 0 1,1 0-1,-1 0 1,1 0-1,-1 0 1,1-1-1,-1 1 1,0 0-1,1-1 1,-1 0-1,0 1 0,1-1 1,1-1-1,7-5 124,0 0 0,-1 0 0,10-11 0,-19 18-209,14-13 250,-1 0 1,1 1-1,32-19 1,-45 30-242,0 1 1,1-1 0,-1 1 0,0-1 0,1 1 0,-1 0 0,0 0 0,1 0 0,-1 0 0,1 0 0,-1 0 0,0 0 0,1 0 0,-1 0 0,0 1-1,1-1 1,-1 0 0,0 1 0,1-1 0,-1 1 0,0 0 0,0-1 0,2 2 0,21 20 73,-16-9-515,0-1 1,-1 2 0,0-1 0,-1 1-1,-1 0 1,7 25 0,2 8-5753,-12-41 3372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9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1 158 6485,'2'-3'-183,"16"-24"-308,-16 25 853,4 5-150,18 10 42,-21-11-193,-1 0-1,0 0 1,0 0 0,1 0 0,-1 1 0,0-1 0,-1 0 0,1 1 0,0 0 0,-1-1 0,0 1 0,1 0 0,-1 0 0,1 4-1,1 0 157,0 0 54,0 0 1,-1 0 0,0 1-1,0-1 1,0 1 0,-1 0-1,0-1 1,0 11 0,-1-15 699,-2 9-385,2-12-534,0 0 0,0 0 0,0 0 0,0 0 0,0 1 1,0-1-1,0 0 0,0 0 0,0 0 0,0 0 0,0 0 0,0 0 0,0 0 0,0 1 0,0-1 0,0 0 0,0 0 0,0 0 0,0 0 0,0 0 0,0 0 0,0 0 0,0 1 0,0-1 0,0 0 0,0 0 0,0 0 0,0 0 0,0 0 0,-1 0 0,1 0 0,0 0 0,0 0 0,0 0 0,0 0 0,0 1 0,0-1 0,0 0 0,-1 0 0,1 0 0,0 0 0,0 0 0,0 0 0,0 0 0,0 0 0,0 0 0,0 0 0,-1 0 0,1 0 0,0 0 0,0 0 0,0 0 0,0 0 0,0 0 0,0-1 0,-1 1 0,1 0 0,0 0 1,0 0-1,0 0 0,0 0 0,0 0 0,0 0 0,0 0 0,0 0 0,0 0 0,0 0 0,-1-1 0,1 1 0,-1-5-18,-1-3 111,0 1-1,1 0 0,0 0 0,0 0 0,1-1 0,0 1 1,0 0-1,2-10 0,0 8-65,1 0-1,0 1 1,0-1 0,1 1 0,0 0 0,0 0-1,1 0 1,10-13 0,-11 16-47,0 0 1,1 0-1,-1 1 1,1 0-1,0 0 1,0 0-1,1 1 0,-1-1 1,1 1-1,0 1 1,-1-1-1,1 1 1,0 0-1,1 0 1,9-1-1,-12 2-23,0 1 1,0 0-1,0 0 1,0 0-1,0 0 1,0 1-1,0-1 1,0 1-1,0 0 1,0 0-1,0 1 0,-1-1 1,1 1-1,0-1 1,-1 1-1,1 1 1,4 3-1,-3-2 4,-1 1-1,0 0 0,0 0 1,-1 0-1,1 0 1,-1 1-1,0-1 1,0 1-1,-1 0 0,0 0 1,3 8-1,-2 1-398,2-1 0,0 1 0,0-2 0,2 1 1,-1-1-1,11 16 0,-13-25 233,0 1 0,0-1 0,0 0 0,0 0 0,0 0 0,1 0 0,0-1 1,0 0-1,0 0 0,0 0 0,0-1 0,0 1 0,1-1 0,-1-1 0,1 1 0,0-1 1,-1 0-1,8 1 0,-3-2 26,1 1 0,0-1 0,0-1 0,0 0 0,-1-1 0,1 0 0,0 0 0,-1-1 0,0-1 0,0 0 0,0 0 0,0-1 0,0 0 0,-1-1 1,10-6-1,-5 0 224,0 0 1,0-1-1,-1-1 1,-1 0 0,0 0-1,-1-1 1,15-29 0,-21 36 14,0-1 0,-1 0 0,-1 0 0,1 0 0,-1 0 0,-1-1 0,3-17 0,-5 24 5,-1-2-68,-4-13-10,4 14-3,-5-1 15,5 5-49,1-1 0,0 1 1,0-1-1,-1 1 0,1 0 1,0-1-1,-1 1 0,1-1 1,0 1-1,-1 0 0,1-1 1,0 1-1,-1 0 0,1 0 1,-1-1-1,1 1 0,-1 0 1,1 0-1,-1 0 0,1-1 1,-1 1-1,1 0 0,-1 0 1,1 0-1,-1 0 0,1 0 1,-2 0-1,-2 0 9,0 0 0,0 0 0,0 0 0,0 0 0,0 1 1,0-1-1,0 1 0,1 0 0,-1 0 0,-4 2 0,-39 28 93,40-27-69,1 1-1,0 1 1,0-1-1,0 1 1,1 0-1,0 0 1,-8 14 0,5-5 98,1 1 0,0-1 0,-5 23 1,5-5 310,7-29-1,0-3-19,0 11-547,0-12 164,0 0 0,0 0 0,0 0 0,0 1 0,0-1 0,0 0 0,0 0 0,0 0 0,0 0 0,0 1-1,0-1 1,0 0 0,0 0 0,0 0 0,0 0 0,0 0 0,0 1 0,0-1 0,1 0 0,-1 0 0,0 0 0,0 0-1,0 0 1,0 0 0,0 1 0,0-1 0,0 0 0,1 0 0,-1 0 0,0 0 0,0 0 0,0 0 0,0 0-1,0 0 1,1 0 0,-1 0 0,0 0 0,0 0 0,0 0 0,0 0 0,1 0 0,-1 0 0,0 0 0,0 0-1,0 0 1,0 0 0,1 0 0,-1 0 0,0 0 0,0 0 0,0 0 0,0 0 0,0 0 0,1 0 0,-1 0-1,0 0 1,0 0 0,0-1 0,0 1 0,0 0 0,0 0 0,0 0 0,1 0 0,-1 0 0,0-1 0,116-117 1248,-114 116-1234,4-2 13,-6 3-65,0 1 1,1-1-1,-1 1 0,0 0 0,0-1 1,1 1-1,-1 0 0,0 0 0,1-1 1,-1 1-1,0 0 0,1-1 0,-1 1 1,1 0-1,-1 0 0,0 0 0,1 0 1,-1-1-1,1 1 0,-1 0 0,0 0 1,1 0-1,-1 0 0,1 0 1,-1 0-1,1 0 0,-1 0 0,0 0 1,1 0-1,-1 0 0,1 0 0,-1 0 1,1 1-1,-1-1 0,0 0 0,1 0 1,-1 0-1,1 1 0,17 10 52,0 1 0,-1 2 0,16 15 0,19 15 116,-48-42-142,0 1-1,0-1 1,0 0-1,0 0 1,1 0-1,-1-1 1,1 1-1,-1-1 1,1 0-1,-1 0 1,1-1-1,-1 1 1,1-1-1,0 0 1,-1-1-1,1 1 1,0-1-1,-1 1 1,1-2-1,-1 1 1,1 0-1,-1-1 1,8-4-1,6-3-274,0-2 0,-1 0 0,-1-1 0,17-15 0,-25 19-157,20-15-1293,44-35-9164,-58 49 6677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4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432 106 3544,'0'0'1008,"-1"-4"-534,-4-12 11,4 12 435,0 1-487,-2-10 12,2 10 945,1-1-914,-2-5-1199,-2-27 10300,3 26-8775,1 7 2548,-5 11-3189,-299 473 3331,272-434-3227,-13 26-722,20-27-3836,24-41 1775,1-1 3495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1 409 9405,'81'-226'-812,"-43"109"5467,-11 54-1146,-25 60-1902,1 9-1271,4 12 55,-1-1-1,-2 1 1,1 0 0,-2 1 0,2 31 0,8 198 1997,-16-83-4655,3-158 1429,-1 1 0,0-1 1,-1 0-1,0 1 0,0-1 0,0 0 0,-1 0 1,-5 9-1,8-15 580,-1 0 1,1 0-1,-1 0 1,0 0-1,1 0 1,-1-1-1,0 1 0,0 0 1,0 0-1,0-1 1,0 1-1,0 0 1,1-1-1,-1 1 0,-1-1 1,0 1-1,-5 1-3049,-12 2-777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4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86 8597,'-2'-2'76,"1"1"0,-1-1 0,1 0 1,-1 0-1,1 0 0,0 0 0,0 0 0,0 0 1,0 0-1,0-1 0,1 1 0,-1 0 0,1 0 0,-1-1 1,1 1-1,0 0 0,0-1 0,0 1 0,0-4 1,1 4-33,1 1 0,-1-1 0,0 0 1,0 1-1,1-1 0,-1 1 0,1-1 0,0 1 1,-1 0-1,1-1 0,0 1 0,0 0 1,0 0-1,0 0 0,0 1 0,0-1 1,0 0-1,0 1 0,0-1 0,0 1 0,3 0 1,28-6-218,0 1 1,1 2-1,46 1 1,39 14-5378,-88-7 2552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213 412 6661,'0'0'-267,"4"0"46,6 0 339,0-1 1,-1 0 0,1 0 0,-1-1-1,1-1 1,-1 1 0,0-1-1,0-1 1,0 0 0,11-6 0,-18 9 179,0-3-83,1 1-1,-1 0 0,1-1 0,-1 1 1,0-1-1,-1 0 0,1 0 0,0 1 0,-1-1 1,1-6-1,-2 9-218,1-1 258,0-20 792,-3 18-974,0-1 0,1 1 0,-2 0 0,1 0 0,0 0 0,-1 1 1,0-1-1,1 0 0,-2 1 0,1 0 0,0 0 0,-1 0 0,1 0 0,-1 0 0,0 1 1,0-1-1,-6-2 0,3 2 47,-1 0-1,1 0 1,-1 0 0,0 1 0,0 0-1,0 1 1,0 0 0,0 0-1,0 0 1,0 1 0,0 1 0,0-1-1,0 1 1,0 1 0,0-1 0,0 1-1,0 1 1,1-1 0,-1 2 0,-9 4-1,8-4-36,1 1 0,-1 0 0,1 1 0,0 0 0,0 0 0,1 0 0,0 1-1,0 0 1,1 0 0,-1 1 0,2 0 0,-1 0 0,1 1 0,0-1 0,1 1 0,-7 18 0,10-24-60,0 1 0,1-1 1,-1 0-1,1 0 0,-1 1 1,1-1-1,0 0 1,0 1-1,0-1 0,1 0 1,-1 1-1,1-1 1,0 0-1,0 0 0,0 0 1,0 0-1,1 0 0,-1 0 1,1 0-1,0 0 1,-1 0-1,1-1 0,1 1 1,-1-1-1,4 4 1,-2-3-7,0 0 0,1 0 1,-1-1-1,1 0 1,-1 0-1,1 0 0,0 0 1,0-1-1,0 0 1,0 0-1,0 0 0,0-1 1,0 1-1,0-1 0,0 0 1,6-2-1,3 0 17,0-1 1,-1 0-1,1-2 0,-1 1 0,0-2 0,-1 0 1,1 0-1,-1-1 0,0 0 0,-1-1 0,0-1 1,0 0-1,18-19 0,-17 11 25,0-1 0,-1 0 0,0-1 0,-2 0 0,0 0 0,9-32 0,20-123 161,-36 163-208,4-27-56,-5 35 99,-2 13-35,-3 42 86,6 98-1,0-130-66,1 0 0,0 1 0,2-1 0,0 0 0,1-1 0,1 1 0,1-1 0,14 23 0,-19-37-25,0-1 0,0 0 0,1 0 0,-1 0 0,1 0 0,0-1 0,0 1 0,0-1 0,1 0 0,-1 0 0,1-1 0,0 0 0,-1 1 0,1-1 0,0-1 0,1 1-1,-1-1 1,7 1 0,-8-1-6,0-1-1,0 0 0,0 0 0,0-1 0,0 1 0,-1-1 1,1 0-1,0 0 0,0 0 0,0 0 0,-1-1 0,8-3 0,39-28 16,-41 26-19,95-81 22,-76 66-28,-10 18-47,-15 8 58,2 6 8,0 0-1,-1 1 1,0 0-1,-1 0 1,4 20-1,-5-16-288,-1 1 0,1 25 0,-3-27-489,1-11-49,-3 4-718,1 1 624,-3-6-3285,-10-2 2042,12 0-753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5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0 163 8037,'18'-119'2655,"-17"116"-2445,0-1-118,9-29-2251,-9 30 362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5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6493,'72'-23'2731,"-68"22"-1426,20 5-383,-23-4-884,-1 0 0,1 1-1,0-1 1,0 1 0,0-1 0,0 1 0,-1-1 0,1 1-1,0-1 1,0 1 0,-1 0 0,1 0 0,0-1-1,-1 1 1,1 0 0,-1 0 0,1-1 0,-1 1 0,0 0-1,1 0 1,-1 0 0,0 0 0,1 1 0,-1 0 85,6 8 151,-1 1 1,-1 0-1,1 0 1,-2 1-1,0-1 1,0 1-1,1 20 1,-2 87 724,-2-75-666,0-5-290,-2 97-1339,-10-49-3483,12-86 4535,0 0 0,0 0 0,0 0 0,-1 0 0,1 0 0,-1 0 0,1-1 0,0 1 0,-1 0 0,0 0 0,1 0 0,-1 0 0,1-1 0,-1 1 0,0 0 0,0-1 0,1 1 0,-1 0 0,0-1 0,0 1 0,0-1 0,-1 1 0,-13 4-2266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2 180 6269,'0'-3'24,"-1"2"-15,1 1 1,0-1-1,0 0 1,0 0 0,0 0-1,0 0 1,0 1-1,0-1 1,0 0 0,0 0-1,1 0 1,-1 1-1,0-1 1,0 0 0,1 0-1,-1 0 1,0 1-1,1-1 1,-1 0 0,1 1-1,-1-1 1,1 0-1,-1 1 1,2-2 0,25-13 170,44-3 69,-51 14-172,87-20 200,-38 9 1271,132-45-1,-149 39 1395,-51 27-2586,3 10 143,-2 1 0,2 19 0,2 90 1250,0-52-4386,-5-70 844,-6 10-5282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6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27 138 8153,'-5'-22'208,"2"5"28,1 0 620,0-9 156,-1 5-36,3 0-1092,-12 8-4824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 7685,'3'-6'-17,"0"-6"110,1 0 0,1 0 1,0 0-1,1 1 0,0 0 0,13-17 0,-18 27-73,0 0-1,-1 0 1,1 1 0,0-1-1,0 0 1,0 1 0,0-1-1,-1 1 1,1-1 0,0 1-1,0-1 1,0 1 0,0 0-1,0-1 1,1 1 0,1-1 36,1 0 118,2 3 5,4 2-57,-1 1 1,0 0-1,0 0 0,0 1 0,-1 0 1,1 0-1,-1 1 0,-1 0 0,0 0 1,0 1-1,0 0 0,-1 0 0,0 1 1,0-1-1,-1 1 0,-1 1 0,1-1 1,-1 1-1,3 14 0,1 13 1464,-7-33-846,-2 5 190,1-9-861,0 0 0,1 0 1,-1 0-1,0 0 1,0 0-1,0 0 1,0 0-1,0 0 0,0 0 1,0 0-1,0 0 1,1 0-1,-1 0 0,0 0 1,0-1-1,0 1 1,0 0-1,0 0 0,0 0 1,0 0-1,1 0 1,-1 0-1,0 0 0,0 0 1,0 0-1,0 0 1,0 1-1,0-1 0,0 0 1,1 0-1,-1 0 1,0 0-1,0 0 1,0 0-1,0 0 0,0 0 1,0 0-1,0 0 1,0 0-1,0 0 0,1 0 1,-1 1-1,0-1 1,0 0-1,0 0 0,0 0 1,0 0-1,0 0 1,12-24 199,2 1 0,1 0 0,0 1 0,29-32-1,-35 45-400,0 1-1,1-1 0,0 1 0,0 1 1,18-10-1,-22 14-115,0 0 0,1 1 0,-1-1-1,1 1 1,-1 1 0,1-1 0,0 1 0,0 0 0,0 1 0,0-1 0,8 2 0,-5 1-402,0 0 1,-1 1-1,1 0 1,-1 1-1,0 0 1,0 1-1,0-1 1,9 8-1,18 8-3981,-19-11 1247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388 202 980,'96'-161'6505,"-95"159"-5995,9-12 289,-5 4 596,-6 4 3485,-20-1-4598,15 6-14,0 4-13,-22 12 125,1 2-1,0 1 0,-31 27 1,-73 75 751,107-97-910,2 0 0,1 2 0,1 0 0,1 1 1,-30 54-1,43-67-131,0 0 0,0 0 0,1 1 0,1 0 0,1 0 0,0 0 0,0 0 0,1 1 1,1-1-1,1 1 0,0-1 0,1 1 0,0-1 0,1 0 0,7 24 0,1-11-45,1 0 0,1-2 0,1 1 0,2-1 0,0-1-1,2-1 1,0 0 0,2-1 0,0-1 0,1-1 0,2-1-1,42 31 1,-32-29-553,2 0 1,-1-2-1,60 23 0,-59-29-831,0-2-1,1-2 1,67 10-1,-63-16-1349,1-2 0,43-4 0,-31 0-1873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7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372 139 9053,'1'-4'-17,"1"0"1,-1 0-1,1 0 0,-1 0 1,0 0-1,0 0 1,-1 0-1,0 0 0,1 0 1,-1-1-1,0 1 0,-1 0 1,1 0-1,-1 0 1,0 0-1,0 0 0,0 0 1,-1 0-1,1 0 1,-1 0-1,0 0 0,0 0 1,-4-4-1,4 5 90,-1-1 1,0 1-1,0 1 1,-1-1-1,1 0 0,0 1 1,-1-1-1,0 1 0,1 0 1,-1 0-1,0 1 0,0-1 1,0 1-1,0 0 0,0 0 1,0 0-1,-1 0 0,1 1 1,0 0-1,0 0 0,-1 0 1,-5 1-1,-5 0 160,-1 2 0,1-1 0,-1 2 1,1 0-1,-18 8 0,22-7-43,0 0 1,1 0 0,-20 14-1,27-17-124,-1 1-1,0 0 0,1 0 0,0 1 1,0-1-1,0 1 0,0-1 0,0 1 1,1 0-1,0 0 0,-1 0 0,-1 6 1,4-7-21,-1 0 1,1 0-1,0 0 1,0 0-1,0 1 1,1-1-1,-1 0 1,1 0-1,-1 0 1,1 0-1,0 0 1,0 0-1,0-1 1,1 1-1,-1 0 1,1 0-1,-1-1 1,4 5-1,3 3 133,0-1 1,19 18-1,-4-9-2,0-1-1,1-1 1,36 17 0,-35-20-6,0 2 0,-1 0 0,25 21 0,-48-35-131,0 0 0,1 0 0,-1 0 0,0 1 0,0-1 0,0 0 1,0 0-1,0 1 0,0-1 0,0 1 0,-1-1 0,1 0 0,0 4 0,-1-4-12,-1 1-1,1 0 0,-1 0 0,0-1 1,1 1-1,-1-1 0,0 1 1,0 0-1,0-1 0,-1 0 1,1 1-1,-2 1 0,2-2 21,0 0-27,0 1-1,0-1 1,0 0-1,0 1 1,0-1 0,0 0-1,0 0 1,0 0 0,0 0-1,-1 0 1,1 0-1,0 0 1,-1-1 0,1 1-1,-1 0 1,1-1 0,-3 1-1,-2 1 45,-11 7 119,-1-2-1,0 0 0,-1-1 0,-31 6 1,-77 5 373,94-13-452,-21 0-928,50-4 347,4 0 346,0 0 0,0 0 0,0 1 0,0-1 0,0 0 0,0 0 0,0 0 0,0 0 0,0 0 0,0 1 0,0-1 0,0 0 0,1 0 0,28 2-7096,37-6 3205,-36 2 1204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9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129 158 6409,'14'-4'-70,"-1"0"1,1-1 0,-1-1 0,19-10-1,-26 12 186,-1 0-1,1 1 0,-1-2 0,0 1 0,-1-1 0,1 1 0,-1-1 0,0 0 0,0-1 0,0 1 0,5-11 0,-8 13 31,2-4 72,-3 7-193,1 0 0,-1-1 0,0 1 0,1-1 0,-1 1-1,0-1 1,1 1 0,-1 0 0,0-1 0,0 1-1,0-1 1,0 1 0,1-1 0,-1 1 0,0-1-1,0 1 1,0-1 0,0 1 0,0-1 0,0 1-1,0-1 1,0 0 0,-1 1 0,1-1 0,0 1-1,0 0 1,0-1 0,0 1 0,-1-1 0,1 1 0,0-1-1,-1 0 1,-10-16 165,10 15-156,-1 1-1,1 0 0,-1 0 1,0 0-1,1 0 0,-1 0 1,0 0-1,0 0 1,0 0-1,1 1 0,-1-1 1,0 1-1,0-1 0,0 1 1,0 0-1,0 0 0,0 0 1,-2 0-1,-32 2 355,35-2-358,-18 2 227,0 1 0,0 1 0,-26 9-1,37-10-129,1 1-1,-1-1 0,0 1 0,1 0 0,0 1 0,0 0 1,0 0-1,1 1 0,-10 9 0,15-13-84,-1-1-1,1 1 1,0 0-1,-1 0 0,1 0 1,0 0-1,0 0 1,0 0-1,1 1 1,-1-1-1,0 0 1,1 0-1,0 1 1,-1-1-1,1 0 1,0 0-1,0 1 1,0-1-1,1 4 0,0-1 13,1-1-1,-1 0 1,1 0-1,0 1 1,0-1-1,0 0 0,1-1 1,-1 1-1,5 5 1,2 0 68,-1-1 0,1 0 1,0 0-1,1-1 1,0 0-1,16 9 0,4-7 494,-27-9-437,2-1-2,-2 1-162,0-1 34,1 1 1,-1-1-1,0 1 0,0-1 1,0 0-1,0 0 0,1-1 1,-1 1-1,-1-1 0,1 1 1,0-1-1,0 0 0,-1 0 0,1 0 1,-1 0-1,1-1 0,-1 1 1,0-1-1,0 1 0,0-1 1,0 0-1,-1 0 0,3-4 1,10-40 376,-13 44-368,7-19 34,-2 12-94,0 7 12,10 0-4,-14 2-5,0 1 0,0 0-1,0 0 1,0 0 0,0 0 0,0 0-1,0 0 1,0 0 0,0 1 0,0-1-1,0 1 1,-1-1 0,1 1 0,3 2-1,2-1 2,0 1 21,1-1 0,-1 1 0,0 1-1,0-1 1,0 1 0,0 0 0,0 1 0,-1-1 0,0 2 0,0-1 0,0 0 0,7 11-1,-4-4 47,-1 0 0,-1 1 0,0-1-1,-1 2 1,8 20 0,-13-32 1786,2-8-1703,16-52 228,-13 45-317,0 0 0,1 0 1,1 0-1,0 1 0,1 0 1,0 0-1,0 1 0,2 0 1,18-16-1,-19 18-39,-8 7-23,0 1 1,1-1 0,-1 1 0,0 0 0,1-1 0,-1 1 0,1 0-1,-1 0 1,1 1 0,-1-1 0,1 1 0,3-1 0,-3 1 15,2 2-9,0 1-5,0 1 0,0-1 1,-1 1-1,1 0 0,-1 0 0,0 0 1,0 1-1,-1-1 0,1 1 0,-1 0 1,0 0-1,0 0 0,2 6 0,15 29-83,-9-16-679,0-1-1,2-1 1,30 41 0,-39-60 558,0 1 1,0 0 0,0-1 0,0 0 0,1 0 0,0-1 0,-1 1-1,1-1 1,0 0 0,0 0 0,0 0 0,1-1 0,-1 0-1,0 0 1,1 0 0,-1-1 0,0 1 0,9-2 0,-2 0 10,0 0 0,-1-1 0,1-1 0,0 1 0,-1-2 0,0 0 0,14-6-1,-9 2 123,1-1 0,-2 0 0,1-1 0,-1-1 0,-1 0-1,0-1 1,13-15 0,-22 21 134,-1 0-1,0-1 0,0 1 1,3-10-1,-3 7 8,-3 6 6,-1-1-5,-2-13-10,2 13 0,-13-14 64,9 14-89,0 0 0,0 1 1,0-1-1,-1 1 0,1 0 0,-1 0 1,0 1-1,0-1 0,0 1 1,-8-2-1,-42-8 314,52 12-272,-3 0 10,-1 1-19,1 0 0,-1 1 1,0-1-1,0 1 0,1 0 0,-1 1 1,1 0-1,0 0 0,0 0 1,-11 9-1,10-6 68,0 1 1,1 0-1,1 0 1,-1 0-1,1 1 0,0 0 1,1 0-1,0 0 0,0 0 1,1 1-1,0-1 1,0 1-1,1 0 0,0 0 1,1 0-1,-1 0 0,2 0 1,0 1-1,0-1 1,0 0-1,3 13 0,-2-19 100,6 12 226,-6-14-429,-1-1 0,0 1 0,1-1 0,-1 1 0,1-1-1,-1 1 1,1-1 0,-1 1 0,1-1 0,-1 0 0,1 1 0,-1-1 0,1 0-1,0 1 1,-1-1 0,1 0 0,-1 0 0,1 0 0,0 0 0,-1 1 0,1-1 0,0 0-1,-1 0 1,1 0 0,0 0 0,-1 0 0,1-1 0,-1 1 0,1 0 0,0 0-1,-1 0 1,2-1 0,7-4 94,0 0-1,0-1 1,0 0-1,-1-1 1,0 0-1,13-14 1,-16 15-69,-2 1 31,1 0 1,0 1 0,0-1-1,0 1 1,0 0 0,1 0-1,8-5 1,-11 8 40,1 5-77,9 12-32,-1 0 0,17 33 0,-17-28-1189,0-1 0,16 20 0,-26-39 987,0 0-1,0 0 0,0 0 1,0 0-1,0-1 0,0 1 1,0 0-1,0 0 0,0-1 1,1 1-1,-1-1 0,0 1 1,0-1-1,1 1 0,-1-1 1,0 0-1,0 0 0,1 0 1,-1 0-1,0 0 0,1 0 1,-1 0-1,0 0 0,1 0 1,-1 0-1,0-1 0,0 1 1,1 0-1,-1-1 0,0 1 1,0-1-1,0 0 0,1 1 1,-1-1-1,0 0 0,0 0 1,0 0-1,0 0 0,0 0 0,0-1 1,5-3-762,-1-1 0,0 0 1,0 0-1,0 0 0,4-9 1,2-7-2374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9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49 275 7069,'-12'-66'-314,"-23"-103"1877,34 149-848,1 16-582,0 3-104,0 0 1,0 1 0,0-1 0,1 1-1,-1-1 1,0 0 0,0 1 0,0-1-1,0 0 1,1 1 0,-1-1 0,0 1 0,1-1-1,-1 1 1,0-1 0,1 1 0,-1-1-1,1 1 1,-1-1 0,0 1 0,1-1 0,0 1-1,-1-1 1,1 1 0,-1 0 0,1 0-1,-1-1 1,1 1 0,0 0 0,-1 0-1,1-1 1,-1 1 0,1 0 0,0 0 0,-1 0-1,1 0 1,0 0 0,-1 0 0,1 0-1,1 0 1,21 6 483,-23-6-505,20 9 357,0 1-1,-1 1 1,-1 0 0,0 1-1,19 17 1,-9-7-15,7 4 175,-1 1 1,-2 2-1,-1 1 1,-1 1 0,-2 2-1,42 63 1,-60-80-374,-2 0-1,0 0 1,-1 1-1,-1-1 1,-1 2-1,0-1 1,-1 1-1,2 19 1,-5-23-150,-1 1 0,0-1 1,-1 0-1,-1 0 0,0 1 0,-1-1 1,0-1-1,-1 1 0,-1 0 0,0-1 1,-10 18-1,4-13-356,0-1 1,-1-1-1,-1 0 0,-1 0 1,0-2-1,-1 1 0,0-2 1,-1 0-1,-1-1 0,-24 14 1,-20 7-4304,-108 42-1,129-59 1204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6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41 7133,'0'0'-364,"1"-3"-330,1-35 4319,-9 43-3318,-15 10 83,2 1 1,0 1-1,0 1 1,2 1-1,1 1 1,0 0 0,1 1-1,1 1 1,1 0-1,2 1 1,-12 26-1,12-20-201,0 1 1,3 0-1,0 0 1,2 1-1,1 0 0,1 0 1,2 1-1,1-1 0,3 38 1,1-53-276,0 1 1,1 0-1,1-1 1,0 0-1,1 0 1,1 0-1,0 0 0,2-1 1,-1 0-1,2-1 1,0 0-1,1 0 1,0-1-1,1 0 0,0-1 1,18 15-1,-14-15-674,1 0 0,0-1 0,1-1 0,0 0 0,1-2 0,0 0-1,0-1 1,1 0 0,0-2 0,0 0 0,0-1 0,1-1 0,31 1-1,-8-4-1873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7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223 232 6289,'-2'-2'-194,"-39"-48"1001,39 49-518,-24-24 2287,24 24-2454,1 0-1,-1 0 1,1 1 0,-1-1 0,0 1-1,1-1 1,-1 1 0,0 0 0,1 0-1,-1 0 1,0 0 0,0 0 0,1 0-1,-1 0 1,0 0 0,1 0 0,-1 1-1,0-1 1,1 1 0,-3 1 0,1-1 9,0 1 1,0 0-1,0 0 1,1 1-1,-1-1 1,0 1 0,1-1-1,0 1 1,-3 4-1,-3 6 175,2-1 0,-1 1-1,2-1 1,-6 19-1,3 1 10,1 1-1,2-1 1,1 1-1,0 43 0,-3 27 419,7-100-538,-1 8 60,2-9-56,-1-9 995,-14-260-571,16 88-78,0 63 62,-2 113-576,4-2 4,-4 4-32,0 1-1,0 0 0,0-1 0,0 1 1,0 0-1,0-1 0,0 1 1,0 0-1,0-1 0,1 1 0,-1 0 1,0-1-1,0 1 0,0 0 0,0 0 1,1-1-1,-1 1 0,0 0 1,0 0-1,1-1 0,-1 1 0,0 0 1,0 0-1,1 0 0,-1-1 0,0 1 1,1 0-1,-1 0 0,0 0 1,1 0-1,-1 0 0,0 0 0,1 0 1,-1 0-1,0 0 0,1 0 0,-1 0 1,0 0-1,1 0 0,-1 0 0,0 0 1,1 0-1,-1 0 0,0 0 1,1 0-1,-1 0 0,0 0 0,1 1 1,-1-1-1,30 19-71,0 0 1,-2 2-1,33 32 0,58 42-3552,-95-79 2548,-16-9 558,1 0 0,0-1-1,1 0 1,-1-1 0,1 0-1,0 0 1,1-1-1,-1 0 1,1-1 0,0 0-1,-1-1 1,19 2 0,-23-5 347,0 1 0,1-1 0,-1-1 1,0 1-1,0-1 0,0 0 0,0-1 1,0 1-1,-1-1 0,1 0 0,9-8 1,-8 5 177,-1-1 1,0-1 0,0 1 0,0-1-1,-1 0 1,0 0 0,-1-1 0,1 0-1,2-10 1,0-2 671,-1 0 1,6-38-1,-11 57-483,0-1 63,1-7-345,-2 11 103,0-1 0,0 0-1,0 0 1,0 0 0,-1 0 0,1 0-1,0 0 1,0 0 0,0 0 0,0 0-1,0 0 1,0 0 0,0 0 0,0 0-1,0 1 1,0-1 0,0 0-1,-1 0 1,1 0 0,0 0 0,0 0-1,0 0 1,0 0 0,0 0 0,0 0-1,0 0 1,0 0 0,0 0 0,-1 0-1,1 0 1,0 0 0,0 0-1,0 0 1,0 0 0,0 0 0,0 0-1,0-1 1,0 1 0,0 0 0,-1 0-1,1 0 1,0 0 0,0 0 0,0 0-1,0 0 1,0 0 0,0 0-1,0 0 1,0 0 0,0 0 0,0 0-1,0-1 1,0 1 0,0 0 0,0 0-1,0 0 1,0 0 0,0 0 0,0 0-1,0 0 1,-187 201 2431,167-178-2066,19-22-240,-6 5 53,4-3-126,5-7 1001,96-125-731,-50 78-240,-45 48-104,-2 3 3,0 0-1,1 0 0,-1-1 1,0 1-1,0 0 0,1 0 1,-1 0-1,0 0 0,1 0 0,-1 1 1,0-1-1,1 0 0,-1 1 1,0-1-1,0 1 0,1-1 1,-1 1-1,0-1 0,0 1 0,0 0 1,0 0-1,0 0 0,0-1 1,0 1-1,0 0 0,0 0 1,0 0-1,-1 0 0,1 1 0,1 0 1,2 6 17,0 0 0,-1 1-1,1-1 1,-2 1 0,1 0 0,-1 0 0,1 10 0,5 68 227,-7-69-177,2 208-308,-2-220 201,4 30-3027,-5-35 2866,0 0 0,1 0 1,-1 0-1,0 0 1,1 0-1,-1 0 1,1 0-1,0 0 0,-1 0 1,1 0-1,0 0 1,0-1-1,-1 1 1,1 0-1,0 0 1,0-1-1,0 1 0,0-1 1,0 1-1,1 0 1,1 0-1717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7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27 6477,'8'-16'966,"-9"5"-66,-3 18 1372,-6 21 527,9-25-3596,-2 6 983,0-1 0,1 1 0,0 0 0,1 0 0,-1 11 0,0-2-68,-7 52-1478,3-21-4488,5-47 3600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7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24 116 6825,'-8'-12'300,"1"-14"116,3 9-72,-1 0-200,5-5-868,7 0-4725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8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5597,'5'-39'4071,"-3"49"-3739,2 11 0,-2 0 0,0 1-1,-1-1 1,-4 39-1,-11 136 1536,15-162-1508,1 1-1,2-1 0,15 63 1,-19-97-359,1 6 45,1 0-1,0 0 0,0-1 1,1 1-1,3 5 1,-5-10-32,0 1 0,0 0 0,0-1 0,1 1 0,-1-1 0,0 1 0,1-1 0,-1 0 0,1 1 0,0-1 0,-1 0 0,1 0 0,0 0 0,0 0 0,0 0 0,0-1 0,-1 1 0,1-1 0,0 1 0,0-1 0,0 1 0,0-1 0,0 0 0,3 0 0,-1 0-11,0 0 0,0 0 0,0-1 0,0 1 0,0-1 0,0 0 1,0 0-1,0 0 0,0-1 0,-1 1 0,1-1 0,0 0 0,-1 0 0,0 0 0,5-4 1,2-2-3,1-1-3,-1-2-1,0 1 0,0-1 1,-1 0-1,0-1 0,-1 0 1,0-1-1,-1 0 0,9-24 1,8-11-36,-24 48 39,0-1-1,0 1 1,0 0-1,0 0 1,1 0-1,-1 0 1,0-1-1,0 1 1,0 0-1,0 0 1,0 0-1,0 0 1,0 0-1,0-1 1,0 1-1,0 0 1,1 0-1,-1 0 1,0 0-1,0 0 1,0 0-1,0 0 1,0-1-1,1 1 1,-1 0-1,0 0 1,0 0-1,0 0 1,0 0-1,0 0 1,1 0-1,-1 0 1,0 0-1,0 0 1,0 0-1,1 0 1,-1 0-1,0 0 1,0 0-1,0 0 1,0 0-1,1 0 1,-1 0-1,0 0 1,0 0-1,0 0 1,0 1-1,0-1 1,1 0-1,-1 0 1,0 0-1,0 0 1,0 0-1,0 0 1,0 0-1,0 1 1,0-1-1,1 0 1,-1 0-1,0 0 1,0 0-1,0 0 1,0 1-1,0-1 1,0 0-1,0 0 1,0 0-1,6 23 20,-4 42 63,-2 19 73,0-69-111,2 8-143,-1-21-107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8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86 7409,'-19'-14'1104,"1"-1"1,1-1 0,-20-22 0,35 35-1005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5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98 140 6905,'0'0'-423,"5"-2"81,4-3 433,-1 0 0,1 0 0,-1-1 0,0 0 0,-1-1 1,0 1-1,0-1 0,0-1 0,-1 1 0,0-1 0,0-1 0,-1 1 0,9-18 0,-14 25-26,0 1-1,1-1 0,-1 1 1,0-1-1,0 0 1,1 1-1,-1-1 0,0 1 1,0-1-1,0 1 0,0-1 1,0 0-1,0 1 1,0-1-1,0 0 0,0 1 1,0-1-1,0 1 0,0-1 1,0 0-1,0 1 1,-1-1-1,1 1 0,0-1 1,0 1-1,-1-1 0,1 0 1,0 1-1,-1-1 1,1 1-1,0 0 0,-1-1 1,1 1-1,-1-1 0,1 1 1,-1 0-1,1-1 1,-1 1-1,0-1 0,-20-1 1655,17 2-1946,3 0 265,1 0 1,-1 0-1,0 0 1,0 0-1,1 0 1,-1 0-1,0 0 1,1 0-1,-1 0 1,0 0-1,1 1 1,-1-1-1,0 0 1,1 0-1,-1 1 1,0-1-1,1 1 1,-1-1-1,0 1 1,-20 12 570,1 0 0,1 2 1,-29 27-1,42-37-491,1 0 1,0 0 0,1 1-1,-1-1 1,1 1 0,1 0 0,-1 0-1,1 1 1,0-1 0,0 1-1,0-1 1,1 1 0,0 0-1,1 0 1,0 0 0,0 0-1,0 0 1,1 10 0,1-12-241,0-1 1,0 0 0,1 1 0,-1-1 0,1 0 0,0 0 0,1 0 0,-1 0-1,1 0 1,-1-1 0,1 1 0,0-1 0,1 0 0,-1 1 0,0-1 0,1-1 0,0 1-1,-1-1 1,1 1 0,0-1 0,1 0 0,-1 0 0,0-1 0,6 2 0,6 2-1391,-1-1 0,1-1 0,0 0 0,1-1 0,24 0 0,-19-2-1476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9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56 7277,'-17'-52'1385,"16"48"853,11 10-1822,13 10-7,0 0 0,-1 1-1,-2 2 1,32 34-1,-35-33-180,-1 1 0,-2 1 0,0 0 0,-1 1 0,-1 1 0,-1 0 0,-1 0-1,-1 1 1,5 28 0,-10-33-155,-1 0-1,0 0 0,-2 0 0,-1 0 1,0 0-1,-2 0 0,0 0 1,-1 0-1,-1 0 0,-1 0 1,0-1-1,-13 28 0,7-25-388,0-1-1,-1 0 1,-2 0-1,0-2 1,-1 0-1,0 0 1,-2-1-1,-33 27 1,28-28-1449,-1-1 0,0-1 1,-1-1-1,-33 15 0,30-18-1285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7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32 4456,'0'0'1085,"-5"0"-525,-61-12 2703,61 11-2734,1 1 4,-34-3 1600,35 2-1110,-2 2-500,0-1-212,-2 0 336,1 1-1,-1 0 0,1 0 1,0 0-1,-1 1 0,-8 3 0,12-4 639,6-1-1223,0 1-1,0-1 1,0 1 0,0-1-1,0 1 1,-1 0-1,1 0 1,0 0 0,4 2-1,6 3 56,3-3-32,1-1 0,-1 0-1,0-1 1,1-1 0,17-2 0,14 0-397,150 1-6877,226-30 1,-313 16 2266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8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29 9353,'-68'7'-341,"-40"12"4295,72-9 1999,49-8-5598,49 4-555,121-3 0,74-21-3590,41-16-2572,-240 27 4466,72-10-3074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0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88 7029,'-194'-13'2594,"178"11"-2161,12 2-11,-1 0-6,-5 0-361,6-1 269,9 0 1206,432-33-6067,-138 12 548,-128 7 1568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0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 1 6125,'-131'4'211,"57"-3"1583,-85 13 0,105-3 2239,824-10-6024,-500-4-1804,8-1-139,-137 1 1553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72 6001,'-6'-1'-136,"-75"-5"464,-59-2 4112,137 7-3751,5 1-162,12 0 122,42-2-403,35 0-178,400-15-2181,8-9-4162,-358 18 3707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1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33 6193,'-102'-3'13,"-58"4"2091,79 5-331,60-5 1793,594-4-4500,15-25-7415,-486 22 5839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2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9 5817,'-109'4'-344,"-47"4"3173,105-2-1016,2-2 3334,778-16-6315,-124 5-5912,-454 1 4700,-1 0-398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3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638 46 6401,'-167'4'1999,"-220"-22"0,303 14 1320,100 4-3177,-1-1 1,26-4-1,23-3 64,813-6-417,-293 18-5266,-358-2 1478,-108 0 1191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37 6477,'-82'-6'-421,"-215"-25"6011,294 31-5238,-6 0 1695,23 0-1101,130 2-578,345 20-89,70 2-2940,-188-25-5329,-316-1 4859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13986,'4318'-169'0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28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88 2048,'0'0'1860,"-1"-3"-1668,1 2 427,-1-1-1,1 0 1,0 0 0,0 0 0,0 0 0,0 1-1,0-1 1,0 0 0,0 0 0,0 0 0,2-3-1,1-3-1223,-1 4 2230,1-3-665,1 1-1,-1-1 0,-1 0 1,4-11-1,-6 18-1161,0-3 793,1 12-558,1 36 274,-5 72 0,-7-38 195,4 1 0,8 154 0,13-155-2412,-5-28-6202,-5-36 3373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2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6697,'1'-1'-84,"0"0"1,0 0-1,0 0 1,0 1-1,0-1 1,0 0 0,0 1-1,0-1 1,0 1-1,0-1 1,1 1-1,-1 0 1,0-1 0,0 1-1,0 0 1,1 0-1,-1 0 1,0 0-1,0 0 1,1 0 0,-1 0-1,0 0 1,0 1-1,0-1 1,1 0-1,0 1 1,1 0 351,2 0-295,0 0-14,14 0 36,-15-1 10,1-1-10,3 0 6,-2-1 24,1 1 0,-1 0 0,0-1-1,0 0 1,0-1 0,0 0 0,0 1 0,0-2 0,8-5-1,-7 3 68,-2 0 0,1-1 0,-1 1 0,1-1 0,-2 0 0,1 0 0,-1-1 0,0 1 0,-1-1 0,0 0 0,0 0 0,0 0-1,-1 0 1,0 0 0,0-14 0,-2 14 44,0 0-1,-1 0 1,0 0 0,-1 1-1,-2-10 1,3 15-44,-2-1-11,1 0-60,0 1-1,-1 0 1,1 0-1,-1 0 1,0 0-1,0 0 1,1 1-1,-6-3 1,5 3 48,-2 3-11,-1 1-25,1 0-1,-1 1 1,1-1 0,0 1-1,0 0 1,1 0 0,-1 1-1,1-1 1,0 1 0,0 0-1,1 0 1,0 1 0,-1-1-1,2 1 1,-1-1 0,1 1-1,-1 0 1,2 0 0,-1 0-1,1 0 1,0 0 0,0 1-1,0-1 1,1 11 0,1-13-144,-1 1 1,1-1-1,0 0 0,0 0 1,0 0-1,1 0 1,0 0-1,-1 0 0,1 0 1,1-1-1,-1 1 1,0-1-1,7 7 1,12 9-2944,-2-6 1037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0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1 686 4916,'43'-25'-65,"-2"-2"0,-1-2-1,50-46 1,-46 23 1421,-42 50-1140,4-15 549,-6 16-704,1 0-1,0 0 1,-1 0 0,1-1 0,-1 1 0,1 0 0,-1 0 0,1-1 0,-1 1 0,0 0-1,1-1 1,-1 1 0,0-2 0,-8-37 1247,7 37-1094,-9-14 511,-21-14 195,29 29-677,-4 5-200,-19 7 2,19-7 7,4-1 6,-3 3 0,0 0-1,0 1 1,0-1-1,1 1 1,0 0-1,0 0 1,1 1-1,0-1 0,-4 10 1,3-1 102,0 0 1,1 0 0,-3 28-1,6-22 32,2 0 1,0-1-1,1 1 0,1 0 0,10 29 1,-13-47 3,2 2 74,-3-4-254,0-1 0,0 0-1,0 1 1,0-1-1,0 0 1,0 1 0,0-1-1,0 0 1,0 0-1,0 1 1,0-1-1,0 0 1,0 1 0,0-1-1,1 0 1,-1 1-1,0-1 1,0 0 0,0 0-1,0 1 1,1-1-1,-1 0 1,0 0 0,0 1-1,1-1 1,-1 0-1,0 0 1,1 0 0,-1 0-1,0 1 1,0-1-1,1 0 1,-1 0 0,0 0-1,1 0 1,-1 0-1,0 0 1,1 0 0,-1 0-1,1 0 1,3-1 13,0-1 0,0 0 0,-1 1 0,1-2 0,0 1 0,-1 0 0,1-1 0,-1 1 0,0-1 0,0 0-1,0 0 1,0-1 0,-1 1 0,4-6 0,-1 3 0,0-1 0,-1 0 0,0 0 0,0 0 0,-1-1 0,5-11 0,-8 17-25,3-1 4,5-7 4,-6 7 1,2 8-20,30 43 67,-29-41-51,0-1-1,1 0 1,-1 0 0,1 0-1,0-1 1,9 6 0,-15-11-8,1 1-1,0 0 1,0-1 0,0 1 0,0-1 0,0 1 0,-1-1 0,1 0 0,0 1-1,0-1 1,0 0 0,0 0 0,0 1 0,0-1 0,0 0 0,0 0-1,0 0 1,0 0 0,0 0 0,0-1 0,0 1 0,0 0 0,2-1-1,31-8 9,-26 4-7,-3-1-1,12-8-36,0-1-1,-2-1 0,0 0 0,-1-1 0,0-1 0,-2 0 0,12-22 0,-14 24 4,5-8-25,0-2-1,-2 0 1,-1-1-1,-1 0 1,-2 0-1,0-1 1,-2-1-1,-1 1 1,-1-1 0,-2 0-1,0-51 1,-3 74 36,0 0 0,0-1 1,0 1-1,-1 0 0,0-1 0,-1 1 1,1 0-1,-1 0 0,0 0 1,-1 0-1,1 0 0,-1 0 0,-5-7 1,6 11-8,-3-1-22,5 2 46,0 1 1,0 0 0,0-1-1,-1 1 1,1 0-1,0-1 1,-1 1 0,1 0-1,0-1 1,-1 1-1,1 0 1,0 0 0,-1 0-1,1-1 1,0 1-1,-1 0 1,1 0 0,0 0-1,-1 0 1,1 0-1,-1 0 1,1 0 0,0-1-1,-1 1 1,1 0-1,-1 0 1,1 1 0,-1-1-1,1 0 1,0 0-1,-1 0 1,1 0 0,-1 0-1,1 0 1,0 0-1,-1 1 1,1-1 0,0 0-1,-1 0 1,1 1-1,-1-1 1,-12 20-1,10-9 19,34 284 246,-13-113 115,52 236 0,-41-269-639,-17-54-2862,-12-91 2263,-7 13-5544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0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5 162 6161,'-5'-25'-220,"5"4"60,7-11-76,1 19 139,4 0 21,-1 3-8,6 1-32,4 1-116,1-3-268,9 2-1012,7-1 440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2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370 153 4180,'0'0'36,"-2"-3"50,-8-5 42,7 6 461,1-1-321,-6-7 19,6 7 900,1 1-905,-2-4-270,3 6 18,0 0-1,-1 0 1,1 0-1,0-1 0,0 1 1,0 0-1,0 0 1,0 0-1,0 0 1,0 0-1,-1 0 1,1-1-1,0 1 1,0 0-1,0 0 1,0 0-1,-1 0 1,1 0-1,0 0 0,0 0 1,0 0-1,0 0 1,-1 0-1,1 0 1,0 0-1,0 0 1,0 0-1,0 0 1,-1 0-1,1 0 1,0 0-1,0 0 1,0 0-1,-1 0 0,1 0 1,0 0-1,0 0 1,0 0-1,0 0 1,-1 0-1,1 0 1,0 0-1,0 1 1,0-1-1,0 0 1,0 0-1,-1 0 1,1 0-1,0 0 1,0 0-1,0 1 0,0-1 1,0 0-1,0 0 1,0 0-1,0 1 1,-7 13 45,2 1 1,0 0 0,0 0-1,2 1 1,0-1 0,-1 24-1,-1 109 470,4-68-255,-17 164 3202,18-242-1989,-5-10-1276,-13-22-99,1-2-1,2 0 0,1-1 0,1-1 1,2 0-1,2 0 0,-8-59 0,15 75-144,2 1-1,0-1 0,1 0 0,1 0 0,1 1 0,0-1 0,1 1 0,1-1 0,0 2 0,16-33 0,-14 36-50,0 0-1,1 0 1,1 1-1,0 0 1,0 1-1,1 0 1,1 0-1,-1 1 0,2 1 1,-1 0-1,1 0 1,1 1-1,19-9 1,-28 15 22,1 1 1,0-1-1,0 1 1,0 1-1,-1-1 1,1 0-1,8 1 1,-10 0-27,-2 1 70,-1-1-1,0 0 0,0 1 0,0-1 1,0 0-1,0 1 0,0-1 0,1 0 1,-1 0-1,0 1 0,0-1 0,0 0 1,1 0-1,-1 1 0,0-1 0,0 0 1,1 0-1,-1 0 0,0 0 0,0 1 1,1-1-1,-1 0 0,0 0 0,1 0 1,-1 0-1,0 0 0,1 0 0,-1 0 1,0 0-1,1 0 0,-1 0 0,1 0 0,0 0 0,-1 1 0,1-1 0,-1 0-1,1 0 1,0 0 0,-1 1 0,1-1 0,-1 0 0,1 1-1,-1-1 1,1 0 0,-1 1 0,1-1 0,-1 0 0,1 1-1,-1-1 1,1 1 0,-1-1 0,0 1 0,1 0 0,-1-1-1,1 2 1,-1 1-5,0 1 0,0 0 0,0-1 0,0 1-1,-1 0 1,1-1 0,-1 1 0,0 0 0,0-1-1,-1 0 1,1 1 0,-1-1 0,0 0 0,1 1 0,-1-1-1,-1 0 1,1 0 0,0-1 0,-1 1 0,-4 3-1,-5 7 4,-1-2-1,0 0 1,-20 13-1,-16 5 69,-86 36 0,33-17 1403,65-32 77,35-15-546,7 4-855,44 33 84,2-3 1,77 40-1,-75-44-220,118 58-2883,212 79 1,-191-89-5011,-157-63 4035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194 404 7325,'0'0'-600,"-9"-18"-1317,3 8 1791,4 8 34,-7-15 120,-17 4 394,23 12-164,-3 4-164,-7 2 46,0 1 1,1 1 0,0 0-1,0 1 1,-18 14-1,26-16-71,-1-1 0,1 1 0,0 0-1,1 0 1,-1 0 0,1 1 0,0-1-1,1 1 1,0 0 0,0 0 0,0 0 0,1 0-1,0 0 1,0 0 0,1 0 0,0 0-1,0 0 1,2 11 0,-1-14-12,0-1 1,0 1-1,0-1 0,1 1 1,-1-1-1,1 1 1,3 4-1,0 0 67,-2-3-32,1-1 0,0 0 0,0 0 0,1 0-1,-1-1 1,1 1 0,-1-1 0,1 0 0,0-1 0,6 3 0,-9-4 22,3-1-11,14 0-5,-14 0-11,-1 0-12,4-3-31,-1 1 1,0-1-1,0 0 1,0 0-1,0-1 1,0 0-1,-1 0 0,0 0 1,0-1-1,9-8 1,0-1-13,-12 12-26,-1-1 0,1 0 0,-1 0 1,0 0-1,0 0 0,0 0 0,-1 0 1,2-4-1,0 2-1,49-78-30,-49 79 13,0 0 1,1 0 0,-1 1-1,1-1 1,0 1-1,-1 0 1,2 0 0,-1 0-1,7-3 1,-2 0 3,-6 4 0,2-1-26,8-4 51,-13 7-22,0 0-1,0 0 0,0 0 1,0 0-1,1 0 0,-1-1 0,0 1 1,0 0-1,0 0 0,0 0 1,0 0-1,0 0 0,0 0 0,0 0 1,1 0-1,-1 0 0,0 0 0,0-1 1,0 1-1,0 0 0,0 0 1,0 0-1,1 0 0,-1 0 0,0 0 1,0 0-1,0 0 0,0 0 1,0 0-1,1 0 0,-1 0 0,0 0 1,0 0-1,0 0 0,0 0 0,0 1 1,0-1-1,1 0 0,-1 0 1,0 0-1,0 0 0,0 0 0,0 0 1,0 0-1,0 0 0,0 0 1,1 0-1,-1 1 0,0-1 0,0 0 1,0 0-1,0 0 0,0 0 0,0 0 1,0 0-1,0 1 0,0-1 1,0 0-1,0 0 0,0 0 0,0 0 1,0 0-1,0 0 0,0 1 1,-8 20-1,3-9 3,0 1 0,1-1 0,0 1 0,0 0-1,2 0 1,0 1 0,0-1 0,1 18 0,1-25 16,1 0 0,0 0 0,1 0 0,-1 0 0,1 0 0,0-1 0,1 1 0,-1 0 0,1-1 0,0 0 0,1 0 0,-1 0 0,1 0 0,0 0 0,0-1 0,0 1 0,1-1 0,0 0 0,5 3 0,-8-6-6,0-1 0,0 1 1,0-1-1,0 0 0,1 0 1,-1 0-1,0 0 1,0 0-1,0 0 0,1-1 1,-1 1-1,0 0 0,0-1 1,0 0-1,0 0 1,0 0-1,0 0 0,0 0 1,3-2-1,-3 2-15,0 0 9,-1-1 0,0 1 0,1 0 0,-1 0 0,0-1 0,0 1-1,0-1 1,0 1 0,0-1 0,0 0 0,0 1 0,0-1 0,-1 0 0,1 1 0,-1-1 0,1 0 0,-1 0 0,0 0 0,0 0 0,1 1 0,-2-3-1,1 3-1,0-3-12,0-1 0,-1 1 0,1 0 0,-1-1 0,0 1 0,-1 0 0,1 0 1,-1 0-1,0 0 0,0 0 0,0 0 0,-4-5 0,1 0-15,-6-11 19,9 17-66,0 1-1,0-1 1,0-1 0,1 1-1,-1 0 1,1 0-1,0-1 1,0 1 0,0 0-1,0-1 1,1 1 0,-1-1-1,1-6 1,5 3-189,23-7-182,1 2 0,1 1-1,56-12 1,-59 17 270,0-1 0,-1-1-1,0-1 1,0-2 0,-1 0 0,30-20 0,-52 30 173,-1 0 0,0-1 0,0 1-1,0-1 1,0 1 0,-1-1 0,1 0 0,0 0 0,-1 0 0,1 0 0,-1 0 0,0 0-1,0 0 1,1 0 0,-1 0 0,-1-1 0,1 1 0,0 0 0,0-1 0,-1 1 0,0-1-1,1 1 1,-1-1 0,0 1 0,0 0 0,-1-5 0,-1 2 21,0-1 0,0 1 1,-1-1-1,0 1 0,0 0 1,0 0-1,0 0 0,-1 1 1,0-1-1,-8-6 0,-39-33 172,36 33 56,1-1-1,-20-21 0,31 28 1,0 1 0,1-1-1,-1 0 1,1 0-1,0 0 1,0 0 0,1 0-1,-1 0 1,1-1 0,0 1-1,0-8 1,1 9-248,-1 1 847,2-1-582,2-7 137,3 14 508,7 20 230,-11-18-1454,11 25 504,-2 0-1,-2 1 0,0 0 1,-2 1-1,4 54 1,-3-29 82,14 68-14,9 72-1730,-23-66-6444,-10-113 4794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4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74 7653,'-25'-11'-24,"5"5"64,0-1 104,6 1 480,-7-3 896,64-8-2140,-13 13-172,8-1-780,12 2-801,12-2-371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673 33 2696,'-4'-1'633,"-14"-6"-85,-1 1-1,0 1 1,0 0 0,-1 2-1,1 0 1,-1 1 0,1 2-1,-37 2 1,-15 5 918,-76 20 0,66-12-36,40-8-837,13-3 441,1 1-1,-35 11 0,60-15 3,29 5-594,-12-1-365,6-2-85,1-1 1,0-1 0,29-2 0,9 0-338,846-8-11070,-676 1 7192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8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460 242 8229,'-3'-1'-447,"-60"-21"-494,32 9 1840,-2 2 0,1 1 0,-61-10 0,61 19 67,0 1-1,-61 8 1,50-4 81,38-4 719,23-1-1501,253-26 163,-215 22-437,522-48-3155,-2-13-4791,-410 43 4099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6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162 407 6137,'0'0'-168,"-5"-1"52,-51-14 365,53 14-14,-16-6 328,-31-16 2135,47 21-2059,-11-6 436,3 3-41,11 5-1000,0 0 0,0 0 0,0 0 0,0 0 0,0 0 0,0 0 0,1 0 0,-1 0 0,0 0 0,0 0 1,0 0-1,0 0 0,0 0 0,0 0 0,0 0 0,0 0 0,1 0 0,-1 0 0,0 0 0,0 0 0,0 0 0,0 0 0,0 0 0,0 0 0,0 0 0,0 0 0,0 0 0,0 0 0,1 0 0,-1 0 0,0 0 0,0 0 0,0 0 0,0 0 0,0-1 0,0 1 0,0 0 0,0 0 0,0 0 0,0 0 0,0 0 0,0 0 0,0 0 0,0 0 1,0 0-1,0 0 0,0-1 0,0 1 0,0 0 0,0 0 0,0 0 0,0 0 0,0 0 0,0 0 0,0 0 0,0 0 0,0-1 0,0 1 0,0 0 0,0 0 0,493-27 821,24-1-541,-340 14-168,-108 9-320,-65 5 138,1-1 3,42-2-46,-42 3 73,-2-1 17,-1 2-8,0-1 3,-1 0 0,1 0 0,-1 0-1,1 0 1,-1 0 0,1-1 0,0 1 0,-1 0 0,1-1-1,-1 1 1,1-1 0,-1 1 0,0-1 0,1 0 0,-1 0-1,0 1 1,1-1 0,-1 0 0,0 0 0,0 0 0,0-1-1,0 1 1,0 0 0,0 0 0,0-1 0,0 1 0,0 0-1,-1-1 1,2-1 0,-1 1 9,-1-19 27,-2-3-50,0 20-6,-7-11 90,-1 0 0,0 1 0,-1 0 0,-1 1 0,0 0 0,-1 1 0,0 0 0,-1 1 1,-23-15-1,35 25 55,-40-33 1558,37 29-1604,1 1-49,8 6 572,58 35-526,7 12-2,74 49 69,-89-63 615,-52-33-510,-2-2-165,1 0 0,-1 0 0,0 0 0,0 0 0,1 0 1,-1 0-1,0 0 0,0 0 0,0 0 0,1 0 0,-1 0 0,0 0 0,0 0 1,0 0-1,1 0 0,-1 0 0,0-1 0,0 1 0,0 0 0,1 0 0,-1 0 1,0 0-1,0 0 0,0 0 0,0-1 0,1 1 0,-1 0 0,0 0 0,0 0 0,0 0 1,0-1-1,0 1 0,0 0 0,1 0 0,-1 0 0,0-1 0,0 1 0,0 0 1,0 0-1,0 0 0,0-1 0,0 1 0,0 0 0,0 0 0,0-1 0,0 1 1,0 0-1,0 0 0,-7-14-619,2 3 780,1 3-119,-4 12-91,-5 3-22,1 0 0,1 0 1,-1 1-1,1 1 0,0 0 0,-11 13 0,-97 115 72,-55 60-807,-147 103-5764,97-113-3386,174-148 4041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16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16600,'3215'-36'0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39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478 38 2712,'-2'-2'619,"-5"-2"-429,0-1-1,0 1 1,-1 0-1,1 1 1,-1 0-1,0 0 1,0 0-1,0 1 1,0 1 0,-1-1-1,1 1 1,0 1-1,-1-1 1,1 1-1,0 1 1,-1 0 0,1 0-1,-9 2 1,-8 3 206,1 0 0,-1 1 1,2 2-1,-44 21 0,46-19 9,1 1 1,-37 28-1,52-37-332,1 0 0,0 1 1,0-1-1,0 1 0,1 0 0,-1 0 0,1 0 0,0 1 0,0-1 1,1 1-1,-1 0 0,1 0 0,0 0 0,0 0 0,1 0 0,-1 0 1,1 0-1,0 0 0,0 7 0,2-7-22,0 1-1,1-1 1,-1 0-1,1-1 1,0 1 0,0 0-1,1 0 1,-1-1-1,1 0 1,0 1-1,0-1 1,1 0 0,-1 0-1,1-1 1,0 1-1,0-1 1,5 4-1,10 6 75,1 0 0,30 13-1,-40-20-80,132 55 326,-103-47-266,0 2-1,-2 2 0,0 1 1,53 37-1,-86-53-94,0 0 0,0 0 0,-1 0 0,1 1 0,-1-1 1,0 1-1,0 0 0,0 0 0,0 0 0,-1 0 0,0 1 0,0-1 0,0 0 0,0 1 0,-1 0 1,1-1-1,-1 1 0,0 7 0,-1-7-1,0 0 0,-1 0 1,0 0-1,0 0 0,-1 0 0,1 0 1,-1 0-1,0-1 0,0 1 0,-1-1 1,1 1-1,-1-1 0,0 0 0,0 0 1,-1 0-1,1-1 0,-7 6 0,-1 0 12,-1 0 0,0 0 0,0-2 0,-15 8 0,26-15-18,0 1-1,0-1 1,0 1-1,0-1 0,0 0 1,0 1-1,0-1 1,0 0-1,0 0 0,0 0 1,0 0-1,-1 1 1,1-2-1,0 1 0,-1 0 1,-2 0-1,0 0-9,0-34-150,4 34 152,0-1 0,0 0 0,0 0 0,0 1 0,0-1 0,0 0 1,0 1-1,0-1 0,0 0 0,0 1 0,1-1 0,-1 0 0,0 1 0,0-1 1,1 0-1,-1 1 0,0-1 0,1 1 0,0-2 0,21-32-97,1 2 0,1 0 1,2 1-1,1 2 0,2 1 0,0 1 0,38-26 0,-66 52 128,0 0-1,0 0 1,0 0 0,0 0 0,0 0-1,0 1 1,1-1 0,-1 1 0,0-1-1,0 0 1,1 1 0,-1 0 0,0-1-1,1 1 1,-1 0 0,0 0 0,1 0-1,-1-1 1,0 1 0,1 1 0,-1-1 0,0 0-1,1 0 1,-1 0 0,0 1 0,1-1-1,-1 1 1,0-1 0,0 1 0,1 0-1,-1-1 1,0 1 0,0 0 0,0 0-1,0-1 1,0 1 0,0 0 0,0 0-1,0 0 1,0 1 0,-1-1 0,1 0-1,0 0 1,-1 0 0,1 0 0,0 1-1,-1-1 1,0 0 0,1 1 0,-1 0-1,4 12 131,-1 0 1,0-1-1,-1 1 0,0 15 0,0-10 46,26 130 607,-28-148-917,0 0 0,0 0 0,0 0 0,0 0-1,1 0 1,-1-1 0,0 1 0,1 0-1,-1 0 1,1-1 0,-1 1 0,1 0-1,-1 0 1,1-1 0,-1 1 0,1-1-1,-1 1 1,3 1 0,-3-2-100,0 0-1,1 0 1,-1 0 0,1 0-1,-1 0 1,1 0 0,-1-1 0,1 1-1,-1 0 1,1 0 0,-1 0 0,0 0-1,1 0 1,-1-1 0,1 1-1,-1 0 1,0 0 0,1-1 0,-1 1-1,0 0 1,1-1 0,-1 1-1,0 0 1,1-1 0,10-16-4815,-7 8 5515,-4 8-154,7-29-3171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3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9 7101,'-18'-5'48,"1"4"80,-7-1 396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0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5909,'1'5'19,"12"152"1033,-9-85-246,15 74-1,-3-60-265,39 163 1760,-55-248-2281,0-1 1,0 0-1,0 0 0,0 0 0,0 1 0,0-1 1,0 0-1,0 0 0,0 0 0,0 1 1,0-1-1,0 0 0,0 0 0,0 0 1,0 1-1,0-1 0,0 0 0,0 0 1,1 0-1,-1 0 0,0 1 0,0-1 0,0 0 1,0 0-1,0 0 0,0 0 0,1 1 1,-1-1-1,0 0 0,0 0 0,0 0 1,1 0-1,-1 0 0,0 0 0,0 0 1,0 0-1,0 0 0,1 0 0,-1 0 1,0 0-1,0 0 0,1 0 0,-1 0 0,0 0 1,0 0-1,0 0 0,1 0 0,-1 0 1,0 0-1,0 0 0,0 0 0,1 0 1,-1 0-1,0 0 0,0 0 0,0 0 1,0 0-1,1-1 0,8-17 320,9-37-326,-16 47 120,0-4-89,2 0 1,0 0 0,0 0-1,1 1 1,0 0 0,1 0 0,0 0-1,1 0 1,0 1 0,14-15 0,-20 24-42,0 1 1,0-1 0,0 0-1,0 1 1,0-1 0,1 1-1,-1 0 1,0-1 0,0 1-1,0 0 1,0-1 0,1 1 0,-1 0-1,0 0 1,0 0 0,0 0-1,2 0 1,0 1 6,-2-2-8,0 1 0,1 0 0,-1 0 0,1 1 1,-1-1-1,0 0 0,1 0 0,-1 1 0,0-1 1,1 0-1,-1 1 0,0-1 0,0 1 1,1 0-1,-1-1 0,0 1 0,0 0 0,0 0 1,2 2-1,0-1 5,2 2-1,0 0 0,-1 0 0,1 0 0,-1 1 0,0-1 0,0 1-1,0 0 1,-1 1 0,0-1 0,0 0 0,0 1 0,-1 0 0,1 0 0,-1-1 0,-1 1 0,1 1 0,-1-1 0,0 0 0,0 9 0,0-4-18,-1 0-1,0 0 1,-1 1 0,0-1 0,-1 0 0,0 0 0,-1 0 0,0-1-1,-8 18 1,-4-3-185,14-23 43,1-12-1416,0 5 1508,0-4-62,1 1 1,0-1-1,0 0 1,0 1-1,1 0 1,1-1-1,5-14 1,70-128-1355,20-44 64,-78 151 1422,-3-1 0,18-71-1,-33 108 136,0 0 0,-1-1-1,-1 1 1,1-1 0,-1 1-1,-1-1 1,-2-14 0,2 19 72,-18-1 273,16 3-236,-2 12-6,-1 4-134,1 0 0,-1 1 0,2-1 0,0 1 0,-3 27 0,5 2 85,1 0-1,2 1 1,2-1 0,3 0 0,1 0 0,1 0 0,21 57-1,-29-100-216,1 0 1,-1 0-1,1 0 0,-1 0 0,1-1 0,-1 1 0,1 0 0,-1 0 0,1 0 0,0-1 0,-1 1 0,1 0 0,0-1 0,0 1 0,0 0 0,-1-1 0,1 1 0,0-1 0,0 1 0,0-1 0,0 0 0,0 1 0,0-1 0,0 0 0,0 0 0,0 0 0,0 0 0,0 0 0,0 0 0,0 0 0,0 0 0,0 0 0,1 0 0,0-1 35,1 1-247,2-6 6,79-103-581,-82 106 1132,2 8-209,1 0-112,-1 1 1,0 0-1,-1 0 1,1 0-1,-1 0 1,0 0-1,-1 1 1,0-1 0,0 1-1,2 7 1,6 17-804,-5-11-4485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0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7257,'-3'-17'20,"-1"-5"-16,31 85-924,-18-40 316,0 3-373,1 0-651,2 8 332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0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4380,'0'21'3990,"2"-66"-3664,-2 43-293,0 1 0,-1-1 0,1 1 0,0-1 0,1 1 0,-1 0 0,0-1 0,0 1 0,1-1-1,-1 1 1,0-1 0,1 1 0,0 0 0,-1-1 0,1 1 0,0 0 0,-1 0 0,1-1 0,0 1 0,0 0 0,0 0 0,0 0 0,0 0-1,1 0 1,-1 0 0,0 0 0,0 1 0,2-2 0,0 1 51,0-1 127,1 3-19,2 2-135,0 0-1,0 0 0,0 0 1,0 1-1,-1 0 0,0 0 1,0 0-1,0 1 0,0 0 1,0-1-1,4 8 0,9 11-167,-12-14-416,1-1-1,0 0 1,0 0 0,15 12 0,-22-20 392,1 1 0,0-1 0,-1 1 0,1-1-1,0 0 1,-1 1 0,1-1 0,0 0 0,0 0 0,-1 0 0,1 0 0,0 1 0,0-1 0,-1 0 0,1 0 0,0 0 0,0-1 0,-1 1 0,1 0 0,0 0 0,1-1-1,-1 1-435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198 280 6717,'0'-4'50,"-1"1"-6,1 0 0,0 0-1,0 0 1,-1 0-1,0 0 1,1 0 0,-1 1-1,0-1 1,-1 0 0,1 0-1,0 1 1,-1-1 0,1 1-1,-1-1 1,0 1-1,0 0 1,0-1 0,0 1-1,-3-2 1,2 3-4,1-1 1,-1 1-1,1 1 1,-1-1-1,1 0 1,-1 0-1,0 1 1,1 0-1,-1-1 0,0 1 1,1 0-1,-1 0 1,0 1-1,1-1 1,-1 0-1,0 1 1,1 0-1,-1 0 0,1-1 1,-1 1-1,1 1 1,-4 1-1,0 0 41,0 1-1,1 0 1,-1 1-1,1-1 1,0 1-1,0 0 1,0 0-1,-5 9 1,3-3 34,0 0-1,1 0 1,0 1 0,1 0 0,0 0 0,1 1-1,0-1 1,1 1 0,0 0 0,1 0-1,0 0 1,1 14 0,1-25-97,0-1 1,0 0-1,0 1 1,0-1-1,1 1 1,-1-1-1,0 1 1,1-1-1,-1 0 1,1 1-1,0-1 1,-1 0-1,1 1 1,0-1-1,0 0 0,0 0 1,-1 0-1,1 0 1,1 0-1,-1 0 1,0 0-1,0 0 1,0 0-1,0 0 1,1 0-1,2 0 1,1 1 16,1 0 1,0 0-1,0-1 1,0 0 0,8 0-1,12 3 50,-22-3-76,1 1 0,-1 0 0,0 0 0,0 0-1,0 0 1,0 1 0,-1 0 0,1 0 0,-1 0 0,1 0 0,-1 0 0,0 1 0,0-1 0,3 7 0,-2-2 1,0 0-1,0-1 1,-1 1 0,-1 1-1,1-1 1,-1 0 0,1 11 0,-1 10 13,-1 0 1,-1 0-1,-6 43 1,3-37-88,-2 0 0,-1-1 0,-2 0 0,-24 64 0,31-96-176,4-11-685,50-127-616,90-164 0,-52 140 1039,-50 93 743,-3-1 1,32-81-1,-67 140-82,-1 0-1,0 0 0,0 0 1,0 0-1,-1 0 0,-1 0 1,1 0-1,-1 0 0,-3-18 1,-3 15 61,4 12-70,3 6 763,1 2-888,1 1-1,0-1 1,0 0-1,1 0 1,0-1-1,0 1 1,1-1-1,0 0 1,0 0-1,9 8 1,-1-3 24,0 1 0,0 0 1,-2 1-1,1 0 1,14 26-1,-23-35-28,-1-1-1,0 1 1,0 0-1,-1-1 1,0 1-1,1 0 0,-2 0 1,1 0-1,0 0 1,-1 0-1,0 0 1,0 0-1,-1 0 1,1 0-1,-1 0 1,0 0-1,0 0 1,-1 0-1,0 0 1,0-1-1,0 1 1,0-1-1,0 1 0,-1-1 1,-4 6-1,-9 9-30,0-1-1,-2-1 0,0 0 0,0-1 0,-2-1 0,0 0 1,-28 14-1,-159 69-7150,172-83 4754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1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331 505 5977,'-324'10'3221,"318"-10"-1814,15-3-1004,56-18 127,124-20-1,-114 26-369,537-120 227,-252 53-687,234-46-1052,-200 46-4627,-364 75 2852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2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645 386 6729,'-199'67'-39,"-227"69"1756,406-132 1138,45-13-2252,59-19-496,790-212 1985,-292 106-3463,-18-13-6342,-444 112 4589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35 1884,'-81'21'2046,"78"-20"-1761,-1 0 12,-69 6 2574,37-3-1389,33-3-995,-1 0-269,-10 1-32,10-1 140,-5 1-172,6 1-37,10 2 601,5 0-672,1 0 1,0-1-1,0-1 1,1 0-1,-1-1 0,14 1 1,5-2 59,0-1 1,0-1-1,0-2 1,-1-1 0,34-10-1,-63 14-95,-1-1-1,1 1 1,0-1-1,-1 0 1,1 1-1,-1-1 1,1 0 0,-1 0-1,0 0 1,1 0-1,-1 0 1,0-1-1,0 1 1,1 0 0,-1-1-1,0 1 1,-1 0-1,3-3 1,-3 2-3,1 0 119,-4-3-80,-2-3-9,-1 1-1,1 0 0,-1 0 0,0 0 0,-9-6 0,13 12 25,-6-6-43,5 7 36,5 6 281,1-2-346,3 8 22,1 0 0,-1 0 0,-1 0 0,0 0 0,4 16 0,-9-25-210,-2 2-117,-4 8-229,0-1 1,0 0 0,-14 17 0,-14 15-4786,24-33 2025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9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28 9193,'-41'5'-1354,"36"-5"1408,1 0 96,-98 0 2723,33 2 4561,200 4-6842,741-36-13487,-705 20 8704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121 249 3660,'-27'3'1361,"-36"8"1,60-10-1033,0-1 10,-21 4 1611,24-4-1921,0 1 0,0-1 0,0 0 0,0 0 0,0 0 0,0 0 0,0 0 0,0 0 0,0 0 0,0 1 0,0-1 1,0 0-1,0 0 0,0 0 0,0 0 0,0 0 0,0 0 0,0 0 0,0 1 0,0-1 0,0 0 0,0 0 0,0 0 0,0 0 0,0 0 0,0 0 0,0 0 0,0 1 0,0-1 0,0 0 0,0 0 0,0 0 0,0 0 0,1 0 0,-1 0 0,0 0 0,0 0 0,0 0 0,0 0 0,0 0 1,0 1-1,0-1 0,0 0 0,1 0 0,-1 0 0,0 0 0,0 0 0,0 0 0,0 0 0,0 0 0,0 0 0,1 0 0,-1 0 0,0 0 0,0 0 0,0 0 0,0 0 0,0 0 0,0 0 0,0-1 0,1 1 0,-1 0 0,0 0 0,0 0 0,0 0 0,0 0 0,39 4 926,276-20 968,-142 3-1390,36-2 211,-205 15-690,-3 0-22,10 0-11,-10 1 6,-7 0 67,-269 23-350,267-24 305,-1-1 1,1 1-1,-1-1 1,0-1-1,1 1 1,-1-1-1,1-1 0,0 0 1,0 0-1,0 0 1,-14-9-1,18 8 68,-1 1-1,1-1 1,-1 0 0,1 0-1,1-1 1,-1 1-1,0-1 1,1 0-1,0 0 1,0 0-1,1 0 1,-1 0-1,1-1 1,0 1 0,1-1-1,-2-9 1,0-9 1081,1 0 1,1-33 0,1 53-891,1 0-30,2-20 579,-2 32-10,-3 37-158,2-40-830,-23 185 1082,3-48-550,15-84-579,-5 90-3951,10-130 1876,2 0-1,-1-1 1,7 24-1,-2-24-1973,1-1-1703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9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61 8097,'-107'-12'-597,"-302"-20"6750,405 32-5720,2 0 43,-9 0-445,20 2 1493,259 7-2864,425-28-8443,-523 10 6645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75 7081,'0'-4'-348,"0"1"298,0 0 1,-1 0-1,1 0 1,-1 0 0,0 0-1,0 0 1,0 0-1,0 1 1,0-1 0,-1 0-1,1 1 1,-1-1-1,0 1 1,-4-5 0,3 4 91,0 1 0,-1-1 0,0 1 0,1 0 0,-1 0 0,0 0 1,0 1-1,0 0 0,0-1 0,-8 0 0,2 1 75,0 0-1,0 0 1,0 1-1,0 1 1,0 0-1,0 0 1,0 1-1,0 0 1,-17 6-1,22-7-81,1 1 0,0-1 0,-1 1 1,1 0-1,0 0 0,0 1 0,0-1 0,0 1 0,1 0 0,-1 0 1,1 0-1,0 0 0,0 1 0,0-1 0,0 1 0,0 0 0,1-1 0,0 1 1,-1 1-1,2-1 0,-1 0 0,-2 7 0,4-5-9,0-1-1,0 1 1,0-1-1,1 1 0,0-1 1,0 0-1,0 1 1,0-1-1,1 0 1,0 0-1,0 0 1,1 0-1,-1 0 1,1-1-1,0 1 1,7 8-1,5 4 39,1-1 0,32 25 0,-14-13 1,-27-21-50,1 0 2,0-1 0,0 2 1,0-1-1,-1 1 0,-1 0 0,1 1 0,-1-1 0,-1 1 0,0 0 0,5 12 1,-9-18-9,-1 0 1,0 0-1,0 0 1,0 0 0,0 1-1,0-1 1,-1 0 0,0 0-1,1 0 1,-1 0-1,0 0 1,0 0 0,-1 0-1,1-1 1,-1 1 0,1 0-1,-1-1 1,0 1-1,0-1 1,0 1 0,0-1-1,-4 3 1,-5 5 116,0-1 0,0-1 0,-16 9 0,23-14-67,-21 11 408,29-19-203,43-29-265,-3 8-80,-22 14 46,-1-1 0,-1-1 1,0 0-1,-1-2 1,22-22-1,-35 31 29,-5 6 1,21-38 22,-21 38 26,4 4 3,14 11 8,-19-13-49,1-1 0,0 1 0,0 0 0,-1-1 1,1 1-1,-1 0 0,1-1 0,-1 1 0,1 0 0,-1 0 1,1 0-1,-1-1 0,0 1 0,1 0 0,-1 0 0,0 0 1,0 0-1,1 0 0,-1 0 0,0 0 0,0 0 0,0 0 1,0-1-1,0 1 0,-1 1 0,1-1 11,13 109 421,-8-65-1292,0-34 363,-3-9-509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3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31 172 6101,'-29'-58'-965,"28"56"827,5-1-583,2-1 629,1 0 1,-1 1-1,1 0 0,0 0 0,-1 1 1,1 0-1,1 0 0,-1 0 0,0 1 1,0 0-1,1 1 0,8-1 0,3 0 40,-15 1 76,-1-1 1,0 1 0,0 0 0,1 1 0,-1-1-1,0 0 1,0 1 0,1 0 0,-1 0-1,0 0 1,0 0 0,0 0 0,0 1 0,0-1-1,-1 1 1,1 0 0,3 3 0,-4-3 9,0 0 1,-1 1-1,0-1 1,0 1-1,0-1 1,0 1-1,0-1 1,0 1-1,-1 0 1,1-1-1,-1 1 1,0 0-1,1 0 1,-1-1 0,-1 6-1,1-5 27,-2 24 514,-8 49-1,6-56-313,1 1 1,1-1-1,1 1 1,1 22-1,0-41-239,1 0 0,-1 0 0,0 0-1,1 0 1,-1 0 0,1 0 0,0 0-1,-1 0 1,1-1 0,0 1 0,0 0 0,0 0-1,1-1 1,-1 1 0,0-1 0,1 1-1,-1-1 1,1 1 0,-1-1 0,1 0 0,0 0-1,-1 0 1,1 0 0,0 0 0,0 0-1,0 0 1,0-1 0,0 1 0,-1-1 0,1 1-1,0-1 1,3 1 0,5-1 17,0 0 0,0 0 0,1-1 0,-1 0 0,10-3 0,4 0 24,-22 4-59,0 0 0,-1-1-1,1 1 1,-1 0-1,1 0 1,0 1 0,-1-1-1,1 0 1,-1 0-1,1 1 1,-1-1 0,1 1-1,-1 0 1,1-1 0,-1 1-1,1 0 1,-1 0-1,0 0 1,1 0 0,-1 0-1,0 0 1,0 0-1,1 2 1,0-1 2,-1 0 0,0 0 0,0 1 0,-1-1 0,1 1 0,0-1-1,-1 1 1,1-1 0,-1 1 0,0-1 0,0 1 0,0 0 0,0 2 0,-2 4 10,1 1 0,-1-1 0,-1 0 1,0 0-1,0 0 0,-7 13 0,0 12-54,8-25 14,1-6-34,4-1-208,9 6 111,-9-6-23,6-8-205,4-3 274,0 0 0,0-2 0,-1 1 0,0-2-1,-1 0 1,0 0 0,14-22 0,3-15-51,-1-3 0,-4 0 0,-1-1 0,24-92-1,-43 135 217,-1 0 0,0 0 0,-1 0 0,0-14 0,-1 21-25,0 1-1,0-1 1,0 0 0,0 1-1,-1-1 1,1 1 0,-1-1-1,0 1 1,0-1 0,0 1-1,0-1 1,0 1 0,0 0-1,-1 0 1,1-1 0,-1 1-1,0 0 1,1 0 0,-1 1-1,0-1 1,0 0 0,0 1-1,0-1 1,-3-1 0,2 2 11,0 0 0,0 0 0,1-1 0,-1 2 1,0-1-1,0 0 0,0 1 0,-1-1 0,1 1 1,0 0-1,0 0 0,0 0 0,0 0 1,0 1-1,0-1 0,0 1 0,0 0 0,0 0 1,0 0-1,0 0 0,0 1 0,1-1 0,-1 1 1,0-1-1,1 1 0,-1 0 0,1 0 0,-3 3 1,3-2 1,0-1 1,0 1-1,0-1 0,1 1 1,-1 0-1,1 0 1,0 0-1,0 0 1,0 0-1,0 0 1,0 0-1,1 0 1,-1 0-1,1 0 0,0 0 1,0 0-1,0 4 1,0-4 23,1 2-24,-1-1-1,1 1 0,0 0 0,0-1 0,1 1 0,-1-1 0,1 0 0,0 1 0,3 5 1,2 2 66,2 5-24,1 0 0,1-1-1,0 0 1,1 0 0,1-2-1,0 1 1,1-2 0,21 16-1,-33-27-142,0-1 0,0 1 0,0-1-1,1 0 1,-1 0 0,0 0 0,1 0 0,-1 0-1,1 0 1,-1-1 0,1 1 0,-1-1 0,1 1-1,-1-1 1,1 0 0,0 0 0,-1 0 0,1-1 0,3 0-1,0-1-44,-1 0-1,1-1 1,-1 0-1,0 0 0,0 0 1,6-5-1,4-3 184,-13 10 106,0 6-214,6 15-107,-6-15-113,0 0-310,-2-4 467,0-1 0,0 0 0,0 1 0,0-1 0,0 0 0,0 1 0,0-1 0,0 0 0,1 1 0,-1-1 0,0 0 0,0 1 0,0-1 0,0 0 0,0 1 0,0-1 0,1 0 0,-1 0 0,0 1 0,0-1 0,1 0 0,-1 0 0,0 1 0,0-1 0,1 0 0,-1 0 0,0 0 0,0 1-1,1-1 1,-1 0 0,0 0 0,1 0 0,-1 0 0,0 0 0,1 0 0,-1 0 0,0 0 0,1 1 0,0-1 0,19 0-1416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3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0 4824,'0'0'352,"-30"52"-168,20-38 81,-2 1 19,0 3-32,1-3-4,1 2-44,0-2-104,3 2-152,2-2-132,5 9-584,17-5-3085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11 4608,'15'-11'192,"-15"11"-183,0 0-1,0 0 0,1 0 1,-1 0-1,0 0 1,0 0-1,0 1 1,0-1-1,0 0 0,0 0 1,1 0-1,-1 0 1,0 0-1,0 0 1,0 0-1,0 0 1,0 0-1,0 1 0,0-1 1,0 0-1,0 0 1,0 0-1,0 0 1,1 0-1,-1 0 0,0 1 1,0-1-1,0 0 1,0 0-1,0 0 1,0 0-1,0 0 1,0 1-1,0-1 0,0 0 1,0 0-1,0 0 1,0 0-1,-1 0 1,1 1-1,0-1 0,0 0 1,0 0-1,0 0 1,0 0-1,0 0 1,0 0-1,0 1 0,0-1 1,-1 0-1,-13 29 648,10-21-793,0 0 208,1 0 1,-1 1 0,2-1 0,-1 1 0,-1 9 0,4-16-85,0 0 1,0 0 0,0-1-1,1 1 1,-1 0-1,0 0 1,1 0 0,0-1-1,-1 1 1,1 0-1,0-1 1,0 1 0,0 0-1,0-1 1,0 1-1,0-1 1,0 1-1,0-1 1,1 0 0,-1 0-1,1 1 1,-1-1-1,1 0 1,1 1 0,1 0-62,0 1-1,1-1 1,-1 0 0,1 0 0,-1 0 0,1 0 0,6 1 0,-1-2-33,-1-1-1,1 0 1,0 0-1,-1 0 1,1-1-1,-1-1 1,1 0 0,-1 0-1,12-5 1,-17 6 93,1-1 0,0 0 1,-1 0-1,0 0 1,1-1-1,-1 0 0,0 0 1,0 0-1,-1 0 1,1 0-1,-1-1 1,1 0-1,-1 0 0,0 0 1,0 0-1,-1 0 1,1 0-1,2-9 0,-4 12 31,-1-1-1,0 1 0,1 0 0,-1 0 0,0 0 0,0-1 1,0 1-1,0 0 0,0 0 0,0-1 0,0 1 0,0 0 1,-1 0-1,0-2 0,0-1 45,1 3-39,-1 0-1,1 0 0,-1 0 0,1 0 0,-1 0 1,1 0-1,-1 0 0,0 0 0,1 0 0,-1 1 0,0-1 1,0 0-1,0 0 0,0 1 0,0-1 0,0 1 1,0-1-1,0 1 0,0-1 0,0 1 0,0-1 1,-1 1-1,0-1 47,-4-1 55,0 0-1,0 0 0,-1 0 0,1 1 1,0 0-1,-1 0 0,1 1 0,-1 0 1,-10 1-1,4 0 180,0 0 1,1 2-1,-1-1 1,-18 8-1,23-7-235,8-3-43,0 0-1,0 0 1,0 0 0,1 0 0,-1 0-1,0 0 1,0 1 0,0-1 0,0 0 0,0 0-1,0 0 1,0 0 0,1 0 0,-1 0-1,0 0 1,0 0 0,0 1 0,0-1 0,0 0-1,0 0 1,0 0 0,0 0 0,0 0 0,0 0-1,0 1 1,0-1 0,0 0 0,0 0-1,0 0 1,0 0 0,0 0 0,0 0 0,0 1-1,0-1 1,0 0 0,0 0 0,0 0-1,0 0 1,0 0 0,0 1 0,0-1 0,0 0-1,0 0 1,0 0 0,0 0 0,-1 0-1,1 0 1,0 0 0,0 0 0,0 1 0,0-1-1,0 0 1,0 0 0,0 0 0,-1 0-1,1 0 1,0 0 0,0 0 0,0 0 0,0 0-1,-1 0 1,37 6 229,-1-1 0,57 0 0,-60-6-146,0 3-1,-1 0 1,1 3 0,-1 0 0,42 13 0,-71-17-102,4 1 14,-1 0 1,1 1-1,-1 0 1,0-1-1,5 5 0,-9-6-16,0-1-1,0 1 1,0 0-1,0 0 0,0-1 1,0 1-1,-1 0 1,1 0-1,0 0 0,-1 0 1,1 0-1,0 0 1,-1 0-1,1 0 0,-1 0 1,0 1-1,1-1 0,-1 0 1,0 0-1,0 0 1,1 1-1,-1-1 0,0 0 1,0 0-1,-1 0 1,1 0-1,0 1 0,0-1 1,0 0-1,-1 0 1,1 0-1,-1 0 0,1 0 1,-1 1-1,-1 1 1,-8 11-113,-1-1 1,0 0-1,-2 0 1,1-1-1,-2-1 0,1 0 1,-1-1-1,-27 15 1,14-10-279,-1-2 0,0-1 0,-1-1-1,-41 10 1,52-17-501,1-2 0,0 0-1,-27-1 1,10-1-1459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749 143 5885,'-103'29'-102,"-495"127"1791,551-144 237,660-159-548,21 50-1272,438 4-2989,-1042 92 2525,-2-1-823,1 2-1,37 5 1,-43 1-1060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966 437 5925,'-894'186'3469,"888"-185"-3310,-1 0 1,1-1-1,-1 1 1,1-1-1,-1-1 1,1 1 0,-1-1-1,-10-3 1,15 4 234,8-6-47,4-5-270,2 2 0,-1 0 0,1 0 0,0 1 0,1 0 0,20-8 0,97-36-75,-91 37-24,374-119-714,-386 125 674,558-142-1490,3 29-1634,-414 87 1053,-44 9-432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 6393,'1'-4'-124,"2"-2"142,0-1 1,0 1-1,1 1 1,0-1-1,0 0 1,0 1-1,0 0 1,1 0-1,0 0 1,0 1-1,10-7 1,-10 7 311,11-8-195,-16 12-104,0 1-1,0-1 0,0 0 1,0 0-1,0 0 0,0 0 1,0 0-1,0 1 0,0-1 1,0 0-1,0 0 0,0 0 1,0 0-1,0 0 0,0 1 1,1-1-1,-1 0 0,0 0 1,0 0-1,0 0 0,0 0 1,0 0-1,0 0 0,0 0 1,0 1-1,1-1 1,-1 0-1,0 0 0,0 0 1,0 0-1,0 0 0,0 0 1,0 0-1,1 0 0,-1 0 1,0 0-1,0 0 0,0 0 1,0 0-1,0 0 0,1 0 1,-1 0-1,0 0 0,0 0 1,0 0-1,0 0 0,0 0 1,1 0-1,-1 0 0,0 0 1,0 0-1,0 0 0,0-1 1,0 1-1,0 0 0,1 0 1,-1 0-1,0 0 0,0 0 1,0 0-1,0-1 0,-9 30 188,-2 1 107,2 1 1,1 0-1,-6 55 1,13-75-323,1 0 0,0 0 0,0 0 0,1 0 0,1 0 0,0 0 0,1 0 0,0-1 0,0 1 0,1-1 0,0 0-1,1 0 1,0 0 0,1 0 0,11 13 0,-5-9-173,0-1-1,2 0 0,0-1 0,0 0 1,1-1-1,0-1 0,1 0 0,0-1 0,21 8 1,-4-4-898,2-1 0,-1-2-1,68 11 1,-1-7-1500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6681,'0'0'1242,"4"4"-914,50 49 697,50 65 0,-3-3-328,29 35-83,-117-132-845,0 0 0,-2 1 1,0 0-1,-1 1 0,-1 0 0,12 41 0,-20-55-163,0 0 0,0 1-1,0-1 1,-1 1 0,0 0-1,0-1 1,0 1-1,-1-1 1,0 1 0,0-1-1,-1 1 1,-3 8 0,-12 17-2620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0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26428,'0'1702'0,"1703"-1702"0,-1703-1702 0,-1703 1702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8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246 219 6005,'-199'13'1930,"194"-13"-1704,0 1 0,1 0 0,-1 0 0,0 0-1,1 1 1,-7 2 0,6-2 50,3-1 1826,13 0-1796,15 1-289,1-1 0,-1-2 0,0 0 0,35-7-1,-18 0-605,61-14-1370,-91 18 1545,-1 0 0,0 0 0,0-1 0,0-1 0,18-11 1,-29 16 372,0 0 0,0 0 1,0 0-1,0 0 0,0 0 1,0 0-1,0-1 1,0 1-1,0 0 0,-1-1 1,1 1-1,-1 0 0,1-1 1,-1 1-1,0-1 0,1 1 1,-1-1-1,0 1 1,0-1-1,0 1 0,0-1 1,0 1-1,0-1 0,-1-1 1,1 0 68,-1-1-48,-3 1 46,1 1 0,-1-1 1,0 0-1,1-1 1,0 1-1,-5-6 1,-13-13 314,-69-43 3357,88 63-3151,-7-5 52,8 4-155,10 4 2239,22 10-2151,0 0-1,45 26 1,-65-31-364,-1 0-1,0 0 0,0 1 1,-1 0-1,0 1 0,0 0 1,0 1-1,-1 0 1,-1 0-1,0 0 0,11 18 1,-16-19-134,1-1 1,-1 1 0,-1 0-1,1 0 1,-1 0-1,-1 0 1,1 0 0,-1 0-1,-1 0 1,0-1 0,0 1-1,0 0 1,-1 0-1,-4 12 1,3-13-533,1 1-1,-1-1 1,-1 0-1,1-1 1,-1 1 0,0-1-1,-6 7 1,2-3-1737,-1-2 1,0 1-1,-15 11 1,10-9-1850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6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51 102 1676,'0'0'1146,"-1"-4"-632,0-14 32,0 14 1861,1 0-1787,-2-13 25,2 12 682,-8-32 3117,7 34-2348,-7-6-1448,3 13 2275,-1 17-2578,1 1-1,1-1 0,0 1 0,0 34 1,4 104 1085,2-72-887,0 6-549,15 106 0,-4-146-4005,1-22-6901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47 378 12573,'0'0'-949,"0"-3"-1696,-2-31 1639,2 30 1406,-6-37 2049,5 37-1593,-1-6-417,0 7 87,0 10 2619,-22 410 1387,24-278-1226,0-136-2818,0 0 154,-1 5-706,-1-13 2178,-3-117-1522,14-163-1,-4 202-515,34-256 270,-39 338-345,0 1 0,0-1-1,0 0 1,0 0 0,0 0-1,0 0 1,0 0 0,0 1-1,1-1 1,-1 0 0,0 0 0,1 0-1,-1 1 1,0-1 0,1 0-1,-1 1 1,1-1 0,-1 0-1,1 1 1,-1-1 0,1 0-1,0 1 1,-1-1 0,1 1 0,0-1-1,-1 1 1,1-1 0,0 1-1,0 0 1,-1-1 0,1 1-1,0 0 1,0 0 0,0-1-1,-1 1 1,1 0 0,0 0-1,0 0 1,0 0 0,1 0 0,0 0-2,2 0 13,-1 7 1,42 103 408,56 210-1,-18-43 535,-76-258-1132,24 60 523,-27-71-1682,1 0 0,0 0 0,11 14 1,-8-19-2201,-55-36-16158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1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127 260 10689,'-36'-4'142,"-50"-13"0,82 16 1149,10-5-842,3-2-306,1 0 1,0 0-1,1 1 0,0 0 0,0 1 1,1 1-1,21-8 0,277-88-845,-99 48-5482,-167 45 3816,-1 1-381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1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33 7517,'-4'2'512,"-26"15"6545,49-60-17443,-15 35 7542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2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101 235 7021,'6'-36'72,"0"2"887,-5 10 3001,0 31-3745,-1-1 0,1 1-1,0 0 1,4 10 0,3 23 427,51 390 4583,-31-276-1971,-28-151-1618,-5-12-1393,-45-78 165,5-1 0,-42-118 0,80 188-356,2 0-1,0-1 1,1 1 0,0-1-1,0-29 1,3 39-39,2 1 1,-1-1-1,1 0 0,1 1 1,0-1-1,0 1 0,0-1 1,1 1-1,1 0 1,-1 0-1,1 0 0,0 1 1,1-1-1,7-9 0,1 3-119,0 1 0,1 0 0,0 1 0,1 0 0,0 1 1,1 1-1,1 1 0,-1 0 0,1 1 0,1 1 0,31-9 0,-33 11-479,1 2 0,0 0 0,0 1 1,0 0-1,29 2 0,-34 1-195,1 1 0,-1 0 0,0 1 0,0 0 0,-1 0 0,1 1 0,-1 1 1,16 8-1,-18-7-880,-1 0 0,1 0 0,9 10 0,1 3-3865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2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71 9937,'-21'5'-406,"-105"24"1861,123-28 425,-15-11-769,14 9-173,10-4-534,9-6-513,1 0 1,0 2-1,0 0 1,1 0-1,1 2 1,-1 0-1,33-8 1,-34 12-1508,1-1 0,0 2 0,0 0 0,-1 1 0,27 2 0,-20 3-1283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2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293 230 6709,'-5'0'-126,"-85"-14"962,49 9 1474,-1 1-1,-52 2 0,82 2-1815,8 0 99,-1 0-2,14 0 2989,185-14-1260,555-90-1886,-597 79-1627,92-14-2115,-80 20-2836,-110 16 565,-34 3 1300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3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564 125 9025,'-251'62'981,"-22"6"6702,237-57-4030,33-9-1745,8-2-175,49-8 36,1087-204 3232,-814 165-4973,-280 47-352,-44 0 243,18 7-208,7 13-281,-55-26-16255,19 3 14267,-18-12-6720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3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110 303 3324,'-5'-74'3857,"3"28"1325,-14-71 0,16 114-4569,-1 0-39,-2-11-36,2 10-42,0 1-40,-6-31 1719,7 30-44,-2 13-1879,-44 314 2927,40-258-2637,4 0 0,2-1 1,9 79-1,-4-85-462,-1-3-1788,3-18-2224,-49-84-18780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3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123 242 10625,'-113'-73'-263,"113"72"294,-1 1 0,0 0 1,1-1-1,-1 1 1,1 0-1,-1-1 0,1 1 1,-1-1-1,0 1 1,1-1-1,0 0 0,-1 1 1,1-1-1,-1 1 0,1-1 1,0 0-1,-1 1 1,1-1-1,0 0 0,0 0 1,0 1-1,0-1 1,-1 0-1,1 1 0,0-1 1,0 0-1,0 0 1,0 1-1,1-1 0,-1 0 1,0 1-1,0-1 1,0 0-1,1 0 0,-1 0 1,15-17 356,-14 17-414,9-5 109,-1 0 0,1 0-1,0 1 1,0 1 0,1-1 0,-1 2-1,1-1 1,15-2 0,-8 2-8,60-15-340,153-16 0,83 16-2329,-32 15-3025,-279 4 5443,17 1-1723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7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17 107 9729,'0'0'-728,"-11"-16"-2206,5 2 5761,13 18-2526,12 7 96,-1 1 0,-1 1 0,0 0 0,-1 1 0,0 1 0,21 26 0,-28-29-91,0 0 1,0 1-1,-2 0 1,1 1-1,-2 0 1,0 0-1,0 0 0,-1 1 1,-1 0-1,3 21 1,-4 30 1400,-3-63-1295,-2 19 507,1-18-436,1-1 3,-1 3-517,1-6 84,0 0 0,0 0 1,0 0-1,0 0 0,0-1 0,0 1 1,0 0-1,0 0 0,0 0 1,0 0-1,-1 0 0,1 0 0,0 0 1,0 0-1,0 0 0,0 0 1,0-1-1,0 1 0,0 0 1,0 0-1,-1 0 0,1 0 0,0 0 1,0 0-1,0 0 0,0 0 1,0 0-1,0 0 0,0 0 1,-1 0-1,1 0 0,0 0 0,0 0 1,0 0-1,0 0 0,0 0 1,0 0-1,-1 0 0,1 0 0,0 0 1,0 0-1,0 0 0,0 1 1,0-1-1,0 0 0,0 0 1,0 0-1,-1 0 0,1 0 0,0 0 1,0 0-1,0 0 0,0 0 1,0 0-1,0 1 0,0-1 0,0 0 1,0 0-1,0 0 0,0 0 1,0 0-1,0 0 0,0 1 1,0-1-1,0 0 0,0 0 0,0 0 1,-18-27 204,13 15-29,4-12-97,2 1-1,1 0 1,0 0-1,2 1 0,0-1 1,2 0-1,0 1 1,11-23-1,-10 28-293,0 1 1,2-1-1,0 1 0,1 1 0,0-1 0,1 2 1,1-1-1,0 2 0,1 0 0,28-23 0,-37 33-140,0 1 0,0-1 0,0 1 0,1 0 0,-1 0 0,0 1 0,1-1-1,-1 1 1,1 0 0,0 0 0,-1 0 0,1 1 0,0 0 0,-1 0 0,1 0-1,9 1 1,-10 1-314,0-1-1,0 0 1,0 1 0,0 0-1,0 0 1,0 0-1,0 1 1,-1-1-1,1 1 1,-1 0 0,0 0-1,0 0 1,0 0-1,0 0 1,0 1-1,-1-1 1,0 1 0,4 6-1,1 7-3514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7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10957,'1'-4'-444,"-1"1"423,1 0-1,0 0 1,0 0 0,0-1 0,0 1-1,1 1 1,-1-1 0,1 0 0,0 0-1,-1 1 1,1-1 0,0 1-1,1-1 1,-1 1 0,0 0 0,1 0-1,-1 0 1,1 0 0,0 0 0,3-1-1,2-1 60,0 1-1,0 0 0,0 1 1,1 0-1,-1 0 0,1 1 1,-1 0-1,1 1 0,0-1 0,-1 2 1,1-1-1,0 1 0,-1 0 1,1 1-1,-1 0 0,1 1 1,-1 0-1,14 6 0,-13-5 15,0 0-1,0 1 1,0 0-1,-1 1 0,1 0 1,-2 0-1,1 0 1,0 1-1,-1 0 0,-1 1 1,1 0-1,-1 0 0,0 0 1,-1 0-1,0 1 1,4 9-1,-7-9 28,1 0 0,-1 0 0,0 0 0,-1 1 0,0-1 0,-1 0 0,0 0 0,0 1 0,-1-1 0,-3 16 0,0-9 45,-1-1 0,0 0 0,-1-1 0,-1 1 0,-14 22 0,-5 1 173,-2-1 0,-2-2 0,-44 41 1,60-62-900,0 0 0,-2-1-1,-31 20 1,34-29-1621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7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8 221 8093,'-1'4'-366,"-5"35"574,6-39-181,0 1-1,1 0 1,-1-1-1,0 1 0,1 0 1,-1-1-1,1 1 0,-1-1 1,1 1-1,-1-1 1,1 1-1,-1-1 0,1 1 1,0-1-1,-1 1 1,1-1-1,0 0 0,-1 1 1,1-1-1,0 0 0,-1 0 1,1 1-1,0-1 1,-1 0-1,1 0 0,0 0 1,0 0-1,-1 0 1,1 0-1,0 0 0,0 0 1,-1 0-1,1 0 0,1-1 1,18-2 284,-5 0-170,-1-2 0,0 0 0,0 0 1,0-1-1,-1-1 0,0 0 1,0-1-1,-1 0 0,0-1 1,16-14-1,-19 14-33,-1 0 0,0 0 0,0 0 0,-1-1-1,0 0 1,0-1 0,-1 1 0,-1-1 0,0 0 0,0-1 0,-1 1 0,3-18-1,-6 27 27,-2 2-125,1 0-1,-1-1 0,1 1 0,-1-1 1,1 1-1,-1 0 0,1-1 0,-1 1 1,1-1-1,0 1 0,-1-1 0,1 1 1,0-1-1,-1 1 0,1-1 0,0 1 1,0-1-1,0 0 0,-1 1 0,1-1 1,0 1-1,0-2 0,0 2 0,0-1-1,0 0 1,0 1 0,-1-1-1,1 0 1,0 1 0,0-1-1,0 0 1,-1 1-1,1-1 1,0 1 0,-1-1-1,1 0 1,-1 1-1,1-1 1,-1 1 0,1-1-1,-1 1 1,1 0-1,-1-1 1,1 1 0,-1-1-1,1 1 1,-1 0 0,0 0-1,1-1 1,-1 1-1,0 0 1,1 0 0,-1 0-1,0-1 1,-5 0 64,3 0-33,0 0 0,1 1 0,-1-1 1,0 1-1,0-1 0,-1 1 0,1 0 0,0 0 0,0 0 0,0 1 0,0-1 1,0 1-1,-4 1 0,-6 3 84,0-1 1,0 2-1,1 0 1,-1 1-1,1 0 0,1 0 1,0 2-1,-16 13 1,22-17-27,-1-1 0,1 1 0,1 1 0,-1-1 1,1 1-1,0 0 0,0 0 0,1 0 0,-1 0 1,1 1-1,1-1 0,-1 1 0,1 0 1,0 0-1,1 0 0,0 0 0,0 0 0,0 0 1,1 8-1,1-10-67,0-1 0,0 0 0,1 1 0,-1-1 0,1 0 1,0 1-1,0-1 0,0 0 0,1-1 0,0 1 0,-1 0 0,1-1 0,1 1 0,-1-1 1,0 0-1,1 0 0,0 0 0,-1-1 0,1 1 0,0-1 0,7 3 0,1 1-457,1-1 0,1-1-1,-1 0 1,1 0-1,20 2 1,-7-4-1793,-1-1 0,1-2 0,28-3 0,-21 0-1511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8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162 268 7701,'0'0'-296,"-10"0"-86,-30-2 490,30 2 934,17-3-779,10-5 146,-1-1 1,0 0-1,22-18 0,-30 19-223,0 1 0,-1-1 0,0-1 0,-1 1 0,0-1 0,0-1 0,-1 1 0,0-1 1,-1 0-1,0 0 0,0 0 0,-1 0 0,3-20 0,-5 29-162,-1-1 0,1 0-1,-1 0 1,1 0 0,-1 0 0,0 0 0,0 0 0,0 0 0,0 0 0,0 0-1,0 0 1,-1 0 0,1 0 0,-1 0 0,1 0 0,-1 1 0,0-1 0,0 0-1,1 0 1,-1 1 0,0-1 0,-1 0 0,1 1 0,0-1 0,0 1 0,-1-1-1,1 1 1,-1 0 0,1-1 0,-1 1 0,0 0 0,1 0 0,-1 0 0,0 1-1,0-1 1,0 0 0,0 1 0,1-1 0,-1 1 0,0-1 0,0 1 0,-2 0 0,-3 0 48,0 0 0,0 0 0,0 1 0,0 0 0,1 0 0,-1 1 0,0-1 0,1 2 0,-1-1 0,-10 6 0,5 0 158,-1 0-1,2 1 1,-1 1 0,1-1 0,1 2 0,0 0 0,0 0 0,1 0 0,1 1 0,0 1 0,-10 19 0,15-26-110,0 1 0,1 0 0,0 0 0,0 0 0,0 0 0,1 0 0,0 0 0,1 1 0,-1-1 0,1 0 0,1 8 0,0-10-60,1 1-1,-1-1 0,1 0 1,0 0-1,0 0 1,0 0-1,1 0 0,0 0 1,0-1-1,0 1 1,0-1-1,1 0 0,-1 0 1,1 0-1,0 0 0,6 3 1,2 1-284,0-1 0,1 0 1,0-1-1,0 0 0,1-2 1,-1 1-1,1-1 0,0-1 1,0-1-1,26 2 0,3-2-2465,1-2 0,52-7 0,-57 3-498,-3 0-948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36 7921,'0'0'-512,"-5"0"68,-125 16-209,78-9 1688,-180 18 7252,229-24-7838,-20 1 1323,18-1-1076,-4 1-769,15-1 2776,217-13-1300,696-24 139,-267 11-1194,-251 8-2721,-388 17 1682,1 0 0,-1 1 0,0 0 0,0 1 0,24 6 1,-34-7 148,-3 2-491,1 8 534,0-8 10,-7 1-862,-9 3 999,-1 0 0,1-1 1,-1-1-1,0 0 0,0-1 0,-22 2 1,-115 9-1540,98-11 1398,-541 21-829,-5 1 4073,541-21-2292,-585 60 6496,567-53-2586,568-16-1745,-284-4-2121,884-39 1299,-720 28-1155,-366 19-640,123-2 139,-91 4-215,-33-2 19,1 0-138,12 0 41,-11 0-60,-45-10-13353,32 8 10939,-19-12-6818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1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642 87 4532,'-15'-18'1993,"12"12"-1485,-1 1 0,0 0 0,0 0-1,-1 0 1,0 0 0,0 1 0,0 0 0,0 0-1,0 0 1,-1 1 0,0-1 0,1 1 0,-11-3 0,9 4-237,0 1 1,0 0-1,0 0 1,0 1 0,-1 0-1,1 0 1,0 1-1,0 0 1,0 0-1,0 0 1,-13 6 0,6-2-56,1 2 1,-1 0-1,1 0 1,1 2-1,-13 9 1,-13 13 193,1 1 1,2 2-1,1 1 0,-48 66 1,64-75-205,1 0 0,1 2 0,1 0 0,2 0 0,1 2 0,1-1 0,1 1 0,-7 42 0,15-58-171,1 1 0,0-1 1,1 1-1,0 0 0,1-1 1,1 1-1,0-1 1,1 1-1,1-1 0,0 0 1,1 0-1,0-1 0,2 1 1,-1-1-1,1-1 0,1 1 1,0-1-1,1 0 0,0-1 1,1 0-1,0 0 1,17 12-1,-9-8-504,1-2 1,0 0 0,1-1-1,0-1 1,40 16-1,-37-19-743,1 0-1,1-2 1,-1 0-1,1-2 1,29 1 0,-26-4-1825,39-3 0,-20-3-1860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234 471 9469,'-11'-157'817,"11"154"344,-1 12-865,3 200 1054,2-15 196,-5-170-1185,2-16 50,-1 0-1,0 0 0,-1-1 1,0 1-1,0 0 0,-1 0 0,0 0 1,-4 9-1,5-15 1104,-4-7-1096,-3-5-279,1 0 1,1-1 0,0 1 0,0-1 0,1-1-1,0 1 1,1-1 0,0 0 0,-2-14 0,-16-121 554,19 114-576,1 0 1,1-1-1,3 1 0,0-1 1,12-56-1,-10 73-92,1 1 1,0 0-1,1 0 0,1 0 0,0 1 0,2 0 0,-1 0 0,2 1 0,0 0 0,0 1 1,1 0-1,1 1 0,15-13 0,-15 15-21,0 2 1,1 0-1,-1 0 1,1 1-1,1 1 1,-1 0-1,1 0 1,0 2-1,1 0 1,-1 0-1,1 2 1,-1-1-1,1 2 1,16 0 0,-29 1-5,0 0 1,1 1-1,-1-1 1,0 1-1,0-1 1,0 1-1,0 0 1,-1-1-1,1 1 1,0 0-1,0 0 1,0 1-1,-1-1 1,1 0-1,0 0 1,-1 1-1,1-1 1,1 3-1,-2-2 1,0-1-2,-1 0 1,1 0 0,-1-1-1,1 1 1,-1 0 0,0 0 0,1 0-1,-1 0 1,0 0 0,0 0-1,0 0 1,1 0 0,-1 0 0,-1 0-1,1 0 1,0 0 0,0 0 0,0 0-1,0 0 1,-1 2 0,1-3 0,-1 4 1,1-1 0,-1 1 0,0-1 0,0 1 0,0-1 0,0 0 0,-1 0 1,1 1-1,-1-1 0,0 0 0,0 0 0,0-1 0,-5 6 0,-35 32 26,34-33-18,-54 41 163,-121 72 0,7-6 1339,174-112-1440,-3 1 57,1 0 0,0 0-1,0 1 1,0-1 0,1 1 0,-4 4-1,6-7-83,0 1 0,0-1 0,1 0-1,-1 1 1,1-1 0,-1 1-1,1-1 1,-1 0 0,1 1 0,0-1-1,0 1 1,0-1 0,0 1-1,0-1 1,0 1 0,0 0 0,0-1-1,1 0 1,-1 1 0,0-1 0,1 1-1,0-1 1,-1 1 0,1-1-1,0 0 1,1 2 0,8 12 194,1-1-1,1-1 1,0 0 0,1-1 0,0 0 0,29 20-1,105 57 555,-113-70-698,175 94-3942,-64-46-7956,-119-58 6490,1-1-2455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189 493 12829,'24'-20'-3530,"-22"19"3150,10-14 276,-6-14 2163,-6 25-943,-4 2-920,-13-8-9,13 7 185,-1 4-186,-4 0-126,1 0 92,0 0-1,0 0 1,0 1 0,0 0 0,0 1-1,0-1 1,1 2 0,-1-1 0,-6 5 0,0 2 50,2-2 73,0 1 1,1 0-1,-11 11 0,18-15-166,0-1 0,1 1 0,-1 0-1,1 0 1,0 1 0,0-1-1,1 0 1,0 1 0,0 0-1,0 0 1,-2 9 0,3-8-11,1 1-1,-1 0 1,1-1 0,0 1 0,1 0 0,0-1-1,0 1 1,1-1 0,0 1 0,0-1-1,1 0 1,0 0 0,0 0 0,0 0 0,1 0-1,0-1 1,1 0 0,-1 0 0,1 0 0,0 0-1,1-1 1,-1 1 0,1-1 0,0-1-1,1 1 1,-1-1 0,1 0 0,-1-1 0,1 1-1,0-1 1,9 2 0,-12-4-69,44 10 557,-45-11-543,0 0 0,-1 0 0,1 1 0,0-2 0,0 1 0,0 0 0,-1-1 0,1 1 0,0-1-1,-1 0 1,1 0 0,0 0 0,-1 0 0,1 0 0,-1 0 0,1-1 0,3-2 0,-3 0-3,0 1 0,0-1 1,-1 1-1,1-1 0,-1 0 0,0 0 0,0 0 1,0 0-1,-1-1 0,3-5 0,5-50 187,-8 44-214,1 0-1,0 1 1,6-18-1,-3 22-35,0 1 0,1 0-1,0 0 1,0 0-1,1 1 1,0 0-1,1 0 1,0 1 0,0 0-1,0 0 1,1 1-1,1 0 1,-1 1 0,1 0-1,11-5 1,-20 10 19,0 1 1,0-1 0,0 1 0,0-1 0,0 1-1,0 0 1,0-1 0,0 1 0,0 0-1,0 0 1,0 0 0,0 0 0,0-1-1,0 2 1,0-1 0,2 0 0,0 0-8,1 0-23,0 1 6,-2 0 26,0-1-1,-1 0 1,1 0-1,-1 1 1,1-1-1,-1 1 0,1-1 1,-1 1-1,1-1 1,-1 1-1,1 0 0,-1 0 1,0 0-1,0 0 1,1 0-1,-1 0 0,0 0 1,0 0-1,0 1 1,0-1-1,0 0 0,0 0 1,-1 1-1,1-1 1,0 1-1,-1-1 0,1 1 1,-1-1-1,1 1 1,-1-1-1,0 1 0,0-1 1,1 1-1,-1 0 1,0-1-1,-1 3 0,0 48-17,-1-25 9,2-1 0,4 48 1,-2-67 13,-1 1 1,1 0 0,0 0-1,1-1 1,-1 1 0,2-1-1,-1 0 1,1 0 0,0 0-1,0-1 1,1 1 0,0-1-1,11 11 1,-11-12 8,1 0 0,0-1 0,0 0 0,0 0 0,1 0 0,-1-1 0,1 0 0,0 0 0,0-1 0,0 0 0,0 0 0,15 2 0,-14-5 11,24-9-18,-26 3-18,-3 3 3,-1 1-10,0 1-1,-1 0 1,1-1-1,-1 1 1,0 0-1,0-1 1,0 0-1,0 1 1,0-1-1,0 0 1,-1 1-1,1-1 0,-1 0 1,0 0-1,0 1 1,0-7-1,-1 3-41,0-1-1,0 1 0,0 0 0,-1-1 0,0 1 0,-3-6 1,-16-27-295,16 31 186,0 0 0,0-1 1,1 1-1,0-1 0,0 0 1,1 0-1,-4-19 0,8 26 90,0-1 0,1 0-1,-1 0 1,0 0-1,1 1 1,-1-1 0,1 1-1,0-1 1,0 1-1,0 0 1,0 0-1,0-1 1,1 2 0,-1-1-1,0 0 1,6-2-1,25-16-473,2 3 0,0 0-1,55-16 1,13-6-170,-90 33 634,18-7-161,-1-1 1,-1-1-1,43-29 0,-65 39 232,0-1 1,-1 0 0,1 0 0,-1 0-1,0 0 1,-1-1 0,1 0 0,-1-1-1,-1 1 1,1-1 0,-1 0 0,-1 0-1,0 0 1,0 0 0,0 0 0,-1-1-1,0 0 1,1-12 0,-3 2 177,-1 0-1,-4-23 1,-1-16 798,6 54-642,-1 1-175,16 189 4860,-11-12-3317,-3-78-799,14 99 1,10-65-1747,-12-89-1972,4-2-3403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74 196 9689,'-13'-6'160,"4"3"218,1 0-1,-1-1 1,1 0-1,-15-11 0,22 13 291,0-1 214,1 2-851,0 1 1,-1-1-1,1 1 0,0-1 0,0 0 1,0 1-1,0-1 0,-1 0 1,1 1-1,0-1 0,0 0 0,0 1 1,0-1-1,0 1 0,1-1 0,-1 0 1,0 1-1,0-1 0,0 0 0,0 1 1,1-1-1,-1 1 0,0-1 0,1 1 1,-1-1-1,0 0 0,1 1 1,-1 0-1,1-1 0,0 0 0,13-6 227,1 0-1,0 1 0,0 0 1,0 2-1,20-4 1,89-12 381,-106 17-628,69-8-533,301-45-10287,-337 48 7546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27 101 7357,'-26'-98'2454,"25"95"-1898,4 38 5232,4 93-4323,2-51-110,4 0 0,34 121 0,31 28-1688,-75-220-232,-1 1 1,0 0-1,0-1 1,-1 1-1,1 0 0,-2 0 1,1 9-1,-1-14 362,0-1 0,0 1-1,0 0 1,-1 0 0,1-1-1,0 1 1,-1 0 0,0-1-1,1 1 1,-1-1 0,0 1-1,0-1 1,0 1 0,0-1-1,0 1 1,0-1 0,0 0-1,0 0 1,0 1 0,-1-1-1,1 0 1,-1 0 0,1 0-1,-1-1 1,1 1 0,-1 0 0,1 0-1,-1-1 1,1 1 0,-1-1-1,0 1 1,-2-1 0,-2 2-494,-1-1-128,-8-2-2539,-24-3-20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5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58 326 7357,'-7'-6'24,"1"0"1,0 0-1,1 0 1,0-1-1,0 0 0,0 0 1,1 0-1,0-1 1,-6-13-1,10 17 44,0 0 0,0 0 0,0 0 0,1 0 0,-1 0 0,1 1 0,0-1 0,0 0 0,0 1 0,1-1-1,-1 0 1,1 1 0,0 0 0,0-1 0,0 1 0,0 0 0,1 0 0,-1 0 0,1 0 0,0 1 0,5-5 0,6-3 64,1 1 0,0 0 0,0 1 0,1 1 1,0 1-1,1 0 0,17-4 0,123-20 497,-136 27-541,295-34 1426,-247 33-875,-66 4-471,1 1 12,13 3 14,-13-3 16,-3 1-135,-1-1 1,0 1 0,0 0 0,0 0-1,0-1 1,0 1 0,0 0-1,-1-1 1,1 1 0,-1 0 0,0 2-1,-2 3-7,-5 9 181,2-1 1,0 1-1,1 1 0,-5 26 0,9-37-193,1-1 0,-1 1 0,1-1 0,1 1 0,-1-1 0,1 1 0,0-1 0,0 0 0,0 1 1,1-1-1,0 0 0,0 0 0,0 0 0,1 0 0,0 0 0,0-1 0,0 1 0,0-1 0,7 7 0,1-1 53,1-1 0,-1 0 0,2 0 0,-1-2 0,1 1 0,0-2 0,0 0-1,1 0 1,0-1 0,0-1 0,15 3 0,-25-7-55,1 1-1,0-1 1,0 0-1,-1 0 1,1-1 0,0 1-1,-1-1 1,1 0-1,5-2 1,-9 3-43,0 0 0,0-1-1,0 1 0,0 0 0,0 0 0,0-1 1,0 1-1,0-1 0,0 1 0,-1-1 0,1 1 1,0-1-1,0 0 0,0 1 0,-1-1 0,1 0 1,-1 1-1,1-1 0,1-1 0,-1-1 22,2-4 61,-4-6-52,0 0 0,-1 0 0,-1 1 0,0-1 1,0 1-1,-2-1 0,1 1 0,-11-19 0,-6-7 6,-36-46 1,53 78-303,0 0 0,-1 1 0,1 0 0,-1 0 1,-1 1-1,1-1 0,-1 1 0,0 0 0,0 0 0,0 1 0,0 0 1,-11-4-1,-2 2-2104,0 0 1,-1 1 0,-22-1 0,30 3 1170,-15 0-2778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6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8 227 1848,'-1'-3'339,"-1"-10"154,0-1 0,0 1 0,1-1 0,1 1 0,1 0 1,-1-1-1,2 1 0,0 0 0,1-1 0,0 1 0,1 1 0,0-1 0,1 0 0,13-23 1,-16 34 837,1 8-989,1 4-184,0 0-1,-1 0 1,-1 1-1,0-1 1,0 0 0,-1 1-1,0-1 1,-1 1 0,-1 20-1,-2 19 512,3 1 0,7 70-1,-3-97-415,0 0 0,1-1 0,1 0 0,1 0 0,1 0 0,2-1 1,14 27-1,-17-39-155,0-1 0,0-1 0,1 1 0,0-1 0,0-1 0,1 1 0,0-2 0,0 1 1,1-1-1,0 0 0,0-1 0,0 0 0,0-1 0,1 0 0,0-1 0,0 0 0,0-1 1,0 0-1,19 1 0,-21-2-64,-1-1 1,0 0 0,0 0-1,1 0 1,-1-2-1,0 1 1,0-1 0,0 0-1,0 0 1,0-1-1,-1 0 1,1 0 0,-1-1-1,0 0 1,0-1-1,0 1 1,0-1 0,-1-1-1,0 1 1,0-1-1,0 0 1,-1 0-1,0-1 1,0 1 0,-1-1-1,1 0 1,4-12-1,-7 14-37,-1 1-1,0 0 0,1-1 0,-1 1 0,-1-1 1,1 1-1,-1-1 0,0 1 0,0-1 0,0 0 1,0 1-1,-1-1 0,0 1 0,0-1 0,-3-7 1,3 9-3,-1 0 1,1 0 0,-1 1 0,0-1 0,0 1 0,0-1 0,0 1 0,0 0-1,0-1 1,-1 1 0,1 0 0,-1 1 0,0-1 0,1 0 0,-1 1 0,0-1-1,0 1 1,0 0 0,0 0 0,0 0 0,0 1 0,0-1 0,-5 0-1,1 1-1,-1 1-1,1 0 1,-1 0-1,1 0 1,0 1-1,0 0 0,-9 4 1,11-4 5,0 0 1,0 1 0,0-1-1,0 1 1,1 0-1,-1 0 1,1 0 0,0 1-1,0 0 1,0 0-1,0 0 1,1 0 0,0 0-1,0 1 1,0-1-1,0 1 1,0 0 0,-2 9-1,4-10 5,0 0 0,0 0 0,1 0 0,-1 0 0,1 0 0,0 0 0,1 0 0,-1 0 0,1 0 0,-1 0 0,1-1 0,0 1 0,1 0 0,-1 0 0,0 0 0,1-1-1,0 1 1,0-1 0,0 1 0,1-1 0,-1 0 0,1 0 0,-1 0 0,7 5 0,4 2-135,0 0-1,1-1 1,0-1 0,0 0-1,1-1 1,0 0-1,0-1 1,0-1 0,1 0-1,0-2 1,0 1-1,0-2 1,25 1 0,-17-2-951,0-2 0,0 0 1,0-2-1,0 0 0,-1-2 0,0-1 1,0 0-1,38-17 0,-28 8-1675,1-2-627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8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367 627 6077,'-1'-5'-175,"-1"-13"408,-2 0 1,0 1-1,-1-1 1,0 1-1,-2 0 1,0 0-1,-1 1 1,-18-28-1,19 32-29,-1 1 1,-1-1-1,1 2 0,-2-1 0,0 1 0,0 1 1,-1 0-1,0 0 0,0 1 0,-1 0 0,0 1 0,-15-6 1,23 11-148,0 1 0,0-1 0,0 1 0,0 0 0,-1 0 0,1 1 0,0-1 1,-1 1-1,1 0 0,0 0 0,-1 0 0,1 1 0,0 0 0,0-1 0,-1 2 1,1-1-1,0 0 0,0 1 0,0 0 0,0 0 0,-4 3 0,4-2 29,-1 1-1,1 0 1,1 0-1,-1 1 0,1-1 1,-1 1-1,1-1 1,0 1-1,1 0 1,-1 0-1,1 1 0,0-1 1,1 0-1,-1 1 1,-1 9-1,0 9 137,1-1-1,0 1 0,2 0 0,3 31 1,-1-40-79,0-1 0,1 1 0,1-1 0,0 1 1,1-1-1,0 0 0,2-1 0,7 14 0,-13-25-74,0 1 0,0-1 0,1 1 0,-1-1 1,1 0-1,0 0 0,-1 0 0,1 0 0,0 0 0,0 0 0,0-1 0,1 1 0,-1 0 0,0-1 1,1 0-1,-1 0 0,1 1 0,-1-2 0,1 1 0,-1 0 0,1 0 0,0-1 0,0 1 0,-1-1 0,1 0 1,3 0-1,2-3 9,1-1 0,-1 0 0,0 0 0,0-1 0,0 0 0,-1-1 0,0 1 0,0-1 0,0-1 0,-1 1 1,1-1-1,-2 0 0,1-1 0,5-9 0,10-17 159,31-68-1,-48 97-220,13-11-18,-9 14 2,-5 3 2,3 2 4,13 9 10,-1 1 1,-1 0-1,0 1 1,26 29-1,61 77 3,-84-95-28,1-13 21,-15-16-15,1-1 0,-1 0 0,0-1 0,-1 0 0,1 0 0,-1 0 0,0 0 0,-1-1 0,1 0 1,-2 0-1,1 0 0,-1 0 0,0-1 0,3-7 0,3-17 30,-2 1 1,-1-1-1,-1 0 0,-1 0 1,-2-1-1,-3-43 0,-3 30 50,-1 1-1,-2 0 1,-27-87-1,7 60 85,26 70-150,0 0-1,-1 0 0,1 0 1,-1 1-1,1-1 0,-1 0 1,0 0-1,0 1 0,0-1 1,0 1-1,0 0 0,0 0 1,-3-2-1,3 2 196,-2 6-68,1 2-37,-1 0 1,1 0 0,0 1-1,0-1 1,1 1 0,0 0-1,1 0 1,-1-1 0,2 1 0,-1 13-1,4 10 281,1 1 0,1-1 0,15 46 0,39 89 503,-32-97-587,2 5-311,15 44-5480,-44-116 3662,0 16-1937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7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408 433 7273,'4'-5'-27,"0"-1"0,0 0 1,-1 1-1,0-1 0,-1 0 1,1-1-1,2-11 0,-4 15 128,-1 0-1,1-1 1,-1 1-1,0-1 1,0 1-1,0-1 1,-1 1-1,1 0 1,-1-1-1,0 1 1,0 0-1,0-1 1,0 1-1,-1 0 1,1 0-1,-1 0 1,-2-3-1,2 3-7,-1 0 0,1 0 0,-1 0 0,0 0 0,1 1-1,-1-1 1,-1 1 0,1 0 0,0 0 0,0 0 0,-1 0 0,1 0 0,-1 1-1,1 0 1,-8-2 0,4 2 32,0 0 0,0 1 0,0 0 0,-1 0-1,1 0 1,0 1 0,0 0 0,-7 2 0,-4 2 114,1 1 0,0 1 1,1 0-1,0 1 0,0 1 0,-17 12 1,18-10-35,0 1 0,0 1 0,1 0 0,1 1 0,0 1 0,-11 16 0,17-21-36,0 2-1,0-1 1,2 1 0,-1 0 0,2 0 0,-1 0 0,2 1 0,-1-1 0,-1 20 0,5-28-84,0 1-1,1 0 1,-1-1 0,1 1 0,0 0 0,0-1-1,1 1 1,-1-1 0,1 0 0,0 1-1,5 6 1,-6-9-47,1 0-1,-1-1 0,0 1 1,1-1-1,-1 0 1,1 1-1,0-1 1,0 0-1,-1 0 0,1 0 1,0 0-1,0 0 1,0-1-1,0 1 0,0-1 1,0 1-1,0-1 1,0 1-1,0-1 0,0 0 1,0 0-1,0 0 1,0 0-1,0-1 0,0 1 1,0 0-1,3-2 1,4-1 56,0 0 1,0 0 0,-1-1-1,16-9 1,82-59 1187,-103 70-1087,1 4-115,3 4-38,0 0 1,-1 0-1,0 0 0,-1 1 1,1 0-1,8 14 0,-7-10-17,2 2 12,0-1 0,1 0 1,0-1-1,1 0 1,18 14-1,-23-20-30,0-1 1,1 0-1,-1-1 1,1 1-1,0-1 0,-1 0 1,2-1-1,-1 0 1,0 0-1,0 0 0,1-1 1,12 1-1,-17-2-7,0 0 0,0-1 0,0 1 1,1 0-1,-1-1 0,0 0 0,0 0 0,0 0 0,0 0 0,5-3 0,3-1-3,5-2-4,0 0 1,-1-1-1,0 0 0,0-2 0,-1 1 1,0-2-1,-1 0 0,15-15 0,2-6-21,49-72-1,-49 61-71,41-83 0,-59 101 54,-1-1 0,-2-1 0,0 0 0,9-55 0,-17 75 36,0 0 0,-1 0 0,1 0 0,-2 0 0,1 0 0,-1-1 0,0 1 0,0 0 0,-1 0 0,0 1 0,0-1 0,-1 0 0,-3-6 0,4 9 3,-1 1 1,1-1 0,-1 1-1,0-1 1,0 1 0,0 0-1,0 0 1,-1 0 0,1 1-1,-1-1 1,0 1 0,0 0-1,0 0 1,0 0 0,0 1-1,0-1 1,0 1 0,0 0-1,-1 0 1,1 0 0,-5 0-1,-2 4-17,5-1 26,0 0-1,0 1 1,1-1-1,0 1 1,-1 0-1,1 1 1,0-1-1,0 1 1,1 0-1,-1 1 1,1-1-1,0 1 1,0-1 0,0 1-1,1 0 1,0 1-1,0-1 1,0 1-1,1-1 1,-3 7-1,2 2 10,1 1-1,0-1 0,1 0 1,1 1-1,0-1 0,1 1 1,0-1-1,1 0 0,1 1 1,6 20-1,8 16 30,33 69 0,-41-99-31,41 84 30,-24-55-488,-3 2 0,26 82 0,-48-130 151,0 0 0,0 1 0,-1-1 0,1 0 0,-1 1 1,0-1-1,0 0 0,0 1 0,0-1 0,-1 0 0,0 1 0,0-1 0,0 0 0,0 0 0,-4 6 0,4-9 148,0 0 1,0 0 0,0 0-1,0 0 1,-1 0 0,1 0-1,0 0 1,-1 0 0,1-1-1,-1 1 1,1-1 0,-1 1-1,1-1 1,-1 0 0,1 1-1,-3-1 1,0 1-315,-3 0-138,0 0-1,0 0 0,0 0 1,0-1-1,0 0 1,0 0-1,0-1 0,0 0 1,-14-4-1,16 4 146,-33-9-2520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0 150 7281,'2'-13'160,"17"-8"56,1 13 48,3-3 20,8 0-16,4 0-16,10 5-36,1-5-80,4 5-240,13 0-324,-6-5-420,4 2-808,4-4-401,-3 1-71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57 6201,'-62'-56'4790,"73"63"-4165,142 105 1269,-95-60-1084,73 85-1,-99-99-471,-2 1-1,-2 2 0,33 62 1,-47-75-205,-1 1 1,-2 0 0,-1 0-1,-1 1 1,-2 0-1,5 43 1,-9-47-93,-2 0 1,-2-1 0,0 1-1,-1 0 1,-2-1-1,0 1 1,-2-1 0,-14 38-1,11-40-256,-1-1-1,-1 0 0,0-1 1,-2 0-1,-1-1 0,0-1 1,-1 0-1,-2-1 0,1 0 1,-2-1-1,-33 23 1,20-19-734,0-2 1,-2-1 0,0-1 0,-1-2-1,-1-2 1,-70 18 0,7-9-2010,-1-5-791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0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137 159 7321,'-18'-70'-1580,"18"67"1904,-6-19 1270,1 11-1196,4 8 430,-9-15 1623,9 17-2727,-17-20 3237,18 20-2871,0 1-1,0-1 0,-1 1 0,1-1 0,0 1 0,0-1 0,-1 1 1,1-1-1,-1 1 0,1 0 0,0-1 0,-1 1 0,1-1 0,-1 1 0,1 0 1,-1-1-1,1 1 0,-1 0 0,1 0 0,-1-1 0,1 1 0,-1 0 1,1 0-1,-1 0 0,1 0 0,-1 0 0,0 0 0,1 0 0,-1 0 0,1 0 1,-1 0-1,0 0 0,-25 153 2256,-9 207 1,34-195-306,1-99-1141,6-10 882,-6-53-975,1 3-447,-1-6-331,0 1 1,0-1 0,0 1 0,0-1-1,0 1 1,0-1 0,0 1 0,0-1-1,0 1 1,0-1 0,0 1-1,0-1 1,0 1 0,0-1 0,0 1-1,0-1 1,1 1 0,-1-1 0,0 1-1,0-1 1,1 1 0,-1-1-1,0 0 1,0 1 0,1-1 0,-1 1-1,1-1 1,-1 0 0,1 1 0,10-1 54,0 0 1,0 0 0,0-1 0,0-1 0,0 0 0,-1-1-1,1 0 1,12-5 0,24-6-235,121-20-2626,3 18-3603,-115 13 2837,11 0-4722,-42 3 2082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0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18 10617,'0'0'-799,"-3"-1"-1432,2 1 2276,0 0-11,0 0-1,0 0 0,0 0 0,0 0 1,1 0-1,-1 0 0,0 0 0,0 0 0,0-1 1,0 1-1,0 0 0,0-1 0,1 1 1,-1 0-1,0-1 0,0 1 0,0-1 0,1 1 1,-1-1-1,0 0 0,1 1 0,-1-1 1,1 0-1,-1 0 0,0 1 0,1-1 0,0 0 1,-1 0-1,1 0 0,-1 1 0,1-1 1,0-1-1,-6 4 129,2-1-144,0 1 47,1-1 1,-1 1 0,1-1 0,0 1-1,-1 0 1,1 1 0,0-1 0,0 0 0,0 1-1,-5 5 1,3 0 77,0 1 0,0 0 0,1 0 0,0 1 0,0-1 0,1 1 0,1 0 0,-1 0 0,2 0 0,-1 0 0,1 0 0,1 0 0,0 12 0,1-17-57,-1 1 0,1 0 0,0 0 0,0-1-1,1 1 1,0-1 0,0 1 0,0-1 0,1 0-1,-1 0 1,6 7 0,-5-9-5,-1 0-1,1 0 1,0 0 0,1 0-1,-1-1 1,0 1 0,1-1 0,0 0-1,-1 0 1,1 0 0,0 0-1,0-1 1,0 0 0,0 0 0,0 0-1,0 0 1,7 0 0,-7-1 2,0 0 1,0 0 0,0 0 0,0-1 0,0 1 0,1-1 0,-1 0-1,-1 0 1,1-1 0,0 1 0,0-1 0,0 0 0,-1 0 0,1 0-1,4-4 1,-3 2 29,1-1-1,-2 0 1,1 0 0,0-1-1,-1 1 1,0-1-1,-1 0 1,7-12 0,-9 15-108,0 0 1,0 1 0,0-1 0,0 0 0,0 0 0,-1 0 0,1 0 0,-1 0 0,0 1-1,0-1 1,0 0 0,0 0 0,-1 0 0,1 0 0,-1 0 0,0 0 0,1 1 0,-1-1 0,-1 0-1,1 0 1,0 1 0,-1-1 0,1 1 0,-1-1 0,-3-3 0,2 3-149,0 1-1,-1-1 1,1 1 0,-1 0 0,1 0-1,-1 0 1,0 0 0,0 0 0,0 1-1,0 0 1,-7-2 0,-53-5-3479,35 5 581,13 0 200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2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106 233 7261,'-20'7'-367,"16"-6"36,-30 12 2588,41-20-1988,7-5-173,0-1 183,0 0 1,0-1-1,-1-1 0,-1 0 1,17-27-1,-25 34-228,0 3 34,-1-1-1,0 0 1,0 0 0,-1 1 0,0-1-1,0-1 1,2-8 0,-4 15-85,-1-28 283,1 27-267,0-1-1,0 1 0,-1 0 0,1-1 0,0 1 0,-1 0 0,0-1 0,1 1 0,-1 0 0,0 0 1,1 0-1,-1 0 0,0 0 0,0 0 0,0 0 0,0 0 0,0 0 0,0 0 0,0 0 0,0 0 0,0 1 1,-1-1-1,-1 0 0,-2-1 13,-1 1 0,1 1 1,0-1-1,0 1 0,-1 0 1,1 0-1,0 0 0,0 1 1,0-1-1,-1 1 0,1 1 1,0-1-1,0 1 0,0 0 1,1 0-1,-1 0 0,0 1 1,-7 5-1,6-3 22,0-1 0,0 1-1,1 1 1,-1-1 0,1 1-1,1-1 1,-1 1 0,1 1 0,0-1-1,0 1 1,1-1 0,-5 13 0,8-16-36,0-1 1,0 0-1,0 0 1,0 1 0,0-1-1,1 0 1,-1 1-1,1-1 1,-1 0 0,1 0-1,0 0 1,0 0-1,0 1 1,0-1 0,0 0-1,0-1 1,0 1 0,1 0-1,-1 0 1,1 0-1,0-1 1,-1 1 0,1-1-1,0 1 1,0-1-1,0 0 1,4 2 0,4 3 24,1 0 0,0 0 1,18 5-1,15 1-598,1-2-1,-1-3 0,1-1 0,48 0 0,-84-6 370,34 2-2768,54-5 0,-70 1-268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3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180 302 6481,'0'0'-543,"1"-1"-427,0 0 937,-1 0 0,1 1-1,-1-1 1,1 0 0,-1 0 0,0 1 0,0-1-1,1 0 1,-1 0 0,0 1 0,0-1-1,0 0 1,0 0 0,0 0 0,0 1 0,0-1-1,0 0 1,0 0 0,0-1 0,-10-11 167,8 10 471,-3 3-425,-47 9 820,49-8-942,1 0 1,-1 0 0,1 0 0,-1 1-1,1-1 1,-1 1 0,1 0-1,0 0 1,0-1 0,0 1 0,0 1-1,0-1 1,0 0 0,-1 4 0,-5 4 305,-1 1-152,1 0 1,0 1-1,1 0 0,1 0 1,0 0-1,0 1 0,1 0 1,1 0-1,0 0 0,1 1 0,1-1 1,0 1-1,0 0 0,1-1 1,1 1-1,1 0 0,2 21 1,1-14 561,1-1 0,11 29 0,-16-48-705,1 0-1,-1 0 1,1 0 0,0-1-1,-1 1 1,1 0 0,-1-1-1,1 1 1,0 0 0,0-1-1,-1 1 1,1-1 0,0 1-1,0-1 1,0 1 0,-1-1-1,1 0 1,0 1 0,0-1-1,0 0 1,0 0 0,0 0-1,0 0 1,0 0 0,0 0-1,1 0 1,0 0-4,0 0 0,0 0 0,0-1 0,0 1 0,0-1 0,0 1 0,0-1 0,0 0-1,0 0 1,0 0 0,0 0 0,2-2 0,14-14 352,-1-1 0,0 0 0,-1-1 0,19-32-1,19-22 876,-53 71-1038,6 6-197,58 45 76,-41-29-153,1-1 0,1-1-1,1-2 1,0 0 0,34 13 0,-50-25-154,1 0 1,0 0-1,0-1 1,0 0-1,0-1 1,0-1-1,1 0 1,-1-1-1,1 0 1,-1 0 0,0-2-1,1 1 1,-1-2-1,0 0 1,0 0-1,-1-1 1,1 0-1,-1-1 1,1 0-1,-1-1 1,-1-1 0,1 1-1,-1-2 1,-1 1-1,14-14 1,-4 1-116,-1 0 1,-1-2 0,-1 0-1,-1 0 1,-1-2 0,12-26-1,-7 5 14,-1 0 0,18-71-1,-32 99 394,-1 0-1,0-1 0,-1 1 0,-1-1 0,-1 1 0,-2-26 1,1 41-88,1 0 0,0 0 0,-1 0 1,1 0-1,-1 0 0,1 0 1,-1 0-1,0 0 0,0 0 0,0 1 1,0-1-1,0 0 0,0 1 1,0-1-1,-1 1 0,-1-2 1,2 2-8,0 0 0,0 1 0,0-1 1,0 1-1,0-1 0,0 1 0,-1-1 1,1 1-1,0 0 0,0 0 0,-1 0 1,1 0-1,0 0 0,0 0 0,-1 0 1,1 0-1,0 0 0,0 0 0,-2 1 1,0 0 19,0 0 0,0 1 0,0-1 0,0 1 0,0-1 0,1 1 1,-1 0-1,1 0 0,-1 0 0,1 1 0,-1-1 0,1 0 0,0 1 0,0 0 1,-3 5-1,1 3 89,1 0 0,0 0-1,0 1 1,1 0 0,1-1 0,0 1 0,0 0 0,3 22 0,2 9 205,11 43 1,46 126 411,-38-146-479,19 97-1,-41-160-396,-1 1 0,1 0 0,-1-1 0,0 1 0,0 0 0,0 0 0,0-1 0,-1 1 0,1 0 0,-1-1 0,0 1-1,0 0 1,0-1 0,-1 1 0,1-1 0,-1 0 0,0 0 0,-2 4 0,1-4-154,0-1 1,0 1-1,0-1 0,0 0 1,0 1-1,0-2 0,-1 1 0,1 0 1,-1-1-1,1 1 0,-1-1 1,0 0-1,1 0 0,-1 0 0,0-1 1,0 0-1,0 1 0,-5-2 1,-12 1-1245,1-1 1,0-1 0,-33-8-1,2-4-1069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3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0 242 6905,'14'-23'108,"11"-1"68,3 4 84,10 2 4,12-6-12,2 3-16,27-5-20,-1 4-36,10 3-4,-19 6-100,-4 2-212,1 7-236,1-2-284,0 4-636,-3-5-885,-7 5-183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7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75 2880,'0'0'198,"0"-4"-34,3-54 4144,-3 55-1898,-2 1-1938,1 1-326,0 0 1,0 0 0,0 1 0,0-1 0,-1 0 0,1 1 0,0-1-1,0 1 1,0-1 0,-1 1 0,1 0 0,0 0 0,0-1 0,-1 1-1,1 0 1,0 0 0,0 0 0,-1 0 0,1 0 0,0 1-1,-3-1 1,-25 16 16,20-10 535,4-1-512,0-1 0,0 1 0,0 0 1,1 1-1,-1-1 0,2 1 0,-6 8 0,0 0 171,5-8-188,0 0 0,0 1 0,0-1 1,1 1-1,0 0 0,0 0 0,1 0 0,0 0 0,0 0 1,1 0-1,0 1 0,-1 13 0,3-15-59,0 0-1,0 0 1,0-1 0,0 1-1,1 0 1,0-1 0,0 1-1,1-1 1,-1 0 0,1 1-1,1-1 1,-1-1 0,0 1 0,1 0-1,0-1 1,8 7 0,30 23 871,92 57 0,-31-24-192,-100-65-767,0 0 0,-1 0-1,1 0 1,0 0 0,-1 0 0,0 0-1,0 1 1,1-1 0,-1 1 0,-1 0-1,1-1 1,0 1 0,-1 0 0,1 0 0,-1 0-1,0 0 1,0 1 0,0-1 0,0 0-1,-1 0 1,1 1 0,-1-1 0,0 0-1,0 0 1,0 1 0,-1-1 0,1 0-1,-1 1 1,1-1 0,-1 0 0,0 0-1,0 0 1,-1 0 0,1 0 0,-1 0-1,1 0 1,-5 5 0,-4 5-30,-1 1-1,0-2 1,-1 0 0,0 0 0,-20 14 0,30-25-171,0 0 0,0 0 1,0 0-1,0 0 1,0 0-1,0 0 1,0-1-1,0 1 1,-1-1-1,1 1 1,0-1-1,0 0 1,-1 0-1,1 0 1,0 0-1,0-1 1,0 1-1,-1 0 1,1-1-1,0 1 1,0-1-1,0 0 1,0 0-1,0 0 0,0 0 1,0 0-1,0 0 1,0-1-1,1 1 1,-1-1-1,-1-1 1,-8-6-1301,1-1 0,1-1 1,-14-18-1,18 22 706,-36-44-4731,20 22 1303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52 221 8277,'-9'-11'-135,"1"-1"0,0-1 0,0 1 0,-10-25 0,17 34 314,15-15 269,-13 15-400,1 0-1,0 1 0,0-1 0,0 1 0,0-1 0,0 1 1,0 0-1,1 0 0,-1 0 0,3-2 0,21-10 154,0 0 0,1 2 0,39-12 0,-42 17-1759,0 1-1,33-3 1,-35 8-1463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8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24 126 10129,'-2'-1'57,"0"-1"0,0 0 1,0 1-1,1-1 0,-1 0 0,1 0 1,-1 0-1,1 0 0,-1 0 0,1 0 1,0 0-1,0-1 0,0 1 0,0 0 1,1-1-1,-1 1 0,0-4 0,1 3-5,1 1-1,0 0 1,-1-1-1,1 1 0,0 0 1,0 0-1,0 0 0,0 0 1,1 0-1,-1 0 1,0 0-1,1 0 0,0 0 1,-1 1-1,1-1 1,0 0-1,0 1 0,2-2 1,5-2-1,-1 0 0,1 0 0,0 1 0,0 0 0,0 0-1,0 1 1,1 0 0,-1 1 0,12-1 0,90-6-2190,-105 9 1921,98 2-5436,-70 0 2876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8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888 240 6605,'-4'-15'3,"-1"1"1,0-1 0,-1 1-1,0 1 1,-2-1 0,1 1 0,-1 0-1,-1 1 1,-1 0 0,1 1-1,-19-17 1,19 20 183,0 1 0,-1 0 0,0 1 0,0 0 0,-1 1 0,1 0 0,-1 1 0,0 0 0,0 0 0,-1 1-1,1 1 1,-1 0 0,1 0 0,-1 1 0,-18 1 0,6 2 113,0 2-1,1 0 0,-1 2 0,1 0 1,1 1-1,-1 2 0,1 0 1,1 2-1,-1 0 0,2 1 1,0 1-1,-27 23 0,19-12 44,1 1-1,1 1 1,1 1-1,1 2 1,2 0-1,1 2 1,-24 43-1,35-53-154,1 1 0,0-1 0,2 2 0,1-1 0,0 1 0,2 0 0,0 0 0,2 0 0,0 1 0,2-1 0,1 0 0,0 1 0,2-1 0,0 0 0,2 0 0,1 0 0,0-1 0,2 0 0,16 34 0,-13-34-76,1-2 0,1 1 0,0-2 0,2 0-1,0 0 1,1-2 0,1 0 0,0-1 0,1 0-1,1-2 1,1 0 0,0-1 0,0-1 0,1-1-1,1 0 1,0-2 0,0-1 0,1-1 0,26 6-1,-20-8-34,1-2 0,-1 0 0,0-2 1,1-1-1,-1-1 0,0-2 0,1-1 0,-1-1 0,-1-2 0,1-1 0,-1-1 0,35-16 0,-46 17-48,0-1 0,-1 0 0,0-1 0,-1-1 0,0-1 1,-1 0-1,0 0 0,-1-2 0,0 0 0,-1 0 0,0-1 0,-2 0 0,0-1 0,0-1 1,-2 1-1,0-1 0,-1-1 0,0 1 0,-2-1 0,5-24 0,-7 17-6,0 0 0,-2-1 0,-2 0 0,0 1 0,-1-1 0,-2 1 0,0 0 1,-10-29-1,1 13-6,-1 1 1,-2 1-1,-2 1 1,-24-40 0,29 57-91,0 0 0,-2 1 0,0 0 0,-2 1 1,0 1-1,-38-31 0,45 41-215,-1 1 0,0 0 0,0 1 0,-1 1 0,0 0 0,0 0 0,0 1-1,-1 0 1,1 1 0,-1 1 0,0 0 0,0 1 0,1 0 0,-1 1 0,-15 1 0,-8 5-959,1 1-1,0 2 1,0 1 0,1 2-1,0 1 1,1 2-1,0 1 1,2 1 0,-37 27-1,-3 6-3479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44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1096 0 22297,'-124'983'0,"-848"-797"0,1868 235 0,-1019 560 0,800-1702 0,219 1142 0,-1374-1289 0,1156 146 0,-1650 908 0,494-1053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58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257 219 2888,'-9'-20'955,"-1"0"0,-1 1 0,-1 1 0,0-1 0,-2 2-1,-24-26 1,20 26 553,-37-27-1,53 43-1017,-4 5-250,1 1-164,1 1 0,-1-1-1,1 1 1,0 0 0,0 1-1,1-1 1,-1 1 0,2-1-1,-1 1 1,1 0 0,0 0-1,0 0 1,-1 10 0,-6 42 162,2 0-1,3 0 1,2 1 0,3-1 0,2 0 0,3 0 0,3 0 0,2 0 0,28 85 0,-28-114-54,1 0 0,2 0 1,31 50-1,-35-66-79,0 0 0,0-1 0,1 0-1,1-1 1,0-1 0,1 1 0,0-2 0,30 18-1,-37-24-56,1-1 0,0 0 0,0 0 0,0 0 0,0-1 1,1 0-1,-1 0 0,0-1 0,1 0 0,-1-1 0,1 1 0,0-1 0,-1-1 0,1 1 0,11-4 0,-10 1-9,0 0 0,0 0 0,0-1 0,-1-1 1,1 1-1,-1-1 0,-1-1 0,1 1 0,-1-2 0,0 1 1,8-9-1,-3 1-9,0-1 1,-1 0 0,-1-1-1,-1-1 1,0 1-1,-1-1 1,-1-1-1,0 1 1,-1-1 0,-1-1-1,5-35 1,-7-22-13,-4 1 0,-18-143 0,6 102-451,8 50-2078,4 63 1734,1 17-1779,0-9 2531,6 323-9337,1-279 6786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5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1 368 6249,'6'13'9,"-4"-7"75,1 0 1,0 0-1,0 0 0,1 0 1,0-1-1,0 0 0,0 1 1,0-1-1,1-1 0,0 1 1,7 5-1,-9-9 4,1 0 0,-1 0 0,0-1 0,0 0 0,1 1 0,-1-1 0,0 0 0,0 0 0,1-1 0,-1 1 0,0-1 1,0 1-1,0-1 0,0 0 0,5-2 0,45-22 761,-36 15-630,-1 0 0,0-2-1,-1 0 1,-1 0 0,0-2 0,0 0-1,-2 0 1,1-1 0,-2 0 0,0-1-1,-1-1 1,-1 0 0,14-35-1,-19 43-84,0-1 1,0 1-1,1 0 0,0 1 0,7-10 0,-5 22-67,4 3-39,0 1 0,0 1 0,-1-1 0,0 2-1,0 0 1,-1 0 0,0 0 0,-1 1 0,-1 1 0,8 12 0,-3-2-20,0 1 1,-1 0-1,-2 1 0,13 44 1,-19-57-14,-1 1 0,0-1 0,-1 1 0,0 0 1,-1-1-1,0 1 0,-1 0 0,-4 19 0,9-49 0,1 0 0,0 1 0,1-1-1,11-20 1,93-123-26,-75 116 126,-3-1 0,46-89 0,-78 134-81,1 0 0,0 0 0,-1-1 0,1 1 0,-1 0 0,1 0 0,-1-1 0,0 1 0,1-1 0,-1 1 0,0 0 0,0-1 0,0 1 0,0 0 1,0-1-1,0 1 0,0-1 0,-1-1 0,0 2 12,0 0 0,0 0 0,0 0 0,0 0 0,-1 0 0,1 0 0,0 0 0,0 0 0,-1 0 0,1 1 0,0-1 0,-1 0 0,-1 0 0,3 1-18,-1 0-1,1 0 1,-1 0 0,1-1 0,-1 1-1,1 0 1,-1 0 0,1 0 0,-1 0-1,1 0 1,0 0 0,-1 0 0,1 0-1,-1 0 1,1 0 0,-1 1 0,1-1-1,-1 0 1,1 0 0,-1 0 0,1 0-1,0 1 1,-1-1 0,1 0 0,-1 1-1,-11 5 76,1 0-1,0 1 1,0 0-1,0 1 0,1 0 1,0 0-1,1 1 1,0 1-1,0 0 1,1 0-1,-10 16 0,15-21-51,0 0-1,0 0 0,0 1 1,1-1-1,0 1 0,0 0 0,0 0 1,1-1-1,-1 1 0,1 0 1,1 0-1,-1 0 0,1 0 0,0 0 1,1 0-1,-1 0 0,1 0 1,0 0-1,1 0 0,0 0 1,0 0-1,0-1 0,0 1 0,1-1 1,0 1-1,0-1 0,0 0 1,6 6-1,0-2-88,1 1 0,0-1 0,1-1 0,0 0 0,0-1 1,1 0-1,0 0 0,0-1 0,1-1 0,-1 0 0,19 4 0,2-1-695,0-1 0,0-2 0,50 1 0,-39-6-1059,0-2 1,-1-2-1,54-11 0,-4-4-2073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59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70 7821,'0'0'-249,"-5"5"-315,-2 1 559,5-4 8,-1 0 1,1 1-1,0-1 0,0 0 1,0 1-1,0-1 0,0 1 0,0 0 1,1 0-1,-1-1 0,0 5 1,1-5 26,0 0 1,1 0-1,-1 1 1,0-1 0,1 0-1,0 1 1,0-1-1,0 0 1,0 1-1,0-1 1,0 0 0,0 1-1,1-1 1,-1 0-1,1 1 1,0-1 0,0 0-1,0 0 1,2 4-1,-1-3 16,0 0-1,1-1 1,-1 1-1,1 0 0,0-1 1,0 0-1,0 1 1,0-1-1,0 0 1,0-1-1,5 3 0,2-1 40,-1 1 0,0-2-1,1 1 1,-1-1 0,1-1-1,0 0 1,0 0 0,14-2-1,-14 0-35,-1-1-1,0 0 0,1 0 1,-1-1-1,-1 0 0,1-1 1,0 0-1,-1 0 0,0-1 1,10-7-1,-14 10-22,0-1-1,-1 0 1,1 0-1,-1 0 1,0-1-1,0 1 1,0-1-1,-1 0 1,1 1 0,-1-1-1,0 0 1,0-1-1,0 1 1,0 0-1,-1 0 1,0-1 0,0 1-1,0-1 1,0 1-1,-1-1 1,0 1-1,0-7 1,-4 1 153,0 5-127,1 1-1,0-1 0,-1 1 1,0 0-1,0 0 0,0 0 1,0 0-1,-1 1 0,0 0 1,1 0-1,-1 0 0,0 0 1,0 1-1,-1 0 0,1 0 1,0 0-1,-1 1 0,1 0 1,-1 0-1,-8-1 0,-6 2 92,0 0-1,-1 1 1,1 2-1,0 0 1,0 1-1,0 0 0,0 2 1,1 0-1,0 2 1,-31 16-1,30-13 21,0 0-1,2 2 0,-1 0 1,2 1-1,0 1 0,0 1 1,1 0-1,1 1 0,-19 29 1,30-39-110,0 0-1,0 0 1,0 0 0,1 0 0,1 1 0,-1-1 0,1 1 0,0 0-1,1-1 1,0 1 0,0 0 0,1 0 0,0 0 0,0 0 0,1 0 0,0 0-1,0 0 1,1-1 0,0 1 0,0 0 0,1-1 0,0 0 0,0 1-1,1-1 1,-1 0 0,2-1 0,-1 1 0,1-1 0,0 0 0,0 0 0,1 0-1,0-1 1,8 7 0,6 2-212,1 0 1,0-1-1,1-1 0,1-1 1,-1-1-1,2-1 0,35 9 0,-7-6-1327,1-2 0,80 5 0,-86-14-540,-1-1 0,55-8 0,-40 0-638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0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331 471 6301,'7'-14'192,"0"1"1,0-2-1,-2 1 1,0-1-1,0 0 1,-1 0-1,-1 0 1,-1 0 0,0 0-1,-1-1 1,0 1-1,-1-1 1,-1 1-1,-4-23 1,4 34-127,1 0-1,-1 0 1,-1 0 0,1 0-1,0 0 1,-1 0 0,0 1-1,0-1 1,0 1 0,0-1-1,0 1 1,-1 0 0,0 0 0,1 0-1,-1 0 1,0 1 0,-1-1-1,1 1 1,0-1 0,-1 1-1,1 0 1,-1 0 0,0 1-1,1-1 1,-1 1 0,0 0 0,0 0-1,0 0 1,-7 0 0,0 0 44,0 0 1,-1 1 0,1 0 0,0 0 0,-1 2 0,1-1-1,0 2 1,0-1 0,-15 6 0,12-2 54,0 0 1,1 1 0,-1 0-1,1 0 1,1 2-1,-14 11 1,21-16-81,0 1 0,1 0 0,-1 0 0,1 0 0,0 0 0,1 1 0,-1-1 0,1 1 0,0 0 0,1 0 0,-1 1 0,1-1-1,1 0 1,-1 1 0,1-1 0,-1 11 0,2-4 51,0 0 0,1 0 0,1 0-1,0 0 1,1 0 0,0 0 0,1 0-1,0-1 1,8 16 0,-1-6 57,2 0 0,0 0 0,30 34 1,-42-55-170,0 0 1,0 0-1,0 0 1,0 0-1,0 0 1,0-1-1,0 1 1,1-1-1,-1 1 1,0-1-1,1 1 1,-1-1-1,0 1 1,1-1-1,-1 0 1,0 0-1,1 0 1,-1 0-1,0 0 1,1 0-1,-1 0 1,1 0-1,-1-1 1,2 0-1,1 0 8,-1 0-1,1 0 1,-1-1-1,1 1 1,-1-1-1,0 0 1,0 0-1,3-3 1,2-3 40,0 0 1,0-1 0,-1 0 0,0 0 0,-1-1-1,0 1 1,7-16 0,26-78 209,-7 15-58,-15 49-154,-15 37-65,1 9-11,29 74 55,-18-43-6,22 44 0,-24-62-18,0 0 1,25 31 0,-31-44-12,-1-1 1,1 0 0,0 0 0,0-1-1,1 0 1,0 0 0,-1 0-1,2-1 1,-1 0 0,14 5-1,-18-8-10,0-1-1,-1 0 1,1 0-1,0 0 1,0-1-1,0 1 1,0-1-1,-1 1 1,1-1-1,0 0 1,0 0-1,-1 0 1,1 0-1,-1-1 1,1 1-1,-1-1 1,3-2-1,39-34 16,-39 32-16,17-19-35,1 2 0,1 0-1,34-24 1,-49 41 10,-1 1-1,1 0 0,0 0 1,0 1-1,0 0 0,1 1 1,-1 0-1,1 0 0,0 1 1,-1 0-1,1 1 0,0 0 1,0 1-1,0 0 0,14 2 1,-12 0-16,-1 0 1,1 1-1,0 1 1,-1-1 0,0 2-1,0 0 1,0 0-1,0 1 1,-1 0 0,16 13-1,-11-6-64,-1 1-1,-1 0 1,0 0-1,-1 2 1,19 29 0,-18-30 45,5 8-84,-12-26 103,3-3 0,0 0 0,0-1 0,0 0 0,-1 0-1,0-1 1,-1 0 0,0-1 0,10-14 0,49-87-396,-48 77 345,18-38-87,-32 63 141,-1 0 0,0-1 0,-1 1 1,0 0-1,0-1 0,1-16 0,-3 23-13,-14-16 25,12 14 28,-5 8 29,0 0-19,1 0 0,0 0-1,0 1 1,0 0 0,0 0-1,1 0 1,0 1 0,0 0-1,0 0 1,1 0 0,0 1-1,0-1 1,0 1 0,1 0-1,0 0 1,1 0 0,-3 8-1,4-8-4,0 0 0,0 1 1,0-1-1,1 0 0,0 0 0,1 0 0,-1 0 0,1 0 0,1 1 0,-1-2 1,1 1-1,1 0 0,-1 0 0,1-1 0,0 1 0,1-1 0,-1 0 0,1 0 0,0 0 1,1 0-1,-1-1 0,1 1 0,1-1 0,-1-1 0,0 1 0,1-1 0,0 0 1,7 4-1,3 1-66,1-1 0,-1-1 1,1 0-1,1-1 0,-1-1 1,1-1-1,0 0 0,0-1 1,0-1-1,21-1 1,-17-1-33,0 0 1,0-2 0,0-1 0,0-1 0,0 0 0,-1-2 0,0 0 0,0-2 0,-1 0 0,0-1 0,0-1 0,-1-1 0,0-1 0,-1 0 0,0-1 0,-1-2 0,26-27 0,-24 20 63,-1-2-1,-2 0 1,0-1 0,-2-1 0,-1 0 0,-1-1 0,-1-1-1,-1 1 1,-1-2 0,-2 1 0,5-40 0,-12 65 32,1 0 0,-1 0 0,0 0 0,0 0 0,0 0 0,0-1 0,-1 1 1,1 0-1,-1 0 0,0 0 0,0 0 0,0 0 0,0 0 0,-1 1 0,1-1 1,-4-5-1,4 8-5,1-1 0,-1 1 1,0-1-1,0 1 0,0 0 1,0-1-1,0 1 1,0 0-1,0 0 0,0 0 1,0 0-1,0 0 0,0 0 1,0 0-1,0 0 1,0 0-1,0 0 0,0 0 1,0 0-1,0 1 0,-2 0 1,-5 3 40,3 0-32,1 1 0,0 0-1,0 0 1,0 0 0,0 0 0,1 1 0,0 0 0,0-1 0,1 1 0,-1 0 0,1 0 0,0 1-1,1-1 1,0 0 0,-1 9 0,2-7 5,0 1-1,0 0 1,1 0-1,0 0 1,1-1-1,-1 1 0,2 0 1,-1-1-1,1 0 1,1 0-1,5 11 1,7 6 21,1-1 0,1-1 0,1 0 0,41 38 0,9 10 40,-64-67-57,-1 1 0,-1-1 1,1 1-1,-1 1 0,0-1 0,0 0 1,0 1-1,-1-1 0,4 12 0,-6-15-13,0-1 0,0 1 0,0-1 0,0 1-1,-1 0 1,1-1 0,-1 1 0,1-1-1,-1 0 1,1 1 0,-1-1 0,0 1-1,0-1 1,0 0 0,1 0 0,-3 2 0,1 0 12,-2 3-6,-1 1-1,0-2 1,0 1-1,0 0 1,-1-1 0,0 0-1,0-1 1,0 1-1,-1-1 1,-9 5 0,-8 3-360,-35 11 0,-124 33-7648,149-47 5385,7-1-198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1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392 208 6057,'-171'23'-717,"7"11"4711,155-29-3192,9-5-762,0 1 0,0-1 0,0 0 0,0 1 0,0-1 1,0 0-1,0 0 0,1 1 0,-1-1 0,0 0 0,0 0 0,0 1 0,0-1 0,0 0 0,0 0 0,1 0 0,-1 1 1,0-1-1,0 0 0,0 0 0,0 0 0,1 1 0,-1-1 0,0 0 0,0 0 0,1 0 0,-1 0 0,0 0 0,0 0 1,1 1-1,-1-1 0,0 0 0,0 0 0,1 0 0,-1 0 0,0 0 0,0 0 0,1 0 0,-1 0 0,0 0 1,1 0-1,-1 0 0,0 0 0,30 5 643,54 5 0,483-11 2097,10-37-1264,-405 25-1108,548-42 848,1178-77 1076,3 80-1348,-1874 52-1022,50 0-241,109 15-1,-181-15 244,29 7-163,-33-6 178,0-1 1,0 0-1,0 0 1,0 1-1,0-1 1,0 0-1,0 1 1,-1-1-1,1 1 1,0-1-1,0 1 1,0-1-1,-1 1 1,1 0-1,0-1 1,-1 1 0,1 0-1,-1 0 1,1-1-1,-1 1 1,1 0-1,-1 0 1,1 0-1,-1 0 1,0 0-1,1 1 1,-8 3-262,-9 3 139,-1 0 0,0-2 0,-1 0 0,-18 3 0,-83 14-371,112-22 487,-593 61-1781,-7-46 400,369-13 876,-2081 153-2402,123 138 3075,2158-289 26,14-2 202,0 1 1,-39 11-1,57-14-198,37 1 1390,436-28 240,1856-120 2212,14 47-1870,-2082 100-1698,-59 0-2527,-68-5-4062,-116 3 4187,-1 0 0,0 0 0,1-1 0,20-7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2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2 116 10709,'4'-21'703,"-3"17"59,-1 0 75,-7-80 6833,7 81-7474,1 12-3598,-2 206-8126,6-166 7437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2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9933,'0'1'176,"0"0"-1,0-1 1,0 1 0,0-1-1,0 1 1,0 0 0,1-1-1,-1 1 1,0-1 0,0 1-1,1-1 1,-1 1 0,0-1-1,1 1 1,-1-1 0,0 1-1,1-1 1,-1 1 0,1-1-1,-1 1 1,1-1 0,-1 0-1,1 1 1,-1-1 0,1 0-1,-1 0 1,1 1 0,0-1 0,-1 0-1,1 0 1,-1 0 0,1 0-1,0 0 1,9-13 3711,-8 8-5348,1 0 601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4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15 193 6645,'-14'-193'5893,"62"717"-3597,8-169-3821,-55-348 1140,1 1-1,-1-1 0,-1 1 0,0 0 1,-1 14-1,1-21 274,0 0-1,0 0 1,-1-1 0,1 1 0,0 0-1,-1 0 1,1 0 0,-1-1-1,1 1 1,-1 0 0,1-1-1,-1 1 1,1 0 0,-1-1 0,0 1-1,1-1 1,-1 1 0,0-1-1,0 1 1,1-1 0,-1 1-1,0-1 1,0 0 0,0 1 0,1-1-1,-1 0 1,0 0 0,0 0-1,0 0 1,0 0 0,-1 0-1,-23-2-2310,24 2 2370,-27-10-3016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260 153 6097,'43'-6'932,"-43"-16"293,-2 17-916,1 0-205,0-1 0,0 1 0,-1-1 0,0 1 1,0 0-1,-1-1 0,1 1 0,-1 0 0,0 1 0,-1-1 1,1 0-1,-1 1 0,0 0 0,0 0 0,0 0 0,0 0 1,-1 1-1,0-1 0,0 1 0,1 1 0,-2-1 0,1 1 1,0-1-1,0 1 0,-9-1 0,-51-9 755,61 12-681,-1 1 10,0 0-123,0 0-1,0 0 1,0 1-1,0 0 1,0-1-1,0 2 1,0-1-1,1 1 0,0-1 1,-1 1-1,1 1 1,0-1-1,0 0 1,1 1-1,-1 0 0,1 0 1,0 0-1,0 0 1,0 1-1,0-1 1,1 1-1,-1 0 0,1-1 1,-1 7-1,-3 5 143,1 0-1,0 0 0,1 1 0,1-1 1,1 1-1,-1 34 0,3-42-58,0 0 0,1 0 1,0 0-1,1 0 0,0 0 0,1 0 0,0-1 0,0 1 1,0-1-1,1 0 0,0 0 0,1 0 0,0 0 0,9 10 1,-13-17-105,0 1 1,1-1-1,-1 0 1,0 0 0,1 1-1,-1-1 1,0 0-1,1 0 1,0-1-1,-1 1 1,1 0 0,-1 0-1,1-1 1,0 1-1,0-1 1,-1 1-1,1-1 1,0 0 0,0 0-1,-1 0 1,1 0-1,0 0 1,0 0-1,0 0 1,-1-1 0,1 1-1,0-1 1,0 1-1,-1-1 1,1 1-1,0-1 1,-1 0 0,1 0-1,-1 0 1,1 0-1,-1 0 1,2-2-1,2-1 84,0-1 0,-1 0-1,1 0 1,-1 0-1,-1-1 1,1 1 0,-1-1-1,6-12 1,4-17 742,-2-1 0,12-61 1,-23 95-832,1 0-1,-1 1 1,1-1 0,-1 1-1,1-1 1,0 1 0,0-1-1,-1 1 1,1-1 0,0 1 0,0 0-1,0 0 1,1-1 0,-1 1-1,0 0 1,0 0 0,3-2 0,-2 2 162,4 6-110,12 15 47,0 1-1,27 43 1,9 11 207,-53-74-282,0 0-56,0 0 0,0 0-1,0 0 1,0-1 0,0 1 0,0 0 0,0-1-1,0 1 1,0-1 0,1 1 0,-1-1-1,0 0 1,0 1 0,0-1 0,1 0 0,-1 0-1,0 0 1,1 0 0,-1 0 0,0 0 0,0 0-1,1 0 1,-1-1 0,0 1 0,0 0 0,0-1-1,1 1 1,-1-1 0,0 1 0,0-1 0,0 0-1,2-1 1,26-26-78,-14 8-625,-1 0 0,-1 0-1,0-1 1,13-34 0,-23 47-951,-1 1 1,0-1 0,0 0 0,1-15 0,0 2-3690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4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136 583 6905,'-9'-8'-28,"-11"-12"141,1-1 0,1-1 0,-23-35 1,37 50-47,0 1 0,1-1 0,0 0 1,0 0-1,1 0 0,-1 0 0,1 0 0,1-1 1,0 1-1,0-1 0,0 1 0,1-1 1,0 1-1,0-1 0,1 1 0,0-1 0,0 1 1,4-12-1,0 7 8,1 0 1,0 0 0,1 0-1,0 1 1,1 0-1,0 0 1,1 0 0,0 1-1,19-15 1,-7 7-1,1 2 1,1 1-1,46-24 0,-34 23-255,1 2-1,0 1 1,1 2-1,0 1 1,48-5-1,-33 9-1850,80 1 1,-65 6-634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7317,'-12'14'328,"5"-2"292,-5 3 440,4-5-348,44-5-1916,5-20-5773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83 7785,'-34'-58'872,"32"56"-765,-2-7 2,1 7-23,2 11 437,3 8-451,0 1 0,2-1 1,0 0-1,0 0 0,9 17 0,-1-5 88,-11-28 547,-4-14-577,-12-42 36,13 49-113,-1 0 0,1 0 0,-1 0 0,-1 0 0,1 1 0,-1 0 0,1-1 0,-2 1 0,1 1 0,0-1 0,-1 1 0,0-1 0,0 1 0,-1 1 0,1-1 0,-1 1 0,1 0 0,-1 0 0,0 0 0,0 1 0,0 0 0,-1 0 0,1 1 0,0 0 0,-1 0 0,1 0 1,-1 1-1,1 0 0,-1 0 0,1 0 0,0 1 0,-1 0 0,1 1 0,0-1 0,-1 1 0,1 0 0,0 1 0,-10 5 0,5-1 24,0 1 1,1 1 0,-1 0-1,2 0 1,-1 1-1,1 0 1,1 1-1,0 0 1,0 0 0,1 1-1,1 0 1,-9 20-1,6-8 47,1 1-1,1-1 1,1 1-1,1 1 0,-3 42 1,8-51-76,0 1 0,1-1-1,1 0 1,1 0 0,1 0 0,0 0 0,1 0 0,1-1 0,0 0 0,2 0 0,-1 0 0,2-1 0,0 0-1,1-1 1,0 0 0,1-1 0,1 0 0,16 14 0,-8-9-247,0-1 1,2-1-1,0-1 1,1-1-1,0-1 0,1 0 1,0-2-1,1-2 1,0 0-1,1-1 0,29 5 1,-29-10-776,1-1 1,-1-1-1,1-1 1,-1-1-1,1-2 0,-1 0 1,0-2-1,33-10 1,-7-1-1831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509 227 6697,'-261'84'487,"16"-4"3251,242-80-1640,19-5-1477,424-130 1558,24 16-1726,-453 117-488,341-79-1179,-245 61-1248,143-7 0,-240 26 1975,28 0-1149,-36 1 1393,0 1 1,0-1-1,0 0 1,0 1-1,0-1 1,-1 1-1,1-1 1,0 1-1,0 0 1,0 0 0,-1 0-1,1 0 1,0 0-1,2 2 1,1 7-2242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1122 167 5997,'-621'207'94,"205"-78"3379,396-123-2583,1-1-1,-26 4 2519,52-16-2669,5-4-525,0 0-1,1 2 1,0-1-1,1 2 1,0 0-1,25-11 1,106-35 560,-138 52-749,398-122-1,8 15-3809,-1-1-3732,-268 69 2867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8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584 199 3964,'-6'-28'138,"2"6"360,0 1-1,-2 1 0,-8-23 1,12 39-364,0 0 1,0 0 0,0 0 0,0 0-1,0 1 1,-1-1 0,0 0-1,1 1 1,-1 0 0,-1 0 0,1 0-1,0 0 1,-1 0 0,0 1 0,1-1-1,-1 1 1,0 0 0,0 0-1,0 0 1,-6-1 0,-3 4 394,-1 3-339,0 1 0,0 0 0,0 0 1,1 1-1,-1 1 0,2 1 1,-1 0-1,1 0 0,-20 19 0,0 5 193,1 1-1,2 1 1,2 2-1,1 1 1,1 1-1,3 1 1,1 1-1,2 1 1,2 0-1,1 1 0,2 1 1,3 1-1,-12 77 1,22-107-225,0 1 0,1 0 0,1-1 1,0 1-1,1-1 0,0 1 0,1-1 0,1 0 0,0 0 1,1 0-1,7 15 0,-8-22-92,0 0-1,1 0 1,0 0 0,0-1 0,0 1-1,1-1 1,0 0 0,0-1 0,0 0-1,1 0 1,0 0 0,0 0 0,0-1-1,0-1 1,1 1 0,-1-1 0,1 0 0,0-1-1,0 0 1,16 2 0,-14-3-62,0 0 0,0-1 0,1-1 0,-1 0 0,0 0 0,0-1 1,0 0-1,-1 0 0,1-1 0,0-1 0,-1 0 0,0 0 0,16-10 0,-11 4-33,-1 0-1,0 0 1,0-1-1,-1-1 1,-1 0-1,0-1 1,15-21-1,-23 28 14,1 0 0,-1 0 0,-1 0 0,1 0 0,-1 0 0,0 0 0,0-1 0,1-12 0,-3 18 14,0 0 0,0 0 0,0 0 0,-1 0 0,1 0 0,0 0 1,0 0-1,-1 0 0,1 0 0,0 0 0,-1 0 0,1 1 0,-1-1 0,1 0 0,-1 0 0,0 0 0,1 1 0,-1-1 0,0 0 0,1 0 0,-1 1 0,0-1 0,0 1 0,0-1 1,-1 0-1,-16-6 13,5 10 23,-4 5-9,1 0 0,0 1 0,1 0 0,0 1 0,0 1 0,-18 17 0,7 0 31,1 0 0,1 1-1,1 1 1,-27 49 0,40-60-11,0 1 1,1-1-1,1 1 1,1 1 0,1 0-1,1 0 1,0 0 0,2 0-1,-1 32 1,3-51-38,1 0 1,0 0-1,0 0 0,0 1 1,0-1-1,0 0 0,1 0 1,-1 0-1,1 0 0,-1 0 1,1 0-1,0 0 0,0 0 1,-1 0-1,1 0 0,1 0 1,-1 0-1,0-1 0,0 1 1,1 0-1,-1-1 0,1 1 1,-1-1-1,1 1 0,0-1 1,0 0-1,-1 0 1,1 0-1,0 0 0,0 0 1,0 0-1,0 0 0,0-1 1,0 1-1,1-1 0,2 1 1,4-1 5,0-1-3,-1 1 0,0 0 0,0 1 0,14 3 0,-20-3 5,0-1 1,0 2-1,-1-1 1,1 0-1,-1 0 1,1 0-1,-1 1 1,0-1-1,1 1 1,-1-1-1,0 1 1,0 0-1,0-1 1,0 1-1,0 0 1,0 0 0,0 2-1,9 35 212,-9-33-188,33 205 543,-19-109-357,37 139-1,-36-190-423,1-1-1,3 0 1,33 56-1,-42-85-285,2-1 0,0 0-1,2-1 1,0-1 0,1 0-1,1-1 1,0 0 0,1-2 0,31 21-1,-36-29-378,0-1 0,0 0 0,0 0 1,0-2-1,1 1 0,0-2 0,0 0 0,0-1 0,0 0 0,0-1 0,17-1 0,22-5-3834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313 122 8665,'-10'-34'-917,"-20"-43"0,29 75 1008,-1 0 24,-9-4 65,8 5 74,-4 6 83,-9 7-51,1 2 0,0 0 0,1 1 0,0 0 0,1 1-1,-20 34 1,5-3 517,-33 74 0,54-104-532,0 0-1,2 1 1,-1-1 0,2 1-1,0 0 1,2 0 0,-2 28-1,4-42-206,0 1 0,0-1-1,0 1 1,1 0 0,0-1-1,0 1 1,0-1 0,0 0-1,1 1 1,0-1 0,0 0-1,0 0 1,0 0 0,1 0-1,-1 0 1,1 0 0,0-1-1,0 0 1,0 1 0,1-1-1,-1 0 1,1 0 0,0-1-1,0 1 1,0-1 0,0 0-1,0 0 1,0 0 0,0-1-1,1 1 1,-1-1 0,1 0-1,-1 0 1,7 0 0,3 0 28,0-1 0,-1 0-1,1-1 1,0-1 0,0 0 0,0-1 0,-1 0 0,0-1 0,1 0-1,22-12 1,-12 4-10,-1-1-1,0-2 1,-1 0-1,33-29 1,-44 34-48,-1-1 1,0 0-1,-1 0 1,0-1-1,0 0 0,-2-1 1,1 0-1,10-28 1,-16 36-25,-1 0 1,0 0-1,1-1 1,-2 1-1,1 0 1,0-1-1,-1 1 1,0-1-1,-1 1 1,1-1-1,-3-9 1,1 11-8,1 0-1,-1 0 1,0 0 0,0 0 0,0 1 0,-1-1-1,1 1 1,-1-1 0,0 1 0,0 0-1,0 0 1,0 1 0,-1-1 0,1 0 0,-1 1-1,0 0 1,-4-2 0,2 1-63,-2 0 0,1 1 0,0 0-1,0 0 1,-1 1 0,1 0 0,-1 0 0,1 1 0,-1 0 0,1 0-1,-1 1 1,1 0 0,-1 0 0,1 1 0,-1 0 0,1 0 0,0 0-1,-12 7 1,4-1-182,0 0 0,1 0 0,0 2-1,1-1 1,0 2 0,1 0 0,-18 19 0,22-20-3,1 0 0,0 0 1,0 1-1,1 0 0,0 0 1,1 1-1,0-1 1,1 1-1,1 0 0,-5 23 1,5-11-277,1 1-1,2 0 1,0-1 0,5 36 0,-3-42 784,-2 1 0,-3 30 1,1-32 342,1 0 1,2 32 0,0-44-467,0 0 0,0 0 0,0 0-1,1 0 1,-1 0 0,1 0 0,1 0 0,-1-1 0,0 1 0,1-1 0,0 0 0,0 1 0,6 5 0,-4-6 88,0 0 1,0 0 0,1-1 0,-1 0 0,7 4-1,-7-5-82,0 0 0,0 1-1,-1 0 1,1 0 0,-1 1-1,0-1 1,5 6 0,-6-6-75,-1 0 1,0 0 0,0 0-1,-1 1 1,1-1-1,-1 1 1,1 0 0,-1-1-1,0 1 1,0 0-1,-1 0 1,1-1 0,-1 1-1,0 5 1,-1 7 147,-1 0 0,-4 20-1,2-16-63,-34 182 774,-38 271 431,75-450-1511,0 0 0,1 0 0,1 0-1,1-1 1,1 1 0,1-1 0,1 1 0,1-1-1,14 34 1,-15-46-327,1 1-1,-1-2 1,2 1 0,-1-1-1,1 0 1,1 0-1,0-1 1,16 14 0,-15-16-281,-1 0 0,1-1 0,1 0 0,-1 0 0,1-1 0,-1 0 0,1-1 0,0 0 0,1-1 0,18 3 0,9-4-3836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0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254 180 8797,'10'-15'-120,"-1"-1"0,-1 0 0,0 0 0,-1 0 0,-1-1 0,5-21 0,-11 36 172,0 0 0,0 0 0,0 0 0,0 0 0,-1 0-1,1 0 1,0 0 0,-1 0 0,0 0 0,1 0-1,-1 0 1,0 0 0,0 1 0,0-1 0,0 0 0,0 1-1,0-1 1,-1 1 0,1-1 0,-2-1 0,1 2-75,2 0 44,-1 1 1,0-1-1,0 1 0,0-1 1,0 1-1,0 0 0,0 0 1,0-1-1,0 1 0,0 0 1,0 0-1,0 0 1,0 0-1,0 0 0,0 0 1,0 0-1,0 0 0,0 1 1,0-1-1,0 0 1,-2 1-1,-8 5 283,-15 17 10,1 2 1,1 0-1,1 2 1,2 0-1,0 1 0,2 2 1,1 0-1,1 1 1,2 0-1,1 1 0,-12 43 1,23-64-157,0 0 0,1 1 0,1-1 0,-1 0 1,2 1-1,0-1 0,0 1 0,1-1 0,0 1 0,1-1 0,3 11 1,-3-16-95,0 0 1,0 0-1,1-1 1,0 1 0,0-1-1,0 0 1,1 0 0,-1 0-1,1 0 1,0-1 0,1 1-1,-1-1 1,1 0-1,0-1 1,0 1 0,0-1-1,0 0 1,1 0 0,-1 0-1,1-1 1,11 3 0,-6-2-35,0-1 0,1 0 1,-1-1-1,0-1 1,0 0-1,0 0 1,1-1-1,-1 0 1,0-1-1,0 0 1,0-1-1,0 0 1,-1-1-1,1 0 1,-1-1-1,0 0 1,0-1-1,-1 0 1,1 0-1,-1-1 0,-1 0 1,14-13-1,-14 11-42,-1 1 0,0-1 0,0 0 0,0-1-1,-1 0 1,-1 0 0,1 0 0,-2 0 0,1-1 0,-2 0-1,1 0 1,-2 0 0,1 0 0,-1-1 0,-1 1 0,0-1-1,-1 1 1,0-1 0,-1 1 0,0 0 0,0-1-1,-5-12 1,1 6-5,-2 0 1,0 1-1,-1 0 0,-1 1 0,0 0 1,-1 0-1,-1 1 0,-1 0 0,-16-17 1,20 24-8,0 0 0,-1 0 0,0 1 0,-1 0 0,1 1 1,-1 0-1,0 1 0,-1-1 0,1 2 0,-1 0 0,0 0 1,0 1-1,0 0 0,-1 1 0,1 0 0,-13 0 1,22 3-18,0-1 0,0 1 0,1 0 0,-1 0 0,0-1 0,0 1 0,1 1 0,-1-1 0,0 0 0,1 0 0,-1 0 0,1 1 0,0-1 0,-1 1 0,1-1 0,0 1 0,0 0 0,0-1 0,-1 3 0,3 4-374,2-1 243,0 1 0,0 0 0,1-1 1,0 0-1,1 0 0,-1 0 0,2-1 0,9 11 1,58 48-929,-51-47 664,36 37 0,-52-48 387,0 1-1,0 0 0,0 1 1,-1 0-1,0-1 1,0 2-1,-1-1 1,-1 0-1,1 1 1,-2 0-1,1 0 0,1 19 1,-3-12 105,-2 0 0,0 1 0,0-1 0,-2 0 1,0 0-1,-11 32 0,-54 131 677,-7 18 738,73-187-1252,-1-1 0,1 0 0,1 0 0,-1 16 0,2-25-188,1 1 0,-1 0 1,0-1-1,1 1 0,-1-1 0,1 1 1,0 0-1,-1-1 0,1 1 0,0-1 1,0 0-1,0 1 0,0-1 1,0 0-1,0 0 0,1 1 0,-1-1 1,0 0-1,1 0 0,-1 0 0,0-1 1,1 1-1,-1 0 0,1 0 1,-1-1-1,1 1 0,0-1 0,-1 1 1,3-1-1,3 2 66,1-1 1,-1 0-1,0 0 1,15-1-1,2-1 88,-4-1-25,0 1-1,0 1 0,38 5 1,-54-4-117,1 0 0,-1 0 0,0 0 0,0 0 0,1 1 0,-1-1 0,0 1 0,-1 0 0,1 1 0,0-1 0,0 1 0,-1-1 0,0 1 0,1 0 0,-1 0 0,0 1 0,-1-1 0,1 1-1,0-1 1,-1 1 0,0 0 0,0 0 0,2 6 0,0 4 91,0 0 0,-2 0-1,0 0 1,0 1 0,-2 17-1,-6 74 316,4-82-369,-13 116 360,-5 85-133,18-180-723,2 0 0,12 85 0,-9-114 1,1-1-1,0 1 1,1 0-1,0-1 1,1 0-1,1 0 1,17 26-1,-19-33-189,1-1 0,0 1 0,0-1 0,1-1 1,0 1-1,0-1 0,0-1 0,1 1 0,0-1 0,0-1 0,0 1 0,1-1 0,-1-1 1,18 6-1,18 0-4284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32 9321,'0'-1'-59,"1"-1"-1,0 1 1,0 0 0,-1 0 0,1 0-1,0-1 1,-1 1 0,1 0 0,-1-1 0,0 1-1,1 0 1,-1-1 0,0 1 0,0-1-1,0 1 1,0 0 0,0-3 0,-1 3 68,0 1 0,1-1 1,-1 1-1,0-1 0,1 1 1,-1 0-1,0-1 0,0 1 1,1 0-1,-1-1 0,0 1 1,0 0-1,0 0 0,0 0 1,1 0-1,-1 0 0,0 0 1,-1 0-1,-5-1-32,7 1 30,-1 0 1,1 0-1,-1 0 1,1 0-1,-1 0 0,0 0 1,1 0-1,-1 0 1,1 1-1,-1-1 1,0 0-1,1 0 1,-1 0-1,1 0 0,-1 1 1,1-1-1,-1 0 1,1 1-1,-1-1 1,1 0-1,-1 1 1,1-1-1,-1 1 0,-11 9 128,0 0-1,1 1 0,0 0 0,1 1 0,0 0 0,1 1 0,0 0 0,1 0 0,1 1 0,-10 23 0,14-29-58,0-1 0,1 1 0,0-1-1,0 1 1,1 0 0,0-1 0,0 1-1,1 0 1,0 0 0,1 0-1,-1 0 1,2-1 0,-1 1 0,1 0-1,0-1 1,0 1 0,1-1 0,0 0-1,1 0 1,-1 0 0,1 0 0,1 0-1,-1-1 1,7 7 0,1-1 11,0-2 1,1 1-1,0-2 1,1 0-1,0 0 0,0-1 1,1-1-1,0 0 1,0-1-1,1-1 1,0-1-1,23 5 0,-25-7-32,0 0-1,0 0 0,0-1 0,0-1 0,1 0 0,-1-1 0,0-1 0,0 0 0,-1-1 0,1 0 1,0-1-1,-1-1 0,0 0 0,23-13 0,-31 15-35,0-1 0,0 1 0,0-1 0,0-1 0,-1 1 0,1 0 0,-1-1 0,-1 0 0,1 0 0,-1 0 0,1-1 0,-1 1 0,-1-1-1,1 1 1,-1-1 0,0 0 0,-1 0 0,3-11 0,-4 9-5,0 0-1,0 0 0,-1 0 0,0 0 1,0 0-1,0 1 0,-1-1 0,-1 0 1,1 1-1,-1 0 0,-1 0 1,1-1-1,-1 2 0,-7-10 0,-1-1 3,-1 0 0,0 1 0,-1 1 0,-23-20 0,30 30-97,0 0-1,1 0 1,-1 0 0,-1 1-1,1 0 1,-1 0 0,1 1-1,-1 0 1,0 1 0,0-1-1,-1 1 1,1 1 0,-12-1 0,11 5-376,5 0 362,0 1-1,0-1 1,0 1 0,1 0-1,-1 0 1,1 0 0,0 1-1,0-1 1,1 1 0,-1 0-1,1 0 1,0 0 0,0 0 0,1 0-1,-1 0 1,1 0 0,0 0-1,1 1 1,-1-1 0,1 7-1,1 26-303,1-1-1,2 1 1,1-1-1,3 0 1,14 46-1,4 24-244,-12-32 575,15 61 3715,-28-135-3588,-1 0-1,1-1 1,0 1 0,-1 0-1,1-1 1,0 1-1,-1-1 1,1 0-1,0 1 1,0-1-1,-1 1 1,1-1-1,0 0 1,0 0-1,0 1 1,0-1-1,-1 0 1,1 0-1,0 0 1,2 0-1,-2 0-13,1 0 0,-1 0 0,0 1 0,1-1 0,-1 0 0,1 1 0,-1-1 0,0 1 0,1-1 0,-1 1 0,0 0 0,1 0 0,1 1 0,1 4 95,-1 0-1,1 1 1,-1-1-1,0 1 1,-1 0 0,1-1-1,-1 1 1,-1 1-1,1-1 1,-1 0 0,0 9-1,0 17 302,-4 40-1,1-42-207,-7 105 137,-5 217 1438,15-298-1579,2 0 0,3 0 0,3-1 0,20 73 0,-26-115-705,1-1-1,1 0 0,0 0 0,0 0 0,1-1 0,0 1 0,1-1 0,0-1 0,1 1 1,0-1-1,18 15 0,-21-20 173,0-1-1,0 1 1,0-1 0,1-1 0,0 1 0,0-1-1,-1 1 1,1-2 0,0 1 0,1-1 0,-1 0-1,0 0 1,0-1 0,0 1 0,1-1 0,-1-1-1,0 1 1,0-1 0,0 0 0,0-1 0,0 1-1,0-1 1,0 0 0,9-5 0,25-15-3871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2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319 131 8237,'-1'-9'-56,"0"1"-1,0-1 1,0 1 0,-1 0 0,-1 0-1,1 0 1,-1 0 0,-1 0 0,0 0-1,0 1 1,0-1 0,-1 1 0,0 0 0,-7-8-1,11 14 63,-1 1 0,1-1 1,0 1-1,0-1 0,0 1 0,0 0 0,-1-1 0,1 1 0,0 0 0,0 0 0,-1 0 0,1 0 0,0 0 0,0 0 1,-1 0-1,1 0 0,0 0 0,0 1 0,0-1 0,-1 0 0,1 1 0,-1 0 0,0 0 18,-4 2 36,0 0 1,0 0-1,0 1 1,0 0 0,1 0-1,-1 0 1,1 1-1,0 0 1,1 0-1,-1 0 1,1 0 0,-6 11-1,-2 1 93,-9 10 63,1 1 1,2 0-1,0 2 0,2 0 1,2 1-1,-15 45 0,26-64-113,-1 1 0,2 0 0,0 1-1,1-1 1,0 0 0,1 0 0,0 1-1,4 20 1,-2-25-35,0 1 0,1-1 0,0 0 0,1 0 0,0 0 0,1 0 0,-1-1 0,2 0 0,-1 0 0,1 0 0,0-1 0,1 0 0,8 8 0,-7-8-28,0-1 0,1 0 0,0 0-1,0-1 1,0 0 0,1 0-1,0-1 1,0-1 0,0 1 0,0-2-1,1 1 1,-1-1 0,1-1-1,-1 0 1,1-1 0,-1 0 0,1 0-1,0-1 1,-1 0 0,1-1-1,-1 0 1,0-1 0,0 0 0,0-1-1,0 0 1,0-1 0,-1 1-1,1-2 1,-2 1 0,1-2 0,0 1-1,-1-1 1,0 0 0,-1-1-1,0 1 1,13-19 0,-13 15-33,0-1 1,0 0-1,-1 0 0,-1 0 1,0-1-1,0 0 0,-1 0 1,-1-1-1,0 1 0,-1 0 1,-1-1-1,0 0 1,-1 1-1,0-1 0,-1 0 1,0 1-1,-1-1 0,-1 1 1,0-1-1,-1 1 0,0 0 1,-1 1-1,-1-1 0,0 1 1,-1 0-1,0 0 0,0 1 1,-1 0-1,-1 0 1,0 1-1,-20-19 0,16 19-9,0 0-1,0 1 0,0 1 1,-1 0-1,-19-8 0,26 13-35,-1 0-1,1 1 0,-1 0 0,1 0 0,-1 0 1,0 1-1,0 0 0,1 1 0,-1 0 1,0 0-1,0 0 0,-11 3 0,16-2 0,0-1-1,1 1 1,0 0-1,-1 0 1,1 0-1,0 0 1,-1 0-1,1 0 1,0 1-1,0-1 1,0 1-1,0-1 1,0 1-1,0 0 1,0 0-1,1 0 1,-1 0-1,1 0 1,-1 0-1,1 1 1,-1 2-1,1-1-36,0 0 0,0 0 0,1 0 0,-1 0 0,1 0-1,0 0 1,0 0 0,1 0 0,-1 0 0,1 0 0,0 0 0,1 5 0,5 9-236,0-1 0,2 0 0,-1 0 0,17 22 0,7 7-175,-14-21 149,0 2 1,24 50-1,-38-67 369,0-1 0,-1 1 0,0 0 0,-1 0 1,0 0-1,0 0 0,-1 0 0,-1 1 0,0-1 0,0 0 0,-1 0 0,-3 20 0,-16 38 851,-56 128 0,9-30 151,49-112-379,1 0-1,4 1 1,-9 64-1,19-100-426,2 0 0,0 0-1,1 1 1,1-1 0,0 0-1,2 0 1,0-1 0,1 1 0,1 0-1,1-1 1,0 0 0,2-1 0,11 22-1,-16-33-315,1-1-1,0 1 0,1-1 1,-1 0-1,1 0 0,0 0 1,0 0-1,1-1 0,7 6 1,-9-8-435,0-1-1,0 1 1,-1 0 0,1-1 0,0 0 0,0 0 0,0 0 0,1 0 0,7-1 0,-1-3-1652,18-13-877,-4-1-869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9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71 10977,'-3'-5'-301,"0"-1"-1,0 0 1,-1 1 0,1 0-1,-6-6 1,7 9-90,-2 0 121,-2-2 294,0 0 0,0 1 0,-1 0 0,0 0 0,0 1-1,0-1 1,0 1 0,0 1 0,0 0 0,0 0 0,-11 0 0,-3 1 231,-1 2 1,1 0 0,-1 2-1,1 0 1,0 1 0,1 1-1,-1 1 1,1 1-1,-35 19 1,44-20-93,-1 0-1,1 1 1,0 0 0,0 1-1,1 0 1,0 1 0,1 0-1,0 0 1,1 1 0,0 0 0,1 1-1,0 0 1,0 0 0,1 0-1,1 1 1,0-1 0,-3 16-1,7-22-69,0-1 0,0 1 0,1 0 1,0 0-1,0-1 0,0 1 0,1 0 0,0 0 0,0-1 0,0 1 0,1 0 0,3 8 0,-1-6 14,1 1-1,0-1 1,0 0 0,0 0-1,1-1 1,1 0 0,6 7-1,12 7 153,1-1 0,0-1 0,43 22-1,-52-31-155,52 28 233,-28-16 55,50 35-1,-88-54-283,1 0-1,-1 0 0,0 1 1,1-1-1,3 8 1,-5-8-53,-1-2-14,-1 1-1,1-1 0,-1 0 0,0 0 0,1 0 0,-1 0 0,0 0 0,0 0 0,0 0 0,0 1 1,0-1-1,0 0 0,0 0 0,0 0 0,0 0 0,-1 0 0,1 1 0,0-1 0,-1 0 0,1 0 1,-1 0-1,1 0 0,-1 0 0,0 0 0,1 0 0,-1 0 0,-1 1 0,-25 22 536,14-17-402,0-1 0,0 0 0,0-1 1,-1 0-1,0-1 0,-14 2 0,-88 9 476,66-10-353,40-5-449,0 0 1,0 0-1,0-1 0,0 0 1,0 0-1,0-1 0,0-1 1,1 1-1,-1-2 0,1 1 1,0-1-1,-13-8 1,21 11-90,0 0 1,0 0-1,0 0 1,0 0 0,0 0-1,0 0 1,1-1-1,-1 1 1,0 0 0,1-1-1,-1 1 1,1 0-1,-1-1 1,1 1 0,0 0-1,-1-1 1,1 1-1,0-1 1,0 1-1,0-1 1,0 1 0,0 0-1,0-1 1,0 1-1,1-1 1,-1 1 0,1-1-1,0-1 1,1-2-873,0 0-1,1 0 1,0 0 0,0 0 0,5-6 0,10-9-4477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2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40 7941,'-2'-3'-313,"1"0"299,-1 1 0,1-1 0,-1 1 0,1 0 0,-1 0 0,0 0 0,0 0 0,0 0 0,0 0 0,0 0 0,0 1 0,-1-1 0,1 1 0,0 0 0,-1-1 0,1 1 0,-1 0 0,0 0 0,1 1 0,-1-1 0,0 1 0,1-1 0,-1 1 0,-3 0 0,0 0 54,1 1 0,-1 1 0,0-1 0,0 1 0,1 0 0,-1 0 0,1 1 0,0-1 1,-1 1-1,-8 7 0,-2 3 76,1 0 1,0 0 0,1 1 0,1 1 0,0 1-1,-12 18 1,8-8 105,2 1 1,0 0-1,-13 37 1,24-53-127,1-1 1,0 0 0,0 1 0,1-1 0,1 1 0,-1 0 0,2-1 0,0 1 0,0 0 0,1 0 0,0-1 0,1 1 0,3 12 0,-3-16-41,1 0 0,0-1-1,0 1 1,1-1 0,0 1 0,0-1 0,0 0-1,1 0 1,-1-1 0,2 0 0,-1 0-1,0 0 1,1 0 0,0-1 0,0 0 0,0 0-1,1 0 1,-1-1 0,1 0 0,8 2-1,1 0 15,1-2 0,0 0 0,1 0-1,-1-2 1,0 0 0,0-1 0,1-1-1,-1 0 1,0-1 0,0-1 0,0-1-1,0 0 1,26-12 0,-32 12-37,0-1 1,-1-1 0,0 1 0,0-2-1,-1 1 1,1-2 0,-1 1 0,-1-1-1,11-13 1,-14 15-6,0-1 0,-1 1 0,0-1-1,0 0 1,-1-1 0,0 1 0,0 0-1,0-1 1,-1 0 0,-1 0 0,1 0-1,-1 0 1,0 0 0,-1-12 0,-1 9-1,0 2 0,-1-1 1,0 0-1,-1 0 1,0 0-1,-1 1 0,0 0 1,0 0-1,-1 0 1,0 0-1,0 0 1,-1 1-1,0 0 0,-1 0 1,0 1-1,0 0 1,0 0-1,-1 1 0,0 0 1,0 0-1,-1 1 1,-11-6-1,13 7-87,-1 0 1,1 1-1,-1 0 1,0 0-1,0 1 0,0 0 1,-1 1-1,1-1 1,0 2-1,-1-1 0,1 1 1,0 0-1,-1 1 1,1 0-1,0 0 0,-1 1 1,1 0-1,0 1 1,0-1-1,1 1 0,-1 1 1,0 0-1,1 0 1,0 0-1,0 1 0,-11 10 1,14-12-88,0 0-1,1 1 1,-1 0 0,1 0 0,0 0-1,0 0 1,1 0 0,-1 0 0,1 1-1,0 0 1,0-1 0,0 1 0,1 0-1,0 0 1,0 0 0,0 0 0,0 0-1,1 0 1,0 0 0,0 0 0,0 0-1,0 0 1,2 6 0,3 4-212,1 1-1,0 0 1,1-1-1,1 0 1,15 22 0,-14-23 550,0 1 0,-1-1 1,0 1-1,-2 1 0,7 20 0,-10-19 94,0 1-1,-2 1 1,0-1-1,-1 0 1,-1 0-1,-4 26 0,-30 108 1199,18-87-794,-6 19 228,12-51-420,2 0 0,2 0 0,0 0 1,-2 51-1,10-79-439,-1 0 0,1 0 0,0 0 0,1 0 0,-1 0 0,1 0 0,0 0 0,0 0 0,0-1 0,1 1 0,-1-1 1,1 1-1,0-1 0,1 0 0,-1 0 0,1-1 0,6 7 0,8 4 62,0-1-1,37 20 1,-27-16-157,26 17-755,-2 2 0,51 46 0,-75-57-1177,-1 2 0,-2 0 1,-1 2-1,40 63 0,-39-52-1051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4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698 153 7097,'-3'-10'-23,"-1"0"1,-1 1-1,0-1 1,0 1-1,-1 1 1,0-1-1,0 1 1,-1 0-1,0 0 1,0 1-1,-1 0 1,-14-11-1,14 14 51,0-1 0,-1 1 0,1 1 0,-1-1 1,0 1-1,0 1 0,1 0 0,-2 0 0,1 1 0,0 0 0,0 0 0,0 1 0,-1 1 0,-15 2 0,2 1 105,1 1 1,0 2-1,0 0 0,1 2 0,0 0 0,1 1 0,0 1 0,-34 25 0,27-16 100,2 1 0,0 2 0,1 0 1,2 2-1,-28 37 0,43-52-117,0 0 0,0 1 0,1 0 1,1 1-1,-1-1 0,2 1 0,0 0 1,0 0-1,1 0 0,1 1 0,-2 22 1,4-28-62,0 1-1,1 0 1,0 0 0,1-1 0,0 1 0,0-1 0,0 1 0,1-1 0,0 0-1,1 0 1,-1 0 0,1-1 0,1 1 0,-1-1 0,1 0 0,0 0 0,1 0-1,-1-1 1,1 0 0,6 5 0,3-1 13,0 1 0,0-2 0,1 0 0,0-1 0,1-1 0,-1 0 0,1-1 0,0-1 0,0 0 0,1-2 0,-1 0 0,1-1 0,-1 0 0,1-2 0,25-3 0,-22 2-41,0-2 0,0 0 0,0-2 0,0 0-1,-1-1 1,0-1 0,-1-1 0,0-1 0,0 0-1,-1-2 1,0 0 0,21-19 0,-34 27-17,0 0 0,-1 0 1,1-1-1,-1 0 0,0 0 0,0 0 0,-1 0 1,0-1-1,0 1 0,0-1 0,0 0 0,-1 0 0,0 0 1,0 0-1,-1 0 0,2-9 0,-11-2 15,6 15-20,0-2 91,-3 11-76,-17 20-27,22-27 6,-1 0-1,1 0 1,0 0-1,-1 1 1,1-1-1,0 0 1,0 0 0,-1 1-1,1-1 1,0 0-1,0 1 1,0-1 0,-1 0-1,1 1 1,0-1-1,0 0 1,0 1 0,0-1-1,0 1 1,0-1-1,-1 0 1,1 1-1,0-1 1,0 1 0,0-1-1,0 0 1,1 1-1,-1-1 1,0 0 0,0 1-1,0-1 1,0 1-1,6 13-216,1 1-1,15 25 0,-14-27-213,0 0 0,-1 1-1,8 22 1,-14-33 382,-1-1 0,1 1 1,-1 0-1,0-1 1,0 1-1,0 0 0,-1-1 1,1 1-1,-1 0 0,1-1 1,-1 1-1,0-1 0,0 1 1,0-1-1,0 1 1,0-1-1,-1 0 0,1 0 1,-4 4-1,-3 4-30,0-2 0,-18 16-1,19-18 87,-47 38 241,-43 39 476,88-74-503,0 1-1,0 0 1,1 1 0,0-1 0,1 2 0,1-1 0,-8 17 0,13-27-162,1 1-1,-1 0 0,0 0 1,1-1-1,0 1 0,-1 0 1,1 0-1,0 0 0,0-1 1,0 1-1,0 0 1,0 0-1,0 0 0,1-1 1,-1 1-1,1 0 0,-1 0 1,1-1-1,-1 1 0,1 0 1,0-1-1,0 1 0,0-1 1,0 1-1,0-1 1,0 1-1,1-1 0,-1 0 1,0 1-1,1-1 0,-1 0 1,1 0-1,-1 0 0,1 0 1,-1 0-1,1-1 1,0 1-1,-1 0 0,1-1 1,0 1-1,3 0 0,7 2 131,0-1 0,0 0-1,1-1 1,20 0 0,33-5 368,-50 2-429,0 0-1,0 2 1,0-1 0,0 2 0,0 0 0,0 1 0,28 7 0,-40-7-92,0 0 0,0 1 1,-1-1-1,1 1 0,-1 0 1,1 0-1,-1 0 0,0 0 1,0 0-1,0 1 0,-1-1 1,1 1-1,-1 0 0,0 0 1,0 0-1,0 0 0,0 0 1,-1 1-1,0-1 0,0 0 1,0 1-1,0-1 0,-1 1 1,1 4-1,0 15 102,-1 0 0,-1 1 0,-5 28 0,4-37-78,-65 315 858,29-172-591,3 4-22,-15 194 1,46-297-601,2-1 0,3 0 0,2 1 0,3-1-1,2 0 1,30 105 0,-31-142-182,1-1 0,2 0-1,0-1 1,0 0 0,20 26-1,-26-39-70,1-1 0,1 1 0,-1-1 0,1 0 0,0 0 0,0-1 0,1 0 0,0 0 0,0 0 0,0-1 0,0 0 0,1-1 0,-1 1 0,1-1 0,0-1 0,0 1 0,16 1 0,9-5-4218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27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94 448 5689,'7'-55'1764,"-3"-1"0,-3 0 0,-2 1 0,-9-59 0,-1 6 3104,11 104-3058,1 15-1377,5 78 892,-11 156 0,0-145-650,-22 1040 4450,-3 60-3099,24-1040-2156,-12 498-2005,22-471-1078,41 278-1,-31-383 631,32 104 0,-35-152 952,1-1 0,2 0-1,1-1 1,1 0 0,34 47 0,-3-22-4964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28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599 162 11189,'0'-3'-761,"1"-2"472,0-6-85,0 0 0,0 1 1,-2-19-1,1 22 378,0 4 94,0-1 0,-1 0 0,1 1-1,0-1 1,-1 1 0,0-1 0,0 1 0,0 0 0,0-1 0,-1 1 0,1 0 0,-1 0 0,0 0 0,0 0 0,0 0 0,0 0 0,0 0 0,-1 1 0,1-1 0,-1 1 0,-4-4 0,0 4 27,1-1 0,-1 1-1,0 0 1,0 1 0,0-1 0,0 1 0,-1 1 0,1-1 0,0 1-1,0 1 1,0-1 0,-1 1 0,1 1 0,0-1 0,0 1-1,-12 5 1,-22 11 447,0 1 0,2 3 0,-56 39 0,68-41-314,1 1 0,0 1 0,2 2 0,1 0 0,-26 35 0,43-51-184,1-1 1,1 1-1,0 0 1,0 0-1,0 0 1,1 1-1,0-1 1,0 1-1,1-1 1,1 1-1,-2 17 1,3-21-29,0 0 0,1 0 0,-1 0 0,1 0 0,0 0 1,1 0-1,-1 0 0,1 0 0,0 0 0,0-1 0,1 1 1,-1-1-1,1 1 0,0-1 0,0 0 0,1 0 1,-1 0-1,1-1 0,0 1 0,0-1 0,7 5 0,1-1 26,0-1-1,1 0 0,0 0 1,-1-2-1,2 1 0,-1-2 1,0 0-1,1 0 0,0-1 1,-1-1-1,1-1 0,0 1 1,0-2-1,-1 0 0,22-5 0,-20 3-11,1 0 0,-1-2 0,0 0 0,-1 0-1,1-2 1,-1 0 0,0 0 0,-1-1 0,0-1-1,0 0 1,-1-1 0,0 0 0,16-18 0,-22 19-21,0 1 0,0-2 1,-1 1-1,0 0 1,-1-1-1,0 0 1,0 0-1,-1 0 1,0-1-1,-1 1 0,1-17 1,-1-11 30,-4-73 0,-2 34-403,4 74 167,-2 15-530,-38 218 32,6-75 219,27-134 390,1-1 0,-2 0-1,-1 0 1,0 0 0,-17 23-1,25-41 52,-1 0-1,0 0 0,0 0 0,0-1 0,0 1 1,0 0-1,0-1 0,0 0 0,-3 2 1,4-3 4,-1 2-6,1-10-7,-2-23 1,4 18 28,4 3-3,-4 5 25,1 1 0,0-1 0,1 0 0,-1 0 0,1 1 0,0 0 0,0-1 0,0 1 0,1 0 0,0 0 0,4-3 0,-5 5 159,1 7 75,0 1-182,0 1-1,0-1 0,0 1 0,0 0 1,-1 0-1,-1 0 0,1 1 0,-1-1 1,1 10-1,9 79 532,-9-55-428,15 146 402,53 437-716,-63-575-673,20 143-4568,-20-64-3155,-8-93 3363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0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660 319 9317,'-3'-21'-277,"-1"0"0,0 1 1,-2-1-1,0 1 0,-2 0 0,0 0 0,-1 1 1,-17-27-1,17 32 721,0 0-1,-2 0 1,-12-13 0,19 23-308,0 0 0,-1 0 1,1 0-1,-1 1 0,0 0 0,0 0 1,-1 0-1,1 1 0,0-1 1,-1 1-1,1 1 0,-7-2 0,3 2-27,0 0 0,1 0 0,-1 1 0,0 1 0,0 0 0,1 0 0,-17 4 0,-59 24 529,52-17-322,8-3-74,1 1 0,0 0 1,0 2-1,1 0 0,1 2 1,0 0-1,-20 18 1,35-25-135,0-1 0,0 1 1,0 0-1,1 0 0,0 0 1,0 1-1,1 0 1,0-1-1,0 2 0,-3 10 1,6-12-23,-1 0 1,1 0 0,1 0 0,-1 0-1,1 0 1,0 1 0,1-1-1,0 0 1,0 0 0,0 0 0,1 0-1,0 0 1,0 0 0,5 9 0,-3-9-24,-1 0 1,1-1 0,1 1-1,-1-1 1,1 0 0,0 0-1,1 0 1,-1 0 0,1-1-1,0 0 1,0-1 0,14 8-1,-10-6 58,1-1 0,1-1 0,-1 0 0,0 0 1,1-1-1,0-1 0,17 2 0,-25-4-81,0 0 0,0 0 1,1-1-1,-1 1 0,0-1 1,0 0-1,0 0 1,0 0-1,1-1 0,-2 1 1,9-5-1,-7 3 30,1 0-33,-1 0 0,1 0 0,-1-1 0,1 0 0,-1 0 0,0 0 0,-1-1 0,1 0 0,-1 0 0,0 0 0,0 0 0,-1 0 0,1-1 0,-1 0 0,0 0 0,-1 1 0,0-2 0,0 1 0,0 0 0,0 0 0,-1-1 0,0 1 0,0-9 0,-1-9-148,0 0-1,-2 0 1,-1 0 0,-9-39-1,12 52-4611,8 18 3942,-5-2 752,0 0 0,-1 0-1,0 0 1,0 0 0,0 0-1,-1 0 1,2 9 0,-1 4-244,-1 0 1,-2 34 0,-8 39 873,8-87-299,4 19 807,1 13 1050,0-9-1741,-2 0 1,0 0 0,-1 0-1,-2 0 1,-1 0-1,-7 34 1,4-23-147,-62 347 1568,-2 17-333,62-335-1303,3 1-1,3 0 1,3 0-1,10 67 1,-6-96-322,2-1 1,1 0 0,15 36-1,-19-60-230,1-1 1,0 0-1,0 0 0,2-1 0,-1 1 0,2-2 0,0 1 0,0-1 0,1 0 1,0-1-1,14 11 0,-19-18-236,0 0 1,-1 0 0,1 0-1,0-1 1,1 1-1,-1-1 1,0-1 0,1 1-1,-1-1 1,1 0 0,-1 0-1,1-1 1,-1 1-1,1-1 1,-1 0 0,1-1-1,0 1 1,-1-1-1,9-3 1,23-10-5743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1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409 172 11205,'0'0'-703,"1"-3"86,3-8 529,0 0 1,0 0 0,-2 0-1,1-1 1,-1 1-1,-1-1 1,0 1 0,-1-1-1,-2-21 1,2 32 116,0-1 0,0 1 0,0 0 0,-1-1 0,1 1 0,0-1 0,-1 1 0,1 0 0,-1-1 0,0 1 0,1 0 0,-1-1 0,0 1 0,0 0 0,0 0 0,0 0 0,0 0 0,0 0 0,0 0 0,0 0 0,0 0 0,-2-1 0,0 1 1,1 0 0,0 1 1,-1-1-1,1 1 0,-1-1 0,1 1 1,-1 0-1,1 0 0,-1 0 1,1 0-1,-1 0 0,-2 1 1,-6 2 75,0 0-1,0 1 1,0 0 0,-12 7 0,-7 5 171,0 1 0,1 1 0,2 1-1,-1 2 1,2 0 0,1 2 0,-34 40 0,52-55-140,1 1 0,0-1 0,1 1 0,0 0 0,0 0-1,1 1 1,0 0 0,0-1 0,1 1 0,-2 13 0,4-18-75,1 0 1,0 0-1,0 0 0,0 0 1,0 1-1,1-1 0,0 0 0,0 0 1,0-1-1,1 1 0,0 0 1,-1 0-1,2-1 0,-1 1 0,0-1 1,1 1-1,0-1 0,0 0 1,0 0-1,1-1 0,-1 1 0,8 5 1,-1-1 32,2-1 1,-1 0 0,1-1-1,0 0 1,0-1-1,1 0 1,-1-1 0,1 0-1,0-1 1,0-1-1,0 0 1,25 1 0,-24-3-35,0 0 1,1-1-1,-1-1 1,0 0-1,0-1 1,0-1 0,0 0-1,-1 0 1,0-2-1,1 1 1,22-15-1,-34 18-51,0 1-1,0 0 0,1-1 1,-1 0-1,0 0 1,0 1-1,0-1 0,-1-1 1,1 1-1,0 0 1,-1 0-1,1 0 0,-1-1 1,0 1-1,0-1 1,0 1-1,0-1 0,0 1 1,0-1-1,-1 0 1,0 0-1,1 1 0,-1-1 1,0 0-1,0 1 1,0-1-1,-1 0 0,0-4 1,-1 2-2,0-1 0,-1 1 1,1 0-1,-1 0 0,-1 0 1,1 1-1,0-1 0,-1 1 0,0 0 1,0-1-1,0 2 0,-1-1 1,-6-4-1,-21-12 29,-46-21 0,5 3-1486,70 36 1058,10 12-2467,0-2 2774,-2-1 20,0 0 0,-1 0-1,1 1 1,-1-1 0,-1 1-1,1 0 1,2 12 0,6 27-235,-3 2 1,6 95 0,-14 101 329,-1-30 864,0-205-729,1 1 0,0-1 0,4 14 0,-5-21-107,1 0 0,0-1 0,0 1 0,0 0 0,0-1 0,1 1 0,-1-1 0,1 0 0,-1 1 0,1-1 0,0 0 0,0 0 0,0 0 0,0 0 0,0-1 0,3 3 0,5-3 236,8-5-121,0-1 1,0 0-1,0-1 0,0-1 1,-1 0-1,28-18 1,-25 13 123,1 2 1,-1 0 0,2 2 0,37-11 0,-58 19-264,1-1-1,-1 1 1,1 0 0,-1 0 0,1 0-1,-1 0 1,1 0 0,-1 1 0,1-1 0,-1 0-1,0 1 1,1-1 0,-1 0 0,1 1-1,-1 0 1,0-1 0,1 1 0,-1 0-1,0 0 1,0 0 0,0 0 0,1 0-1,-1 0 1,0 0 0,0 0 0,-1 0-1,1 0 1,0 1 0,0-1 0,0 0-1,-1 1 1,1-1 0,-1 0 0,1 1-1,-1-1 1,0 1 0,1-1 0,-1 3-1,1 6 113,0 0-1,0 0 0,-1 0 1,-2 16-1,-39 241 1298,24-178-1030,4 0 0,-3 128-1,17-165-414,2 0-1,17 90 0,-15-120-331,1 1 1,1-2-1,1 1 0,1-1 0,1 0 0,0-1 1,2 0-1,22 30 0,-26-41-286,0 0-1,1-1 0,0 0 1,0-1-1,0 0 1,1 0-1,0-1 1,20 9-1,-19-10-755,1-1 0,0 0 0,-1-1 1,22 3-1,1-3-3702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5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2127 110 9277,'-9'-63'-3661,"8"59"3594,0 1-9,-4-8 74,4 9 13,0 0-1,-1 0 1,1 0-1,-1 0 1,0 0-1,1 1 1,-1-1-1,0 0 0,0 1 1,0 0-1,0-1 1,0 1-1,-1 0 1,1 0-1,0 0 1,-1 0-1,1 1 1,0-1-1,-1 1 1,-2-1-1,1 0 56,-1 1 2,-14 1 53,1 1 0,-1 0 1,1 2-1,-19 5 0,-78 29 536,46-14-264,-195 66 1013,199-64-1053,2 3 1,-60 37-1,-66 44 528,-79 49 619,238-138-1318,2 1 0,0 1 0,-31 35 0,-68 88 986,110-127-892,-9 17-39,1 0 1,-31 58-1,28-43-125,11-22 74,2 1 1,1 1-1,1 1 0,2 0 0,-10 45 1,-19 85 611,32-123-597,-3 13 412,-33 91 1,43-140-577,-13 48 219,13-49-197,-4 20 46,5-21-91,0 1 0,0 0 0,-1 0 0,1 0 0,0-1 0,0 1 0,-1 0 0,1 0 0,-1-1 0,0 1 1,0 0-1,1-1 0,-1 1 0,-2 2 0,2-2-16,-2 10 2,2-9 8,-3 18 30,1 1-4,0-8-27,2-11 13,-1 4 1779,-2-9-757,-10-22-501,8 11-555,1 0-1,-7-25 1,7 12 93,-2 1-1,-15-37 1,9 23 21,-8-30 34,20 66-123,-13-53 29,13 52-50,2 17-383,45 241 638,-3-101 652,-42-150-831,0-1-5,4 10 3,-4-9 3,4 14 347,6 8 693,-10-22 691,0-11-1730,2-24 4,-2 24-17,-2 3-3,-36-319 290,28 268-373,4 22-375,15 66 241,32 166 131,-29-115 26,-1-31 215,-11-49 133,-1 0-189,-48-198 1334,8 64-1583,39 128 58,-1-7 0,2 10 34,0 0 0,0 0 0,0 0-1,0 0 1,0 0 0,0 0 0,-1 0 0,1 0-1,0 1 1,0-1 0,0 0 0,0 0 0,0 0-1,0 0 1,0 0 0,0 0 0,0 0 0,0 0-1,0 0 1,0 0 0,0 0 0,0 1 0,0-1-1,0 0 1,-1 0 0,1 0 0,0 0 0,0 0-1,0 0 1,0 0 0,0 0 0,0 0 0,0 0-1,0 0 1,0 0 0,-1 0 0,1 0 0,0 0-1,0 0 1,0 0 0,0 0 0,0 0-1,0 0 1,0 0 0,0 0 0,0 0 0,-1 0-1,1 0 1,0 0 0,0 0 0,0 0 0,-2 12 2,-2 46 12,11 159-15,-7-177 53,0-37-31,1 0 0,0 12-2,0 25 263,-1-36 922,4-11-1107,44-87 83,26-46-476,-62 123-118,-1 0 1,2 0-1,0 2 0,1 0 1,30-25-1,1 7-2017,1 2 0,2 2 1,63-28-1,71-19-7921,-130 57 4069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6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1796 64 10905,'-3'-1'-781,"-19"-11"-696,3 1 810,0 2 1,-41-15 0,50 22 768,-2 0 0,1 1 0,0 0 0,0 1 1,0 0-1,0 0 0,0 1 0,0 1 0,-16 4 0,-106 37 1031,66-19-603,-41 12 844,-162 79 1,214-85-930,2 1 0,0 3 0,3 2 0,-70 63 0,45-23 188,2 2 1,4 4-1,4 2 1,-97 164-1,121-179-199,-41 79 830,56-106 226,26-39-748,-4 6-327,2-7-204,3-12 1075,40-179-531,-28 137-612,-4 21-150,-7 28-25,-5 13-100,-25 73 150,-21 100-1,50-181-58,0 0 0,0 0 0,0 0 1,0 0-1,1 0 0,-1-1 0,0 1 0,1 0 0,-1 0 0,1 0 1,0 0-1,0-1 0,0 1 0,0 0 0,0-1 0,0 1 1,0-1-1,0 1 0,1-1 0,-1 1 0,0-1 0,1 0 1,-1 0-1,1 0 0,0 0 0,-1 0 0,1 0 0,0 0 0,0 0 1,-1-1-1,4 2 0,5 1-329,0 0 0,0-1 0,0 0-1,12 1 1,35 1-1843,0-2-1,98-9 0,112-35-5473,-167 22 2952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9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331 277 8665,'8'-15'-736,"0"0"0,0 0 0,5-17 0,13-51 1159,-14 43 465,-11 37-773,0 0 0,-1 1 0,0-1 0,1 0-1,-1 0 1,0 0 0,0 1 0,-1-1 0,1 0 0,-1-3 0,-1-8 121,1 12-194,0 0 0,0 0 1,0 1-1,1-1 0,-2 1 0,1-1 0,0 1 0,0 0 1,0-1-1,-1 1 0,1 0 0,-1 0 0,1 0 0,-1 0 1,1 0-1,-4-2 0,2 2 94,-16-1 193,15 1-146,-8 2-10,1 0 0,0 1 1,0 1-1,0 0 0,0 0 1,0 1-1,-17 8 0,-69 43 924,85-48-1003,1 1 0,0 1 0,1-1 0,0 2 0,0-1 0,1 1 0,0 1 0,0 0 0,2 0 0,-1 1 0,1 0 0,1 0 0,0 0 0,1 1 0,0 0 0,1 0 0,1 0 0,0 1 0,0-1 0,1 1 0,1-1 0,1 1 0,0 0 0,0 0 0,1-1 0,1 1 0,0-1 0,1 1 0,1-1 0,0 0 0,1 0 0,0 0 0,1-1 0,0 0 0,14 20 0,-14-24-49,0 0 1,0 0-1,1-1 0,0 0 0,0-1 0,0 1 0,1-1 1,0-1-1,0 0 0,1 0 0,-1 0 0,1-1 1,0 0-1,0-1 0,10 3 0,-6-4 5,-1 0-1,1-1 1,-1 0-1,1-1 1,0 0-1,-1-1 1,1 0-1,-1-1 0,1-1 1,-1 0-1,14-5 1,-5 0 64,-2-1 0,1 0 0,-1-1 0,0-1 1,-1-1-1,0-1 0,-1-1 0,-1 0 0,0-1 0,-1 0 0,15-20 0,-24 27-60,0 0 0,0-1 0,-1 1 0,0-1 0,-1 0 1,0 0-1,0-1 0,-1 1 0,0-1 0,-1 0 0,0 0 0,0 0 0,-1 0 0,-1 0 0,1 0 0,-2 0 0,1 0 0,-1 0 0,-1 0 0,0 0 0,0 1 0,-1-1 0,-1 0 0,1 1 0,-11-18-1,6 14-56,-1-1 0,0 2 0,-1-1 0,-1 1-1,0 1 1,0 0 0,-1 1 0,-1 0 0,0 0-1,0 2 1,-1-1 0,0 2 0,0 0-1,0 1 1,-1 0 0,-23-5 0,32 9-160,1 1 0,-1 1 0,0-1 0,1 1 1,-1 0-1,0 0 0,1 1 0,-1-1 0,0 1 0,1 0 0,-1 1 0,1 0 1,0-1-1,-1 2 0,1-1 0,0 1 0,0-1 0,0 2 0,1-1 1,-1 0-1,1 1 0,0 0 0,0 0 0,0 0 0,0 0 0,1 1 1,-1-1-1,1 1 0,0 0 0,1 0 0,-1 0 0,1 0 0,0 1 1,0-1-1,1 1 0,-1 6 0,1 5-234,0 0 0,2 0 0,0-1 0,1 1 0,1 0 0,7 23 0,40 102-650,-20-61 921,-15-37 412,-1 0 1,-3 2 0,7 56-1,-16-88-53,-1-1 0,0 1 0,-1 0 0,-1 0 0,0 0 0,-1-1 0,0 1 0,-1 0 0,-1-1 0,0 0 0,-1 0 0,0 0 0,-1-1-1,0 1 1,-13 16 0,17-25-38,-2-1 0,1 0 0,0 0 0,0 0 0,-1-1 0,0 1 0,0-1 0,1 0 0,-1 0 0,-5 2 0,5-3 263,4-1-437,0 0 0,0-1 0,0 1 0,0-1 0,-1 1 0,1-1 0,0 1 0,0-1 0,0 1-1,0 0 1,-1-1 0,1 1 0,0-1 0,0 1 0,-1 0 0,1-1 0,0 1 0,-1 0 0,1-1 0,0 1 0,-1 0 0,1 0-1,0-1 1,-1 1 0,1 0 0,-1 0 0,1-1 0,-1 1 0,0 0-6,1 0 1,-1-1-1,1 1 0,-1 0 0,1-1 1,-1 1-1,1 0 0,-1-1 1,1 1-1,-1-1 0,1 1 1,-1-1-1,1 1 0,0-1 0,-1 1 1,1-1-1,0 0 0,-1 1 1,1-1-1,0 1 0,0-1 1,0 0-1,-1 1 0,1-1 0,0 0 1,0 1-1,0-1 0,0 1 1,0-1-1,0 0 0,0 1 0,1-1 1,-1 0-1,0 0 0,3-15 112,1 1 0,1 1 1,0-1-1,0 1 0,2 0 0,0 0 0,0 0 0,16-20 0,-6 12 27,1 0 0,1 2 0,1 0 0,25-20 0,-43 38-116,1 0 0,0 0 0,0 0 0,0 0 0,0 1 0,0-1 0,0 1 0,0-1 0,1 1 0,-1 0 0,1 1 0,-1-1 0,0 0 1,6 1-1,-1 4 276,-3 2-237,0 0 0,0 0 0,-1 0-1,0 1 1,-1 0 0,1-1 0,-1 1 0,0 0-1,-1 0 1,0 1 0,0-1 0,0 0 0,-1 1-1,0 10 1,2 21 282,-5 61 1,1-78-288,-36 395 1332,16-236-710,3 254 0,23-336-551,27 153-1,-23-205-574,3-1 0,1 0-1,2-1 1,3 0 0,29 54-1,-38-82-340,1-1 0,1-1 0,0 1-1,25 25 1,-30-36 41,0 0 0,1 0 0,0 0 0,-1-1 0,15 7 0,-16-9-54,0 0-1,0-1 0,0 1 0,1-1 0,-1 0 1,0 0-1,1-1 0,-1 0 0,9 0 0,10-6-4896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2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479 16 904,'0'0'3712,"0"-1"-3590,0 0 1,0 0 0,0 1 0,-1-1-1,1 0 1,0 1 0,0-1-1,-1 0 1,1 1 0,-1-1 0,1 0-1,0 1 1,-1-1 0,1 0-1,-1 1 1,1-1 0,-1 1-1,0-1 1,1 1 0,-1 0 0,0-1-1,1 1 1,-2-1 0,-46 6 1165,43-5-1062,-32 10 756,-26 15 193,-38 31 279,46-23-736,41-25-499,1 0-1,1 1 1,-1 0-1,1 1 1,1 1 0,0 0-1,1 0 1,-12 16-1,21-25-116,-19 30 241,18-28-334,-14 49 69,15-50-53,1 1 12,0 55 470,0-55-417,1-1 2,5 26 156,-6-27-178,1 1-4,4 8 12,-4-8-4,0 0-13,1 1-7,0 1 0,0-1 0,1 0 0,-1 0 0,1 0 0,0-1 0,0 1 0,0 0 0,0-1 0,1 0 0,5 4 0,46 23 530,-41-23-457,-11-6-64,22 4 305,-16-5-274,-1 1 0,1-1-1,-1-1 1,1 0 0,-1 0 0,0 0 0,1-1-1,-1 0 1,0-1 0,0 0 0,0 0 0,10-7-1,-4 2 37,1-2 0,-2 0-1,1-1 1,-2 0 0,20-21 0,114-162 197,-124 162-286,-19 26-13,0 1 0,0-1-1,-1 1 1,1-1 0,-1 0-1,-1 0 1,1 0-1,-1 0 1,0 0 0,0 0-1,-1 0 1,0-9 0,0 12-8,-1-2-14,-3-12-4,2 13 2,1 1-13,-2 0 8,0-1-1,0 1 1,0-1 0,0 1-1,-1 0 1,1 0 0,-1 0-1,0 1 1,0-1 0,0 1-1,0 0 1,-6-2 0,7 3-5,0-1-6,0 0 12,-24-7 8,23 9 31,-37-8 84,37 7-58,-15 1-42,15 0 91,0 0-109,-12 0-6,12 0 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0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1 106 10585,'6'-81'356,"-5"78"0,2-19 1771,-3 23-2096,0-1 0,0 0 0,0 0 1,0 0-1,0 0 0,0 0 0,0 1 0,0-1 1,0 0-1,0 0 0,0 0 0,0 0 0,0 0 0,1 1 1,-1-1-1,0 0 0,0 0 0,0 0 0,0 0 0,0 0 1,0 0-1,0 1 0,0-1 0,0 0 0,1 0 1,-1 0-1,0 0 0,0 0 0,0 0 0,0 0 0,0 0 1,1 0-1,-1 0 0,0 0 0,0 0 0,0 0 1,0 0-1,0 0 0,1 0 0,-1 0 0,0 0 0,0 0 1,0 0-1,0 0 0,0 0 0,1 0 0,-1 0 1,0 0-1,0 0 0,0 0 0,0 0 0,0 0 0,1 0 1,-1 0-1,0 0 0,0 0 0,0-1 0,0 1 1,0 0-1,0 0 0,0 0 0,0 0 0,1 0 0,-1 0 1,0 0-1,0-1 0,0 1 0,0 0 0,0 0 0,7 22 539,1 36 273,10 257 3195,-15-236-3241,21 121 0,-17-165-3454,15 43 1,-19-72 2644,-1-3-2353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3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517 28 7265,'-6'-4'-5,"0"0"1,-1 1-1,1 0 0,-1 0 1,0 1-1,1 0 1,-1 0-1,0 1 0,-1-1 1,1 2-1,0-1 1,0 1-1,0 0 1,-12 2-1,-4 1 701,0 1-1,0 1 1,-25 9-1,31-7-182,0 0 0,1 1-1,-1 1 1,2 1 0,-27 20 0,10-4 897,-40 43 0,62-59-1019,1 1 1,0 0-1,1 1 0,-9 16 1,16-25-326,0-1 0,0 1 0,1-1 0,-1 1 0,1 0 0,0 0 0,-1-1 1,2 1-1,-1 0 0,0 0 0,0-1 0,1 1 0,-1 0 0,2 3 0,-1-4-87,0 1 95,1 1 1,0 0-1,0-1 0,0 1 0,1-1 0,-1 0 0,1 0 0,0 0 0,-1 0 0,1 0 0,1-1 0,-1 1 1,0-1-1,1 0 0,-1 0 0,8 3 0,3 2 131,1-1-1,-1-1 1,1 0 0,1-1 0,-1 0-1,1-1 1,21 1 0,-13-3 165,1-1 0,-1-1 0,46-7-1,-50 3-192,0-1-1,0 0 0,-1-1 1,23-13-1,-22 10-51,0-2 0,-1 0 0,31-27 1,-45 35-98,0-1 1,0 0-1,-1 0 1,1-1 0,-1 1-1,-1-1 1,1 0 0,-1 0-1,0 0 1,0 0 0,0-1-1,-1 1 1,0-1-1,-1 1 1,1-1 0,-1 0-1,0-7 1,-1 11 2,-1 2-30,1 1 1,-1-1-1,1 1 0,0-1 0,-1 1 0,1-1 0,0 1 1,-1-1-1,1 1 0,0-1 0,-1 1 0,1-1 0,0 0 0,0 1 1,0-1-1,0 1 0,0-1 0,0 0 0,0 1 0,0-1 0,0 1 1,0-1-1,0 0 0,0 0 0,0 0 0,0 0 0,1-1 0,-1 1 0,0 0 0,-1-1 0,1 1 0,0 0 0,0 0 0,0-1 0,-1 1 0,1 0-1,-1 0 1,1-1 0,-1 1 0,0-1 0,-2-5-2,-1 1-1,0 0 0,0 0 1,0 0-1,-1 0 1,1 0-1,-1 1 0,-1 0 1,1 0-1,-1 1 1,0-1-1,0 1 0,0 1 1,0-1-1,-1 1 0,0 0 1,1 0-1,-12-2 1,-65-18-59,80 22 28,-21-2-336,0 0-3375,23 4 3611,0-1 0,1 0 0,-1 0 0,0 1 0,0-1 0,0 0 0,1 1 0,-1-1 0,0 1 0,1-1-1,-1 1 1,0-1 0,1 1 0,-1-1 0,1 1 0,-1 0 0,0-1 0,1 1 0,0 0 0,-1-1 0,1 1-1,-1 0 1,1 0 0,0 0 0,0-1 0,-1 1 0,1 1 0,-1 4-4193,0 0 3531,-1 3-179,1 6-3371,-1 8-585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5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477 168 9109,'-21'-29'-1726,"19"26"1539,-17-48 678,18 49-247,0-2 22,0 0-141,-1-1 1,0 1-1,0 0 1,0 0-1,0-1 1,-1 1-1,1 1 1,-1-1-1,0 0 1,0 1-1,-1-1 0,1 1 1,-1 0-1,1 0 1,-1 0-1,0 1 1,0-1-1,0 1 1,0 0-1,-1 0 1,1 1-1,-1-1 1,1 1-1,-1 0 1,1 0-1,-1 0 1,0 1-1,1 0 1,-1 0-1,0 0 1,0 0-1,1 1 1,-1-1-1,-6 3 0,-10 3 245,0 1 0,0 1 0,1 1 0,0 1 0,0 1 0,-22 17 0,29-19-146,1 0 0,0 1 0,0 1 0,1 0 0,1 0 0,0 1 0,0 0 0,1 1 0,1 0 0,-8 18 0,14-28-176,1 0 0,-1 1 0,1-1 0,0 1 0,1-1 0,-1 1 0,0 0 0,1-1 0,0 1 0,0 0-1,0-1 1,0 1 0,1 0 0,0-1 0,-1 1 0,1-1 0,0 1 0,3 4 0,-1-3 2,0 0 0,0-1 1,0 1-1,1-1 0,-1 0 0,1 0 0,0 0 0,1-1 0,-1 1 0,1-1 0,5 3 0,2 1 37,1-1-1,1 0 1,-1-1-1,1-1 1,0 0-1,0 0 1,0-2 0,22 2-1,-21-3 25,0-1-1,0-1 1,0 0-1,1-1 1,-1-1-1,-1 0 1,1-1-1,0-1 1,-1 0-1,0-1 1,0 0-1,23-15 1,-34 19-88,-1 0-1,0 0 1,0 0-1,1 0 1,-2 0-1,1 0 1,0 0 0,0-1-1,-1 1 1,1-1-1,-1 1 1,0-1 0,0 0-1,0 0 1,0 1-1,0-1 1,0 0-1,-1 0 1,1 0 0,-1 0-1,0 0 1,0 1-1,0-1 1,-1 0 0,1 0-1,0 0 1,-1 0-1,0 0 1,0 1-1,-1-5 1,-7-6 20,0 1 1,0 0-1,-1 0 1,-1 1-1,0 0 1,-21-15-1,13 11-309,-1 2-1,-1 1 1,-37-18-1,54 29-123,3 6-1902,-3 17 1655,3-17-14,5 2 32,38 58-988,-20-33 1217,-1 1 1,-1 0-1,-3 2 0,15 36 0,-3 34 2714,-28-102-1978,0 0 24,2 9 81,-3-11-390,0-1 0,0 1 0,0 0 0,0-1 0,1 1 0,-1-1 0,0 1 0,1-1 0,-1 1 0,0-1 0,1 1 0,-1-1 0,1 0 0,-1 1 0,1-1 0,-1 1 0,1-1 1,-1 0-1,1 1 0,-1-1 0,1 0 0,-1 0 0,1 1 0,-1-1 0,1 0 0,0 0 0,-1 0 0,1 0 0,-1 0 0,1 0 0,0 0 0,-1 0 0,2 0 0,26-9 574,43-20 1,-42 17 52,41-13 1,-67 24-513,13 11 173,-10-7-269,-4-1-33,0 1 0,1-1 1,-2 0-1,1 1 0,0-1 0,0 1 0,-1 0 1,1 0-1,-1-1 0,0 1 0,0 0 0,0 0 1,1 3-1,4 43 491,-5-41-457,4 285 1425,-25 2-706,1-24-126,18-265-664,-3 201 366,5-166-915,2 1-1,16 76 1,-16-108 63,0 0 1,1-1-1,-1 1 0,2-1 0,-1 1 0,2-1 0,-1-1 0,13 16 0,-14-19-422,0-1 1,1 1-1,0-1 0,0 0 0,0 0 0,1-1 0,-1 1 0,12 4 0,-16-8 580,0 1 0,1-1 0,-1 1 0,0-1 1,1 0-1,-1 1 0,0-1 0,1 0 0,-1 0 1,1 0-1,-1 0 0,1 0 0,-1-1 0,2 1 0,1-1-881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8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57 652 8901,'-2'-2'-512,"-10"-14"-170,-17-19 7480,22 29-6568,7 6-157,0-1 1,0 1-1,0 0 0,0 0 1,0 0-1,0 0 0,-1 0 1,1 0-1,0-1 0,0 1 1,0 0-1,0 0 0,0 0 0,-1 0 1,1 0-1,0 0 0,0 0 1,0 0-1,0 0 0,-1 0 1,1 0-1,0 0 0,0 0 1,0 0-1,0 0 0,-1 0 0,1 0 1,0 0-1,0 0 0,0 0 1,0 0-1,-1 0 0,1 0 1,0 0-1,0 0 0,0 0 1,0 0-1,0 0 0,-1 1 1,1-1-1,0 0 0,0 0 0,0 0 1,0 0-1,0 0 0,0 0 1,0 1-1,-1-1 0,1 0 1,0 0-1,0 0 0,0 0 1,0 0-1,0 1 0,0-1 0,0 0 1,0 0-1,0 0 0,0 1 1,0 27 202,0-20 281,1-4-305,2 15-1,-2-15 1,0 0 1,29 133 2856,10 69-918,-34-173-1885,2 0 0,17 48 0,-12-43-78,21 55 199,5-1 0,3-2 0,66 102 0,-73-137-203,3-1-1,80 86 0,106 81 155,-223-219-376,53 46 88,113 77 0,74 21 18,-138-92-37,171 63 0,120 11 59,-240-86 163,1-7 0,196 19 0,243-6 33,3-44-126,-510-12-166,0-3 1,106-28-1,164-62 7,-281 78-35,50-17-4,-2-5 0,-2-6 1,-3-5-1,117-74 1,-188 99-13,-2-2 1,-2-2 0,-1-2-1,-2-2 1,-1-2 0,-3-1-1,-1-2 1,-2-1 0,39-71-1,-39 52-4,-3 0 0,-3-3 0,-2 0 0,-4-1 0,-3-2 0,21-140 0,-33 153-12,-2 0-1,-3-1 0,-3 1 1,-1-1-1,-4 1 0,-2 0 1,-2 1-1,-3 0 0,-20-57 1,6 46-31,-53-95 1,59 124 37,-1 1 0,-1 1 0,-3 1 0,0 1 1,-2 2-1,-55-50 0,59 63-7,0 1-1,-1 1 1,-31-16 0,54 32 8,-13-5-10,13 5 20,1 0 0,-1 0 0,0 0 0,0 0-1,0 0 1,0 0 0,0 1 0,0-1 0,0 1 0,0-1-1,0 1 1,-3 0 0,-2 0-3,-1 1 0,0 0 0,1 1 0,-1 0 0,1 0 0,-1 1 0,1-1-1,0 2 1,0-1 0,-12 8 0,-7 8 25,-32 28-1,28-21 0,11-10 62,1 2 1,1 1-1,1 0 0,-15 22 0,30-39 53,-7 6 109,6-6-115,3-4 501,13-21-608,54-95-13,-50 80-2,60-107 0,-69 130 0,-8 14 0,-1 1 0,1-1 0,-1 1 0,1-1 0,-1 1 0,1-1 0,0 1 0,-1-1 0,1 1 0,0 0 0,0-1 0,-1 1 0,1 0 0,0-1 0,0 1 0,-1 0 0,1 0 0,0 0 0,0 0 0,0 0 0,6 0 0,0 1 0,0 0 0,0 0 0,-1 1 0,1-1 0,0 2 0,-1-1 0,12 7 0,57 35 0,-37-21 0,-12-8-269,109 67 434,-111-65-3000,32 29-1,-51-42 1280,10 12-223,-12-9-2632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0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1463 54 14005,'17'10'-2821,"-14"-2"1267,-20 3 903,10-8 789,1 0-78,1-2 29,-74 5 839,-145-7 1,77-3-648,-570 40 849,610-29-249,34-11 1279,72 3-2136,1 1 0,-1-1 0,1 1 0,-1 0 0,0-1 0,1 1 0,-1-1 0,1 1 0,0-1 0,-1 0 0,1 1 0,-1-1 0,1 1 0,0-1 0,0 0 0,-1 1 0,1-1 0,0 0 0,0 0 0,0 1 0,-1-1 0,1 0 0,0 1 0,0-1 0,0 0 0,0 1 0,1-1 0,-1 0 0,0 0 0,0 1 0,0-1 0,0 0 0,1 1 0,0-2 0,3-17 237,-1 11-95,1 1 1,-1 0 0,1 0 0,0 1 0,11-13 0,-7 8 136,-6 8-139,9-9 106,-7 5 1146,-46 62-560,-55 56-1,95-109-678,0 1 0,0 0-1,0-1 1,1 1 0,-1 0 0,1 0-1,-3 5 1,4-6-202,-1 0 1173,1-2-1134,1 0 1,-1 1 0,1-1-1,0 0 1,-1 0 0,1 0 0,-1 0-1,1 0 1,0 1 0,-1-1 0,1 0-1,-1 1 1,1-1 0,-1 0-1,1 1 1,-1-1 0,1 1 0,-1-1-1,0 0 1,1 1 0,-1-1 0,0 1-1,1 0 1,-1 0-3,1 0 1,-1-1-1,1 1 0,0 0 1,-1-1-1,1 1 0,-1-1 0,1 1 1,0-1-1,-1 1 0,1-1 1,0 1-1,0-1 0,-1 0 0,1 1 1,0-1-1,0 0 0,0 0 1,0 1-1,-1-1 0,1 0 0,0 0 1,0 0-1,1 0 0,44 4-843,64 16 0,-58-7-4438,-4 4-5021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01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806 95 10365,'1'0'-16,"-1"0"0,1 0 0,-1 0 0,0 0 1,1 0-1,-1 0 0,1 0 0,-1 0 0,0 0 0,1-1 0,-1 1 0,1 0 0,-1 0 1,0 0-1,1-1 0,-1 1 0,0 0 0,1 0 0,-1-1 0,0 1 0,1 0 0,-1-1 1,0 1-1,0 0 0,0-1 0,1 1 0,-1-1 0,0 1 0,0 0 0,0-1 0,0 1 1,1-1-1,-1 1 0,0 0 0,0-1 0,0 1 0,0-1 0,0 1 0,0 0 0,0-1 1,0 1-1,0-1 0,-1 0 0,-14-8-257,9 6 410,0 0 1,-32 3 306,-195 5 1543,-31 19 233,164-13-1316,97-10-837,-22 1 81,21-1-107,1 0 1,-1 0-1,1-1 0,-1 1 1,0-1-1,1 0 0,-1 0 1,1-1-1,-1 1 0,1-1 1,-1 0-1,1 1 0,-1-2 1,1 1-1,-4-2 0,4 2 135,5-5-118,6-15 13,-6 16 1,1 1 11,43-51 968,-45 53-760,5-5-203,-4 4 114,-4 6 1076,-116 116 830,117-118-2007,0 0-1,0 0 0,0 0 1,0 0-1,0 0 1,0 0-1,1 0 0,-1 0 1,0 1-1,1-1 0,-1 0 1,0 0-1,1 1 0,0-1 1,-1 0-1,1 1 1,0-1-1,0 1 0,0-1 1,0 0-1,0 1 0,0-1 1,0 0-1,0 1 1,0-1-1,1 1 0,-1-1 1,0 0-1,1 1 0,0-1 1,-1 0-1,2 2 0,1 1-29,1-1 0,0 0 0,-1 0 0,1 0 0,0 0 0,0-1 0,1 1 0,5 1 0,102 48-4972,-84-40-1308,60 16 0,-63-22-144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65 1948,'0'0'6930,"-3"-6"-6106,-10-17 700,-4-12 12396,23 43-13580,16 16 181,0-2-1,2 0 1,45 32 0,-32-29-374,155 114 1386,-171-121-2101,-1 0 0,-1 2 0,0 0 1,-1 1-1,-2 1 0,21 34 0,-34-51-23,-1 0-1,1 0 1,-1 0-1,0 0 1,-1 1-1,1-1 0,-1 0 1,0 1-1,0 5 1,-1-8-57,0 0 1,0 0-1,-1 0 1,1 0-1,-1 0 1,0 0-1,0 0 1,0 0-1,0 0 1,0 0-1,-1-1 1,1 1-1,-1-1 1,0 1-1,0-1 1,-3 4-1,-7 3-5847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5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711 58 11089,'32'-55'-2322,"-30"52"2515,-12 12 6107,-15 16-4166,-62 55-962,-370 331 5629,395-348-4443,61-61-2126,-11 7 565,-6 8-424,8-14-7297,-6-14 4449,-14-10-9401,13 11 5880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4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661 115 13417,'-4'-7'-82,"0"-1"-1,0 1 0,0 0 1,-1 0-1,0 0 0,-1 1 1,1 0-1,-1 0 1,0 0-1,-1 1 0,1 0 1,-1 0-1,0 0 0,-1 1 1,1 0-1,-1 1 0,1 0 1,-1 0-1,0 0 1,0 1-1,0 0 0,-1 1 1,1 0-1,0 0 0,-1 1 1,1 0-1,0 0 1,-1 1-1,1 0 0,0 0 1,-12 4-1,-1 2 196,1 1 0,0 1 0,0 0-1,0 2 1,1 0 0,1 1 0,0 1 0,-17 17 0,5-3 203,2 1 1,1 2 0,-36 50 0,50-62-137,2 0-1,0 0 1,1 1 0,1 0 0,1 0 0,1 1 0,-7 30-1,12-42-99,0 1 0,1 0 0,1 0-1,-1 0 1,1 0 0,1 0 0,0-1-1,0 1 1,1 0 0,0 0-1,0-1 1,1 1 0,0-1 0,0 0-1,1 0 1,0 0 0,1 0 0,0-1-1,0 1 1,7 7 0,2-2 3,0 0-1,0-1 1,2-1 0,-1 0-1,1-1 1,1-1 0,0 0 0,0-1-1,1-1 1,0-1 0,0 0-1,22 3 1,-2-2 19,0-2 0,1-2 0,-1-1-1,0-2 1,42-5 0,-50 2-49,1-2-1,56-16 1,-77 19-41,-1-2 0,0 1 0,1-1 0,-2-1 1,1 1-1,0-2 0,-1 1 0,0-1 0,0 0 0,-1-1 1,0 0-1,0 0 0,6-8 0,-11 11-3,0 0 1,-1 0-1,1 0 1,-1 0-1,0 0 1,0 0-1,-1 0 0,1-1 1,-1 1-1,0 0 1,0 0-1,0 0 1,0-1-1,-1 1 0,0 0 1,0 0-1,0 0 1,0 0-1,-1 0 1,1 0-1,-1 0 0,0 0 1,0 1-1,-5-7 1,-2-3 23,-1-1 0,-1 2 1,0 0-1,0 0 0,-14-11 0,9 10 0,0 1 0,-1 1 0,0 0-1,-1 1 1,0 1 0,0 0-1,-1 2 1,0 0 0,-1 1 0,1 1-1,-35-4 1,32 11-24,21-2-19,-1 0 0,1 0 0,0 0 0,0 1 1,0-1-1,0 1 0,0-1 0,0 1 0,0-1 0,0 1 0,0-1 1,0 1-1,0 0 0,1-1 0,-1 1 0,0 0 0,0 0 1,1 0-1,-1 0 0,0 0 0,1 0 0,-1 0 0,1 0 1,-1 0-1,1 0 0,0 0 0,-1 0 0,1 0 0,0 0 0,0 0 1,0 0-1,0 0 0,0 1 0,0-1 0,0 0 0,0 0 1,0 0-1,0 0 0,0 0 0,1 0 0,-1 0 0,1 0 1,-1 0-1,1 0 0,-1 0 0,1 0 0,-1 0 0,1 0 1,1 1-1,17 21-366,1 0 1,2-1-1,43 34 1,-37-34-86,-1 2 0,-1 0 1,23 30-1,-45-48 413,0-1 0,-1 1 0,1-1 0,-1 1 0,0 0 0,-1 0 0,1 1-1,-1-1 1,-1 0 0,1 1 0,-1-1 0,0 1 0,0-1 0,-1 1 0,0 0-1,0-1 1,-1 1 0,0 0 0,0-1 0,0 1 0,-1-1 0,0 0 0,0 1-1,0-1 1,-1 0 0,0 0 0,-6 9 0,-2 1 200,0-1-1,0 0 1,-1 0-1,-1-1 1,-1-1-1,0 0 1,0-1-1,-33 20 1,44-30-45,-1 0 0,1-1-1,-1 1 1,0-1 0,0 0 0,1 0-1,-7 0 1,6 0 293,0-4 2,-15-7 29,19 10-420,0 0 0,-1 0 1,1 0-1,0 0 0,0 0 0,0 0 1,-1 0-1,1 0 0,0 0 0,0 0 1,0-1-1,0 1 0,-1 0 0,1 0 0,0 0 1,0 0-1,0 0 0,0-1 0,-1 1 1,1 0-1,0 0 0,0 0 0,0 0 1,0-1-1,0 1 0,0 0 0,0 0 1,0 0-1,0-1 0,0 1 0,0 0 0,0 0 1,0-1-1,0 1 0,0 0 0,0 0 1,0 0-1,0-1 0,0 1 0,0 0 1,0-3 71,1 1 1,-1-1 0,1 0-1,0 1 1,0-1-1,0 1 1,0-1 0,0 1-1,1 0 1,-1 0 0,1-1-1,-1 1 1,1 0 0,0 0-1,0 0 1,0 1 0,0-1-1,0 0 1,0 1 0,0-1-1,4-1 1,4 3 376,-2 2-356,-1-1-1,0 1 1,0 1 0,-1-1-1,1 1 1,0 1 0,-1-1 0,0 1-1,0 0 1,0 0 0,0 1-1,-1 0 1,1 0 0,-1 0 0,5 8-1,15 21 226,-1 1 1,-2 1-1,-2 1 0,-1 1 0,18 53 0,56 212 970,-87-278-1208,109 440 1295,-12-42-2039,-22-143-3496,-71-253 3053,-1-7-2228,-5-5-5759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5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1013 180 11145,'-8'-17'-239,"0"-1"-1,-2 2 1,0-1 0,-1 1-1,-1 0 1,-24-24 0,32 36 267,-1 0 0,1 0-1,-1 1 1,0-1 0,0 1 0,0 0 0,-1 1 0,1-1 0,-1 1 0,1 0 0,-1 1 0,0-1-1,0 1 1,0 0 0,0 1 0,1-1 0,-1 1 0,0 0 0,0 1 0,0-1 0,0 1 0,0 0-1,0 1 1,1-1 0,-1 1 0,0 0 0,-5 4 0,-8 5 125,0 0 1,1 1-1,0 1 0,1 1 1,0 0-1,2 2 0,-18 20 0,-96 136 1083,50-52-134,-82 165 1,118-194-423,4 1 0,-48 171 1,68-187-252,3 2 1,4 0-1,3 0 1,1 106-1,10-142-139,2 1 1,1-1-1,21 78 0,-17-92-128,1 1-1,2-1 0,0-1 1,2 0-1,1-1 0,23 30 1,-23-37-56,0-1 0,1 0 0,1-1 0,1-1 0,1-1 0,0-1 0,0 0 0,2-1 0,-1-2 0,2 0 0,28 11 0,-22-13-47,1-1 0,0-1 0,0-2 0,0 0 0,1-2 1,-1-2-1,1 0 0,42-6 0,-32 0-99,1-2 0,-1-2 0,-1-2 0,0-1 0,0-2 0,-2-2 0,0-2 0,0-1 0,-2-1 0,0-2 0,-2-2 0,0-1 0,41-42 0,-40 31-64,-2-2-1,-2-2 1,-2-1 0,-1-1 0,-2-1 0,-2-1-1,-2-1 1,-2-1 0,-2-1 0,-3 0 0,17-91-1,-24 93 46,-2-1 0,-2 0 0,-2 0 0,-2 0-1,-2 0 1,-2 0 0,-2 0 0,-2 1 0,-3 0 0,-1 1-1,-1 0 1,-3 2 0,-22-42 0,16 44 13,-1 1 1,-2 1-1,-2 2 1,-1 0-1,-2 2 1,-1 2-1,-1 0 0,-2 2 1,-1 2-1,-2 2 1,0 1-1,-2 1 1,0 3-1,-2 1 0,0 2 1,-1 2-1,-1 2 1,0 2-1,0 1 1,-74-6-1,88 15-107,0 2 0,-1 1 1,1 1-1,0 2 0,0 1 0,1 1 0,-1 2 0,1 1 1,-40 18-1,54-20-85,0 1 0,1 0 0,1 1 0,-1 1 1,2 0-1,-1 1 0,1 0 0,-13 18 0,17-20-89,1 1-1,1 1 0,0-1 1,0 1-1,1 0 1,1 0-1,0 1 0,0-1 1,1 1-1,1 0 0,0 0 1,-1 15-1,3-10-457,1-1 0,0 0 0,1 0 0,1 0 0,1 0 0,9 27 0,17 36-3541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7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1538 8217,'0'0'-432,"-4"-1"-605,-14 0 4384,14 1-2970,-14 0-21,14 0 1947,2 2-1957,-5 5 1087,-10 13 3082,4 0 4015,11-18-8522,5 18-4,-3-16 32,2 0-17,1 3 40,1 1 1,0-1-1,1 0 1,-1 0-1,2 0 1,-1-1-1,1 0 1,-1 0-1,2 0 1,-1-1-1,11 7 1,11 6 247,48 23-1,-47-27-185,57 23 228,1-3 1,133 32-1,-183-56-266,61 14 217,1-4 0,152 10 0,202-15 303,-376-14-516,1063-55 489,-263-79-576,-617 72 0,332-125 0,-214 22 0,-10-24 0,-266 134 0,146-81 0,-177 92 0,91-73 0,-131 90 0,-2-1 0,-2-2 0,0-1 0,-2 0 0,22-36 0,-13 11 0,-3-1 0,33-80 0,21-91 0,-78 207 0,-2 3 0,0 1 0,-4 8 0,-5 8 0,-49 62 0,8-8 0,-160 157 0,189-195 0,2-2 0,14-14 0,0 1 0,0-1 0,0 0 0,0 0 0,0 1 0,0-1 0,0 0 0,0 0 0,0 0 0,0 1 0,0-1 0,-1 0 0,1 0 0,0 0 0,0 0 0,0 1 0,0-1 0,-1 0 0,1 0 0,0 0 0,0 0 0,0 0 0,0 0 0,-1 1 0,1-1 0,0 0 0,0 0 0,0 0 0,-1 0 0,1 0 0,0 0 0,0 0 0,0 0 0,-1 0 0,1 0 0,0 0 0,0 0 0,-1 0 0,1 0 0,0 0 0,0 0 0,0 0 0,-1 0 0,1-1 0,0 1 0,0 0 0,0 0 0,-1 0 0,1 0 0,0 0 0,0 0 0,0-1 0,0 1 0,0 0 0,-1 0 0,1 0 0,0 0 0,0-1 0,0 1 0,0 0 0,0 0 0,0 0 0,0-1 0,-1 1 0,1-6 0,0-1 0,0 1 0,1 0 0,-1-1 0,1 1 0,1 0 0,-1 0 0,1 0 0,0 0 0,0 0 0,1 0 0,0 0 0,0 1 0,4-6 0,14-22 0,26-31 0,-32 45 0,19-24 0,2 1 0,1 2 0,2 1 0,82-61 0,-104 90 0,3 6 0,-14 5 0,0-1 0,-1 1 0,1 1 0,0-1 0,-1 1 0,1 0 0,-1 0 0,0 1 0,1 0 0,-1 0 0,0 0 0,-1 0 0,1 1 0,-1-1 0,1 1 0,-1 1 0,5 5 0,10 14 0,0 0 0,16 29 0,-25-38 0,9 15-304,105 157 256,-34-70-8633,-84-109 6690,9 10-894,-2-10-6220,3-2 1208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0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36 192 8757,'-4'-5'46,"0"0"1,1 1-1,-1-1 1,1-1-1,0 1 1,1 0-1,-1-1 1,1 0-1,0 1 0,0-1 1,1 0-1,-2-11 1,3 14 110,4 0-11,2-1-96,0 0 0,0 0 0,0 1 1,0 0-1,1 0 0,-1 0 0,1 1 1,0 0-1,0 0 0,0 1 0,0 0 1,9 0-1,-6 0 31,0 1 0,0 1 0,0 0 0,0 0 0,-1 1 0,1 0 0,0 1-1,-1 0 1,10 4 0,-9-2 51,-1 0-1,1 1 0,-1-1 0,0 2 0,-1 0 0,1 0 1,-1 0-1,-1 1 0,1 0 0,10 16 0,-9-9 219,0 1-1,-1 0 1,-1 0 0,0 1-1,6 28 1,-12-43-12,1 3 270,1 3-770,-1-13 3201,0-16-2910,0-1 0,2 1 0,0 0 0,1 1 0,1-1 0,1 1 0,11-22 0,-12 31-217,0 1-1,0-1 0,1 2 0,1-1 0,-1 1 0,2 0 0,-1 0 0,1 1 1,0 0-1,1 1 0,0 0 0,14-8 0,-21 14-141,-1 0-1,0 1 1,1-1-1,-1 1 1,0 0-1,1 0 1,-1 0-1,1 0 1,-1 0-1,0 0 1,1 0-1,1 2 1,0-2-560,-1 1 1,1 1 0,-1-1 0,0 0 0,1 1 0,-1 0 0,0-1 0,0 1 0,0 1 0,0-1 0,0 0 0,3 5-1,6 8-2466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1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548 251 3580,'-3'-1'354,"-52"-31"1592,41 27-1654,1 0-1,-1 1 1,0 0 0,0 1 0,0 1 0,0 0 0,0 1-1,-18 1 1,-41 4 1128,1 2 0,-127 28 1,199-34-1408,1 0 0,-1 0 1,0 1-1,1-1 1,-1 0-1,0 0 1,0 0-1,1 0 1,-1 0-1,0 1 0,0-1 1,1 0-1,-1 0 1,0 0-1,0 1 1,0-1-1,1 0 1,-1 0-1,0 1 1,0-1-1,0 0 0,0 1 1,0-1-1,0 0 1,1 0-1,-1 1 1,0-1-1,0 0 1,0 1-1,0-1 0,0 0 1,0 1-1,0-1 1,0 0-1,0 0 1,0 1-1,-1-1 1,1 0-1,0 1 1,0-1-1,0 0 0,0 0 1,0 1-1,0-1 1,-1 0-1,1 0 1,0 1-1,0-1 1,0 0-1,-1 0 0,1 1 1,0-1-1,0 0 1,-1 0-1,1 0 1,0 0-1,0 0 1,-1 1-1,1-1 1,0 0-1,-1 0 0,1 0 1,0 0-1,0 0 1,-1 0-1,1 0 1,0 0-1,-1 0 1,22 11 12,-10-7 14,0-1 0,0 0 1,0-1-1,1-1 1,-1 1-1,23-2 0,-1 1 34,446-3 376,-474 2-448,45-2 34,33 0 118,0-3 0,85-18 0,-156 20-74,0-1 0,0 0 0,12-6 0,-23 10-72,0-1-1,-1 0 0,1 0 1,0 0-1,-1 0 0,1 0 0,-1 0 1,1 0-1,-1 0 0,1 0 1,-1 0-1,0 0 0,1 0 1,-1-1-1,0 1 0,0 0 0,0 0 1,0-1-1,0 1-1,0-1 0,1 1-1,-1 0 1,0 0 0,-1 0 0,1-1-1,0 1 1,0 0 0,0 0 0,-1 0-1,1 0 1,-1-1 0,1 1 0,-1 0-1,1 0 1,-1 0 0,1 0-1,-1 0 1,0 0 0,-1-1 0,1 2 5,-6-13 51,-1 1-1,0 1 1,-1 0-1,0 0 1,-21-18-1,-1-2 294,-12-25 473,41 54-382,8 7-324,5 6-47,-1 0 0,-1 0-1,0 1 1,-1 0 0,0 0 0,0 1 0,-2 0 0,0 0 0,0 1 0,-1 0 0,-1 0 0,0 0 0,-1 0 0,0 1 0,-1-1 0,-1 1 0,0 0 0,-1-1 0,-3 20-1,0-8-515,-2 0-1,-1 0 0,0 0 1,-2-1-1,-16 36 0,4-20-2357,-2-1 0,-35 50-1,40-66-15,5-3-702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54 6949,'-1'-3'-550,"-47"-44"-2481,45 45 3043,-19 0 402,16 3-137,-15 4 251,0 0 0,-35 15 0,47-17-362,0 2 1,1-1-1,-1 1 1,1 0-1,0 0 1,1 1-1,-1 1 1,1-1-1,-8 10 1,14-15-124,0 1 0,-1 0 0,1 0-1,0 0 1,0 1 0,0-1 0,1 0 0,-1 0 0,0 0 0,1 1 0,-1-1-1,1 0 1,0 0 0,0 1 0,0-1 0,0 0 0,0 1 0,1-1 0,-1 0-1,2 4 1,-1-1 14,1 0 0,0-1 0,1 1 0,-1 0 0,1-1 0,0 1 0,0-1 0,6 6 0,12 11 121,0-1-1,2 0 0,35 22 0,81 41 174,-74-45-175,-19-12-63,74 48 158,-108-65-209,0 0 0,-1 1 0,0 0 0,0 1 1,-2 0-1,1 0 0,9 17 0,-16-24-23,-1 0 0,0 0 0,0 1 0,0-1 0,-1 1 1,1 0-1,-1-1 0,0 1 0,0 0 0,-1 0 0,1 0 0,-1 0 1,0-1-1,-1 1 0,1 0 0,-2 7 0,-1-5 18,1 0-1,-1 0 1,0 0-1,0-1 1,-1 0 0,0 1-1,0-1 1,-1-1-1,1 1 1,-7 5-1,-4 3 98,-1-1 0,0-1 0,-1 0 0,-1-2 0,0 1 0,-36 14 0,17-11 341,-71 17-1,94-28-364,0 0 1,0-1-1,0-1 1,0 0-1,0-1 0,0-1 1,0 0-1,-23-5 0,35 5-107,-1 1 0,0-1-1,1 0 1,-1 0 0,1 0-1,-1 0 1,1-1 0,-1 1-1,1-1 1,0 1 0,0-1-1,-1 0 1,1 0 0,1 0-1,-1 0 1,0 0 0,0 0-1,1 0 1,-1-1 0,1 1-1,-2-5 1,2 2-6,0 1 0,1 0 0,-1 0-1,1-1 1,0 1 0,0 0 0,1 0 0,-1-1 0,1 1 0,0 0 0,0 0 0,3-7-1,4-7-16,0 1 0,2 0 0,0 0-1,22-28 1,-1 9-53,1 2 0,1 2-1,2 0 1,55-37 0,166-93-196,-175 115 169,-6 3 15,93-61-82,-166 104 146,-1 7 31,23 383 875,-16-173-606,-5-175-288,3 246-2134,-6-284 1956,0 1 0,-1 0 0,1-1 0,-1 1-1,0 0 1,-1-1 0,1 1 0,0-1 0,-1 0 0,0 1 0,0-1 0,0 0 0,0 0-1,0 0 1,-1 0 0,-4 4 0,6-6-354,-6-4-443,-18-10 546,24 13 403,1 0-1,-1 0 1,1 0-1,-1-1 1,1 1-1,0 0 1,-1 0-1,1-1 1,-1 1-1,1 0 1,0-1-1,-1 1 1,1 0-1,0-1 1,-1 1-1,1 0 1,0-1-1,-1 1 1,1-1-1,0 1 1,0 0-1,0-1 1,-1 0-1,0-4-53,-1 0-1,1 0 0,0 0 1,0 0-1,0-1 0,1 1 1,0 0-1,0 0 1,0 0-1,0-1 0,1 1 1,0 0-1,0 0 0,1 0 1,-1 0-1,1 0 1,0 0-1,1 0 0,-1 1 1,1-1-1,0 1 0,0 0 1,0 0-1,0 0 1,1 0-1,0 0 0,7-5 1,4-2-544,2 0 0,-1 2 1,1 0-1,1 1 1,20-8-1,1 3-1198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4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516 249 5104,'-5'-7'-92,"-18"-17"320,-1 0 0,0 2 0,-34-24 0,-31-27 1586,35 31-621,44 36-1034,8 5-137,1 0 0,-1 1 0,1-1-1,-1 1 1,0-1 0,0 1 0,1 0 0,-1 0 0,0 0-1,1 0 1,-1 0 0,0 0 0,0 1 0,1-1 0,-1 0-1,0 1 1,1-1 0,-1 1 0,1 0 0,-3 1 0,-29 19 249,17-5-53,0 0 1,2 1-1,0 1 1,1 0-1,0 1 1,2 1-1,0 0 1,2 0-1,0 1 1,1 0-1,1 1 1,1 0-1,-4 25 1,10-42-62,-1 0 0,1-1 0,0 1 1,0 0-1,0 0 0,1-1 0,1 7 1,-2-9 118,4-2-207,1 0 0,-1-1-1,0 1 1,0-1 0,0 0 0,0-1-1,0 1 1,-1-1 0,1 0 0,0 1-1,-1-2 1,6-2 0,8-9 124,1 0 0,17-20-1,-9 9 137,-25 24-323,-1 1 0,1 0 1,-1-1-1,1 1 0,-1 0 0,1-1 0,-1 1 0,1 0 0,-1-1 1,1 1-1,0 0 0,-1 0 0,1 0 0,-1 0 0,1 0 1,0 0-1,-1 0 0,1 0 0,0 0 0,-1 0 0,1 0 0,-1 0 1,1 0-1,0 0 0,-1 0 0,1 1 0,-1-1 0,1 0 0,-1 0 1,1 1-1,-1-1 0,1 1 0,-1-1 0,2 1 0,10 15 78,-11-15-89,40 65-42,-25-40-452,20 27 0,-21-34-651,32 31-1,-42-45 643,0-1 0,0 1 0,1-1 0,-1-1 0,1 1 0,0-1 0,0 0 0,0 0 1,0-1-1,1 1 0,6 0 0,-6-2-1896,15-1-403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5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263 288 6285,'5'-9'26,"0"-1"1,-1 1 0,0-1 0,0 0-1,-1 1 1,2-17 0,-4 23 120,-4-3-53,2 4-67,1 0 0,-1-1 0,0 1 0,0 0 0,-1 0 0,1 0 0,0 0 0,-1 0 0,1 0 0,-1 0 0,1 1 0,-1-1 0,0 1 0,0-1 0,0 1 0,0-1 0,0 1 0,0 0 0,0 0 0,0 0 0,-1 0 0,1 0 0,0 1 0,0-1 0,-4 0 0,-4 2 63,-1-1 0,1 1 1,0 1-1,0 0 1,0 0-1,1 1 0,-1 0 1,0 1-1,1 0 1,0 0-1,0 1 0,0 0 1,0 1-1,1 0 1,-12 12-1,12-12-9,1 0 0,1 1 0,-1 0 0,1 1 1,0 0-1,1 0 0,0 0 0,0 0 0,1 1 0,0 0 0,0 0 1,1 0-1,0 0 0,1 0 0,0 1 0,-1 17 0,3-24-50,0 0-1,1 1 1,-1-1-1,1 1 1,0-1-1,0 0 1,0 1 0,0-1-1,1 0 1,-1 0-1,1 0 1,0 0-1,0 0 1,0 0-1,0-1 1,1 1-1,-1-1 1,1 1-1,-1-1 1,1 0 0,0 0-1,0 0 1,5 3-1,-3-3 7,1 1 0,0-1-1,0 0 1,0 0 0,0 0-1,0-1 1,0 0 0,1-1 0,-1 1-1,0-1 1,12-1 0,-5-2-6,1 0 0,-1-1 0,0 0 0,0-2 0,0 1 0,0-1 0,-1-1 0,0 0 1,-1-1-1,13-11 0,4-5 47,-1-1 0,39-49 0,-64 70-74,0-1 0,18-6-12,-20 11 8,0 0 0,1 0 0,-1 0-1,0 0 1,1 0 0,-1 0 0,0 0 0,1 0 0,-1 0 0,0 0 0,1 0 0,-1 0 0,0 0 0,0 0 0,1 0-1,-1 0 1,0 0 0,1 0 0,-1 0 0,0 0 0,1 1 0,-1-1 0,0 0 0,0 0 0,1 0 0,-1 0 0,0 1 0,0-1-1,0 0 1,1 0 0,-1 1 0,0-1 0,76 55 64,44 30 96,-106-77-130,0-1-1,1 0 1,0-1-1,0 0 1,0-1 0,0-1-1,20 3 1,-31-7-22,1 0 0,-1 0 0,0 0 1,0-1-1,1 0 0,-1 0 0,0 0 0,0 0 1,0-1-1,0 0 0,0 1 0,0-1 0,0-1 0,-1 1 1,1 0-1,-1-1 0,1 0 0,-1 0 0,0 0 1,0 0-1,-1-1 0,1 1 0,3-7 0,6-9 3,-1 0 0,-1-1 0,10-27 0,-15 34-4,81-230 88,-75 215-136,-10 25 50,0 14 0,2 25-50,1-1 1,1 1-1,20 63 0,-24-98 40,-1 0 0,0-1 0,1 1 0,-1 0 0,0-1-1,1 1 1,-1 0 0,1-1 0,-1 1 0,1 0-1,-1-1 1,1 1 0,0-1 0,-1 1 0,1-1 0,-1 0-1,1 1 1,0-1 0,0 0 0,-1 1 0,1-1-1,0 0 1,0 0 0,-1 1 0,1-1 0,0 0 0,0 0-1,-1 0 1,1 0 0,0 0 0,0 0 0,0 0-1,-1-1 1,1 1 0,0 0 0,0 0 0,-1-1 0,2 1-1,23-16 30,-22 13-16,13-12 174,-15 11 137,-3 5 773,-9 10-966,1 1 1,0 1-1,1-1 0,0 2 1,1-1-1,1 1 1,0 0-1,0 1 1,2 0-1,0 0 1,-5 22-1,8-25-53,0 0 1,0 1-1,1-1 0,1 0 1,0 1-1,1-1 0,0 0 1,1 0-1,0 0 0,1 0 1,0 0-1,1 0 1,0-1-1,1 1 0,0-1 1,9 14-1,0-8-11,0 0 0,1-1 0,0 0 0,1-1 0,1-1 1,1-1-1,0 0 0,0-2 0,1 0 0,1-1 0,31 12 0,23 4-313,143 31 0,-188-51 100,141 29-946,-65-16-2193,174 57-1,-271-73 2947,0 0-369,-1 0 0,1 0 0,0 0 0,-1 1 1,12 8-1,-3 3-2411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9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441 151 7409,'-261'-25'-594,"144"11"1408,59 6 262,54 7-418,22-1-333,1296-98 1585,-452 102-5157,-852-2 3081,-8 0 93,1 0-1,0 0 0,-1 0 0,1 0 0,0 0 1,-1 0-1,1 1 0,0 0 0,-1-1 0,1 1 1,-1 0-1,1 0 0,-1 0 0,1 1 0,3 2 1,-5-3-291,-16 3 36,-101 23-84,-174 16 0,168-27 383,-397 53 555,-384 54 1889,840-114-2144,18-4 165,0 3 0,-50 14 0,94-22-333,-2 1 15,1-1 0,0 1 1,0 0-1,0-1 0,0 1 0,0 0 0,1 0 1,-1 0-1,0 0 0,0 0 0,1 1 0,-1-1 1,-2 4-1,22-3 450,54 6-1,102-2-1,99-14 115,-178 4-494,814-24 147,-301 19-3646,-54-6-3169,-383 9 3489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7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799 137 3236,'-2'-4'1066,"-4"-5"-765,0-1 1,0 1-1,-1 0 1,0 1-1,-1-1 1,0 1 0,0 1-1,0-1 1,-1 2-1,0-1 1,-1 1-1,1 1 1,-1-1-1,0 2 1,-1-1 0,1 1-1,-1 1 1,1 0-1,-1 1 1,-17-3-1,20 6-195,0-1-1,-1 1 1,1 0 0,0 0-1,0 1 1,0 0-1,0 1 1,0 0-1,1 0 1,-1 1-1,1-1 1,0 2 0,-14 9-1,-3 5 214,0 2 0,-29 32 0,10-5 71,2 3 1,2 1 0,3 1-1,-53 104 1,67-111-109,2 0 0,2 2 1,3 0-1,1 1 0,3 0 0,-10 87 1,20-119-164,1-1 1,0 0 0,1 0 0,0 0 0,2 0 0,0 0-1,1 0 1,0-1 0,7 17 0,-7-23-55,0-1 0,1 0-1,0-1 1,0 1 0,0-1 0,1 0 0,0 0 0,0-1 0,1 1 0,0-2 0,0 1-1,0-1 1,1 0 0,0 0 0,0-1 0,0 0 0,13 4 0,1-2 21,1 0 1,0-2-1,-1-1 1,1-1-1,0-1 1,0-1 0,0-1-1,28-4 1,2-4 56,-1-2 0,73-25 1,-85 23-56,-1-3 1,-1-1-1,59-35 1,-84 44-56,1-1 0,-1-1 0,-1 0 1,0-1-1,0 0 0,-1-1 0,0 0 1,-1 0-1,-1-1 0,0-1 0,-1 0 0,10-21 1,-15 27-16,-1 1 0,0-1-1,-1 0 1,1 0 0,-2 0 0,1 0 0,-1 0 0,0 0 0,-1 0 0,0 0 0,0 0 0,0 0 0,-1 0 0,-1 1 0,1-1 0,-1 1 0,0-1 0,-1 1 0,0 0 0,-7-10-1,-7-7 12,0 2-1,-2 0 0,0 1 0,-31-24 1,4 5-41,-3 1 1,-1 3 0,-2 3 0,-72-36 0,122 68-132,0-1 1,0 1 0,0 0 0,0 0-1,0 0 1,0 0 0,0 0 0,-1 1 0,1-1-1,0 1 1,0 0 0,-1 0 0,1 0-1,0 1 1,-1-1 0,1 1 0,-6 1-1,9-2 117,-1 0 0,1 0 0,0 1 0,-1-1 0,1 0 0,0 0 0,0 0 0,-1 0 0,1 0 0,0 0 0,-1 1 0,1-1 0,0 0 0,0 0 0,-1 0 0,1 1 0,0-1 0,0 0 0,0 0 0,0 1 0,-1-1 0,1 0 0,0 1 0,0-1 0,0 0 0,0 0 0,0 1 0,0-1 0,0 0 0,0 1 0,-2 8-326,0-1-1,1 1 1,0-1-1,0 1 1,1-1-1,1 1 1,1 15-1,18 65-1355,-10-50 1181,35 133-1492,12 53-4,-50-186 1959,-1 1-1,-2-1 0,-2 72 1,-4-91 690,-1 0 1,0-1 0,-1 1-1,-10 27 2604,17-57-2692,7-20-232,1 1 0,2 1 0,0 0 0,2 1-1,1 1 1,2 0 0,0 1 0,31-32 0,-47 54-266,0 1 1,0 0 0,1 0 0,-1 0-1,0 0 1,1 0 0,0 1-1,-1-1 1,1 1 0,0-1 0,0 1-1,0 0 1,0 0 0,5 0-1,-5 1-7,-1 0 0,0 0 0,0 0 0,1 1 0,-1 0 0,0-1 0,0 1 0,0 0 0,0 0 0,0 0 0,0 0 0,0 0 0,0 1 0,0-1 0,0 0 0,0 1 0,-1 0 0,1-1 0,-1 1 0,1 0 0,1 2 0,9 17 149,0 0 0,-1 0 0,-1 1 0,-1 0 0,-1 1 0,9 39 0,-9-32-17,123 542 1674,-44-165-907,66 123 575,-100-384-3383,108 207 0,-157-344 1435,0-2-664,-1-1-1,1 1 1,0 0-1,1-1 1,8 10-1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8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1539 61 10149,'-18'-9'-293,"0"0"0,0 1 1,-1 0-1,0 2 0,-1 0 1,1 1-1,-30-3 0,30 7 460,-1 0-1,1 2 0,-1 0 1,1 1-1,0 1 1,0 1-1,0 0 1,0 2-1,1 0 1,-1 1-1,2 1 0,-29 16 1,-19 17 255,3 3 0,1 2 0,3 3 1,2 3-1,2 2 0,-82 106 0,47-37 226,5 4 0,-96 194 1,130-219-52,-51 153 0,78-179-115,3 0 1,-20 152 0,36-191-267,2-1 0,2 1 1,1-1-1,2 0 0,1 1 1,17 67-1,-14-82-86,1 1-1,1-2 1,1 1 0,1-1-1,0 0 1,2-1 0,0-1-1,1 0 1,1-1 0,1 0 0,31 26-1,-23-26-6,2 0 0,0-2 0,0-1 0,2-1-1,0-2 1,0 0 0,1-2 0,1-1 0,-1-2 0,2 0 0,59 4-1,-16-8 83,0-3 0,0-3 0,138-23 0,-114 7-84,-2-4-1,173-66 0,-200 60-111,-1-3 0,-2-3 0,-1-3 0,89-68 0,-127 84-25,0-2 0,-2 0 1,0-2-1,-2-1 0,-1-1 0,-1 0 1,-2-2-1,-1 0 0,-1-1 0,-1-1 1,-2-1-1,-2 0 0,-1-1 1,-1 0-1,-2 0 0,-1-1 0,-2 0 1,-1 0-1,-2-1 0,-2 1 0,-1-1 1,-1 1-1,-2 0 0,-10-38 0,2 32-3,-1 0 0,-2 2-1,-2 0 1,-2 1 0,-2 0-1,-1 2 1,-1 0-1,-2 2 1,-2 1 0,-52-51-1,22 31-186,-2 3-1,-2 3 1,-2 2-1,-138-72 0,152 92-492,-94-32 0,121 50 264,-1 1-1,1 1 0,-1 1 1,0 1-1,0 1 0,-46 1 1,57 3 75,-1 0 0,1 1 0,0 0 1,0 1-1,0 0 0,0 1 0,0 0 0,1 1 1,0 1-1,1-1 0,-1 2 0,1-1 1,-12 12-1,8-4-406,1-1 0,0 2 0,1 0 0,0 0 1,1 1-1,1 1 0,-13 30 0,-9 42-3410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8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106 765 9701,'-7'3'46,"-1"0"60,0 0 0,0-1 0,0 0 0,0 0 0,-14 0 0,21-2-83,-1 0-1,0 0 1,1 0-1,-1 0 1,1 0-1,0-1 1,-1 1-1,1 0 1,-1-1-1,1 0 1,-1 1-1,1-1 1,0 0-1,-1 0 1,1 1-1,0-1 1,0 0-1,0 0 1,0 0-1,0-1 1,0 1-1,0 0 1,0 0-1,0 0 1,0-1-1,1 1 1,-1-1-1,0 1 1,1 0-1,0-1 1,-1 1-1,1-1 1,0 1-1,-1-1 1,1 1 0,0-1-1,0 1 1,0-3-1,1-7 52,-1 0 0,2 0 0,-1 0 1,2 1-1,-1-1 0,1 1 0,1-1 0,7-14 0,4-6 72,28-40 0,-17 34-137,1 1 1,2 2 0,2 1-1,1 1 1,1 2-1,2 1 1,1 2 0,0 1-1,72-36 1,-97 56-61,-1 1 1,1 1-1,0 0 1,1 0-1,-1 1 1,1 1-1,-1 0 1,14-1-1,-23 3 37,1 0 0,0 0-1,0 0 1,0 1 0,0-1-1,0 1 1,0 0 0,-1-1-1,1 1 1,0 1 0,-1-1-1,1 0 1,0 1 0,-1-1 0,0 1-1,1 0 1,-1 0 0,0-1-1,0 2 1,0-1 0,0 0-1,0 0 1,-1 1 0,1-1-1,-1 1 1,1-1 0,-1 1-1,0 0 1,0-1 0,0 1-1,0 0 1,-1 0 0,1 0-1,-1 0 1,0-1 0,1 1-1,-2 5 1,2 16 5,-2 0 0,0 1 0,-2-1 0,-8 36 1,-34 94 190,21-87 1137,-63 123 0,86-188-288,9-7-724,7-4-163,1 1 1,0 1-1,0 0 0,1 1 1,0 1-1,0 1 0,0 0 1,0 1-1,31-1 1,13 4 346,93 11 0,-100-6-299,-37-4-149,0-2 1,0 0-1,0 0 1,0-2-1,0 0 0,0-1 1,-1 0-1,1-2 0,-1 0 1,-1-1-1,1 0 1,-1-1-1,22-16 0,14-14-153,-1-1-1,57-61 0,-85 79 9,34-39-881,-1-3 1,47-74 0,32-37-4861,-129 169 5492,-2 1-110,0 0 0,0 0 0,1 1 0,-1 0 0,1-1 0,0 1 0,0 0 0,4-2 0,5 2-2615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9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113 823 7761,'-12'-6'335,"1"-1"1,-1 0 0,1-1-1,0 0 1,-9-11 0,-13-8 2115,31 25-361,7 15-1403,12 26 51,3-1 1,0 0-1,45 58 1,-49-75-325,1 0 0,2-1 0,40 35 0,-53-51-305,0 1-1,0-1 1,0-1 0,0 1 0,1-1-1,-1 0 1,1 0 0,0-1-1,0 0 1,0 0 0,0-1 0,1 0-1,-1 0 1,0-1 0,0 0-1,1 0 1,-1 0 0,0-1 0,0 0-1,8-3 1,1-1 13,0-2-1,-1 0 1,0-1-1,0 0 1,-1-1-1,0 0 1,15-14 0,85-87 455,-108 104-544,77-89 384,119-178 1,-1 1-679,-197 267 231,2-4-85,2 0-1,-1 0 1,1 1-1,1-1 1,-1 2-1,1-1 1,1 1 0,19-11-1,-27 18-333,0 4-73,7 15-46,-7-6 0,-6 10 321,-1-1 1,-1 1 0,-1-1-1,-1 0 1,0 0-1,-2-1 1,-1 0 0,0-1-1,-1 0 1,-2-1 0,0 0-1,-1-1 1,0-1 0,-1-1-1,-22 18 1,32-30 241,1 0-1,-1-1 1,0 0 0,0 0-1,0 0 1,0-1 0,-1 1-1,1-2 1,-1 1 0,1-1-1,-1 0 1,0 0 0,-13-1 0,16 0 115,-1 0 0,1-1 0,0 0 0,-1 0 0,1 0 0,0-1 0,0 0 1,0 1-1,0-1 0,0-1 0,0 1 0,0-1 0,1 1 0,-1-1 0,1 0 0,0 0 1,-1 0-1,2-1 0,-1 1 0,-4-7 0,6 7 1290,18 13-1132,-1 0 1,1 2 0,-2-1 0,0 2 0,0 0 0,-1 1 0,24 30 0,72 121 938,-99-145-1062,39 67 402,31 49 708,-80-133-1173,1 0 1,0 0 0,0-1-1,0 1 1,0-1 0,0 1-1,1-1 1,-1 0 0,1 0-1,-1 0 1,1 0 0,0 0-1,0 0 1,0-1 0,0 0-1,0 1 1,3 0 0,-2-2-27,-1 0 0,0-1 1,0 1-1,0-1 0,0 0 0,0 0 1,0 0-1,0 0 0,0-1 1,0 1-1,0-1 0,0 1 0,-1-1 1,1 0-1,-1 0 0,1 0 0,-1 0 1,0-1-1,3-2 0,38-47 294,-1 0 1,35-61-1,-7 10-76,250-300 142,-277 356-665,3 2 0,1 2 0,2 3 1,2 1-1,2 3 0,61-32 0,-98 60-212,1 1 1,-1 1-1,1 0 0,0 0 0,0 2 1,1 0-1,19-1 0,-28 5-237,0 0-1,0 0 0,0 0 1,0 1-1,0 1 0,0-1 1,0 2-1,0-1 0,0 1 1,-1 0-1,0 1 0,1 0 1,-1 0-1,-1 1 1,14 10-1,7 10-4119,-4 0-2134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7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669 182 1660,'-16'-44'3684,"10"22"-2400,4 16-1021,0-1 0,0 1 1,-1 0-1,0 0 0,0 0 0,-1 0 1,1 0-1,-1 1 0,0 0 0,-1 0 0,0 0 1,1 0-1,-1 0 0,-1 1 0,1 0 1,-1 0-1,1 1 0,-1 0 0,0 0 1,-1 0-1,1 0 0,0 1 0,-1 0 1,1 1-1,-1-1 0,1 1 0,-1 0 0,0 1 1,0 0-1,1 0 0,-10 1 0,-7 3 36,1 1-1,-1 1 0,2 1 0,-1 1 0,1 1 1,0 1-1,1 0 0,0 2 0,1 0 0,-31 26 1,27-18-44,1 1 0,0 2 0,2 0 0,1 1 0,0 1 0,2 0 0,-19 39 0,30-53-139,1 1 0,0 0 1,1 0-1,0 1 0,1-1 1,0 1-1,1 0 0,0-1 1,1 1-1,1 0 0,0 0 0,1 0 1,2 13-1,-1-16-41,1 1 1,0-1-1,1 0 1,0-1-1,0 1 1,1-1-1,0 1 0,1-1 1,0-1-1,0 1 1,1-1-1,0 0 0,1-1 1,0 0-1,0 0 1,9 6-1,-5-5 2,1-1 0,0 0 0,0-1 0,1-1 0,-1 0 0,1 0 0,0-2 0,1 0 0,-1 0 0,0-1 0,1-1 0,-1 0 0,1-1 0,0-1 0,15-2 0,-21 1-47,0 1 0,-1-1 0,1 0 0,0-1 0,-1 0 0,0-1 0,1 1 0,-1-2 0,-1 1 0,1-1-1,-1 0 1,0-1 0,0 1 0,0-1 0,-1-1 0,0 1 0,0-1 0,0 0 0,-1-1 0,0 1 0,-1-1 0,0 0 0,0 0-1,-1-1 1,5-13 0,-7 13-15,1-1 0,-2 0 0,1 0 0,-1 1 0,-1-1 0,0 0 0,0 0 0,-1 1-1,0-1 1,0 1 0,-1-1 0,-1 1 0,1 0 0,-1 0 0,-1 1 0,0-1 0,0 1-1,-1 0 1,-6-8 0,5 8-54,0 0-1,0 0 1,-1 0-1,0 1 1,-1 0-1,1 1 1,-1 0-1,0 0 1,-1 1-1,1 0 1,-1 0 0,0 1-1,0 1 1,-1 0-1,1 0 1,-1 1-1,-11-1 1,17 2-62,0 1 0,0 0 0,0 1 0,0-1 0,0 1 1,0 0-1,0 1 0,0-1 0,0 1 0,1-1 1,-1 2-1,1-1 0,-1 0 0,1 1 0,0 0 0,-5 4 1,4-2-61,0 0 0,1 0 0,0 1 0,0-1 1,0 1-1,1 0 0,0 0 0,0 1 0,0-1 1,-2 11-1,0 4-283,2-1 0,0 1 0,1 0 0,2 0 0,0 0 1,4 36-1,42 241-2653,-35-244 4574,-11-54-1435,0 1 0,0-1-1,0 1 1,0-1 0,0 0-1,0 1 1,1-1 0,-1 1 0,0-1-1,0 1 1,0-1 0,0 0-1,1 1 1,-1-1 0,0 1-1,0-1 1,1 0 0,-1 1 0,0-1-1,1 0 1,-1 1 0,0-1-1,1 0 1,-1 0 0,0 1-1,1-1 1,-1 0 0,1 0 0,-1 0-1,0 1 1,1-1 0,-1 0-1,1 0 1,-1 0 0,1 0-1,-1 0 1,1 0 0,-1 0 0,1 0-1,-1 0 1,0 0 0,1 0-1,-1 0 1,1 0 0,-1-1-1,1 1 1,-1 0 0,0 0 0,1 0-1,-1-1 1,1 1 0,-1 0-1,28-16 408,-8 5 397,0 0 0,32-12 0,-51 22-783,1 1 0,0 0 0,0-1 0,0 1 0,0 0 0,0 0 0,0 0 0,0 0 0,0 1 0,0-1 0,0 0 0,0 1 0,0-1 0,0 1 0,-1 0 0,1 0 0,0-1 0,0 1 0,-1 0-1,1 1 1,0-1 0,-1 0 0,1 0 0,-1 1 0,0-1 0,1 1 0,-1-1 0,0 1 0,0-1 0,0 1 0,0 0 0,0 0 0,1 3 0,2 4 194,-1 1-1,-1-1 1,1 1-1,-1 0 1,0 12 0,0 31 415,-2 1 1,-2 0 0,-3 0 0,-18 78 0,14-84-370,-19 103 379,-16 102 628,36-185-1591,0 121 0,9-173-744,0 0 0,7 30 0,-7-40 4,1-1 0,0 1 0,0-1 0,0 0 0,1 0 0,4 8 0,0-8-4293,2-4 2512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1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51 7201,'0'0'-152,"-1"-4"84,-5-35 763,6 35-70,-1 0-350,2 164 4820,-1-148-4802,1 1 1,1-1-1,0 0 0,0 0 0,1 0 1,1 0-1,0-1 0,1 0 0,0 1 1,12 18-1,-16-29-234,1 0 0,-1 0 1,1-1-1,0 1 0,-1 0 0,1-1 1,0 1-1,-1-1 0,1 1 0,0-1 1,-1 0-1,1 0 0,0 1 1,0-1-1,-1-1 0,1 1 0,0 0 1,0 0-1,-1-1 0,1 1 0,0-1 1,-1 1-1,1-1 0,0 0 0,1-1 1,-1 2-93,0-1 67,1 0-1,-1 0 1,0-1 0,1 1 0,-1 0-1,0-1 1,0 0 0,0 1 0,0-1-1,0 0 1,0 0 0,0 0-1,2-3 1,6-7 125,-3 5-55,0-1 0,0 0 0,-1-1 0,0 0-1,-1 0 1,9-17 0,18-62 735,-11 28 56,-20 57-341,3 10-494,30 74-64,-19-40-668,-11-30-82,1 0 0,0 0 0,10 15 0,9-2-3686,-22-23 3600,1 1 0,-1-1 0,1 0 0,-1 1 0,1-1 0,0 0 0,0 0 0,0-1 0,4 2 0,9-1-2883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8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397 89 14609,'5'-1'-83,"26"-2"-2169,-30 3 2205,0 0 0,0-1 0,0 1 0,0 0 0,0 0 0,0 0-1,0-1 1,0 1 0,-1 0 0,1-1 0,0 1 0,0-1 0,0 1 0,-1-1-1,1 0 1,0 1 0,-1-1 0,1 0 0,0 1 0,-1-1 0,1 0 0,-1 0-1,1 1 1,-1-1 0,1 0 0,-1 0 0,0 0 0,1-1 0,-1-12 113,0 10 296,-4-1-90,1 1-140,-1-1 1,0 1-1,0 0 1,0 0-1,-1 0 1,1 0 0,-1 1-1,0 0 1,-6-3-1,8 5-54,-1 0 0,1 0 0,-1 1-1,0-1 1,1 1 0,-1 0 0,0 0 0,1 1-1,-1-1 1,1 1 0,-1-1 0,-4 3-1,-40 15 570,45-17-594,-16 8 187,0 1 0,1 1-1,0 1 1,0 0 0,2 1 0,-25 24 0,18-13 84,1 1 0,2 2 1,-26 39-1,41-57-191,0 0 0,0 1 0,1-1 0,0 1 0,0 0-1,1 0 1,0 0 0,1 1 0,-1 19 0,2-24-66,2-1 0,-1 1 0,1 0 0,0-1 0,0 1 0,0-1 0,1 1 0,0-1 0,0 0 0,0 0 0,0 1 0,1-2 0,0 1 0,0 0 0,1 0 0,-1-1 0,1 0 0,0 0 0,8 6 0,-4-4 8,1 0 1,0-1-1,0 0 0,0-1 0,1 0 1,0 0-1,0-1 0,0-1 0,0 0 1,0 0-1,0 0 0,0-2 0,1 1 1,-1-1-1,0-1 0,11-1 0,-12 1-44,0 0 0,0-1 0,0 0 0,0-1 0,-1 0 0,1 0-1,-1 0 1,0-1 0,0-1 0,0 1 0,0-1 0,-1-1 0,0 1-1,0-1 1,0-1 0,-1 1 0,0-1 0,8-11 0,-12 14-24,0-1 0,0 1 0,-1-1 0,1 1 1,-1-1-1,0 1 0,0-1 0,-1 0 0,1 0 0,-1 0 1,0 1-1,0-1 0,-1 0 0,1 0 0,-1 0 0,0 1 1,-1-1-1,1 1 0,-1-1 0,0 1 0,0-1 1,0 1-1,0 0 0,-1 0 0,0 0 0,-4-5 0,-5-5 0,0 0 0,-1 1-1,0 1 1,-1 0-1,-25-16 1,18 15-116,0 1 1,-1 1-1,0 1 1,-1 1-1,0 2 1,-25-7-1,46 14 13,0 0 1,0 0-1,1 0 0,-1 0 1,0 0-1,0 0 0,0 1 1,0-1-1,0 1 0,0-1 1,0 1-1,0 0 0,1-1 1,-1 1-1,0 0 0,1 0 1,-1 0-1,0 1 0,1-1 1,-1 0-1,1 0 0,-2 3 1,2-2-16,0-1-1,0 1 1,1-1 0,-1 1 0,1 0 0,0-1 0,-1 1-1,1 0 1,0-1 0,0 1 0,0 0 0,0-1 0,0 1-1,0-1 1,0 1 0,1 3 0,0 0-214,1 4-143,-1 1 1,1 0-1,1-1 0,0 1 0,0-1 1,9 15-1,32 52-2403,-41-71 2633,22 31-1152,-1 3 147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8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7373,'14'30'628,"-1"0"1,-2 2-1,10 43 1,-18-62 299,-2-9-531,-1 1-1,2-1 1,-1 0 0,0 1 0,1-1 0,0 0 0,0 0 0,0 0-1,0 0 1,5 6 0,-6-9-246,1 0 0,-1-1 0,0 1-1,0 0 1,1 0 0,-1-1 0,0 1 0,1-1 0,-1 1-1,1-1 1,-1 0 0,1 1 0,-1-1 0,1 0 0,-1 0-1,1 0 1,-1 0 0,1 0 0,1-1 0,16 2 688,-18 0-775,1-1 0,-1 1 1,1 0-1,-1-1 0,0 1 0,1 0 0,-1 0 0,0 0 0,1 0 0,-1 0 0,0 0 0,0 0 0,0 0 0,0 0 0,0 1 0,0-1 0,-1 0 0,1 1 0,0-1 0,-1 1 0,1-1 0,0 3 0,0 1 82,0 0 0,0 0-1,0 1 1,-1-1 0,0 0-1,-1 11 1,-3 6 291,0 1 0,-10 27-1,13-45-338,-25 80 801,-54 196 1212,63-208-1328,-15 139 0,31-189-872,0 0 0,2 0-1,0 0 1,2 0 0,0-1 0,2 1-1,13 39 1,-14-52-312,0 0 0,1-1 0,0 0 1,0 1-1,1-2 0,1 1 0,-1-1 0,10 9 0,-10-12-147,0 0 0,0 0 0,1-1 0,0 1 0,-1-2 0,1 1 0,0-1 0,1 0 0,-1 0 0,1-1 0,-1 0 0,10 1 0,-2-1-695,-1-1-1,0-1 0,1 0 1,-1 0-1,19-4 0,50-13-5505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9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90 11541,'51'-65'-3447,"-49"63"3578,1-2 307,8-10-464,-10 9 1179,-7 7 1788,0 1-2884,-6 4 56,1 0-1,-1 0 0,1 1 1,0 0-1,1 1 0,-15 15 1,-3 9 454,-45 68 1,64-86-377,0 0 0,1 0 0,1 1 0,0 1 0,1-1 1,1 1-1,-5 30 0,9-39-118,0-1 0,1 0 1,0 1-1,0-1 0,1 0 1,0 1-1,0-1 0,1 0 1,0 0-1,0 0 0,1 0 1,-1 0-1,2 0 0,-1-1 1,1 1-1,0-1 0,0 0 1,0 0-1,1-1 0,0 1 1,0-1-1,1 0 0,-1 0 1,1-1-1,0 0 0,8 5 1,-3-4 5,0 0 1,0 0-1,0-1 1,0-1-1,1 0 1,0 0-1,-1-1 1,1-1-1,0 1 1,0-2-1,0 0 1,0-1-1,0 0 0,-1 0 1,18-5-1,-19 3-38,-1 0 0,0 0 0,0-1-1,0-1 1,0 1 0,-1-1-1,1 0 1,-1-1 0,-1 0-1,1-1 1,-1 1 0,0-1 0,11-16-1,-14 18-26,-1 0 0,0-1 0,0 0-1,0 1 1,-1-1 0,0 0 0,0 0-1,-1-1 1,0 1 0,0 0 0,0-1-1,0 1 1,-1 0 0,0-1 0,-1 1-1,1 0 1,-1-1 0,-1 1 0,1 0-1,-1 0 1,0 0 0,-4-8 0,-1-1-60,-2 0 1,0 1 0,-1 0 0,0 0 0,-1 1 0,0 1 0,-1 0 0,-1 0 0,0 1 0,0 1 0,-1 0-1,0 1 1,-1 0 0,0 1 0,-31-11 0,44 18-77,-1 0 1,1 0-1,-1 0 0,0 1 0,1-1 1,-1 1-1,0-1 0,0 1 0,1 0 1,-1 0-1,0 0 0,0 0 0,1 1 1,-1-1-1,0 1 0,1 0 0,-1 0 1,1 0-1,-1 0 0,1 0 1,-1 0-1,1 1 0,-1-1 0,1 1 1,0-1-1,0 1 0,0 0 0,0 0 1,0 0-1,1 0 0,-1 1 0,0-1 1,1 0-1,0 1 0,-1-1 0,1 1 1,0-1-1,0 1 0,-1 4 0,-2 10-393,1 0 0,1 1-1,0-1 1,1 1-1,1 17 1,1-23 310,0 119-1532,2-44 1708,-4-1 0,-3 1 0,-17 85 0,14-139 1463,2 1-1,-2 44 1,7-78-1390,0 1 0,0 0 0,1 0 0,-1-1 0,0 1 0,0 0 0,1-1 0,-1 1 0,1 0 0,-1-1 0,1 1 0,-1-1 0,1 1 0,-1 0 0,1-1 0,-1 0 0,1 1 0,-1-1 0,1 1 0,0-1 0,-1 0 0,1 1 0,0-1 0,0 0 0,-1 0 0,1 1 0,0-1 0,-1 0 0,1 0 0,0 0 0,0 0 0,0 0 0,-1 0 0,1 0 0,1 0 0,17-3 406,-5-3-12,38-29 144,-13 8 785,74-39-1,-112 65-1315,0 0 0,0 1 0,0 0 0,0-1 0,0 1 0,0 0 0,0-1 0,1 1 0,-1 0 0,0 0 0,0 0 0,0 0-1,0 0 1,1 0 0,-1 0 0,0 0 0,0 1 0,0-1 0,0 0 0,0 1 0,0-1 0,0 1 0,0-1 0,2 2 0,-2-1 20,1 1 1,-1 0 0,1 0-1,-1-1 1,1 1-1,-1 0 1,0 0-1,0 0 1,0 0 0,0 1-1,0 3 1,2 4 175,-1 1 0,-1 0-1,0 0 1,0 12 0,-6 169 1622,0-102-1329,4 0-1,18 145 1,-13-207-850,2 0 1,0-1 0,2 0-1,1 0 1,24 49-1,-27-65-277,1-1-1,-1 1 1,2-1-1,-1-1 1,1 1-1,1-1 1,0-1-1,0 0 1,1 0-1,0 0 1,0-2-1,0 1 1,1-1-1,0-1 1,23 9-1,-20-10-836,2 0 0,-1-1 0,0-1 0,19 1 0,18-3-4921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13 11081,'-4'-2'-126,"0"0"1,0 0-1,-1 1 1,1-1-1,-1 1 0,1 0 1,-1 1-1,0-1 0,1 1 1,-1 0-1,-6 1 1,5 0 249,1 1 1,-1 0-1,1 0 1,0 0-1,0 0 0,0 1 1,0 0-1,0 0 1,-8 8-1,1 0 86,0 0-1,0 0 1,1 2 0,1-1-1,0 1 1,1 1-1,0 0 1,1 0-1,0 0 1,2 1-1,-1 1 1,-5 20-1,10-27-98,0 1-1,0-1 0,1 0 0,0 0 0,1 1 0,0-1 0,0 0 0,1 0 0,0 1 0,1-1 1,0 0-1,1 0 0,-1 0 0,2 0 0,-1-1 0,1 1 0,0-1 0,1 0 0,0 0 0,0-1 1,1 1-1,0-1 0,9 8 0,-7-8-3,0 0 0,1 0-1,0-1 1,0 0 0,1 0 0,0-1 0,0-1 0,0 0-1,0 0 1,1-1 0,0 0 0,10 1 0,-16-3-64,0 0 1,0-1-1,0 0 1,0 0 0,-1-1-1,1 1 1,0-1-1,0 0 1,-1 0-1,1-1 1,-1 1-1,1-1 1,-1 0-1,1 0 1,-1 0-1,0-1 1,0 0-1,0 0 1,0 0-1,-1 0 1,1 0 0,-1-1-1,0 1 1,0-1-1,0 0 1,0 0-1,-1 0 1,0 0-1,4-8 1,-4 4 13,1-1 0,-1 1 0,-1 0 0,0-1 0,0 1 0,0-1 0,-1 1 0,0-1 0,-1 1 0,0-1 0,0 1 0,-1-1 0,0 1 0,0 0 0,-1 0 0,-7-14 0,4 9-54,-1 0-1,0 1 1,-1 0-1,0 0 1,-1 1-1,0 0 1,-1 0-1,0 1 1,-15-11-1,22 19-122,0 0-1,0 0 1,0 1-1,0 0 1,0 0-1,0 0 1,0 0-1,0 0 0,-1 0 1,1 1-1,0-1 1,-1 1-1,1 0 1,0 0-1,0 1 1,-5 0-1,8-1 92,0 0 0,-1 0 0,1 0 0,0 0 0,-1 0 0,1 0-1,0 0 1,-1 0 0,1 0 0,0 0 0,-1 1 0,1-1 0,0 0 0,-1 0 0,1 0 0,0 1 0,0-1 0,-1 0 0,1 0-1,0 1 1,0-1 0,-1 0 0,1 0 0,0 1 0,0-1 0,0 0 0,-1 1 0,-4 8-309,1 1-1,0 0 1,0-1 0,1 1-1,0 0 1,1 1 0,0-1-1,0 0 1,1 1-1,1-1 1,0 19 0,4 18-880,13 63 0,-9-62 653,8 101 444,-14-56 3805,-2-90-3442,0-1-1,0 0 0,0 0 1,1 0-1,-1 0 1,0 0-1,1 1 0,0-1 1,-1 0-1,1 0 1,0 0-1,0 0 0,0 0 1,0-1-1,2 3 1,-2-2 369,4-2-44,1-1-444,32-3 1247,-36 5-1304,0-1 1,1 0-1,-1 0 1,0 1 0,0-1-1,0 1 1,0 0 0,0 0-1,0-1 1,0 2-1,0-1 1,0 0 0,0 0-1,0 0 1,0 1 0,2 2-1,0 1 57,-1 0-1,0 0 0,-1 0 0,1 0 1,-1 1-1,0-1 0,0 0 0,-1 1 1,2 9-1,3 55 767,-5-68-855,-2 118 1517,-17 145 1,1-69-647,11-65-1330,12 153 0,6-200-3350,-1-43-703,7-6-4345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6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1151 804 6765,'-100'16'-743,"0"-4"0,-135-3 1,-23 3 1926,98-4 383,-33 3 1207,103-6-286,79-5-2315,7 0 967,8 0-1078,-1 0-1,1 1 1,-1 0 0,1 0 0,-1 0 0,0 0 0,7 3 0,9 4 66,-2-5 42,0-1 0,0 0 0,25-1-1,-11-1-4,1112-31 2705,-882 18-2414,1138-56 1481,796-43 139,-2159 110-2039,1108-62 943,-1092 61-938,1091-78 790,-14-39-139,-688 54-414,-17-28-71,-380 83-339,-1-3 0,0-1-1,-1-2 1,-1-1 0,-1-3-1,60-40 1,-81 47-1349,-1 1 1,2 1 0,25-12-1,-31 18-1503,0 2 1,0-1-1,19-2 1,-10 2-2135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7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241 180 10705,'47'-75'-357,"-40"67"245,-5 9 157,-2 8 227,-93 311 1142,53-187-594,28-92-450,7-20 50,-1 0 0,-1-1 0,0 1 0,-2-2 0,-14 26 0,5-30 937,12-20-962,1 1-324,0-1 0,0 0-1,1 0 1,0 0 0,0 0 0,0-1 0,0 1-1,1-1 1,0 0 0,0 0 0,1-1 0,0 1 0,-3-13-1,-2-15 80,2-1 0,2 1 1,1-1-1,2 0 0,3-36 0,3 23-55,1 0-1,28-90 1,-30 120-74,2-1 0,0 1-1,1 1 1,1 0 0,20-29 0,-26 42-18,-1-1 0,2 2 1,-1-1-1,0 0 1,1 1-1,-1-1 1,1 1-1,0 0 1,0 0-1,1 1 1,-1-1-1,0 1 1,1 0-1,0 0 1,-1 0-1,1 1 1,0 0-1,0 0 1,0 0-1,0 0 1,0 1-1,0 0 1,0 0-1,0 0 1,0 0-1,9 3 1,-1 1 6,0 1 1,0 1-1,0 0 1,-1 1-1,0 0 1,17 14-1,-2 1 19,35 37-1,40 56-683,161 234-1,-261-345 581,34 53-939,-33-51 748,-1-1 0,1 0 0,-1 1 0,-1-1 1,1 1-1,-1-1 0,0 1 0,1 10 0,-6-9-705,2-3 787,-1-1 1,0-1-1,1 1 0,-1 0 1,-1-1-1,1 1 1,0-1-1,-1 0 0,1 0 1,-1-1-1,1 1 0,-1-1 1,0 1-1,0-1 1,0 0-1,0-1 0,0 1 1,-6 0-1,-22-1-1774,0 0-1,-43-7 1,10-3-1012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7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124 166 6753,'-23'-5'-99,"-32"-10"-82,51 14 163,1 0 0,0 0 0,-1 0 0,1-1 0,0 0 0,0 0 0,0 0 0,0 0 0,0 0 0,0 0 0,-4-6 0,7 8 3,-1-1 13,1 1 0,0 0-1,0 0 1,-1-1 0,1 1 0,0 0 0,0 0-1,0-1 1,-1 1 0,1 0 0,0-1 0,0 1-1,0 0 1,0-1 0,0 1 0,0 0-1,-1-1 1,1 1 0,0-1 0,0 1 0,0 0-1,0-1 1,1 1 0,-1 0 0,0-1 0,0 1-1,0 0 1,0-1 0,0 1 0,0 0 0,0-1-1,1 1 1,-1 0 0,0-1 0,0 1-1,0 0 1,1 0 0,-1-1 0,0 1 0,0 0-1,1 0 1,-1-1 0,0 1 0,1 0 0,12-10 36,1 0 0,0 1 0,0 1 1,1 0-1,0 1 0,0 1 1,1 0-1,-1 1 0,26-4 1,12-1 197,87-6 1,-98 14-111,1 2 1,-1 2 0,1 2 0,-1 1-1,0 3 1,0 1 0,44 16 0,-51-12 27,-1 1 0,0 2 0,-1 1 1,-1 2-1,-1 1 0,-1 1 0,-1 2 1,37 36-1,17 24 1023,-82-82-155,8-67-588,-8 49-378,0-1 0,1 1 0,1 0 0,1-1-1,0 1 1,1 0 0,1 1 0,1 0-1,0 0 1,1 0 0,12-17 0,-18 30-46,0 0 0,1 0 0,-1 1 0,1-1 1,0 1-1,0-1 0,0 1 0,0 0 0,0 0 0,1 1 1,-1-1-1,0 1 0,1-1 0,-1 1 0,1 0 0,5 0 1,-3 0-50,-1 1 0,1 0 0,0 0 1,0 1-1,0 0 0,-1 0 0,1 0 0,0 1 1,8 3-1,1 2-332,0 1 1,-1 0-1,-1 1 0,1 0 1,-1 1-1,19 20 0,-28-26-16,0 0 0,-1 1 0,0-1 0,0 1 0,0 0 0,3 9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8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113 212 6125,'-18'-15'-135,"-31"-32"0,43 41 200,1 0 0,0-1 0,0 0 0,1 0 0,0 0 0,0 0 0,0-1 0,-3-12 0,7 19-44,-1 0 1,1 0-1,0 0 1,0 0-1,0-1 0,0 1 1,0 0-1,0 0 0,0 0 1,0 0-1,0 0 1,1 0-1,-1 0 0,0 0 1,1 0-1,0-2 1,0 0 47,-1 3-63,0 0 0,0-1 0,0 1 0,0 0 0,0 0 0,0 0 0,0 0 0,0-1 0,0 1 0,0 0 0,0 0 0,1 0 0,-1-1 0,0 1 0,0 0 0,0 0 0,0 0 0,0 0 0,0 0 0,0-1 0,1 1 0,-1 0 0,0 0 0,0 0 0,0 0 0,0 0 0,0 0 0,1 0 0,-1-1 0,0 1 0,0 0 0,0 0 0,1 0 0,-1 0 0,0 0 0,0 0 0,0 0 0,0 0 0,1 0 0,-1 0 0,0 0 0,0 0 0,1 0 0,7 0 98,0 0-1,0 1 0,0-1 0,0 1 1,0 1-1,0 0 0,0 0 0,0 0 1,0 1-1,9 5 0,78 45 501,-67-36-413,25 13 282,-1 3 0,-2 1 0,-1 4 1,44 43-1,-89-77-278,4 6-239,-8-11 71,-1 1 1,1 0-1,0 0 0,0 0 1,0 0-1,0 0 1,0 0-1,0 0 0,0 0 1,0-1-1,0 1 1,0 0-1,0 0 0,0 0 1,0 0-1,0 0 0,0 0 1,0 0-1,0-1 1,0 1-1,0 0 0,0 0 1,0 0-1,0 0 0,0 0 1,0 0-1,0-1 1,0 1-1,0 0 0,0 0 1,0 0-1,0 0 1,0 0-1,1 0 0,-1 0 1,0 0-1,0-1 0,0 1 1,0 0-1,0 0 1,0 0-1,0 0 0,0 0 1,0 0-1,1 0 0,-1 0 1,0 0-1,0 0 1,0 0-1,0 0 0,0 0 1,0 0-1,1 0 1,-1 0-1,0 0 0,0 0 1,0 0-1,0 0 0,0 0 1,0 0-1,1 0 1,-4-20 31,2-1 0,0 1 0,2-1 0,0 1 0,6-29 0,-6 42-81,1-1-1,0 1 1,1-1 0,0 1 0,0 0-1,1 0 1,0 0 0,7-9-1,-9 13-36,1-1 0,0 1-1,0 0 1,1 0 0,-1 1-1,1-1 1,-1 1-1,1 0 1,0 0 0,0 0-1,0 0 1,0 1 0,0-1-1,0 1 1,1 0 0,6 0-1,-2 0-156,0 1 1,0 1-1,0 0 1,0 0-1,0 1 0,-1 0 1,1 0-1,13 6 0,68 36-1530,-51-24 893,-35-18 760,14 8-292,1-1-1,0-1 0,1-1 1,32 8-1,-49-15 333,2-2 48,0 0 45,-1 0 0,0-1-1,0 1 1,-1-1 0,1 0 0,0-1 0,-1 1-1,0 0 1,0-1 0,0 0 0,0 0 0,0 0 0,-1 0-1,0 0 1,0 0 0,0-1 0,0 1 0,2-9 0,30-110 1785,-32 102-1403,-3 16-347,1 0 854,-9 11-642,-7 6-91,0 1 0,1 0 0,1 2 0,0-1 1,-18 27-1,24-30-89,-8 11 216,0 2 0,2 0 0,-15 34 0,28-56-215,-2 9-15,3-11-83,0 0 0,0 1-1,0-1 1,0 0-1,0 0 1,0 0-1,0 1 1,0-1-1,0 0 1,0 0-1,0 0 1,1 0 0,-1 1-1,0-1 1,0 0-1,0 0 1,0 0-1,0 0 1,0 1-1,1-1 1,-1 0-1,0 0 1,0 0 0,0 0-1,0 0 1,1 0-1,-1 0 1,0 0-1,0 1 1,0-1-1,1 0 1,-1 0-1,0 0 1,0 0 0,0 0-1,0 0 1,1 0-1,-1 0 1,0 0-1,0 0 1,0 0-1,1 0 1,-1-1-1,0 1 1,0 0 0,0 0-1,1 0 1,-1 0-1,0 0 1,0 0-1,0 0 1,0 0-1,1-1 1,46-20 81,43-18 60,-84 36-140,1 1 1,0 0 0,0 0 0,0 1 0,1 0-1,-1 0 1,0 0 0,0 1 0,1 1-1,10 0 1,-13 1 15,-1 0 0,0-1-1,1 1 1,-1 1 0,0-1-1,0 0 1,0 1 0,-1 0-1,1 0 1,-1 0-1,1 0 1,-1 1 0,0 0-1,0-1 1,-1 1 0,1 0-1,1 5 1,6 10 125,-1 1-1,9 33 1,8 17 177,-23-64-244,15 27 319,-18-32-381,1 0 0,-1 0 1,1 1-1,-1-1 0,1 0 0,0 0 1,0 0-1,0 0 0,-1 0 1,1 0-1,0-1 0,0 1 0,0 0 1,0 0-1,1-1 0,-1 1 1,0 0-1,0-1 0,2 1 0,2-2 15,0-1-1,-1 0 0,1 0 0,0-1 0,-1 1 0,0-1 0,0 0 0,1 0 0,-2 0 0,1-1 0,4-4 0,35-49 64,-18 22-35,-4 6-22,24-28-14,-40 52-23,-1 0 0,1 0 0,0 1 0,0-1 0,1 1 0,0 0 0,8-4 1,5 5 74,-15 3-64,4 2 43,69 69 203,-50-45 5,32 25-1,-58-50-234,0 0 0,0 0 0,0-1 0,0 1 0,1-1-1,-1 1 1,0-1 0,0 0 0,1 1 0,-1-1 0,0 0 0,1 0 0,-1 0-1,0 0 1,1 0 0,-1 0 0,0 0 0,0 0 0,1-1 0,-1 1-1,0 0 1,0-1 0,1 1 0,-1-1 0,0 0 0,0 1 0,0-1 0,0 0-1,0 1 1,0-1 0,0 0 0,2-2 0,2-3-12,1 0 1,-1 0 0,0-1-1,4-7 1,-4 6 100,3-4-55,0 1 0,0-1-1,1 1 1,1 1 0,14-13 0,-22 21-19,0 3-44,0-1 0,0 1 0,0 0-1,0 0 1,0-1 0,0 1 0,0 1-1,0-1 1,0 0 0,0 0 0,0 1-1,-1-1 1,3 3 0,-1-1 5,5 6 4,-1 0 0,-1 0 0,0 0 0,0 1 1,0 0-1,-1 1 0,-1-1 0,0 1 0,4 16 0,-1-5-11,6 15-67,-2-1 0,-2 2 0,-1 0 0,-2 0 0,-1 0 0,-3 0 0,-2 53 0,-1-71 29,-1 0 1,-1 0 0,-1 0 0,-1-1-1,-1 1 1,0-1 0,-1-1 0,-1 1-1,-1-1 1,-1 0 0,0-1-1,-2-1 1,1 1 0,-2-2 0,-25 26-1,20-26 23,0 0-1,-1-2 0,-1 0 1,0-1-1,-32 14 0,42-21 22,-1-1-1,1 0 1,-1-1 0,0 0-1,0-1 1,-1 0-1,1-1 1,0 0-1,-1-1 1,1 0 0,0 0-1,-1-1 1,-14-4-1,20 3-32,0 0 0,1 0 0,0 0 0,-1 0 0,1-1 0,0 0-1,0 0 1,1-1 0,-1 1 0,1-1 0,0 0 0,-1 0 0,2-1 0,-1 1-1,0-1 1,1 0 0,0 1 0,0-2 0,1 1 0,-1 0 0,1 0-1,0-1 1,1 0 0,-1 1 0,1-1 0,0 0 0,0-6 0,0-2-179,1 0 1,1 0-1,0 0 0,1-1 1,0 2-1,1-1 1,1 0-1,0 0 1,1 1-1,6-13 1,2 1-358,0 1 0,2 1 0,1 0 1,0 1-1,2 1 0,1 1 0,27-25 0,-17 21-635,2 1 0,0 2 0,1 0 0,64-28 0,4 7-2296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8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344 302 7753,'-304'-7'2573,"265"-8"321,48 10-2237,27-13-299,1 3 0,0 0 0,1 2-1,62-12 1,175-20 289,-222 38-509,1009-88 613,4 62-4780,-738 26 861,-309 6 2437,7 1-444,-9 1-2375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8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1275 255 6645,'-761'87'605,"254"-37"4803,501-51-2288,22-4-2498,37-7-594,339-37 1195,-280 37-1062,477-42-604,191-22-2595,-472 27-145,-227 31 436,135-49-1,-101 18-1049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1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188 214 7665,'2'-4'-314,"3"-5"282,0-1 0,-1 0 0,0 0 0,4-15 0,-4 8 571,-2 0-1,0 1 1,-1-1 0,-2-20 0,1 35-482,0 0 0,0 1 1,-1-1-1,1 0 0,0 0 0,-1 1 1,0-1-1,1 0 0,-1 0 0,0 1 1,0-1-1,0 1 0,0-1 0,0 1 1,0-1-1,0 1 0,0 0 0,-1-1 1,1 1-1,0 0 0,-1 0 0,1 0 1,-1 0-1,1 0 0,-1 0 0,0 1 1,1-1-1,-1 0 0,0 1 0,0-1 1,1 1-1,-1 0 0,0 0 0,0-1 1,0 1-1,1 0 0,-1 1 0,0-1 1,-3 1-1,-2 0 74,0 0-1,0 1 1,0 0 0,0 0 0,1 1 0,-1 0-1,1 0 1,-9 6 0,6-2 0,1 0 0,0 1 1,0-1-1,0 2 0,1-1 1,0 1-1,1 0 0,0 1 1,1-1-1,0 1 0,0 0 0,1 1 1,0-1-1,-4 21 0,6-26-193,1 1 0,0 0 0,1-1 0,-1 1 0,1 0 0,0 0 0,1-1 0,-1 1 0,1 0 1,0 0-1,0-1 0,1 1 0,0-1 0,0 1 0,0-1 0,1 0 0,-1 0 0,1 0 0,1 0 0,-1 0 0,1-1 0,-1 0 0,1 1 0,1-1 0,-1-1 0,0 1 0,1 0 0,0-1 0,10 5 0,-8-5-762,1-1-1,0 0 1,-1-1 0,1 1 0,0-2-1,0 1 1,0-1 0,0 0 0,0 0-1,11-3 1,7-1-1715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7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1025 19 2588,'-6'-3'296,"0"0"-1,1 1 0,-1 0 0,0 0 1,0 0-1,0 0 0,-1 1 1,1 0-1,0 1 0,-7-1 1,9 1-40,-2 2 19,-25 8 333,1 1 0,0 2 1,1 0-1,0 3 0,1 0 1,-44 34-1,23-11 176,3 1 0,-71 80 1,68-60-337,2 3 0,4 1 0,2 2 0,-44 96 0,34-46 845,-66 232 0,103-292-907,2 1 1,3 0-1,2 1 0,3 0 0,2 0 1,3 0-1,3 0 0,2 0 0,2 0 1,22 77-1,-22-110-272,1-1-1,2 0 1,0 0-1,1-1 1,1 0-1,2-1 1,0-1-1,1 0 1,1-1-1,1-1 1,1 0-1,0-2 0,1 0 1,1-1-1,1-2 1,0 0-1,1-1 1,0-1-1,1-1 1,1-1-1,-1-1 1,1-1-1,1-2 1,-1 0-1,1-2 1,0-1-1,0-1 1,1-1-1,51-5 1,-57 1-63,0-2-1,0 0 1,0-1-1,-1-1 1,0-1 0,0-1-1,-1-1 1,21-13-1,-16 6-3,-1-1 0,0-1 0,-2 0 0,0-2 0,26-33 0,-18 14-9,-2-1 1,-1-1-1,-3-2 1,-1 0 0,-2-1-1,25-90 1,-32 86-32,-3 0 0,-2-1 0,-2 0 0,-2-1 0,-2 1 0,-3-1 1,-2 1-1,-9-52 0,5 67-22,-2-1 0,-1 1 0,-1 1 0,-32-65 0,30 75-17,-1 1-1,-1 0 0,0 1 0,-2 1 0,-1 1 0,0 0 0,-28-21 0,34 30-157,-1 1 1,-1 1 0,0 1-1,0 0 1,0 0 0,-1 2-1,0 0 1,0 0 0,-1 2-1,0 0 1,0 0 0,0 2-1,0 0 1,0 0-1,0 2 1,-1 0 0,1 1-1,0 1 1,0 0 0,0 1-1,0 1 1,0 0 0,1 1-1,0 1 1,-19 9 0,4 1-612,1 2 0,0 1 1,1 1-1,1 1 1,1 1-1,1 2 0,-27 32 1,26-25-1211,2 2-1,1 1 1,-22 42 0,18-20-2952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8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9857,'-10'22'276,"-2"0"1,-1 0-1,-14 19 0,25-39-61,1 0 2,9-6 1096,18-17-927,29-33 690,-54 53-1025,-1 0 0,1 1 1,-1-1-1,1 1 1,-1-1-1,1 1 0,-1-1 1,1 1-1,0 0 1,-1-1-1,1 1 1,0 0-1,-1-1 0,1 1 1,0 0-1,0 0 1,-1-1-1,1 1 0,0 0 1,0 0-1,-1 0 1,1 0-1,0 0 0,0 0 1,-1 0-1,1 1 1,0-1-1,0 0 0,-1 0 1,1 0-1,0 1 1,-1-1-1,1 0 1,0 1-1,-1-1 0,1 1 1,0 0-1,18 20 1131,-18-19-1326,5 10 391,0-1 0,-1 1 0,0 0 0,-1 1 0,-1-1 0,0 1 0,0-1 0,0 16 0,3 7 170,12 52 323,3-1-1,4-2 0,3 0 0,55 109 0,-61-152-703,2 0-1,1-2 1,3-2-1,31 36 1,-35-48-528,0-1-1,2-2 1,0 0 0,1-2-1,1-1 1,39 20 0,-52-32-391,1 1 1,-1-2-1,2 0 1,17 4 0,-28-9 231,0 0 0,1 0 1,-1 0-1,1-1 1,-1 0-1,0 0 1,1-1-1,-1 0 1,1 0-1,-1 0 0,0-1 1,0 0-1,0 0 1,7-4-1,11-8-3550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8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0 9825,'0'0'1845,"-7"6"-1340,-1-2-374,6-2-91,-1-1 1,0 1-1,1 0 1,0 0-1,-1 0 1,1 0-1,0 0 1,0 0-1,0 0 1,0 1-1,0-1 1,0 1-1,1-1 1,-1 1-1,1 0 1,0 0-1,0 0 1,-1 3-1,-2 14 351,0 0 0,2 1 1,1-1-1,0 1 0,3 25 0,20 100 1395,0-8-448,-22-124-1293,0 0 0,-1 0 0,-1 0 1,0 0-1,-1 0 0,0-1 0,-1 1 1,0-1-1,-1 0 0,-1 0 0,0 0 1,-1-1-1,-13 19 0,2-6-948,-1-1 0,-1-1 0,-1-1 1,-1-1-1,-29 23 0,38-35-991,0 0 0,-1-1 0,-26 11 0,25-13-2436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1148 215 8397,'-27'-33'-527,"-50"-47"1,53 58 1302,0 1 0,-46-29 0,67 49-706,0-1 1,0 1 0,0 0-1,0 0 1,0 0 0,0 1-1,0-1 1,0 1 0,0-1-1,0 1 1,0 0 0,0 0-1,0 1 1,0-1 0,-1 1 0,1-1-1,0 1 1,-4 2 0,-3 0 52,1 2 1,-1-1-1,1 2 1,-11 7-1,-31 28 483,2 1-1,-70 79 0,96-97-419,-72 79 1095,-145 201 0,205-252-942,3 2 1,2 1-1,2 2 1,3 0 0,2 2-1,-21 83 1,40-124-214,1 1 1,1-1-1,0 1 0,1 0 0,1-1 1,1 1-1,1 0 0,0-1 1,1 1-1,11 31 0,-9-36-42,1 1-1,0-1 1,2-1 0,-1 1-1,2-1 1,0-1-1,0 1 1,1-1 0,0-1-1,1 0 1,1-1-1,0 0 1,19 12 0,-2-5 21,2-1 1,0-1 0,0-2 0,1-2 0,1 0 0,0-3-1,1 0 1,-1-2 0,1-2 0,65 0 0,-49-4-47,0-4 1,0-1 0,0-3 0,-1-1 0,0-3 0,86-33-1,-101 30-30,0-1-1,0-1 0,44-33 0,-59 36 4,-1-1-1,-1 0 1,0-1-1,-1 0 1,-1-2-1,23-34 1,-33 45-23,-1-1 0,0 0 0,-1 0 0,0-1 0,0 1 0,-1-1 0,0 1 0,-1-1-1,0 0 1,0 0 0,-1 0 0,0 1 0,0-1 0,-1 0 0,0 0 0,-1 0 0,0 1 0,0-1 0,-1 1 0,0-1 0,0 1 0,-5-8 0,-7-10 3,0 0 1,-2 2-1,0 0 0,-2 1 1,-27-26-1,13 17-80,-1 1 0,-1 2 0,-2 1 0,-1 2 0,-1 2 0,-1 1 0,-1 3 0,-1 1 0,-60-19 0,95 36-110,0 0-1,-1 0 1,1 1-1,-1-1 1,1 2-1,-1-1 1,1 1-1,-1 1 1,0-1-1,1 1 1,-1 0-1,1 1 1,-1 0-1,1 0 1,0 1-1,0-1 1,0 2-1,0-1 1,0 1-1,1 0 0,0 0 1,0 1-1,0 0 1,0 0-1,1 0 1,-1 1-1,1 0 1,1 0-1,-1 0 1,1 0-1,0 1 1,1-1-1,-1 1 1,1 0-1,1 0 1,-4 12-1,-3 17-467,2 0-1,1 1 1,2 0-1,0 59 1,20 154-1756,63 182 458,-21-149 3590,-57-273-1427,1 4 619,1 1 0,0 0 0,1-1 0,10 25 0,-12-36 1037,6-8-1327,30-26 145,31-22 1212,-39 40-972,-27 13-449,3 4 28,-2-1-413,1 0 0,-1 1 1,0 0-1,0 0 0,0 0 0,0 0 0,-1 1 0,0-1 0,0 1 0,0 0 0,0 0 0,-1 0 0,0 0 0,0 0 0,0 1 0,1 7 0,39 222 1415,-29-145-1098,4-1 0,36 113 0,-36-158-428,1-1 1,2 0-1,2-1 0,33 47 0,-35-62-544,0-1 0,2-1 0,0-1 1,2-1-1,1-1 0,49 33 0,-63-48-319,1 0 0,1-1-1,-1-1 1,1 0 0,-1-1 0,1 0 0,1-1 0,-1-1 0,0 0 0,1-1 0,-1 0 0,1-1 0,-1 0 0,1-1-1,22-5 1,18-6-5234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00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927 154 10753,'2'-15'-445,"-1"7"285,0 1-1,-1-1 1,0 1 0,0-1-1,-1 1 1,0 0 0,0-1-1,-1 1 1,0 0 0,0-1-1,-4-7 1,6 13 178,-1 0 0,0-1 1,0 1-1,0 0 0,0 0 0,-1-1 0,1 1 0,0 0 1,-1 0-1,0 0 0,1 1 0,-1-1 0,0 0 1,0 1-1,0-1 0,0 1 0,0 0 0,0-1 0,-5-1 1,4 2 15,-1 1 1,0-1-1,1 1 1,-1-1-1,0 1 0,0 0 1,1 1-1,-1-1 1,0 0-1,0 1 1,-6 2-1,-6 3 129,1 0 0,-1 2 0,1 0 0,-23 16 0,-8 10 237,0 3 0,3 1-1,1 2 1,2 2 0,-37 50-1,1 10 728,-77 140 0,114-172-357,-47 117 1,68-137-378,1 1 1,3 0-1,-11 78 0,21-97-178,2 0 0,1 0 1,1 0-1,2 0 0,1 0 0,13 56 0,-10-64-82,2-1 1,1 0 0,0 0-1,2-1 1,1-1-1,0 1 1,2-2 0,0 0-1,30 32 1,-21-30-13,2 0 0,0-2 0,1 0 0,0-2 0,2-1 0,0-1 0,1-1 0,31 10 0,-17-10 2,0-1 0,1-3 1,0-1-1,0-3 0,54 3 0,-67-9-71,1-1-1,0-2 1,-1-1-1,1-2 1,-1-1-1,0-1 1,-1-2-1,0-1 1,31-14-1,-43 16-32,1-2 0,-2 0 0,1 0 0,-2-2 0,1 0 0,-1-1-1,-1-1 1,-1 0 0,0-1 0,-1 0 0,0-2 0,-1 1 0,-1-1 0,-1-1 0,9-19-1,-14 23-11,-1-1 0,0-1-1,-1 1 1,0-1-1,-1 1 1,-1-1 0,-1 0-1,0 0 1,-1 1-1,-1-1 1,0 1 0,-9-31-1,-2 5-6,-1 0-1,-3 1 0,-30-55 1,23 53-60,-2 0 0,-2 2 0,-2 0 1,-1 2-1,-2 2 0,-1 1 0,-2 1 0,-1 3 1,-54-36-1,82 61-142,0 0 0,0 1 0,-1 1 0,1-1 0,-1 1 0,0 1 0,-1 0 0,1 0 0,-20-1 0,25 4 56,0 0 0,0 0 0,1 0-1,-1 1 1,0 0 0,0 0 0,1 1-1,-1-1 1,1 1 0,-1 0-1,1 0 1,0 0 0,0 1 0,0 0-1,0-1 1,0 1 0,0 1 0,1-1-1,-1 0 1,1 1 0,0 0-1,0 0 1,-4 7 0,-1 5-246,0 1-1,1 0 1,1 0 0,0 0-1,2 1 1,0 0 0,0-1-1,2 2 1,-1 17 0,2 31-1245,7 68 0,-6-126 1465,18 181-4414,-3-99 1212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00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7477,'21'82'31,"14"78"2617,-22-128-672,-10-25-1502,-2-6-431,-1-1 0,1 1 1,-1-1-1,1 1 0,-1-1 0,1 1 0,-1-1 1,1 0-1,0 1 0,-1-1 0,1 0 1,0 0-1,-1 1 0,1-1 0,0 0 0,0 0 1,-1 0-1,1 0 0,0 0 0,0 0 1,-1 0-1,1 0 0,0 0 0,-1 0 1,1 0-1,0 0 0,0-1 0,-1 1 0,1 0 1,0 0-1,-1-1 0,1 1 0,-1 0 1,1-1-1,0 0 0,22-13 455,-21 13-522,33-23 700,-29 18-452,1 1 0,-1 1 0,1-1 0,0 1 0,1 0 0,-1 1 0,1-1 0,-1 2 0,16-5 0,-13 9 344,-5 1-451,1-1 0,-1 1 1,0 0-1,0 1 1,-1-1-1,1 1 0,-1 0 1,0 0-1,0 0 1,0 0-1,0 1 0,-1 0 1,0 0-1,0 0 0,5 10 1,9 23 433,-1 1 0,16 61 0,10 87 416,-12-53-426,-2-20-127,58 146 0,-65-209-811,2-1 0,2-2 0,2 0 0,3-1 0,38 46 0,-54-76-272,0-2 0,2 0 0,0 0 0,26 17 0,-33-25-406,1-1 0,1 0 1,-1-1-1,1 0 0,0-1 1,0 0-1,0 0 1,1-2-1,21 4 0,1-5-4582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0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460 113 3536,'-10'-12'957,"0"0"0,0 0 1,-2 1-1,1 1 0,-1 0 0,-1 0 0,-22-12 0,31 20-690,0 0 0,1 0 0,-1 0 0,0 1 0,1-1 0,-1 1 1,-5-1-1,-11 8 197,16-4-531,3-2 78,0 1 0,-1-1-1,1 1 1,0 0-1,0-1 1,0 1 0,0 0-1,0 0 1,1 0 0,-1-1-1,0 1 1,0 0-1,0 0 1,1 1 0,-1-1-1,0 0 1,1 0 0,-1 0-1,1 0 1,-1 2-1,0 1 29,-20 39 238,2 1 0,2 1 0,2 0 0,-10 51 0,7-26 132,-2-1-33,-66 266 1334,40-145 1130,45-186-475,2-14-2145,70-387 974,-31 198-955,-34 163-206,61-260 198,-66 293-239,-1 3 7,-1-1 0,1 1 0,0-1 0,0 1 0,0-1 0,0 1-1,0 0 1,1-1 0,-1 1 0,0-1 0,0 1 0,0-1 0,0 1 0,0 0 0,0-1 0,1 1-1,-1 0 1,0-1 0,0 1 0,1-1 0,-1 1 0,0 0 0,1 0 0,-1-1 0,0 1 0,1 0-1,-1-1 1,0 1 0,1 0 0,-1 0 0,1 0 0,-1 0 0,0-1 0,1 1 0,-1 0 0,1 0-1,-1 0 1,0 0 0,1 0 0,-1 0 0,1 0 0,-1 0 0,1 0 0,-1 0 0,0 0 0,1 0 0,-1 0-1,1 1 1,-1-1 0,0 0 0,1 0 0,0 1 0,8 4-3,-1 2-1,1-1 1,-1 1 0,0 0 0,-1 1-1,10 12 1,31 50 16,72 146 0,11 91 105,-57-91-1863,-47-135-1650,-11-30-3221,-15-48 4376,-33 1-3061,25-3 1424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0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184 917 8073,'-45'-18'-229,"23"10"566,0-1-1,1 0 1,-38-25-1,51 22 163,1 4-76,12 1-171,3-1-183,0 0 0,0 0 0,1 1 0,0 0 0,0 0 0,0 1 0,1 0 0,16-7 0,454-155-977,-51 22-1815,-411 140 2521,-1-1 0,-1-2 0,0 1 1,0-2-1,0 0 0,17-16 0,-29 24 183,-1-1 0,-1 0 0,1 0 1,0-1-1,-1 1 0,1-1 0,-1 1 0,0-1 0,0 0 0,-1 1 1,1-1-1,-1 0 0,0 0 0,0 0 0,0-1 0,0 1 0,-1 0 1,1 0-1,-1 0 0,0 0 0,-1-1 0,1 1 0,-1 0 0,1 0 1,-1 0-1,-1 0 0,1 0 0,0 0 0,-1 0 0,0 0 0,0 1 1,0-1-1,-3-3 0,-22-28 1002,-1 0 0,-2 2 0,-1 1 0,-38-30 1,53 47-152,15 15-780,1-1 1,-1 0 0,1 1 0,-1-1 0,0 1-1,1-1 1,-1 1 0,0-1 0,1 1 0,-1 0-1,0-1 1,0 1 0,0 0 0,1-1 0,-1 1-1,0 0 1,0 0 0,0 0 0,0 0 0,1 0-1,-1 0 1,0 0 0,0 0 0,0 0 0,0 0-1,-1 1 1,1-1-9,0 1 0,0 0 0,0 0 0,0 0 1,0 0-1,0 0 0,0 0 0,0 1 0,1-1 0,-1 0 0,0 0 0,1 0 0,-1 1 0,0 1 0,-2 7 103,1 0-1,0 0 0,-1 14 1,3-20 12,-10 88 972,-20 233 1640,26-242-2286,15 157 1,-8-210-1092,2-1 0,10 32 0,-12-51-73,0 0 1,1 0-1,0 0 1,1 0-1,0-1 1,0 0-1,1 0 1,0-1-1,10 11 1,14 1-4219,-14-13 1501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476 272 6989,'4'-11'-49,"0"0"0,-1 0-1,0 0 1,-1-1 0,0 1 0,-1-1 0,-1 1 0,1-1 0,-2 1 0,1-1 0,-4-12 0,4 21 73,-2-3 140,1-1 1,-1 0-1,0 1 0,0-1 0,-1 1 1,0-1-1,-4-5 0,3 6-32,-1 1 0,0 0 0,0 1 1,0-1-1,-1 1 0,0 0 0,1 0 0,-1 1 0,0 0 1,-1 0-1,1 0 0,-12-2 0,8 2-4,0 1-1,-1 1 1,1 0-1,-1 0 1,1 1-1,-1 1 1,1 0-1,-11 2 1,7-1-20,1 2-1,0-1 1,0 2 0,1 0-1,-1 0 1,1 1 0,0 1 0,0 0-1,1 0 1,0 1 0,1 0-1,-1 1 1,-16 19 0,15-12 61,1 0 1,0 0 0,1 1 0,1 1-1,0 0 1,1 0 0,1 0-1,-8 39 1,13-50-103,1 0-1,0 0 1,0 0 0,1 0-1,0 1 1,0-1-1,1 0 1,0 0-1,0 0 1,1 0 0,0 0-1,0 0 1,0 0-1,1-1 1,0 1-1,0-1 1,1 0 0,0 0-1,0 0 1,0 0-1,1-1 1,0 1 0,0-1-1,0 0 1,1-1-1,0 1 1,6 3-1,-8-7-20,-1 0 0,0 0 0,0 0-1,0 0 1,1-1 0,-1 0-1,0 1 1,1-1 0,-1-1-1,0 1 1,1 0 0,-1-1 0,4 0-1,-4 0-28,0 0 21,0 0 0,0 0 0,0 0 1,0-1-1,0 1 0,0-1 0,0 0 0,0 0 0,-1 0 0,1 0 0,-1 0 0,1 0 0,-1-1 1,0 0-1,0 1 0,3-6 0,24-46 411,-27 50-418,14-39 501,20-77-1,-18 52-58,-17 67-446,1-7-41,1 8 76,-1 7 150,4 21-177,-2 0 0,0 1 0,-1 30 0,-7 100 71,2-66-56,7 183 93,-2 71-236,-3-342 87,0 0 1,0 0-1,-1 0 0,0 0 1,0 0-1,0 0 0,-1 0 0,0 0 1,1-1-1,-2 1 0,1 0 1,-1-1-1,1 0 0,-1 1 0,-6 5 1,8-9 3,0 0 0,0 0 0,-1-1 1,1 1-1,0 0 0,0-1 0,0 1 0,-1-1 1,1 1-1,0-1 0,-1 0 0,1 0 0,0 0 1,-1 1-1,1-1 0,-3-1 0,1 1-3,-7-1-15,4-1 8,1-1 1,-1 1-1,1-1 0,0-1 0,0 1 0,0-1 0,0 0 0,0 0 0,1 0 0,0-1 0,-7-8 0,5 3-17,0 0-1,1 0 1,0 0 0,1 0-1,0-1 1,-3-12 0,2 2-85,1 0 0,1 0 0,1 0 0,1 0 0,1 0 0,0 0 0,5-22 0,1 11-276,1 0 0,2 1 0,1 0 0,2 0 0,0 1 0,2 0 0,2 1 0,0 1 0,25-30-1,-16 25-896,3 1 0,0 1-1,2 1 1,2 2 0,0 1-1,65-40 1,-24 25-1995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1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139 111 6729,'1'-12'-322,"-1"4"236,1 1-1,-1 0 1,-1-1-1,0 1 1,0 0-1,-2-8 1,2 12 150,0 0 1,0 0-1,-1 0 1,0 0-1,1 1 1,-1-1-1,0 0 1,-1 1-1,1 0 1,0-1-1,-1 1 1,1 0-1,-5-3 1,4 4 369,-3 4-162,1-1-194,0 0-1,0 1 0,0 0 0,0 0 0,1 0 1,-1 0-1,1 1 0,0-1 0,0 1 1,0 0-1,0 1 0,1-1 0,0 1 0,0-1 1,0 1-1,-3 7 0,2-2 50,0 1 0,0 0 0,1 0 0,1 0 0,0 1 0,0-1 0,1 0-1,0 1 1,1-1 0,1 1 0,0-1 0,4 22 0,-3-25-71,1 0-1,0 0 1,0-1-1,0 1 1,1-1-1,0 0 1,1 0-1,-1 0 1,1 0-1,1-1 1,-1 0-1,1 0 1,0-1-1,1 1 1,-1-1-1,1-1 1,0 1 0,11 5-1,-11-7 6,0 0 1,0 0-1,0 0 1,14 2-1,-19-5-32,1 1-1,0-1 0,-1 0 0,1 0 1,0-1-1,-1 1 0,1 0 1,0-1-1,-1 0 0,1 1 1,-1-1-1,1 0 0,-1 0 1,1-1-1,3-2 0,-4 3-8,-1-1-1,0 1 0,0-1 1,0 0-1,0 1 1,0-1-1,0 0 0,0 0 1,-1 0-1,1 1 1,-1-1-1,1 0 0,-1 0 1,0 0-1,1 0 1,-1 0-1,0 0 1,0 0-1,-1 0 0,1 0 1,0 0-1,-1 0 1,0-3-1,1 4-13,-2-6 30,0 0 0,0 0-1,-1 0 1,0 0 0,0 1 0,-1-1-1,-5-8 1,-2-4 50,-38-68-785,48 84 119,26-1-6856,-20 4 4974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2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17 189 3380,'0'-4'360,"1"-25"465,-4-77 3585,3 102-3886,0 0-15,-5-37 4270,3 51-4331,-3 35 627,3 1 0,3 66 1,17 104 1511,-14-178-2267,12 70-2355,-10-71-1878,-6-34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1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30 177 5877,'-17'-143'990,"7"109"3279,7 160-2059,26 231-1,-10-279-2623,-1-10-4384,-11-65 3574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2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6093,'0'0'-54,"0"8"111,0-5-51,1 1 0,-1-1 0,1 1 0,0-1 0,0 0 0,0 1 0,0-1 0,1 0 0,-1 0 0,1 0 0,3 5 0,37 35 89,214 198 2389,-254-240-1884,5 5-701,-7-15 3367,-13-42-2798,2-1 0,-7-89 0,18 130-647,3-38-1926,-2 46 1666,0 1 0,0-1 1,0 0-1,0 1 0,0-1 0,0 1 0,1-1 0,-1 1 1,1 0-1,-1 0 0,1 0 0,0-1 0,0 2 1,4-4-1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2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6773,'17'11'-564,"-11"-2"734,0 0-1,-1 1 1,0-1-1,0 1 1,-1 0-1,5 20 1,14 74 1460,-12-54-1014,22 82-1721,-31-129-289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2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97 234 6941,'-19'-34'-60,"1"4"84,7 8 84,-1 1 104,1 6 20,3 0 4,1 4 160,-3-10-4,15-3-440,12 14-576,11-5-1608,-10 6 335,2 3 73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3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5352,'6'-14'104,"-5"11"-2,1-7-78,1 7 227,-1 11 1307,27 172 139,20 98-329,-13-143-1473,60 144 0,-82-224-2068,-14-51 1630,0-4 520,-1 0 0,1 0 0,0 0 0,-1 0 0,1 0 0,0 0 0,0 0-1,-1 0 1,1 1 0,0-1 0,-1 0 0,1 0 0,0 0 0,0 1 0,-1-1 0,1 0 0,0 0 0,0 1 0,-1-1 0,1 0 0,0 0 0,0 1 0,0-1-1,0 0 1,-1 1 0,1-1 0,0 0 0,0 0 0,0 1 0,0-1 0,0 1 0,0-1 6,0 1-1,0-1 1,0 1 0,-1-1-1,1 1 1,0-1 0,0 1-1,0-1 1,-1 0 0,1 1-1,0-1 1,-1 1 0,1-1-1,0 0 1,-1 1 0,1-1-1,0 0 1,-1 1 0,1-1-1,-1 0 1,1 0 0,0 1-1,-1-1 1,1 0 0,-1 0-1,1 0 1,-1 0 0,1 0-1,-1 1 1,1-1 0,-1 0-1,1 0 1,-1 0 0,1 0-1,-1-1 1,-13 0-45,1 0 0,-1-2 1,1 1-1,0-2 0,0 0 1,0 0-1,1-1 0,-1-1 0,1 0 1,1-1-1,-15-10 0,24 16 76,1 0 0,-1 0 0,1-1 0,0 1-1,-1-1 1,1 1 0,0-1 0,0 1 0,0-1 0,0 0 0,0 0-1,0 1 1,0-1 0,1 0 0,-1 0 0,1 0 0,-1 0 0,1 0-1,0 0 1,0 0 0,0 0 0,0-3 0,1 1 2,0-1 0,0 1 0,1 0 0,0 0 0,-1 0 1,1 0-1,0 1 0,1-1 0,-1 0 0,4-2 0,6-8 38,1 1 0,0 0 1,28-19-1,-16 14 76,37-20-1,-52 32-58,1 1 0,0 1 0,0 0-1,0 0 1,0 1 0,19-3 0,-28 6-51,0 0 0,0 0 0,0 0 0,0 0 0,0 1 0,0-1 0,0 1 0,0-1 0,0 1 0,0-1 0,0 1 0,0 0 0,-1 0 1,1 0-1,2 2 0,1 0 42,-2-1-8,1 0 0,-1 0 0,0 0-1,1 1 1,-1-1 0,-1 1 0,1 0 0,0 0 0,-1 0-1,1 0 1,-1 1 0,0-1 0,0 0 0,0 1 0,2 7 0,1 3 184,-1 1 1,4 25 0,-5-24-90,23 177 1557,-19-132-324,-7-57 280,6-123-1128,-6 117-527,4-87 357,-3 81-331,0 0 0,0 0 0,1 1 0,0-1 0,1 0 0,0 1 0,0 0 0,8-13 0,-10 19-30,1-1 0,-1 1 0,1 0 1,-1 0-1,1 0 0,-1 0 0,1 0 1,0 1-1,0-1 0,-1 0 1,1 1-1,0-1 0,0 1 0,0 0 1,0 0-1,-1-1 0,1 1 0,0 0 1,0 1-1,0-1 0,3 1 0,-4-1 1,1 0-1,0 0 0,0 1 0,0-1-1,0 1 1,0-1 0,-1 1 0,1 0 0,0-1 0,0 1-1,-1 0 1,1 0 0,-1 0 0,1 0 0,-1 1 0,3 1-1,1 2 3,2 0 3,0 1 0,0 0 1,0 0-1,-1 0 0,0 1 0,-1 0 0,1 0 0,-1 1 1,-1-1-1,1 1 0,4 14 0,-4-10 135,-1 1 0,0-1 1,-1 1-1,-1 0 0,0 0 0,0 22 0,-1-34-106,-1 0-1,0 1 1,-1-1 0,1 0-1,0 0 1,0 0-1,0 0 1,0 0 0,-1 0-1,1-1 1,-1 1 0,1 0-1,0 0 1,-1 0-1,0 0 1,1 0 0,-1 0-1,1-1 1,-1 1 0,0 0-1,0 0 1,1-1-1,-1 1 1,0-1 0,0 1-1,0-1 1,0 1 0,0-1-1,0 1 1,0-1-1,0 0 1,0 1 0,0-1-1,0 0 1,0 0-1,0 0 1,0 0 0,0 0-1,-1 0 1,-2-4 172,-1-3-152,0-1 0,0 1 0,1-1 0,0 1-1,0-1 1,1 0 0,0-1 0,1 1 0,-1 0-1,2-1 1,-1 0 0,1 1 0,0-16 0,1 12-49,0 1 0,1 0 0,0 0 0,1-1 1,0 1-1,1 0 0,0 1 0,0-1 0,2 0 1,8-17-1,-1 15-12,4 2 0,9 9 4,-19 3 1,0 0 1,-1 1 0,1 0-1,-1 0 1,0 0-1,0 1 1,0 0 0,0 0-1,0 0 1,0 1 0,-1-1-1,0 1 1,1 0-1,6 9 1,6 9 11,27 45 1,-26-37-18,38 48-546,4 6-4206,-51-58-4092,-8-25 9094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5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401 296 6521,'-277'44'-132,"159"-15"3777,118-29-3603,0 0-1,0 0 0,0 0 1,0 0-1,-1 0 1,1 0-1,0 0 1,0 0-1,0 0 0,0 0 1,-1 0-1,1 0 1,0 0-1,0 0 0,0 0 1,0 0-1,-1 0 1,1 0-1,0 0 1,0 0-1,0 0 0,0 0 1,-1 1-1,1-1 1,0 0-1,0 0 0,0 0 1,0 0-1,0 0 1,-1 0-1,1 1 0,0-1 1,0 0-1,0 0 1,0 0-1,0 0 1,0 0-1,0 1 0,0-1 1,0 0-1,0 0 1,0 0-1,0 0 0,0 1 1,0-1-1,0 0 1,0 0-1,0 0 0,0 1 1,11 3 394,19 1-356,4-3 300,0-2-1,42-4 0,-22 0-107,1081-96 2560,-1013 86-2668,690-79 719,628-63 187,-1438 156-1071,220-14-315,-219 14 231,-10 7-1667,-3 1 1504,1-1 1,-1 0-1,0-1 1,-1 0 0,0 0-1,-17 6 1,-157 46-1211,-239 43 0,-201 0 1033,405-68 148,-1363 173 1083,1534-200-678,-235 22 2192,263-29-2063,14-1 178,14-1 1187,252-38-568,1188-103 1572,-631 70-1785,-315 18-26,-285 42-634,-211 14-210,-1 0-26,53 5-527,-54-5 450,-14-3-8469,5 1 8114,-37-12-1382,8-4-3192,20 8 1172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0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22398,'0'1548'0,"11662"-1548"0,-11662-1548 0,-11662 1548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3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151 104 11213,'-7'-34'-2201,"7"31"1993,-2 0 108,-19-45 1163,19 45-499,0-6-312,2 9-223,0 0 0,0 0-1,0 0 1,0-1 0,0 1-1,0 0 1,-1 0 0,1 0-1,0 0 1,0-1 0,0 1-1,0 0 1,0 0-1,0 0 1,0 0 0,-1 0-1,1-1 1,0 1 0,0 0-1,0 0 1,0 0 0,0 0-1,-1 0 1,1 0 0,0 0-1,0 0 1,0 0-1,-1 0 1,1 0 0,0 0-1,0 0 1,0 0 0,0 0-1,-1 0 1,1 0 0,0 0-1,0 0 1,0 0-1,-1 0 1,1 0 0,0 0-1,0 0 1,0 0 0,0 0-1,-1 0 1,1 0 0,0 0-1,0 0 1,0 1 0,0-1-1,0 0 1,-1 0-1,1 0 1,0 0 0,0 0-1,0 1 1,0-1 0,0 0-1,0 0 1,0 0 0,0 0-1,0 1 1,-1-1-1,-5 14 282,0 0 0,0 1 0,1 0 0,1 0 0,1 0-1,-3 24 1,-11 72 1075,-17 145 1393,28-180-1339,4 107 1,20 10 1300,-22-149-1721,3-41-785,1 1-13,0 14-8,0-14-1,-2 35 1390,-4 17-135,5-53-1389,-1 38 164,2-37-144,-2 16 14,1-16-20,-1 18 74,2-19-129,-2 10 4,2-10 70,-1 1-77,0 10 9,0-11 123,1 1-123,0 10-1,0-10 207,1-1-224,-1 6 60,1 1-1,-1-1 1,-1 1 0,-2 14-1,1-11 56,2-10 1083,0 1-1163,0 2-54,2-7-5,8-32-1,-3-5-167,-8 33 33,2 2-588,1-3-558,1 1 0,-1-1 0,0 1 0,0-1 0,-1 0 0,0 0 0,1-7 0,-2 12 463,1-3-64,-1 0-1,0 0 1,0 0-1,0 0 1,0 0-1,-2-6 1,0-13-4093,3-2-2713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13461,'0'1117'0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6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21492,'0'1157'0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7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85 14625,'0'-5'-1132,"0"-12"135,0 13 161,6-14-1472,-6-3 3717,-1 11-1598,1 1-3572,-7 14 1441,-31 20-315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2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11 253 6621,'-1'-3'-19,"-1"0"0,1 0 0,-1-1 0,1 1 0,0 0 0,0 0 0,1-1 0,-1 1 0,1 0 0,0-1 0,-1 1 0,2-1 0,-1 1 0,0 0 1,1-1-1,-1 1 0,2-5 0,0 3 58,0 1 0,1-1 0,-1 1 0,1 0 0,0 0 0,0 0-1,0 0 1,1 0 0,-1 0 0,1 1 0,5-4 0,25-16 222,1 3-1,0 1 0,42-16 1,-10 4 1330,-65 30-1105,6-5-260,-4 5 78,-6 9 1566,-8 16-1454,1 0-1,1 0 1,1 1-1,1 0 1,-5 45-1,11-58-235,0 1-1,1-1 0,1 0 1,-1 0-1,2 0 0,0 0 1,0-1-1,1 1 1,1-1-1,0 0 0,8 13 1,-12-22-129,1-1 0,-1 1 0,1-1 1,0 0-1,0 1 0,-1-1 1,1 0-1,0 0 0,0 0 1,0-1-1,0 1 0,0 0 1,1-1-1,-1 0 0,0 1 0,0-1 1,0 0-1,0 0 0,4 0 1,0-4 120,8-6-25,-1-1 0,0-1 0,-1 0 0,0-1 0,-1 0 0,0-1 0,13-21 0,-15 19 16,-3 4-5,1 1 1,0-1-1,0 2 0,1-1 1,18-17-1,-24 27-72,2 0-3,11 0-14,-11 1-28,1 3-30,-1 1-85,1 1 0,-1-1-1,0 1 1,0 0 0,0 0 0,-1 0-1,1 1 1,-1-1 0,-1 1 0,1-1-1,3 13 1,0 7-1871,6 42 0,-6-34-658,-6-31 1128,-1 2-379,-1 0 1202,0 4-112,1 0-2570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12635,'0'1231'0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4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43 4624,'0'0'1234,"-3"-2"-207,-6-8-139,7 7-74,-4-5 124,-26-10 7786,29 17-8021,2 6-383,-95 469 7778,82-391-7091,13-79-953,1-1-86,-2 4-544,0 3 2505,0-3-4404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5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476 211 10365,'-3'-15'-222,"-1"0"0,-1 0 1,0 0-1,-1 0 0,0 1 0,-2 0 1,1 1-1,-2 0 0,-14-19 0,19 28 394,1 1-1,-1 0 1,0 0-1,0 0 1,0 1-1,-6-4 1,-5-3 313,11 7-357,0 0 1,0 0-1,0 0 1,0 0-1,0 1 1,-1-1-1,1 1 1,0 0-1,-1 1 1,1-1-1,-1 1 1,0 0 0,1 0-1,-1 0 1,1 1-1,-1-1 1,1 1-1,-7 2 1,3-1 32,-1 1 0,1 1 0,0-1 0,0 1 1,1 0-1,-1 1 0,1 0 0,-13 10 0,4 2 137,0 1 1,1 0-1,1 1 0,0 0 0,1 1 0,2 1 0,0 0 1,-9 25-1,10-17 14,0 1 0,2 0 1,1 1-1,1 0 1,-2 51-1,8-65-195,0-1-1,1 1 1,1 0 0,1-1-1,0 0 1,1 0-1,0 0 1,2 0 0,0 0-1,1-1 1,0 0 0,1-1-1,1 0 1,0 0 0,1 0-1,0-1 1,1-1 0,1 0-1,0 0 1,0-2-1,1 1 1,1-1 0,0-1-1,0-1 1,0 0 0,1 0-1,1-2 1,-1 0 0,1 0-1,0-2 1,0 0 0,0-1-1,1 0 1,-1-1-1,1-1 1,24-2 0,-16-1 26,0-2 0,0 0 0,0-2 1,-1 0-1,0-2 0,-1-1 0,0-1 0,0 0 1,-1-2-1,0-1 0,28-21 0,-41 26-64,0 0 0,0-1 0,0 0 0,-1 0 0,-1-1 0,1 0 0,-2 0 0,1-1 0,-1 0 1,8-21-1,-11 22-32,-1-1 1,0 1-1,0-1 1,-1 1-1,0-1 1,-1 0-1,0 1 1,-1-1-1,0 0 1,-1 1-1,0-1 1,0 1-1,-1 0 1,-5-11-1,-5-9-13,-1 1 0,-2 0-1,-1 2 1,-1 0 0,-1 0 0,-1 2-1,-1 1 1,-2 0 0,0 2 0,-1 0-1,-2 2 1,-32-20 0,53 36-90,0 1 0,0 0 0,-1 0 0,1 1 0,-1-1 0,0 1 0,0 0 0,0 1 0,0 0 0,0 0 0,0 0 0,0 0 0,-11 1 0,11 2-442,-1-1-1,0 1 1,1 0-1,-1 0 1,1 1 0,0 0-1,0 0 1,0 1-1,0 0 1,1-1-1,-1 2 1,-5 5-1,-33 36-11150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3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168 122 10733,'1'-6'-135,"0"1"-1,-1-1 1,0 0-1,0 1 1,-1-1-1,0 0 1,0 1-1,0-1 1,-1 1-1,1-1 1,-1 1-1,-1-1 1,1 1-1,-1 0 1,-6-8-1,8 10 264,-1 1 29,1 1-114,1 0 1,-1 0 0,1-1 0,-1 1 0,1 0 0,-1 0 0,0 0 0,0 0 0,0 0 0,0 0 0,1 0 0,-1 0 1,0 1-1,-1-1 0,1 0 0,0 0 0,0 1 0,0-1 0,0 1 0,0-1 0,-1 1 0,1 0 0,0-1 1,0 1-1,-1 0 0,1 0 0,0 0 0,-3 0 0,-2 1 29,0-1 36,1 1-1,-1 1 1,1-1-1,-1 1 1,1 0-1,0 0 0,-1 0 1,1 1-1,0-1 1,-8 8-1,9-8-19,1 0-29,1 0 0,0 0-1,-1-1 1,1 1 0,0 0-1,0 1 1,0-1 0,0 0-1,1 1 1,-1-1 0,0 1 0,1-1-1,0 1 1,0 0 0,0-1-1,-1 6 1,1-2 39,1-1 1,0 1-1,0 0 0,1 0 1,0-1-1,0 1 1,0 0-1,1-1 0,0 1 1,0-1-1,0 0 0,1 1 1,-1-1-1,1 0 0,1-1 1,5 9-1,10 9 282,0-1 1,26 22 0,-26-25-182,-6-6-45,20 19 415,41 49-1,-66-70-442,-1-1-1,0 1 0,-1 1 1,0-1-1,-1 1 1,0 0-1,0 0 0,-1 0 1,-1 1-1,3 15 1,-5-17-99,-1-1 0,-1 1 0,0-1 0,0 0-1,-1 1 1,0-1 0,0 0 0,-1 0 0,0 0 0,-1 0 0,0-1 0,-1 1 0,1-1 0,-1 0 0,-9 10 0,12-16-620,-6-12-5098,4 4 4955,0 1 0,0-1-1,1 0 1,0 0 0,0 0-1,0-1 1,1 1 0,-2-7-1,-3-14-3171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31 101 8357,'-6'-9'-63,"4"6"149,0 0-1,0 0 0,0-1 1,-1 1-1,0 1 0,1-1 1,-7-4-1,12 3 132,-1 1-182,0 0 0,1 0-1,0 0 1,-1 0 0,1 1-1,0-1 1,0 1 0,0 0-1,1 0 1,-1 0 0,1 0-1,-1 0 1,1 1 0,-1 0-1,1 0 1,0 0 0,-1 0-1,1 0 1,4 0 0,156-16-1095,-53 13-3215,-62 6 1578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4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7 222 6265,'0'0'6175,"-1"-5"-5826,-3-16 17,3 16-38,1 1-20,3-4-206,-1-1 0,1 1 0,0 0 0,0-1 1,1 2-1,0-1 0,1 0 0,0 1 0,0 0 0,0 0 0,1 0 0,0 1 0,1 0 0,-1 0 0,1 0 0,0 1 0,13-7 0,-8 4-83,1 1-1,0 1 0,0 0 1,1 1-1,-1 0 1,1 1-1,0 0 1,1 2-1,-1-1 0,19 1 1,-27 2-9,0 0 1,0 0-1,1 1 1,-1 0-1,0 1 1,0-1-1,0 1 1,0 0 0,6 4-1,-9-5 0,-1 1 0,0-1 0,0 1-1,0-1 1,0 1 0,0 0 0,0 0 0,0 0 0,0 0 0,-1 0-1,1 0 1,-1 1 0,1-1 0,-1 0 0,0 1 0,0-1 0,0 1-1,-1-1 1,1 1 0,0 0 0,-1-1 0,0 1 0,1 0-1,-1-1 1,-1 5 0,-3 20 155,-1 0-1,-1 0 0,-17 44 1,3-11 243,7-10 243,12-48-506,4 2-2,0 0-106,0-1 1,1 1-1,-1-1 1,1 0-1,-1 0 1,1 0-1,0 0 0,0-1 1,1 0-1,-1 0 1,5 2-1,60 17 223,-9-4-106,-43-10-94,1 0 1,-2 1-1,1 1 1,-1 1 0,18 13-1,-33-21-43,1-1 1,0 0-1,0 1 0,-1-1 1,1 1-1,-1 0 0,1 0 0,-1-1 1,0 1-1,0 0 0,0 0 1,0 0-1,0 0 0,0 0 1,0 0-1,-1 0 0,1 1 0,-1-1 1,0 0-1,1 0 0,-1 0 1,0 1-1,0-1 0,0 0 1,-1 0-1,1 1 0,0-1 0,-1 0 1,0 0-1,1 0 0,-1 0 1,0 0-1,0 0 0,0 0 1,-2 3-1,-2 1 24,1-1 0,-1 0 0,0 0 0,-1 0 1,1-1-1,-1 0 0,0 0 0,0 0 0,-11 5 0,-3-2-151,0 0 0,0-1 0,-28 4 1,-56 4-6059,79-16 1663,20 2 1265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5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76 8349,'0'0'-369,"-4"1"220,-6 2 370,6-1 148,0 0-1,0-1 0,0 0 0,0 1 0,0-2 1,0 1-1,0 0 0,0-1 0,0 0 1,0 0-1,0 0 0,-4-1 0,-6-3 298,1 0 0,0-1 0,-20-11 0,31 14-346,1 2-267,0 0 0,1-1 0,-1 1 0,0 0 0,1 0 0,-1-1 0,1 1 0,-1 0-1,1-1 1,-1 1 0,1-1 0,-1 1 0,1-1 0,-1 1 0,1-1 0,-1 1 0,1-1 0,0 1-1,-1-1 1,1 0 0,0 1 0,0-1 0,-1 1 0,1-1 0,0 0 0,0 1 0,0-1-1,0 0 1,0 1 0,0-1 0,0 0 0,0 0 0,2-2-29,0 0 6,1 0 0,-1 1-1,1-1 1,-1 0-1,1 1 1,0 0-1,0 0 1,0 0 0,1 0-1,-1 0 1,0 0-1,1 1 1,-1 0 0,1-1-1,-1 1 1,7 0-1,-2-1 9,1 1-1,-1 0 0,1 1 0,-1 0 0,1 1 1,-1 0-1,1 0 0,-1 0 0,1 1 0,-1 1 1,9 3-1,-13-4-21,0 0 0,1 0 0,-1 0 0,0 1 0,0 0 0,0 0 0,0 0 0,-1 0 0,1 1 1,-1 0-1,0-1 0,0 1 0,0 0 0,-1 0 0,1 1 0,-1-1 0,0 0 0,0 1 0,-1 0 0,1-1 0,1 10 0,-2-4 20,0 0 0,-1 0 0,1 0 0,-2 0 0,0 0 0,0 1-1,-1-1 1,0-1 0,0 1 0,-5 10 0,1-5 23,-1 0 0,-1 0 0,0-1 0,-1 0 0,-18 21 0,4-10 122,-1 0-1,-2-2 0,0 0 1,-2-2-1,-38 23 1,54-37 83,0 0-1,0-1 1,-1 0-1,0-1 1,0-1 0,-23 6-1,31-10-145,1 0 0,0 0 0,0 0 0,-1-1 0,1 1 0,0-1 0,0 0 0,-1 0 0,-4-3 0,5 3-127,4 1 27,-1 0 0,1 0 1,0 0-1,-1 0 1,1 0-1,-1 0 0,1 0 1,-1 0-1,1-1 1,0 1-1,-1 0 0,1 0 1,-1 0-1,1-1 1,0 1-1,-1 0 1,1 0-1,-1-1 0,1 1 1,0 0-1,-1-1 1,1 1-1,0 0 0,0-1 1,-1 1-1,1 0 1,0-1-1,0 1 0,0-1 1,-1 1-1,1 0 1,0-1-1,0 1 1,0-1-1,0 1 0,0-1 1,0 1-1,0 0 1,0-1-1,0 1 0,0-1 1,0 1-1,0-1 1,0 1-1,0-1 0,1 1 1,-1 0-1,0-1 1,0 1-1,0-1 1,1 1-1,-1 0 0,0-1 1,0 1-1,1 0 1,-1-1-1,1 0-16,3-2 16,-1-1 0,1 1 0,1-1 0,-1 1 0,0 1 0,1-1 0,-1 0 0,1 1 0,0 0 0,0 0 0,0 1 1,9-3-1,14 2-28,1 1-1,-1 1 1,1 1 0,55 10 0,114 36-3819,-95-19-934,53 4-4291,-108-26 3577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6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37 241 9769,'0'0'-513,"0"-4"114,9-62 1124,-7 11 1828,-1 21 265,-3-44 0,1 74-1571,2 16-1075,10 133 1880,-11 215-1,-9-226-895,8-131-1079,1 20 138,-2 0 130,-2 9-2182,4-28 535,-27-39-12690,13 20 7893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1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48 191 7341,'9'-18'-1686,"40"-65"-907,-47 81 2602,8-19 419,-8 19-50,-1-1 0,1 0 0,0 0 0,-1 0 0,0 0 0,1 0 0,0-6 0,-2 6 36,0 0 0,0 0 0,0 1 0,-1-1 0,1 0 0,-1 0 0,0 1 0,0-1 0,0 0 0,-2-3 0,1 3 2195,-6 7-2486,-25 15 17,31-17-106,-1 0 0,0 1 0,1-1 0,0 1 0,-1 0 0,1-1 0,0 1 0,0 0 0,1 1 0,-1-1 0,1 0 0,-1 0 0,1 1 0,-1 5 0,-3 7 116,-5 7 46,2 1 0,1 0 0,1 0 0,1 1 0,2 0 0,0 0 0,1 0 0,1 0 0,2 0 0,6 44 0,-5-55-116,1-1-1,1 1 0,0 0 1,0-1-1,2 0 1,-1 0-1,2-1 1,0 1-1,0-1 0,1-1 1,1 1-1,-1-2 1,2 1-1,0-1 0,0 0 1,1-1-1,0 0 1,0-1-1,1 0 1,19 9-1,-12-9 2,0-1 1,0-1-1,0-1 1,1 0-1,0-1 1,0-1-1,33 0 1,-36-3-34,-1-1 1,1 0 0,0-1-1,0-1 1,-1-1 0,0 0-1,0-1 1,0-1-1,23-11 1,-34 13-22,1 1-1,0-2 1,-1 1 0,0-1-1,0 1 1,0-1 0,-1-1-1,1 1 1,-1-1 0,-1 0-1,1 0 1,-1 0 0,0 0-1,0 0 1,-1-1 0,3-9 0,-4 14 23,0-3 3,6-28 72,-7 30 98,4 10-188,11 22 7,-13-27-35,-1 0-1,0 1 1,0-1-1,0 1 1,-1-1-1,1 1 1,-1 0-1,1-1 1,-1 1-1,0 0 0,0-1 1,0 1-1,0 0 1,0-1-1,-1 1 1,0 3-1,-1 3 23,0 3-1,0-1-1,-2 0 1,1 0-1,-1 0 1,-1-1 0,0 0-1,0 1 1,-1-2 0,0 1-1,-1-1 1,0 1 0,0-2-1,-1 1 1,-11 8-1,-14 11-69,-2-1-1,-51 30 0,64-43-72,-88 50-1984,42-25-3434,59-33 3961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354 165 7601,'0'-4'-443,"-5"-33"-594,-4-46 1442,9 80-139,0-2 21,0-12 11,0 13 205,0-6-433,0 10-34,0 0-1,0 0 0,0 0 0,0 0 0,0 0 0,0 0 0,0 0 1,0 1-1,0-1 0,0 0 0,-1 0 0,1 0 0,0 0 1,0 0-1,0 0 0,0 0 0,0 0 0,0 0 0,0 0 0,-1 0 1,1 0-1,0 0 0,0 0 0,0 0 0,0 0 0,0 0 0,0 0 1,-1 0-1,1 0 0,0 0 0,0 0 0,0 0 0,0 0 1,0 0-1,0 0 0,-1 0 0,1 0 0,0 0 0,0 0 0,0 0 1,0-1-1,0 1 0,0 0 0,0 0 0,0 0 0,0 0 0,0 0 1,-1 0-1,1 0 0,0 0 0,0-1 0,0 1 0,0 0 1,0 0-1,0 0 0,0 0 0,0 0 0,0 0 0,-191 246 1305,56-89-148,134-156-1164,0 0-1,1-1 1,-1 1 0,0 0 0,1 0 0,-1 0 0,1 0-1,-1 0 1,1 0 0,-1 0 0,1 0 0,0 0-1,-1 0 1,1 0 0,0 0 0,0 0 0,0 0-1,0 0 1,0 0 0,0 0 0,0 0 0,0 0 0,0 0-1,0 0 1,1 0 0,-1 1 0,0-1 0,1 0-1,-1-1 1,1 1 0,-1 0 0,1 0 0,-1 0 0,1 0-1,0 0 1,0 0 0,-1-1 0,1 1 0,0 0-1,0-1 1,0 1 0,0 0 0,-1-1 0,1 1 0,0-1-1,2 1 1,4 3 29,0-1 1,1 0-1,-1 0 0,14 2 0,28 9 173,-31-9 174,0 0 0,0 0 0,0-2 0,22 2 0,-38-6-339,0 1-1,0-1 1,0 0 0,0 1 0,0-1-1,0 0 1,0 0 0,-1-1 0,1 1-1,0 0 1,-1 0 0,1-1 0,0 1-1,-1-1 1,0 1 0,1-1 0,-1 0-1,0 0 1,2-3 0,19-40 818,-4-7 0,-2-1 1,-3-1-1,13-103 1,-26 154-780,0-6-8,0 9-73,0 0-1,0 0 1,0 0-1,0 0 0,0 0 1,0 0-1,-1 0 1,1 0-1,0 0 1,0 0-1,0 0 1,0 0-1,0 0 1,0 0-1,0 0 1,0 0-1,0 0 1,-1 0-1,1 0 1,0 0-1,0 0 1,0 0-1,0 0 1,0 0-1,-33 161 1560,-15 209 0,42-155-373,7-165-1996,-1-46 112,0-3 315,0 1 0,-1 0 0,1 0 1,0 0-1,-1 0 0,1 0 1,-1 0-1,0 0 0,1-1 0,-1 1 1,0 0-1,0 0 0,0-1 0,0 1 1,-3 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2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7485,'1'-4'-76,"-1"3"42,6-27 206,-6 27-146,0 0 0,0 0 0,0 0 0,1 1 0,-1-1 1,0 0-1,1 0 0,-1 0 0,1 1 0,-1-1 0,1 0 0,-1 1 0,1-1 0,-1 0 0,1 1 0,-1-1 0,1 1 0,0-1 0,0 1 0,-1-1 0,1 1 0,0-1 0,0 1 0,-1 0 0,1-1 0,0 1 0,0 0 0,0 0 0,0 0 0,-1-1 0,1 1 0,2 0 0,4 3 48,1 0 0,-1 0 1,1 0-1,-1 1 0,0 0 0,0 0 0,-1 1 0,1 0 0,-1 0 1,0 1-1,0-1 0,-1 1 0,0 1 0,0-1 0,0 1 0,-1 0 0,0 0 1,0 0-1,-1 0 0,0 1 0,0-1 0,-1 1 0,0 0 0,2 10 1,-4-10 117,1-1-1,-1 0 1,0 0 0,-1 0 0,-3 14 0,1-1 5366,4-34-5407,0-1 0,1 1 0,1 0 0,0 0 0,0 1 0,2-1 1,8-20-1,-6 22-126,0 0 0,1 0-1,0 1 1,1 0 0,0 1 0,0 0 0,1 0 0,1 1 0,-1 0 0,14-7 0,-14 10-733,0 0 0,0 1 0,0 1 0,1 0 1,-1 0-1,1 1 0,19-3 0,-27 5 194,0 1 1,1 0-1,-1 0 0,1 0 1,-1 1-1,0 0 0,1-1 0,-1 1 1,0 0-1,1 0 0,-1 1 1,0-1-1,4 3 0,5 4-3227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0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744 133 10421,'-1'-3'-792,"-2"-6"507,0 1 1,-1 1-1,0-1 0,-1 0 1,1 1-1,-1 0 1,-1 0-1,0 1 1,-8-9-1,0 0 334,12 13 44,0-1-8,-1 0-1,0 1 1,0-1-1,0 1 0,0 0 1,-1-1-1,-4-1 1,-1 0 121,8 4-186,1-1-1,-1 1 0,1-1 1,-1 1-1,0 0 1,1-1-1,-1 1 0,0 0 1,1-1-1,-1 1 0,0 0 1,1 0-1,-1-1 0,0 1 1,1 0-1,-1 0 1,0 0-1,0 0 0,1 0 1,-1 0-1,0 0 0,0 0 1,1 0-1,-2 1 0,-14 1 200,0 1 0,1 1 0,-1 0-1,1 1 1,0 1 0,0 0 0,1 1-1,0 0 1,-24 18 0,-6 6 594,-66 64 1,82-69-563,1 1 1,2 1-1,0 1 0,2 1 1,2 1-1,0 1 1,2 0-1,2 2 0,1 0 1,1 1-1,-9 38 1,16-43-9,1 0 0,2 0 0,1 1 0,2 0 0,0 0 0,2-1 0,2 1 0,9 56 0,-8-72-131,1 0 0,1 0 0,0 0-1,1 0 1,0-1 0,1 0 0,1 0 0,0-1 0,1 0 0,0 0 0,1-1 0,1 0 0,0-1-1,0 0 1,1-1 0,0 0 0,1-1 0,0-1 0,17 9 0,0-4 34,1-1 0,0-1 0,0-2 0,1-2 0,1 0 1,-1-2-1,1-2 0,41 0 0,-16-4 108,-1-3-1,0-3 1,106-25-1,-136 25-94,0-1-1,-1-2 1,0 0 0,0-2-1,-2-1 1,32-20-1,-43 24-77,-1-1-1,0-1 1,0 1-1,-1-2 1,0 0-1,-1 0 1,-1-1-1,0 0 1,0 0-1,-1-1 1,-1-1-1,9-24 1,-10 17-45,-1 0 0,-1 0 1,-1-1-1,-1 1 0,-1-1 1,-1 0-1,-1 1 0,-1-1 0,-1 0 1,0 1-1,-2 0 0,-1 0 1,-12-29-1,4 15-17,-1 1 0,-3 0 1,-1 1-1,-1 1 0,-1 1 0,-2 1 0,-31-32 1,28 38-11,-1 1 1,0 1-1,-2 1 1,-1 1-1,0 2 1,-1 1-1,-1 2 1,-1 0-1,-57-17 1,81 30-108,0 1 0,-1 0-1,1 0 1,0 1 0,-1 0 0,1 1-1,-1 0 1,1 0 0,-1 1 0,1 0 0,-1 1-1,1 0 1,0 1 0,0 0 0,0 0 0,0 1-1,0 0 1,1 0 0,0 1 0,0 0 0,0 0-1,0 1 1,1 0 0,0 1 0,0 0 0,-6 8-1,-43 55-4390,51-62 3019,-1 1 1,1-1-1,0 2 0,1-1 1,0 0-1,-4 19 1,7-13-4038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4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18 10473,'0'0'-663,"-4"0"-349,0-1 969,-1 1 77,0 0 0,1-1 0,-1 0 0,0 0 0,0 0 0,1-1 0,-1 1 0,1-1 0,-8-4 0,10 5 501,13 5-5630,44 18 2416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7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1 172 6133,'0'-4'-253,"4"-9"359,1 1 0,0 1 0,1-1 0,0 1 1,0-1-1,1 2 0,14-18 0,18-29 1926,-38 55-733,-1 8-1224,-1 0 0,1 1 0,-1-1 0,0 0 1,0 0-1,-5 10 0,1 3 42,-6 26 403,2-1-1,3 1 1,-2 59 0,8-89-415,1 0 0,1 0 1,0 0-1,1-1 1,0 1-1,1-1 1,1 1-1,0-1 1,1-1-1,1 1 1,0-1-1,1 0 1,13 17-1,-8-15-12,2 0 0,0-1 0,1 0 1,0-1-1,1-1 0,0 0 0,1-2 0,0 0 0,1-1 0,0 0 0,0-2 1,34 9-1,-19-8 20,0-1 1,1-2-1,0-2 0,0 0 1,0-3-1,60-6 1,-79 4-49,1 0 0,-1-1 0,0-1 0,0-1 1,0 0-1,22-11 0,-39 16-31,1 0 1,0 1 0,0-1-1,0 0 1,0 0-1,0 1 1,0-1 0,0 0-1,0 0 1,0 1-1,0-1 1,0 0 0,0 1-1,0-1 1,0 0 0,1 0-1,-1 1 1,0-1-1,0 0 1,0 0 0,0 1-1,0-1 1,0 0-1,1 0 1,-1 0 0,0 1-1,0-1 1,0 0-1,1 0 1,-1 0 0,0 0-1,0 1 1,1-1-1,-1 0 1,0 0 0,0 0-1,1 0 1,-1 0-1,0 0 1,0 0 0,1 0-1,-1 0 1,0 0-1,1 0 1,-1 0 0,0 0-1,0 0 1,1 0-1,-1 0 1,0 0 0,0 0-1,1 0 1,-1 0-1,0 0 1,0 0 0,1 0-1,-1-1 1,0 1-1,0 0 1,1 0 0,-1 0-1,0 0 1,0-1-1,0 1 1,1 0 0,-1 0-1,0-1 1,-8 26-313,5-19 494,1 0-156,1 0 0,0 1 0,0-1 0,1 1 0,-1-1-1,1 0 1,1 1 0,-1-1 0,1 0 0,3 12 0,1 7 60,1 17-679,-3-28-188,0 0 1,-2 0-1,1 22 0,-2-31-302,-1 1 0,0-1 1,0 0-1,0 0 0,0 0 0,-1 0 0,0 0 0,-3 5 0,-4 8-3898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8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51 9209,'-2'2'-504,"-13"13"-1062,12-13 1758,1 0 1,-1-1 0,1 1 0,-1-1 0,0 1 0,1-1 0,-1 0-1,0 0 1,0-1 0,0 1 0,0 0 0,-4-1 0,3 0 715,-1 0-630,-41-11 1120,42 10-1129,-1-2 58,4 3-249,0 0-1,0-1 0,0 1 0,1 0 1,-1 0-1,0-1 0,0 1 0,0-1 1,0 1-1,1-1 0,-1 1 0,0-1 1,0 1-1,1-1 0,-1 0 1,0 1-1,1-1 0,-1 0 0,1 0 1,-1 1-1,1-1 0,-1 0 0,1 0 1,0 0-1,-1 0 0,1 1 0,0-1 1,0 0-1,-1 0 0,1 0 1,0 0-1,0-1 0,12-21 58,-11 21-109,1 0 0,0 0 0,-1 1 0,1-1 1,0 0-1,0 1 0,0-1 0,0 1 0,0 0 1,1 0-1,-1 0 0,0 0 0,0 0 0,1 0 1,-1 1-1,1-1 0,-1 1 0,0-1 0,1 1 0,-1 0 1,1 0-1,-1 0 0,1 0 0,-1 1 0,5 0 1,-7-1-26,6 1 19,-1-1 0,0 1 0,0 0 0,0 0 0,1 1 0,-1 0 0,0 0 0,-1 0 0,1 0 0,0 1 0,-1-1 0,1 1 0,-1 1 0,0-1 0,6 6 0,0 2 84,-1-1-1,0 1 1,-1 0-1,9 16 1,-11-17-19,-1 1 1,0 0 0,-1 0-1,0 0 1,-1 1-1,0 0 1,-1-1-1,0 1 1,-1 0 0,-1 0-1,0 18 1,-2-9 100,-1 0 1,-1 0 0,0 0-1,-2 0 1,-11 29 0,14-44-72,1 0 0,1 1 1,-1-1-1,-1 13 0,2-3 234,0-14 37,1-2-379,1 0 1,-1 0-1,0 0 1,1 1 0,-1-1-1,0 0 1,0 0 0,1 0-1,-1 0 1,0 0 0,0 1-1,1-1 1,-1 0 0,0 0-1,0 0 1,1 1 0,-1-1-1,0 0 1,0 0 0,0 0-1,0 1 1,1-1-1,-1 0 1,0 1 0,0-1-1,0 0 1,0 0 0,0 1-1,0-1 1,0 0 0,0 1-1,0-1 1,0 1 0,1 0 0,-1-1 1,0 1-1,0 0 0,0-1 0,1 1 1,-1-1-1,0 1 0,1 0 0,-1-1 0,0 1 1,1-1-1,-1 1 0,1-1 0,-1 1 0,1-1 1,-1 1-1,1-1 0,-1 0 0,1 1 1,-1-1-1,1 0 0,0 1 0,-1-1 0,2 0 1,4 2 51,12 2 30,-1 1 0,1 1 1,-1 1-1,0 0 0,-1 1 0,0 0 0,0 2 0,16 12 0,-24-16-36,-1 2 0,1-1-1,-2 1 1,1 0 0,-1 0 0,0 0-1,6 13 1,-12-20-39,1 1-1,-1-1 1,1 0-1,-1 1 1,0-1-1,1 0 1,-1 1 0,0-1-1,0 1 1,0-1-1,0 1 1,-1-1-1,1 0 1,0 1-1,0-1 1,-1 1 0,1-1-1,-1 0 1,1 1-1,-1-1 1,0 0-1,0 0 1,1 0 0,-1 1-1,0-1 1,-2 1-1,1 1 18,-1 0 0,-1 0 1,1-1-1,0 0 0,0 1 0,-1-1 0,-6 2 0,-9 3 54,-1-1 0,0-1 0,0 0 0,-40 2 0,-87-3-231,114-4-113,29 0 150,-75-1-2344,32-3-4446,42 3 4447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9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50 9805,'0'0'-469,"-1"-3"-254,-4-4 894,1 0-1,-2 1 1,-10-12 0,14 16 185,-4 0-120,5 2-203,1-1 1,-1 1-1,0 0 1,1-1 0,-1 1-1,0-1 1,0 1-1,1 0 1,-1 0-1,0-1 1,0 1 0,1 0-1,-1 0 1,0 0-1,0 0 1,0 0-1,1 0 1,-1 0 0,0 0-1,0 0 1,0 1-1,-11 2 177,1 1 0,-1 1 0,1 0 0,1 1 0,-1 0 0,-17 13 0,22-14-63,0 0 0,0 0 0,0 1 0,1 0 1,-1 0-1,1 0 0,1 1 0,-1-1 0,1 1 1,0 0-1,-5 14 0,8-16-51,0 1 0,1 0 0,-1-1 0,1 1 0,0 0 0,1-1 1,-1 1-1,1 0 0,0-1 0,0 1 0,1 0 0,0-1 0,0 0 0,0 1 0,4 4 0,3 7 182,1-1 0,0 0 0,15 16 0,34 35 542,-33-39-275,-1 2 0,-2 0 1,33 54-1,-54-79-489,0 0 0,-1 0 0,0 0 0,0 0 0,0 0 0,0 0 0,-1 0 0,0 0 0,0 0 0,0 0 0,0 0 0,-1 0 0,0 0 0,0 0 0,-2 6 0,-3 6 82,-1 0-1,-13 26 1,20-42-232,-1-1 1,1 1-1,0-1 1,0 1-1,-1-1 1,1 1-1,0-1 1,0 0-1,-1 1 1,1-1-1,0 1 1,-1-1-1,1 0 1,-1 1-1,1-1 1,0 0-1,-1 0 1,1 1-1,-1-1 1,1 0 0,-1 0-1,1 0 1,-1 0-1,1 1 1,-1-1-1,1 0 1,-1 0-1,1 0 1,-1 0-1,1 0 1,-1 0-1,1 0 1,-1 0-1,1 0 1,-1-1-1,1 1 1,-1 0-1,1 0 1,-1 0-1,1-1 1,-1 1-1,1 0 1,-1 0-1,1-1 1,0 1 0,-1 0-1,0-1 1,-15-19-4255,15 18 4999,-1-2-1133,0 1 1,0 0-1,0-1 0,1 1 0,0-1 1,0 1-1,0-1 0,-1-7 0,-1 0-1181,-4-20-3119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9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83 9601,'-4'-15'-188,"-4"-4"88,14-4 248,10 12-20,15 2-80,-9 5-12,1 2-72,4 2-172,8 0-268,3 2-464,8 0-720,1 0-501,6-2-175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0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78 5929,'2'-3'-40,"4"-7"346,1-1 0,1 1 0,13-14 0,-20 23-35,1-2-29,12-13 610,-15 26 188,-13 26-504,9-29-471,-1 1-1,0-1 1,0 0 0,-1-1-1,0 0 1,0 0-1,-1 0 1,1-1 0,-17 8-1,7-2 21,-113 62 419,-10 7 677,139-80-1170,1 0-1,-1 0 1,1 0 0,-1 1 0,1-1 0,-1 0 0,1 0-1,-1 1 1,1-1 0,0 0 0,-1 1 0,1-1 0,-1 0-1,1 1 1,0-1 0,-1 0 0,1 1 0,0-1 0,-1 1-1,1-1 1,0 1 0,0-1 0,-1 1 0,1-1 0,0 1-1,0-1 1,0 1 0,0-1 0,0 1 0,0-1 0,0 1-1,0-1 1,0 1 0,0 0 0,0-1 0,0 1 0,0-1-1,0 1 1,0-1 0,1 1 0,-1-1 0,0 1 0,0-1-1,1 1 1,-1-1 0,0 0 0,1 1 0,-1-1 0,0 1-1,1-1 1,-1 0 0,0 1 0,1-1 0,-1 0 0,1 1-1,-1-1 1,1 0 0,-1 0 0,1 0 0,-1 1 0,1-1-1,0 0 1,39 12 282,110 7 242,-97-14-6,56 13 1,-105-17-407,0 0-1,0 0 1,-1 0 0,1 0 0,0-1 0,0 1 0,0-1 0,0 0-1,0-1 1,0 1 0,-1 0 0,1-1 0,0 0 0,0 0 0,-1 0-1,1-1 1,0 1 0,-1-1 0,1 0 0,-1 0 0,4-3 0,-4 2 4,0-1 1,-1 0-1,1 0 1,-1 0 0,0 0-1,-1-1 1,1 1 0,-1 0-1,0-1 1,0 1-1,1-9 1,-2 12-105,11-178 3014,-11 175-2683,0 0-202,0-14-19,0 14 667,-1 16-672,-15 318 1419,16-156-2311,10-4-5643,-9-162 5098,1 10-493,4-4-5008,3 2 311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165 103 11537,'76'-52'-2662,"-74"51"2601,7-2 2616,-67 55-717,54-49-1594,-1-1 1,0 0 0,1 0 0,-1-1 0,0 1 0,0-1 0,0 0 0,1-1 0,-1 1 0,0-1 0,0 0 0,-8 0 0,-8-3 140,16 2-28,1-1-15,1 0-198,-1 1 1,1-1-1,-1 0 1,1-1-1,0 1 0,0-1 1,0 1-1,0-1 1,0 0-1,1 0 0,-4-4 1,5 3 280,4-1-251,1 0-125,0 0-1,0 0 1,1 0-1,-1 1 1,1 0-1,0-1 1,1 2-1,-1-1 1,1 1 0,-1 0-1,1 0 1,0 0-1,0 1 1,9-3-1,-7 3-22,-1 1-1,1-1 1,0 1 0,-1 1-1,1 0 1,0 0-1,0 0 1,-1 1 0,1 0-1,0 1 1,-1-1-1,1 2 1,-1-1 0,0 1-1,0 0 1,0 0-1,0 1 1,0 0 0,-1 0-1,1 1 1,-1 0-1,0 0 1,-1 0 0,1 1-1,-1-1 1,0 1-1,0 1 1,-1-1 0,0 1-1,0-1 1,-1 1 0,0 1-1,0-1 1,3 12-1,-2-5 52,0-1-1,-1 1 1,-1 1-1,0-1 1,-1 0-1,-1 0 1,0 1-1,-1-1 1,0 0-1,-2 0 1,1 0-1,-1 0 1,-1 0-1,-1 0 1,0-1-1,-1 0 1,0 0-1,-1 0 1,0-1-1,-1 0 1,0 0-1,-1-1 1,-1 0-1,1-1 1,-2 0-1,1 0 1,-1-1-1,-21 12 1,0-2 171,-56 22 0,-9 6 1278,95-46-723,10-4-647,44-13-31,-1 3 0,2 2 0,-1 2 0,91-3 0,-73 11-1992,106 12-1,-127-5 288,238 24-11660,-213-26 6395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2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46 146 12409,'-16'-78'-667,"15"75"927,1-1 21,-11-56 6380,12 72-6303,27 167 1609,-10-77-749,8 183-1,-25-256-1429,0-13-548,-1-1 1,-4 31-1,4-42 278,-1 0 1,0-1 0,0 0-1,0 1 1,0-1 0,-1 0 0,1 1-1,-1-1 1,0 0 0,0 0-1,0 0 1,0-1 0,0 1-1,-1 0 1,1-1 0,-1 1-1,-5 3 1,6-5 164,1-1 0,0 1 0,-1 0 0,1-1 0,-1 1 0,0-1-1,1 1 1,-1-1 0,1 0 0,-1 1 0,0-1 0,1 0 0,-1 0 0,-1 0 0,-3 0-834,-16-1-3635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5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1632 8509,'-23'-3'-1068,"1"-2"0,-40-13-1,59 17 1072,-17-6 110,16 6-18,-5-4 116,8 5-30,-1 0 0,1-1-1,0 1 1,0 0-1,-1-1 1,1 1 0,0-1-1,0 1 1,0-1 0,0 0-1,0 1 1,0-1-1,0 0 1,0 0 0,0 0-1,0 0 1,0 0 0,-1-2-1,0-8 230,1-1 0,1 1 0,-1 0 1,2-1-1,0 1 0,0-1 0,7-21 0,-5 12-163,4-11-7,2 1 0,1 0 1,1 1-1,1 0 0,2 1 1,1 0-1,21-30 0,-3 13 70,1 1-1,2 2 0,52-49 0,-27 38-109,2 3-1,71-45 1,148-75 110,-223 137-233,74-43-3,3 5-1,3 7 1,170-55 0,-119 66-44,2 8 0,1 8 1,251-16-1,-196 42 31,1 10 1,288 35-1,549 153 131,-817-128-167,711 180 175,-806-183-50,192 88 1,-260-93-50,-3 5 1,182 128-1,-70-11 102,-150-121 621,-63-50 51,3-7-687,5-11-49,0 0 0,-2-1-1,0 0 1,0-1 0,-2 0 0,8-37-1,10-29 91,5-15-58,-24 90-191,-5 10 19,0 0 0,0-1 0,1 1 0,-1 0 0,0 0 0,0 0 0,0 0 0,0 0 0,0 0 0,1 0 0,-1-1 0,0 1 0,0 0 0,0 0 0,1 0 0,-1 0 0,0 0 0,0 0 0,0 0 0,0 0 0,1 0-1,-1 0 1,0 0 0,0 0 0,0 0 0,1 0 0,-1 0 0,0 0 0,0 0 0,0 0 0,0 1 0,1-1 0,-1 0 0,0 0 0,0 0 0,0 0 0,0 0 0,0 0 0,1 0 0,-1 1 0,0-1 0,0 0 0,0 0 0,0 0 0,0 0 0,0 1 0,9 11 3,-1 1-1,0 0 1,-1 0-1,-1 1 1,0-1-1,5 24 1,22 97 67,-29-114-53,-4-19-20,3 12 32,0-1 0,-1 1 0,-1 0-1,0 19 1,-1-29-51,0 1 1,-1-1-1,0 1 0,0-1 0,0 1 0,0-1 0,0 0 0,-1 1 0,1-1 0,-1 0 1,0 0-1,0 0 0,0 0 0,0 0 0,-1-1 0,1 1 0,-1-1 0,0 1 0,0-1 1,-3 2-1,-14 8-743,0-1 0,-2-1 0,1-1 0,-1-1 0,0 0 0,-26 4 0,-139 17-5046,114-21 2171,-18 2-1285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2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96 185 7517,'7'16'-607,"-6"-15"639,1 0 0,0-1 1,0 1-1,0 0 0,0-1 0,0 0 1,0 1-1,0-1 0,0 0 0,1 0 1,-1 0-1,0 0 0,4-1 0,-2 0 179,1-2 20,3-2-43,0-1 0,-1 1 1,0-1-1,0 0 0,0-1 0,-1 0 0,0 0 0,0 0 0,0-1 0,-1 0 0,-1 0 0,1 0 0,-1 0 0,-1-1 0,1 0 0,-1 1 0,-1-1 0,0-1 0,0 1 0,0-12 0,-2 20-153,0-1 0,0 1 0,0 0 0,0 0 0,-1 0 0,1-1 0,0 1 0,-1 0 0,1 0 0,-1 0 0,0 0 0,1 0 0,-1 0-1,0 0 1,1 0 0,-1 0 0,0 0 0,0 0 0,0 1 0,0-1 0,0 0 0,0 1 0,0-1 0,0 0 0,0 1 0,0-1 0,0 1-1,-3-1 1,1 0 58,1 1-1,-1-1 1,0 1-1,1 0 1,-1 0-1,0 0 1,0 0-1,1 1 1,-1-1-1,0 1 1,1-1-1,-1 1 1,0 0-1,-3 2 1,-13 6 399,0 2 0,0 0 1,1 2-1,-23 19 1,35-27-323,1 0 1,-1 0 0,1 1 0,0 0 0,1 0 0,-1 0 0,1 0-1,0 1 1,1-1 0,-1 1 0,1 0 0,1 0 0,0 0 0,0 1-1,0-1 1,-1 15 0,3-18-138,0-1 1,0 1-1,0-1 0,1 0 0,-1 1 1,1-1-1,0 1 0,0-1 0,1 0 1,-1 1-1,0-1 0,1 0 1,0 0-1,0 0 0,0 0 0,3 3 1,-2-4-282,0 1 1,1 0 0,-1-1-1,1 1 1,0-1 0,0 0-1,0 0 1,0-1 0,0 1-1,0-1 1,6 2 0,3-2-1117,0 1 0,0-1 0,0-1 0,1-1 0,-1 0 0,0 0 0,15-5 0,1 0-2985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1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88 8957,'-50'-26'-2778,"46"24"2556,2 0 36,-7-5 56,7 5 48,-1 0 28,-23-16 672,24 16 589,-1 1-828,-31-19 3437,32 19-3690,0 1 0,0-1 0,-1 0 0,1 0 0,0 1 0,0-1 0,0 1 1,0 0-1,0-1 0,-1 1 0,1 0 0,0 0 0,0 1 0,0-1 0,-3 1 1,-2 3-16,1 0 1,0 0 0,0 1 0,0 0 0,1 0 0,0 1 0,0-1 0,-8 13 0,-31 54 636,37-58-635,-3 6 49,0 0-1,2 1 1,0 1 0,2-1 0,0 1 0,1 0-1,1 1 1,2-1 0,0 1 0,1-1 0,1 1-1,1-1 1,8 42 0,-5-47-71,0 0 1,1-1 0,0 0-1,1 0 1,1 0-1,1 0 1,0-1-1,1-1 1,1 1-1,0-2 1,1 1-1,0-1 1,1-1-1,1 0 1,0-1 0,0 0-1,1-1 1,28 16-1,-25-18 11,0 0 1,1-1-1,0-1 0,0 0 0,31 4 1,-42-8-50,1-2 0,0 1 1,0-1-1,0 0 0,0 0 0,0-1 1,0-1-1,0 1 0,0-1 1,-1 0-1,1-1 0,-1 0 0,0 0 1,1 0-1,10-8 0,-9 2 184,0 0 1,0 0-1,-1-1 0,0 0 0,10-18 1,-16 26 132,4 15-273,-6-13-92,1 1 0,0 0 0,-1 0 0,1 1 0,-1-1 0,1 0 0,-1 0 0,0 0 0,1 0 0,-1 0 0,0 0-1,0 1 1,0-1 0,0 0 0,0 0 0,0 0 0,0 1 0,0-1 0,-1 2 0,-3 18-45,-1 1 0,-1-1 0,-14 31 0,-11 7-2564,26-53 1421,1 1 1,-1-1-1,0 0 1,-1-1-1,-9 9 1,4-2-4912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2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288 118 9369,'0'0'-494,"3"-2"-119,11-7 7678,-20 16-6581,-16 20-16,17-20-30,1-6-30,-73-2 2097,58-2-1645,0 0 1,-18-6-1,12 3-78,22 5 820,11 6-1679,3 2 74,26 19-3,-36-25 5,1 2 6,6 9-53,-7-12 74,-1 1 0,1-1 0,-1 1 0,0-1 0,1 1 0,-1-1 0,0 1 0,1 0 0,-1-1 0,0 1 1,0-1-1,0 1 0,1 0 0,-1-1 0,0 1 0,0-1 0,0 1 0,0 0 0,0-1 0,0 1 0,0 0 0,-1-1 0,1 1 0,0 0 0,0-1 0,0 1 0,0-1 0,-1 1 0,1-1 0,0 1 0,-1 0 0,-4 1-2,1 0-1,0 0 1,0-1-1,-1 0 1,1 0 0,-1 0-1,1-1 1,-1 1-1,1-1 1,-1 0-1,1 0 1,-1-1-1,1 1 1,-1-1-1,1 0 1,-6-2-1,3 1 6,1 0-1,-1-1 0,1 1 0,0-1 1,0 0-1,0-1 0,0 0 0,1 0 1,-1 0-1,-5-6 0,11 10-26,-1-1-1,1 0 1,-1 0-1,1 0 1,0 0 0,-1 0-1,1 0 1,0 0-1,-1 0 1,1 0-1,0 0 1,0 0 0,0 0-1,0 0 1,0 0-1,0 1 1,0-1-1,1 0 1,-1 0 0,0 0-1,1-1 1,-1 1 3,0-1-3,0 1 0,0-1-1,1 1 1,-1-1 0,1 1 0,-1-1 0,1 1 0,-1 0-1,1-1 1,0 1 0,-1 0 0,1-1 0,0 1-1,0 0 1,0 0 0,0 0 0,3-2 0,-1-1 1,5-5 1,1 0 1,0 0-1,0 1 1,1 0-1,0 1 0,1 0 1,-1 1-1,1 0 0,14-6 1,-11 7-10,0-1 0,0 2 0,0 0 0,1 0 1,0 1-1,28-1 0,-38 4 6,0 0-1,0 1 0,0 0 1,-1 0-1,1 0 1,0 0-1,-1 1 1,1 0-1,-1 0 1,1 0-1,-1 0 1,0 1-1,0-1 1,0 1-1,0 0 0,-1 0 1,1 1-1,-1-1 1,0 1-1,0 0 1,0 0-1,0 0 1,-1 0-1,1 0 1,-1 1-1,0-1 1,2 6-1,-1-1 15,-1 1 1,1-1-1,-1 0 1,-1 1-1,0-1 0,0 1 1,-1-1-1,0 1 0,-1-1 1,0 1-1,0-1 0,-5 16 1,-1-4 34,-2 0 0,-1-1 1,0 0-1,-1-1 0,-1 0 1,-1-1-1,-26 29 0,15-22 256,-2-1 1,0-1-1,-2-1 0,-33 21 0,59-42-212,0 0-1,0 0 0,0 0 0,0 0 1,-1 0-1,1 0 0,0-1 0,0 1 1,-1-1-1,1 0 0,0 1 0,-1-1 1,1 0-1,0 0 0,-5-1 0,5 1-121,-1-1 646,3-4-446,0-22 123,4 23-174,4-3-79,0 1-1,0 1 1,1 0-1,-1 0 0,1 0 1,0 1-1,0 1 1,1-1-1,-1 2 0,14-3 1,4 2-113,0 1 1,0 1-1,0 2 0,34 4 1,108 24-2360,-117-19 1402,190 24-7255,-81-27-1608,-94-8 2365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3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81 12649,'0'0'-828,"8"-5"171,4-3 446,0-1 1,-1-1 0,11-10-1,-21 18 404,0 2-159,0-1-1,0 1 1,-1-1 0,1 1-1,0-1 1,0 0-1,-1 1 1,1-1 0,-1 0-1,1 0 1,0 1 0,-1-1-1,1 0 1,-1 0 0,0 0-1,1 0 1,-1 0 0,0 0-1,2-11 3657,-13 22-3507,0 0-1,1 1 1,0 1 0,0 0-1,1 0 1,1 1 0,0 0-1,1 0 1,0 1 0,-4 15 0,8-19-50,1-1 1,0 1-1,1 0 1,0 0 0,1 0-1,0 0 1,1 0 0,-1-1-1,2 1 1,0 0 0,0 0-1,0-1 1,7 15-1,6 9 445,0-2 1,32 46-1,6 14 491,-44-74-816,-1 1 0,-1 0-1,0 1 1,5 24 0,-12-40-293,-2 3-1092,-4 4 923,-3-13-3798,2-1 3605,0-1 0,1 0 0,0 0 1,0 0-1,1-1 0,0 0 0,0 0 1,0 0-1,0-1 0,-6-12 1,-30-90-6714,27 65 3101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3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4 296 8393,'-1'-15'-117,"-1"-3"191,2 1-1,0 0 1,4-34-1,-3 46 10,1-1 1,-1 1-1,1 0 0,0 0 1,0 1-1,0-1 0,0 0 1,1 1-1,0-1 1,0 1-1,0 0 0,1 0 1,0 0-1,-1 1 0,1-1 1,0 1-1,8-5 0,1 1 73,1 0 0,0 0 0,1 1 0,0 1-1,29-6 1,80-6-121,-90 13-217,270-20-6208,-221 18 3778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4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41 6873,'0'0'72,"1"-3"42,5-34 2959,-13 38-2896,-20 2-3,25-3-158,0 0 0,1 0 0,-1 0 0,0 1 1,1-1-1,-1 1 0,0-1 0,1 1 0,-1 0 0,0 0 0,1-1 1,-1 1-1,1 0 0,0 0 0,-1 1 0,-2 1 0,-1 2 35,-219 130 1305,224-135-1337,-1 0 0,1 0-1,-1 0 1,1 1-1,-1-1 1,1 0-1,0 0 1,-1 0-1,1 1 1,0-1-1,-1 0 1,1 1-1,0-1 1,-1 0-1,1 1 1,0-1 0,0 0-1,-1 1 1,1-1-1,0 1 1,0-1-1,0 0 1,0 1-1,0-1 1,-1 1-1,1-1 1,0 1-1,0-1 1,0 1 0,0-1-1,0 0 1,0 1-1,0-1 1,1 1-1,-1-1 1,0 1-1,0-1 1,0 0-1,0 1 1,0-1-1,1 1 1,-1-1 0,0 0-1,0 1 1,1-1-1,-1 0 1,0 1-1,1-1 1,-1 0-1,0 1 1,1-1-1,0 1 1,18 9 409,-18-10-456,18 7 326,0-2 0,0 0 0,0-1 0,29 2-1,21 4 618,14 2 1341,-80-12-1425,-2 0-812,-1-1 0,0 1 0,0 0 1,0-1-1,1 1 0,-1 0 0,0 0 0,0-1 0,1 1 0,-1 0 0,0-1 0,0 1 0,1 0 0,-1 0 0,0 0 0,1-1 0,-1 1 0,0 0 0,1 0 0,-1 0 0,0 0 0,1 0 0,-1 0 0,1 0 0,-1-1 0,0 1 0,1 0 0,0 1 0,-1-1-5,1 0 0,-1 0 0,1 0-1,-1 0 1,1-1 0,-1 1 0,1 0 0,-1 0 0,1 0 0,-1 0 0,1 0-1,-1-1 1,1 1 0,-1 0 0,0 0 0,1-1 0,-1 1 0,1 0-1,-1 0 1,0-1 0,1 1 0,-1-1 0,0 1 0,1 0 0,-1-1-1,0 1 1,0-1 0,1 1 0,-1-1 0,0 1 0,0-1 0,0 1-1,0 0 1,0-2 0,-1-14 536,-1-1 0,-1 1-1,-6-19 1,-4-24 1609,12 56-238,1 10-783,0 27-454,3 52-394,36 211-1676,-24-197-3435,-13-88 3348,0 0 0,1-1 0,0 1 0,6 13 0,7 2-4529,0-12-1034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5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31 12029,'-20'8'-1053,"1"1"0,-22 13 0,39-20 1089,-1 1 32,0-1-1,1 1 0,-1-1 1,0 1-1,-1-1 0,1 0 1,-5 2-1,7-3-19,-10 6 880,-1 0 1,-23 10-1,32-17-425,-1 1 25,1 0-367,1-1 0,0 0 1,-1 1-1,1-1 0,-1 0 1,1-1-1,-1 1 0,1 0 1,-1-1-1,1 1 0,0-1 1,-1 0-1,1 1 0,0-1 1,-1 0-1,1-1 0,0 1 1,0 0-1,0-1 1,0 1-1,0-1 0,0 1 1,-1-3-1,1 2 195,1-1-29,-5-31 719,6 30-842,12-15 147,-10 15-312,0 1-1,0 0 1,1 1-1,-1-1 1,1 0-1,0 1 1,0-1-1,0 1 1,0 0-1,0 0 1,1 0-1,-1 0 1,0 1-1,1-1 1,-1 1-1,5-1 1,1 0 24,1 0 1,-1 1 0,1 0 0,9 1 0,-14 0-49,-1 0 0,0 1 0,0-1 1,0 1-1,0 0 0,0 0 1,0 1-1,-1-1 0,1 1 1,0-1-1,-1 1 0,1 1 0,-1-1 1,1 0-1,-1 1 0,0-1 1,0 1-1,0 0 0,-1 0 1,1 0-1,3 7 0,-2-5 11,-1 1 0,0 0 0,0 1 0,-1-1 0,0 0 0,0 1 0,0-1 0,-1 1 0,0-1 0,0 12 0,-1-11-5,-1 0 1,0 1-1,-1-1 1,0 0-1,0 1 1,0-1 0,-1 0-1,-6 11 1,-34 50 166,33-54-129,-14 28 276,23-40-219,0 1 65,1-3-167,0 1 0,-1-1 0,1 1 0,0-1 0,-1 1 0,1 0 0,0-1 0,0 1 0,0 0 0,0-1 0,0 1 0,-1 0 0,1-1 0,0 1 0,0 0 0,1-1 0,-1 1 0,0 0 0,0-1 0,0 1 0,0 0 0,1-1 0,-1 1 0,0 0 0,0-1 0,1 1 0,-1-1 0,1 1 0,13 4 117,0 0 1,1-2-1,0 0 1,26 2-1,41 9 180,-76-13-285,0 1 0,0 0 0,0 0 0,0 1 0,0 0-1,-1 0 1,1 1 0,-1-1 0,0 1 0,6 5 0,-9-6 6,1 1 0,-1 0-1,1-1 1,-1 1 0,0 0 0,-1 1 0,1-1 0,-1 0 0,2 5 0,-3-6 52,0 2 14,0 13 20,0-13 14,-1-1 26,-5 12 17,5-12-2,-8 14 289,-22 14 167,29-31-566,-17 8 47,15-7-87,-9 5 47,0-1 0,0 0 0,-1-1 1,-20 4-1,31-8-24,0 0-16,-11 3-44,10-3-77,1 0-124,-20 10-2424,8-4-2056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6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231 304 12269,'0'0'-595,"-8"3"-857,-25 6 1356,25-7 56,-12-2 184,16 0 896,0 0-1203,0-1 495,1 1-1,-1 0 1,1-1-1,0 0 0,0 0 1,-1 0-1,1 0 1,0-1-1,0 1 1,-5-4 507,7 2-329,-9-21 682,2 0-1,1-1 1,-8-50 0,-6-23 629,9 44 1696,-7 293-1094,17-135-1899,-3 63-769,-7-59-9446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4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51 9517,'-2'-2'-50,"-1"0"0,1 1 0,0-1 0,-1 0 0,1 0 0,0 0 0,1 0 0,-1-1-1,0 1 1,-2-4 0,-14-18 4776,14 30-4283,-15 29 229,0 0 0,-19 58 1,17-34-2944,3-2-3876,17-51 3499,1 12-582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28 294 7801,'0'0'-73,"5"-1"45,1-1 271,0 0 0,1 0-1,-1-1 1,0 1 0,8-7 1635,-40-15-783,14 12-485,8 8-420,0 0 0,1 0-1,-1 0 1,1 0 0,0-1 0,0 1-1,1-1 1,-1 0 0,1 0-1,0 0 1,0 0 0,1 0 0,-2-7-1,3 8-121,-1 0 0,1 0 0,1 0 0,-1 0-1,1 0 1,-1 1 0,1-1 0,0 0 0,0 0 0,1 1-1,-1-1 1,1 0 0,0 1 0,0 0 0,0-1-1,0 1 1,1 0 0,4-5 0,0 0 57,2 0 1,-1 0 0,1 1-1,19-12 1,-14 12-52,0 1 0,1 0 0,0 1 0,0 0 0,0 1 0,0 1 0,1 1 0,0 0 0,-1 1 0,1 0 0,0 2 0,0 0 1,-1 0-1,1 2 0,0 0 0,-1 0 0,0 2 0,0 0 0,15 7 0,-26-10-46,-1-1 0,1 2 1,-1-1-1,1 0 0,-1 1 0,0-1 0,0 1 0,0 0 1,0 0-1,-1 0 0,1 1 0,-1-1 0,1 1 1,-1-1-1,-1 1 0,1 0 0,0-1 0,-1 1 0,0 0 1,0 0-1,0 0 0,0 0 0,-1 1 0,1-1 1,-1 0-1,0 0 0,0 0 0,-1 0 0,1 0 0,-1 0 1,0 0-1,0 0 0,0 0 0,-2 4 0,-4 9 60,-1-1 1,-1-1-1,0 1 0,-1-2 0,0 1 0,-21 21 1,-3 2 201,-1-2 1,-1-2-1,-3-1 1,0-2-1,-2-2 1,-47 26-1,70-47 482,21-11 307,25-15-474,-3 9-443,0 0-1,1 2 1,0 1-1,0 1 1,1 1-1,37-1 1,-53 4-133,72-2-240,137 10-1,-19 13-4937,-9-1-7210,-156-17 6342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5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 12413,'7'-56'6425,"-4"66"-5979,26 82-263,21 120 1,-21 3-8314,-26-130 2684,-3-49 1227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3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8889,'0'0'-202,"1"-3"78,13-50 1677,-13 49-1134,1 1 35,6-17 3829,-9 23-2892,-1 4-1030,0 1 1,0 0 0,1-1-1,-1 11 1,1 28 670,2 0-1,9 57 1,3-14-2253,-12-85 727,2 4-499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5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41 9873,'-2'-3'413,"-11"-18"1447,12 20-1583,1 0 0,-1 0 0,1 0 0,-1 0 0,1 0 0,-1 0 0,1 0 0,-1 0-1,0 1 1,1-1 0,-1 0 0,0 1 0,0-1 0,0 0 0,1 1 0,-1-1 0,0 1 0,0-1 0,0 1 0,0-1 0,-2 1 0,-7 15-1158,-1-1-1,-1 1 1,0-2-1,-1 1 1,-1-2 0,0 0-1,0-1 1,-1 0-1,-1-1 1,1 0-1,-2-2 1,1 0 0,-19 6-1,-38 13-3161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20 5689,'6'-19'7781,"-12"32"-5653,-3 5-3885,-1 0 0,-18 25 0,-1-4-4175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3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41 5933,'7'-38'-520,"-7"35"466,-8 8-57,-170 113 79,39-23 118,133-92-3,1 1 0,-1 0 1,1 0-1,0 1 1,-8 8-1,12-11 135,5 2 17,2 1-119,0 1 0,0-1 0,1-1 0,0 1 0,0-1 0,0 0 0,1-1-1,-1 1 1,13 2 0,83 19 1161,-58-15-722,-34-7-425,-5-1 54,1 0 1,0 0-1,-1-1 0,1 0 0,0 0 0,0-1 0,0 1 0,-1-2 0,1 1 0,0-1 1,0 0-1,10-3 0,-16 4-140,0-1 0,0 0 0,0 0 1,1 0-1,-1-1 0,0 1 0,0 0 1,-1 0-1,1 0 0,0-1 0,0 1 1,0-1-1,-1 1 0,1 0 0,-1-1 0,1 1 1,-1-1-1,0 1 0,0-1 0,1-2 1,1-35 568,-3 35-481,-1-43 1599,-2 1 0,-18-79 0,22 125-1669,0 0 1,0 0-1,0-1 1,0 1-1,0 0 0,0 0 1,0-1-1,0 1 1,0 0-1,1 0 0,-1-1 1,-1 1-1,1 0 1,0 0-1,0-1 0,0 1 1,0 0-1,0 0 0,0-1 1,0 1-1,0 0 1,0 0-1,0 0 0,0-1 1,-1 1-1,1 0 1,0 0-1,0 0 0,0-1 1,0 1-1,-1 0 1,1 0-1,0 0 0,0 0 1,0 0-1,-1-1 0,1 1 1,0 0-1,0 0 1,-1 0-1,1 0 0,0 0 1,0 0-1,0 0 1,-1 0-1,-3 14 550,0 25-476,4-6 419,1 1-1,2 0 0,1-1 0,13 52 0,49 119 674,-25-112-2807,-14-35-2687,-5 3-6963,-19-45 3905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3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4 12445,'0'0'-360,"0"-3"591,-6 18 901,-7 34-1843,9-33-2024,1 0-1,-1 29 1,4-18 60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4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8 198 6185,'-2'-7'146,"0"-1"1,1 1 0,0 0 0,0-1 0,1 0 0,0 1 0,0-1 0,2-9 0,-1 13-28,0-1 0,1 1 0,0 0 0,0 0 0,0 0 1,1 0-1,-1 0 0,1 0 0,0 1 0,0-1 0,0 1 0,0 0 0,1 0 0,5-4 1,4-1 113,-1 0 1,1 1 0,0 0 0,1 1-1,0 1 1,0 0 0,0 1 0,0 1 0,0 0-1,22-1 1,-35 3-206,1 1 0,0 0 0,-1 0 0,1 0 0,0 1 0,-1-1 0,1 0 0,-1 0 0,1 1 0,0-1 1,-1 1-1,1 0 0,-1-1 0,1 1 0,-1 0 0,0 0 0,1 0 0,-1 0 0,0 0 0,0 0 0,1 0 0,-1 1 0,0-1 0,0 0 0,0 1 0,-1-1 0,1 0 0,0 1 0,0-1 0,-1 1 0,1-1 0,-1 1 0,1 0 0,-1-1 0,0 1 0,0 0 1,1 1-1,-1 3 40,-1 0 0,1 0 0,-1 1 0,0-2 0,-1 1 0,1 0 0,-1 0 0,-5 10 0,-3 5 94,1-3 124,0 1 1,2 1-1,-11 36 1,18-54-246,0 0 0,0 0 0,0 0 1,1 0-1,-1-1 0,0 1 1,1 0-1,-1 0 0,1 0 0,0 0 1,-1-1-1,1 1 0,0 0 0,0-1 1,0 1-1,0-1 0,1 1 0,-1-1 1,0 1-1,1-1 0,-1 0 1,0 0-1,4 2 0,37 20 594,-39-22-587,85 29 878,-67-24-681,1 1-1,-1 1 0,-1 0 0,1 2 0,-2 0 1,27 18-1,-45-27-211,1 0 1,-1 0 0,0 0-1,1 1 1,-1-1 0,0 0-1,0 1 1,0-1-1,0 0 1,0 1 0,0 0-1,-1-1 1,1 1 0,0-1-1,-1 1 1,1 0-1,-1-1 1,0 1 0,1 0-1,-1 0 1,0-1 0,0 1-1,0 0 1,0-1 0,-1 1-1,1 0 1,0 0-1,-1-1 1,1 1 0,-1 0-1,1-1 1,-1 1 0,0-1-1,0 1 1,0-1-1,0 1 1,0-1 0,0 1-1,0-1 1,0 0 0,-1 0-1,-1 2 1,-9 6 70,1-1-1,-1 0 1,0-1 0,-1 0 0,0-1 0,0-1-1,0 0 1,-15 3 0,24-6-94,-43 12-649,-49 9 0,73-19-1917,1-1 1,-27 0-1,45-3 165,-20-11-5967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16 1316,'-31'-14'2930,"28"13"-1752,-1 1-643,-8 2-132,0 0-1,0 1 1,0 0-1,1 1 1,0 0-1,0 1 0,0 0 1,0 1-1,1 0 1,-12 9-1,4-1 178,0 1 0,1 0-1,0 1 1,-23 29 0,36-39-426,-1 1 1,1-1 0,0 1-1,0 0 1,1 0-1,0 0 1,0 0 0,1 1-1,0-1 1,0 1 0,0 0-1,1-1 1,0 1 0,1 0-1,0 0 1,0-1 0,2 12-1,2-4 50,-1-1 0,2-1 0,0 1-1,0-1 1,1 0 0,1 0 0,0 0 0,13 16-1,38 45 595,-41-55-590,-1 0 0,0 2-1,-2 0 1,-1 1 0,16 32 0,-29-53-362,1 1 0,-1-1 0,0 0 1,0 0-1,1 0 0,-1 0 1,0 0-1,0 0 0,0 1 0,0-1 1,0 0-1,0 0 0,0 0 1,-1 0-1,1 0 0,0 1 0,-1-1 1,1 0-1,0 0 0,-1 0 1,0 0-1,1 0 0,-1 0 0,0 0 1,1 0-1,-1-1 0,0 1 1,0 0-1,0 0 0,1-1 0,-1 1 1,0 0-1,0-1 0,-2 2 1,1-1 371,-7 2-2096,-53-21-5368,36 6 3441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2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7829,'5'-24'-252,"-1"5"124,7 0 156,3 2 80,-2 0 20,7 2-8,2 0-8,5 0-20,3 2-64,7 0-156,5 2-192,1-2-232,-2 5-580,3-1-889,0 0-35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7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16 9889,'0'0'-640,"-16"-10"-1204,5 6 1884,8 3 610,-2 3-422,-7 4 32,1 1 0,0 0 1,1 1-1,-1 0 0,1 0 1,1 1-1,0 0 0,0 1 1,1 0-1,0 0 0,1 1 1,0 0-1,1 1 0,-8 17 1,13-24-159,-1 0-1,1 0 1,1 1 0,-1-1-1,1 1 1,0-1 0,0 0 0,0 1-1,1-1 1,0 1 0,0-1 0,0 0-1,1 0 1,0 1 0,0-1-1,0 0 1,0-1 0,1 1 0,0 0-1,0-1 1,0 1 0,0-1 0,1 0-1,0 0 1,5 4 0,11 9 354,0 0 0,2-2-1,41 24 1,-52-33-354,28 16 392,-1 2 0,51 42 0,-87-64-458,1 1 0,0-1 1,-1 1-1,0 0 1,0-1-1,0 1 0,0 0 1,0 0-1,0 0 0,-1 1 1,1-1-1,-1 0 1,0 1-1,0-1 0,-1 0 1,1 1-1,0-1 0,-1 1 1,0-1-1,0 1 1,0-1-1,-1 1 0,1-1 1,-1 1-1,1-1 0,-1 1 1,0-1-1,-1 0 1,1 1-1,0-1 0,-1 0 1,0 0-1,0 0 1,0 0-1,-3 3 0,0 1 82,-1-1 0,1 1 0,-1-1 0,-1-1 1,1 1-1,-1-1 0,0 0 0,0-1 0,-1 0 0,1 0 0,-1 0 0,0-1 0,0 0 0,-10 2 0,7-3 25,1 0-1,-1-1 1,1 0 0,-1-1-1,0 0 1,1-1 0,-1 0-1,1 0 1,-1-1 0,1-1-1,-20-6 1,23 6-56,1 0 0,-1-1 0,1 1 0,0-1 0,0-1 0,0 1 1,1-1-1,-1 0 0,1 0 0,1 0 0,-1-1 0,1 1 0,-6-11 0,9 13-28,-2-18 29,13 3-344,-7 14-334,0 0 1,1 1-1,0 0 0,-1-1 0,1 1 0,0 1 0,1-1 1,-1 1-1,0-1 0,1 1 0,7-2 0,-3 0-1181,26-9-6979,-16 7 4023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7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9 112 8697,'-8'-89'-1546,"8"89"1548,0-1 1,0 0 0,0 0 0,0 0 0,0 0-1,0 0 1,0 1 0,1-1 0,-1 0 0,0 0-1,0 0 1,1 1 0,-1-1 0,0 0 0,1 0-1,-1 1 1,1-1 0,-1 0 0,1 1 0,-1-1-1,1 0 1,0 1 0,-1-1 0,1 1 0,0-1-1,-1 1 1,1-1 0,0 1 0,0 0 0,0-1-1,-1 1 1,1 0 0,0-1 0,0 1-1,0 0 1,0 0 0,-1 0 0,1 0 0,0 0-1,0 0 1,1 0 0,0 0 7,2 0 129,1 4-1,7 7 48,-1 0 0,0 1-1,0 0 1,-1 1-1,10 17 1,42 80 1552,-22-36 963,-40-73-2612,1 0 0,0 1 0,-1-1 0,1 0 1,0 0-1,0 0 0,0 0 0,0-1 0,0 1 0,0 0 0,0 0 0,0 0 1,0-1-1,0 1 0,1-1 0,-1 1 0,0-1 0,0 1 0,1-1 1,-1 0-1,0 1 0,2-1 0,0 0 17,0-1 1,-1 1-1,1 0 1,0-1-1,-1 0 0,1 0 1,-1 1-1,1-1 0,-1-1 1,4-1-1,3-3 105,0 0-1,-1 0 1,0-1-1,10-11 1,113-148 1156,-91 111-2356,-38 52 223,-7 24-9794,-3-12 9125,-4 8-1707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8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47 6505,'-39'-33'-1247,"37"32"1300,1-1 11,0 1 0,0 0 0,0 0 0,-1 0 0,1 1 0,0-1 1,-1 0-1,1 0 0,0 1 0,-1-1 0,1 1 0,-1-1 0,1 1 0,-1-1 0,1 1 0,-1 0 0,1 0 0,-1 0 0,1 0 0,-1 0 0,1 0 0,-1 0 0,1 0 0,-1 1 0,1-1 0,-1 1 1,1-1-1,0 1 0,-1-1 0,1 1 0,-1 0 0,-1 1 0,-4 4 223,0 0 1,0 0-1,0 0 1,-9 13 0,10-12-152,-3 3 143,1 1-1,0 0 0,0 1 0,1-1 1,1 1-1,0 1 0,1-1 0,0 1 1,-6 25-1,11-34-205,0 0 0,0 1 0,0-1 0,0 0 0,1 1 0,0-1 0,0 0 0,0 0 0,0 1 0,1-1 1,-1 0-1,1 0 0,0-1 0,0 1 0,1 0 0,2 3 0,5 5 194,-1-1 0,23 20 0,18 13 289,85 79 991,-131-119-1458,-1 0 1,0 1-1,1-1 0,-2 1 0,1-1 0,0 1 1,-1 0-1,0 0 0,0 1 0,-1-1 1,1 0-1,-1 0 0,0 1 0,0-1 0,-1 7 1,0-9 81,-1 2 4,-2 1-102,1-1 1,-1 1 0,0-1 0,0 1-1,0-1 1,-1 0 0,0 0-1,0-1 1,0 1 0,-1-1 0,1 0-1,-1 0 1,0 0 0,0-1-1,0 0 1,-8 4 0,6-4 108,-1 0 0,0 0 0,0 0 0,0-1 1,0 0-1,0-1 0,-1 0 0,1 0 0,0-1 0,-1 0 0,-15-2 1,17 0-25,-1-1 0,1-1 0,0 1 1,0-1-1,0 0 0,1-1 1,-1 0-1,1 0 0,-9-10 0,-7-7 251,20 20-294,0 0-15,0 0-71,1 0 0,0 1 1,0-1-1,0 0 0,0 0 0,1 0 0,-1 0 1,0 0-1,1 0 0,-1 0 0,1 0 1,0-3-1,0 1 74,4 2-65,1-1-110,0 0-1,0 0 1,0 1-1,1-1 1,9-2-1,3 6-740,-12 1 736,-1-2-679,0 0-169,26 9-1487,-5-2-1685,2 1-4302,-13-5 4301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3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102 140 9841,'-16'-26'-112,"-4"4"104,6 5 148,3 0 84,-2 2 68,3 2 352,-1-4-156,4 4-336,33 67-9957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8021,'0'-4'-462,"0"-54"-654,0 55 1335,1-1-54,-1 3-124,0-1 0,1 1 0,-1 0 0,1-1 0,-1 1 1,1 0-1,-1-1 0,1 1 0,0 0 0,-1 0 0,1 0 0,0 0 0,0-1 0,0 1 0,0 0 0,0 0 0,1 0 0,0 0 864,4 4-649,3 3-112,-1 1-1,0 0 1,-1 0 0,0 1 0,0 0 0,0 0-1,-1 0 1,-1 1 0,9 16 0,19 45 864,-10-22 903,35 58 0,-52-97-1204,-5-8-587,-1 0 0,1 0 0,0 0 0,-1 0 1,1 0-1,0 0 0,0 0 0,0 0 0,0 0 1,0 0-1,0-1 0,0 1 0,2 1 0,-1-1 911,4-3-586,6-4-237,-1 0-1,0-1 1,0 0 0,0 0 0,-1-2 0,0 1 0,-1-1 0,12-13 0,54-79 633,-5 7-390,-56 74-713,-12 17 69,-1 1 0,1 0-1,0 0 1,-1-1 0,1 1 0,0 0 0,0 0 0,0 1 0,0-1 0,1 0 0,-1 1 0,0-1 0,4 0 0,-3 1-941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50 7441,'0'0'-425,"-9"-18"-776,6 6 1105,3 9 64,-1 0 84,0 2-10,1 0 1,-1 0 0,0 1 0,1-1 0,-1 0 0,0 0 0,1 0 0,-1 1 0,0-1 0,0 0 0,1 1 0,-1-1 0,0 1 0,0-1 0,0 1 0,0-1 0,0 1 0,0 0 0,0-1 0,0 1 0,0 0 0,0 0 0,0 0 0,0 0 0,0 0 0,0 0 0,0 0 0,0 0 0,0 0 0,-2 1 0,3-1-68,-5 0 306,-35 26 698,15-12-532,15-5-259,0-1 0,0 1-1,1 0 1,1 1-1,-1 0 1,1 1 0,1 0-1,0 0 1,1 0-1,0 1 1,1 0 0,0 0-1,-4 14 1,9-20-100,-1 0 1,1 0 0,0 0-1,0 0 1,1 0 0,0 0-1,0 0 1,0 0 0,1 0-1,0 0 1,0-1 0,0 1-1,1-1 1,0 1 0,4 5 0,7 5 130,0 0 1,2-2-1,-1 1 1,2-2-1,0 0 1,32 18-1,3 3 187,-45-30-291,0 1 0,0-1 0,-1 1-1,0 1 1,1-1 0,-2 1 0,1 0 0,-1 1-1,0-1 1,0 1 0,0 0 0,4 10-1,-8-14-51,-1 0 0,1 1-1,-1-1 1,0 0-1,0 0 1,0 0-1,0 0 1,0 0-1,-1 0 1,0 0 0,1 0-1,-1 0 1,0 0-1,-1 0 1,-1 4-1,-3 1 66,1 0 0,-1 0-1,0-1 1,0 0 0,-1-1-1,0 1 1,0-1 0,-1 0 0,0-1-1,-8 5 1,10-7-2,1-1 0,-1 1 0,0-1 0,0 0 1,0-1-1,0 1 0,0-1 0,-1-1 0,1 1 0,0-1 0,0 0 0,-1 0 0,1-1 0,0 0 0,-9-2 1,11 3 64,0-2-12,3 2-177,-2-2 61,-1 1-1,1 0 1,0-1-1,-1 0 1,1 0-1,0 0 1,0 0-1,0 0 1,0-1-1,0 0 1,1 1-1,-1-1 1,-3-6-1,5 7-46,0 0 1,0 0-1,1-1 0,-1 1 0,1 0 1,0 0-1,-1-1 0,1 1 1,0 0-1,0 0 0,0-1 1,1 1-1,-1 0 0,0 0 0,1-1 1,0 1-1,-1 0 0,1 0 1,0 0-1,0 0 0,0 0 0,3-3 1,-2 1-67,-1 4-28,0-1 1,-1 0 0,1 1-1,0-1 1,0 1 0,0-1-1,0 1 1,0 0 0,-1-1-1,1 1 1,0 0 0,0-1-1,0 1 1,0 0 0,0 0-1,0 0 1,0 0 0,0 0-1,0 0 1,0 0 0,0 0-1,0 1 1,0-1 0,1 1-1,17 2-1151,-14-2 131,14 8-1554,-10-2 179,-6-5 721,2 1-3352,9 2 973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20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1 156 7985,'0'-4'-480,"-1"-10"314,1 0 1,1 0-1,1 0 1,0 0-1,0 1 1,1-1-1,8-19 1,-10 32 202,0 0 1,1 0 0,-1 0 0,1 0 0,-1 0-1,0 0 1,1 0 0,0 1 0,-1-1-1,1 0 1,-1 1 0,1 0 0,0-1 0,-1 1-1,1 0 1,0 0 0,0 0 0,2 0 0,-1 0 224,2 3 20,3 3-101,0 0 0,0 0-1,0 1 1,-1 0-1,0 0 1,-1 1 0,8 10-1,39 70 1531,0 0 1583,-52-86-3128,0 0 0,0-1 0,1 1 0,-1 0 0,0-1 0,1 1-1,-1-1 1,1 0 0,0 1 0,-1-1 0,1 0 0,0 0 0,0 0 0,0 0 0,0 0-1,0-1 1,0 1 0,3 0 0,-2-1-67,0 0-1,0-1 1,0 1-1,0-1 1,0 0-1,-1 0 1,1 0-1,0 0 1,0 0-1,-1-1 1,1 1 0,-1-1-1,0 0 1,1 0-1,2-3 1,23-21 365,-2-2 1,-1 0-1,27-41 0,26-30-5920,-76 97 3394,9-4-2083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1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9581,'0'0'-838,"21"-23"-6048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3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1086 2576,'-3'-1'26,"-26"-12"484,26 12-52,0 0-204,-12-3 4,11 3 27,-16-5 1563,-26-16 2713,44 20-4139,1 1-348,0 0 0,0 0 0,1 0 0,-1 0 0,1 0 0,-1 0 0,0 0 0,1 0 0,0 0 0,-1 0 0,1-1 0,0 1 0,0 0 0,-1 0 0,1 0 0,0 0 0,1-3 0,-2-13 365,1 13-157,2-2-28,7-22 90,2 0 0,0 1 0,2 0 0,1 1 1,1 1-1,1 0 0,1 1 0,2 1 1,24-25-1,7-2 31,2 2 0,105-73 0,-60 59-231,1 4 0,4 4 0,1 5 0,216-70 0,-185 82-92,3 7 0,233-23 0,284 29 38,203 65 7,-723-24-74,0 5 0,-1 7-1,-1 6 1,164 65 0,-253-81-8,-1 1 0,-2 3 0,0 1 0,-1 1 0,-1 3 0,-2 1 0,-1 1 0,-1 3 0,39 47-1,15 35 208,-72-98 520,-16-17-726,0 0 1,0 1-1,1-1 0,-1 0 0,0 0 0,0 0 1,1 0-1,-1 0 0,0 0 0,0 0 0,1 0 1,-1 0-1,0-1 0,0 1 0,1 0 1,-1 0-1,0 0 0,0 0 0,0 0 0,1 0 1,-1 0-1,0 0 0,0-1 0,0 1 0,0 0 1,1 0-1,-1 0 0,0 0 0,0-1 0,0 1 1,0 0-1,0 0 0,1 0 0,-1-1 0,0 1 1,0 0-1,0 0 0,0-1 0,0 1 1,0 0-1,0-1 0,1-32 561,-2 28-694,0-18 246,-2-1 1,-1 1-1,-9-29 1,1 3 10,-19-70 12,30 116-172,9 10-114,20 23 139,-1 1 1,-2 1 0,26 44-1,-6 16 69,-45-90-72,1-1-1,-1 1 1,0-1-1,0 0 1,1 1-1,-1-1 0,0 1 1,0 0-1,0-1 1,-1 1-1,1-1 1,0 0-1,0 1 0,-1-1 1,1 1-1,-1-1 1,0 1-1,1-1 0,-1 0 1,0 1-1,0-1 1,1 0-1,-1 0 1,-2 2-1,-28 25-445,4-9-888,-1-1 0,-1-1-1,-1-2 1,-58 22 0,-59 4-6065,89-28 1464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8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1840 11281,'-15'2'-938,"12"-2"106,-31 10-3754,31-9 4476,0 0 44,-2 0 418,-27 3 4221,30-9-4143,1 1-342,0 0 0,1 0-1,-1 1 1,1-2 0,0 1 0,0 0-1,0 0 1,1 0 0,-1 0 0,1 1-1,0-1 1,0 0 0,0 0 0,1 0-1,-1 0 1,3-3 0,2-3 10,0 1-1,0 0 1,1 0 0,0 0 0,0 1 0,14-11 0,57-42 225,-66 53-279,117-77 368,174-85 0,-63 39-123,1343-652 685,-1373 699-653,421-109 0,240 39 169,-585 127-350,1 12 0,420 32 0,-533-1-119,318 70-1,-380-57-12,-2 5-1,-1 5 1,188 97 0,-132-40 62,-4 7-1,256 214 1,-68-31 77,-242-206 14,162 90 1,336 143 747,-319-169-400,-210-104-345,109 51 518,-183-90-590,52 21 1965,-41-21-2013,-10 0 435,-1-5-461,0 2-16,-1-1 0,0 0 1,1 0-1,-1 0 0,0 0 0,-1 0 0,1 0 0,0 0 1,-1 0-1,0 0 0,0 0 0,0-6 0,-9-42-134,2 18 69,-59-301-609,66 331 626,2 12-82,55 175 121,-3-12 147,-53-169-127,-1 0 9,0-1-18,0 0-1,-1 0 1,1 0 0,0 0 0,-1 0 0,0 0 0,1-1 0,-1 1 0,0 0 0,0 0 0,0-1-1,0 1 1,0-1 0,0 1 0,-1-1 0,1 1 0,0-1 0,-1 1 0,1-1 0,-1 0 0,1 0-1,-1 0 1,-3 2 0,-5 1-42,0 0 0,0 0 0,-15 3 0,4-1-130,-123 31-4200,-266 33 1,394-67 4010,-218 23-5252,118-17 1246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2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147 116 3020,'0'0'372,"-1"-3"-30,-36-47 2813,35 48-2383,-1-1-372,-18-15 847,19 17-363,-1-1-442,-7-7-10,7 7-6,0 1-16,-23-15 1107,23 14-863,1 1-356,-9-3-44,8 3 540,0 5-592,-9 14 34,10-7 6,7 12 7,1 0 0,0-1 0,2 1 0,1-2-1,0 1 1,2-1 0,0-1 0,1 0-1,1 0 1,1-1 0,21 21 0,-19-22-45,0-2 1,1 0-1,0-1 1,1-1-1,1-1 1,0 0-1,1-1 1,0-1-1,1-2 1,0 0-1,42 12 1,-55-19-114,1-1 0,0 1 0,-1-2 0,1 1 0,0-1 0,16-2 0,-21 1-53,0 0-1,0 0 1,0 0-1,0-1 1,0 1-1,0-1 0,0 0 1,-1 0-1,1 0 1,-1-1-1,1 1 1,-1-1-1,0 0 1,5-6-1,-6 7-6,-1-1-1,1 0 1,-1 0 0,0 0-1,0 0 1,0 0 0,-1 0 0,1 0-1,-1-1 1,0-3 0,1 5-26,-1-1 188,0 0-64,-1-7-167,0 9 178,-1 6 303,-45 175-1266,39-155-386,-2-1-1,-20 38 0,-5-11-3023,28-43 2306,0-1-1,0 1 1,-15 10-1,12-11-3769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3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36 368 10201,'-1'-4'-563,"-1"-34"-194,2 34 946,0 0 82,-14-167 5820,5 29 785,8 138-4754,0 16-1695,-5 68 727,5 0 0,11 120 0,29 47-3026,-26-183-2319,-10-24-4320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4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26 6293,'-4'-1'238,"-49"-12"1613,50 12-1350,-1 0-4,-36-8 1139,36 8-1322,0 2-38,-4 0-161,0 1-1,-1 0 1,1 0-1,1 0 1,-1 2-1,0-1 1,1 1-1,-1 0 1,1 0-1,-11 9 1,4-2 1,1 1 0,0 0-1,0 1 1,-10 15 0,22-27-104,0 0 0,0 0 0,0 1 0,1-1 0,-1 0 0,0 1 0,1-1 0,-1 0 0,1 1 0,-1-1 0,1 0 0,-1 4 0,1-1 24,-1-3-23,1 0 0,0 0 0,0 0 0,0 0 0,0 1 0,0-1 0,0 0 0,1 0 0,-1 0 0,0 0 0,0 0 0,1 0 0,-1 0 0,1 0 0,-1 0 0,1 0 0,-1 0 0,1 0 0,0 0 0,-1 0 0,1 0 0,1 0 0,0 1 32,2 3 36,0 1 1,1-1-1,0 0 0,0 0 1,0-1-1,1 0 1,0 0-1,-1 0 1,12 5-1,59 22 503,-67-28-517,198 58 2016,-187-59-1630,-15-3-371,0 1 145,1-8 66,-6 8-285,1 0 0,-1-1 0,1 1 1,-1 0-1,1-1 0,-1 1 0,1 0 1,-1-1-1,0 1 0,1-1 0,-1 1 0,0-1 1,0 1-1,1-1 0,-1 1 0,0-1 0,0 1 1,1-1-1,-1 1 0,0-1 0,0 1 0,0-1 1,0 1-1,0-1 0,0 0 0,0 1 1,0-1-1,0 1 0,0-1 0,-1 0 0,-8-34 669,-1 0 0,-3 0-1,-29-59 1,34 85-362,8 9-292,0 0-1,-1 0 1,1 0 0,0 0 0,0 0-1,0 0 1,-1 0 0,1 0-1,0 0 1,0 0 0,-1 0 0,1 0-1,0 0 1,0 0 0,0 0 0,-1 1-1,1-1 1,0 0 0,0 0-1,0 0 1,-1 0 0,1 0 0,0 0-1,0 0 1,0 1 0,0-1-1,-1 0 1,1 0 0,0 0 0,0 1-1,0-1 1,0 0 0,0 0 0,0 0-1,-1 1 1,1-1 0,0 0-1,0 0 1,0 0 0,0 1 0,0-1-1,0 0 1,0 0 0,0 0 0,0 1-1,0-1 1,0 0 0,0 1-1,-2 26 214,0-1-1,2 1 1,1 0-1,1 0 1,1 0-1,9 36 1,54 167-214,-60-211-181,5 15-1314,16 33-1,1-19-2781,-23-41 2516,0 0 0,0-1-1,1 0 1,7 7 0,1-4-4992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5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163 193 11849,'-2'0'-27,"-5"-1"-61,0 0 0,0 0-1,0 0 1,0-1-1,0 0 1,1-1-1,-1 0 1,1 0 0,0 0-1,0-1 1,0 1-1,-7-7 1,6 4 445,0-1 1,1 0-1,0 0 1,0 0-1,0-1 1,1 0-1,0 0 1,1 0-1,-1-1 1,2 0-1,-5-14 1,7 19 40,1 0-36,0 2-317,1 1 0,-1-1 0,0 0 0,0 0 0,1 1 0,-1-1 0,1 0 0,-1 1 0,1-1 0,0 0 0,0 1 0,-1-1 0,1 1 0,0 0 0,1-1 0,-1 1 0,0 0 0,0-1 0,0 1 0,1 0 0,-1 0 0,1 0 0,-1 0 0,1 0 0,-1 0 0,1 1 0,0-1 0,-1 0 0,1 1 0,0-1 0,-1 1 0,1 0 0,0 0 0,2-1 0,3 1 21,0 1 0,-1 0 0,1-1 0,0 2 1,0-1-1,-1 1 0,1 0 0,-1 1 0,0-1 0,0 1 1,0 0-1,0 1 0,11 7 0,-14-7-23,1 0 0,0-1-1,-1 1 1,1 1 0,-1-1 0,0 0-1,-1 1 1,1-1 0,-1 1 0,0 0-1,0 0 1,0 0 0,-1 0 0,0 0-1,0 0 1,0 0 0,0 0 0,-1 1-1,0 9 1,-4 4 99,0 0-1,-1 0 1,-1-1 0,0 1-1,-2-1 1,0 0-1,-17 26 1,-1 6 331,25-49-453,1 0 1,-1 1-1,1-1 1,-1 0-1,1 0 1,0 0 0,-1 1-1,1-1 1,0 0-1,0 0 1,0 1-1,0-1 1,0 0 0,0 0-1,0 0 1,0 1-1,1-1 1,-1 0-1,0 0 1,1 1 0,-1-1-1,1 0 1,-1 0-1,1 0 1,0 0-1,-1 0 1,1 0 0,0 0-1,0 0 1,0 0-1,0 0 1,0-1-1,0 1 1,0 0 0,0 0-1,0-1 1,0 1-1,0-1 1,0 1 0,3 0-1,4 2 55,0-1 0,1 0-1,-1 0 1,14 1 0,-15-2 0,57 6 242,-46-6-237,0 0-1,0 1 1,0 1-1,0 1 1,0 1 0,-1 0-1,27 12 1,-41-15-64,-1-1 0,1 1 1,-1 0-1,1-1 0,-1 1 1,0 0-1,1 1 0,-1-1 1,0 0-1,0 1 0,-1-1 1,1 1-1,-1-1 0,1 1 0,-1 0 1,0-1-1,0 1 0,0 0 1,0 0-1,0 0 0,-1 0 1,1 0-1,-1 0 0,0 6 1,-1-4 6,1 1 0,-2 0 0,1 0 1,-1-1-1,0 1 0,0-1 0,0 1 1,-1-1-1,0 0 0,0 0 0,0 0 1,-5 5-1,-7 7-36,-1-1 1,-1-1 0,-1 0-1,0-1 1,0-1-1,-1-1 1,-1-1 0,0 0-1,-1-2 1,-30 10 0,30-12-1542,-1-1 1,0-1-1,-26 2 1,45-6 999,0-1 0,0 0 1,-1 0-1,1 0 0,0-1 0,0 1 1,0-1-1,0 0 0,0 1 1,0-1-1,0-1 0,0 1 0,0 0 1,0-1-1,0 1 0,-3-4 0,-5-5-5467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4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0 357 6913,'2'3'87,"-1"-1"-44,-1-1 0,1 1 0,0-1 1,0 0-1,0 1 0,0-1 0,0 0 0,0 0 1,0 0-1,0 0 0,1 0 0,-1 0 0,0 0 0,1 0 1,1 1-1,0-1 745,3-3-394,12-4-159,-1-1-1,0 0 1,0-2-1,-1 0 1,0 0-1,-1-2 1,0 0-1,0 0 0,-1-2 1,-1 0-1,0 0 1,-1-1-1,0 0 1,-1-1-1,-1-1 0,0 0 1,-2 0-1,1-1 1,-2 0-1,9-30 1,-15 44-203,-1 0 0,0 1 0,0-1 0,0 0 1,0 0-1,0 0 0,0 0 0,-1 1 1,0-1-1,1 0 0,-1 0 0,0 1 0,0-1 1,-1 1-1,-2-5 0,2 4 13,0 0 0,0 0 0,0 0 0,0 1 0,-1-1 1,1 1-1,-1 0 0,0-1 0,0 1 0,0 1 0,0-1 0,0 0 0,0 1 0,-1-1 0,1 1 0,0 0 1,-1 0-1,1 0 0,-1 1 0,1-1 0,-1 1 0,1 0 0,-1 0 0,1 0 0,-1 0 0,-5 2 0,5-1 10,1-1-35,0 1 0,0-1 0,0 1-1,0 0 1,0 0 0,0 0 0,0 0-1,0 1 1,1-1 0,-1 1-1,1 0 1,-1 0 0,1 0 0,-1 0-1,1 0 1,0 0 0,0 0 0,0 1-1,0-1 1,1 1 0,-1 0-1,-1 4 1,2-3 2,0 0-1,1-1 1,0 1-1,0 0 1,0 0 0,1 0-1,-1 0 1,1 0-1,0-1 1,0 1-1,0 0 1,0 0 0,1-1-1,-1 1 1,4 4-1,0 0 11,1 0-1,-1-1 1,1 0-1,1 0 1,0 0-1,7 6 1,54 37 136,-41-31-97,0 2-1,35 34 1,-60-53-54,-1 0 0,1 0 0,0-1 0,0 1 1,-1 0-1,0 0 0,1 1 0,-1-1 0,0 0 0,0 0 0,0 1 0,0-1 0,0 1 0,-1-1 0,1 1 0,-1-1 0,1 1 0,-1-1 0,0 1 0,0-1 1,0 1-1,0-1 0,-1 1 0,1-1 0,-1 1 0,0-1 0,1 1 0,-1-1 0,0 0 0,0 1 0,-1-1 0,1 0 0,0 0 0,-4 4 0,1-1 40,-1-1-1,0 1 1,-1-1-1,1 0 1,-1 0-1,1-1 0,-1 1 1,0-1-1,-1-1 1,1 1-1,0-1 1,-8 1-1,-3 1 69,-1 0-1,0-2 1,0 0-1,-26-2 1,36 0-391,0-1-1,1 0 1,-1-1 0,0 0 0,-11-4 0,15 5-279,0-1 1,1 0-1,-1-1 0,0 1 0,1 0 1,-1-1-1,1 0 0,0 0 0,-1 0 1,-3-6-1,5 7 183,1 0 0,0 1 0,0-1 0,0 0 0,0 0 1,0 0-1,1 0 0,-1 0 0,0 0 0,1 0 0,-1-3 0,0-1-657,-1-14-3112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7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43 10349,'0'0'-803,"-1"3"-1885,-38 160 8238,29-135-3893,10-27-1518,-1 0 0,1 0 0,-1 0 0,1 0-1,-1-1 1,1 1 0,-1 0 0,0 0 0,1 0-1,-1 0 1,0-1 0,0 1 0,0 0 0,0-1-1,0 1 1,1 0 0,-1-1 0,0 1 0,0-1-1,-2 1 1,-3-5 225,3 2-330,0 1 41,1-1-1,-1 1 1,1-1-1,-1 0 1,1 0 0,0 0-1,-1 0 1,1 0-1,0-1 1,0 1 0,1 0-1,-1-1 1,0 0-1,1 1 1,-2-6 0,2 5-21,0-1 1,0 0 0,1 0 0,-1 0 0,1 1-1,0-1 1,0 0 0,0 0 0,1 0 0,0 0-1,-1 0 1,1 1 0,1-1 0,-1 0 0,0 1-1,1-1 1,2-4 0,1 1 3,0 1 0,0-1 0,0 1 0,1 0 0,0 1 1,0 0-1,0-1 0,8-3 0,6-3 40,0 1 0,1 1 0,1 0 1,0 2-1,26-7 0,-35 11-17,1 1 0,-1 1 1,1 0-1,0 1 0,-1 0 0,1 1 1,23 3-1,-33-2-34,0-1 0,-1 1 0,1 0 0,0 0 1,0 1-1,0-1 0,-1 1 0,1 0 0,-1 0 0,1 0 0,-1 0 0,0 0 1,0 1-1,0 0 0,0-1 0,0 1 0,-1 0 0,1 0 0,-1 1 0,0-1 1,0 0-1,0 1 0,0 0 0,-1-1 0,1 1 0,-1 0 0,0 0 0,0 0 1,0-1-1,0 8 0,-1 3 98,-1 0 0,0 1 0,0-1 0,-2 0 0,0 0 1,0 0-1,-1-1 0,-1 1 0,0-1 0,-1 0 0,0-1 0,-14 21 0,-5 4 196,-2-2-1,-53 56 0,-61 42 654,74-73-229,67-59-745,-1-1 1,1 0 0,-1 1 0,1-1 0,-1 1-1,1-1 1,-1 1 0,1-1 0,-1 1 0,1-1 0,0 1-1,-1-1 1,1 1 0,0-1 0,-1 1 0,1 0 0,0-1-1,0 1 1,0-1 0,0 1 0,-1 0 0,1-1 0,0 1-1,0 0 1,0-1 0,0 1 0,0 0 0,1-1 0,-1 1-1,0-1 1,0 1 0,0 0 0,0-1 0,1 1-1,-1-1 1,0 1 0,1 0 0,-1-1 0,0 1 0,1-1-1,-1 1 1,1-1 0,-1 0 0,1 1 0,-1-1 0,1 1-1,-1-1 1,1 0 0,-1 1 0,1-1 0,0 0 0,0 1-1,3 1 57,1 0-1,0-1 0,-1 1 0,1-1 1,0 0-1,8 0 0,62 2 304,107-12-1,-75 3-603,-12 2-121,180-10-5447,-4-19-8687,-222 24 7332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0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164 166 2996,'0'0'1256,"-4"0"-794,-59-8 4573,21 1-1518,39 7-2058,-2 0-979,-41-5 7924,53 9-8189,6 3-70,0-2 1,1 0 0,-1-1 0,1 0 0,0-1-1,28 3 1,473 5 1418,1-33-913,-125 4-197,2238-4 899,1045 52-9,-3375-31-1348,532-10-1897,-810 10 1578,1 1-739,1-1-1,-1-1 1,39-9-1,-59 11 802,-1-1 1,1 1-1,-1-1 0,1 1 1,-1-1-1,1 0 0,-1 1 1,1-1-1,-1 0 0,0 0 1,1 0-1,-1 0 0,0 0 1,2-3-1,-5-5-4866,2 9 5116,-4-8-748,1 0 1,-1 1-1,0 0 0,-1 0 0,0 0 1,0 1-1,-1-1 0,-7-5 0,-34-32-5240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3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45 14157,'-247'31'686,"244"-30"501,14-3-845,419-43 486,9 18-3914,-413 26 2490,92 0-2535,-105 2 1896,1 0 0,-1 2 0,18 4 0,-12 1-2356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3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310 138 8785,'-282'101'4422,"256"-94"-2728,24-6-312,11-4-785,268-70 328,15 14-4143,-25 5-1590,-145 27 1417,0-4-1141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110 264 11861,'0'-4'-797,"-3"-39"-767,1 13 2001,-1 0-1,-1 0 1,-13-48-1,15 72-161,-1 0-1,0 1 1,0-1-1,-1 1 1,0 0-1,-7-8 1,9 11 741,-4 5-497,3-1-416,0 1 0,-1-1 0,1 1 1,0 0-1,1 0 0,-1 0 1,0 0-1,1 0 0,0 1 0,0-1 1,0 1-1,0 0 0,0-1 0,1 1 1,-1 0-1,1 0 0,0 0 0,0 0 1,1 0-1,-1 0 0,1 0 1,0 0-1,0 1 0,0-1 0,2 5 1,1 12 263,0 1 1,2-1 0,1 0 0,0 0 0,16 32 0,57 94 975,-16-35-446,-56-98-899,0 1 0,-1-1 0,-1 1 0,0 1 0,-1-1-1,-1 1 1,0-1 0,0 20 0,-3-33-197,0 0 0,0-1 0,0 1 0,0 0-1,-1 0 1,1 0 0,-1 0 0,0-1 0,1 1 0,-1 0 0,0-1 0,0 1-1,0 0 1,0-1 0,0 1 0,-1-1 0,1 0 0,0 1 0,-1-1 0,-1 2 0,2-3 116,-2 3-1691,-2-5-417,-7-2 296,1-1-1,0 0 1,-18-11-1,8-3-2253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4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1 277 8497,'11'-34'-20,"5"6"40,7 4 80,2-1 64,6 1 20,12-4-8,10 6-20,25-5 8,6 5-36,-1 5-184,-5 7-308,-11 3-448,2 3-856,0 2-601,3 0-275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592 46 4952,'-22'-7'280,"-95"-23"1812,101 27-1681,1 0-1,-1 2 0,0 0 1,1 1-1,-26 3 0,35-2-277,-1 1-1,0 0 0,1 0 0,-1 1 1,1-1-1,0 1 0,0 1 0,0-1 1,0 1-1,1 0 0,-1 1 1,1-1-1,0 1 0,1 0 0,-1 0 1,-5 9-1,-4 7 169,1 1 1,1 0-1,-9 24 1,16-34-217,-29 66 587,5 1 1,2 1-1,-27 145 0,45-171-351,3 0 1,2 0-1,2 0 0,3 1 0,2-1 0,18 102 0,-14-130-174,0 0-1,1 0 1,2-1 0,1 0 0,0-1-1,2 0 1,1-1 0,26 34 0,-30-45-73,0-1 0,0 0 0,1 0 0,1-1 0,0-1 0,0 0 0,1-1 0,0 0 0,0 0 0,1-2 0,0 0 0,0 0 0,0-2 0,1 1 0,0-2 0,23 3 0,-11-4 19,0-2 0,0-1 0,0-2 0,-1 0 0,43-11 0,-26 1 11,-1-1 1,64-30-1,-78 31-59,0-2 0,-1-1-1,-1-1 1,0-1 0,-1-1-1,-1-2 1,-2 0 0,23-27-1,-35 35-27,0 0-1,-1 0 0,0-1 1,-1-1-1,-1 0 0,-1 0 1,0 0-1,0 0 0,-2-1 1,0 0-1,-1 0 0,0 0 1,-2-1-1,1 1 0,-2 0 1,-1-1-1,-2-22 0,-2 13-2,-2 1-1,0 1 1,-1-1-1,-1 1 1,-2 1-1,0 0 1,-1 0-1,-2 1 1,0 1-1,-1 0 1,-1 1-1,-1 1 1,-36-32-1,22 24-62,-1 2-1,-2 1 1,0 2-1,-2 1 1,0 2-1,-1 1 1,-1 2-1,-41-12 1,60 22-265,1 2 1,-1 0-1,-22-2 0,36 5-45,1 1-1,0 0 1,-1 0-1,1 0 1,-1 0-1,1 1 1,-1 0-1,1 0 0,0 0 1,0 0-1,-1 1 1,1-1-1,0 1 1,0 0-1,0 1 0,1-1 1,-1 0-1,1 1 1,-5 4-1,8-6 81,-1 0 0,1 0 0,0 1 1,-1-1-1,1 0 0,0 0 0,0 1 0,0-1 0,0 0 0,0 1 0,0-1 0,1 0 0,-1 0 0,0 1 0,1-1 0,-1 0 0,1 0 0,-1 0 0,1 0 1,0 2-1,0-2-264,16 20-4908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1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52 10921,'-3'-3'-484,"-81"-46"3563,89 58-2520,23 32 447,50 58-1,-40-53-220,38 59 0,-50-61-1047,-2 0 0,-2 1 1,-2 1-1,-2 1 0,-2 1 1,13 66-1,-27-103-332,0 0 0,-1-1-1,-1 1 1,0 0 0,0 0-1,-1 0 1,-4 20 0,-10-16-5324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1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910 307 7313,'-18'-208'1572,"13"127"1535,5 75-2405,-2-5-715,2 11 91,0 0-1,-1 0 0,1-1 0,-1 1 0,1 0 1,-1 0-1,1 0 0,0 0 0,-1 0 0,1 0 1,-1 0-1,1 0 0,0 0 0,-1 1 0,1-1 1,-1 0-1,1 0 0,0 0 0,-1 0 1,1 1-1,0-1 0,-1 0 0,1 0 0,0 0 1,-1 1-1,1-1 0,0 0 0,-1 1 0,1-1 1,0 0-1,-1 1 0,-153 137 1136,-18 48-1378,-50 51-2853,165-182 507,-1-3 0,-75 50 0,57-54-1282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3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616 14 7901,'-1'-1'4,"0"0"1,0 0 0,0 0 0,0 0-1,0 0 1,-1 0 0,1 0 0,0 0-1,-1 1 1,1-1 0,-1 0 0,1 1-1,0-1 1,-1 1 0,0-1 0,1 1-1,-1 0 1,1 0 0,-1 0 0,1 0-1,-1 0 1,1 0 0,-1 0 0,0 0-1,1 1 1,-1-1 0,1 1 0,-1-1-1,-2 2 1,-3 1 190,0 1 0,0-1 0,1 2 0,-13 8-1,-433 317 4980,381-284-3759,69-44-552,14-5-716,25-1 13,0 2 0,1 1 0,61 6 0,144 44 761,-197-38-296,-45-11-575,0 0 0,1 1 0,-1-1 0,1 0 0,-1 0 0,1 0 0,-1 0 0,0 0 0,1 0 0,-1-1 0,1 1 0,-1 0 0,0-1 0,2 0 0,1 0 84,-2 1-88,-1-1 1,0 1-1,0-1 0,1 0 1,-1 1-1,0-1 1,0 0-1,0 0 1,0 1-1,0-1 0,0 0 1,0 0-1,0 0 1,0 0-1,-1 0 0,1-1 1,0 1-1,-1 0 1,1 0-1,-1 0 1,1-1-1,-1 1 0,1 0 1,-1 0-1,0-1 1,0 1-1,0 0 0,1-1 1,-1 1-1,-1 0 1,1-1-1,0 1 1,-1-3-1,-4-35 722,-2 1 0,-1-1 0,-25-66-1,10 33 846,23 72-1587,0-1 1,0 1 0,0-1 0,-1 1-1,1-1 1,0 0 0,0 1-1,0-1 1,0 1 0,-1-1 0,1 1-1,0-1 1,0 1 0,-1-1-1,1 1 1,0 0 0,-1-1 0,1 1-1,-1-1 1,1 1 0,-1 0-1,1-1 1,0 1 0,-1 0 0,0-1-1,-5 11 496,1 20-201,6-11-203,1 0 1,1 0-1,1-1 1,0 1-1,2-1 1,12 31-1,0-1-45,93 265-910,26 81-6403,-112-299 2909,-18-32-2274,-7-27-913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5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279 261 7997,'0'-4'-492,"9"-36"-499,-6 32 1139,-1 0 1,0 0-1,0 0 1,-1 0 0,0-1-1,0 1 1,-1 0-1,0 0 1,0-1 0,-1 1-1,0 0 1,-3-10-1,0 8 67,0 1-1,0 0 1,-1 0-1,0 1 1,-10-12-1,10 16-134,0 0-1,0 0 1,-1 1-1,0 0 1,1 0-1,-1 0 1,-1 1-1,1 0 1,0 0-1,0 0 1,-1 1 0,1 0-1,-1 0 1,1 0-1,-1 1 1,1 0-1,-10 2 1,10-2 24,-1 1 1,1 0 0,0 1 0,0-1 0,0 1-1,0 1 1,0-1 0,1 1 0,-1 0-1,1 0 1,-1 0 0,1 1 0,0 0 0,0 0-1,1 0 1,-1 1 0,1-1 0,0 1-1,0 0 1,1 1 0,-1-1 0,1 0 0,1 1-1,-1 0 1,1 0 0,-1-1 0,-1 11-1,2-7 74,0-1-1,1 1 1,0 0-1,0 0 1,1 0-1,0 0 1,0 0-1,1 0 1,0 0-1,1 0 1,0 0-1,0-1 1,1 1-1,0-1 1,1 1-1,0-1 1,7 12-1,-9-19-118,-1 1-1,1 0 0,0 0 0,0-1 1,0 1-1,0-1 0,0 0 1,0 0-1,0 0 0,0 0 1,0 0-1,1 0 0,-1 0 0,0-1 1,1 1-1,-1-1 0,1 1 1,-1-1-1,0 0 0,1 0 0,-1 0 1,1-1-1,-1 1 0,0 0 1,5-2-1,3-1 78,0-1 0,0 1-1,0-2 1,15-8 0,3-5 491,0-2 0,47-43-1,-73 61-587,0 1 0,0-1 0,0 1 0,0 0 0,0 0 0,0 0 0,0 0 0,0 0 0,0 0 0,1 0 0,-1 1 0,0-1 0,1 1 0,-1 0 0,4-1 0,-4 1 94,3 3-58,47 33-899,3 2-3534,-45-32 1920,1-1 1,-1 0 0,22 7-1,-14-7-2973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33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722 1 2528,'0'0'421,"-3"4"-220,-9 20 4897,13-23-4243,4 11-820,-6-4 3968,-167 133 1753,63-55-4745,-43 45-717,-49 39-6161,181-157 3233,-2-1 0,-24 13 0,25-15-1943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3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73 9821,'-6'-13'193,"-11"-22"-117,13 10 3461,11 30-2915,14 11-66,-1 1-1,0 1 1,-1 0-1,26 35 1,68 101 1315,-96-129-1675,40 60 252,-4 2-1,63 139 1,-48-44-8144,-60-155 560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4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48 1260,'0'0'719,"2"-3"-104,7-7-31,-7 8 18,0 0-4,11-15 1294,-6 4 6559,-102 65-6852,-55 33 407,127-70-1705,0 1 0,2 1 0,-1 2 1,-21 23-1,39-37-213,-1 0 1,2 0-1,-1 0 1,0 0-1,1 1 1,0 0 0,0-1-1,1 1 1,0 0-1,0 0 1,0 0-1,0 1 1,1-1-1,-1 10 1,3-11-15,-1 1 0,1 0 0,0 0-1,0-1 1,1 1 0,-1-1 0,1 1 0,1-1 0,-1 0 0,1 1 0,0-1 0,0-1-1,0 1 1,1 0 0,-1-1 0,8 7 0,9 8 125,1-1 0,1-1 1,0-1-1,30 16 0,108 48 519,-36-19-121,-103-49-484,61 35 262,-73-41-293,0 0 0,0 1 0,-1 0 0,0 0 0,-1 1 1,10 12-1,-17-19-63,1 1 0,0-1 1,-1 0-1,1 0 1,-1 1-1,0-1 0,1 0 1,-1 1-1,0-1 0,0 1 1,0-1-1,0 0 0,0 1 1,0-1-1,0 0 0,0 1 1,0-1-1,-1 0 1,1 1-1,-1-1 0,1 0 1,-1 1-1,1-1 0,-2 2 1,0 0 8,0 0 0,0 0 0,-1 0 1,1 0-1,-1 0 0,0 0 0,-5 3 1,-7 4 39,0-1 1,-1-1 0,-1 0-1,1-1 1,-1-1-1,-34 8 1,-111 12 187,158-26-249,-42 4 80,-59-2-1,9-7-2836,73-1 103,19 5 885,2-3-1462,-2-5 2426,35-17-13581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4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114 202 11133,'2'-2'-712,"77"-98"-1025,-76 95 2072,0 0-1,0 0 1,-1 0 0,0 0-1,0 0 1,1-6-1,-1 5-116,-1 3 183,0 1-173,0 0-1,0 0 0,-1 0 1,1 0-1,0 0 1,-1-1-1,1 1 1,-1 0-1,0 0 0,1 0 1,-1-1-1,0 1 1,-1 0-1,1 0 1,-1-3-1,-14-5-61,11 8-5,0 2-11,-14 1-2,13 0 5,0 1 16,-10 4-8,0 1-1,1 1 0,0 0 0,1 1 0,0 1 0,0 0 0,-12 13 0,20-18-84,0 0 0,1 0 0,0 0 0,0 1 0,1-1 0,-1 1 0,1 0 0,0 0 0,1 1 0,0-1 0,0 1 0,0-1 0,0 1-1,1-1 1,1 1 0,-1 0 0,1-1 0,0 1 0,0 0 0,2 8 0,1-3 68,0-1 0,1 0 0,1 0 0,-1 0 0,2 0 0,0 0 0,0-1-1,0 0 1,2-1 0,8 11 0,-6-9 102,1 0 0,-1-1-1,2-1 1,-1 0-1,1 0 1,1-1 0,19 10-1,-30-17-148,-1-1-1,1 1 0,0 0 0,0 0 0,1-1 0,-1 1 0,0-1 0,0 0 0,0 0 1,0 0-1,0 0 0,0 0 0,0 0 0,0 0 0,1-1 0,-1 1 0,0-1 1,0 1-1,2-2 0,-2 1-177,-1 0 119,1 0-1,-1 0 1,0 0-1,0 0 1,0 0 0,0-1-1,0 1 1,0 0 0,0-1-1,-1 1 1,1 0-1,0-1 1,-1 1 0,1-1-1,-1 0 1,1 1 0,-1-1-1,0 1 1,0-3-1,3-31 435,-2 31-443,0-43 346,0 20-192,0-1 0,7-30 0,-6 49-164,0 1 0,0-1 0,1 1 0,0 0 0,1 0 0,0 0 1,0 1-1,1-1 0,0 1 0,10-12 0,-13 17-20,1 0 1,-1 0-1,1 1 1,-1-1-1,1 1 1,0 0-1,-1 0 1,1 0-1,0 0 1,0 0-1,0 0 1,0 1-1,0 0 1,0-1-1,-1 1 1,1 0-1,0 0 1,0 1-1,0-1 1,0 1-1,0-1 1,0 1-1,0 0 1,-1 0-1,5 2 1,2 1-2,-1-1-1,0 1 1,-1 1 0,1 0 0,-1 0 0,1 0-1,6 7 1,-5-2 8,0 0-1,0 0 1,-1 0-1,-1 1 1,1 0-1,-2 1 0,10 21 1,-7-7 56,-2 0 0,-1 1 0,5 41-1,-23-99 1301,10 23-1360,0-1 0,1 1-1,0 0 1,0 0 0,0-1 0,2-13 0,1 10-18,0 0 0,1 0 1,1 1-1,0-1 0,0 1 1,1 0-1,1 0 1,0 0-1,11-14 0,-13 20-280,1-1-1,-1 1 1,1 1-1,1-1 1,-1 1-1,1 0 1,12-7-1,-13 8-409,1 1 0,0 0 0,-1 0 0,1 0 0,0 1 0,0 0 0,0 0 0,0 0 0,1 1 0,6 0 0,3 2-1354,16 1-5866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5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92 11089,'45'-53'-983,"-17"20"3187,-27 31-1682,0 2-435,-1-1 1,0 1-1,0 0 1,0 0-1,0 0 1,0-1-1,1 1 1,-1 0-1,0 0 1,0 0-1,0 0 1,0-1-1,1 1 1,-1 0-1,0 0 1,0 0 0,1 0-1,-1 0 1,0 0-1,0 0 1,0 0-1,1 0 1,-1 0-1,0 0 1,0 0-1,1 0 1,-1 0-1,0 0 1,0 0-1,1 0 1,-1 0-1,0 0 1,0 0-1,1 0 1,-1 0-1,0 0 1,0 0-1,0 1 1,1-1-1,-1 0 1,0 0-1,0 0 1,0 0-1,0 1 1,1-1-1,-1 0 1,0 0-1,0 0 1,0 1-1,0-1 1,0 0-1,0 0 1,0 0-1,1 1 1,-1-1-1,0 0 1,0 0-1,0 1 1,3 25 1008,-7 37-605,-23 364 3699,25-144-9024,2-281 4457,0 1 0,0 0 0,0-1 0,0 1 0,-1-1 0,1 1 0,0-1 0,-1 1 0,0-1 0,0 1 0,0-1 0,0 1 0,-2 2 0,3-5 157,-1 1 0,0 0 1,1-1-1,-1 1 0,0 0 0,1-1 1,-1 1-1,0-1 0,0 0 0,0 1 1,0-1-1,1 0 0,-1 1 0,0-1 1,0 0-1,0 0 0,0 0 0,0 0 1,-2 0-1,-3 0-3094,-20-6-781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5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16 215 8637,'-10'-6'-30,"10"6"35,0-1 0,-1 1 0,1 0 0,-1 0 0,1-1-1,0 1 1,-1 0 0,1-1 0,0 1 0,0-1 0,-1 1-1,1 0 1,0-1 0,0 1 0,-1-1 0,1 1 0,0-1 0,0 1-1,0-1 1,0 1 0,0-1 0,0 1 0,0-1 0,0 1-1,0-1 1,0 1 0,0-1 0,0 1 0,0-1 0,0 1-1,0-1 1,0 1 0,1 0 0,-1-1 0,0 1 0,0-1-1,1 1 1,-1-1 0,0 1 0,0 0 0,1-1 0,-1 1-1,1 0 1,-1-1 0,0 1 0,1 0 0,-1 0 0,1-1-1,-1 1 1,1 0 0,35-17 237,0 1 0,48-12 0,91-19 438,-90 26-255,152-36 2209,-234 56-2562,0 1 1,0-1-1,0 1 0,0 0 0,0 0 1,1 0-1,-1 0 0,0 1 0,0 0 1,0-1-1,0 1 0,0 0 0,0 0 1,0 1-1,0-1 0,-1 1 1,1-1-1,4 4 0,-2 1 47,-1 1-1,1-1 1,-2 1 0,1 0 0,-1-1-1,0 1 1,0 1 0,-1-1 0,0 0-1,0 1 1,0 7 0,2 4 90,19 90 643,-15-62-832,18 55 0,-25-99-513,-1 0 1,1 1 0,-1-1 0,0 0 0,0 0 0,-1 0 0,1 0 0,-1 0 0,1 0-1,-1 0 1,0 0 0,-2 6 0,2-9 375,0 4-2073,-3-4-754,-15-2-769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5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1 190 8581,'5'-28'-8,"1"2"132,3 2 84,0 3 76,0 4 12,1 2-32,3 2-40,2 0-56,0 2-148,1 1-204,-1 5-256,15-1-1436,-8 8-3929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6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3 163 7381,'1'5'-72,"15"102"2271,-15-69 1282,-3-1 3516,-1-46-6571,-2-8-81,1-1 0,-3-22 0,7 26-241,1-1 0,0 1 1,1 0-1,0 0 1,2 0-1,-1 0 0,2 0 1,0 0-1,0 1 0,1 0 1,1 0-1,0 1 1,1 0-1,0 0 0,1 0 1,0 1-1,12-10 0,-18 19-95,-1 0 0,1 0-1,-1 0 1,1 0 0,0 1-1,0-1 1,0 1 0,0 0-1,0 0 1,0 0 0,0 0-1,0 1 1,0-1 0,0 1-1,0 0 1,1 0 0,-1 0-1,0 0 1,0 0-1,0 1 1,0-1 0,1 1-1,-1 0 1,0 0 0,0 0-1,0 1 1,-1-1 0,1 1-1,5 3 1,-1 0 5,0 1 0,0 0-1,-1 1 1,0-1 0,0 1 0,-1 0-1,0 1 1,0 0 0,6 13 0,0 7-28,-1 1 0,12 58 0,-6-24-1723,-15-57 844,1 0 0,0 1 0,0-1 0,0-1 0,5 8 0,-6-11 289,0-1 0,1 1 0,-1-1 0,0 1 0,1-1 0,0 0 0,-1 1 0,1-1 0,0 0 0,0 0 0,0 0 0,-1-1 0,1 1 0,0 0 0,0-1 0,4 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6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222 333 8701,'2'-1'-58,"14"-8"312,-1 0 0,0 0-1,-1-2 1,0 1 0,-1-2 0,0 0-1,-1 0 1,20-28 0,-30 38-166,-1-1 1,1 1-1,-1 0 0,0-1 1,0 1-1,0-1 1,0 0-1,0 1 0,-1-1 1,1 0-1,-1 0 0,0 1 1,0-1-1,0 0 0,0 1 1,0-1-1,-1 0 0,1 0 1,-1 1-1,0-1 1,0 0-1,0 1 0,0-1 1,0 1-1,0-1 0,-1 1 1,1 0-1,-1 0 0,1-1 1,-1 1-1,0 0 1,0 0-1,0 1 0,0-1 1,-3-1-1,4 2-68,0 0 0,-1 0-1,1 1 1,0-1 0,-1 0 0,1 1 0,0-1-1,-1 1 1,1 0 0,-1-1 0,1 1 0,-1 0-1,1 0 1,-1 0 0,1 0 0,-4 1 0,0-1 38,-4 0 33,0 0 0,0 1 0,0 0 0,0 1 0,0 0 0,0 0 0,1 1 0,-1 0-1,1 0 1,0 1 0,0 0 0,-10 7 0,10-6 0,1 0-1,0 0 1,1 0 0,-1 1-1,1 0 1,0 0 0,0 1-1,1-1 1,0 1 0,0 1-1,1-1 1,-7 15 0,9-16-6,1-1 1,0 0 0,0 0 0,1 0 0,-1 0 0,1 1 0,0-1 0,1 0 0,-1 0 0,1 0 0,0 1 0,0-1 0,4 8 0,-4-10-24,0 0 0,0 0 1,1 0-1,-1 0 0,1-1 1,0 1-1,0 0 0,0-1 1,0 1-1,0-1 0,1 0 1,-1 0-1,1 1 0,-1-2 1,1 1-1,0 0 0,0 0 0,0-1 1,5 2-1,-2-2 56,-1-1-1,0 1 1,1-1-1,-1-1 1,0 1-1,1-1 1,-1 0-1,0 0 1,0-1-1,0 1 1,0-1-1,0 0 1,0 0-1,0-1 1,0 0-1,-1 0 1,0 0-1,1 0 1,6-8-1,8-7 246,-2 0 0,27-38 0,-36 46-243,148-215 2566,-156 225-2677,0-1 0,0 1 0,0-1 0,1 1-1,-1 0 1,0-1 0,1 1 0,-1 0 0,0-1-1,1 1 1,-1 0 0,1 0 0,-1-1 0,0 1-1,1 0 1,-1 0 0,1 0 0,-1 0 0,0-1 0,1 1-1,-1 0 1,1 0 0,-1 0 0,1 0 0,-1 0-1,1 0 1,-1 0 0,1 0 0,0 0 0,8-2 208,-5 9-77,4 6-87,-1 0-1,-1 1 0,0 0 0,-1 0 0,5 21 1,13 84 141,-14-66-149,1 2-31,131 845-1309,-139-889 1265,2 24-140,0 0 1,-3 0-1,-1 1 1,-1-1-1,-7 37 1,8-68 146,-1 0 0,-1 1 0,1-1 0,0 0-1,-1 0 1,0 0 0,0 0 0,0 0 0,-1 0 0,1-1 0,-1 1 0,0-1 0,0 0 0,0 1-1,0-1 1,-1-1 0,1 1 0,-1 0 0,1-1 0,-1 0 0,0 0 0,0 0 0,0 0 0,-1-1-1,1 1 1,0-1 0,0 0 0,-1-1 0,-5 1 0,-6 0-20,-1-1 0,0-1 1,1-1-1,-1 0 0,1-1 1,-23-7-1,-2-2-15,1-2 0,0-2 0,0-2 0,2-1 0,-51-35 1,64 37 25,0-1 0,1-2 0,1 0 1,1-1-1,1-2 0,1 0 1,1-1-1,-21-36 0,36 54-9,0-1-1,1 1 1,0-1-1,0 0 0,1 0 1,0-1-1,0 1 1,0 0-1,1-1 1,0 1-1,1-1 1,0 1-1,0-1 1,0 0-1,1 1 1,0-1-1,1 1 1,0 0-1,0-1 1,0 1-1,1 0 1,0 0-1,0 1 1,1-1-1,0 1 1,0-1-1,1 1 0,6-7 1,7-7-381,1 2 0,1 0-1,1 0 1,1 2 0,0 1 0,1 1-1,46-22 1,186-59-4431,28 15-1486,-130 44 1189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1112 135 9553,'-225'-5'-1694,"-157"4"6318,330 4-3963,-42 4 1858,90-6-286,75 2-905,39 0-539,788-39 2369,381-11-1495,-1024 41-1433,848-34 630,-919 24-1182,-181 16 177,-22 1-872,-298 40-1076,17 8 227,-455 67-916,-1431 195 1041,1882-261 1963,-70 11 3371,371-60-2217,14-1-688,328-19 1588,-279 14-2021,1778-122 3046,-576 47-2171,-1237 78-1106,604-66 680,-622 67-696,65-15 68,-66 15-72,-1-1 0,0 1 0,0-2 0,0 1 0,0 0 0,-1-1 0,1 0 0,0 0 0,-1 0 0,4-5 0,-7 7-62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5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31 122 9905,'1'-4'-361,"2"-10"682,-1 0 1,-1 0 0,0 0-1,-1-1 1,-1-16 0,1 27 262,-3-8 4086,-6 56-3630,1 1 0,-1 53 0,3 103 928,5-111-1281,0 158 973,12-84-4833,-9-155 1409,0-1 0,0-1 0,7 16 0,-9-22 1582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6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462 214 3456,'6'-17'619,"0"4"310,-1-2-1,0 1 0,0 0 0,-2-1 0,0 0 0,-1 0 0,1-21 0,-3 33-286,-6-37 2391,5 37-2505,1 2-451,-1 0 0,0 1 0,1-1 0,-1 0 0,0 0 0,1 1 1,-1-1-1,0 1 0,0-1 0,0 0 0,0 1 0,0 0 0,0-1 0,0 1 0,0 0 0,0-1 1,0 1-1,0 0 0,0 0 0,0 0 0,-1 0 0,-21-3 999,21 3-1014,0 0 0,0 1 0,-1-1 1,1 1-1,0-1 0,0 1 0,0 0 0,0 0 0,0 0 1,0 0-1,-2 2 0,-3 1 80,-4 1 78,1 1-1,0 0 1,0 0-1,0 1 0,1 1 1,0-1-1,-9 12 1,-5 7 317,-20 32 0,11-10-27,2 2-1,2 1 0,-27 69 0,24-38 389,-31 131 0,53-175-720,3 0 1,1 1 0,2-1 0,2 1-1,1 0 1,2-1 0,1 1 0,3-1-1,1 1 1,1-2 0,2 1-1,2-1 1,31 66 0,-31-82-382,0-1 1,1 0 0,0-1-1,2 0 1,0-1-1,2-1 1,0 0-1,0-1 1,2-1-1,0-1 1,35 21 0,-36-26-602,-1 0 0,2-1 0,-1-1 0,1-1 0,0-1 0,1 0 1,-1-2-1,1 0 0,0-1 0,0-1 0,0-1 0,0-1 0,-1 0 0,32-7 1,27-14-4169,1-7-2241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6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33 121 13813,'-12'-37'-1368,"-4"-29"3647,11 49-50,12 51-1462,11 78 969,-6 1-1,-1 142 0,-10-191-1192,3 52 379,1 59-3220,-7-156 869,0-11-1120,1 1-4734,-6-15 3486,-29-21-1382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91 361 11045,'-8'-8'-46,"-3"-1"174,0-1-1,1 0 1,0-1-1,1 0 1,-12-19-1,20 27-58,-1 0-1,1 0 0,-1 0 0,1-1 1,0 1-1,0 0 0,1-1 1,-1 1-1,1-1 0,-1 1 0,1-1 1,0 1-1,0-1 0,1 1 1,-1-1-1,1 1 0,0 0 0,0-1 1,0 1-1,0 0 0,0-1 1,1 1-1,0 0 0,-1 0 0,1 0 1,0 0-1,1 1 0,2-4 1,7-6 72,0 0 1,0 2 0,1-1-1,1 2 1,0-1 0,0 2-1,1 0 1,29-11-1,6 2 177,75-17-1,-79 25-387,0 2-1,1 1 0,0 3 1,80 5-1,-88 1-1102,-1 2 0,1 2 0,-1 1 1,-1 2-1,1 1 0,36 18 0,-29-6-1236,-3 3-417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43 8221,'-27'7'2857,"7"-3"6421,17-8-8568,-7-12-73,7 12-93,4-10-4246,2-2-7172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383 287 11233,'0'0'1736,"1"-3"-1534,2 0-118,0-1-1,0 1 0,0 0 1,0 0-1,0 0 1,1 1-1,-1-1 0,1 1 1,6-3-1,-6 2-41,-1 1 0,1-1 0,-1 0-1,1 0 1,-1 0 0,0 0 0,0-1-1,0 1 1,-1-1 0,5-7 0,16-41 506,-20 42-346,-1 1 1,0-1 0,0 0-1,-1 0 1,0 0-1,-1 0 1,0 0 0,-1-11-1,0 19-138,1-1 1,0 0-1,-1 1 0,1-1 0,-1 1 0,0-1 0,0 1 0,0-1 0,0 1 1,-1-1-1,1 1 0,0 0 0,-1 0 0,0 0 0,0 0 0,1 0 1,-1 0-1,0 0 0,0 1 0,-1-1 0,1 0 0,0 1 0,0 0 0,-1 0 1,1 0-1,-1 0 0,1 0 0,-1 0 0,1 0 0,-1 1 0,0-1 1,1 1-1,-1 0 0,0 0 0,-4 0 0,-5 2 68,0 0 0,0 1 0,1 0 0,-1 1-1,1 0 1,0 1 0,0 0 0,0 0 0,0 2 0,1-1 0,0 1 0,-9 9-1,-6 6 114,0 1 0,2 1 0,-24 32 0,24-26 26,2 0 1,1 2-1,-30 65 0,42-81-169,2 1-1,0-1 1,1 1 0,1 0 0,1 1 0,0-1-1,1 1 1,1-1 0,0 1 0,4 27 0,-2-35-116,2 0 1,-1 0-1,1 0 1,1 0-1,-1-1 1,2 0-1,-1 0 1,1 0-1,1 0 1,0-1-1,0 0 1,8 9-1,-4-8-248,0 0-1,0 0 0,1-1 0,0-1 0,1 1 0,0-2 0,0 0 0,17 6 1,-8-4-762,0-2 1,1-1 0,-1-1-1,37 3 1,-33-5-1084,0-2 0,0-1 0,40-7 0,-7-4-3995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91 12181,'-6'-31'-116,"3"20"346,1-1 0,0 1 0,0-15 0,10 31 250,11 7-187,0 1 0,-1 1 0,-1 0 0,-1 2 0,0 0 0,23 30 0,77 124 815,-82-111-808,-3 1 0,-2 2-1,-3 1 1,-3 1 0,-3 0 0,-3 2-1,-2 0 1,7 91 0,-20-125-182,-1 1 0,-1-1 0,-2 1 1,-1-1-1,-2 0 0,-12 45 0,12-61-435,-1 0-1,0 0 0,0-1 0,-2 0 1,0 0-1,-1 0 0,0-1 1,-1-1-1,-1 1 0,0-2 0,-1 0 1,0 0-1,-1-1 0,-16 12 0,-3-5-1366,-1-1 0,0-1-1,-1-2 1,-52 15-1,15-11-3420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8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1 10853,'-133'19'293,"-40"4"3612,158-19-2623,14-2-780,7 0 2343,466-11 485,-229-1-2644,635-4-862,-296 25-6958,-556-11 5910,16 2-1054,-17 3-3207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434 191 11645,'-159'28'334,"-6"1"1489,55-13 5434,130-20-6325,638-92 2489,23 40-4490,-593 50 600,182-13-1999,185-14-3713,-154 0-1079,-188 16 1151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0 324 7329,'31'-105'3944,"-18"53"190,35-82 0,-35 112-2449,-13 22-1549,0-1 0,0 1 0,0-1 0,0 1 0,1-1 0,-1 1 0,0-1-1,0 1 1,0-1 0,1 1 0,-1-1 0,0 1 0,1 0 0,-1-1 0,0 1 0,1-1 0,-1 1 0,0 0-1,1 0 1,-1-1 0,1 1 0,-1 0 0,1-1 0,-1 1 0,0 0 0,1 0 0,-1 0 0,1 0 0,-1 0-1,1 0 1,-1-1 0,1 1 0,0 0 0,3 22 343,-2-1 0,0 0-1,-1 1 1,-1 0 0,-3 21 0,-20 121 1415,12-97-1342,-4 25-152,4 0 1,5 0-1,8 156 0,-1-223-687,0-8 463,0 0 0,6 23 0,-7-37-373,0-1 0,1 1 0,-1-1 0,1 0 0,0 1 0,0-1 0,0 0 0,0 0-1,0 0 1,0 0 0,1 0 0,-1 0 0,1 0 0,-1 0 0,1 0 0,0 0 0,0-1 0,0 1 0,0-1 0,0 0 0,0 1 0,0-1 0,4 1 0,-2-1-238,-1-1 1,1 0-1,0 0 1,-1-1-1,1 1 0,0-1 1,-1 0-1,1 0 1,0 0-1,-1 0 1,1-1-1,-1 1 1,0-1-1,0 0 1,1 0-1,3-3 1,46-42-4773,-48 42 4583,33-33-4725,7-11-2507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153 140 15105,'108'-133'1160,"-101"127"-616,-6 6-523,-1 0-1,0 0 1,0 0-1,0 0 1,0 0 0,0 0-1,0 0 1,1 0-1,-1 0 1,0 0-1,0 0 1,0 0-1,0 0 1,0 0-1,0 1 1,0-1-1,1 0 1,-1 0-1,0 0 1,0 0 0,0 0-1,0 0 1,0 0-1,0 0 1,0 1-1,0-1 1,0 0-1,0 0 1,0 0-1,0 0 1,0 0-1,0 0 1,0 1-1,0-1 1,0 0 0,0 0-1,0 0 1,0 0-1,0 0 1,0 0-1,0 1 1,0-1-1,0 0 1,0 0-1,0 0 1,0 0-1,0 0 1,0 0-1,0 1 1,0-1 0,-1 0-1,1 0 1,0 0-1,0 0 1,0 0-1,0 0 1,0 0-1,0 0 1,0 0-1,0 0 1,-1 0-1,1 0 1,0 1-1,0-1 1,0 0-1,0 0 1,-5 7 90,-52 101 1715,-62 159 0,106-232-1518,2 1 1,1 0 0,2 0 0,1 1 0,2 0-1,1 0 1,3 0 0,0 0 0,7 49 0,-2-67-200,0-1 1,0 0-1,2 0 1,1 0 0,0-1-1,1 0 1,0-1-1,2 0 1,0 0 0,1 0-1,0-2 1,1 1-1,1-2 1,0 1 0,1-2-1,0 0 1,1 0-1,0-2 1,1 0 0,0 0-1,1-2 1,0 0-1,0-1 1,1 0 0,0-2-1,0 0 1,0-1-1,0-1 1,1 0 0,-1-2-1,1 0 1,0-1-1,29-4 1,-16 0-18,-1-2 0,0-1 0,0-1 0,52-22 0,-70 24-72,0 0 1,0 0-1,-1-2 1,0 1-1,0-2 1,-1 1-1,0-2 1,-1 1-1,0-1 1,0-1-1,-1 0 1,-1 0-1,9-14 1,-14 19-12,0 0-1,-1 0 1,0 0 0,0-1 0,0 1 0,-1-1 0,0 1-1,0-1 1,0 1 0,-1-1 0,0 1 0,0-1 0,-1 1 0,0-1-1,0 1 1,-1-1 0,1 1 0,-1 0 0,-1-1 0,1 1 0,-1 0-1,0 1 1,0-1 0,-1 0 0,0 1 0,0 0 0,0 0-1,-1 0 1,1 0 0,-1 1 0,0 0 0,-1 0 0,1 0 0,-1 1-1,1-1 1,-11-3 0,-4-1 36,0 1-1,-1 1 1,0 1-1,0 1 1,0 1-1,0 0 1,-1 2 0,1 1-1,-23 1 1,5 3 23,0 1 1,1 2 0,-1 1-1,-39 15 1,53-14-39,0 1 1,1 1 0,0 1-1,1 1 1,0 1 0,1 2-1,-28 24 1,38-29-250,0 1 1,0 1-1,2 0 1,-1 1-1,2 0 0,-1 0 1,2 1-1,0 0 0,1 1 1,1 0-1,0 0 1,-6 27-1,10-33-422,1 0 0,0 1 1,1-1-1,0 1 0,1-1 0,0 1 0,0-1 1,4 12-1,-3-15-254,-1-1 0,2 0 0,-1 1 0,1-1 0,0 0 0,0 0 0,1-1 0,-1 1 0,1-1 0,1 1 0,-1-1 0,1-1 0,9 9 0,11 2-6980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6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5 152 10473,'-2'-6'-36,"1"0"0,1 0 0,-1 0 0,1 0 0,0 0 0,0-1 0,0 1 0,1 0 0,0 0 0,0 0 0,1 0 0,0 1 0,0-1 0,0 0 0,1 1 0,3-7 0,-3 8 61,0 0 0,1 1 1,-1-1-1,0 1 1,1 0-1,0 0 1,0 0-1,0 1 1,0-1-1,0 1 0,0 0 1,1 0-1,-1 1 1,1-1-1,0 1 1,-1 0-1,1 0 1,0 1-1,-1-1 0,10 1 1,-2 1 87,1-1-1,-1 2 1,0 0 0,0 0-1,-1 1 1,1 1 0,0 0-1,18 9 1,-23-9-3,0 0 0,0 0 0,-1 0 0,0 1 0,0 0 0,0 0 0,0 0 0,-1 1 0,0 0 1,0 0-1,-1 0 0,0 1 0,0-1 0,6 14 0,-9-17-39,0 1 1,-1-1-1,1 1 0,-1-1 1,0 1-1,0-1 0,0 1 1,-1-1-1,1 1 0,-1-1 1,1 1-1,-1-1 0,-1 1 1,1-1-1,0 0 0,-1 1 1,1-1-1,-3 3 0,-2 3 70,1-1 0,-2 0 0,1-1 0,-1 1 0,-13 10 0,-4 1 202,0-1 0,-47 24 0,-13-4-2811,66-37 768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487 100 15661,'-121'31'549,"34"-10"1725,-147 56 0,231-76-2154,0 0 44,1 0 1,-1-1-1,0 1 1,1 1-1,0-1 1,-1 0-1,1 1 1,0-1-1,-1 1 1,1 0-1,0-1 0,0 1 1,0 0-1,1 1 1,-1-1-1,0 0 1,-1 4-1,9-3 830,10 0-562,-1 0 1,1-1-1,0-1 1,31-1-1,71-12 433,-82 7-649,648-114 1925,-340 51-2448,-218 43-280,123-17-2713,-242 41 2744,0 0-1,0 1 0,0 0 0,0 0 0,0 1 0,0 0 0,-1 0 1,1 1-1,11 3 0,-16 0-1765,-5 2 1095,0-1-1,0 1 0,0-1 1,-1 0-1,0 0 1,0 0-1,-7 6 0,-18 18-5227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377 206 13257,'-137'35'1060,"-7"1"1897,49-8 4827,104-27-6515,14 0-519,0-1-1,39-4 1,548-101 3249,-304 36-5477,-4-3-5384,-171 36-1015,-98 27 2835,9-3-4418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33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78 290 10401,'-1'-4'719,"-21"-99"5067,21 100-4941,-1-9-433,0 9-112,2 5 1540,11 87-829,-1 91 0,-14 100 913,3-257-1686,-11 151 3610,12-171-2234,-3-14-1315,-13-57-6,3-2-1,3 1 1,3-1-1,3-75 1,4 112-254,1 0 0,2 0 1,1 0-1,2 0 0,1 0 1,18-50-1,-20 70-43,0 0 0,1 1 0,1 0 0,0 0 0,1 1 0,0 0 1,0 0-1,1 1 0,1 0 0,0 0 0,0 1 0,1 0 0,0 1 0,0 1 0,1-1 0,0 2 0,0 0 0,23-8 1,-29 12-2,0 0 1,0 0-1,0 1 1,0 0-1,0 0 1,1 1-1,-1 0 1,0 0-1,0 0 0,1 1 1,-1 0-1,0 0 1,0 0-1,0 1 1,0 0-1,0 0 1,-1 1-1,1 0 1,0 0-1,-1 0 1,10 7-1,-10-5 3,0 1 1,0-1-1,0 1 0,0 0 0,-1 0 0,0 0 0,-1 1 0,1-1 1,-1 1-1,0 0 0,-1 0 0,0 0 0,0 0 0,0 1 0,-1-1 1,0 1-1,0 13 0,-3 1 7,-1-1 1,0 1-1,-2-1 1,0-1-1,-2 1 1,-17 38-1,14-35 3,0 1 0,2 1-1,-8 35 1,16-59-6,0 0-1,0 0 1,0 0-1,1 0 1,-1 0-1,0 0 1,1 0-1,-1 0 1,1 0-1,0 0 1,0 0-1,0 0 1,0 0-1,0 0 1,0-1-1,0 1 1,0 0-1,1-1 1,2 3-1,1 0 3,-1 0 0,1 0 0,0 0-1,0-1 1,9 4 0,14 6 3,-11-6-13,0 1-1,-1 0 0,0 1 1,0 0-1,23 21 1,-36-27 7,0-1 0,-1 1 0,1 0 1,-1 0-1,0 0 0,0 0 0,0 1 0,0-1 1,0 0-1,-1 1 0,0 0 0,0-1 1,0 1-1,0 0 0,0-1 0,-1 1 0,1 0 1,-1 0-1,0-1 0,0 1 0,-1 0 1,1 0-1,-1-1 0,0 1 0,0 0 0,0-1 1,0 1-1,-1 0 0,1-1 0,-1 0 1,0 1-1,0-1 0,-4 5 0,-2 2 8,0 0 0,0-1 1,-1 0-1,-1 0 0,1-1 0,-1-1 0,-1 1 0,1-1 0,-1-1 0,-1 0 0,-15 6 0,4-3-4,-1-2 0,1 0 0,-1-1 0,-47 5 0,58-10-188,0 0 1,0-1 0,0-1 0,0 0 0,0 0 0,-23-7 0,29 5-435,0 1 0,0-1 0,0 0 0,1-1 0,-1 0 0,1 0 0,0 0 0,-7-7 0,12 10 389,0 0 0,1 0 0,-1 1 0,0-1-1,0 0 1,1 0 0,-1 0 0,1 0 0,-1 0 0,1-1-1,-1 1 1,1 0 0,-1-2 0,0-1-451,-1 1-1847,5-4-199,0 2 1951,10-18-1362,3 6-2529,3 2-1996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35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5 597 12045,'16'-51'167,"-15"48"237,7-14 1619,-11 41 1167,-15 111-1751,14-115-1020,2 1 0,0 0 0,1-1-1,1 1 1,1 0 0,1 0 0,1-1 0,10 38 0,-13-56-356,0-1 0,1 1 0,-1-1 0,1 1 0,0-1 0,-1 1 0,1-1 0,0 0 0,0 1 0,0-1 0,0 0 0,0 0 0,0 0-1,0 1 1,1-1 0,-1 0 0,0-1 0,1 1 0,-1 0 0,0 0 0,1-1 0,-1 1 0,3 0 0,-2-1-27,0 0-1,0 0 1,0 0-1,0 0 1,0-1-1,0 1 1,0-1-1,0 1 1,0-1-1,0 0 1,0 0 0,0 0-1,0 0 1,0 0-1,1-1 1,6-6 45,0 1 0,0-1 0,-1-1 0,13-17 1,74-119 343,-46 68-331,-31 57-143,-16 18 31,3 6-8,6 5 27,1 1-1,-2 0 1,1 1-1,-2 0 1,1 1-1,-2 0 0,14 24 1,-9-15 25,1 0 1,23 26-1,-29-39-15,16 17 75,-23-24-83,1 0 0,-1 0 0,0 0 0,1 0-1,-1 0 1,1-1 0,-1 1 0,1 0 0,-1-1-1,1 0 1,-1 1 0,1-1 0,-1 0 0,1 0-1,0 1 1,-1-1 0,1-1 0,-1 1 0,3 0-1,6-4-19,1 0 0,-1-1 0,0 0 0,-1-1 0,1 0-1,-1-1 1,0 1 0,-1-2 0,0 1 0,0-1 0,0 0-1,9-15 1,12-16-170,34-66 0,-60 100 174,21-40-130,-3-1-1,-1-2 0,-2 1 1,-3-2-1,-1 0 0,-3-1 1,5-54-1,-15 57-18,-1 44 145,-1 14 84,-1 299 507,5-218-401,21 256 2006,-21-335-1641,-3-13-506,0 0 0,0 0 1,0 1-1,0-1 0,0 0 1,0 0-1,1 0 0,-1 0 1,0 1-1,0-1 0,0 0 1,0 0-1,0 0 0,1 0 1,-1 0-1,0 0 0,0 1 0,0-1 1,1 0-1,-1 0 0,0 0 1,0 0-1,0 0 0,1 0 1,-1 0-1,0 0 0,0 0 1,0 0-1,1 0 0,-1 0 1,0 0-1,0 0 0,0 0 1,1 0-1,-1 0 0,0 0 1,0 0-1,0 0 0,0-1 0,1 1 1,-1 0-1,0 0 0,0 0 1,0 0-1,0 0 0,1 0 1,-1-1-1,0 1 0,0 0 1,0 0-1,0 0 0,23-23 291,24-29-1,-28 29-264,1 1-1,1 1 1,25-19-1,-39 34-101,-1 1-1,1 1 1,0-1-1,0 1 1,0 1-1,1-1 0,-1 1 1,1 1-1,0-1 1,0 1-1,0 0 1,15 0-1,-21 2 36,0 0-1,0 0 1,1 0-1,-1 1 0,0-1 1,0 1-1,0-1 0,0 1 1,0 0-1,0 0 0,0 0 1,0 0-1,0 0 1,0 0-1,0 1 0,0-1 1,-1 1-1,1-1 0,-1 1 1,1 0-1,-1-1 1,0 1-1,0 0 0,1 0 1,-1 0-1,0 0 0,-1 0 1,1 0-1,0 0 1,-1 1-1,1-1 0,-1 0 1,1 3-1,0 3-6,-1 0 1,1 0-1,-1 0 0,-1 0 1,0 0-1,0 0 0,-3 10 1,0-5 2,-1 0 0,0 0 1,-2-1-1,1 0 1,-1 0-1,-1 0 1,0-1-1,-14 15 0,-16-2-934,38-26 903,0 1 0,0-1 1,-1 0-1,1 1 0,-1-1 0,0 1 1,1 0-1,-1-1 0,0 1 0,0-1 1,0 1-1,-1-2 0,0 0-64,1-7-291,7-6 61,0 1 1,2-1-1,0 1 1,1 1-1,16-23 1,66-71-992,-58 71 948,293-373-2414,-312 391 2632,-2-2 1,0 1-1,-1-2 0,16-44 0,-26 62 152,-1 0 0,1 1-1,-1-1 1,0 0 0,0 0-1,0 1 1,0-1 0,-1 0-1,0 1 1,1-1 0,-1 0-1,-1 1 1,1-1 0,0 1-1,-1 0 1,0-1-1,0 1 1,0 0 0,0 0-1,0 0 1,-1 0 0,1 0-1,-1 1 1,0-1 0,1 1-1,-1 0 1,-1-1 0,1 2-1,0-1 1,0 0 0,-1 0-1,1 1 1,-1 0-1,-4-1 1,5 1 116,-3 3-26,-20 8 20,25-9-85,-1-1 0,1 1 1,0 0-1,-1 0 0,1 0 0,0 1 0,0-1 1,-1 0-1,1 0 0,0 1 0,0-1 1,0 0-1,1 1 0,-1-1 0,0 1 1,0-1-1,1 1 0,-1 0 0,1-1 0,0 1 1,-1 3-1,-1 0 64,-4 20 172,1 0-1,1 0 0,0 30 1,-3 11 153,-20 208 1123,11-106-690,12-89-340,3-46 388,-8 46 0,9-77-454,0 3 8,0 4-379,0-8-29,0-1 0,0 0-1,0 0 1,0 0 0,0 0 0,0 1 0,0-1-1,0 0 1,0 0 0,0 0 0,0 0 0,0 1 0,0-1-1,0 0 1,0 0 0,0 0 0,0 1 0,0-1-1,0 0 1,0 0 0,0 0 0,0 0 0,0 0-1,0 1 1,0-1 0,1 0 0,-1 0 0,0 0-1,0 0 1,0 0 0,0 1 0,0-1 0,0 0-1,1 0 1,-1 0 0,0 0 0,0 0 0,0 0-1,0 0 1,1 0 0,-1 0 0,0 0 0,0 0-1,0 0 1,1 0 0,-1 0 0,0 0 0,0 0-1,0 0 1,0 0 0,1 0 0,-1 0 0,0 0-1,0 0 1,0 0 0,0 0 0,1 0 0,-1 0-1,0 0 1,0 0 0,0 0 0,0-1 0,0 1 0,1 0-1,-1 0 1,0 0 0,0 0 0,0 0 0,0-1-1,71-86 478,-45 52-339,2 0 0,2 2 0,34-30-1,-58 57-162,-5 4-5,1 1 0,0-1 0,0 0 0,0 1 0,0-1 0,1 1 0,-1 0 0,0 0 0,1 0 0,-1 0 0,0 0 0,1 0 0,-1 0 0,1 1 0,0-1 0,2 1 0,-2-1-2,-1 1 0,1-1 0,0 1 0,0 0 0,-1-1 0,1 1 0,0 1 0,-1-1 0,1 0 0,0 1 1,0-1-1,-1 1 0,1 0 0,-1 0 0,1 0 0,0 0 0,-1 0 0,0 0 0,1 1 0,-1-1 0,2 3 0,-1-1 0,0 1 0,0-1 0,-1 1 0,0-1-1,0 1 1,0 0 0,0 0 0,0 0 0,-1 0 0,1 0 0,-1 0 0,0 6 0,1 4 2,-1-1 1,0 1-1,-1-1 1,-1 1-1,0-1 1,-1 1 0,-6 24-1,3-24 10,0 0-1,-1-1 1,0 0 0,-1 0-1,0 0 1,-1 0 0,-1-1-1,0-1 1,-1 1 0,0-2-1,0 1 1,-1-1 0,-20 13-1,29-21-15,9-10-888,14-11 575,1 2 0,0 0 0,43-23 0,3 0-522,116-90 0,-147 99 634,-1-2 0,-2-1 0,-2-1 0,38-54 0,-37 41-111,-1-1 0,-3-1 1,43-102-1,-71 149 251,-8 10-39,-10 14 126,0 0-1,1 1 0,-20 38 1,22-32 15,2 0 1,0 0 0,2 2-1,1-1 1,-8 48 0,15-66-23,2 0 1,-1 1 0,1-1 0,1 0 0,0 0-1,0 0 1,1 0 0,5 13 0,-5-17-8,1 0 0,0-1 0,0 0 0,0 0 0,1 0 0,0 0 0,1 0 0,-1-1 0,1 0 0,0 0 1,0 0-1,0 0 0,1-1 0,7 5 0,-4-4-49,0-1 1,1 1-1,-1-2 0,1 1 1,0-1-1,0-1 1,0 0-1,0 0 0,1-1 1,-1 0-1,0-1 0,1 0 1,-1-1-1,1 0 1,-1 0-1,0-1 0,16-5 1,-13 2-5,0 0 1,0 0 0,-1-1 0,0 0-1,0-1 1,0-1 0,-1 0 0,-1 0-1,1-1 1,-1 0 0,-1-1-1,16-19 1,-15 13-42,1 0 0,-2 0-1,0-1 1,13-34 0,-22 48 16,0-1 28,-4-13 46,4 13 127,-8 6 1,-22 8 41,28-9-147,0-1 1,0 1 0,0-1-1,0 1 1,0 0 0,0 0-1,0 0 1,1 0 0,-1 1-1,0-1 1,0 0-1,1 1 1,-1-1 0,1 1-1,-2 2 1,-3 3 56,-2 0 7,0 1-1,0 0 0,1 0 1,0 0-1,1 1 1,0 0-1,0 0 1,1 1-1,0 0 0,1 0 1,0 0-1,1 0 1,0 1-1,0-1 1,-2 22-1,5-29-217,0 0 0,0 0 0,1-1 0,-1 1 0,0 0 0,1-1 0,0 1 0,0 0-1,0-1 1,0 1 0,0-1 0,0 1 0,1-1 0,-1 0 0,1 1 0,-1-1 0,1 0 0,0 0 0,0 0 0,0 0 0,0-1 0,0 1 0,1 0 0,-1-1 0,0 0 0,1 1-1,-1-1 1,1 0 0,-1 0 0,1-1 0,0 1 0,-1 0 0,1-1 0,0 0 0,0 1 0,4-1 0,9 0-1351,1-1-1,-1 0 1,1-1 0,25-6-1,-38 7 1274,61-14-4208,23-6-1826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37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339 75 10961,'2'-2'-232,"15"-18"-958,-16 19 1196,0 0 0,-1 0-1,1 0 1,-1 1-1,1-1 1,-1 0 0,1 0-1,-1 0 1,1 0 0,-1 0-1,0 0 1,1 0 0,-1 0-1,0 0 1,0 0-1,0 0 1,0 0 0,0 0-1,0 0 1,0 0 0,0 0-1,-1-1 1,-12-18 191,5 14 52,-5 4-63,0 1 1,0 1 0,0 0-1,0 0 1,0 1-1,1 1 1,-1 1-1,0-1 1,1 2 0,-14 5-1,9-3 72,0 1-1,1 1 1,0 0 0,0 1-1,1 1 1,-28 23 0,39-29-176,-1 0 1,1 1 0,0-1-1,1 1 1,-1 0 0,1 0 0,0 0-1,0 0 1,0 0 0,1 1-1,0-1 1,0 1 0,0 0 0,1-1-1,0 1 1,0 0 0,0 0-1,1 0 1,0 0 0,1 8-1,1-4 36,0 0 0,0-1-1,2 1 1,-1-1 0,1 0 0,0 1-1,1-2 1,0 1 0,1-1-1,-1 1 1,11 9 0,22 22 388,3-1 0,77 57 1,24 22 480,-138-115-934,-1 0 0,0 0 0,1 0-1,-1 1 1,-1-1 0,1 1 0,-1 0-1,1 0 1,-1 0 0,0 0 0,0 0-1,-1 0 1,1 1 0,-1-1 0,0 0-1,1 8 1,-3-10-27,1-1 0,0 1-1,-1 0 1,1 0 0,-1 0 0,1 0-1,-1 0 1,0 0 0,0 0 0,0-1-1,0 1 1,0 0 0,-1-1 0,1 1-1,-3 1 1,1 1 38,-2 2-4,0 0-1,0-1 0,-1 1 1,0-2-1,0 1 1,0 0-1,-1-1 0,1 0 1,-10 3-1,-8 3 112,-35 9 0,31-11-53,-157 42 632,176-51-1577,21-7 580,27-11 16,-3 5-313,1 2 0,60-11 0,-28 8 109,15-6-29,141-38-855,-172 42 1177,-1-2 0,57-30 0,-99 44 208,-1 0-1,0-1 1,0 0-1,-1 0 0,1-1 1,13-15-1,-21 21-57,-1 1 0,0 0 0,1-1-1,-1 1 1,0-1 0,1 1 0,-1-1 0,0 1-1,0-1 1,1 1 0,-1-1 0,0 0 0,0 1-1,0-1 1,0 1 0,0-1 0,0 1-1,0-1 1,0 0 0,0 1 0,0-1 0,0 1-1,0-1 1,0 1 0,0-1 0,-1 0 0,1 1-1,0-1 1,0 1 0,-1-1 0,1 1-1,0-1 1,-1 1 0,1-1 0,0 1 0,-1 0-1,1-1 1,-1 1 0,1-1 0,-1 1 0,1 0-1,-1-1 1,-19-7 172,19 7-203,-1 1 34,1-1-1,-1 0 1,1 1-1,-1-1 0,0 1 1,1-1-1,-1 1 1,0 0-1,1 0 1,-1 0-1,0 0 1,1 0-1,-1 0 0,0 0 1,1 0-1,-1 1 1,0-1-1,-1 1 1,-2 1 28,-8-1 33,0 1 0,0 1 0,1 0 0,-1 0 0,0 1 0,1 1 0,0 0-1,0 1 1,1 1 0,0-1 0,0 2 0,0-1 0,1 2 0,0-1 0,-11 14-1,17-19-42,1 1 0,0 0 0,0 0 0,1 1-1,-1-1 1,1 0 0,0 1 0,0 0 0,0-1-1,1 1 1,0 0 0,0 0 0,0 0 0,0 0-1,1 0 1,0 0 0,0 0 0,0 0 0,1 0-1,-1 0 1,1 0 0,1 0 0,-1 0-1,0-1 1,1 1 0,0 0 0,3 5 0,-1-3 45,1-1 0,0 1 0,0-1 0,0 0 0,0 0 0,1-1 0,0 1 1,0-1-1,1-1 0,-1 1 0,1-1 0,0 0 0,0-1 0,1 1 0,-1-1 1,11 2-1,-13-4-4,0-1 0,0 1 0,0-1 0,1 0 0,-1-1 0,0 1 0,0-1 0,0 0 0,0 0 0,0-1 0,0 1 0,0-1 1,-1 0-1,1-1 0,6-3 0,6-5 172,-1 0 1,21-19-1,-29 23-165,70-56 435,-69 56-467,1 1-1,-1 0 1,1 1-1,1 0 1,-1 0 0,16-4-1,-19 9-22,31 5-11,-27 1-14,-6-1 1,0-2-4,-1 1 0,1-1 0,-1 1 0,0 0 0,0 0 0,-1 0 0,1 1 1,-1 0-1,0-1 0,0 1 0,-1 0 0,1 0 0,-1 1 0,0-1 0,-1 0 0,3 8 0,-2-2-15,-1-1-1,1 0 1,-2 1 0,1-1 0,-1 0-1,-1 1 1,-3 17 0,2-19 21,-1-1 0,0 1 0,-1 0 0,0-1 1,0 0-1,-1 0 0,0 0 0,0-1 0,-11 12 0,14-16 39,4-15-36,-1 5-7,0-1-5,1 1-1,0-1 1,0 0 0,1 1-1,0-1 1,0 1 0,0 0 0,8-11-1,10-9-214,0 1 0,2 1 0,0 1-1,33-25 1,-7 11-1492,74-42 0,-112 73 1513,0-1 0,-1 1 0,0-2 0,0 1 0,-1-1 0,0-1 0,0 0 0,-1 0 0,0-1-1,-1 1 1,-1-2 0,1 1 0,8-24 0,7-19 276,30-61 1021,-52 115-1085,0-1 1,0 1-1,0-1 0,0 1 1,1 0-1,-1-1 0,0 1 0,0-1 1,0 1-1,1 0 0,-1-1 1,0 1-1,1 0 0,-1 0 1,0-1-1,0 1 0,1 0 1,-1 0-1,1-1 0,-1 1 0,0 0 1,1 0-1,-1 0 0,0-1 1,1 1-1,-1 0 0,1 0 1,-1 0-1,1 0 0,-1 0 1,0 0-1,1 0 0,-1 0 1,1 0-1,-1 0 0,0 0 0,1 0 1,-1 1-1,1-1 0,-1 0 1,0 0-1,1 0 0,-1 0 1,1 1-1,-1-1 0,0 0 1,1 0-1,-1 1 0,0-1 0,1 0 1,-1 1-1,0-1 0,0 0 1,1 1-1,-1-1 0,19 72 166,-4 0 0,10 101-1,-11-60-344,22 182-4684,-35-292 4060,-3 1 57,-3 13 54,5-17 648,-1 1-1,1-1 0,0 0 0,-1 1 0,1-1 1,0 0-1,-1 1 0,1-1 0,0 0 0,-1 1 1,1-1-1,0 0 0,-1 0 0,1 0 0,-1 1 1,1-1-1,-1 0 0,1 0 0,-1 0 0,1 0 1,0 0-1,-1 0 0,1 0 0,-1 0 0,1 0 1,-1 0-1,-7-1-173,1 0 110,0 0 0,0 0 0,-1-1-1,1 0 1,0 0 0,1-1 0,-10-4 0,-6-2 158,-109-32 4461,127 40-2087,16-2-1753,56-6 221,133-1 1,-114 8-584,-71 1-265,457-21 1037,-4-39-932,-467 61-174,9-2-229,0 0 1,0 0 0,0-2 0,0 1 0,0-1 0,17-10-1,-27 13-584,-42-15-3013,34 12 3342,-1 1 0,0 0-1,1 0 1,-15-2 0,-82-10-5184,47 6 1310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6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25 2976,'0'0'1151,"-6"-4"-608,-22-12 1576,24 15-1938,1 0 0,-1 0-1,0 0 1,0 1 0,0-1-1,0 1 1,0 0-1,0 1 1,0-1 0,1 0-1,-1 1 1,0 0 0,0 0-1,0 0 1,1 1 0,-1-1-1,0 1 1,1 0 0,-5 2-1,-12 9 559,-38 28-1,44-31-399,1 0-142,0 1-1,1 0 1,0 0-1,0 1 0,1 0 1,1 1-1,-14 22 1,21-30-105,1 1 0,-1-1 0,1 1 1,0 0-1,0 0 0,0 0 0,1 0 1,0 0-1,1 0 0,-1 0 0,1 1 1,0-1-1,0 0 0,1 0 0,0 0 1,0 0-1,1 1 0,-1-2 0,1 1 0,0 0 1,1 0-1,0-1 0,4 8 0,3 2 80,1-1 0,0 0 0,1-1 0,1 0 0,0-1-1,0 0 1,22 14 0,111 60 602,-139-82-732,132 66 686,76 44 405,-208-110-1135,1 1-1,-1 0 0,0 0 1,0 1-1,0 0 1,-1 1-1,0-1 0,9 13 1,-15-18-41,1 0 0,-1 0 0,1 0 0,-1 1 0,0-1 0,0 0 0,1 0 0,-1 0 0,0 0 0,0 0 0,0 1 0,0-1 0,0 0 0,0 0 0,-1 0 0,0 2 0,1 0-116,-4 6-598,-2-2 332,-1 0 0,1-1 0,-1 0-1,-1 0 1,1-1 0,-1 0 0,0 0 0,0-1 0,-1 0 0,1-1-1,-1 0 1,0 0 0,-10 2 0,-6 0-1336,0-1-1,0-1 1,-48 0 0,18-6-1771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7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1 384 7517,'7'-39'-240,"4"5"60,4 0 140,4 4 108,4-2 88,6-5 28,7 3 4,5 2-32,4 4 0,5 2-8,5 5-108,4 3-192,3 10-196,2-1-292,-6 8-632,-1 1-681,0 1 21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7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48 5268,'11'-31'118,"-10"28"101,1-6 79,-1 4-107,-1 9 1785,-44 190-2005,0-62-4426,33-105 2725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8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23 4600,'5'-19'-499,"-7"15"402,-14 22 398,2-2-320,-10 6 124,-2-1 0,0-1 0,-37 20-1,26-16-30,-11 5 221,-2-2 0,-74 29 0,309-55 1460,-112 0-1436,106 6 707,-176-7-940,0 0 0,0 0 0,0 0 0,0 0-1,0-1 1,0 1 0,0-1 0,0 0 0,0 0 0,0 0 0,0-1-1,4-1 1,-5 1 186,-2-2 30,-2-15 123,-2 0 0,0 1 0,-1 0 0,0 0 0,-10-19-1,0-6 424,-2-26 3079,149 543-30,-125-448-3809,36 175-2163,-39-168-383,-2 0 0,-1 38 0,-3-15-3353,2-36 1164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100 142 9253,'5'-27'527,"-1"-1"0,-2 1 0,0-33 0,-6 70-604,-9 24-51,2-4-1483,-1 1 1,-22 40 0,15-43-523,-1 0-203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2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8049,'1'-6'-67,"0"0"-1,1 1 1,0-1 0,0 0 0,0 0 0,1 1 0,-1 0 0,1-1-1,7-7 1,-8 11 113,1-1-1,0 0 0,0 1 1,1 0-1,-1 0 0,0 0 1,1 0-1,-1 0 0,1 0 1,0 1-1,0 0 0,-1 0 1,1 0-1,0 0 0,7 0 1,7 0 172,0 1-1,0 1 1,0 1 0,-1 0 0,1 1 0,-1 1-1,1 1 1,-1 1 0,18 8 0,-2 0 197,-2 3 1,0 0-1,46 34 0,-69-44-277,1-1 0,-1 2 0,0-1-1,-1 1 1,0 0 0,0 0 0,0 1-1,-1 0 1,-1 0 0,6 11 0,-9-15-63,0 1 0,-1-1 0,1 1 1,-1-1-1,0 1 0,-1-1 0,1 1 1,-1 0-1,0-1 0,0 1 0,-1 0 1,0-1-1,0 1 0,0-1 0,-1 1 1,0-1-1,0 1 0,0-1 1,0 0-1,-6 8 0,-2 2 19,-1 0 0,-1-1 0,-1 0 1,0-1-1,0 0 0,-1-1 0,-18 11 0,-114 65-3653,97-66-3921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6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6421,'2'-1'-25,"0"-2"-28,1 1-1,0 0 1,0-1-1,1 1 0,-1 0 1,0 0-1,1 1 0,-1-1 1,1 1-1,0 0 0,-1-1 1,1 2-1,0-1 1,0 0-1,0 1 0,-1 0 1,1 0-1,0 0 0,0 0 1,0 0-1,4 2 0,12 2 263,0 1-1,0 1 0,-1 1 0,0 0 0,0 2 1,-1 0-1,0 1 0,0 0 0,-1 2 0,-1 0 1,0 1-1,-1 1 0,0 0 0,-1 1 0,19 22 4530,-34-48-2807,0 5-1911,1-1 1,-1 1 0,1-1-1,1 1 1,-1 0-1,1-1 1,0 1-1,0 0 1,1-1 0,0 1-1,4-9 1,4 0-565,0 1 0,1 0 0,19-20 0,-19 24-1045,-1 1 0,2-1 0,-1 2 0,23-14 0,-14 13-1689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9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14 332 5485,'-10'-15'-654,"7"3"736,3 9 485,0-1-314,3-13 23,-2 12 4,12-32 1147,-8 24-1195,1-1 0,0 1 0,1 0 0,1 1 0,0 0 0,0 0 0,1 0 0,1 1 0,0 1 0,1 0 0,-1 0 0,2 1 0,0 0 0,24-13 0,-20 13-163,0 1 1,0 1 0,1 0-1,0 1 1,0 1-1,1 1 1,-1 0 0,1 1-1,0 1 1,0 1-1,27 1 1,-40 0-45,0 1 0,0-1-1,-1 1 1,1 0 0,0 0 0,-1 1-1,1 0 1,-1-1 0,1 2 0,-1-1-1,0 0 1,0 1 0,0 0 0,0-1-1,0 2 1,-1-1 0,0 0 0,1 1-1,-1-1 1,0 1 0,-1 0 0,1 0-1,2 6 1,-4-7-11,0 0-1,-1 0 1,1 0 0,-1 0-1,1 0 1,-1 0-1,0 0 1,-1 0 0,1 0-1,0 0 1,-1 0 0,1 0-1,-1 0 1,-1 3-1,0 0 27,-6 18 102,-16 37 0,-3 6 176,27-65-292,-1 1-1,1-1 0,0 1 0,0-1 1,-1 0-1,2 1 0,-1-1 1,0 1-1,0-1 0,1 0 0,-1 1 1,1-1-1,0 0 0,0 1 1,-1-1-1,2 0 0,-1 0 0,0 0 1,0 0-1,1 0 0,-1 0 1,1 0-1,-1 0 0,1-1 0,0 1 1,0-1-1,0 1 0,0-1 1,3 2-1,7 4 96,1-1 1,-1 0 0,1-1-1,14 4 1,-5-2 59,-9-2-76,1 0-1,-2 1 1,1 1 0,-1 0-1,19 15 1,-26-19-66,-1 1 1,0 1 0,0-1-1,0 0 1,0 1 0,0 0-1,-1 0 1,0 0 0,0 0-1,-1 1 1,1-1 0,-1 1-1,0 0 1,0-1 0,0 10-1,-2-12-19,0 1-1,0 0 0,0 0 1,-1-1-1,0 1 0,0 0 0,0-1 1,0 1-1,0-1 0,-1 1 1,0-1-1,1 0 0,-1 0 0,-1 0 1,1 0-1,0 0 0,-1 0 0,-3 3 1,-5 4 26,1-1 0,-1 0 0,-16 10 0,-28 13-274,-111 47 0,13-21-3137,36-24-3913,88-27 3401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9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77 8681,'-1'-4'38,"-22"-66"2271,22 67-1677,-1 13-612,-4 10-471,1-1-1,-2-1 1,-1 1-1,0-1 1,-1 0-1,-1-1 1,-14 19-1,7-15-1508,-26 25 0,12-20-332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50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17 428 5961,'4'-17'443,"0"-1"1,-1 1 0,0-26-1,-3 40-139,-11-36 1153,5 16-480,-7-39 0,13 57-929,0 1 0,0 0-1,1 0 1,-1 0 0,1 0-1,0 0 1,0 0-1,1 0 1,-1 0 0,1 0-1,0 0 1,0 1-1,4-7 1,34-37 307,-30 37-302,1 1 0,-1 1-1,2 0 1,-1 1-1,1 0 1,0 1-1,0 0 1,1 1-1,14-5 1,-8 5 0,-1 0 0,1 1 0,1 1 0,-1 1 0,34 0 1,-44 2-28,-1 1 1,0 0-1,1 0 1,-1 1 0,0 0-1,0 1 1,0-1-1,0 2 1,-1-1 0,8 5-1,-12-6-9,0 0-1,0 0 0,0 1 1,0-1-1,-1 1 1,1-1-1,-1 1 0,0 0 1,0 0-1,0 0 0,0 0 1,-1 0-1,1 0 1,-1 1-1,1-1 0,-1 0 1,0 1-1,-1-1 1,1 1-1,-1 0 0,1-1 1,-1 1-1,0-1 1,0 1-1,-1 5 0,-3 10 50,-1 1 0,0-1 0,-1 0 0,-1-1 0,-1 1 0,-10 17 0,-68 101 294,36-66 543,-2-1 0,-64 63 0,108-126-410,0 3 2245,8-10-2666,24-8-80,-1 0 0,2 2 0,-1 1 0,46-3 0,216 19-5240,-74 2-3048,-142-13 2867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50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19 11421,'44'-18'1418,"-54"35"-1661,0-1 0,-15 18 1,16-23-624,0-1-1,0-1 1,-1 1-1,0-2 1,-1 1 0,0-1-1,0-1 1,-13 6 0,-5 1-1592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51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12 244 6185,'-11'-90'1456,"10"72"-222,1 1 0,1 0 0,0 0 1,2 0-1,7-31 0,-1 29 556,-9 19-1740,0 0 1,0 0-1,1 0 1,-1 0 0,0 0-1,1 0 1,-1 0 0,0 0-1,0 0 1,1 0 0,-1 0-1,0 0 1,0 0 0,1 0-1,-1 0 1,0 0-1,0 0 1,1 0 0,-1 0-1,0 0 1,0 1 0,1-1-1,-1 0 1,0 0 0,0 0-1,1 0 1,-1 1-1,0-1 1,0 0 0,0 0-1,0 0 1,1 1 0,-1-1-1,0 0 1,0 0 0,0 1-1,0-1 1,0 0 0,3 6 120,-1-1 0,-1 1 0,1-1 0,-1 1 0,0-1 0,1 9 0,4 29-45,2 0 1,25 76-1,43 78-3870,14-11-3469,-69-144 4072,-3-6-1292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48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35 232 4272,'-2'-4'663,"-28"-80"3958,29 81-4117,1-4 3156,-1 17-2983,0 23-761,5 7 759,1 0 0,21 76 0,-18-92-252,0-1-1,1 0 0,2 0 0,0-1 1,26 36-1,-36-56-350,0-1 1,0 1 0,1 0-1,-1-1 1,1 1-1,-1-1 1,1 0-1,0 1 1,-1-1 0,1 0-1,0 0 1,0 0-1,0 0 1,0-1 0,0 1-1,0 0 1,0-1-1,0 1 1,0-1 0,0 0-1,3 0 1,-1 0 18,0-1 0,0 0-1,0 0 1,-1 0 0,1 0 0,0 0 0,-1-1 0,1 0 0,-1 0 0,6-4 0,5-5 97,-2-1 0,1 0 1,-2 0-1,13-18 1,21-33 277,-4-3 0,46-96 1,-62 113-267,0 5-80,-24 41-46,-5 11-65,-39 68 309,-3-2 0,-90 110 1,99-130 2383,36-52-2101,5 2-471,-1 0-86,-2-2-32,0-1 0,0 1 1,0-1-1,0 0 1,0 1-1,0-1 0,1 0 1,-1 0-1,0 0 1,1 0-1,-1 0 1,1 0-1,-1-1 0,1 1 1,0 0-1,-1-1 1,1 1-1,0-1 1,-1 1-1,1-1 0,0 0 1,0 0-1,2 0 1,9 0 33,0-1 1,0-1-1,0 0 0,0-1 1,0 0-1,-1-1 1,1 0-1,-1-1 1,0-1-1,-1 1 1,1-2-1,-1 0 0,15-12 1,-6 2-6,0-1-1,-1-2 1,-1 0-1,-1 0 1,25-42 0,-33 48 16,88-125-2287,-39 78-4044,-42 48 2138,1 0 1,22-13 0,-6 5-2993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0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304 106 12285,'0'0'-698,"1"-4"143,0 0 582,1-1 0,-1 0 0,0 1 0,-1-1-1,1 0 1,-1 0 0,0 1 0,0-1 0,0 0-1,-1 0 1,0 0 0,1 1 0,-2-1 0,-2-8-1,3 9 215,-10-3 181,10 6-381,1 0-1,-1 1 0,0-1 1,0 0-1,0 0 0,0 0 0,0 1 1,0-1-1,0 0 0,0 1 1,0-1-1,0 1 0,0-1 0,-1 1 1,1-1-1,0 1 0,0 0 1,0 0-1,-1 0 0,1-1 1,-3 2-1,-15 1 278,0 1 0,0 1 1,1 0-1,-32 13 0,36-12-104,1 1-1,0 1 1,0 0-1,0 0 1,1 1-1,0 1 0,-14 12 1,24-18-125,0-1-1,0 1 1,-1-1 0,2 1-1,-1 0 1,0 0 0,1 0 0,-1 0-1,1 0 1,0 0 0,0 0-1,0 0 1,0 1 0,0-1-1,1 0 1,0 1 0,0 3 0,0-1 2,1-1-1,0 0 1,0 1 0,1-1 0,-1 0 0,1 0 0,1 0 0,-1 0 0,6 8 0,2 2 96,2 0 0,0-1 0,1-1 0,0 0 1,18 14-1,126 83 843,-97-70-462,69 58 0,-123-93-678,-1 1-1,0 0 1,0 1 0,-1-1-1,1 1 1,-1 0 0,-1 0 0,0 0-1,0 0 1,4 16 0,-6-21-793,-3 2-267,-7 13-306,9-16 1344,-1 0-1,1 0 0,0-1 0,-1 1 1,1-1-1,-1 1 0,1 0 1,-1-1-1,0 1 0,1-1 1,-1 1-1,1-1 0,-1 1 0,0-1 1,0 0-1,1 1 0,-1-1 1,0 0-1,0 0 0,1 1 0,-1-1 1,0 0-1,0 0 0,-1 0 1,-8-2-6960,-24-13 2041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10629,'0'0'-160,"0"-30"204,4 6 80,1 13 152,20-12-160,-2 14 0,4 1-24,5 1-72,13 1-228,10 4-372,13-2-548,5-1-712,29-1-713,3-1-539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1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14 7729,'0'0'704,"-4"1"-378,-14 3 36,14-3 13,-6 2-161,0 0 0,0 0 1,1 1-1,-1 0 0,1 1 1,0 0-1,-13 10 0,-6 2-16,-153 95 469,51-29-226,34-25 878,94-57-437,11 0-692,66 1 698,-1-4 1,137-19 0,-205 21-754,1-1 1,-1-1-1,0 1 0,1-1 1,-1-1-1,0 1 1,0-1-1,-1 0 0,1 0 1,0 0-1,-1-1 1,9-7-1,-11 7-57,0 1 1,0-1-1,0 0 0,-1 0 1,1-1-1,-1 1 1,0 0-1,0-1 0,-1 1 1,1-1-1,-1 0 1,0 1-1,0-1 0,0 0 1,-1 0-1,0 0 1,0-8-1,-2-2 170,0-1 0,0 1 0,-2 0 0,0 1 0,0-1 0,-2 1 0,1-1 0,-2 2 0,0-1 0,-12-17-1,18 30-226,1 0-1,0 1 1,-1-1-1,1 1 0,0-1 1,-1 1-1,1-1 0,0 1 1,-1-1-1,1 1 0,-1 0 1,1-1-1,-1 1 0,1 0 1,-1-1-1,1 1 0,-1 0 1,1 0-1,-1-1 1,1 1-1,-1 0 0,0 0 1,1 0-1,-1 0 0,1 0 1,-1 0-1,0 0 0,1 0 1,-1 0-1,0 0 0,1 0 1,-1 0-1,1 0 0,-1 0 1,1 0-1,-1 1 1,0-1-1,1 0 0,-1 0 1,1 1-1,-1-1 0,1 1 1,-1-1-1,1 0 0,0 1 1,-1-1-1,1 1 0,-1 0 1,-12 23 374,12-23-430,0 3 73,0 0 0,0 0 0,0 1 1,1-1-1,-1 0 0,1 0 0,0 1 0,0-1 0,0 0 0,1 0 1,1 8-1,18 44 247,-13-39-194,10 24-325,1-1 0,3-1 0,1-1 0,1-1 1,53 62-1,-49-69-1456,1-1 1,42 33 0,-44-42-1054,1-2 0,1 0 0,36 16-1,-37-22-3619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4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0 6273,'-3'2'476,"-2"1"-202,1 1-1,0 0 1,-1 0-1,1 0 1,0 0-1,1 0 1,-1 1-1,1-1 1,0 1-1,0 0 0,-3 9 1,5-11 212,0-3-450,1 1 0,-1-1 0,1 1 0,0 0 0,-1 0 0,1-1 0,0 1 0,0 0 0,0 0 0,-1-1 0,1 1 0,0 0 0,0 0 0,0 0 0,0-1-1,0 1 1,1 0 0,-1 0 0,0 14 528,-2 1-584,0 0 1,-1-1-1,-1 1 1,-10 25-1,10-33-646,1 0 1,-2 0-1,1 0 0,-1-1 1,0 0-1,-1 0 0,0 0 1,0 0-1,0-1 0,-13 9 1,-8 3-1823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6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7457,'4'1'56,"12"1"86,-12-2 2263,-4 0-2371,1 0-1,-1 0 0,1 0 0,-1 1 1,0-1-1,1 0 0,-1 0 0,1 0 1,-1 1-1,0-1 0,1 0 0,-1 1 1,1-1-1,-1 0 0,0 1 0,1-1 1,-1 0-1,0 1 0,0-1 0,1 1 1,-1-1-1,0 0 0,0 1 1,0-1-1,1 1 0,-1-1 0,0 1 1,0-1-1,0 1 0,0-1 0,0 1 1,0-1-1,0 0 0,0 1 0,0-1 1,0 1-1,0-1 0,0 1 0,-1-1 1,1 1-1,0-1 0,0 1 0,-1 0 1,0 1 1,-65 108 1897,58-94-1648,1 0-1,1 0 1,0 1-1,0 0 1,-3 26 0,8-41-258,1 0 0,-1 0 1,1 0-1,0 0 1,0 0-1,0 0 0,0 0 1,0 0-1,0 0 0,1 0 1,-1 0-1,0 0 1,1 0-1,0 0 0,0 0 1,-1 0-1,1 0 0,0 0 1,0-1-1,1 1 1,-1 0-1,0-1 0,0 1 1,1-1-1,-1 0 0,1 1 1,0-1-1,-1 0 1,1 0-1,0 0 0,-1 0 1,1 0-1,0 0 0,0 0 1,0-1-1,0 1 1,0-1-1,0 0 0,0 1 1,0-1-1,3 0 0,2 0 21,-1 0-1,1 0 0,0-1 0,-1 0 0,1-1 0,0 1 0,-1-1 1,0 0-1,1-1 0,-1 1 0,6-5 0,-7 4-11,0-1-1,-1 0 0,1 0 1,-1-1-1,0 0 0,0 1 1,-1-1-1,1 0 1,-1-1-1,0 1 0,0-1 1,-1 1-1,0-1 0,0 0 1,0 0-1,-1 0 1,0 0-1,0 0 0,1-11 1,-2 5-105,0 1 0,0-1 0,-1 0 0,-1 0 0,0 1 0,0-1 1,-1 1-1,-1-1 0,-6-13 0,-9 9-2680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5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35 4392,'-9'-21'332,"7"16"3317,-1 2-3045,3 3-569,-1 0 1,1-1-1,0 1 1,0 0-1,0-1 0,0 1 1,-1 0-1,1 0 1,0-1-1,0 1 1,0 0-1,-1 0 0,1-1 1,0 1-1,0 0 1,-1 0-1,1 0 1,0 0-1,-1-1 0,1 1 1,0 0-1,0 0 1,-1 0-1,1 0 1,0 0-1,-1 0 0,1 0 1,0 0-1,-1 0 1,1 0-1,0 0 0,-1 0 1,1 0-1,0 0 1,-1 0-1,1 0 1,0 0-1,0 1 0,-1-1 1,1 0-1,0 0 1,-1 0-1,1 0 1,0 1-1,0-1 0,-1 0 1,1 0-1,0 0 1,0 1-1,0-1 1,-1 1-1,-20 26 583,2 2 0,-30 56 0,15-16-2170,0-1-4409,24-50 2657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28 8237,'-48'-7'262,"39"5"452,6 0-229,-6-8 164,9 10-418,-1-1-1,1 1 0,0-1 1,-1 1-1,1-1 0,-1 1 0,1 0 1,-1-1-1,1 1 0,-1-1 1,0 1-1,1 0 0,-1-1 0,1 1 1,-1 0-1,0 0 0,1 0 1,-1 0-1,0-1 0,1 1 0,-1 0 1,0 0-1,1 0 0,-1 0 1,0 0-1,-3 5-170,1-1 1,1 1-1,-1-1 1,1 1-1,-1 0 1,1 0-1,-2 10 1,2-5-507,0 0 0,-1-1 0,0 1 0,-4 10 1,3-13-613,0 0 1,0 0-1,-1 0 0,0 0 1,0 0-1,0-1 1,-1 0-1,-10 8 1,1-2-2159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2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55 171 7561,'0'0'357,"-3"-1"-20,-1-1-157,1 0-1,0 0 0,-1 0 0,1 0 0,0-1 0,0 1 0,1-1 1,-1 0-1,0 0 0,1 0 0,0 0 0,0 0 0,0-1 0,0 1 0,0-1 1,1 1-1,-1-1 0,1 0 0,0 1 0,0-1 0,0-5 0,0 6 238,1 3-390,1-1-1,-1 1 0,0-1 1,0 1-1,1 0 1,-1-1-1,0 1 1,0-1-1,1 1 0,-1-1 1,0 1-1,0-1 1,0 1-1,0-1 1,0 1-1,0-1 0,0 1 1,0-1-1,0 0 1,0 1-1,0-1 1,0 1-1,-1-1 0,2-18 546,1 15-486,0 0 0,1 0 0,-1 0-1,1 0 1,-1 0 0,1 1 0,0-1-1,1 1 1,-1 0 0,0 0 0,1 0-1,0 0 1,0 1 0,0-1 0,0 1-1,0 0 1,0 0 0,1 0 0,-1 1-1,0 0 1,1 0 0,0 0 0,-1 0 0,1 0-1,-1 1 1,8 0 0,-2 0-26,0 1 1,0-1-1,0 2 1,0-1-1,0 1 1,-1 1 0,1 0-1,-1 0 1,1 1-1,-1 0 1,0 1-1,0 0 1,-1 0-1,0 1 1,0 0-1,13 12 1,-15-12-19,-1-1 1,-1 1-1,1-1 0,-1 1 0,0 1 1,0-1-1,-1 1 0,0-1 1,0 1-1,-1 0 0,0 0 1,0 0-1,0 0 0,-1 1 1,0-1-1,0 0 0,-1 0 1,0 1-1,0-1 0,-1 0 1,0 1-1,0-1 0,-4 10 1,-3 4 167,-1-1 0,-1 1 0,-1-2 0,-21 31 0,-8 13 1448,38-60-1030,6-3-567,0 1 0,-1-1 1,1 1-1,-1 0 0,1 0 0,-1 0 1,5 2-1,28 6 171,-10-6-80,153 16 507,-151-14-576,0 0 0,0 3 1,-1 0-1,33 15 0,-54-20-63,0 0 1,0 0-1,0 1 1,-1-1-1,1 1 1,-1 1-1,0-1 1,0 1-1,0 0 1,-1 0-1,0 0 1,7 11-1,-9-13-8,-1 0 0,0 1-1,0-1 1,0 0 0,0 1 0,-1-1-1,1 1 1,-1-1 0,0 1-1,0-1 1,0 0 0,0 1 0,-1-1-1,0 1 1,1-1 0,-1 1-1,0-1 1,-1 0 0,1 0 0,-1 1-1,1-1 1,-1 0 0,0 0-1,0-1 1,0 1 0,-5 4 0,-6 7-52,0-1 1,-1 0 0,-1-1-1,0-1 1,-1 0 0,0-2 0,-30 15-1,8-8-1594,-1-1-1,-60 13 1,86-25-260,0 0 0,0-2 0,-17 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2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655 108 10109,'0'0'-265,"-7"-2"-77,-18-7 602,18 7 40,-5 4 51,-1 0 1,0 0 0,-15 6 0,2-1 168,5-3 52,-1-1 0,1-2 1,0 0-1,-1-1 0,1 0 0,-1-2 0,1-1 0,0-1 1,0-1-1,-35-12 0,54 17-498,0-1 0,0 0 0,0 0 0,0-1 0,0 1 0,1 0 0,-1-1 0,0 1 0,1-1 0,-1 1 0,1-1 0,-1 0 0,1 1 0,0-1 0,0 0 0,-2-3-1,2 3 268,3-3-41,6-17-20,-7 21-261,-1 0 0,1 0 1,-1 0-1,1 0 1,0-1-1,0 1 1,-1 0-1,1 0 1,0 0-1,0 0 1,0 1-1,0-1 0,0 0 1,0 0-1,0 1 1,1-1-1,-1 0 1,0 1-1,0-1 1,2 0-1,1 0 45,1-2-22,0 0 0,0 1 0,0 0-1,0 0 1,0 1 0,0 0 0,0-1-1,1 2 1,-1-1 0,1 1 0,-1-1-1,0 1 1,1 1 0,-1-1 0,0 1-1,1 0 1,-1 0 0,0 1 0,0-1-1,0 1 1,0 0 0,0 1 0,0-1-1,-1 1 1,1 0 0,6 5 0,-3-1 36,0 0 1,0 0 0,-1 0 0,0 1-1,0 0 1,-1 0 0,0 0-1,0 1 1,-1 0 0,-1 1 0,1-1-1,5 20 1,-7-13 23,-1 0 1,0 0-1,-2 1 0,0-1 0,0 0 0,-2 0 1,0 0-1,-1 0 0,0 0 0,-1 0 0,-11 25 1,0-5 78,-2-1 1,-1-1 0,-40 57 0,-162 168 790,105-132-4,111-121-823,1-4-51,1 0-1,0 0 1,0 0 0,0 0-1,1 1 1,-1-1-1,1 1 1,-1-1 0,1 1-1,0 0 1,-2 4 0,10-4 247,5 2-218,0-1-1,0 0 1,0-1 0,1 0-1,-1-1 1,21 1 0,87-4 361,-31-1-261,532 22-1491,-205 6-4058,-120-12-2327,-170-10 1131,-55-1-1007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6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0 5104,'0'0'2631,"-5"5"-2111,-17 13-15,16-13 1294,-8 8-123,6 8-1319,-2-1 1,0-1-1,-26 36 0,25-41-1221,0 0-1,-2-1 1,1-1 0,-1 0-1,-1 0 1,0-1 0,-1-1-1,0-1 1,-21 10-1,-13 1-2299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8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151 227 6473,'-27'-149'6544,"27"146"-5978,-1-1-16,-3-32 1014,4 33-559,0 0-532,-6-26 3205,-68 384-592,57-248-2349,-4 156 1,21-214-799,3 1 0,2 0 0,2-1 0,20 70 0,-6-50-1665,2 0 1,47 91 0,-59-138 160,-1 1 1,9 29 0,-16-41 116,-1-1 1,0 1-1,-1 0 1,1 13-1,-4 0-4698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118 238 11237,'-4'0'-497,"-12"-2"504,0 0 0,-30-10 0,42 11 578,-17-4 856,10-6 5845,33-7-7144,-21 17-131,0 0-1,0 0 1,0 0-1,1 0 0,-1 0 1,0 1-1,1-1 1,-1 0-1,0 1 1,1-1-1,-1 1 1,1-1-1,-1 1 0,1 0 1,-1 0-1,1 0 1,-1-1-1,1 2 1,1-1-1,3 0 25,41-6 189,1 2 0,74 3-1,-29 2-22,661-4 849,-56 2-358,119-13 119,2949-17 1257,-2852 41-1703,924 2 247,-1219-30-1258,-611 18 567,15-1-534,-1 0 0,1-1-1,-1-1 1,0-1-1,0-1 1,33-13 0,-54 18 439,1 0 0,-1-1 0,0 1 0,0 0 0,0-1 0,0 1 0,0-1 0,0 1 0,-1-1 0,1 0 0,0 1 0,0-1 0,0 0 0,0 0 0,-1 0 0,1 1 0,0-1 0,-1 0 0,1 0 0,-1 0 0,1 0 0,-1 0 0,1 0 0,-1 0 0,0 0 0,1 0 0,-1 0 0,0-1 0,0 1 0,0 0 0,0 0 0,0 0 0,0 0 0,0 0 0,0 0 0,0 0 0,-1 0 0,1 0 0,0-1 0,-1 1 0,1 0 0,-1 0 0,0-1 0,-2-2-589,-1 0 0,1 1-1,-1-1 1,1 1-1,-1 0 1,0 0-1,0 0 1,-9-4 0,-19-8-4766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0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39 554 9849,'-11'-5'-668,"8"3"80,1 1-685,-17-19 301,17 18 2194,1-1-929,1 2-80,0 1 0,0-1 1,0 0-1,-1 1 0,1-1 0,0 0 1,0 1-1,0-1 0,0 0 0,0 0 1,0 1-1,0-1 0,0 0 1,0 1-1,1-1 0,-1 0 0,0 1 1,0-1-1,1 0 0,-1 1 0,0-1 1,1 1-1,-1-1 0,1 0 1,-1 1-1,0-1 0,2 0 0,21-9 1729,42 6-2296,-48 3 1144,954-47 2516,1551-54-466,-1209 84-2052,865-22 45,-611-63-401,-1413 83 249,254-67-1,-402 85-594,0-1 0,1 1 0,-1-1 0,0 0 0,-1 0 0,1-1 0,-1 0 0,1 0 0,-1 0 0,0-1 0,4-5 0,-7 8 41,8-12 121,-10 14-243,0 0 0,0-1 1,0 1-1,1-1 0,-1 1 0,0 0 1,0 0-1,1-1 0,-1 1 0,0 0 1,0-1-1,1 1 0,-1 0 0,0 0 1,1-1-1,-1 1 0,1 0 0,-1 0 1,0 0-1,1 0 0,-1 0 0,1 0 1,-1-1-1,0 1 0,1 0 0,-1 0 0,1 0 1,-1 0-1,0 0 0,1 0 0,-1 1 1,1-1-1,0 0 0,3 9 7,1 1-1,-1 0 1,-1-1-1,0 1 1,0 1-1,1 15 1,2 26 234,26 339 1034,-26-238-1291,11 391 390,-17-183-8683,-6-275 3248,-1-31-1207,2-16-1590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6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212 310 2304,'-1'-3'742,"-9"-39"2558,-2 1 0,-17-41 0,-10-34 4448,38 113-7226,0 1-370,1 1 1,0-1 0,-1 0-1,1 1 1,-1-1-1,1 1 1,-1-1-1,0 1 1,1-1-1,-1 1 1,0 0-1,0-1 1,-2-1-1,3 3-120,-1 0-1,1 0 0,0 0 0,-1 0 0,1 0 1,0 0-1,-1 0 0,1 0 0,0 0 1,-1 0-1,1 1 0,0-1 0,-1 0 0,1 0 1,0 0-1,-1 0 0,1 1 0,0-1 0,0 0 1,-1 0-1,1 1 0,0-1 0,0 0 1,-1 0-1,1 1 0,0-1 0,0 0 0,0 1 1,0-1-1,-1 0 0,1 1 0,0-1 1,0 0-1,0 1 0,-10 36 459,2 7 195,-25 148 1985,-12 256 0,44-396-2732,-1 69-2084,9-42-3238,-1-62 2913,-5-15 1830,0-1 1,0 0-1,0 0 1,0 1-1,1-1 1,-1 0-1,0 0 1,1 0-1,-1 0 1,0 0-1,1-1 0,-1 1 1,1 0-1,-1-1 1,1 1-1,0-1 1,2 1-1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7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76 12361,'0'0'-1010,"-5"6"-3684,-16 20 4723,16-20 140,4-3-45,-2 8 32,2-8 23,0 1 30,-4 26 890,4-27-788,0 0 2,-13 48 1887,13-47-1884,-22 41 2851,21-43-1708,2-1-1374,0-1 0,-1 0 0,1 1 0,-1-1 0,1 1 0,-1-1 0,1 0 0,-1 0 0,1 1 0,-1-1 0,1 0 0,-1 0 0,1 0 0,-1 1 0,0-1 1,1 0-1,-1 0 0,1 0 0,-1 0 0,0 0 0,1 0 0,-1 0 0,1 0 0,-1 0 0,1-1 0,-1 1 0,0 0 0,1 0 0,-1 0 0,1-1 1,-1 1-1,1 0 0,-1-1 0,-2-1-58,-2-3 142,0 1-1,1-1 1,0 0-1,-1 0 0,-4-8 1,5 6-81,1 1 1,0 0 0,1-1-1,-1 0 1,2 0-1,-1 1 1,0-1-1,1 0 1,1 0 0,-1 0-1,1 0 1,0-1-1,1 1 1,-1 0 0,2 0-1,-1 0 1,1 1-1,0-1 1,0 0-1,0 1 1,1-1 0,0 1-1,1 0 1,-1 0-1,1 0 1,7-8-1,-8 10-70,0 0 0,0 0 0,0 1 0,1 0 0,-1-1 0,1 1 0,0 0 0,0 1 0,0-1 0,0 1 0,0 0 0,0 0 0,1 0 0,-1 0 0,1 1 0,-1 0 0,6-1 0,-7 1 0,4 3 1,2 2-2,-1 0 0,1 1 0,-1 0 0,1 0-1,-1 1 1,-1 0 0,1 0 0,-1 1 0,0 0 0,-1 0 0,1 0-1,-1 1 1,-1 0 0,0 1 0,0-1 0,0 1 0,-1 0 0,-1 0 0,4 11-1,-3-8 48,0 0 0,-1 1 0,0-1 0,-1 1 0,-1-1-1,0 1 1,-1-1 0,0 1 0,-1 0 0,0-1 0,-1 1 0,0-1-1,-1 1 1,-1-1 0,-5 13 0,-2-2 66,-2-1 1,-1 0-1,-1-1 0,0 0 1,-2-1-1,0-1 1,-1-1-1,-1 0 0,-1-2 1,-42 28-1,-119 71 3472,179-114-2222,16-3-1183,222-21 213,252 23-5620,39-1-10496,-395-5 7026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7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154 320 7557,'0'0'28,"1"1"1,-1-1 0,0 1-1,1-1 1,-1 1 0,0-1-1,1 0 1,-1 1 0,1-1-1,-1 0 1,1 1-1,-1-1 1,1 0 0,-1 1-1,1-1 1,-1 0 0,1 0-1,-1 0 1,1 0 0,-1 0-1,1 1 1,0-1 0,-1 0-1,1 0 1,-1 0 0,1 0-1,-1 0 1,1-1 0,-1 1-1,1 0 1,0 0-1,0 0 1,6-5 137,-1 0-1,0-1 1,1 1-1,-2-1 1,1 0 0,-1 0-1,0-1 1,0 0-1,0 0 1,6-14 0,-10 18-103,0 1 0,0 0 0,0 0 0,0-1 0,-1 1 0,1-1 0,-1 1 0,0-1 0,1 1 1,-1-1-1,0 1 0,-1-1 0,1 1 0,0-1 0,-1 1 0,1-1 0,-1 1 0,0 0 0,0-1 0,0 1 1,0 0-1,-2-4 0,3 5-56,-1 0 8,1 0-1,-1 1 0,0-1 0,1 0 0,-1 0 0,0 1 1,0-1-1,1 0 0,-1 1 0,0-1 0,0 1 0,0-1 1,0 1-1,0-1 0,0 1 0,0 0 0,0-1 0,0 1 1,0 0-1,0 0 0,0-1 0,0 1 0,-2 0 0,3 0 15,-2 0-10,1-1-1,-1 1 1,0-1 0,1 1-1,-1 0 1,0-1-1,1 1 1,-1 0 0,0 0-1,1 0 1,-1 0-1,0 1 1,0-1 0,1 0-1,-3 2 1,-1-1 36,-2 0-8,1 0-1,0 0 1,-1 1 0,1 0 0,0 0 0,0 0-1,0 1 1,0 0 0,1 0 0,-1 1-1,-6 4 1,0 3 57,0-1 0,0 1 0,-9 13 0,16-18-54,0 0-1,1 0 1,-1 1-1,2-1 0,-1 1 1,1 0-1,0 0 1,0 0-1,1 1 1,-2 8-1,3-13-30,1 1 1,0-1-1,-1 0 0,1 1 1,1-1-1,-1 1 1,0-1-1,1 0 0,0 1 1,-1-1-1,2 0 0,-1 1 1,0-1-1,0 0 1,1 0-1,0 0 0,0 0 1,-1 0-1,2-1 0,-1 1 1,0-1-1,0 1 1,1-1-1,3 3 0,4 1-25,-1-1-1,0 0 1,1-1-1,0 0 1,0 0-1,1-1 0,-1-1 1,0 1-1,1-2 1,0 0-1,-1 0 1,19-1-1,-1-1-80,0-2 1,-1-1-1,45-12 0,-51 11 65,-1-2 0,1-1-1,-1 0 1,0-2-1,-1 0 1,0-1 0,25-20-1,-30 20 69,-1-1 0,0-1 1,-1 0-1,-1-1 0,0 0 0,-1-1 0,0 0 0,-2 0 0,12-27 0,-13 26 191,-1 1-1,-1-1 1,0-1-1,-1 1 1,-1-1-1,2-21 1,-5 34-91,-2-1-24,2 5-122,0-2 19,-1 0-1,1 0 0,-1 0 1,1 0-1,-1 0 1,0 0-1,0 0 0,0 1 1,0-1-1,0 0 0,0 1 1,-1-1-1,1 0 1,0 1-1,-1 0 0,1-1 1,-1 1-1,1 0 0,-1 0 1,0 0-1,0 0 1,0 0-1,1 0 0,-1 0 1,0 1-1,0-1 0,0 1 1,-3-1-1,-2 2 18,-1 0-1,1 0 0,0 1 1,0 0-1,0 0 0,0 1 1,0 0-1,1 0 1,-1 1-1,1 0 0,0 0 1,0 0-1,0 1 0,0 0 1,1 0-1,0 0 1,0 1-1,0-1 0,1 1 1,0 0-1,0 1 0,-3 6 1,3-6-11,0 1 1,0-1-1,1 1 1,0 0-1,1-1 1,0 1-1,0 1 1,0-1-1,1 0 1,0 0-1,1 1 1,0-1-1,0 0 1,1 1-1,0-1 1,0 0-1,1 0 1,0 0-1,6 14 1,-2-12 0,0-1 0,0 0 0,1-1 0,0 0 0,0 0 1,1 0-1,0-1 0,0 0 0,1-1 0,14 9 0,-7-6 37,0-1 0,0-1-1,0 0 1,1-2 0,29 7 0,-40-10-10,1-1 0,-1 0 0,1-1 0,-1 1 1,1-1-1,-1-1 0,1 1 0,-1-1 0,0 0 1,1 0-1,-1-1 0,0 0 0,0 0 0,0-1 0,0 1 1,0-1-1,0-1 0,-1 1 0,0-1 0,8-6 1,2-6 20,-2 1 0,0-2 0,0 0 1,-2 0-1,10-20 0,-13 21-151,1 1-1,1 0 0,0 0 0,1 1 0,0 0 1,26-23-1,-34 34-1,1 1 1,1-1-1,-1 1 1,0 0-1,0 0 1,1 0-1,-1 0 1,1 1-1,0 0 1,-1 0-1,1 0 1,0 1-1,-1-1 1,10 2-1,-10-1 29,0 0 0,1 1 0,-1 0-1,0 0 1,0 0 0,0 1-1,0-1 1,0 1 0,0 0-1,0 0 1,-1 0 0,1 1 0,-1-1-1,0 1 1,1 0 0,-1 0-1,0 0 1,-1 0 0,1 1 0,-1-1-1,1 1 1,-1 0 0,0-1-1,2 6 1,-3-3 18,1-1 0,-1 0 0,-1 1 0,1-1 0,-1 1-1,0-1 1,0 1 0,0-1 0,-1 0 0,0 1 0,0-1 0,0 1 0,-1-1-1,0 0 1,0 0 0,0 0 0,0 0 0,-5 6 0,-37 64 53,43-72 68,15-5-100,1 0 0,-1 0 0,0-2 0,0 0 0,-1 0 0,1-1 0,-1-1 0,0 0 0,14-9 0,12-10-36,54-44 0,-81 59 35,0 0-1,-1-1 1,0 0-1,16-22 1,-23 28 1,-1 0 0,0-1 0,0 1 0,0-1 1,-1 0-1,0 0 0,0 0 0,-1 0 0,1 0 0,-1 0 0,0 0 0,-1 0 0,0 0 0,0-10 1,0 14-9,2 7-13,0 4 13,1 0 0,1 0-1,-1-1 1,2 1 0,-1-1-1,1 0 1,0-1 0,7 9-1,4-1 25,-2-2 29,0 1 0,-1 1 0,0 0-1,17 28 1,-27-38-25,-1-1-1,0 1 0,0 0 1,0 0-1,0 0 0,-1 1 1,0-1-1,0 0 0,0 0 1,-1 1-1,0-1 0,0 0 1,0 1-1,-1-1 0,1 0 1,-1 1-1,0-1 0,-1 0 1,0 0-1,1 0 0,-2 0 1,-1 5-1,-2 0-33,0 0 0,0 0 0,-1-1 0,0 0-1,-1 0 1,0-1 0,0 1 0,-1-2 0,0 1 0,0-2 0,-1 1 0,1-1 0,-2 0 0,1-1 0,0 0 0,-1-1 0,-17 5-1,25-9-292,-1 1 0,1-1 1,0 0-1,0 0 0,0 0 0,0 0 0,0 0 0,0 0 0,0-1 0,0 0 0,0 0 0,0 0 0,-3-1 0,5 2 98,0-1-33,0 1 1,1-1-1,-1 0 1,0 1-1,0-1 1,1 0-1,-1 0 1,0 1-1,1-1 1,-1 0-1,1 0 1,-1 0-1,1 0 1,-1 1-1,1-1 1,-1 0-1,1 0 1,0-1-1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330 191 6261,'-21'-22'2491,"-33"-44"1,-2-4 1385,46 58-2608,9 11-1121,0-1 1,-1 1-1,1-1 1,0 1-1,0-1 1,-1 1-1,1-1 1,-1 1-1,0 0 0,1 0 1,-1 0-1,0 0 1,1 0-1,-1 0 1,0 1-1,-3-2 1,3 3-66,0 0-1,1 0 1,-1-1 0,1 1 0,-1 0 0,0 1 0,1-1 0,0 0-1,-1 0 1,1 1 0,0-1 0,-2 2 0,1 0 96,-5 6 82,0 0-1,0 0 1,1 0 0,0 1 0,1 0 0,0 0-1,0 1 1,1-1 0,-3 12 0,-3 7 218,-5 15 13,1 0-1,3 1 1,1 0-1,3 1 1,1 0-1,1 81 1,8-69-1684,13 87 1,-4-83-3209,23 72 1,-33-126 3368,1 0-1,0 0 1,0-1-1,1 1 1,0-1 0,8 12-1,9 5-5408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0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187 167 11713,'0'0'-490,"-8"4"88,-24 13 111,29-15 308,0-1 0,0 0-1,0 0 1,0 0-1,0 0 1,-1 0 0,1-1-1,0 1 1,0-1-1,-1 0 1,1 0 0,0 0-1,0-1 1,0 1 0,-5-2-1,5 1 30,-2 0 110,0 1 0,0-2 0,0 1 0,0 0 0,0-1 0,1 0 0,-1 0 0,1-1-1,-1 1 1,1-1 0,0 0 0,0 0 0,0 0 0,1 0 0,-1-1 0,1 0 0,-6-7 0,8 9-67,0-1 0,0 1 0,1-1 1,-1 1-1,0 0 0,1-1 0,0 1 0,-1-1 1,1 0-1,0 1 0,1-1 0,-1 1 1,0-1-1,1 1 0,-1-1 0,1 1 1,1-3-1,18-39 1015,-18 40-1011,0 1 0,0-1 0,1 1 1,0 0-1,-1-1 0,1 1 0,0 1 1,0-1-1,1 0 0,-1 1 0,1-1 0,-1 1 1,1 0-1,0 0 0,0 1 0,0-1 0,0 1 1,0 0-1,0 0 0,0 0 0,0 0 1,7 0-1,-6 2-25,0 0 0,1-1 1,-1 2-1,0-1 0,0 0 0,0 1 1,0 0-1,0 0 0,0 1 1,0 0-1,-1-1 0,1 1 0,-1 1 1,0-1-1,0 1 0,0-1 1,4 6-1,2 3 81,-1 0 1,0 0-1,-1 1 1,-1 0-1,0 1 1,0-1-1,-1 1 1,-1 1-1,0-1 1,3 20 0,-5-13 24,-1 0 1,0 0 0,-2 0 0,0 1 0,-2-1 0,-6 33-1,-4-4 105,-2-1-1,-3 0 1,-1-1 0,-3-2-1,-34 58 1,1 5 803,54-108-1060,-1 0 0,1 0 1,0-1-1,0 1 1,-1 0-1,1 0 1,0 0-1,0 0 0,0 0 1,0 0-1,0 0 1,0 0-1,0 0 1,1 0-1,-1 0 0,0 0 1,0 0-1,1 0 1,0 2 49,-1-3-66,0 0 0,0 0 0,0 1 0,0-1 0,0 0 0,0 0 0,0 0 1,0 1-1,0-1 0,0 0 0,0 0 0,0 0 0,1 1 0,-1-1 0,0 0 0,0 0 0,0 0 1,0 0-1,0 1 0,0-1 0,1 0 0,-1 0 0,0 0 0,0 0 0,0 0 0,0 1 1,1-1-1,-1 0 0,0 0 0,0 0 0,0 0 0,1 0 0,-1 0 0,0 0 0,0 0 0,1 0 1,-1 0-1,10 3 95,1 0 1,0 0-1,0-1 1,0-1-1,21 0 1,65-6 150,-38 1-277,472-32-5306,5-11-7895,-409 34 6719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100 256 11381,'0'0'-686,"-5"-7"566,-12-17 517,13 18 15,2 4-20,-12-13 529,1-1-1,1-1 1,-15-26-1,26 39-819,0 1 0,0-1 1,0 0-1,1 1 0,-1-1 0,1 0 0,0 0 0,0 1 0,0-1 1,1 0-1,-1 0 0,1 1 0,0-1 0,0 1 0,0-1 0,1 0 1,-1 1-1,1 0 0,3-6 0,-3 6-47,1-1 0,0 1 1,0-1-1,0 1 0,0 0 0,0 0 0,1 0 1,-1 1-1,1-1 0,0 1 0,0 0 0,0 0 1,0 0-1,0 0 0,0 1 0,0-1 0,1 1 1,-1 0-1,0 1 0,1-1 0,-1 1 1,1 0-1,-1 0 0,0 0 0,1 0 0,8 3 1,-1-1 19,0 1 0,0 0 0,0 1 0,-1 1 0,1-1 0,-1 2 1,0 0-1,13 9 0,-17-10-32,0 0 1,-1 1 0,1 0 0,-1 0-1,-1 1 1,1-1 0,-1 1-1,0 1 1,-1-1 0,1 0-1,-1 1 1,-1 0 0,0 0-1,0 0 1,2 12 0,-3-9-3,-1-1 0,0 1 1,-1 0-1,0-1 0,-1 1 1,0-1-1,0 1 0,-2-1 0,1 0 1,-1 0-1,0 0 0,-7 13 1,-80 140 578,89-163-601,1 1 0,0 0 0,-1 0 1,1 0-1,0 0 0,-1 0 0,1 0 0,0 0 0,0 0 1,0 0-1,0 0 0,0 0 0,0 0 0,0 0 0,0 0 1,1 1-1,0 1 38,-1-3-51,0 0-1,0 1 0,0-1 1,0 0-1,0 0 0,0 0 0,0 0 1,0 1-1,0-1 0,0 0 1,0 0-1,0 0 0,0 0 0,0 1 1,0-1-1,0 0 0,0 0 1,0 0-1,0 0 0,0 1 1,0-1-1,1 0 0,-1 0 0,0 0 1,0 0-1,0 0 0,0 0 1,0 0-1,1 1 0,-1-1 1,0 0-1,0 0 0,0 0 0,0 0 1,1 0-1,-1 0 0,0 0 1,0 0-1,0 0 0,0 0 1,1 0-1,-1 0 0,0 0 0,0 0 1,27 5 178,1-1 0,-1-1 1,0-1-1,52-4 0,-2 1 33,-46 2-138,155 7 290,-154-5-270,1 2 0,-1 1 0,50 16 1,-76-20-81,-1 0 1,0 0-1,0 1 1,0-1-1,0 1 1,0 0-1,-1 0 1,1 1-1,-1 0 1,0-1-1,0 1 1,0 1-1,5 7 1,-8-10-11,0 1 0,0-1 0,0 1 0,0-1 0,0 1 0,-1 0 0,1 0 0,-1-1 0,0 1 0,0 0 0,0 0 0,0 0 0,0-1-1,-1 1 1,1 0 0,-1 0 0,0-1 0,1 1 0,-1 0 0,-1-1 0,1 1 0,0-1 0,-1 1 0,1-1 0,-1 0 0,1 0 0,-1 0 0,0 0 0,-3 3 0,-8 7 14,1-1-1,-1-1 1,-1 0-1,0-1 1,0 0-1,-31 13 1,-96 30-16,135-50-11,-191 54-654,95-38-1281,74-15-690,-43-1 1,66-2 1318,0-1 0,0 1 0,1-1 0,-1 0 0,0-1 0,-5-1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2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48 207 9897,'0'0'-739,"2"-3"84,2-4 271,-1 0-1,0 0 0,0-1 1,2-11-1,-4 14 557,0 0 0,-1 0 0,1 0-1,-1 0 1,0 1 0,0-1 0,-1 0 0,1 0 0,-1 0 0,0 0 0,-1 0 0,1 1-1,-1-1 1,-2-4 0,3 6 184,-1-1-36,1-1 1,-1 1 0,0 0 0,0 0 0,0-1 0,0 1 0,-1 1 0,1-1 0,-1 0 0,0 1 0,-7-7 0,7 7-137,1 0 687,-1 2-1890,-7-6 3730,4 0-1142,47 10-6885,-31-1 3254,-4-3-2868,24 0 1413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3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52 7853,'-3'-2'-107,"-5"-4"301,0 0-1,0 1 1,-1 0-1,0 0 1,0 1-1,-1 0 1,1 1-1,-1 0 1,0 0-1,-13-1 1,19 3-99,-1 1 0,1 0 0,0 0 0,0 0 1,0 0-1,0 1 0,0-1 0,0 1 0,0 0 0,0 0 1,0 1-1,0-1 0,1 1 0,-1 0 0,0 0 1,1 0-1,-1 0 0,1 1 0,0 0 0,0-1 1,0 1-1,0 0 0,1 0 0,-1 1 0,1-1 1,-1 0-1,1 1 0,-2 4 0,1 1 58,0-1 0,0 1 0,1 0 1,0 0-1,1 0 0,0 0 0,0 1 0,1-1 0,0 0 0,0 0 0,1 1 0,1-1 0,0 0 1,0 0-1,0 0 0,6 11 0,4 8 169,1 0 1,2 0-1,27 39 1,0-13 163,2-1 1,2-2 0,70 59-1,5 5 432,-117-110-883,43 48 447,-44-49-450,-1-1 1,1 1-1,-1 0 0,0 1 0,0-1 1,0 0-1,-1 1 0,0-1 0,1 1 1,-2-1-1,1 1 0,0 5 1,-1-9-52,-1 1 0,1-1 0,-1 1 0,1-1 0,-1 1 0,1-1 0,-1 1 0,0-1 0,0 1 0,0-1 0,0 0 0,0 1 0,0-1 1,0 0-1,0 0 0,-2 1 0,0 1-56,0 0-138,0 0 0,-1 0-1,0 0 1,1-1 0,-1 1 0,0-1 0,0 0 0,-1 0 0,1 0-1,0-1 1,-1 0 0,1 0 0,-1 0 0,1 0 0,-1 0 0,1-1-1,-1 0 1,1 0 0,-1 0 0,0-1 0,1 1 0,-6-3 0,-5 0-813,1 0 0,0-2 0,0 0 0,1 0 1,-21-12-1,-5-7-2045,0-7-877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3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0 163 9033,'43'-30'8,"0"5"60,0 5 8,-2 3-4,9 2 0,2 0-68,8 3-204,6 1-304,1 4-820,0 1-1161,4 2-479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4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693 97 7257,'4'-11'401,"-1"0"0,0 0 0,-1 0 1,0-1-1,-1 1 0,1-19 1,-11 36-79,-146 101 870,-10 7-558,-185 107 505,319-197-277,41-20-727,0 0 1,0-1-1,1 0 0,-1 0 1,1-1-1,18 1 0,70-3 522,-52-1-324,74 4 444,-44 0 181,78-7 0,-150 3-865,-1 1 0,1-1 0,0 0 0,-1 0-1,1-1 1,-1 1 0,1-1 0,-1 0 0,7-4-1,-10 4-53,0 0-1,0 0 1,0 0-1,0 0 1,0 0-1,0 0 1,0 0-1,-1 0 1,1 0-1,-1-1 0,1 1 1,-1 0-1,0 0 1,0 0-1,0-1 1,0 1-1,-1-4 1,0 0 20,-1-1 1,0 1-1,0 0 1,0 0 0,-1 0-1,0 0 1,-5-8-1,-4-8 130,-87-160 2198,73 137-1226,9 20-284,15 23 299,0 12-777,0 9-223,0 1 0,2 0 0,0-1 0,1 1-1,7 34 1,51 381 123,-29-140-3384,-19-88-2151,-11-180 3271,-2 0 0,0 0 0,-2 0 0,-1-1 0,-15 46-1,0-26-4626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4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67 13217,'0'0'-116,"0"-6"39,0-2 228,1 0 0,0-1 0,0 1 0,0 0 0,4-9 0,-4 14 1328,1 52-476,-1 0 1,-10 79 0,3-55-447,-5 351 2326,14-323-3149,6 0 1,24 119-1,-24-181-1800,21 56-1,6-9-7946,-29-72 4952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5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120 488 10629,'-9'-8'-70,"-5"-2"7,1-1-1,0-1 0,1 0 0,0-1 1,1-1-1,1 1 0,-15-26 1,24 37 177,2 0-94,-1 0 0,1 0-1,-1 0 1,1 0 0,0 0 0,0 1-1,0-1 1,0 0 0,0 0-1,1 1 1,-1-1 0,0 1 0,3-2-1,-2 0 27,2-1-1,1 1-1,-1-1 1,1 1 0,0 0-1,0 0 1,0 1-1,0-1 1,0 1 0,1 1-1,-1-1 1,1 1-1,-1-1 1,9 1 0,5-3 74,556-81 1464,-449 72-1339,2216-165 2677,-563 167-1067,-1748 12-1806,287 21 1410,-307-21-1258,-1 1 0,1 0-1,0 1 1,-1 0 0,0 0-1,1 1 1,-1 1 0,-1 0-1,1 0 1,-1 0 0,0 2-1,0-1 1,-1 1-1,1 0 1,6 8 0,-8-4-43,-1-1 1,0 1 0,-1-1 0,0 1-1,-1 1 1,0-1 0,3 19-1,10 91 716,-11-70-546,30 270 1065,21 154 451,-32-313-1241,28 196 565,-50-326-1083,-1-6 58,9 37 1,-11-59-105,1-1 37,-1-2-48,1 0 1,-1 0-1,0 0 1,1-1-1,-1 1 1,0 0-1,0 0 1,0 0-1,0 0 1,0 0-1,0 0 1,0 0-1,0-1 1,0 1-1,0 0 1,-1 0-1,1 0 1,-1 1-1,0-1-3,0 0 1,-1 0-1,1 0 0,-1 0 1,1-1-1,-1 1 0,1-1 0,-1 1 1,1-1-1,-1 1 0,0-1 0,1 0 1,-1 0-1,1 0 0,-1 0 0,0 0 1,-2 0-1,-31-10 40,16 4-4,-76-16 80,-120-12 1,-97 8-81,206 19-33,-385-28 12,-830-65-192,374 22-1670,-2 33-4876,285 25-4101,557 16 7650,-70 0-4339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7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457 197 5080,'-3'-9'810,"1"3"-632,0 0 0,-1 1 0,1-1 0,-1 1 0,0 0 0,-1 0 0,1 0 0,-1 0 0,0 0-1,0 1 1,-7-6 0,-158-108 6136,167 118-6240,1-1-1,0 1 1,-1-1-1,1 1 1,-1 0 0,1-1-1,0 1 1,-1 0-1,1 0 1,-1 0-1,1 0 1,0 0-1,-1 1 1,1-1-1,-1 0 1,1 1-1,0-1 1,-1 1-1,1-1 1,0 1-1,0-1 1,-1 1 0,1 0-1,0 0 1,0 0-1,0 0 1,0 0-1,0 0 1,0 0-1,0 0 1,0 0-1,0 0 1,1 0-1,-1 1 1,0 1-1,-2 0-132,-4 8 361,0 1 1,1 0 0,0 0-1,1 0 1,0 1-1,-4 19 1,0 0 148,-24 64 594,4 1-1,5 1 0,-19 164 0,42-262-1044,-7 158-1675,8-128-454,7 44 0,-7-69 1636,1-1 1,0 0 0,0 0 0,0 0-1,0 0 1,1 0 0,-1-1 0,1 1 0,0 0-1,0-1 1,1 1 0,-1-1 0,1 1-1,-1-1 1,1 0 0,0 0 0,0-1 0,1 1-1,-1-1 1,0 1 0,6 2 0,12 2-4563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2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8717,'0'0'-542,"2"-3"-214,7-31 8130,-6 43-6956,6 28 402,-2 0 0,3 56 1,-4 15 404,-2-23-510,25 140-1,-29-225-1076,0 1 0,0 0-1,1-1 1,-1 1 0,0-1 0,0 1 0,0-1 0,1 1 0,-1-1 0,0 1-1,0-1 1,1 1 0,-1-1 0,0 1 0,1-1 0,0 1-362,-1-1 361,1 1 1,-1-1 0,1 1 0,10-3-2054,9-15 2602,-17 14-1267,11-15-2064,-5-2-902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7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36 147 10821,'0'0'41,"-4"-3"54,2 2-50,0 0 1,0 0-1,0-1 1,0 1-1,0-1 1,0 1-1,0-1 1,1 0-1,-1 0 0,1 1 1,-1-1-1,1 0 1,0-1-1,-1 1 1,1 0-1,0 0 0,1 0 1,-1-1-1,0 1 1,1 0-1,-1-1 1,1 1-1,0-1 1,-1 1-1,1-3 0,1 0 46,-1 1 0,1 0 0,0 0-1,0 0 1,0 0 0,1 0-1,-1 0 1,1 0 0,0 1-1,0-1 1,0 0 0,1 1-1,-1 0 1,1-1 0,0 1 0,0 0-1,0 1 1,0-1 0,0 0-1,1 1 1,-1 0 0,1-1-1,-1 2 1,1-1 0,0 0-1,0 1 1,0-1 0,0 1 0,0 0-1,0 1 1,0-1 0,1 1-1,-1-1 1,0 1 0,0 1-1,0-1 1,6 1 0,1 2 45,-1 0 1,1 1 0,-1 0 0,0 0-1,0 1 1,-1 0 0,1 1 0,-1 0-1,0 0 1,0 1 0,-1 0-1,0 1 1,13 16 0,-14-15-14,-1 1 0,0 0 1,-1 0-1,0 0 0,-1 1 0,0 0 0,-1-1 1,0 1-1,0 1 0,-1-1 0,-1 0 1,0 0-1,0 1 0,-3 21 0,-3 5 172,-2 0 0,-2 0 0,-15 40 0,11-37 73,-14 79 1,26-115-343,1 1 1,-1 0-1,1 0 1,1 0-1,-1-1 1,1 1-1,0 0 1,0-1-1,1 1 1,-1 0-1,1-1 1,1 0-1,-1 1 1,7 9-1,-4-8-50,0-1-1,1 1 0,0-1 1,1 0-1,-1 0 1,1-1-1,0 0 1,1 0-1,8 4 0,7 1-256,0 0-1,1-2 0,0 0 1,1-2-1,49 6 0,7-4-1492,0-5 0,119-9 0,165-37-5463,-336 40 6562,123-19-3960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8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137 136 9597,'-6'-1'-81,"-4"-1"318,0 1-1,-1-2 0,1 1 1,1-1-1,-1-1 0,0 0 1,1 0-1,0-1 0,0 0 1,0-1-1,-10-8 0,18 13-192,0 0-1,1 0 0,-1 1 0,1-1 1,0 0-1,-1 0 0,1 0 0,-1 0 1,1 1-1,0-1 0,0 0 0,0 0 1,-1 0-1,1 0 0,0 0 0,0 0 0,0 0 1,0 0-1,1 0 0,-1 0 0,0 0 1,0 1-1,0-1 0,1 0 0,-1 0 1,0 0-1,1 0 0,-1 0 0,2-1 1,15-17 438,-16 18-517,3-2 104,1 0 0,-1 0 0,1 0 0,-1 0 1,1 1-1,0 0 0,0 0 0,0 0 1,0 1-1,10-2 0,52-3 491,-61 6-496,20-1 203,0 2 0,0 0 0,48 11 1,-63-10-178,-1 1 0,0 0 0,0 0 1,0 1-1,0 0 0,0 1 1,-1 0-1,1 1 0,-2 0 1,1 0-1,15 15 0,-21-17-43,0 0-1,0 0 1,0 1-1,0-1 0,-1 1 1,1-1-1,-1 1 1,0 0-1,-1 0 1,1 0-1,-1 0 1,0 0-1,0 1 0,-1-1 1,1 0-1,-1 0 1,-1 9-1,-2 4 66,-1-1 0,0 0 0,-1 0 0,-8 16 0,-11 41 296,22-67-348,1-1 0,0 1 0,0 0 1,1 0-1,-1-1 0,2 1 0,-1 0 1,3 11-1,-1-12-4,0-1 1,0 1-1,1 0 1,0-1-1,0 0 1,0 0-1,1 0 1,0 0-1,0 0 1,0-1-1,0 1 1,1-1-1,8 6 1,8 4 186,44 23 0,-50-29-175,32 15 131,-18-10-26,38 25 0,-60-34-140,0 0-1,-1 1 1,0 0-1,0 1 1,0-1-1,-1 1 1,1 0-1,-1 1 1,-1-1 0,8 14-1,-11-17-19,0 0 0,0 1 1,-1-1-1,1 1 0,-1-1 0,1 1 1,-1-1-1,0 1 0,0-1 0,-1 1 0,1-1 1,-1 1-1,0-1 0,0 1 0,0-1 0,0 0 1,-2 5-1,0-2-19,0 0 1,-1-1-1,1 1 0,-1-1 0,0 0 1,-1 0-1,1 0 0,-10 8 1,-4-1-418,0 0 0,-1 0 0,0-2 0,-38 15 0,43-20-730,-1-1 0,1 0 0,-1 0 0,0-1 0,0-1 0,0-1 0,-25 0 0,32-5-2726,-11-11-1462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9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0 11257,'0'0'1090,"-10"3"-899,-49 16 205,2 3-1,0 2 0,-104 62 0,158-84-321,-1 0 0,1 0-1,0 0 1,0 0 0,0 0-1,0 1 1,1-1-1,-1 1 1,0 0 0,1-1-1,0 1 1,-4 6 0,12-7 269,50 8 615,78 6 0,11 1-32,-109-11-687,4 0 261,-1 1 0,75 25 0,-111-31-72,-5-4-412,0 1 1,1-1 0,-1 1 0,0-1 0,0 1 0,0 0-1,0 0 1,-1 0 0,1 0 0,-3-2 0,-4-3 31,0-3 278,0 0 1,2-1-1,-13-20 0,-4-6 1172,22 35-341,0 5-1122,1 0 0,0 0 0,0 0-1,0 0 1,1 0 0,-1 1 0,1-1 0,0 0 0,-1 1-1,2 3 1,-1 3 30,0 9-12,2 0-1,0 0 0,1-1 0,1 1 1,1-1-1,13 35 0,-9-27-224,9 23-1747,47 93-1,-43-105-1246,1 0-1,49 61 1,-37-61-1026,3-4-1686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9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84 11317,'4'-6'57,"-1"0"0,-1-1 0,1 1 1,-1-1-1,0 1 0,1-8 0,-3 10 216,-4 0 30,1 1-246,0 1-1,0 0 1,0 0-1,0 0 1,0 0 0,0 0-1,0 1 1,-1-1-1,1 1 1,-1 0-1,1 0 1,-1 0 0,1 0-1,-1 1 1,0 0-1,1-1 1,-1 1-1,0 0 1,-6 2 0,-7 0 117,1 1 1,-1 1 0,0 1 0,1 0 0,0 1 0,0 1 0,1 0 0,-1 1 0,-19 14-1,19-10-7,0 0 0,0 1 0,2 0 0,-1 1 0,2 1 0,0 0 1,-19 30-1,27-37-82,1 0 0,0 0 1,1 0-1,0 1 1,0-1-1,1 1 1,0 0-1,0-1 0,1 1 1,0 0-1,0 0 1,1 0-1,1 0 1,-1 0-1,3 10 0,0-6 1,1 0 0,0 0 0,1-1 0,1 0 0,0 0 0,0 0 0,1 0 0,1-1 0,11 14 0,23 19 170,1-2 0,2-2 0,79 55 0,55 48 277,-173-138-579,0 1 0,-1 0-1,1 0 1,-2 0 0,1 0-1,-1 1 1,0 0 0,0 0-1,3 8 1,-6-12-33,0-1 1,-1 0-1,1 1 0,-1-1 0,0 1 1,0-1-1,1 1 0,-2-1 0,1 0 0,0 1 1,0-1-1,-1 1 0,1-1 0,-1 1 1,0-1-1,0 0 0,0 0 0,0 1 1,0-1-1,0 0 0,-1 0 0,1 0 1,-1 0-1,1 0 0,-1 0 0,0-1 0,1 1 1,-1 0-1,0-1 0,0 0 0,-1 1 1,-1 0-1,-5 3-294,-1-1 1,0 0-1,1 0 1,-1-1-1,-1 0 1,1-1-1,0 0 1,-1-1-1,1 0 1,-1 0-1,-11-2 1,-8-1-1097,-1-2 0,-48-12 1,4-5-1410,2-8-743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9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1 521 7893,'60'-62'-48,"13"0"180,11 2 132,2 4 100,6 7 16,3 2-16,3 5-24,0 8-56,-1 4-136,-1 7-276,-1 6-364,-23 2-468,-8 4-756,-2 2-609,-10 5-319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1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153 202 6257,'-12'-20'513,"1"-2"1,-11-29-1,16 34 192,-1 1-1,-1 0 1,0 1 0,-20-29 2016,23 53-2049,-3 10-394,1 0-1,1 0 0,0 1 1,2-1-1,0 1 0,-1 24 1,0 136 854,4-124-867,4 335 1342,2-290-3155,36 187 0,-17-201-2149,-2-34-3283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1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21 8305,'-1'-1'87,"-8"-8"2,9 9-75,0-1 0,-1 1 1,1 0-1,0 0 0,0 0 0,0 0 1,0 0-1,0 0 0,0-1 1,-1 1-1,1 0 0,0 0 0,0 0 1,0 0-1,0-1 0,0 1 0,0 0 1,0 0-1,0 0 0,0 0 1,0-1-1,0 1 0,0 0 0,0 0 1,0 0-1,0-1 0,0 1 0,0 0 1,0 0-1,0 0 0,0 0 1,0-1-1,0 1 0,0 0 0,0 0 1,0 0-1,0 0 0,0-1 0,1 1 1,-1 0-1,0 0 0,0 0 1,0 0-1,0 0 0,0-1 0,1 1 1,-1 0-1,0 0 0,0 0 0,0 0 1,0 0-1,1 0 0,-1 0 1,28-2 79,1 1 0,-1 2 0,35 4 1,-23-1-48,99 7 74,317 20 158,3-32-69,-133-35 288,-224 23 270,-95 12-701,-1 0 1,1 1 0,-1 0 0,1 0 0,-1 1-1,1 0 1,-1 0 0,1 0 0,-1 1-1,0 0 1,0 0 0,0 0 0,0 1-1,7 4 1,-3 0 46,0 0 0,-1 1 0,0 1-1,-1-1 1,0 2 0,0-1 0,7 11 0,15 26 295,-2 1 0,-2 2 1,34 88-1,42 172 1074,-45-125-645,-18-69-307,79 245 1163,-117-356-1664,9 25 275,-2 0-1,-1 0 0,-1 0 1,2 40-1,-8-66 280,-5-3-401,-1-1-135,-1 0 1,1 0 0,0-1 0,0 0 0,1 0 0,-1 0-1,0-1 1,1 1 0,-7-6 0,-82-46 179,-138-60 0,164 87-504,-1 3 1,-144-30 0,-161 11-1999,-6 30-1130,-497 14-5514,545 3 3271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44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463 375 2992,'0'0'540,"0"-3"-36,-14-49 3085,12 49-3097,-6-15 1530,-20-24 2134,26 40-3273,-9-14 1261,-15-20 1989,24 34-2523,-2-6-1490,4 8-99,0 0 0,0 0 0,0 0 0,0 1 0,0-1 0,0 0 0,0 0 0,0 0 0,0 0 0,0 0 0,0 1 0,0-1 0,0 0 0,0 0 0,0 0 0,0 0 0,0 0 0,-1 0 0,1 1 0,0-1-1,0 0 1,0 0 0,0 0 0,0 0 0,0 0 0,0 0 0,0 0 0,0 0 0,-1 0 0,1 0 0,0 1 0,0-1 0,0 0 0,0 0 0,0 0 0,-1 0 0,1 0 0,0 0 0,0 0 0,0 0 0,0 0 0,0 0 0,0 0 0,-1 0 0,1 0 0,0 0 0,0 0 0,0 0 0,0 0 0,0 0 0,-1-1 0,1 33 36,0-24 105,1-4-118,5 80 866,-4 1 1,-15 156-1,10-205-612,2 46 0,0-2-24,0-60-202,2 1 0,3 27 0,-4-44-65,0 0 4,5 68 378,-5-69 789,1-13-1101,-4-82 102,-18-317-121,23 318-120,-6 1 34,4 85 19,-1 2 2,-1-35-85,2 34 66,-1 1-90,-1-5 144,2 8-33,0 0-1,0 0 1,0 0-1,0 0 1,0 0 0,0 1-1,0-1 1,0 0-1,0 0 1,0 0-1,0 0 1,0 0 0,0 0-1,0 0 1,0 0-1,0 1 1,0-1-1,0 0 1,0 0-1,0 0 1,0 0 0,0 0-1,0 0 1,0 0-1,0 0 1,0 0-1,0 1 1,0-1 0,-1 0-1,1 0 1,0 0-1,0 0 1,0 0-1,0 0 1,0 0 0,0 0-1,0 0 1,0 0-1,0 0 1,0 0-1,-1 0 1,1 0 0,0 0-1,0 0 1,0 0-1,0 0 1,0 0-1,0 0 1,0 0-1,0 0 1,0 0 0,-1 0-1,1 0 1,0 0-1,0 0 1,0 0-1,0 0 1,0 0 0,0 0-1,0 0 1,0 0-1,0 0 1,-1 0-1,-6 46 18,2 0-1,2 1 0,3 46 1,-2 26 54,-1 103 83,3-192 352,0-28-47,0-7 45,-1-40 619,0 37-1441,-1-119 549,-7-446-249,6 476-109,3 94 109,0-1-8,-1-4 49,1 8-25,0 0 0,0 0 1,0 0-1,0-1 1,0 1-1,0 0 1,0 0-1,0 0 1,0 0-1,0-1 1,0 1-1,0 0 0,0 0 1,0 0-1,0 0 1,0 0-1,0-1 1,-1 1-1,1 0 1,0 0-1,0 0 0,0 0 1,0 0-1,0 0 1,0-1-1,0 1 1,-1 0-1,1 0 1,0 0-1,0 0 1,0 0-1,0 0 0,-1 0 1,1 0-1,0 0 1,0 0-1,0 0 1,0 0-1,-1 0 1,1 0-1,0 0 0,0 0 1,0 0-1,0 0 1,-1 0-1,1 0 1,0 0-1,0 0 1,0 0-1,0 0 1,0 0-1,-1 0 0,1 0 1,0 0-1,0 1 1,0-1-1,0 0 1,0 0-1,-1 0 1,1 0-1,0 0 0,0 0 1,0 1-1,0-1 1,0 0-1,0 0 1,0 0-1,0 1 1,-109 150-3,34-43 42,73-105-154,-62 91 94,47-61-2854,2 4-4137,17-29 399,2 2 5726,5-1-4791,9 7-929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4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 11501,'0'0'-603,"-4"1"141,-64 19 678,55-16 363,0 0-1,0 2 1,1-1 0,-21 14 0,20-12 478,-1 1 0,-28 9 1,-12 4 7032,65-24-7762,29-7-246,0 1 0,43-2-1,97-2-4928,13-2-3530,-130 7 4101,1-2-1749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5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803 79 2536,'-9'-9'255,"-2"1"0,1 0-1,-1 1 1,0 0 0,0 1-1,-1 0 1,0 1 0,0 0-1,0 1 1,-1 1 0,1-1 0,-1 2-1,0 0 1,0 0 0,0 1-1,0 1 1,0 0 0,0 1-1,-16 3 1,22-2-168,1 1-1,-1-1 1,1 1-1,0 1 1,0-1-1,0 1 1,0 0-1,1 0 1,0 1-1,0 0 1,0 0-1,-5 6 1,-5 9 343,-25 43 0,33-51-303,-204 390 2475,165-295-1595,-62 215-1,96-272-717,1 1 0,4 1 0,1-1 0,2 1 0,7 97 0,0-116-136,2-1-1,1-1 1,1 1-1,2-1 1,1 0-1,2-1 1,0 0-1,3-1 0,0 0 1,31 43-1,-5-22 71,1-2-1,3-2 1,61 50-1,164 109 370,-154-120-392,157 141 276,-211-166-330,-2 2 0,58 80 0,-86-97-61,-2 2-1,-1 0 0,-3 2 0,27 68 0,-39-77-23,-2 0-1,-1 1 0,-2 0 0,-2 1 0,-1 0 0,-1 58 1,-6-54 14,-3 1 0,-1-1 0,-3 0 1,-1-1-1,-3 0 0,-1 0 1,-3-2-1,-1 0 0,-2 0 0,-28 45 1,8-28 35,-1-1 0,-4-2 0,-1-1 0,-3-3 0,-104 88 0,-57 20 430,-235 136 1,442-295-410,54-1-81,0 2 0,-1 3 0,1 2 0,-2 2 0,1 3 0,-1 1 0,-1 3 0,48 24 0,-79-33-40,-1 2-1,0 0 1,-1 2 0,0-1 0,-1 2 0,-1 0-1,0 1 1,0 0 0,-1 1 0,-1 0-1,-1 1 1,0 1 0,16 34 0,-15-23 5,-1 1 1,-2 0-1,-1 0 1,-2 1-1,0-1 1,-2 2-1,-2-1 1,0 42-1,-22 170 82,2-56-52,18-176-41,-1 0-1,1 0 1,1 1 0,0-1-1,0 0 1,1 0-1,0-1 1,1 1-1,7 17 1,-6-20 3,0 0 1,1 0-1,-1-1 1,1 1-1,1-1 1,-1-1-1,1 1 1,0-1-1,1 0 1,-1 0-1,1-1 1,11 7-1,34 15 68,55 34 90,-93-51-137,0 1 0,0 1 0,-1 0 0,-1 1 0,14 15 0,-10-5 29,-1 2 0,-1-1 0,0 2 0,-2-1 0,-1 2 0,-1 0 0,-1 0 0,-2 0 0,0 1 0,-2 1 0,4 52 0,-6-5 70,-4-1-1,-3 1 1,-16 88-1,-42 135 169,-3 14-72,61-276-208,2 0 0,1 1 0,2-1 0,2 0 0,1 1 0,10 36 0,68 207 239,-37-143-3,65 261 398,80 564 0,-189-957-654,89 499-636,-68-408-464,5-2 0,4-1 1,51 106-1,-62-160-88,1 0 0,2-2-1,1-1 1,45 51 0,-45-62-806,2 0 1,0-2-1,42 29 1,23 5-6172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7937,'45'-104'254,"-45"101"103,11-18 931,-9 17-1341,-2 4 108,0 0 0,0-1 0,1 1 0,-1 0 0,0 0 0,0 0 0,0 0 0,0 0 0,0 0 0,1-1 0,-1 1 0,0 0 0,0 0 0,0 0 0,0 0 0,1 0 0,-1 0 0,0 0 0,0 0 0,0 0 0,0 0 0,1 0 0,-1 0 0,0 0 0,0 0 0,0 0 0,1 0 0,-1 0 0,0 0 0,0 0 0,0 0 0,0 0 0,1 0 0,-1 0 0,0 0 0,0 0 0,0 0 0,0 1 0,1-1 0,-1 0 0,0 0 0,0 0 0,0 0 0,0 0 0,0 1 0,0-1 0,0 0-1,1 0 1,-1 0 0,7 13 326,0-1-1,-1 1 0,0 0 0,-1 0 0,0 1 0,5 26 0,33 283 2786,-42-304-3196,1-4-971,-2 1 0,1-1-1,-2 0 1,-4 24 0,5-38 875,0-1 1,0 1-1,-1 0 1,1 0 0,0-1-1,-1 1 1,1 0 0,0-1-1,-1 1 1,1-1 0,-1 1-1,1-1 1,-1 1 0,0-1-1,1 1 1,-1-1-1,1 1 1,-1-1 0,0 0-1,-1 1 1,-6 1-5394,-16 0 2204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8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40 100 13945,'5'-7'-1419,"27"-38"-1750,-31 43 3142,9-20 553,-10 2 693,-4 16-31,-13 22-3,11-10-1392,-1 1 364,0 0 1,1 0-1,0 1 1,1-1-1,0 1 1,0 1-1,1-1 1,0 1-1,1-1 1,1 1-1,-1 0 1,0 20 0,3-18 0,0 0 0,2 0 0,-1 1 0,2-1 0,-1 0 0,2 0 1,0-1-1,0 1 0,10 16 0,3 1 79,2 0 1,0-2-1,3 0 1,0-1-1,1-1 0,2-1 1,28 21-1,-36-31-131,2-1 17,-2 1 0,1 1 1,-2 1-1,0 0 0,-1 1 1,19 30-1,-25-17-749,-8-27 34,-4 0-1298,-6 13 556,9-16 1244,-1-1 0,1 1 0,-1-1 0,1 0 0,0 1 0,-1-1 0,1 0 0,-1 1 0,1-1-1,-1 0 1,1 0 0,0 1 0,-1-1 0,1 0 0,-1 0 0,0 0 0,1 0 0,-1 0 0,1 1 0,-1-1 0,1 0 0,-1 0 0,1 0 0,-1-1 0,1 1 0,-1 0-1,1 0 1,-1 0 0,1 0 0,-1 0 0,1-1 0,-1 1 0,0 0 0,-9-7-6153,-20-18 2108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12 179 8597,'-6'-32'-168,"3"8"20,1 3 44,7 4 56,1 0 32,6 3 16,10 2 0,6-1 12,13 4-24,8 5-124,25 2-196,26-3-316,10 3-913,4 1-291,0-4 124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9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76 5244,'1'-4'-46,"2"-5"190,0 0 1,0 0 0,1 0 0,1 1-1,6-11 1,-9 17 257,5-3-195,-5 3 29,-6 6 1154,-181 156-92,92-86-923,31-25-120,-41 37 822,102-85-1030,0 0 0,0 0 0,-1 1 0,1-1 0,0 0 0,0 1 0,0-1 0,0 1 0,1-1 0,-1 1 0,0-1 0,1 1 0,-1 0 0,1-1 0,-1 1 0,1 0 0,0-1-1,0 1 1,-1 0 0,1-1 0,1 1 0,-1 2 0,1-1 6,0-1 1,0 1-1,0-1 0,0 1 0,1-1 1,-1 0-1,1 1 0,-1-1 0,1 0 1,0 0-1,0 0 0,3 2 0,6 5 129,1-2-1,-1 0 0,1 0 0,18 6 1,2 1 316,0-1 0,1-1 0,1-3 0,60 11 0,-90-19-419,-1-1 0,1 1 1,-1-1-1,1 0 0,-1 0 1,1-1-1,-1 1 0,0-1 1,1 1-1,-1-1 0,1 0 0,-1 0 1,0-1-1,0 1 0,0-1 1,0 1-1,0-1 0,0 0 0,0 0 1,0-1-1,-1 1 0,1 0 1,-1-1-1,1 0 0,-1 1 1,0-1-1,0 0 0,-1 0 0,1 0 1,0 0-1,-1 0 0,0-1 1,0 1-1,0 0 0,0-1 1,0 1-1,0-6 0,0-7 156,0 1-1,-1-1 1,-1 0 0,-1 0-1,0 1 1,-8-32 0,6 30 17,1 3 75,-1 0 0,-1 1 0,-10-25 0,13 35 9,-3 9-190,-1 3-102,0 1 1,2-1-1,-1 1 1,1-1-1,0 1 0,1 1 1,0-1-1,-2 20 1,0 12-146,2 0 1,2 1 0,1 0-1,3-1 1,1 1-1,2-1 1,14 47-1,-10-55-1232,1 0 0,2-1 0,2 0-1,1-1 1,23 35 0,-32-57-55,0 0 0,0-1 0,2 0 0,13 12-1,9 5-4584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0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776 414 10389,'0'-5'-656,"3"-102"-1646,-3 97 2482,0 0 0,-1 1-1,0-1 1,0 0 0,-3-9-1,1 2 289,-4-14 271,2 12 275,2 0 1,-3-33 0,5 48-890,1-1 0,0 1 1,1 0-1,-1-1 0,1 1 0,-1 0 0,1-1 1,1 1-1,-1 0 0,1 0 0,-1 0 0,1 0 0,0 0 1,0 0-1,1 1 0,-1-1 0,6-5 0,-6 7-85,1 1 0,-1-1-1,1 0 1,0 1-1,0-1 1,0 1 0,0 0-1,0 0 1,0 0-1,0 0 1,0 1 0,0-1-1,0 1 1,0 0-1,1 0 1,-1 0 0,0 0-1,0 1 1,0-1-1,0 1 1,0 0 0,0-1-1,0 2 1,0-1-1,0 0 1,0 0 0,3 3-1,-2-2-3,1 1 1,-1 0-1,0 0 0,0 0 1,0 0-1,0 0 0,-1 1 0,1 0 1,-1 0-1,0 0 0,0 0 0,0 0 1,-1 1-1,1-1 0,-1 1 1,2 5-1,-3 0 38,0 0 1,0 0-1,0 0 1,-2 0-1,1 0 1,-1 0-1,-1 0 1,1 0-1,-2 0 0,1 0 1,-6 12-1,-8 15 268,-31 54 0,21-44-72,0 2 41,-17 36 598,41-81-684,4 0 7,2 2-161,0-1 1,0 1-1,1-1 1,-1 0-1,1 0 1,0-1 0,0 1-1,1-1 1,-1-1-1,1 1 1,0-1-1,0 0 1,8 3 0,20 8 139,128 60 458,-144-65-584,-2 1 1,1 1 0,-1 1-1,-1 0 1,0 1-1,25 28 1,-37-37-39,1 0-1,-1 1 1,0 0-1,0 0 1,0 0-1,0 0 1,-1 0-1,0 1 1,0-1-1,-1 1 1,2 10-1,-3-14-30,0 1 0,0 0-1,0-1 1,-1 1 0,1 0-1,-1-1 1,0 1 0,0-1-1,0 1 1,0-1 0,0 0-1,0 1 1,-1-1 0,1 0-1,-1 0 1,0 0 0,1 0-1,-1 0 1,0 0 0,0 0-1,0-1 1,-1 1 0,1-1 0,0 1-1,-1-1 1,-3 2 0,-28 10-166,0-1 0,-1-2 0,0-1 0,0-2 0,-48 3 1,43-4-341,-170 15-7052,-300-6 0,375-18 2145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3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294 361 2668,'-20'-2'329,"0"-1"-1,1 0 1,0-2-1,-34-11 0,50 15-128,-1 0 22,-62-14 2437,1 8 407,62 6-1959,-1 0-745,-10-2-7,11 3 2122,13-3-2258,76-12 289,99-4 1,-135 15-422,1703-101 2412,969 19-637,-2382 78-1703,-291 6-128,1023-35 667,-1071 37-697,21-1 143,1-1-1,22-5 0,-43 6-70,17-5 26,-12 1-49,-10 4-126,-11 1 48,-57 7-149,-2 8-89,-20 5 253,89-19 423,3-2-367,-1 1-1,0 0 0,0 1 0,1-1 1,-1 0-1,0 0 0,1 1 1,-1-1-1,0 1 0,1 0 0,-1-1 1,1 1-1,-1 0 0,1 0 1,-1 0-1,1 0 0,0 0 0,-1 0 1,1 0-1,0 0 0,0 1 1,0-1-1,0 1 0,0-1 0,0 0 1,0 1-1,1 0 0,-1-1 1,0 1-1,1-1 0,-1 1 0,1 0 1,0-1-1,-1 1 0,1 3 0,-1 8 89,0 0-1,1 1 1,3 24-1,-1-13 113,10 188 444,10-2 1,96 408-1,-115-605-721,36 139-2366,21 182-1,-56-302 595,-2 1 0,-3 51 0,0-72 898,-1 1 1,-1-1 0,0 0-1,0 0 1,-1 0 0,-1 0-1,0-1 1,-1 0 0,-9 14-1,-14 15-4091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3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1 202 9145,'0'0'-611,"1"-5"68,1-2 301,1 0 0,0-1 0,0 1 0,1 0 0,0 0 0,0 1 0,1-1 0,7-8 0,27-36-99,-28 35 1398,1 1 0,28-28 2543,-50 319 969,1-104-3074,7-111-1018,2 347 1990,12-259-2354,32 155 0,-30-237-1673,3-1 1,2-1 0,4 0-1,53 106 1,-60-144-795,2 0 0,41 47 0,-25-35-1351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114 506 7825,'-37'14'-531,"33"-13"494,1 0 55,-60 8 2952,57-9 1351,53 6-3778,1-2 1,62-3-1,113-15 371,-91 5-499,3515-138 5089,-2197 100-3896,-1379 44-1529,-18 2 65,-1-3-1,1-2 1,52-13-1,-59 1 1,-44 17-135,0 0-1,0 0 0,0-1 0,0 1 1,0-1-1,0 1 0,0-1 0,-1 0 1,1 0-1,-1 0 0,1 0 0,-1 0 0,0 0 1,0 0-1,0 0 0,1-4 0,-1 3 24,-1-1 8,-2-14-10,2 14-4,-3 0-10,-8-8-10,0 1 0,0 0-1,-1 1 1,-1 0 0,0 1 0,0 0 0,-1 1 0,-17-8 0,-126-43 59,99 39-57,22 8 65,33 11-38,0-1-20,-6-2 748,-12-6-1269,18 9 139,0 0 1,1 1-1,-1-1 1,1 1-1,-1-1 0,0 1 1,0 0-1,1 0 0,-1 0 1,0 1-1,1-1 1,-1 0-1,0 1 0,1 0 1,-1 0-1,1 0 1,-1 0-1,1 0 0,-5 3 1,-12 3-1611,0 0-1,-1-2 1,1 0 0,-1-1 0,-36 3 0,42-5 954,-29 4-3127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240 245 13333,'57'-101'-5541,"-18"33"5280,-37 66 384,-1-1 0,0 0-1,1 0 1,-1 0 0,-1 0 0,1 0-1,0 0 1,-1 0 0,1-1-1,-1-4 1,0 6-145,0-1 577,-3-1-289,2 2-194,-1 0 0,0-1 1,-1 1-1,1 0 1,0 0-1,0 0 1,-1 1-1,1-1 1,-1 0-1,0 1 1,1 0-1,-1 0 0,0 0 1,0 0-1,0 0 1,0 0-1,0 1 1,0-1-1,0 1 1,-3 0-1,-9 0 164,11 0-17,-1 0-12,-2 1-153,2-2 25,0 2 0,0-1 0,0 1 0,0-1 0,0 1 1,0 1-1,0-1 0,0 1 0,0-1 0,1 2 0,-1-1 0,1 0 1,-1 1-1,-4 3 0,-12 15 559,1 1-1,1 0 1,-27 41 0,35-46-402,1 0 0,1 1 0,0 0 0,1 0 0,1 1 0,-7 29 0,12-34-94,1 0 0,1 0 0,0 0 1,1 0-1,0 0 0,1 0 0,1 0 0,0 0 1,0-1-1,2 0 0,0 1 0,0-2 0,1 1 1,1-1-1,0 1 0,12 14 0,15 17 300,2-1 0,71 66 0,-70-73-220,11 9 68,58 63 374,-96-97-560,-1 0 0,-1 1 0,0 1 0,0 0 0,-1 0 0,-1 0-1,9 25 1,-14-32-66,0 0-1,0 0 0,0 0 0,-1 0 0,0 0 0,0 0 0,0 0 0,-1 0 0,0 0 1,0 0-1,-1 0 0,1 0 0,-1 0 0,0-1 0,-1 1 0,0-1 0,0 1 0,0-1 1,0 0-1,-1 0 0,0 0 0,0-1 0,0 0 0,0 1 0,-1-1 0,-5 4 1,-1-1-150,0 1 1,0-1-1,-1-1 1,0 0 0,0-1-1,0 0 1,-1 0 0,1-2-1,-1 1 1,-21 1 0,28-4-101,0-2 0,1 1 0,-1 0 0,1-1 0,-1 0 0,1 0 0,0-1 0,-1 0 0,1 0 0,0 0 0,0 0 0,0-1 0,1 0 0,-1 0 0,0 0 0,1 0 0,0-1 0,0 0 0,0 0 0,0 0 0,1 0 0,-1-1 0,-2-5 0,-5-7-602,1-1-1,1-1 1,1 0 0,-10-30-1,4-3-1758,2 1-1,-10-99 1,14 57-1526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0 232 8741,'9'-51'-136,"-2"10"64,6 9 40,-1 6 28,2 5 20,3-1 8,4 7-8,3 2 12,7 7-28,0 2-136,8 6-200,5 2-212,-1 5-276,2-1-1469,3 3-295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1510 304 6305,'-17'-28'167,"-1"0"1,-2 1-1,-1 1 1,-1 0 0,-1 2-1,-34-28 1,43 41 7,-2 1 1,1 0 0,-1 0-1,0 2 1,-1 0 0,0 1-1,0 1 1,-1 0 0,0 1-1,0 1 1,0 1 0,0 1-1,-23-1 1,3 4 95,1 2 1,-1 1-1,1 2 1,1 2-1,-62 21 0,43-9 117,1 3 0,1 2 0,-54 35 0,64-32-121,2 1 1,2 3 0,1 1-1,1 1 1,2 3 0,1 0-1,2 3 1,2 0 0,2 2-1,-29 55 1,40-63-73,1 1-1,1 0 1,3 1-1,0 1 1,3 0-1,0 1 1,3-1-1,1 1 1,2 0-1,2 1 1,1-1-1,2 0 1,1 0 0,11 47-1,-5-53-34,0 0 0,2-1 1,2 0-1,0-1 0,2 0 0,2-1 0,0-1 0,2-1 0,35 40 1,-25-36 20,1-2 0,2-2 0,1 0 0,1-2 0,1-2 0,74 37 0,-49-34 0,1-3 0,1-3-1,1-2 1,0-3 0,1-2 0,1-4-1,0-2 1,0-3 0,113-8-1,-131 0-75,-1-2 0,1-2 0,-1-2-1,-1-2 1,63-25 0,-84 26-65,0-1 0,0 0-1,-2-2 1,1-1 0,-2 0 0,0-2 0,-1-1 0,-1 0 0,0-1 0,-1-1-1,15-23 1,-13 11-11,-1 0 0,-1-2 0,-2 0 0,-1-1 0,-2-1 0,-1 0-1,-2-1 1,-2 0 0,-1 0 0,-2-1 0,-1 0 0,-3-61 0,-4 54-24,-1 0 0,-3 0 1,-1 0-1,-2 1 1,-3 1-1,-1-1 0,-2 2 1,-2 0-1,-2 1 1,-30-46-1,19 39-89,-2 2-1,-3 1 1,-1 1-1,-2 3 1,-2 1 0,-1 2-1,-83-57 1,98 79-201,0 1-1,0 1 1,-1 1-1,-1 1 1,0 2 0,-56-12-1,62 19-160,0 0 1,0 1-1,0 2 0,0 0 1,-1 1-1,1 2 0,0 0 0,1 1 1,-44 15-1,47-12-344,0 0 0,1 2 0,0 0 1,0 1-1,1 1 0,0 0 0,1 1 0,0 1 0,1 1 1,1 0-1,0 1 0,1 0 0,-22 34 0,-2 22-4363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4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26 310 7225,'-4'-3'-51,"-17"-16"305,21 17-231,1 0 0,-1 0-1,1 0 1,0 0 0,0 0 0,0 1 0,0-1-1,0 0 1,0 0 0,1 0 0,-1 1 0,0-1-1,3-1 1,-2 0 26,6-4 38,0 0 1,1 1-1,0-1 0,0 2 1,0-1-1,1 1 0,0 1 1,0 0-1,13-4 0,-18 6-59,55-16 106,0 3-1,1 3 0,78-6 0,22-5-544,-113 19 311,-43 4 104,-4-1 128,8 0-359,-9 1 249,0 0 0,0 0 1,0 0-1,0 0 0,0 0 1,1 0-1,-1 0 0,0 0 1,0 0-1,0 0 0,0 0 1,0 0-1,0 0 0,0 0 0,0 0 1,0-1-1,0 1 0,1 0 1,-1 0-1,0 0 0,0 0 1,0 0-1,0 0 0,0 0 1,0 0-1,0 0 0,0-1 1,0 1-1,0 0 0,0 0 1,0 0-1,0 0 0,0 0 1,0 0-1,0 0 0,0-1 0,0 1 1,0 0-1,0 0 0,0 0 1,0 0-1,0 0 0,0 0 1,0 0-1,0 0 0,0-1 1,0 1-1,-1 0 0,1 0 1,0 0-1,0 0 0,0 0 1,0 0-1,0 0 0,0 0 0,0 0 1,0 0-1,0 0 0,0 0 1,-1 0-1,1 0 0,0 0 1,0-1-1,0 1 0,0 0 1,0 0-1,0 0 0,-1 0 1,-23-17 127,18 13 131,-19 2-36,20 1 135,-1 3-222,5-2-159,-5 2 105,0-1-1,0 1 0,0 0 1,1 1-1,-1-1 0,1 1 1,-1 0-1,1 1 1,0-1-1,0 1 0,0 0 1,1 0-1,-7 9 1,6-6-23,0 1 0,1-1 0,0 1 0,0 0 0,1 1 0,0-1 0,0 1 1,1-1-1,1 1 0,-1 0 0,1 0 0,1-1 0,-1 1 0,1 0 0,1 0 1,0 0-1,0 0 0,1-1 0,0 1 0,1 0 0,-1-1 0,2 0 0,-1 0 1,1 0-1,0 0 0,1 0 0,0-1 0,0 0 0,1 0 0,-1 0 0,2 0 1,-1-1-1,10 7 0,-14-12-24,1 0 0,0 1 0,-1-1 0,1 0 1,0-1-1,0 1 0,0 0 0,-1-1 0,1 0 0,0 0 0,0 1 1,0-2-1,0 1 0,0 0 0,0-1 0,0 1 0,-1-1 0,1 0 1,0 0-1,5-2 0,-7 2-50,-1 1 0,1-1 0,0 0 1,0 0-1,0 1 0,-1-1 0,1 0 0,0 0 1,-1 0-1,1 0 0,-1 0 0,1 0 0,-1 0 0,0 0 1,1 0-1,-1 0 0,0 0 0,1 0 0,-1 0 0,0 0 1,0 0-1,0 0 0,0-2 0,-1-14-24,0 8-9,1 0 0,-2 0 0,1 0 0,-4-11 0,4 17 11,0-1-1,0 0 0,0 0 1,1 1-1,-1-1 0,1 0 1,0 0-1,0 0 1,0 0-1,0 0 0,1 0 1,0 0-1,0 1 1,0-1-1,0 0 0,3-6 1,0 4-13,0-1 0,0 1 0,1 0 0,0 0 0,0 1 0,1-1 1,-1 1-1,1 0 0,0 1 0,0 0 0,1-1 0,13-5 0,-4 3-32,0 0-1,0 2 1,1 0 0,20-4-1,-35 8 57,1 1 0,-1 0-1,0 0 1,1-1 0,-1 1-1,0 1 1,1-1 0,-1 0-1,0 1 1,1-1 0,-1 1-1,0-1 1,0 1 0,0 0 0,0 0-1,1 0 1,-1 0 0,-1 1-1,1-1 1,0 0 0,0 1-1,0-1 1,-1 1 0,1 0 0,-1 0-1,1 0 1,-1-1 0,0 1-1,2 4 1,2 5 18,-1-1-1,-1 1 1,1 0-1,2 22 1,-1-7 2,-1-8 34,-1-3 57,1 1 0,0-1 1,1 0-1,1 0 0,0 0 1,1-1-1,10 16 1,12 6 1100,-28-34-988,2-1-16,-1-1-165,1 1 0,-1-1-1,0 1 1,0-1 0,0 0-1,0 0 1,0 0 0,0 0-1,1 0 1,-1-1 0,0 1-1,0 0 1,0-1 0,0 0-1,0 0 1,0 1 0,0-1-1,0 0 1,0 0 0,-1-1-1,1 1 1,0 0 0,1-2-1,105-112 572,-85 89-580,-22 25-39,0-1 0,1 1-1,0-1 1,-1 1-1,1 0 1,0 0 0,-1 0-1,1 0 1,0 0-1,0 0 1,0 0-1,0 0 1,0 1 0,3-1-1,-2 0 8,0 1-23,1 2-4,3 4 20,1 0 1,-2 0-1,1 0 0,-1 1 0,0 0 1,0 0-1,-1 1 0,0 0 0,6 11 1,40 57 65,-50-74-44,0-1 0,0 0 0,0 0 0,0 0 0,0 0 0,1 0 0,-1 0 0,0 0 0,1 0 0,-1 0 0,1-1 0,-1 1 0,1-1 0,-1 1 0,1-1 0,-1 1 0,1-1 0,0 0 0,-1 0 0,1 0 0,-1 0 0,1 0 0,0 0 0,-1 0 0,1 0 0,-1-1 0,1 1 0,2-2 0,1 0 5,-1 0 1,1 0-1,-1 0 1,0-1-1,1 0 0,-1 0 1,0 0-1,-1-1 0,5-3 1,-2 0 45,0 0 0,0-1 0,0 0 1,-1 0-1,0 0 0,0 0 0,-1-1 0,0 0 0,-1 0 1,3-9-1,-4 10-38,-1 1 1,0-1 0,-1 1 0,0-1-1,0 0 1,0 1 0,-1-1-1,0 1 1,-1-1 0,0 1-1,0-1 1,-6-12 0,3 7-214,-2 0 1,0 1-1,0 0 1,-1 0-1,0 1 1,-1 0-1,0 0 1,-1 1-1,0 1 1,-1-1 0,0 2-1,0-1 1,-1 1-1,0 1 1,-1 0-1,1 1 1,-1 1-1,0 0 1,-1 0-1,-19-3 1,-7-1-2119,0 2 0,0 2-1,-1 2 1,-71 4 0,66 4-1730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291 548 10465,'-27'14'317,"0"-1"0,-2-1 0,-42 12 0,46-17 981,0-2 0,-30 3 0,24-8 1587,31-5-2019,2 0-733,-1 1 0,1-1 1,0 0-1,0 1 0,1 0 1,-1-1-1,1 1 0,0 0 1,0 0-1,0 1 0,1-1 1,-1 1-1,1-1 0,6-3 0,13-9 332,34-19 0,-40 25-303,144-74 1039,206-76 1,-306 135-1025,94-38-729,309-81 1,-341 122-1335,-111 21 1329,0 1 0,0-1 1,0 2-1,0 0 0,0 0 1,0 1-1,0 1 0,13 4 1,-23-7 272,0 1 0,0-1 0,-1 1 0,1 0 0,0-1 0,0 1 1,-1 0-1,1 0 0,0 1 0,-1-1 0,1 0 0,-1 0 1,1 1-1,-1-1 0,0 1 0,0-1 0,0 1 0,0-1 1,0 1-1,0 0 0,0 0 0,0-1 0,0 1 0,-1 0 0,1 0 1,-1 0-1,0 0 0,1 0 0,-1 0 0,0 0 0,0 0 1,0 3-1,-8 21-5543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9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181 526 12185,'-35'12'186,"19"-5"300,-1-2-1,0 0 0,1 0 1,-2-2-1,-24 3 0,41-7-408,0 1 0,0 0 0,0 0 0,0-1 0,0 1 0,1-1 0,-1 1 0,0 0 0,0-1 0,0 0 0,0 1 0,1-1 0,-1 1 0,0-1 0,1 0 0,-1 0 0,1 1 0,-1-1-1,1 0 1,-2-1 87,2 2-140,0 0 0,0-1 1,0 1-1,-1 0 1,1 0-1,0 0 0,0-1 1,0 1-1,0 0 1,0 0-1,-1 0 0,1-1 1,0 1-1,0 0 1,0 0-1,0-1 1,0 1-1,0 0 0,0 0 1,0-1-1,0 1 1,0 0-1,0 0 0,0-1 1,0 1-1,0 0 1,0 0-1,0 0 0,0-1 1,0 1-1,0 0 1,1 0-1,-1-1 0,0 1 1,0 0-1,3-8 164,1 0-1,-1 0 0,1 0 0,1 1 1,0-1-1,0 1 0,0 1 1,1-1-1,0 1 0,0 0 0,0 0 1,1 0-1,9-5 0,16-10 293,57-28-1,-82 45-413,103-48-13,155-51 0,123-15-6718,-149 47-998,-149 44 2230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0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43 7381,'-1'-1'75,"1"0"1,-1 0 0,0 0 0,1 0-1,-1 1 1,0-1 0,0 0-1,0 0 1,0 1 0,1-1-1,-1 0 1,0 1 0,0-1 0,0 1-1,0-1 1,0 1 0,-1-1-1,1 1 1,0 0 0,0 0 0,0-1-1,0 1 1,-2 0 0,2 1 32,0 0 1,0 0 0,0 0-1,0 0 1,0 1 0,1-1 0,-1 0-1,0 0 1,0 0 0,1 1-1,-1-1 1,1 0 0,-1 3 0,0-1-350,0 0 320,0 0 0,0-1 0,1 1 0,-1 0 0,1-1-1,0 1 1,0 0 0,0-1 0,0 1 0,0 0 0,1-1 0,-1 1 0,1 0 0,-1-1 0,2 4 0,1 4 289,1 7 202,-1-4 14,0 0 0,0 0 0,1-1-1,1 0 1,0 1 0,11 17 0,-15-28-160,21-2 610,-17-4-759,3-5-147,-1 0 1,0 0-1,0-1 0,-1 0 0,0 0 0,-1 0 0,0-1 0,4-12 0,-7 17-68,-1 0-1,1 0 0,-1 0 1,0-1-1,0 1 0,-1 0 1,0 0-1,0-1 1,0 1-1,-2-7 0,1 10-44,0 0-1,1 1 1,-1-1-1,-1 1 1,1-1-1,0 1 1,0-1-1,-1 1 1,1 0-1,-1 0 1,0 0-1,0 0 1,0 0-1,0 0 1,0 0-1,0 1 1,0-1-1,-1 1 1,1-1-1,0 1 1,-1 0-1,1 0 0,-1 0 1,0 0-1,1 0 1,-1 1-1,-5-1 1,-4 0 24,-1 1 1,0 0-1,0 1 1,1 1-1,-1 0 1,0 1-1,1 0 0,0 1 1,0 0-1,0 1 1,0 0-1,1 1 1,-15 9-1,8-3 59,0 0 1,1 1-1,0 1 0,1 1 1,1 0-1,1 1 0,-19 26 1,26-32-119,1 1 0,0 0 0,1 0 0,0 1 0,0 0 0,2 0 0,-1 0 0,1 0 0,1 1 0,1-1 0,-1 1 0,2-1 0,0 1 0,0-1 0,1 1 0,1-1 0,0 1 0,1-1 0,0 0 0,1 0 0,0 0 0,1 0 0,0-1 0,1 0 0,0 0 1,1 0-1,0-1 0,0 0 0,1 0 0,1-1 0,0 0 0,0-1 0,1 1 0,-1-2 0,2 0 0,-1 0 0,1 0 0,14 5 0,-11-6-392,1 0 0,0-1 1,0-1-1,1 0 0,-1-1 0,1-1 1,0 0-1,0-1 0,-1-1 1,1 0-1,0-2 0,0 1 0,-1-2 1,1 0-1,-1-1 0,0 0 0,0-2 1,0 1-1,0-2 0,-1 0 0,0-1 1,-1 0-1,0-1 0,0 0 0,-1-1 1,20-21-1,4-7 78,45-63-1,18-48 3094,-92 140-2602,-7 9-133,0 0 0,0 0 0,0 0 1,1 0-1,-1 0 0,0-1 0,0 1 0,0 0 0,0 0 1,0 0-1,1 0 0,-1 0 0,0 0 0,0 0 0,0 0 1,0 0-1,0 0 0,1 0 0,-1 0 0,0 0 1,0 0-1,0 0 0,0 0 0,1 0 0,-1 0 0,0 1 1,0-1-1,0 0 0,0 0 0,0 0 0,0 0 0,1 0 1,-1 0-1,0 0 0,0 0 0,0 0 0,0 1 1,0-1-1,0 0 0,0 0 0,0 0 0,0 0 0,1 0 1,-1 1-1,0-1 0,0 0 0,0 0 0,0 0 1,0 0-1,0 0 0,0 1 0,0-1 0,0 0 0,0 0 1,0 0-1,0 0 0,0 0 0,0 1 0,0-1 0,-1 0 1,7 33 214,-2-4 380,13 43 0,-15-65-441,0 0 0,1 1 0,0-1 0,1 0 1,-1 0-1,1-1 0,1 1 0,-1-1 1,1 0-1,0 0 0,6 5 0,-9-9-114,1-1 1,-1 0-1,1 0 0,-1 0 0,1 0 0,-1 0 1,1-1-1,-1 1 0,1-1 0,0 1 0,4-1 1,-1 0 118,-1 0-118,0 0 0,0 0-1,0-1 1,0 1 0,-1-1-1,1 0 1,0-1 0,-1 1 0,10-5-1,36-21 318,-44 23-312,13-9 202,0-1 0,-1-1 0,19-20 0,25-21 1117,-59 55-1243,0 5-11,2 2-94,0 1 0,-1 0 0,0 0 0,-1 1 1,1-1-1,-1 1 0,-1 0 0,4 16 0,9 77 129,-10-54-108,27 152 160,28 279 278,-59-461-470,-1-1 1,-1 1 0,0 0-1,-1-1 1,-1 0 0,0 1-1,-1-1 1,-11 27 0,11-36-18,1 0 1,-1-1 0,0 1 0,-1 0-1,1-1 1,-1 0 0,-1 0 0,1-1-1,-1 0 1,0 0 0,0 0 0,0 0-1,-1-1 1,0 0 0,1 0 0,-2-1 0,1 0-1,0 0 1,-1-1 0,-11 3 0,12-4-7,0 0 1,0 0-1,0 0 1,0-1-1,0 0 1,0-1-1,0 0 1,0 0-1,0 0 1,0-1-1,0 0 1,0 0-1,1 0 1,-1-1-1,1 0 1,-1-1 0,1 1-1,-7-7 1,6 4-15,0 0 0,1-1 1,0 0-1,0 0 1,1 0-1,-1-1 0,2 0 1,-1 0-1,1 0 1,0 0-1,1-1 0,0 1 1,-3-18-1,3 6-80,0-1-1,2 0 1,1 0-1,0 0 1,1 0 0,2 1-1,0-1 1,1 0-1,1 1 1,1 0-1,1 0 1,0 1-1,18-32 1,-4 14-462,1 1 0,1 1 0,3 1 0,0 2 0,59-55 0,-46 52-705,2 2-1,1 2 1,54-29-1,-38 28-1519,1 4 0,71-25 1,-48 27-1756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1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231 239 8845,'-3'-2'-408,"-2"0"313,1-1 0,-1 1 0,0 1 0,0-1 0,0 0-1,0 1 1,-10-1 0,13 2 143,0 0 0,0 0 0,0 0 0,0 0 0,0 0 0,1 0 0,-1 1 0,0-1 0,0 1 0,0-1 0,0 1 0,1 0 0,-1 0 0,0 0 0,1 0 0,-1 0 0,1 0 0,-1 0 0,1 0 0,-1 1 0,1-1 0,0 1 0,0-1 0,-1 1 0,1-1 0,0 1 0,1 0 0,-3 2 0,2 0 119,-1 0-1,1-1 0,0 1 1,0 0-1,0 0 0,0 0 1,0 0-1,1 0 0,0 0 1,0 0-1,0 0 0,0 0 1,1 0-1,-1 0 0,1-1 1,0 1-1,0 0 0,1 0 1,-1 0-1,1-1 0,3 6 1,-4-7 316,21-4-53,-18 2-242,-1-4-6,0 1-113,-1 0 0,1-1 0,-1 1 0,0-1 0,0 0 0,0 0-1,0 0 1,0 0 0,-1 0 0,0 0 0,0 0 0,0 0 0,0 0 0,-1-1 0,1-4-1,-2 6-29,1 1-3,0-1-1,0 0 1,0 0 0,-1 1-1,0-1 1,1 0 0,-1 1-1,0-1 1,0 1 0,0-1-1,-1 1 1,1-1 0,0 1-1,-1 0 1,0 0 0,0 0-1,1 0 1,-1 0 0,0 0-1,-4-2 1,3 2-13,1 1 1,-1 0-1,1 0 1,-1 0-1,0 0 0,1 1 1,-1-1-1,0 1 1,0-1-1,1 1 1,-1 0-1,0 0 1,0 1-1,0-1 1,1 0-1,-1 1 0,0 0 1,0-1-1,-3 3 1,1-1 17,0 1 0,0 0 0,1 0 0,-1 1 1,0-1-1,1 1 0,0 0 0,0 0 0,-4 6 1,0 0 29,2 0 1,-1 1 0,1-1 0,1 1 0,-1 1 0,2-1 0,0 1-1,-5 22 1,8-26-38,0 0-1,0-1 1,1 1-1,0 0 1,1 0-1,0 0 1,0 0 0,1-1-1,0 1 1,0-1-1,0 1 1,1-1-1,0 0 1,5 7-1,-3-5-47,1-2 0,0 1 0,0-1 0,1 1 0,0-2 0,0 1 0,1-1-1,-1 0 1,1-1 0,11 6 0,-2-3-144,0 0 0,1-1 0,0-1 0,1-1 0,-1-1 0,1 0 0,0-1 0,0-1 0,0-1 0,0-1 0,20-2-1,-13-1-23,-1-2 0,0 0 0,0-2-1,0-1 1,0-1 0,-2-1-1,1 0 1,-1-2 0,-1-1-1,0-1 1,-1-1 0,0-1-1,-1-1 1,23-25 0,-31 29 193,0-1 1,0 0-1,-2-1 0,0 0 1,0-1-1,-2 0 1,0-1-1,-1 0 0,0 0 1,-1 0-1,-1-1 1,-1 1-1,-1-1 1,0-1-1,-2 1 0,0 0 1,0 0-1,-2-1 1,0 1-1,-8-34 1,9 49 24,-1 0 1,0 0 0,0 0-1,0 1 1,0-1 0,-1 0-1,1 1 1,-1-1 0,1 1-1,-1-1 1,0 1 0,0 0-1,0 0 1,0 0 0,0 0-1,-1 0 1,-2-2 0,-2 9 114,3-2-119,0 1-1,0-1 1,0 1 0,0 0-1,1 0 1,-1 0 0,1 1-1,0-1 1,0 1 0,1 0 0,0 0-1,-1 0 1,1 0 0,-1 7-1,-4 29 264,2-1 0,1 1 0,2 0-1,2 0 1,2 0 0,2 0 0,11 50 0,-15-89-270,0 0 0,1-1 1,-1 1-1,0 0 1,1 0-1,-1-1 1,1 1-1,0 0 1,0-1-1,0 1 0,-1-1 1,1 1-1,1-1 1,-1 0-1,0 1 1,0-1-1,0 0 0,1 0 1,-1 1-1,1-1 1,-1 0-1,1-1 1,-1 1-1,1 0 1,-1 0-1,1-1 0,0 1 1,-1-1-1,1 1 1,0-1-1,0 0 1,-1 1-1,1-1 0,0 0 1,0 0-1,0-1 1,-1 1-1,1 0 1,0 0-1,0-1 1,-1 1-1,1-1 0,0 0 1,2-1-1,33-20 187,-1-2 0,-1-2 0,53-51 0,-87 76-208,-1 1 0,1-1 0,0 1-1,-1-1 1,1 1 0,0-1-1,0 1 1,-1-1 0,1 1 0,0 0-1,0-1 1,0 1 0,0 0 0,-1 0-1,1 0 1,0 0 0,0 0-1,0 0 1,0 0 0,0 0 0,0 0-1,0 0 1,-1 0 0,1 0-1,0 1 1,0-1 0,0 0 0,0 0-1,-1 1 1,1-1 0,0 1 0,0-1-1,-1 1 1,1-1 0,0 1-1,0 0 1,2 2 6,-1 0 1,1 0-1,-1 0 1,0 0-1,0 0 0,0 1 1,2 3-1,5 14 46,4 8 21,21 34 0,-29-56-56,-1 0 0,1 0 0,1-1 0,-1 1 0,1-1 0,0 0 0,1-1 0,-1 0 0,14 9-1,-16-12-16,0-1 0,0 1 0,0-1 0,-1 0 0,1 0 0,0 0 0,1 0-1,-1-1 1,0 0 0,0 0 0,0 0 0,0 0 0,0-1 0,4 0 0,0-1-10,0-1 1,0 0 0,0 0 0,0 0 0,0-1-1,9-7 1,4-4-27,-1 0 0,-1-2 0,25-28 0,-22 22 104,-2-1 1,-1 0-1,-1-2 0,-1 0 1,-1-1-1,-2-1 1,19-49-1,-32 62 169,-3 6 48,-3 9-64,-12-3 21,12 2 13,-1 7 3,1-2-202,0 0 0,0 1-1,0 0 1,1 0-1,0 0 1,0 0 0,0 1-1,1-1 1,-1 1-1,1 0 1,1 0 0,-1 0-1,1 1 1,0-1-1,0 1 1,1-1 0,0 1-1,0-1 1,1 1 0,0 0-1,0 8 1,1-9-223,1 1-1,-1-1 1,1 0 0,0 1 0,0-1 0,1 0-1,0 0 1,0-1 0,0 1 0,1 0 0,-1-1-1,1 0 1,1 0 0,-1 0 0,1-1 0,0 1-1,0-1 1,0 0 0,0 0 0,1-1 0,0 0-1,10 5 1,3-2-1430,-1 0-1,1-1 1,0-1-1,0-1 1,0 0-1,32-1 1,13-3-4612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3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72 11177,'0'-4'-577,"-3"-26"-741,2 28 1282,1 0-1,-1 1 1,1-1-1,-1 0 1,0 1-1,1-1 1,-1 1-1,0-1 1,0 1-1,0-1 1,0 1-1,-1-1 1,1 1-1,0 0 1,0 0-1,-1 0 1,1 0-1,-1 0 1,-2-2-1,-4 1 96,1 0-1,-1 1 1,0 0-1,0 0 1,0 1-1,0-1 1,0 2-1,0-1 1,0 1-1,0 1 1,0-1-1,-13 6 1,8-3 92,-1 1 0,1 0 1,1 1-1,-1 0 0,1 1 0,0 1 1,1 0-1,-13 11 0,20-16-81,1 0 1,-1 1-1,1-1 0,0 1 0,0 0 0,0 0 0,1 0 1,-1 0-1,1 1 0,0-1 0,0 1 0,1-1 1,-1 1-1,1 0 0,0 0 0,0 0 0,1-1 1,-1 1-1,1 0 0,0 0 0,0 0 0,1 0 1,0 0-1,0 0 0,2 8 0,2-1 98,0-1 0,1 0 0,0 0 0,1 0 0,0 0 0,0-1 0,14 13 0,71 62 667,-27-27-297,-53-47-408,-1 1 0,0 0 0,-1 0 0,0 1-1,9 17 1,-17-27-93,0 1 0,0 0 0,-1-1 0,0 1 0,1 0 0,-1 0 0,-1 0 0,1 0 0,-1 0 0,1 0 0,-1 0 0,0 0 0,-1 0 0,1 0 0,-1 0 0,1 0 0,-1 0 0,0 0 0,-1 0 0,1 0 0,-1-1 0,0 1 0,0 0 0,0-1 0,-4 6 0,0-2 43,-1 0 0,1 0 0,-1-1 0,0 0 1,-1 0-1,1-1 0,-1 0 0,0-1 0,-15 7 0,-6 0 223,-46 11-1,36-11-52,16-9-57,19-2-159,9-7-734,5-4 496,0 0 0,0 1 0,1 1-1,1-1 1,-1 2 0,2 0 0,-1 0-1,20-9 1,396-162-3010,-420 176 3186,0 0 0,0 1 0,0 0 0,13-1 0,-19 3 361,-7 9-167,-6 12 33,1 1 0,0 0 0,2 0 0,0 0 0,-5 33 0,12-49-122,0 0-1,0 0 1,1 1-1,0-1 1,1 1-1,-1-1 0,1 0 1,0 0-1,1 1 1,0-1-1,4 9 1,-4-10-35,1-1 0,-1 0 1,1 0-1,1 0 0,-1 0 1,0-1-1,1 1 0,0-1 1,0 0-1,0 0 0,0 0 1,0-1-1,1 1 0,-1-1 1,1 0-1,0 0 0,5 1 1,-3-1 3,1 0 0,-1-1 0,1 0 0,0 0 0,0-1 0,-1 1 1,1-2-1,0 1 0,-1-1 0,1 0 0,0-1 0,-1 0 0,11-4 0,-14 4-31,0 1-1,0-1 1,0 0 0,0-1-1,0 1 1,0-1-1,-1 0 1,1 0-1,-1 0 1,0 0-1,0 0 1,0-1-1,0 0 1,-1 1 0,1-1-1,-1 0 1,0 0-1,0 0 1,-1 0-1,1-1 1,-1 1-1,0 0 1,1-9 0,-2 8-12,-1-1 0,1 1-1,-1 0 1,-1 0 0,1 0 0,-1 0 0,0 0 0,0 0 0,-4-6 0,6 10-4,-10-16-167,-1 1 1,-1 0 0,0 1 0,-1 0-1,-17-15 1,5 5-1052,22 22 703,7-2-620,0 0 954,1 1 0,0 0 0,1 0 1,-1 0-1,1 0 0,0 1 0,-1 0 0,1 0 1,1 1-1,-1-1 0,0 1 0,12-2 1,33-8-355,-1-2 0,51-23 0,-88 32 636,0-2-1,0 1 1,0-2-1,-1 0 1,0 0-1,0-1 1,-1 0-1,0-1 1,-1-1 0,0 0-1,-1 0 1,10-15-1,4-10 203,-22 33-266,0 11-61,1 19 18,-1-1 197,1 0 1,7 29-1,16 22 637,-17-56-603,-1-1-1,-1 1 1,-1 0 0,0 0 0,1 30 0,-6-43-70,0 0 1,0 0-1,-1 0 1,0 0-1,0 0 1,-1 0 0,0 0-1,0-1 1,-1 1-1,0-1 1,-7 13-1,9-18 1352,-3-10-1341,-8-23-17,12 30-144,-1 1 1,1-1 0,0 1 0,0-1 0,-1 1-1,1-1 1,0 1 0,0-1 0,0 1 0,0-1-1,0 0 1,-1 1 0,1-1 0,0 1 0,1-1 0,-1 1-1,0-1 1,0 0 0,0 1 0,0-1 0,0 1-1,0-1 1,1 0 0,5-12-207,0 1-1,1 0 1,1 0 0,0 1-1,0 0 1,1 1 0,1-1 0,0 2-1,0-1 1,1 1 0,0 1-1,0 0 1,1 1 0,0 0-1,0 0 1,1 2 0,0-1 0,15-3-1,106-31-8773,-114 34 6025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3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0 190 6921,'31'-86'389,"-22"57"1347,21-46 1,-29 85-1506,3 64-111,-6 92 0,-1-37-1388,5 3-4485,0-112 3376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3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29 253 6917,'-4'-5'485,"-14"-16"673,17 21-974,1 0 1,-1-1-1,1 1 0,0 0 1,-1-1-1,1 1 1,-1-1-1,1 1 0,0 0 1,-1-1-1,1 1 1,0-1-1,0 1 0,-1-1 1,1 1-1,0-1 1,0 1-1,0-1 0,0 1 1,-1-1-1,1 1 1,0-1-1,0 1 0,0-1 1,0 1-1,0-1 0,0 1 1,1-2-1,57-6 612,0 3-1,62 2 1,-14 1-366,0-2-63,703-60 1566,-781 60-1822,49-10 236,-70 12-290,-1 0 1,0 0-1,1 0 1,-1-1-1,0 0 0,0 0 1,0 0-1,9-8 1,-15 10-21,1 1-30,-1 0 0,0 0-1,1 0 1,-1 0 0,0-1 0,0 1-1,1 0 1,-1 0 0,0 0-1,0-1 1,1 1 0,-1 0-1,0 0 1,0-1 0,0 1-1,0 0 1,1-1 0,-1 1-1,0 0 1,0 0 0,0-1-1,0 1 1,0 0 0,0-1-1,0 1 1,0 0 0,0-1 0,0 1-1,0 0 1,0-1 0,0 1-1,0 0 1,0 0 0,0-1-1,0 1 1,0 0 0,0-1-1,-1 1 1,1 0 0,0 0-1,0-1 1,0 1 0,0 0-1,-1 0 1,1-1 0,0 1-1,-1 0 1,-4-5-8,-1 0 0,0 1 0,0-1 1,0 2-1,-1-1 0,1 1 0,-1 0 0,0 0 0,0 1 0,0-1 0,0 2 0,0-1 0,-10 0 1,-188-11-5432,81 9-3490,96 2 4787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7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8 2036,'-18'-3'869,"0"1"-1,0 0 1,-1 2 0,-21 1-1,18 3-382,1 1 0,-1 0 0,1 2 0,1 0 0,-30 15-1,36-15-258,1 1 0,0 0 0,0 1 0,1 0 0,0 1 0,0 0 0,1 1 0,-12 15 0,20-21-128,-1 1-1,1-1 1,0 0 0,0 1-1,1-1 1,0 1 0,0 0-1,0 0 1,1 0 0,0 0-1,0 0 1,0 11 0,1-7 38,1 0 1,0-1-1,1 1 1,0-1-1,0 1 1,1-1-1,5 12 1,5 5 143,1-1 0,1 0 0,1-1 0,27 30 0,95 92 857,4 4-59,-138-145-1204,-1 0 0,1 0 1,-1 0-1,0 0 1,0 1-1,-1 0 0,0-1 1,0 1-1,0 0 0,1 7 1,-3-11-44,0 0 0,0 0 0,-1 0 0,1 0 0,0-1 0,-1 1 0,1 0 0,-1 0 0,0 0 0,0 0-1,0 0 1,0-1 0,0 1 0,0 0 0,0-1 0,0 1 0,0-1 0,-1 1 0,1-1 0,-1 0 0,1 1 0,-1-1 0,0 0 0,1 0 0,-4 1 0,-5 3-787,1 0 0,-1-1 0,-12 3-1,-16 3-1713,-2-3-587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7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11 508 6913,'-9'-49'-392,"7"4"104,7 6 112,6 3 128,6-1 96,9 1 48,8-3 8,7 5-20,20-6-24,5 5-60,6 5-164,2 4-240,5 5-629,-1-1-599,3 3 320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450 28 4452,'0'-23'-86,"0"18"590,-7 12-310,-36 39 175,-194 190 567,207-211-841,-102 84 1400,183-111 871,49-7-1362,-72 8-496,0-1 1,0-2 0,-1 0 0,35-11 0,-59 13-448,0 1 0,0-1 0,0 0 0,0 1 0,-1-1-1,1-1 1,0 1 0,-1 0 0,0-1 0,0 1 0,1-1 0,-1 1-1,-1-1 1,1 0 0,0 0 0,-1 0 0,1 0 0,-1 0 0,0 0-1,0-1 1,0 1 0,-1 0 0,1 0 0,-1-1 0,0 1-1,0-6 1,0-12 277,-1 1 0,-1 0 1,-7-27-1,4 17 263,-9-54 1444,13 79-755,4 20-1053,65 258 758,16-44-1291,-28-79-3432,-5 1-7459,-42-124 6217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5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74 7989,'-27'-61'-694,"25"58"890,-1-7-28,3 11-129,0-1 1,0 0 0,0 0 0,0 0-1,0 0 1,0 0 0,0 1 0,0-1 0,0 0-1,0 0 1,0 0 0,0 0 0,0 0-1,0 1 1,0-1 0,-1 0 0,1 0 0,0 0-1,0 0 1,0 0 0,0 0 0,0 0-1,0 0 1,0 1 0,-1-1 0,1 0 0,0 0-1,0 0 1,0 0 0,0 0 0,0 0 0,0 0-1,-1 0 1,1 0 0,0 0 0,0 0-1,0 0 1,0 0 0,-1 0 0,1 0 0,0 0-1,0 0 1,0 0 0,0 0 0,0 0-1,0 0 1,-1 0 0,1 0 0,0 0 0,0-1-1,0 1 1,0 0 0,-2 17 307,1 0 0,1 0 1,0 0-1,4 21 0,-1-23-2,0-1 0,1 1 0,0-1 0,1 0 0,1 0 0,0 0 0,1-1 0,1 0 0,0 0 0,0-1 0,1 0 0,1 0 0,0-1 0,14 11 0,-22-20-252,1-1 1,0 0 0,0 0-1,0 0 1,0-1 0,1 1-1,-1-1 1,0 1 0,0-1-1,0 0 1,0 0 0,0-1-1,6 0 1,-8 1-58,11-2 119,0-1-1,0-1 1,0 0-1,0 0 1,-1-1 0,0-1-1,0 0 1,14-10-1,2-4 357,43-41 0,23-39 1266,-90 97-1473,0 7-210,0 1-73,0-1 0,0 1 0,-1 0 0,1 0 0,-1 0 0,0 0 0,-1 1 0,0-1 0,1 0-1,-1 11 1,2 65 134,-3-36-97,49 558 79,-45-577-166,5 27-94,4 86 1,-13-136 119,-1 0 1,1 0-1,-1-1 1,0 1-1,0 0 0,0-1 1,0 1-1,-1-1 1,1 1-1,-1-1 1,1 1-1,-1-1 1,0 0-1,0 0 0,0 0 1,0 0-1,0 0 1,0 0-1,-1-1 1,1 1-1,-1-1 1,1 0-1,-1 1 0,1-1 1,-1 0-1,0-1 1,1 1-1,-6 1 1,-3-1 19,1 0 0,0 0 0,0-1 0,0 0 0,0 0 0,0-1 1,-1-1-1,1 0 0,1 0 0,-12-5 0,-5-2 37,1-1 0,-35-20 0,45 21-33,-1 0 0,1-1 0,1-1 0,0-1 0,0 0 0,2 0 0,-1-1 0,1-1 0,-13-20 0,20 26-34,0 0 0,1 0 0,0 0-1,1 0 1,0-1 0,0 1 0,0-1 0,1 0 0,1 0 0,0 0 0,0 0-1,0 0 1,1 0 0,0 0 0,1 0 0,0 0 0,1 0 0,0 0 0,0 1 0,6-15-1,-1 7-248,2 0 0,0 1 0,1 0-1,0 0 1,1 1 0,1 1 0,0 0-1,1 0 1,0 1 0,1 1 0,0 0-1,1 1 1,25-14 0,-14 11-807,0 1 1,0 1-1,29-7 1,-24 10-1582,0 1 0,43-3 0,-26 7-2728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9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356 121 2380,'-5'0'318,"-67"-1"3344,67 0-3122,2-1 37,2 1-480,-1 0-1,1 0 1,-1 0 0,1 0 0,0 0 0,-1 0-1,1-1 1,0 1 0,0 0 0,0-1 0,0 1 0,0-1-1,0 1 1,0-1 0,0 1 0,0-1 0,1 0-1,-1 1 1,1-1 0,-1 0 0,1 1 0,0-1 0,0 0-1,0 0 1,0 0 0,0 1 0,0-1 0,0 0-1,1 0 1,-1 1 0,0-1 0,1 0 0,0 1 0,-1-1-1,1 0 1,0 1 0,0-1 0,0 1 0,0-1-1,0 1 1,0-1 0,0 1 0,0 0 0,1 0 0,2-2-1,3-3 60,1 1-1,0 0 1,1 0-1,0 1 1,-1 0-1,1 1 0,0 0 1,1 0-1,-1 1 1,18-3-1,-21 5-100,0-1-1,0 1 0,1 0 1,-1 0-1,0 0 0,0 1 0,0 0 1,0 0-1,0 1 0,0 0 1,0 0-1,0 0 0,-1 1 1,1-1-1,-1 1 0,0 1 1,0-1-1,0 1 0,6 5 1,-9-6-32,0 0 0,1 1 0,-1 0-1,-1-1 1,1 1 0,0 0 0,-1 0 0,0 0 0,0 0 0,0 0 0,0 0 0,-1 0 0,1 0 0,-1 0 0,0 0 0,0 1 0,-1-1 0,1 0 0,-1 0 0,0 0 0,0 0 0,0 0 0,-1 0-1,-2 4 1,-4 11 45,-1 0-1,-1-1 0,-17 23 1,26-39-64,-16 23 53,7-12 25,1 0 1,1 0-1,0 1 0,-11 27 0,19-40-68,0 1 0,0-1 0,0 0-1,0 1 1,0-1 0,1 0 0,-1 1 0,0-1-1,1 0 1,-1 0 0,1 1 0,-1-1 0,1 0-1,0 0 1,-1 0 0,1 0 0,0 0 0,1 1 0,-1 1 26,3 1 8,0 1 0,1-1 0,-1 1-1,1-1 1,0-1 0,0 1-1,1-1 1,-1 0 0,1 0-1,-1 0 1,1-1 0,9 3-1,3 2 69,22 11 204,48 29 1,-76-39-261,-1-1 0,1 1 0,-2 1 0,1 0 0,-2 1 0,1 0 0,-1 0 0,11 18 0,-17-24-42,0 1 1,-1 0-1,1 0 1,-1 0-1,0 0 1,-1 0-1,1 1 1,-1-1-1,0 0 1,-1 1-1,1-1 1,-1 1-1,0-1 1,0 1-1,-1-1 0,1 1 1,-1-1-1,-1 0 1,1 1-1,-1-1 1,0 0-1,0 0 1,0 0-1,-1 0 1,1 0-1,-1-1 1,0 1-1,-1-1 1,1 0-1,-9 8 1,-3 2 18,-1 0 0,-1-1 0,-1-1 0,0 0 0,0-1 0,-32 13 0,7-6-103,0-1 0,-1-2 0,-1-2 0,-1-3 0,0-1 0,0-2 0,-52 1 0,84-8-724,1-1 1,-1 0-1,-19-5 1,29 5 135,-1 0 0,1 0 0,0-1 0,-1 0 0,1 0 0,0 0 0,0 0 0,0 0 0,0-1 0,0 0 0,1 0 0,-1 0 0,-3-5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0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101 227 2440,'0'0'1016,"2"-3"-682,4-10 2548,-14 13-2302,4 0-601,0 1 219,0-1-1,0 1 1,0-1-1,0-1 1,-1 1-1,1-1 1,0 1-1,0-1 0,0 0 1,0 0-1,0-1 1,0 1-1,1-1 1,-1 0-1,0 0 1,1 0-1,-1-1 1,1 1-1,0-1 1,0 0-1,0 0 1,-3-4-1,5 5-120,0 0-1,0-1 1,0 1-1,0-1 1,0 1 0,1-1-1,-1 1 1,1-1-1,0 0 1,0 1 0,0-1-1,0 1 1,0-1-1,1 0 1,-1 1 0,1-1-1,0 1 1,-1-1-1,1 1 1,0 0 0,1-1-1,-1 1 1,0 0-1,1 0 1,-1-1 0,1 1-1,0 0 1,-1 1-1,4-3 1,3-5 71,1 0 1,1 1-1,0 0 1,15-10-1,-12 11-57,0 0 0,1 0 0,0 1-1,-1 1 1,2 1 0,-1 0 0,0 0-1,1 2 1,0 0 0,0 0 0,-1 1-1,25 2 1,-31 0-79,-1 0 0,1 0 0,-1 1 0,0 0 0,1 0 0,-1 0 0,0 1 0,0 0 0,0 1 0,-1 0 0,1 0 0,-1 0 0,0 0 0,0 1 0,-1 0 0,1 1 0,-1-1 0,0 1 0,0 0 0,-1 0 0,0 1 0,0-1 0,0 1 0,-1 0 0,0 0 0,2 9 0,-2-4-1,-1 0 1,-1 0-1,0 0 0,0 0 1,-1 0-1,-1 0 0,0 0 1,-1 0-1,0 0 0,-1 0 1,0 0-1,-1-1 0,0 0 1,-1 1-1,-9 15 1,-4 6 18,-2-1 0,-2-1 0,-40 47 0,5-16 528,-3-2 0,-98 75 0,155-133-332,-9 7-91,13-9-99,-1 0-1,0 0 1,0 0-1,0 0 1,0 0 0,0 0-1,0 0 1,1 0 0,-1 0-1,0 0 1,0 0 0,0 0-1,0 0 1,0 0 0,0 0-1,0 0 1,1 0 0,-1 0-1,0 0 1,0 0-1,0 0 1,0 0 0,0 0-1,0 0 1,0 0 0,0 0-1,1 1 1,-1-1 0,0 0-1,0 0 1,0 0 0,0 0-1,0 0 1,0 0 0,0 0-1,0 0 1,0 1-1,0-1 1,0 0 0,0 0-1,0 0 1,0 0 0,0 0-1,0 0 1,0 1 0,0-1-1,0 0 1,0 0 0,341-44 1214,-11 50-1977,-2 22-3894,-275-23 3395,291 14-6517,-325-18 7091,107 1-4174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0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84 155 10149,'-42'-149'4670,"41"146"-4175,0 0-44,-1 25 3099,4 41-2896,-1 4 60,-2 320-19,-6-201-5726,2-148 844,-11 44 0,5-41-1930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5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48 1328,'0'0'594,"2"-2"-85,19-19 2477,-20 19-1306,4-17 1957,-4 16-1261,0 10-992,0 27-632,-2 52-585,-29 179 1358,10-110-817,-13 92 344,9-82-35,-4 213 1,39-167-2576,3-72-4330,-6-64-746,-6-54 1837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6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11 8649,'-71'-10'-2301,"68"10"2090,-2 0 58,-3 0 134,-1 0 1,1 1-1,0 0 1,-1 0-1,1 1 0,0 0 1,-15 6-1,21-6 130,1-2 54,-15 11-14,15-11-112,1 0 1,-1 0 0,1 0-1,0 1 1,-1-1 0,1 0-1,0 0 1,0 1-1,-1-1 1,1 0 0,0 1-1,-1-1 1,1 0 0,0 1-1,0-1 1,0 0-1,0 1 1,-1-1 0,1 0-1,0 1 1,0-1 0,0 1-1,0-1 1,0 0-1,0 1 1,0-1 0,0 1-1,0-1 1,0 1 0,0-1-1,0 0 1,0 1 0,0-1-1,0 0 1,1 1-1,-1-1 1,0 1 0,0-1-1,0 0 1,0 1 0,1-1-1,-1 0 1,1 1-1,5 4 75,1 0 0,0 0 0,1-1 0,-1 0 0,1 0 0,0-1 0,0 0 0,0 0 0,8 1 1,111 14 846,235 3 0,-237-17-656,1323-8 1351,-951-5-1332,354 0 150,532-10 908,-820-11-1081,-283 18-286,-275 12 9,-1 0 16,13 0 17,-13 0 9,0-1 13,58-3 770,-58 4-689,2 3-164,-5-3 4,-1 0-1,1 0 1,0 0-1,-1 0 1,1 0-1,-1 0 1,1 0-1,-1 0 1,1 0-1,-1 0 1,1 1-1,0-1 1,-1 0-1,1 0 1,-1 1-1,1-1 1,-1 0-1,0 1 1,1-1-1,-1 1 0,1-1 1,-1 0-1,0 1 1,1-1-1,0 2 1,5 17 46,-1 0 1,-1 1-1,0 0 1,1 38-1,-7 88 464,-1-51-223,58 854 1311,-48-833-1267,-10 162 1,2-265-278,1-7-23,0 0 0,-1 0 0,1-1 0,-1 1 0,-1 0 1,1 0-1,-1 0 0,0-1 0,0 1 0,-5 8 0,6-13-21,0 1 0,-1-1-1,1 0 1,-1 0 0,1 1 0,-1-1-1,1 0 1,-1 0 0,0 0 0,1-1-1,-1 1 1,0 0 0,0-1 0,0 1-1,1-1 1,-1 0 0,-3 1 0,-40 0 127,-253-45 43,-78-8-196,-360 38-49,2 56 9,256-11 13,-110-20-41,-2-25-24,268 5 48,119 4 2,-279-5-52,1 29 59,-153 47 39,624-65-648,-83 8 1620,52-7-10777,45-2 9251,1 0-1,-1 0 1,1 1 0,-1 0 0,0 0 0,6 2 0,13 2-688,28-8-2455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7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1 263 7225,'14'-106'-942,"-7"64"2881,2-60 1,-9 99-1638,1 0-31,0-4 650,2 10-374,4 20-193,3 44 45,-7 64 776,-19 190 1,1-82-409,27 178 923,10-210-2211,5-1-4093,-24-189 3282,1 13-1190,-3-6-1976,-1-8 2077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18928,'0'1535'0,"9219"-1535"0,-9219-1535 0,-9219 1535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6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48 418 4092,'23'-68'-1620,"-18"49"1480,1 1 0,1 0 0,13-26 0,33-57 230,7 15 1939,-28 44 357,-31 40-1986,4-6 207,1-4 2691,-226 236-2084,216-220-1162,-1 0 0,2 0 0,-1 1 0,0-1 0,1 1 0,0 0 0,0 0 1,0 0-1,0 0 0,1 0 0,0 1 0,0-1 0,1 1 0,-2 5 0,3-7 128,1-1-122,0 0 0,0 0 0,1 0 1,-1 0-1,1-1 0,0 1 1,0 0-1,0-1 0,0 0 1,0 1-1,0-1 0,1 0 0,-1 0 1,1 0-1,-1 0 0,1 0 1,0-1-1,5 3 0,6 1 448,0 0 1,27 6-1,-17-5 453,-21-5-539,1-1 4,-2 0-346,0 0 0,0 0-1,-1 0 1,1 0 0,0 0 0,0 0-1,0-1 1,0 1 0,-1-1 0,1 0-1,0 1 1,0-1 0,-1 0 0,1 0-1,0 0 1,-1 0 0,1 0 0,-1 0-1,0-1 1,1 1 0,-1 0 0,0-1-1,0 1 1,0-1 0,2-2-1,-1-1 43,-1 0-1,0 0 0,0 0 1,0 0-1,0 0 0,-1 0 0,0 0 1,0 0-1,-1 0 0,1 0 0,-2-6 1,-18-90 1796,20 98-1746,-1-1-27,28 173 1184,-10 47-448,-11-109 11,28 155 0,-11-132-163,-22-127-1051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6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1 13233,'0'0'771,"4"1"-616,4 1-113,-7-2-31,-1 0 1,0 0 0,1 0-1,-1 0 1,0 0 0,1 0-1,-1 0 1,0 1 0,0-1-1,1 0 1,-1 0-1,0 0 1,1 1 0,-1-1-1,0 0 1,0 0 0,1 1-1,-1-1 1,0 0 0,0 0-1,0 1 1,1-1 0,-1 0-1,0 1 1,0-1-1,0 0 1,0 1 0,0-1-1,0 0 1,0 1 0,0-1-1,0 0 1,0 1 0,0-1-1,0 0 1,0 1-1,0-1 1,0 0 0,0 1-1,0-1 1,0 0 0,0 1-1,-23 35-42,-2 0-1,-1-2 0,-2-1 1,-55 51-1,7-19-3096,-2-8-4021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7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196 108 6017,'-1'-5'-159,"1"4"149,-3-21 282,-13-37 0,15 58-226,1-1 1,-1 1-1,0-1 1,0 1-1,-1 0 1,1 0-1,0 0 1,0-1-1,0 1 0,-1 0 1,1 1-1,-1-1 1,1 0-1,-1 0 1,1 0-1,-1 1 1,1-1-1,-1 1 1,0 0-1,1-1 0,-1 1 1,0 0-1,1 0 1,-1 0-1,0 0 1,1 0-1,-1 0 1,0 0-1,1 1 1,-3 0-1,-5 2 112,0 1 0,1 0 0,0 0-1,0 1 1,0 0 0,0 1 0,1 0 0,0 0 0,0 0-1,1 1 1,0 0 0,-7 9 0,10-11-61,-1 1 1,1-1-1,1 1 1,-1-1-1,1 1 1,0 0-1,0 0 1,0 0-1,1 0 0,0 1 1,1-1-1,-1 0 1,1 0-1,0 1 1,1-1-1,-1 0 1,1 0-1,1 1 1,-1-1-1,3 6 0,4 7 143,1 1-1,0-2 1,2 0-1,0 0 0,1-1 1,0 0-1,27 26 0,121 97 1055,-37-35-386,-116-99-864,3 2-89,-1 2 1,0-1-1,0 1 1,11 17-1,-19-24-431,-2 0-198,1-2 542,0 1 0,-1-1 0,1 0-1,0 1 1,-1-1 0,0 0 0,1 0 0,-1 0 0,0 0-1,1 0 1,-1 0 0,0 0 0,0 0 0,0 0 0,0 0-1,0 0 1,0 0 0,0 0 0,0-1 0,0 1 0,-1-1 0,1 1-1,0 0 1,0-1 0,0 0 0,-1 1 0,1-1 0,0 0-1,-1 0 1,1 0 0,0 0 0,-1 0 0,-1 0 0,-4-1-865,-1 0 0,1 0 0,-1-1 0,-11-3 1,16 3 797,-28-10-2987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7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98 9549,'1'-3'-721,"-1"-8"12,0 0 1,-1 0-1,-2-15 0,2 23 661,-1 0 36,-15-19 284,15 20 3,-3 1-118,-15-3 6,15 3-3,4 2-140,0-1 1,-1 1-1,1-1 1,0 1-1,-1-1 0,1 0 1,0 0-1,-1 0 1,1 1-1,-1-1 0,1-1 1,-1 1-1,-1 0 1,-3-1 196,0 2-118,1 0 0,-1-1 1,1 2-1,0-1 1,-1 1-1,1-1 0,-6 4 1,-3 1 149,6-2-102,1 0 0,0 1-1,0 0 1,1 1 0,-1-1 0,1 1-1,-5 7 1,3-3-4,1-1 0,1 1 0,0 1 0,0-1 0,1 1 0,0 0 0,1 0 0,0 1 0,1-1 0,0 1 0,1-1 0,-1 13 0,3-17-49,1 0 1,-1 0-1,1 0 0,1 0 1,-1 0-1,1 0 1,0-1-1,1 1 0,-1-1 1,1 1-1,1-1 1,-1 0-1,1 0 0,0-1 1,0 1-1,1-1 1,-1 0-1,1 0 0,1 0 1,-1-1-1,9 7 1,-11-10 107,1-1-145,-1 0 0,1-1 1,0 1-1,0-1 1,0 0-1,-1 0 0,1 0 1,-1-1-1,1 1 1,-1-1-1,1 0 0,-1 0 1,0 0-1,0 0 1,0-1-1,0 1 0,0-1 1,4-5-1,2-4-54,0-1 1,-1 0-1,10-23 0,-13 25-11,1-1 0,0 1 0,1 0 0,0 1-1,9-11 1,-11 16-15,0 0 0,0 1-1,0-1 1,0 1 0,11-6-1,-14 9-7,-1 1 7,-1 0 24,0 0-1,0 1 1,0-1 0,1 0-1,-1 0 1,0 0-1,0 1 1,1-1 0,-1 0-1,0 0 1,1 0 0,-1 0-1,0 0 1,0 0-1,1 1 1,-1-1 0,0 0-1,1 0 1,-1 0-1,0 0 1,0 0 0,1 0-1,-1 0 1,0 0-1,1-1 1,-1 1 0,0 0-1,1 0 1,-1 0-1,0 0 1,0 0 0,1 0-1,-1-1 1,1 1-1,-1 0 0,1-1 0,0 1-1,-1 0 1,1 0 0,0 0 0,-1 0 0,1 0 0,-1 0 0,1 0 0,0 0 0,-1 0 0,1 0 0,0 0 0,-1 0 0,1 0 0,-1 0 0,1 0 0,0 1-1,-1-1 1,1 0 0,-1 0 0,1 1 0,-1-1 0,1 0 0,0 1 0,-1-1 0,0 1 0,1-1 0,-1 1 0,1 0 0,16 24 39,-2 1-1,23 53 1,2 4 244,-38-79-195,0 0 0,1-1 0,0 1 0,-1 0 0,2-1 0,-1 1 0,0-1 0,1 0 0,-1 0 0,1-1 0,0 1 0,0-1 0,0 0 0,0 0 0,0 0 0,1 0 0,-1-1 0,1 1 0,5 0 0,-7-2 83,1-2-13,2 0-100,0-1 0,0-1 0,0 1 1,0-1-1,-1 0 0,0-1 0,0 1 0,0-1 1,0 0-1,-1 0 0,0 0 0,5-8 0,14-31 161,27-73 0,-36 81-262,-13 34 2,3 9-28,12 30-141,17 65-1,-27-79-611,-4-20 361,-1 1-1,1-1 1,-1 1 0,1-1-1,0 0 1,0 0-1,0 0 1,1 0 0,-1 0-1,1 0 1,0-1 0,-1 1-1,1-1 1,0 0-1,1 0 1,-1 0 0,0 0-1,0 0 1,1-1-1,-1 1 1,1-1 0,0 0-1,-1 0 1,8 0-1,9 2-2991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7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1 163 6957,'9'-30'-96,"5"7"16,1 1 4,4 7 24,3 0 4,3 2 0,4 3-108,7 3-128,4-3-276,3 3-753,0 0-131,-5 4 500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9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16650,'0'1765'0,"3654"-1765"0,-3654-1765 0,-3654 1765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26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55 144 1836,'19'-39'602,"-15"31"-36,13-42 4040,-17 46-3364,1 1-637,-1-32 3336,-1 31-2029,-1 13-1509,-4 17 29,-17 66 1418,4 1-1,-10 141 1,22-81-548,1 12-804,4-55-6410,2-103 4829,27-1-13560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27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252 154 8757,'0'0'-602,"-3"8"-730,-10 28 1523,10-27 60,-6 8 1988,2-10-1901,-3-9 2807,5-1-3118,1 2 101,0-1 0,1 1 0,-1-1 0,1 0 0,0 0 0,-1-1 0,1 1 0,0-1 0,0 1 0,0-1-1,1 0 1,-1 0 0,1 0 0,0-1 0,0 1 0,0 0 0,0-1 0,0 1 0,1-1 0,-1 0 0,0-7 0,2 5-70,0-1 0,0 0-1,1 1 1,0-1 0,1 1 0,-1-1 0,1 1 0,0 0 0,1 0 0,0-1 0,0 2 0,0-1 0,0 0-1,1 1 1,0-1 0,0 1 0,1 0 0,0 0 0,-1 1 0,2 0 0,-1-1 0,0 2 0,1-1-1,0 1 1,-1-1 0,1 1 0,1 1 0,-1 0 0,0-1 0,1 2 0,-1-1 0,1 1 0,-1 0-1,1 0 1,-1 1 0,1 0 0,0 0 0,6 2 0,-5-1-32,1 0 0,-1 1 0,-1 1-1,1-1 1,0 1 0,0 1 0,-1-1 0,0 1 0,0 1-1,0-1 1,0 1 0,-1 0 0,1 1 0,-1-1 0,-1 1 0,1 1-1,-1-1 1,0 1 0,0 0 0,-1 0 0,0 0 0,-1 0 0,1 1-1,-1 0 1,4 15 0,-6-7 48,1 0 1,-2 0-1,0 1 0,-2-1 1,1 0-1,-2-1 0,0 1 0,-1 0 1,0-1-1,-1 0 0,-1 0 1,-1 0-1,-12 21 0,1-5 86,-2-1 0,0-2 0,-2 0-1,-2-1 1,-27 26 0,39-42 38,0 0 0,-1-1 0,0-1 1,0 0-1,-24 12 0,31-18-59,-1-1 0,0 1 0,1-1 0,-1-1 1,0 1-1,-1-1 0,1 0 0,0-1 0,0 1 0,0-1 0,0-1 0,0 0 0,-1 0 0,-9-2 1,13 1-30,0 0 0,0 0 0,0-1 0,1 1 0,-1-1 0,0 0 0,1 0 0,0 0 0,-1 0 0,1-1 0,1 1 1,-1-1-1,0 1 0,1-1 0,-3-6 0,5 10-85,-2-3 421,6-2-310,-2 3-120,-1-1 0,1 1 1,1 0-1,-1 0 1,0 0-1,1 0 0,-1 1 1,0-1-1,1 1 0,0-1 1,-1 1-1,1 0 0,5-1 1,0 0 21,0 0-1,0 1 1,0 0 0,16 1 0,91 9-1240,0 4 0,114 30 0,100 14-7771,-232-47 3912,-1-3-2263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28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672 186 12529,'0'0'-774,"-13"-11"-1199,10 5 2254,1 1-1,0-1 1,0 1-1,0-1 0,1 0 1,0 0-1,0 1 1,0-1-1,1 0 0,0 0 1,0 0-1,1 0 1,0-6-1,1 7-212,-1 1 0,1 0 0,-1 0 0,1 1 0,0-1 0,0 0 0,1 0 0,-1 1 0,1 0-1,0-1 1,0 1 0,0 0 0,0 0 0,0 1 0,1-1 0,-1 1 0,1 0 0,0 0 0,0 0 0,4-2 0,6 0-26,0 0 0,0 0 0,0 1 0,0 1 0,1 1 0,-1 0 0,1 1 0,-1 0 0,1 1 0,-1 1 1,1 0-1,-1 1 0,0 1 0,0 0 0,0 0 0,-1 2 0,0 0 0,23 13 0,-33-17-21,0 0 0,0 0 0,0 0 0,0 0-1,0 1 1,-1-1 0,1 1 0,-1 0 0,0 0 0,1-1 0,-1 1 0,-1 1-1,1-1 1,0 0 0,-1 0 0,0 1 0,1-1 0,-1 1 0,-1-1-1,1 1 1,0-1 0,-1 1 0,0-1 0,0 1 0,0 0 0,0-1-1,0 1 1,-1-1 0,0 1 0,0-1 0,0 1 0,0-1 0,-3 6 0,-4 8 96,-2 0 1,0 0 0,-1-1 0,0-1 0,-15 16 0,8-10 1,11-13-16,1 1 0,1 0 1,-1 0-1,-5 14 0,11-22-90,0 0-1,0 0 1,1 0-1,-1 1 0,0-1 1,0-1-1,1 1 1,-1 0-1,0 0 0,1 0 1,-1 0-1,1 0 1,0 0-1,-1 0 0,1 0 1,-1-1-1,1 1 1,0 0-1,0-1 0,0 1 1,-1 0-1,3 0 1,-2 0 16,7 5 31,1-1-1,0 1 1,1-2 0,-1 1 0,1-1-1,0-1 1,0 1 0,20 2-1,6 4-4,166 61 176,-177-61-188,0 2 1,-1 1-1,0 1 1,-1 1 0,38 32-1,-59-46-29,0 1 1,0 0-1,0-1 0,-1 1 0,1 0 0,0 0 1,-1 1-1,1-1 0,-1 0 0,0 0 0,0 1 1,0-1-1,0 0 0,0 1 0,0-1 1,0 1-1,-1 0 0,0-1 0,1 1 0,-1-1 1,0 1-1,0 0 0,-1 3 0,0-3 0,-1 0 0,1 0 0,-1-1 0,0 1 1,1-1-1,-1 1 0,0-1 0,-1 0 0,1 1 0,0-1 0,-1-1 0,1 1 0,-1 0 0,0 0 0,1-1 0,-1 0 0,0 1 0,0-1 0,0 0 0,-5 1 0,-35 9 56,0-1-1,-57 5 1,-95 0-334,114-10-45,74-5 287,-428 25-4232,1-23-5658,359-6 6299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31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23826,'0'1896'0,"9757"-1896"0,-9757-1896 0,-9757 1896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39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216 415 12221,'-1'-3'-1025,"-2"-24"-721,-1-51 1,-2-30 5036,0 30-842,2 47 214,-14-56 1,17 85-1813,1 7-780,0 0 1,-1 0-1,0-1 0,0 1 1,0 0-1,-2 6 0,-6 24 295,-51 282 2754,29-171-1807,-14 165 0,36-237-1987,0-11-4090,7-20-8077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0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292 270 12029,'-5'-1'-75,"1"-1"0,-1 0 0,0 0 0,1-1 0,0 1 0,-1-1 0,1 0 0,0 0 0,0 0 0,1 0 0,-1-1 0,-5-7 0,-1-3 695,1 0 0,-11-20 1,15 24-366,2 5-55,1 0 1,-1-1-1,1 1 1,0 0 0,1-1-1,-1 1 1,1-1-1,0 1 1,0-1-1,1 0 1,0 0-1,0 1 1,0-1-1,2-7 1,-2 11-136,8-38 884,-8 38-919,1 1 0,-1 0 1,1-1-1,-1 1 0,1 0 0,-1 0 0,1 0 1,0 0-1,0 0 0,0-1 0,0 1 0,-1 1 1,1-1-1,1 0 0,-1 0 0,0 0 0,0 0 1,0 1-1,0-1 0,0 1 0,1-1 0,-1 1 1,0-1-1,1 1 0,-1 0 0,0-1 0,2 1 1,3 3 93,5 4-55,0 0-1,-1 0 0,-1 1 0,1 0 0,-1 1 1,0 0-1,-1 0 0,0 1 0,-1 0 1,0 1-1,0-1 0,-1 1 0,-1 0 1,0 1-1,6 18 0,-7-17 15,-1 1 0,0 1 0,-1-1 0,0 0 0,-1 1 0,-1-1 0,0 1 0,-1-1 0,0 1 0,-2-1 0,1 0 0,-2 0 0,-8 23 1,2-14 45,-2-1 1,0-1 0,-1 0 0,-31 38 0,-77 69 617,57-63-240,7-2 542,57-63-1022,-1 0-1,1 1 1,-1-1 0,1 0 0,-1 1 0,1-1-1,0 1 1,-1-1 0,1 0 0,0 1 0,0-1-1,-1 1 1,1-1 0,0 1 0,0 0 0,0-1 0,-1 1-1,1-1 1,0 1 0,0-1 0,0 1 0,0-1-1,0 1 1,0 0 0,0-1 0,0 1 0,0-1-1,1 1 1,-1-1 0,0 1 0,0-1 0,0 1-1,1-1 1,-1 1 0,0-1 0,0 1 0,1-1-1,-1 1 1,1-1 0,-1 0 0,0 1 0,1-1-1,-1 1 1,1-1 0,22 9 578,-21-8-713,7 1 170,-1 0-1,0-1 1,0 0-1,1-1 1,-1 0 0,10-1-1,10 1 18,130 4-754,176 1-4117,-2-30-6357,-229 9 4039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1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93 277 11749,'0'0'-941,"0"-4"746,0 2 389,0-1-1,0 1 1,-1 0-1,1-1 1,-1 1 0,1 0-1,-1-1 1,0 1 0,0 0-1,0 0 1,-2-3 0,2 2 168,-1 1 8,-2-4-194,1 0 1,0 0-1,0 0 1,0 0-1,1-1 1,-1 1-1,2-1 1,-1 1-1,1-1 1,0 0 0,0 1-1,1-1 1,0 0-1,0 0 1,0 0-1,1 1 1,0-1-1,1 0 1,-1 1-1,1-1 1,1 1 0,-1-1-1,5-7 1,-2 8-135,0-1 0,1 2 1,0-1-1,0 1 1,0 0-1,0 0 0,1 0 1,0 1-1,0 0 0,0 0 1,1 1-1,-1 0 1,1 1-1,-1-1 0,1 1 1,0 1-1,0-1 0,0 1 1,0 1-1,0 0 1,0 0-1,0 0 0,15 4 1,-16-4-26,-1 1 0,0 1 0,0-1 0,0 1 0,0 0 0,0 1 0,0-1 1,-1 1-1,1 0 0,-1 1 0,0-1 0,0 1 0,0 0 0,0 0 0,-1 1 0,1-1 1,-1 1-1,0 0 0,-1 0 0,1 0 0,-1 1 0,0-1 0,0 1 0,-1 0 0,0 0 1,0 0-1,0 0 0,-1 0 0,1 0 0,-1 7 0,-1 0 14,-1-1-1,0 1 1,0-1-1,-2 1 0,1-1 1,-2 0-1,1 0 1,-7 12-1,-8 15 92,-23 37-1,-5 9 240,45-84-341,1 1 0,-1-1 0,1 1 0,-1-1 0,1 1 0,0-1 0,0 1-1,-1 0 1,1-1 0,0 1 0,0-1 0,0 1 0,1 0 0,-1-1 0,0 1 0,1-1 0,-1 1-1,1-1 1,-1 1 0,1-1 0,0 1 0,-1-1 0,1 0 0,0 1 0,0-1 0,0 0 0,0 0 0,0 0-1,0 1 1,1-1 0,-1 0 0,0-1 0,1 1 0,-1 0 0,2 1 0,7 3 35,-1-1 1,1 0 0,0 0-1,13 2 1,-8-1 21,69 19 178,-52-17-158,1 3 1,-1 1-1,-1 1 0,45 24 1,-73-35-87,0 1 1,-1-1-1,1 1 1,-1 0-1,0 0 1,1 0 0,-1 0-1,0 0 1,0 1-1,0-1 1,0 0-1,-1 1 1,1 0-1,-1-1 1,1 1-1,-1 0 1,1 4 0,-1-4-1,-1-1 1,0 0-1,-1 1 1,1-1 0,0 1-1,-1-1 1,1 0-1,-1 1 1,1-1 0,-1 0-1,0 0 1,0 0 0,0 0-1,-1 0 1,1 0-1,0 0 1,-3 3 0,-4 3 17,-1 0 1,0 0 0,0-1-1,0 0 1,-1-1 0,0 0 0,-17 7-1,-17 5 40,0-2 1,-62 14-1,-94 9-53,48-11-2012,138-23 1661,2-1-2138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2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11 9481,'0'0'-540,"6"-8"-649,-4 6 1503,-6 8 1560,-6 8-1712,-1 0 0,-1 0 0,0-1 0,-18 16 0,-191 127 959,-13 10 71,217-145-675,17-20-226,7 4 9,6 2-180,0-1-1,0-1 0,1 0 1,-1 0-1,1-1 1,28 3-1,100 6 553,-94-10-462,285 8 1905,-327-11-1982,1-1 1,-1 0-1,0 0 1,0 0-1,8-2 1,-13 2-94,1 0 0,0 0 1,-1 1-1,1-1 1,-1 0-1,1 0 0,-1 0 1,1 0-1,-1-1 0,1 1 1,-1 0-1,0-1 0,0 1 1,0-1-1,0 1 0,0-1 1,0 1-1,0-1 0,0-2 1,0 3-22,-1 0 0,0 0 0,0-1 0,0 1 0,0 0 0,-1-1 0,1 1-1,0 0 1,0-1 0,-1 1 0,1 0 0,-1 0 0,1-1 0,-1 1 0,1 0 0,-1 0 0,0 0 0,-1-2 0,2 3 21,-13-29 422,-1 1-1,-25-38 1,22 38 370,-15-32 1,19 36-80,12 23-287,1 6-8,12 35 293,-11-35-903,156 594-216,-151-561-1535,1 44-1,-5-44-2159,7 41 0,-2-53-549,0-2-1957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62 7061,'0'0'-339,"0"-3"50,0-10 75,0 10 102,-1-1 121,-6-31 805,6 31 269,-3 13-747,-4 8-13,1 0 0,0 0 0,2 1-1,0 0 1,-4 30 0,7-25 191,1 0 0,2 0-1,0 0 1,6 31 0,-5-44-282,0 0 1,1-1 0,0 1-1,0-1 1,1 0 0,0 0-1,1 0 1,0 0 0,0-1-1,1 0 1,0 0 0,11 10-1,-14-15-151,1-1 0,-1 1 0,1-1-1,-1 0 1,1 0 0,0-1-1,0 1 1,0-1 0,0 0 0,0 0-1,0 0 1,0 0 0,0-1-1,0 1 1,0-1 0,0 0-1,1-1 1,-1 1 0,0-1 0,0 0-1,7-2 1,-1-1-5,1-1 0,-1-1 1,0 1-1,-1-2 0,1 0 0,-1 0 0,0 0 0,-1-1 1,0 0-1,8-11 0,26-44 202,-5 8-244,-36 53-67,10 0-80,-11 2 112,0 0-1,1 0 0,-1-1 1,1 1-1,-1 0 0,1 0 0,-1-1 1,1 1-1,-1 0 0,1 0 1,-1 0-1,1 0 0,0 0 1,-1 0-1,1 0 0,-1 0 0,1 0 1,-1 0-1,1 0 0,-1 0 1,1 1-1,-1-1 0,1 0 0,-1 0 1,1 0-1,-1 1 0,1-1 1,-1 0-1,1 1 0,-1-1 1,0 0-1,1 1 0,-1-1 0,0 0 1,1 1-1,0 0 0,87 129 111,-56-80 206,-31-48-179,-1-2-126,0 0-1,0 1 1,0-1 0,0 0 0,0 1 0,0-1 0,0 0 0,0 0 0,0 1-1,0-1 1,0 0 0,0 1 0,1-1 0,-1 0 0,0 0 0,0 1-1,0-1 1,0 0 0,1 0 0,-1 1 0,0-1 0,0 0 0,0 0-1,1 0 1,-1 1 0,0-1 0,0 0 0,1 0 0,-1 0 0,0 0-1,0 0 1,1 1 0,-1-1 0,0 0 0,1 0 0,-1 0 0,0 0-1,1 0 1,14-4 426,3-7-225,-14 8-188,-1-1 0,1 1 0,-1-1-1,0 1 1,0-1 0,-1 0 0,1 0 0,-1 0-1,3-8 1,1 1 2,6-8 9,-9 11-43,1 1 0,0 0 0,1 0 0,0 0-1,0 1 1,0-1 0,1 1 0,0 1 0,9-8 0,-13 11-11,9 0-3,-11 2 21,1-1 0,0 1 1,-1 0-1,1-1 0,-1 1 0,1 0 1,-1 0-1,1 0 0,0-1 0,-1 1 1,1 0-1,-1 0 0,1 0 0,0 0 1,-1 0-1,1 0 0,-1 0 1,1 0-1,0 0 0,-1 1 0,1-1 1,-1 0-1,1 0 0,0 0 0,-1 1 1,1-1-1,-1 0 0,1 1 1,0 0-1,13 8-7,-1 2 0,0-1-1,-1 1 1,0 1 0,0 1 0,-2-1 0,12 18 0,16 18 139,-36-46-64,-2-2-55,0 0 0,1 1 0,-1-1-1,0 0 1,0 1 0,0-1 0,1 0 0,-1 1 0,0-1-1,1 0 1,-1 1 0,0-1 0,0 0 0,1 0 0,-1 0-1,1 1 1,-1-1 0,0 0 0,1 0 0,-1 0-1,0 0 1,1 0 0,-1 0 0,1 0 0,-1 1 0,0-1-1,1 0 1,-1 0 0,1-1 0,-1 1 0,0 0 0,1 0-1,-1 0 1,1 0 0,-1 0 0,0 0 0,1 0-1,-1-1 1,0 1 0,1 0 0,-1 0 0,1-1 0,12-28-256,-2 0 0,-1-1 1,13-61-1,-16 58-1935,-6 30 755,-1-1-733,-2-11 551,-2 7-4566,-6-6 1674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2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469 157 11801,'-7'-13'2,"0"1"-1,0 0 0,-2 1 1,1 0-1,-1 0 1,-1 1-1,0 0 1,-1 1-1,1 0 1,-2 0-1,1 1 1,-1 1-1,0 0 1,-14-6-1,24 12 33,0 1-1,0-1 1,0 0 0,0 1 0,0-1-1,0 1 1,0 0 0,0 0-1,0-1 1,0 1 0,-3 1-1,-1-1 50,-7 2 193,3 2-155,0 0 0,1 1 0,-1 0-1,1 1 1,0 0 0,1 0-1,0 1 1,0 0 0,0 1-1,1-1 1,0 1 0,0 1 0,1 0-1,0-1 1,0 2 0,1-1-1,1 1 1,0-1 0,0 1-1,0 1 1,2-1 0,-1 0 0,1 1-1,1-1 1,-1 1 0,2 0-1,0-1 1,1 12 0,3 1 136,2 1 0,0-2 0,1 1 0,2-1 0,14 30-1,68 99 967,6 15 6,-93-159-1176,-1 1 0,-1-1 0,1 0 0,-1 1 0,0 0 1,-1-1-1,1 1 0,-2 0 0,1 0 0,-1-1 0,0 1 0,-1 0 0,0 0 1,0 0-1,0-1 0,-4 10 0,2-10-63,0-1 1,0 1-1,-1-1 1,1 0-1,-2 0 1,1 0-1,0-1 1,-1 1-1,0-1 1,-1 0-1,1-1 0,-1 1 1,1-1-1,-2 0 1,1-1-1,0 1 1,-13 4-1,6-3-377,-1 0-1,0-1 0,-1-1 1,1 0-1,0-1 0,-1 0 1,-26-1-1,36-1 144,0 0 0,1-1 1,-1 0-1,0 1 0,0-2 1,1 1-1,-1 0 0,1-1 1,-1 0-1,1 0 0,0 0 0,0-1 1,0 1-1,0-1 0,0 0 1,0 0-1,1-1 0,-1 1 1,1-1-1,0 1 0,0-1 1,1 0-1,-1 0 0,1 0 0,0-1 1,0 1-1,-2-6 0,0-5-795,1-1-1,0 1 1,1 0-1,1-1 1,2-28-1,1-12-1753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3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0 421 6605,'5'-31'72,"1"1"0,1-1 0,1 1 0,18-43 0,-20 61 7,0 1 0,0-1-1,1 1 1,1 0 0,0 1 0,0 0-1,1 0 1,0 0 0,1 1-1,0 1 1,0 0 0,1 0 0,15-8-1,3 3-25,0 1-1,1 1 1,0 1-1,0 2 1,1 1 0,52-4-1,192 3-813,59 22-2915,-228-8 1534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6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24437,'0'2510'0,"15653"-2510"0,-15653-2510 0,-15653 2510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64 325 4440,'0'0'5106,"-8"-4"-4491,-24-12 34,30 15-481,1 0 0,-1 0 0,0-1 0,1 1 0,-1-1 0,1 1 0,0-1 0,-1 0 0,1 1 0,0-1 0,0 0 0,0 0 0,0 0 0,0 0 0,0 0 0,1 0 0,-1 0 0,1 0 0,-1 0 0,1 0 0,0 0 0,0-3 0,0 4-129,0-5 151,0-1-1,0 1 1,1-1 0,0 1 0,0 0 0,0-1 0,1 1 0,0 0 0,0 0-1,1 0 1,-1 0 0,1 0 0,1 0 0,-1 1 0,1 0 0,0 0 0,0 0-1,7-6 1,5-4 23,0 1 0,1 0-1,0 2 1,1 0 0,1 0-1,-1 2 1,26-10 0,-27 13-99,0 1 0,0 1 1,0 1-1,1 0 0,0 1 1,0 1-1,-1 0 1,1 2-1,20 1 0,-34 0-80,0-1-1,1 1 1,-1 0-1,0 0 1,0 1-1,0-1 1,0 1-1,0 0 1,-1 0-1,7 4 1,-9-5-11,1 1 0,0 0-1,0 0 1,-1-1 0,1 1 0,-1 0 0,1 0 0,-1 0-1,0 1 1,0-1 0,0 0 0,0 0 0,0 1 0,-1-1 0,1 0-1,-1 1 1,1-1 0,-1 1 0,0-1 0,0 1 0,0-1-1,-1 4 1,-3 13 51,-1 0 0,-1 0 0,0-1-1,-2 0 1,-17 31 0,15-31-2,1 1 0,0 0 0,2 0 0,0 1 0,-7 32 0,14-49-58,0 0 0,1 0-1,-1 0 1,0-1 0,1 1 0,0 0-1,0 0 1,0 0 0,0 0 0,0-1-1,1 1 1,-1-1 0,1 1 0,-1-1-1,1 1 1,0-1 0,0 0 0,0 0-1,3 3 1,6 4 84,1 0 0,17 11-1,-26-18-75,35 21 142,-10-6-22,0 1 0,29 24 0,-51-37-100,0 0 0,-1 1 0,0-1 1,0 1-1,0 0 0,0 0 0,-1 0 0,0 1 1,0 0-1,-1-1 0,0 1 0,0 1 0,-1-1 1,3 14-1,-5-15-13,0 0 0,0 0 0,-1 1 0,0-1 0,0 0 0,-1 0 0,0 0 0,0 0 0,0 0 0,-1-1 0,0 1 0,0-1 0,0 0 0,0 1 0,-1-1 0,0-1 0,0 1-1,-1-1 1,1 1 0,-1-1 0,-6 4 0,-5 4-11,0-1 0,-1 0 0,-1-1-1,0-1 1,-24 9 0,19-10-660,0-1 1,0-1-1,-39 5 1,48-10-561,-1 0 0,0-1 0,1-1 0,-16-2 1,27 3 256,-18-5-871,9-6-4704,3-9 741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2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1608 295 10589,'5'-18'-172,"-2"0"1,0-1-1,-1 1 0,-1-1 0,-1 0 1,0 1-1,-5-26 0,5 38 246,-1 0 0,0 0-1,-1 1 1,0-1 0,0 1 0,0-1-1,0 1 1,-1 0 0,0 0 0,0 0-1,0 0 1,-1 0 0,0 1-1,0-1 1,0 1 0,0 0 0,0 1-1,-1-1 1,0 1 0,0-1 0,0 2-1,0-1 1,0 0 0,-1 1 0,1 0-1,-1 0 1,-6-1 0,-1 1 133,0 1 0,0 0 1,0 1-1,0 0 0,0 1 0,-23 5 1,-77 25 693,99-27-802,-57 21 327,1 3 1,2 3-1,1 4 0,2 1 1,-78 60-1,41-19 201,4 5-1,-112 121 0,148-136-131,2 2 0,-56 87-1,97-128-283,1 2 0,2 0 0,1 0 0,1 2 0,2 0 0,1 0 0,1 1 0,-9 64 0,18-83-133,0 0 0,1 0 0,0 0 0,2 0 0,-1-1 0,2 1 0,0 0 0,0-1 0,1 0 0,1 0 0,0 0 0,1 0 0,0-1 0,1 0 0,1 0 0,0-1 0,0 0 0,11 11 0,-1-5 17,0-1 0,1 0 0,1-2 0,1 0 0,0-1 0,1-1 0,0-1-1,1-1 1,29 9 0,3-3 26,1-2 0,0-2-1,1-4 1,0-1 0,1-3-1,0-3 1,95-9 0,-82-1-41,-1-3 1,0-2 0,-2-4-1,0-3 1,122-55 0,-155 59-58,-1-2 1,0-1 0,-2-2-1,0-1 1,-2-1 0,0-2-1,-2-1 1,36-45 0,-48 52-22,-1-1 1,-1-1 0,-1 0-1,-1-1 1,-1-1 0,-1 0-1,-2 0 1,0-1 0,-1 0-1,-1 0 1,-2 0-1,-1-1 1,1-45 0,-5 39-25,-2 1 1,-1 0-1,-2 0 1,-1 0-1,-1 1 1,-2 0-1,0 0 1,-2 1-1,-2 0 0,0 1 1,-2 1-1,-37-48 1,40 59-141,-1 1-1,-1 0 1,0 1 0,-1 1-1,0 0 1,-1 1 0,-1 1 0,0 1-1,-20-9 1,21 13-210,1 0 0,-1 1 0,0 1 0,0 0 0,-1 2 0,1 0 0,-1 1 0,1 0 0,-1 2 0,1 0 0,-31 6 0,11 1-776,1 1 0,1 1-1,-1 3 1,2 0 0,0 2 0,0 2-1,2 1 1,0 2 0,-30 24 0,-20 29-4829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2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57 519 12513,'-55'45'1736,"53"-43"-343,10-6-734,704-295 3299,-475 214-4644,380-81 0,-600 162 356,-9 2-35,0 0-1,0 0 1,0 1-1,1 1 1,-1-1-1,0 1 1,10 1-1,-18-1-165,5 1 627,-8 8-5542,-21 19 2053,0 0-1110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2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179 515 10241,'-91'25'815,"47"-12"1785,0-2 5275,60-15-7114,0-2 0,26-12 0,15-7 95,594-177 1766,-378 124-4714,-73 22 43,177-33-853,-102 32-2883,-200 40 665,-9 5-2368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7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1 321 4448,'29'-122'4026,"-16"76"-1823,-12 43-1751,4-19 1369,-5 21-1728,0 1 0,0-1 0,0 0 0,0 1 0,0-1-1,1 0 1,-1 1 0,0-1 0,0 0 0,0 1 0,1-1 0,-1 0 0,0 1 0,1-1 0,-1 1 0,1-1 0,-1 0 0,1 1 0,-1-1 0,1 1-1,-1-1 1,1 1 0,-1 0 0,1-1 0,-1 1 0,1 0 0,1-1 0,-1 2-44,-1-1 0,1 1 0,0 0 0,0 0-1,-1 0 1,1 0 0,-1 0 0,1 0 0,0 0 0,-1 0 0,0 0 0,1 0 0,-1 0 0,0 0-1,1 2 1,11 65 168,-11-59 104,31 333 2605,-25-235-2088,-5-64 306,-1-40-741,-2 2 1385,-2-12-979,-9-23-311,-15-49-292,12 24-96,3-1 1,2 0-1,2 0 0,3-1 1,2-66-1,4 93-91,10-114-67,-11 143 46,0 1 0,0-1 1,0 1-1,0-1 0,0 1 0,1-1 0,-1 1 0,0-1 0,0 1 1,0-1-1,0 1 0,1 0 0,-1-1 0,0 1 0,0-1 1,1 1-1,-1 0 0,0-1 0,1 1 0,-1-1 0,0 1 0,1 0 1,-1 0-1,1-1 0,-1 1 0,0 0 0,1 0 0,-1-1 1,1 1-1,-1 0 0,1 0 0,-1 0 0,1 0 0,-1 0 1,1 0-1,-1 0 0,1 0 0,-1 0 0,1 0 0,-1 0 0,1 0 1,-1 0-1,0 0 0,1 0 0,-1 0 0,1 1 0,-1-1 1,1 0-1,-1 0 0,1 0 0,-1 1 0,0-1 0,1 1 1,20 16-27,-20-16 31,11 12-7,-1 0 0,0 1 0,14 24-1,11 14-192,-10-22-601,1 0-1,36 29 1,-50-48 189,0-1 0,1 0-1,1-1 1,0 0 0,0-1 0,0-1 0,27 9 0,-36-15 403,1 1 0,0-1 1,-1-1-1,1 1 0,0-1 0,0 0 1,0-1-1,-1 1 0,1-1 0,0-1 0,-1 1 1,1-1-1,-1-1 0,1 1 0,-1-1 1,0 0-1,0 0 0,0-1 0,-1 0 0,1 0 1,-1 0-1,0 0 0,8-10 0,6-8 62,-1-1-1,-1 0 0,-1-1 0,14-31 0,-23 42 240,-5 11 472,-6 15-356,-4 15 46,-1-1 1,-15 32 0,-61 90 2712,78-141-2391,7-8-548,-1 0 0,1 0 0,0 0 0,0 0-1,0 0 1,-1 0 0,1 0 0,0 0 0,0 0 0,0 0 0,0 0 0,-1 0 0,1 0 0,0 0 0,0-1 0,0 1 0,0 0 0,-1 0 0,1 0-1,0 0 1,0 0 0,0 0 0,0-1 0,0 1 0,0 0 0,-1 0 0,1 0 0,0 0 0,0-1 0,0 1 0,0 0 0,0 0 0,0 0 0,0-1 0,0 1-1,0 0 1,0 0 0,0 0 0,0-1 0,0 1 0,0 0 0,0 0 0,0 0 0,0 0 0,0-1 0,0 1 0,0 0 0,0 0 0,1 0 0,-1 0-1,0-1 1,0 1 0,0 0 0,0 0 0,0 0 0,4-23 119,1 0 0,1 1 0,0 0 0,2 0 0,20-39 0,-18 43-62,0 1 1,23-29 0,-33 46-87,1-1 0,-1 1-1,1-1 1,-1 1 0,1 0 0,-1-1 0,1 1 0,-1-1 0,1 1 0,-1 0 0,1-1 0,0 1 0,-1 0 0,1 0 0,0 0 0,-1-1 0,1 1 0,0 0 0,-1 0 0,1 0 0,0 0 0,-1 0 0,1 0 0,0 0 0,-1 0 0,1 0 0,0 1 0,-1-1 0,1 0 0,-1 0 0,1 1 0,0-1-1,-1 0 1,1 1 0,-1-1 0,1 0 0,-1 1 0,1 0 0,14 17 31,-14-16-36,6 11 26,-1 1-1,0 0 0,-1 0 1,-1 1-1,0-1 0,-1 1 1,2 27-1,2 4 99,-3-19-45,2 0-1,1-1 1,0 0 0,3 0-1,0-1 1,18 33-1,-24-51-72,1 0 0,0 0 0,0-1 0,0 1 0,1-1 0,0 0 0,0-1 0,0 1 0,1-1 0,0-1 0,0 1 0,0-1 0,0 0 0,1-1 0,0 1 0,-1-2 0,1 1 0,0-1 0,0 0 0,1-1 0,-1 0 0,0 0 0,1-1 0,13 0 0,-8-2-37,-1 0 1,1 0-1,-1-2 1,1 1-1,-1-2 0,-1 0 1,1 0-1,-1-1 1,0 0-1,0-2 1,14-10-1,-18 12 9,0 0 0,-1-1 0,0 0 0,0-1 0,-1 0 0,0 0 0,0 0 0,-1-1 0,0 1 0,0-1 0,-1 0 0,0-1-1,-1 1 1,0-1 0,3-17 0,-6 24 15,0 1-1,0 0 0,0 0 0,-1 0 0,1 0 1,-1-1-1,1 1 0,-1 0 0,0 0 1,0 0-1,0 0 0,0 0 0,0 0 1,0 1-1,0-1 0,-1 0 0,1 0 1,-1 1-1,1-1 0,-1 1 0,0-1 1,0 1-1,1 0 0,-1 0 0,0 0 1,0 0-1,0 0 0,-4-1 0,3 1-45,-4 4 14,6-3 39,-7 4-11,0 0 1,0 0-1,0 1 0,-7 5 1,12-7 4,0-1 1,0 1-1,0 0 1,1 0-1,-1 0 1,1 0-1,0 1 1,0-1-1,0 1 1,0-1-1,0 1 1,1 0-1,-1-1 1,1 1-1,0 4 1,0-3-148,1 0 1,-1 0 0,1 0-1,1 0 1,-1 0-1,1 0 1,0 0-1,0 0 1,0 0-1,1-1 1,0 1 0,-1 0-1,2-1 1,-1 1-1,0-1 1,1 0-1,4 5 1,-5-6-322,1-1 0,0 1 0,0 0 0,0-1 0,0 0 0,1 1 0,-1-1 1,1-1-1,-1 1 0,1 0 0,0-1 0,-1 0 0,1 0 0,0 0 0,0 0 0,6 0 0,-5 0-216,18-1-3295,1-1 901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7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6805,'2'-3'-141,"0"0"168,0 0 1,0 0-1,0 1 1,0-1-1,1 1 1,-1-1-1,1 1 1,-1 0-1,1 0 1,0 0-1,0 0 1,0 0-1,0 1 1,0-1-1,0 1 1,1 0-1,-1 0 1,0 0-1,1 0 1,-1 1-1,0-1 1,1 1-1,-1 0 1,1 0-1,-1 0 1,0 1-1,1-1 1,-1 1-1,7 1 1,1 1 118,0 0 0,-1 1 0,1 0 0,-1 1 0,0 0 0,0 1 0,17 12 0,-22-14-42,1 0 0,-1 1 0,0 0-1,0 0 1,-1 0 0,0 1 0,0-1 0,0 1-1,0 0 1,-1 0 0,0 0 0,0 1 0,-1-1-1,3 11 1,-4-13 158,-3 0 40,-5 11-187,0-4 719,7-11-765,0 0-1,0 1 0,-1-1 0,1 0 1,0 0-1,0 0 0,0 0 0,0 0 1,-1 0-1,1 0 0,0 0 0,0 1 1,0-1-1,-1 0 0,1 0 0,0 0 1,0 0-1,0 0 0,-1 0 0,1 0 1,0 0-1,0 0 0,0 0 0,-1 0 1,1 0-1,0 0 0,0-1 0,0 1 1,0 0-1,-1 0 0,1 0 0,0 0 1,0 0-1,0 0 0,0 0 0,-1 0 1,1-1-1,0 1 0,0 0 0,0 0 1,0 0-1,0 0 0,0-1 0,-1 1 1,-16-27 196,12 20-69,9 0-142,0-1-268,0 1-1,0-1 1,1 1 0,0 0 0,0 0-1,1 1 1,0 0 0,0 0-1,0 0 1,1 1 0,0 0-1,0 0 1,0 0 0,1 1-1,14-6 1,-12 7-774,0 0 0,1 0 0,-1 1 0,1 1 0,0-1 0,18 2-1,-7 3-2123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8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142 200 6689,'4'0'-161,"11"1"66,-12 0 44,1-3 63,3-1 85,0 0 0,-1-1 0,0 0 1,1 0-1,-1 0 0,-1-1 0,1 0 0,-1 0 0,0 0 0,0-1 1,5-7-1,-3 2 181,0 1 0,-1-1 1,0-1-1,0 1 0,5-22 1,-10 32-254,-1-1 1,1 1-1,-1-1 1,0 1 0,0-1-1,1 1 1,-1-1-1,0 1 1,-1 0 0,1-1-1,0 1 1,0-1 0,-1 1-1,1-1 1,0 1-1,-1-1 1,1 1 0,-1 0-1,0 0 1,0-1-1,1 1 1,-1 0 0,0 0-1,0 0 1,0-1 0,0 1-1,0 0 1,0 1-1,-1-1 1,1 0 0,0 0-1,0 0 1,-1 1 0,1-1-1,0 1 1,-1-1-1,1 1 1,-4-1 0,-1-1 45,-1 1 1,1 0 0,-1 0 0,0 1-1,-11 0 1,6 1 43,0 1 1,0 0-1,0 1 1,1 0-1,-1 1 0,1 0 1,-1 1-1,1 0 1,1 1-1,-1 0 1,1 0-1,0 1 0,0 1 1,1 0-1,0 0 1,1 1-1,-9 10 1,16-16-62,-1 0 0,1 0 0,0 0 1,0-1-1,0 1 0,1 0 1,-1 1-1,1-1 0,-1 0 0,1 0 1,1 4-1,-1-5-17,0 1 138,3 3 61,-3-5-223,0-1-1,0 1 0,0 0 1,0-1-1,0 1 1,0-1-1,1 1 0,-1 0 1,0-1-1,0 1 0,1-1 1,-1 1-1,0-1 0,1 1 1,-1-1-1,0 1 0,1-1 1,-1 1-1,1-1 0,-1 0 1,1 1-1,-1-1 1,1 0-1,-1 1 0,1-1 1,-1 0-1,1 0 0,0 1 1,16 1 99,-13-2-6,2-1 12,2-1-85,6-2 34,0 0 1,0 2-1,0 0 0,20-1 1,-33 3-67,1 1 1,-1-1-1,0 1 1,0-1-1,1 1 1,-1-1 0,0 1-1,0 0 1,0-1-1,0 1 1,0 0-1,0 0 1,0 0 0,0 0-1,0 0 1,0 0-1,0 0 1,0 2-1,1 0 3,3 2 13,-1 1 0,0-1 0,0 1 0,-1 0 0,0 0 0,0 1 0,0-1 0,-1 0 0,3 9-1,9 62 201,-12-63-201,5 32 37,-2 1 1,-1 0-1,-3-1 0,-5 52 1,3-91 363,4-16-308,1-4-251,0 0 0,1 0 0,8-15 0,70-99-3510,-54 88 84,37-39 1,-39 52 649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8893,'0'0'2951,"3"5"-2411,10 24 217,-1-1 0,-2 2-1,-1 0 1,-1 0 0,5 36-1,-8-17-4551,-3-3-4726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1 167 6609,'0'0'-168,"3"-3"104,4-2 203,0 0-1,1 0 1,-1 1 0,15-6-1,-13 6 23,1-1 0,0 0 0,-1-1-1,15-11 1,-11 5 348,-1-1-1,0-1 1,16-24 0,-27 37-487,-1 1 0,1 0 0,-1-1 1,0 1-1,1 0 0,-1-1 0,0 1 0,1 0 0,-1-1 0,0 1 1,0-1-1,1 1 0,-1-1 0,0 1 0,0 0 0,0-1 0,0 1 1,0-1-1,1 1 0,-1-1 0,0 1 0,0-1 0,0 1 0,0-1 1,0 1-1,0-1 0,-1 1 0,1-1 0,0 1 0,0 0 0,0-1 1,0 1-1,-1-1 0,1 1 0,0-1 0,0 1 0,-1 0 1,1-1-1,0 1 0,0-1 0,-1 1 0,1 0 0,-1 0 0,1-1 1,0 1-1,-1 0 0,1-1 0,-1 1 0,1 0 0,0 0 0,-1 0 1,1 0-1,-1-1 0,1 1 0,-1 0 0,1 0 0,-1 0 0,1 0 1,-1 0-1,0 0 0,-23 2 468,24-2-528,-1 0 52,1 0 1,-1 0-1,0 0 1,1 0-1,-1 0 1,0 0-1,1 0 1,-1 1-1,0-1 1,1 0-1,-1 0 1,1 1-1,-1-1 1,0 0-1,1 1 1,-1-1-1,1 0 1,-1 1-1,0 0 1,-12 10 243,1 0 0,0 0 0,0 2 0,2-1 0,-1 2 0,-9 15 0,18-25-183,-1 1 0,1-1 0,0 1 0,0 0 0,1 0 0,0 0 0,-1 0 0,2 0 0,-1 0 0,0 0 0,1 7 0,1-8-96,-1-1 0,1 1 1,0-1-1,0 1 0,0-1 0,1 0 0,-1 1 0,1-1 1,-1 0-1,1 0 0,0 0 0,1 0 0,-1-1 0,0 1 0,1-1 1,-1 1-1,1-1 0,4 3 0,0 0-405,1-1 1,-1 0-1,0-1 0,1 0 0,0 0 1,0 0-1,0-1 0,0 0 1,11 0-1,9 1-2024,39-2 1,-13-3-851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9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74 7089,'-1'-4'-156,"-19"-45"-37,19 46 312,-2 1 25,0 0-70,-1 0 0,0 0 0,0 0 1,1 1-1,-1-1 0,0 1 0,0 0 1,-1 0-1,1 1 0,0-1 1,0 1-1,0 0 0,0 0 0,0 0 1,-1 0-1,-3 2 0,-6 0 181,0 1-1,-1 1 0,-24 9 1,32-10-165,0 1-1,1-1 1,-1 1 0,0 0 0,1 0-1,0 1 1,0 0 0,0 0 0,1 0-1,0 1 1,0 0 0,-5 7 0,8-10-48,0 1 1,0 0-1,0 0 1,1 0-1,-1 0 1,1 0 0,0 0-1,1 0 1,-1 0-1,0 0 1,1 1-1,0-1 1,0 0-1,1 0 1,-1 0 0,1 0-1,0 1 1,0-1-1,0 0 1,0 0-1,1 0 1,-1-1-1,5 7 1,9 13 91,2-1 0,0 0 0,1-2 0,1 0-1,1-1 1,28 21 0,51 49 279,-96-86-389,0 0 0,0 1 0,0-1 1,-1 1-1,1 0 0,-1 0 0,0 0 1,0 0-1,0 0 0,0 0 0,-1 1 1,0-1-1,1 1 0,-2-1 0,2 6 1,-6-3 81,-1 0-69,-1-1 0,0 1 0,0-1 0,0 0 0,-1-1 0,0 1 0,0-1 1,-8 4-1,-67 29 309,12-7 88,68-29-397,17-3-359,1 0 218,-1-1 0,0 0 0,19-6-1,-1 0-117,42-8-239,-9 2 184,-1-2-1,83-32 1,-128 37 490,-33 9 324,-25 7-202,35-4-306,-1-1 0,1 1 0,0 1 0,0-1 0,0 0 0,0 1 0,0-1 0,0 1 1,0 0-1,1 0 0,-1 0 0,1 1 0,-1-1 0,1 0 0,0 1 0,0 0 0,-2 2 0,0 0 35,3-2-29,0-1 0,0 1 0,1-1 0,-1 1 0,0 0 0,1 0 0,0-1 0,0 1 0,0 0 0,0 0 1,0 0-1,0-1 0,1 1 0,1 5 0,-2-6-11,0 0-5,1 0 0,0 0-1,0 0 1,0 0 0,0 0 0,0 0 0,0 0 0,0-1-1,1 1 1,-1 0 0,0-1 0,1 1 0,0-1 0,-1 1-1,1-1 1,0 0 0,0 1 0,0-1 0,-1 0 0,1 0-1,0-1 1,3 2 0,1 0 51,1 0 1,-1-1-1,1 0 0,-1 0 0,14 0 1,-18-1-61,1-1 0,0 0 0,-1 0 0,1 0 0,-1 0 1,0 0-1,1 0 0,-1 0 0,0-1 0,0 0 0,0 1 0,0-1 1,0 0-1,0 0 0,2-3 0,29-37 124,-24 29-108,-7 11-29,0 1-1,-1-1 1,1 1-1,0 0 1,0 0-1,0-1 1,0 1-1,0 0 1,0 1-1,0-1 1,0 0-1,1 1 1,-1-1-1,0 1 1,0-1-1,1 1 1,-1 0-1,0 0 1,0 0-1,1 0 1,-1 1-1,0-1 1,0 1-1,1-1 1,-1 1-1,0 0 1,0 0-1,0 0 1,3 1-1,7 4 1,1 1 0,-1 0-1,14 11 1,-24-16 2,6 3 11,0 1 0,0 0 0,-1 1-1,0 0 1,0 0 0,8 12 0,-13-16 707,-2-13-617,0 8-99,0-4 1,0 0 0,0-1 0,0 1 1,1 0-1,0-1 0,1 1 0,-1 0 0,1 0 0,0 0 0,1 0 0,-1 0 1,1 1-1,7-11 0,22-20-1301,1 2 1,2 2-1,43-32 0,-21 17-2836,-36 29 1712,-4 0-377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9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6781,'5'-13'312,"-1"1"-1,4-23 1,6-19 3943,-10 62-3866,2 5-224,-1 0-1,0 1 1,-1 0 0,3 21-1,8 70 422,-11-69-511,7 41-353,11 130-1511,-20-169-1979,-7 62 0,3-81 1383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9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66 6469,'-6'-3'113,"-1"-1"250,1 0 0,0 0 1,0 0-1,0-1 0,0 0 1,-6-8-1,10 11 216,7 0-55,8-3-341,-1 2 1,1-1-1,0 2 0,0 0 0,17-1 0,74 3 76,-42 1-307,128 0-618,206-2-5358,-326-1 3032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50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55 7233,'-34'1'210,"-37"6"5200,83-6-4777,298-7 1647,-178-1-1796,1086-17 1840,3 29-1082,-905-2-954,-149-1-181,806-18 303,-861 5-1047,-97 7 442,-15 4 188,0 0 0,0 0 0,0 0 0,0 0 0,0 0 1,0-1-1,0 1 0,0 0 0,0 0 0,-1 0 0,1 0 0,0 0 0,0 0 0,0 0 1,0 0-1,0 0 0,0 0 0,0 0 0,0 0 0,0 0 0,0 0 0,0 0 1,0 0-1,0 0 0,0 0 0,0 0 0,0-1 0,0 1 0,0 0 0,0 0 0,0 0 1,0 0-1,0 0 0,0 0 0,0 0 0,0 0 0,0 0 0,0 0 0,0 0 1,0 0-1,0 0 0,0-1 0,0 1 0,0 0 0,0 0 0,0 0 0,0 0 0,0 0 1,0 0-1,0 0 0,0 0 0,0 0 0,0 0 0,0 0 0,1 0 0,-1 0 0,0 0 1,0 0-1,0 0 0,0 0 0,0 0 0,0 0 0,0 0 0,0 0 0,-19-2-1715,-297 11-1797,-106 42-453,143-1-1558,188-29 2788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50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1351 112 6669,'-556'0'136,"-170"6"3485,680-2-2715,24-3 2753,530-10 19,-248 1-2872,43 0-153,1940-53 2548,-1704 25-2348,-537 36-973,-10 21-9357,7-17 7981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2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227 331 1592,'0'0'336,"1"-3"-27,21-60 3241,-21 60-2593,2-19 1651,1 8 1349,-8 22-3729,-13 46 874,-21 112 0,14-46-283,-77 271 1141,47-187-664,47-173-278,-5 35 0,12-63 894,5-14-1730,141-427 644,-97 277-696,129-422 21,-173 564-167,-4 15 5,-1 1 1,1 0-1,-1 0 1,1-1-1,0 1 1,0 0-1,1 0 1,-1 0-1,1 0 1,-1 0 0,1 0-1,0 1 1,0-1-1,0 1 1,0-1-1,1 1 1,2-3-1,-3 4-9,1 6 2,9 29 17,-2 0 0,12 60 1,2 81 116,-14-96-68,-5-42-33,43 286 247,-29-229-149,43 130 0,-21-117-1032,2 8-4231,-37-86 673,-20-10-3917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2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74 157 9773,'-69'-30'617,"65"28"-397,6 1-196,0 0 0,0-1 0,0 1 0,-1 0 0,1-1 0,0 1 0,-1-1 0,1 0 0,1-3 0,8-5 25,-1 4-16,1 1 0,0 0 1,0 0-1,1 1 0,-1 1 0,1 0 1,0 1-1,17-2 0,-5 0-82,359-39-4940,-318 37 3313,14 0-952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200 219 6077,'-23'-39'420,"2"-2"1,-22-58-1,26 65 1412,16 31-1523,-2 0 90,3 4-375,0-1-1,0 0 1,0 0 0,0 0 0,0 1-1,0-1 1,0 0 0,0 0 0,0 0 0,0 0-1,0 1 1,-1-1 0,1 0 0,0 0-1,0 0 1,0 0 0,0 0 0,-1 0 0,1 0-1,0 1 1,0-1 0,0 0 0,0 0-1,-1 0 1,1 0 0,0 0 0,0 0 0,0 0-1,0 0 1,-1 0 0,1 0 0,0 0-1,0 0 1,0 0 0,-1 0 0,1 0-1,0 0 1,0 0 0,0 0 0,-1 0 0,1 0-1,0 0 1,0-1 0,0 1 0,0 0-1,-1 0 1,1 0 0,0 0 0,0 0 0,0 0-1,0-1 1,0 1 0,0 0 0,-1 0-1,1 0 1,0 0 0,0-1 0,0 1 0,0 0-1,0 0 1,0 0 0,0-1 0,-40 364 3075,26-276-2582,-12 110 585,24-169-928,1 0 1,1 0-1,2 0 0,10 53 0,-10-73-366,0 0 0,1 0 0,0 0 0,0 0 0,0-1 0,1 1 0,1-1 0,-1 0 0,1 0 0,0-1 0,1 1 0,-1-1 0,1 0 0,1-1 1,-1 1-1,1-1 0,0 0 0,8 4 0,-7-6-546,0 1 0,0-1 0,0-1 0,0 1-1,1-1 1,-1-1 0,1 0 0,0 0 0,-1-1 0,1 1 0,10-3 0,5-2-1867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3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284 290 5933,'12'-16'16,"-2"-1"0,0 0 1,-1-1-1,0 0 1,-2 0-1,0-1 1,-1 0-1,5-28 1,-10 42 134,0 0 1,-1 0 0,1 0-1,-1 0 1,0 0 0,-1 0-1,1 0 1,-1 0-1,-1-6 1,0 8-77,1 0 0,0 0 0,-1 0 0,1 0-1,-1 1 1,0-1 0,0 1 0,0-1 0,0 1 0,0 0-1,0 0 1,-5-3 0,4 4-4,-1-1 0,1 1 0,-1 0 0,1 0 0,-1 0 0,0 0 0,0 1 0,1 0 0,-1 0 0,-7 0 0,9 0-54,-8 1 76,1 0 0,0 0 1,0 1-1,-1 0 1,1 0-1,1 1 1,-1 0-1,0 1 1,1 0-1,-1 0 1,1 1-1,0 0 1,1 0-1,-9 9 1,5-5 29,0 1 1,1 0-1,1 1 1,0 0-1,0 1 1,1 0 0,1 0-1,0 1 1,1 0-1,0 0 1,0 0-1,-4 19 1,9-26-71,-1 0 0,1 0 0,1 0 0,-1 1 0,1-1 0,0 0 0,0 0 0,0 0 1,1 0-1,0 0 0,0 0 0,1 0 0,0 0 0,0 0 0,0 0 0,1-1 0,0 1 0,0-1 0,0 0 0,0 0 0,1 0 1,0 0-1,0 0 0,1-1 0,-1 0 0,1 0 0,0 0 0,0-1 0,0 1 0,8 3 0,-8-5-10,1 0-1,-1 0 0,0 0 1,0-1-1,1 0 1,-1 0-1,1 0 0,-1-1 1,1 1-1,-1-1 1,1-1-1,-1 1 0,1-1 1,-1 0-1,1 0 1,-1-1-1,0 0 0,1 1 1,6-5-1,0 0 34,-1-1 0,0 0 0,-1 0-1,1-1 1,-1 0 0,-1-1 0,12-13-1,-11 10 44,-1-1-1,0 0 0,-1-1 1,0 0-1,-1 0 0,7-22 0,-1-3 429,8-47-1,-20 83-296,1 12-162,53 314 310,-31-165-282,16 184 273,-37-282-305,-3 0 1,-2-1-1,-19 107 0,17-145-57,-1 0 0,-1 0 0,-1 0 0,-1-1 0,-1 1 0,0-2 0,-19 29 0,23-41-17,-1 0 0,0 0 0,1-1 0,-2 1-1,1-1 1,-1 0 0,0-1 0,0 0 0,-1 0 0,1 0 0,-1-1 0,0-1 0,0 1 0,-1-1-1,1 0 1,-1-1 0,1 0 0,-1 0 0,0-1 0,0 0 0,-11-1 0,9 0-6,0-2 1,-1 1-1,1-1 1,1-1-1,-1 0 1,0 0-1,1-1 1,-1-1-1,1 1 1,1-2-1,-1 1 1,1-2-1,-1 1 1,2-1-1,-1 0 1,1-1 0,0 0-1,1 0 1,0-1-1,0 0 1,1 0-1,-10-18 1,8 9-13,0 1 1,1-1-1,0-1 1,2 1-1,0-1 1,1 0-1,1 0 1,1 0-1,0-1 1,2 1-1,0 0 1,5-31-1,2 14-70,2 1 0,1 0 0,2 1 0,1 0 0,2 1 0,1 0 0,40-58 0,-27 50-276,2 1 1,2 2-1,1 2 0,2 0 1,50-36-1,-49 45-439,1 2 0,1 2 1,1 1-1,68-26 0,-54 29-1031,1 2-1,1 3 1,67-9-1,-43 15-1725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6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29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1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0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1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0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6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6F0E-DBF1-4AD2-A59F-F004106621F5}" type="datetimeFigureOut">
              <a:rPr lang="en-IN" smtClean="0"/>
              <a:t>07/05/25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1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7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1.xml"/><Relationship Id="rId279" Type="http://schemas.openxmlformats.org/officeDocument/2006/relationships/image" Target="../media/image140.png"/><Relationship Id="rId444" Type="http://schemas.openxmlformats.org/officeDocument/2006/relationships/customXml" Target="../ink/ink222.xml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7.png"/><Relationship Id="rId248" Type="http://schemas.openxmlformats.org/officeDocument/2006/relationships/customXml" Target="../ink/ink124.xml"/><Relationship Id="rId455" Type="http://schemas.openxmlformats.org/officeDocument/2006/relationships/image" Target="../media/image22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24" Type="http://schemas.openxmlformats.org/officeDocument/2006/relationships/customXml" Target="../ink/ink212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8.png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1.png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78" Type="http://schemas.openxmlformats.org/officeDocument/2006/relationships/customXml" Target="../ink/ink39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1.png"/><Relationship Id="rId196" Type="http://schemas.openxmlformats.org/officeDocument/2006/relationships/customXml" Target="../ink/ink98.xml"/><Relationship Id="rId417" Type="http://schemas.openxmlformats.org/officeDocument/2006/relationships/image" Target="../media/image209.png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5.xml"/><Relationship Id="rId165" Type="http://schemas.openxmlformats.org/officeDocument/2006/relationships/image" Target="../media/image83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223" Type="http://schemas.openxmlformats.org/officeDocument/2006/relationships/image" Target="../media/image112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8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322" Type="http://schemas.openxmlformats.org/officeDocument/2006/relationships/customXml" Target="../ink/ink161.xml"/><Relationship Id="rId343" Type="http://schemas.openxmlformats.org/officeDocument/2006/relationships/image" Target="../media/image172.png"/><Relationship Id="rId364" Type="http://schemas.openxmlformats.org/officeDocument/2006/relationships/customXml" Target="../ink/ink182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266" Type="http://schemas.openxmlformats.org/officeDocument/2006/relationships/customXml" Target="../ink/ink133.xml"/><Relationship Id="rId287" Type="http://schemas.openxmlformats.org/officeDocument/2006/relationships/image" Target="../media/image144.png"/><Relationship Id="rId410" Type="http://schemas.openxmlformats.org/officeDocument/2006/relationships/customXml" Target="../ink/ink205.xml"/><Relationship Id="rId431" Type="http://schemas.openxmlformats.org/officeDocument/2006/relationships/image" Target="../media/image216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7.png"/><Relationship Id="rId354" Type="http://schemas.openxmlformats.org/officeDocument/2006/relationships/customXml" Target="../ink/ink177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8.xml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256" Type="http://schemas.openxmlformats.org/officeDocument/2006/relationships/customXml" Target="../ink/ink128.xml"/><Relationship Id="rId277" Type="http://schemas.openxmlformats.org/officeDocument/2006/relationships/image" Target="../media/image139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1.png"/><Relationship Id="rId442" Type="http://schemas.openxmlformats.org/officeDocument/2006/relationships/customXml" Target="../ink/ink221.xml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2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411" Type="http://schemas.openxmlformats.org/officeDocument/2006/relationships/image" Target="../media/image206.png"/><Relationship Id="rId432" Type="http://schemas.openxmlformats.org/officeDocument/2006/relationships/customXml" Target="../ink/ink216.xml"/><Relationship Id="rId453" Type="http://schemas.openxmlformats.org/officeDocument/2006/relationships/image" Target="../media/image227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334" Type="http://schemas.openxmlformats.org/officeDocument/2006/relationships/customXml" Target="../ink/ink167.xml"/><Relationship Id="rId355" Type="http://schemas.openxmlformats.org/officeDocument/2006/relationships/image" Target="../media/image178.png"/><Relationship Id="rId376" Type="http://schemas.openxmlformats.org/officeDocument/2006/relationships/customXml" Target="../ink/ink188.xml"/><Relationship Id="rId397" Type="http://schemas.openxmlformats.org/officeDocument/2006/relationships/image" Target="../media/image199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401" Type="http://schemas.openxmlformats.org/officeDocument/2006/relationships/image" Target="../media/image201.png"/><Relationship Id="rId422" Type="http://schemas.openxmlformats.org/officeDocument/2006/relationships/customXml" Target="../ink/ink211.xml"/><Relationship Id="rId443" Type="http://schemas.openxmlformats.org/officeDocument/2006/relationships/image" Target="../media/image222.png"/><Relationship Id="rId303" Type="http://schemas.openxmlformats.org/officeDocument/2006/relationships/image" Target="../media/image1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6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7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2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7.xml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3.png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3.png"/><Relationship Id="rId271" Type="http://schemas.openxmlformats.org/officeDocument/2006/relationships/image" Target="../media/image13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251" Type="http://schemas.openxmlformats.org/officeDocument/2006/relationships/image" Target="../media/image126.png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60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7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5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0.png"/><Relationship Id="rId286" Type="http://schemas.openxmlformats.org/officeDocument/2006/relationships/customXml" Target="../ink/ink143.xml"/><Relationship Id="rId451" Type="http://schemas.openxmlformats.org/officeDocument/2006/relationships/image" Target="../media/image226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420" Type="http://schemas.openxmlformats.org/officeDocument/2006/relationships/customXml" Target="../ink/ink210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6.png"/><Relationship Id="rId299" Type="http://schemas.openxmlformats.org/officeDocument/2006/relationships/image" Target="../media/image1277.png"/><Relationship Id="rId21" Type="http://schemas.openxmlformats.org/officeDocument/2006/relationships/image" Target="../media/image1138.png"/><Relationship Id="rId63" Type="http://schemas.openxmlformats.org/officeDocument/2006/relationships/image" Target="../media/image1159.png"/><Relationship Id="rId159" Type="http://schemas.openxmlformats.org/officeDocument/2006/relationships/image" Target="../media/image1207.png"/><Relationship Id="rId324" Type="http://schemas.openxmlformats.org/officeDocument/2006/relationships/customXml" Target="../ink/ink1290.xml"/><Relationship Id="rId170" Type="http://schemas.openxmlformats.org/officeDocument/2006/relationships/customXml" Target="../ink/ink1213.xml"/><Relationship Id="rId226" Type="http://schemas.openxmlformats.org/officeDocument/2006/relationships/customXml" Target="../ink/ink1241.xml"/><Relationship Id="rId268" Type="http://schemas.openxmlformats.org/officeDocument/2006/relationships/customXml" Target="../ink/ink1262.xml"/><Relationship Id="rId32" Type="http://schemas.openxmlformats.org/officeDocument/2006/relationships/customXml" Target="../ink/ink1144.xml"/><Relationship Id="rId74" Type="http://schemas.openxmlformats.org/officeDocument/2006/relationships/customXml" Target="../ink/ink1165.xml"/><Relationship Id="rId128" Type="http://schemas.openxmlformats.org/officeDocument/2006/relationships/customXml" Target="../ink/ink1192.xml"/><Relationship Id="rId5" Type="http://schemas.openxmlformats.org/officeDocument/2006/relationships/image" Target="../media/image1130.png"/><Relationship Id="rId181" Type="http://schemas.openxmlformats.org/officeDocument/2006/relationships/image" Target="../media/image1218.png"/><Relationship Id="rId237" Type="http://schemas.openxmlformats.org/officeDocument/2006/relationships/image" Target="../media/image1246.png"/><Relationship Id="rId279" Type="http://schemas.openxmlformats.org/officeDocument/2006/relationships/image" Target="../media/image1267.png"/><Relationship Id="rId43" Type="http://schemas.openxmlformats.org/officeDocument/2006/relationships/image" Target="../media/image1149.png"/><Relationship Id="rId139" Type="http://schemas.openxmlformats.org/officeDocument/2006/relationships/image" Target="../media/image1197.png"/><Relationship Id="rId290" Type="http://schemas.openxmlformats.org/officeDocument/2006/relationships/customXml" Target="../ink/ink1273.xml"/><Relationship Id="rId304" Type="http://schemas.openxmlformats.org/officeDocument/2006/relationships/customXml" Target="../ink/ink1280.xml"/><Relationship Id="rId85" Type="http://schemas.openxmlformats.org/officeDocument/2006/relationships/image" Target="../media/image1170.png"/><Relationship Id="rId150" Type="http://schemas.openxmlformats.org/officeDocument/2006/relationships/customXml" Target="../ink/ink1203.xml"/><Relationship Id="rId192" Type="http://schemas.openxmlformats.org/officeDocument/2006/relationships/customXml" Target="../ink/ink1224.xml"/><Relationship Id="rId206" Type="http://schemas.openxmlformats.org/officeDocument/2006/relationships/customXml" Target="../ink/ink1231.xml"/><Relationship Id="rId248" Type="http://schemas.openxmlformats.org/officeDocument/2006/relationships/customXml" Target="../ink/ink1252.xml"/><Relationship Id="rId12" Type="http://schemas.openxmlformats.org/officeDocument/2006/relationships/customXml" Target="../ink/ink1134.xml"/><Relationship Id="rId108" Type="http://schemas.openxmlformats.org/officeDocument/2006/relationships/customXml" Target="../ink/ink1182.xml"/><Relationship Id="rId315" Type="http://schemas.openxmlformats.org/officeDocument/2006/relationships/image" Target="../media/image1285.png"/><Relationship Id="rId54" Type="http://schemas.openxmlformats.org/officeDocument/2006/relationships/customXml" Target="../ink/ink1155.xml"/><Relationship Id="rId96" Type="http://schemas.openxmlformats.org/officeDocument/2006/relationships/customXml" Target="../ink/ink1176.xml"/><Relationship Id="rId161" Type="http://schemas.openxmlformats.org/officeDocument/2006/relationships/image" Target="../media/image1208.png"/><Relationship Id="rId217" Type="http://schemas.openxmlformats.org/officeDocument/2006/relationships/image" Target="../media/image1236.png"/><Relationship Id="rId259" Type="http://schemas.openxmlformats.org/officeDocument/2006/relationships/image" Target="../media/image1257.png"/><Relationship Id="rId23" Type="http://schemas.openxmlformats.org/officeDocument/2006/relationships/image" Target="../media/image1139.png"/><Relationship Id="rId119" Type="http://schemas.openxmlformats.org/officeDocument/2006/relationships/image" Target="../media/image1187.png"/><Relationship Id="rId270" Type="http://schemas.openxmlformats.org/officeDocument/2006/relationships/customXml" Target="../ink/ink1263.xml"/><Relationship Id="rId326" Type="http://schemas.openxmlformats.org/officeDocument/2006/relationships/customXml" Target="../ink/ink1291.xml"/><Relationship Id="rId65" Type="http://schemas.openxmlformats.org/officeDocument/2006/relationships/image" Target="../media/image1160.png"/><Relationship Id="rId130" Type="http://schemas.openxmlformats.org/officeDocument/2006/relationships/customXml" Target="../ink/ink1193.xml"/><Relationship Id="rId172" Type="http://schemas.openxmlformats.org/officeDocument/2006/relationships/customXml" Target="../ink/ink1214.xml"/><Relationship Id="rId228" Type="http://schemas.openxmlformats.org/officeDocument/2006/relationships/customXml" Target="../ink/ink1242.xml"/><Relationship Id="rId281" Type="http://schemas.openxmlformats.org/officeDocument/2006/relationships/image" Target="../media/image1268.png"/><Relationship Id="rId34" Type="http://schemas.openxmlformats.org/officeDocument/2006/relationships/customXml" Target="../ink/ink1145.xml"/><Relationship Id="rId76" Type="http://schemas.openxmlformats.org/officeDocument/2006/relationships/customXml" Target="../ink/ink1166.xml"/><Relationship Id="rId141" Type="http://schemas.openxmlformats.org/officeDocument/2006/relationships/image" Target="../media/image1198.png"/><Relationship Id="rId7" Type="http://schemas.openxmlformats.org/officeDocument/2006/relationships/image" Target="../media/image1131.png"/><Relationship Id="rId183" Type="http://schemas.openxmlformats.org/officeDocument/2006/relationships/image" Target="../media/image1219.png"/><Relationship Id="rId239" Type="http://schemas.openxmlformats.org/officeDocument/2006/relationships/image" Target="../media/image1247.png"/><Relationship Id="rId250" Type="http://schemas.openxmlformats.org/officeDocument/2006/relationships/customXml" Target="../ink/ink1253.xml"/><Relationship Id="rId271" Type="http://schemas.openxmlformats.org/officeDocument/2006/relationships/image" Target="../media/image1263.png"/><Relationship Id="rId292" Type="http://schemas.openxmlformats.org/officeDocument/2006/relationships/customXml" Target="../ink/ink1274.xml"/><Relationship Id="rId306" Type="http://schemas.openxmlformats.org/officeDocument/2006/relationships/customXml" Target="../ink/ink1281.xml"/><Relationship Id="rId24" Type="http://schemas.openxmlformats.org/officeDocument/2006/relationships/customXml" Target="../ink/ink1140.xml"/><Relationship Id="rId45" Type="http://schemas.openxmlformats.org/officeDocument/2006/relationships/image" Target="../media/image1150.png"/><Relationship Id="rId66" Type="http://schemas.openxmlformats.org/officeDocument/2006/relationships/customXml" Target="../ink/ink1161.xml"/><Relationship Id="rId87" Type="http://schemas.openxmlformats.org/officeDocument/2006/relationships/image" Target="../media/image1171.png"/><Relationship Id="rId110" Type="http://schemas.openxmlformats.org/officeDocument/2006/relationships/customXml" Target="../ink/ink1183.xml"/><Relationship Id="rId131" Type="http://schemas.openxmlformats.org/officeDocument/2006/relationships/image" Target="../media/image1193.png"/><Relationship Id="rId327" Type="http://schemas.openxmlformats.org/officeDocument/2006/relationships/image" Target="../media/image1291.png"/><Relationship Id="rId152" Type="http://schemas.openxmlformats.org/officeDocument/2006/relationships/customXml" Target="../ink/ink1204.xml"/><Relationship Id="rId173" Type="http://schemas.openxmlformats.org/officeDocument/2006/relationships/image" Target="../media/image1214.png"/><Relationship Id="rId194" Type="http://schemas.openxmlformats.org/officeDocument/2006/relationships/customXml" Target="../ink/ink1225.xml"/><Relationship Id="rId208" Type="http://schemas.openxmlformats.org/officeDocument/2006/relationships/customXml" Target="../ink/ink1232.xml"/><Relationship Id="rId229" Type="http://schemas.openxmlformats.org/officeDocument/2006/relationships/image" Target="../media/image1242.png"/><Relationship Id="rId240" Type="http://schemas.openxmlformats.org/officeDocument/2006/relationships/customXml" Target="../ink/ink1248.xml"/><Relationship Id="rId261" Type="http://schemas.openxmlformats.org/officeDocument/2006/relationships/image" Target="../media/image1258.png"/><Relationship Id="rId14" Type="http://schemas.openxmlformats.org/officeDocument/2006/relationships/customXml" Target="../ink/ink1135.xml"/><Relationship Id="rId35" Type="http://schemas.openxmlformats.org/officeDocument/2006/relationships/image" Target="../media/image1145.png"/><Relationship Id="rId56" Type="http://schemas.openxmlformats.org/officeDocument/2006/relationships/customXml" Target="../ink/ink1156.xml"/><Relationship Id="rId77" Type="http://schemas.openxmlformats.org/officeDocument/2006/relationships/image" Target="../media/image1166.png"/><Relationship Id="rId100" Type="http://schemas.openxmlformats.org/officeDocument/2006/relationships/customXml" Target="../ink/ink1178.xml"/><Relationship Id="rId282" Type="http://schemas.openxmlformats.org/officeDocument/2006/relationships/customXml" Target="../ink/ink1269.xml"/><Relationship Id="rId317" Type="http://schemas.openxmlformats.org/officeDocument/2006/relationships/image" Target="../media/image1286.png"/><Relationship Id="rId8" Type="http://schemas.openxmlformats.org/officeDocument/2006/relationships/customXml" Target="../ink/ink1132.xml"/><Relationship Id="rId98" Type="http://schemas.openxmlformats.org/officeDocument/2006/relationships/customXml" Target="../ink/ink1177.xml"/><Relationship Id="rId121" Type="http://schemas.openxmlformats.org/officeDocument/2006/relationships/image" Target="../media/image1188.png"/><Relationship Id="rId142" Type="http://schemas.openxmlformats.org/officeDocument/2006/relationships/customXml" Target="../ink/ink1199.xml"/><Relationship Id="rId163" Type="http://schemas.openxmlformats.org/officeDocument/2006/relationships/image" Target="../media/image1209.png"/><Relationship Id="rId184" Type="http://schemas.openxmlformats.org/officeDocument/2006/relationships/customXml" Target="../ink/ink1220.xml"/><Relationship Id="rId219" Type="http://schemas.openxmlformats.org/officeDocument/2006/relationships/image" Target="../media/image1237.png"/><Relationship Id="rId230" Type="http://schemas.openxmlformats.org/officeDocument/2006/relationships/customXml" Target="../ink/ink1243.xml"/><Relationship Id="rId251" Type="http://schemas.openxmlformats.org/officeDocument/2006/relationships/image" Target="../media/image1253.png"/><Relationship Id="rId25" Type="http://schemas.openxmlformats.org/officeDocument/2006/relationships/image" Target="../media/image1140.png"/><Relationship Id="rId46" Type="http://schemas.openxmlformats.org/officeDocument/2006/relationships/customXml" Target="../ink/ink1151.xml"/><Relationship Id="rId67" Type="http://schemas.openxmlformats.org/officeDocument/2006/relationships/image" Target="../media/image1161.png"/><Relationship Id="rId272" Type="http://schemas.openxmlformats.org/officeDocument/2006/relationships/customXml" Target="../ink/ink1264.xml"/><Relationship Id="rId293" Type="http://schemas.openxmlformats.org/officeDocument/2006/relationships/image" Target="../media/image1274.png"/><Relationship Id="rId307" Type="http://schemas.openxmlformats.org/officeDocument/2006/relationships/image" Target="../media/image1281.png"/><Relationship Id="rId328" Type="http://schemas.openxmlformats.org/officeDocument/2006/relationships/customXml" Target="../ink/ink1292.xml"/><Relationship Id="rId88" Type="http://schemas.openxmlformats.org/officeDocument/2006/relationships/customXml" Target="../ink/ink1172.xml"/><Relationship Id="rId111" Type="http://schemas.openxmlformats.org/officeDocument/2006/relationships/image" Target="../media/image1183.png"/><Relationship Id="rId132" Type="http://schemas.openxmlformats.org/officeDocument/2006/relationships/customXml" Target="../ink/ink1194.xml"/><Relationship Id="rId153" Type="http://schemas.openxmlformats.org/officeDocument/2006/relationships/image" Target="../media/image1204.png"/><Relationship Id="rId174" Type="http://schemas.openxmlformats.org/officeDocument/2006/relationships/customXml" Target="../ink/ink1215.xml"/><Relationship Id="rId195" Type="http://schemas.openxmlformats.org/officeDocument/2006/relationships/image" Target="../media/image1225.png"/><Relationship Id="rId209" Type="http://schemas.openxmlformats.org/officeDocument/2006/relationships/image" Target="../media/image1232.png"/><Relationship Id="rId220" Type="http://schemas.openxmlformats.org/officeDocument/2006/relationships/customXml" Target="../ink/ink1238.xml"/><Relationship Id="rId241" Type="http://schemas.openxmlformats.org/officeDocument/2006/relationships/image" Target="../media/image1248.png"/><Relationship Id="rId15" Type="http://schemas.openxmlformats.org/officeDocument/2006/relationships/image" Target="../media/image1135.png"/><Relationship Id="rId36" Type="http://schemas.openxmlformats.org/officeDocument/2006/relationships/customXml" Target="../ink/ink1146.xml"/><Relationship Id="rId57" Type="http://schemas.openxmlformats.org/officeDocument/2006/relationships/image" Target="../media/image1156.png"/><Relationship Id="rId262" Type="http://schemas.openxmlformats.org/officeDocument/2006/relationships/customXml" Target="../ink/ink1259.xml"/><Relationship Id="rId283" Type="http://schemas.openxmlformats.org/officeDocument/2006/relationships/image" Target="../media/image1269.png"/><Relationship Id="rId318" Type="http://schemas.openxmlformats.org/officeDocument/2006/relationships/customXml" Target="../ink/ink1287.xml"/><Relationship Id="rId78" Type="http://schemas.openxmlformats.org/officeDocument/2006/relationships/customXml" Target="../ink/ink1167.xml"/><Relationship Id="rId99" Type="http://schemas.openxmlformats.org/officeDocument/2006/relationships/image" Target="../media/image1177.png"/><Relationship Id="rId101" Type="http://schemas.openxmlformats.org/officeDocument/2006/relationships/image" Target="../media/image1178.png"/><Relationship Id="rId122" Type="http://schemas.openxmlformats.org/officeDocument/2006/relationships/customXml" Target="../ink/ink1189.xml"/><Relationship Id="rId143" Type="http://schemas.openxmlformats.org/officeDocument/2006/relationships/image" Target="../media/image1199.png"/><Relationship Id="rId164" Type="http://schemas.openxmlformats.org/officeDocument/2006/relationships/customXml" Target="../ink/ink1210.xml"/><Relationship Id="rId185" Type="http://schemas.openxmlformats.org/officeDocument/2006/relationships/image" Target="../media/image1220.png"/><Relationship Id="rId9" Type="http://schemas.openxmlformats.org/officeDocument/2006/relationships/image" Target="../media/image1132.png"/><Relationship Id="rId210" Type="http://schemas.openxmlformats.org/officeDocument/2006/relationships/customXml" Target="../ink/ink1233.xml"/><Relationship Id="rId26" Type="http://schemas.openxmlformats.org/officeDocument/2006/relationships/customXml" Target="../ink/ink1141.xml"/><Relationship Id="rId231" Type="http://schemas.openxmlformats.org/officeDocument/2006/relationships/image" Target="../media/image1243.png"/><Relationship Id="rId252" Type="http://schemas.openxmlformats.org/officeDocument/2006/relationships/customXml" Target="../ink/ink1254.xml"/><Relationship Id="rId273" Type="http://schemas.openxmlformats.org/officeDocument/2006/relationships/image" Target="../media/image1264.png"/><Relationship Id="rId294" Type="http://schemas.openxmlformats.org/officeDocument/2006/relationships/customXml" Target="../ink/ink1275.xml"/><Relationship Id="rId308" Type="http://schemas.openxmlformats.org/officeDocument/2006/relationships/customXml" Target="../ink/ink1282.xml"/><Relationship Id="rId329" Type="http://schemas.openxmlformats.org/officeDocument/2006/relationships/image" Target="../media/image1292.png"/><Relationship Id="rId47" Type="http://schemas.openxmlformats.org/officeDocument/2006/relationships/image" Target="../media/image1151.png"/><Relationship Id="rId68" Type="http://schemas.openxmlformats.org/officeDocument/2006/relationships/customXml" Target="../ink/ink1162.xml"/><Relationship Id="rId89" Type="http://schemas.openxmlformats.org/officeDocument/2006/relationships/image" Target="../media/image1172.png"/><Relationship Id="rId112" Type="http://schemas.openxmlformats.org/officeDocument/2006/relationships/customXml" Target="../ink/ink1184.xml"/><Relationship Id="rId133" Type="http://schemas.openxmlformats.org/officeDocument/2006/relationships/image" Target="../media/image1194.png"/><Relationship Id="rId154" Type="http://schemas.openxmlformats.org/officeDocument/2006/relationships/customXml" Target="../ink/ink1205.xml"/><Relationship Id="rId175" Type="http://schemas.openxmlformats.org/officeDocument/2006/relationships/image" Target="../media/image1215.png"/><Relationship Id="rId196" Type="http://schemas.openxmlformats.org/officeDocument/2006/relationships/customXml" Target="../ink/ink1226.xml"/><Relationship Id="rId200" Type="http://schemas.openxmlformats.org/officeDocument/2006/relationships/customXml" Target="../ink/ink1228.xml"/><Relationship Id="rId16" Type="http://schemas.openxmlformats.org/officeDocument/2006/relationships/customXml" Target="../ink/ink1136.xml"/><Relationship Id="rId221" Type="http://schemas.openxmlformats.org/officeDocument/2006/relationships/image" Target="../media/image1238.png"/><Relationship Id="rId242" Type="http://schemas.openxmlformats.org/officeDocument/2006/relationships/customXml" Target="../ink/ink1249.xml"/><Relationship Id="rId263" Type="http://schemas.openxmlformats.org/officeDocument/2006/relationships/image" Target="../media/image1259.png"/><Relationship Id="rId284" Type="http://schemas.openxmlformats.org/officeDocument/2006/relationships/customXml" Target="../ink/ink1270.xml"/><Relationship Id="rId319" Type="http://schemas.openxmlformats.org/officeDocument/2006/relationships/image" Target="../media/image1287.png"/><Relationship Id="rId37" Type="http://schemas.openxmlformats.org/officeDocument/2006/relationships/image" Target="../media/image1146.png"/><Relationship Id="rId58" Type="http://schemas.openxmlformats.org/officeDocument/2006/relationships/customXml" Target="../ink/ink1157.xml"/><Relationship Id="rId79" Type="http://schemas.openxmlformats.org/officeDocument/2006/relationships/image" Target="../media/image1167.png"/><Relationship Id="rId102" Type="http://schemas.openxmlformats.org/officeDocument/2006/relationships/customXml" Target="../ink/ink1179.xml"/><Relationship Id="rId123" Type="http://schemas.openxmlformats.org/officeDocument/2006/relationships/image" Target="../media/image1189.png"/><Relationship Id="rId144" Type="http://schemas.openxmlformats.org/officeDocument/2006/relationships/customXml" Target="../ink/ink1200.xml"/><Relationship Id="rId330" Type="http://schemas.openxmlformats.org/officeDocument/2006/relationships/customXml" Target="../ink/ink1293.xml"/><Relationship Id="rId90" Type="http://schemas.openxmlformats.org/officeDocument/2006/relationships/customXml" Target="../ink/ink1173.xml"/><Relationship Id="rId165" Type="http://schemas.openxmlformats.org/officeDocument/2006/relationships/image" Target="../media/image1210.png"/><Relationship Id="rId186" Type="http://schemas.openxmlformats.org/officeDocument/2006/relationships/customXml" Target="../ink/ink1221.xml"/><Relationship Id="rId211" Type="http://schemas.openxmlformats.org/officeDocument/2006/relationships/image" Target="../media/image1233.png"/><Relationship Id="rId232" Type="http://schemas.openxmlformats.org/officeDocument/2006/relationships/customXml" Target="../ink/ink1244.xml"/><Relationship Id="rId253" Type="http://schemas.openxmlformats.org/officeDocument/2006/relationships/image" Target="../media/image1254.png"/><Relationship Id="rId274" Type="http://schemas.openxmlformats.org/officeDocument/2006/relationships/customXml" Target="../ink/ink1265.xml"/><Relationship Id="rId295" Type="http://schemas.openxmlformats.org/officeDocument/2006/relationships/image" Target="../media/image1275.png"/><Relationship Id="rId309" Type="http://schemas.openxmlformats.org/officeDocument/2006/relationships/image" Target="../media/image1282.png"/><Relationship Id="rId27" Type="http://schemas.openxmlformats.org/officeDocument/2006/relationships/image" Target="../media/image1141.png"/><Relationship Id="rId48" Type="http://schemas.openxmlformats.org/officeDocument/2006/relationships/customXml" Target="../ink/ink1152.xml"/><Relationship Id="rId69" Type="http://schemas.openxmlformats.org/officeDocument/2006/relationships/image" Target="../media/image1162.png"/><Relationship Id="rId113" Type="http://schemas.openxmlformats.org/officeDocument/2006/relationships/image" Target="../media/image1184.png"/><Relationship Id="rId134" Type="http://schemas.openxmlformats.org/officeDocument/2006/relationships/customXml" Target="../ink/ink1195.xml"/><Relationship Id="rId320" Type="http://schemas.openxmlformats.org/officeDocument/2006/relationships/customXml" Target="../ink/ink1288.xml"/><Relationship Id="rId80" Type="http://schemas.openxmlformats.org/officeDocument/2006/relationships/customXml" Target="../ink/ink1168.xml"/><Relationship Id="rId155" Type="http://schemas.openxmlformats.org/officeDocument/2006/relationships/image" Target="../media/image1205.png"/><Relationship Id="rId176" Type="http://schemas.openxmlformats.org/officeDocument/2006/relationships/customXml" Target="../ink/ink1216.xml"/><Relationship Id="rId197" Type="http://schemas.openxmlformats.org/officeDocument/2006/relationships/image" Target="../media/image1226.png"/><Relationship Id="rId201" Type="http://schemas.openxmlformats.org/officeDocument/2006/relationships/image" Target="../media/image1228.png"/><Relationship Id="rId222" Type="http://schemas.openxmlformats.org/officeDocument/2006/relationships/customXml" Target="../ink/ink1239.xml"/><Relationship Id="rId243" Type="http://schemas.openxmlformats.org/officeDocument/2006/relationships/image" Target="../media/image1249.png"/><Relationship Id="rId264" Type="http://schemas.openxmlformats.org/officeDocument/2006/relationships/customXml" Target="../ink/ink1260.xml"/><Relationship Id="rId285" Type="http://schemas.openxmlformats.org/officeDocument/2006/relationships/image" Target="../media/image1270.png"/><Relationship Id="rId17" Type="http://schemas.openxmlformats.org/officeDocument/2006/relationships/image" Target="../media/image1136.png"/><Relationship Id="rId38" Type="http://schemas.openxmlformats.org/officeDocument/2006/relationships/customXml" Target="../ink/ink1147.xml"/><Relationship Id="rId59" Type="http://schemas.openxmlformats.org/officeDocument/2006/relationships/image" Target="../media/image1157.png"/><Relationship Id="rId103" Type="http://schemas.openxmlformats.org/officeDocument/2006/relationships/image" Target="../media/image1179.png"/><Relationship Id="rId124" Type="http://schemas.openxmlformats.org/officeDocument/2006/relationships/customXml" Target="../ink/ink1190.xml"/><Relationship Id="rId310" Type="http://schemas.openxmlformats.org/officeDocument/2006/relationships/customXml" Target="../ink/ink1283.xml"/><Relationship Id="rId70" Type="http://schemas.openxmlformats.org/officeDocument/2006/relationships/customXml" Target="../ink/ink1163.xml"/><Relationship Id="rId91" Type="http://schemas.openxmlformats.org/officeDocument/2006/relationships/image" Target="../media/image1173.png"/><Relationship Id="rId145" Type="http://schemas.openxmlformats.org/officeDocument/2006/relationships/image" Target="../media/image1200.png"/><Relationship Id="rId166" Type="http://schemas.openxmlformats.org/officeDocument/2006/relationships/customXml" Target="../ink/ink1211.xml"/><Relationship Id="rId187" Type="http://schemas.openxmlformats.org/officeDocument/2006/relationships/image" Target="../media/image1221.png"/><Relationship Id="rId331" Type="http://schemas.openxmlformats.org/officeDocument/2006/relationships/image" Target="../media/image12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34.xml"/><Relationship Id="rId233" Type="http://schemas.openxmlformats.org/officeDocument/2006/relationships/image" Target="../media/image1244.png"/><Relationship Id="rId254" Type="http://schemas.openxmlformats.org/officeDocument/2006/relationships/customXml" Target="../ink/ink1255.xml"/><Relationship Id="rId28" Type="http://schemas.openxmlformats.org/officeDocument/2006/relationships/customXml" Target="../ink/ink1142.xml"/><Relationship Id="rId49" Type="http://schemas.openxmlformats.org/officeDocument/2006/relationships/image" Target="../media/image1152.png"/><Relationship Id="rId114" Type="http://schemas.openxmlformats.org/officeDocument/2006/relationships/customXml" Target="../ink/ink1185.xml"/><Relationship Id="rId275" Type="http://schemas.openxmlformats.org/officeDocument/2006/relationships/image" Target="../media/image1265.png"/><Relationship Id="rId296" Type="http://schemas.openxmlformats.org/officeDocument/2006/relationships/customXml" Target="../ink/ink1276.xml"/><Relationship Id="rId300" Type="http://schemas.openxmlformats.org/officeDocument/2006/relationships/customXml" Target="../ink/ink1278.xml"/><Relationship Id="rId60" Type="http://schemas.openxmlformats.org/officeDocument/2006/relationships/customXml" Target="../ink/ink1158.xml"/><Relationship Id="rId81" Type="http://schemas.openxmlformats.org/officeDocument/2006/relationships/image" Target="../media/image1168.png"/><Relationship Id="rId135" Type="http://schemas.openxmlformats.org/officeDocument/2006/relationships/image" Target="../media/image1195.png"/><Relationship Id="rId156" Type="http://schemas.openxmlformats.org/officeDocument/2006/relationships/customXml" Target="../ink/ink1206.xml"/><Relationship Id="rId177" Type="http://schemas.openxmlformats.org/officeDocument/2006/relationships/image" Target="../media/image1216.png"/><Relationship Id="rId198" Type="http://schemas.openxmlformats.org/officeDocument/2006/relationships/customXml" Target="../ink/ink1227.xml"/><Relationship Id="rId321" Type="http://schemas.openxmlformats.org/officeDocument/2006/relationships/image" Target="../media/image1288.png"/><Relationship Id="rId202" Type="http://schemas.openxmlformats.org/officeDocument/2006/relationships/customXml" Target="../ink/ink1229.xml"/><Relationship Id="rId223" Type="http://schemas.openxmlformats.org/officeDocument/2006/relationships/image" Target="../media/image1239.png"/><Relationship Id="rId244" Type="http://schemas.openxmlformats.org/officeDocument/2006/relationships/customXml" Target="../ink/ink1250.xml"/><Relationship Id="rId18" Type="http://schemas.openxmlformats.org/officeDocument/2006/relationships/customXml" Target="../ink/ink1137.xml"/><Relationship Id="rId39" Type="http://schemas.openxmlformats.org/officeDocument/2006/relationships/image" Target="../media/image1147.png"/><Relationship Id="rId265" Type="http://schemas.openxmlformats.org/officeDocument/2006/relationships/image" Target="../media/image1260.png"/><Relationship Id="rId286" Type="http://schemas.openxmlformats.org/officeDocument/2006/relationships/customXml" Target="../ink/ink1271.xml"/><Relationship Id="rId50" Type="http://schemas.openxmlformats.org/officeDocument/2006/relationships/customXml" Target="../ink/ink1153.xml"/><Relationship Id="rId104" Type="http://schemas.openxmlformats.org/officeDocument/2006/relationships/customXml" Target="../ink/ink1180.xml"/><Relationship Id="rId125" Type="http://schemas.openxmlformats.org/officeDocument/2006/relationships/image" Target="../media/image1190.png"/><Relationship Id="rId146" Type="http://schemas.openxmlformats.org/officeDocument/2006/relationships/customXml" Target="../ink/ink1201.xml"/><Relationship Id="rId167" Type="http://schemas.openxmlformats.org/officeDocument/2006/relationships/image" Target="../media/image1211.png"/><Relationship Id="rId188" Type="http://schemas.openxmlformats.org/officeDocument/2006/relationships/customXml" Target="../ink/ink1222.xml"/><Relationship Id="rId311" Type="http://schemas.openxmlformats.org/officeDocument/2006/relationships/image" Target="../media/image1283.png"/><Relationship Id="rId71" Type="http://schemas.openxmlformats.org/officeDocument/2006/relationships/image" Target="../media/image1163.png"/><Relationship Id="rId92" Type="http://schemas.openxmlformats.org/officeDocument/2006/relationships/customXml" Target="../ink/ink1174.xml"/><Relationship Id="rId213" Type="http://schemas.openxmlformats.org/officeDocument/2006/relationships/image" Target="../media/image1234.png"/><Relationship Id="rId234" Type="http://schemas.openxmlformats.org/officeDocument/2006/relationships/customXml" Target="../ink/ink1245.xml"/><Relationship Id="rId2" Type="http://schemas.openxmlformats.org/officeDocument/2006/relationships/customXml" Target="../ink/ink1129.xml"/><Relationship Id="rId29" Type="http://schemas.openxmlformats.org/officeDocument/2006/relationships/image" Target="../media/image1142.png"/><Relationship Id="rId255" Type="http://schemas.openxmlformats.org/officeDocument/2006/relationships/image" Target="../media/image1255.png"/><Relationship Id="rId276" Type="http://schemas.openxmlformats.org/officeDocument/2006/relationships/customXml" Target="../ink/ink1266.xml"/><Relationship Id="rId297" Type="http://schemas.openxmlformats.org/officeDocument/2006/relationships/image" Target="../media/image1276.png"/><Relationship Id="rId40" Type="http://schemas.openxmlformats.org/officeDocument/2006/relationships/customXml" Target="../ink/ink1148.xml"/><Relationship Id="rId115" Type="http://schemas.openxmlformats.org/officeDocument/2006/relationships/image" Target="../media/image1185.png"/><Relationship Id="rId136" Type="http://schemas.openxmlformats.org/officeDocument/2006/relationships/customXml" Target="../ink/ink1196.xml"/><Relationship Id="rId157" Type="http://schemas.openxmlformats.org/officeDocument/2006/relationships/image" Target="../media/image1206.png"/><Relationship Id="rId178" Type="http://schemas.openxmlformats.org/officeDocument/2006/relationships/customXml" Target="../ink/ink1217.xml"/><Relationship Id="rId301" Type="http://schemas.openxmlformats.org/officeDocument/2006/relationships/image" Target="../media/image1278.png"/><Relationship Id="rId322" Type="http://schemas.openxmlformats.org/officeDocument/2006/relationships/customXml" Target="../ink/ink1289.xml"/><Relationship Id="rId61" Type="http://schemas.openxmlformats.org/officeDocument/2006/relationships/image" Target="../media/image1158.png"/><Relationship Id="rId82" Type="http://schemas.openxmlformats.org/officeDocument/2006/relationships/customXml" Target="../ink/ink1169.xml"/><Relationship Id="rId199" Type="http://schemas.openxmlformats.org/officeDocument/2006/relationships/image" Target="../media/image1227.png"/><Relationship Id="rId203" Type="http://schemas.openxmlformats.org/officeDocument/2006/relationships/image" Target="../media/image1229.png"/><Relationship Id="rId19" Type="http://schemas.openxmlformats.org/officeDocument/2006/relationships/image" Target="../media/image1137.png"/><Relationship Id="rId224" Type="http://schemas.openxmlformats.org/officeDocument/2006/relationships/customXml" Target="../ink/ink1240.xml"/><Relationship Id="rId245" Type="http://schemas.openxmlformats.org/officeDocument/2006/relationships/image" Target="../media/image1250.png"/><Relationship Id="rId266" Type="http://schemas.openxmlformats.org/officeDocument/2006/relationships/customXml" Target="../ink/ink1261.xml"/><Relationship Id="rId287" Type="http://schemas.openxmlformats.org/officeDocument/2006/relationships/image" Target="../media/image1271.png"/><Relationship Id="rId30" Type="http://schemas.openxmlformats.org/officeDocument/2006/relationships/customXml" Target="../ink/ink1143.xml"/><Relationship Id="rId105" Type="http://schemas.openxmlformats.org/officeDocument/2006/relationships/image" Target="../media/image1180.png"/><Relationship Id="rId126" Type="http://schemas.openxmlformats.org/officeDocument/2006/relationships/customXml" Target="../ink/ink1191.xml"/><Relationship Id="rId147" Type="http://schemas.openxmlformats.org/officeDocument/2006/relationships/image" Target="../media/image1201.png"/><Relationship Id="rId168" Type="http://schemas.openxmlformats.org/officeDocument/2006/relationships/customXml" Target="../ink/ink1212.xml"/><Relationship Id="rId312" Type="http://schemas.openxmlformats.org/officeDocument/2006/relationships/customXml" Target="../ink/ink1284.xml"/><Relationship Id="rId51" Type="http://schemas.openxmlformats.org/officeDocument/2006/relationships/image" Target="../media/image1153.png"/><Relationship Id="rId72" Type="http://schemas.openxmlformats.org/officeDocument/2006/relationships/customXml" Target="../ink/ink1164.xml"/><Relationship Id="rId93" Type="http://schemas.openxmlformats.org/officeDocument/2006/relationships/image" Target="../media/image1174.png"/><Relationship Id="rId189" Type="http://schemas.openxmlformats.org/officeDocument/2006/relationships/image" Target="../media/image1222.png"/><Relationship Id="rId3" Type="http://schemas.openxmlformats.org/officeDocument/2006/relationships/image" Target="../media/image1129.png"/><Relationship Id="rId214" Type="http://schemas.openxmlformats.org/officeDocument/2006/relationships/customXml" Target="../ink/ink1235.xml"/><Relationship Id="rId235" Type="http://schemas.openxmlformats.org/officeDocument/2006/relationships/image" Target="../media/image1245.png"/><Relationship Id="rId256" Type="http://schemas.openxmlformats.org/officeDocument/2006/relationships/customXml" Target="../ink/ink1256.xml"/><Relationship Id="rId277" Type="http://schemas.openxmlformats.org/officeDocument/2006/relationships/image" Target="../media/image1266.png"/><Relationship Id="rId298" Type="http://schemas.openxmlformats.org/officeDocument/2006/relationships/customXml" Target="../ink/ink1277.xml"/><Relationship Id="rId116" Type="http://schemas.openxmlformats.org/officeDocument/2006/relationships/customXml" Target="../ink/ink1186.xml"/><Relationship Id="rId137" Type="http://schemas.openxmlformats.org/officeDocument/2006/relationships/image" Target="../media/image1196.png"/><Relationship Id="rId158" Type="http://schemas.openxmlformats.org/officeDocument/2006/relationships/customXml" Target="../ink/ink1207.xml"/><Relationship Id="rId302" Type="http://schemas.openxmlformats.org/officeDocument/2006/relationships/customXml" Target="../ink/ink1279.xml"/><Relationship Id="rId323" Type="http://schemas.openxmlformats.org/officeDocument/2006/relationships/image" Target="../media/image1289.png"/><Relationship Id="rId20" Type="http://schemas.openxmlformats.org/officeDocument/2006/relationships/customXml" Target="../ink/ink1138.xml"/><Relationship Id="rId41" Type="http://schemas.openxmlformats.org/officeDocument/2006/relationships/image" Target="../media/image1148.png"/><Relationship Id="rId62" Type="http://schemas.openxmlformats.org/officeDocument/2006/relationships/customXml" Target="../ink/ink1159.xml"/><Relationship Id="rId83" Type="http://schemas.openxmlformats.org/officeDocument/2006/relationships/image" Target="../media/image1169.png"/><Relationship Id="rId179" Type="http://schemas.openxmlformats.org/officeDocument/2006/relationships/image" Target="../media/image1217.png"/><Relationship Id="rId190" Type="http://schemas.openxmlformats.org/officeDocument/2006/relationships/customXml" Target="../ink/ink1223.xml"/><Relationship Id="rId204" Type="http://schemas.openxmlformats.org/officeDocument/2006/relationships/customXml" Target="../ink/ink1230.xml"/><Relationship Id="rId225" Type="http://schemas.openxmlformats.org/officeDocument/2006/relationships/image" Target="../media/image1240.png"/><Relationship Id="rId246" Type="http://schemas.openxmlformats.org/officeDocument/2006/relationships/customXml" Target="../ink/ink1251.xml"/><Relationship Id="rId267" Type="http://schemas.openxmlformats.org/officeDocument/2006/relationships/image" Target="../media/image1261.png"/><Relationship Id="rId288" Type="http://schemas.openxmlformats.org/officeDocument/2006/relationships/customXml" Target="../ink/ink1272.xml"/><Relationship Id="rId106" Type="http://schemas.openxmlformats.org/officeDocument/2006/relationships/customXml" Target="../ink/ink1181.xml"/><Relationship Id="rId127" Type="http://schemas.openxmlformats.org/officeDocument/2006/relationships/image" Target="../media/image1191.png"/><Relationship Id="rId313" Type="http://schemas.openxmlformats.org/officeDocument/2006/relationships/image" Target="../media/image1284.png"/><Relationship Id="rId10" Type="http://schemas.openxmlformats.org/officeDocument/2006/relationships/customXml" Target="../ink/ink1133.xml"/><Relationship Id="rId31" Type="http://schemas.openxmlformats.org/officeDocument/2006/relationships/image" Target="../media/image1143.png"/><Relationship Id="rId52" Type="http://schemas.openxmlformats.org/officeDocument/2006/relationships/customXml" Target="../ink/ink1154.xml"/><Relationship Id="rId73" Type="http://schemas.openxmlformats.org/officeDocument/2006/relationships/image" Target="../media/image1164.png"/><Relationship Id="rId94" Type="http://schemas.openxmlformats.org/officeDocument/2006/relationships/customXml" Target="../ink/ink1175.xml"/><Relationship Id="rId148" Type="http://schemas.openxmlformats.org/officeDocument/2006/relationships/customXml" Target="../ink/ink1202.xml"/><Relationship Id="rId169" Type="http://schemas.openxmlformats.org/officeDocument/2006/relationships/image" Target="../media/image1212.png"/><Relationship Id="rId4" Type="http://schemas.openxmlformats.org/officeDocument/2006/relationships/customXml" Target="../ink/ink1130.xml"/><Relationship Id="rId180" Type="http://schemas.openxmlformats.org/officeDocument/2006/relationships/customXml" Target="../ink/ink1218.xml"/><Relationship Id="rId215" Type="http://schemas.openxmlformats.org/officeDocument/2006/relationships/image" Target="../media/image1235.png"/><Relationship Id="rId236" Type="http://schemas.openxmlformats.org/officeDocument/2006/relationships/customXml" Target="../ink/ink1246.xml"/><Relationship Id="rId257" Type="http://schemas.openxmlformats.org/officeDocument/2006/relationships/image" Target="../media/image1256.png"/><Relationship Id="rId278" Type="http://schemas.openxmlformats.org/officeDocument/2006/relationships/customXml" Target="../ink/ink1267.xml"/><Relationship Id="rId303" Type="http://schemas.openxmlformats.org/officeDocument/2006/relationships/image" Target="../media/image1279.png"/><Relationship Id="rId42" Type="http://schemas.openxmlformats.org/officeDocument/2006/relationships/customXml" Target="../ink/ink1149.xml"/><Relationship Id="rId84" Type="http://schemas.openxmlformats.org/officeDocument/2006/relationships/customXml" Target="../ink/ink1170.xml"/><Relationship Id="rId138" Type="http://schemas.openxmlformats.org/officeDocument/2006/relationships/customXml" Target="../ink/ink1197.xml"/><Relationship Id="rId191" Type="http://schemas.openxmlformats.org/officeDocument/2006/relationships/image" Target="../media/image1223.png"/><Relationship Id="rId205" Type="http://schemas.openxmlformats.org/officeDocument/2006/relationships/image" Target="../media/image1230.png"/><Relationship Id="rId247" Type="http://schemas.openxmlformats.org/officeDocument/2006/relationships/image" Target="../media/image1251.png"/><Relationship Id="rId107" Type="http://schemas.openxmlformats.org/officeDocument/2006/relationships/image" Target="../media/image1181.png"/><Relationship Id="rId289" Type="http://schemas.openxmlformats.org/officeDocument/2006/relationships/image" Target="../media/image1272.png"/><Relationship Id="rId11" Type="http://schemas.openxmlformats.org/officeDocument/2006/relationships/image" Target="../media/image1133.png"/><Relationship Id="rId53" Type="http://schemas.openxmlformats.org/officeDocument/2006/relationships/image" Target="../media/image1154.png"/><Relationship Id="rId149" Type="http://schemas.openxmlformats.org/officeDocument/2006/relationships/image" Target="../media/image1202.png"/><Relationship Id="rId314" Type="http://schemas.openxmlformats.org/officeDocument/2006/relationships/customXml" Target="../ink/ink1285.xml"/><Relationship Id="rId95" Type="http://schemas.openxmlformats.org/officeDocument/2006/relationships/image" Target="../media/image1175.png"/><Relationship Id="rId160" Type="http://schemas.openxmlformats.org/officeDocument/2006/relationships/customXml" Target="../ink/ink1208.xml"/><Relationship Id="rId216" Type="http://schemas.openxmlformats.org/officeDocument/2006/relationships/customXml" Target="../ink/ink1236.xml"/><Relationship Id="rId258" Type="http://schemas.openxmlformats.org/officeDocument/2006/relationships/customXml" Target="../ink/ink1257.xml"/><Relationship Id="rId22" Type="http://schemas.openxmlformats.org/officeDocument/2006/relationships/customXml" Target="../ink/ink1139.xml"/><Relationship Id="rId64" Type="http://schemas.openxmlformats.org/officeDocument/2006/relationships/customXml" Target="../ink/ink1160.xml"/><Relationship Id="rId118" Type="http://schemas.openxmlformats.org/officeDocument/2006/relationships/customXml" Target="../ink/ink1187.xml"/><Relationship Id="rId325" Type="http://schemas.openxmlformats.org/officeDocument/2006/relationships/image" Target="../media/image1290.png"/><Relationship Id="rId171" Type="http://schemas.openxmlformats.org/officeDocument/2006/relationships/image" Target="../media/image1213.png"/><Relationship Id="rId227" Type="http://schemas.openxmlformats.org/officeDocument/2006/relationships/image" Target="../media/image1241.png"/><Relationship Id="rId269" Type="http://schemas.openxmlformats.org/officeDocument/2006/relationships/image" Target="../media/image1262.png"/><Relationship Id="rId33" Type="http://schemas.openxmlformats.org/officeDocument/2006/relationships/image" Target="../media/image1144.png"/><Relationship Id="rId129" Type="http://schemas.openxmlformats.org/officeDocument/2006/relationships/image" Target="../media/image1192.png"/><Relationship Id="rId280" Type="http://schemas.openxmlformats.org/officeDocument/2006/relationships/customXml" Target="../ink/ink1268.xml"/><Relationship Id="rId75" Type="http://schemas.openxmlformats.org/officeDocument/2006/relationships/image" Target="../media/image1165.png"/><Relationship Id="rId140" Type="http://schemas.openxmlformats.org/officeDocument/2006/relationships/customXml" Target="../ink/ink1198.xml"/><Relationship Id="rId182" Type="http://schemas.openxmlformats.org/officeDocument/2006/relationships/customXml" Target="../ink/ink1219.xml"/><Relationship Id="rId6" Type="http://schemas.openxmlformats.org/officeDocument/2006/relationships/customXml" Target="../ink/ink1131.xml"/><Relationship Id="rId238" Type="http://schemas.openxmlformats.org/officeDocument/2006/relationships/customXml" Target="../ink/ink1247.xml"/><Relationship Id="rId291" Type="http://schemas.openxmlformats.org/officeDocument/2006/relationships/image" Target="../media/image1273.png"/><Relationship Id="rId305" Type="http://schemas.openxmlformats.org/officeDocument/2006/relationships/image" Target="../media/image1280.png"/><Relationship Id="rId44" Type="http://schemas.openxmlformats.org/officeDocument/2006/relationships/customXml" Target="../ink/ink1150.xml"/><Relationship Id="rId86" Type="http://schemas.openxmlformats.org/officeDocument/2006/relationships/customXml" Target="../ink/ink1171.xml"/><Relationship Id="rId151" Type="http://schemas.openxmlformats.org/officeDocument/2006/relationships/image" Target="../media/image1203.png"/><Relationship Id="rId193" Type="http://schemas.openxmlformats.org/officeDocument/2006/relationships/image" Target="../media/image1224.png"/><Relationship Id="rId207" Type="http://schemas.openxmlformats.org/officeDocument/2006/relationships/image" Target="../media/image1231.png"/><Relationship Id="rId249" Type="http://schemas.openxmlformats.org/officeDocument/2006/relationships/image" Target="../media/image1252.png"/><Relationship Id="rId13" Type="http://schemas.openxmlformats.org/officeDocument/2006/relationships/image" Target="../media/image1134.png"/><Relationship Id="rId109" Type="http://schemas.openxmlformats.org/officeDocument/2006/relationships/image" Target="../media/image1182.png"/><Relationship Id="rId260" Type="http://schemas.openxmlformats.org/officeDocument/2006/relationships/customXml" Target="../ink/ink1258.xml"/><Relationship Id="rId316" Type="http://schemas.openxmlformats.org/officeDocument/2006/relationships/customXml" Target="../ink/ink1286.xml"/><Relationship Id="rId55" Type="http://schemas.openxmlformats.org/officeDocument/2006/relationships/image" Target="../media/image1155.png"/><Relationship Id="rId97" Type="http://schemas.openxmlformats.org/officeDocument/2006/relationships/image" Target="../media/image1176.png"/><Relationship Id="rId120" Type="http://schemas.openxmlformats.org/officeDocument/2006/relationships/customXml" Target="../ink/ink1188.xml"/><Relationship Id="rId162" Type="http://schemas.openxmlformats.org/officeDocument/2006/relationships/customXml" Target="../ink/ink1209.xml"/><Relationship Id="rId218" Type="http://schemas.openxmlformats.org/officeDocument/2006/relationships/customXml" Target="../ink/ink123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1.png"/><Relationship Id="rId21" Type="http://schemas.openxmlformats.org/officeDocument/2006/relationships/image" Target="../media/image1303.png"/><Relationship Id="rId42" Type="http://schemas.openxmlformats.org/officeDocument/2006/relationships/customXml" Target="../ink/ink1314.xml"/><Relationship Id="rId63" Type="http://schemas.openxmlformats.org/officeDocument/2006/relationships/image" Target="../media/image1324.png"/><Relationship Id="rId84" Type="http://schemas.openxmlformats.org/officeDocument/2006/relationships/customXml" Target="../ink/ink1335.xml"/><Relationship Id="rId138" Type="http://schemas.openxmlformats.org/officeDocument/2006/relationships/customXml" Target="../ink/ink1362.xml"/><Relationship Id="rId159" Type="http://schemas.openxmlformats.org/officeDocument/2006/relationships/image" Target="../media/image363.png"/><Relationship Id="rId170" Type="http://schemas.openxmlformats.org/officeDocument/2006/relationships/customXml" Target="../ink/ink1378.xml"/><Relationship Id="rId191" Type="http://schemas.openxmlformats.org/officeDocument/2006/relationships/image" Target="../media/image1386.png"/><Relationship Id="rId205" Type="http://schemas.openxmlformats.org/officeDocument/2006/relationships/image" Target="../media/image1393.png"/><Relationship Id="rId107" Type="http://schemas.openxmlformats.org/officeDocument/2006/relationships/image" Target="../media/image1346.png"/><Relationship Id="rId11" Type="http://schemas.openxmlformats.org/officeDocument/2006/relationships/image" Target="../media/image1298.png"/><Relationship Id="rId32" Type="http://schemas.openxmlformats.org/officeDocument/2006/relationships/customXml" Target="../ink/ink1309.xml"/><Relationship Id="rId53" Type="http://schemas.openxmlformats.org/officeDocument/2006/relationships/image" Target="../media/image1319.png"/><Relationship Id="rId74" Type="http://schemas.openxmlformats.org/officeDocument/2006/relationships/customXml" Target="../ink/ink1330.xml"/><Relationship Id="rId128" Type="http://schemas.openxmlformats.org/officeDocument/2006/relationships/customXml" Target="../ink/ink1357.xml"/><Relationship Id="rId149" Type="http://schemas.openxmlformats.org/officeDocument/2006/relationships/image" Target="../media/image1367.png"/><Relationship Id="rId5" Type="http://schemas.openxmlformats.org/officeDocument/2006/relationships/image" Target="../media/image1295.png"/><Relationship Id="rId95" Type="http://schemas.openxmlformats.org/officeDocument/2006/relationships/image" Target="../media/image1340.png"/><Relationship Id="rId160" Type="http://schemas.openxmlformats.org/officeDocument/2006/relationships/customXml" Target="../ink/ink1373.xml"/><Relationship Id="rId181" Type="http://schemas.openxmlformats.org/officeDocument/2006/relationships/image" Target="../media/image1381.png"/><Relationship Id="rId22" Type="http://schemas.openxmlformats.org/officeDocument/2006/relationships/customXml" Target="../ink/ink1304.xml"/><Relationship Id="rId43" Type="http://schemas.openxmlformats.org/officeDocument/2006/relationships/image" Target="../media/image1314.png"/><Relationship Id="rId64" Type="http://schemas.openxmlformats.org/officeDocument/2006/relationships/customXml" Target="../ink/ink1325.xml"/><Relationship Id="rId118" Type="http://schemas.openxmlformats.org/officeDocument/2006/relationships/customXml" Target="../ink/ink1352.xml"/><Relationship Id="rId139" Type="http://schemas.openxmlformats.org/officeDocument/2006/relationships/image" Target="../media/image1362.png"/><Relationship Id="rId85" Type="http://schemas.openxmlformats.org/officeDocument/2006/relationships/image" Target="../media/image1335.png"/><Relationship Id="rId150" Type="http://schemas.openxmlformats.org/officeDocument/2006/relationships/customXml" Target="../ink/ink1368.xml"/><Relationship Id="rId171" Type="http://schemas.openxmlformats.org/officeDocument/2006/relationships/image" Target="../media/image1377.png"/><Relationship Id="rId192" Type="http://schemas.openxmlformats.org/officeDocument/2006/relationships/customXml" Target="../ink/ink1389.xml"/><Relationship Id="rId206" Type="http://schemas.openxmlformats.org/officeDocument/2006/relationships/customXml" Target="../ink/ink1396.xml"/><Relationship Id="rId12" Type="http://schemas.openxmlformats.org/officeDocument/2006/relationships/customXml" Target="../ink/ink1299.xml"/><Relationship Id="rId33" Type="http://schemas.openxmlformats.org/officeDocument/2006/relationships/image" Target="../media/image1309.png"/><Relationship Id="rId108" Type="http://schemas.openxmlformats.org/officeDocument/2006/relationships/customXml" Target="../ink/ink1347.xml"/><Relationship Id="rId129" Type="http://schemas.openxmlformats.org/officeDocument/2006/relationships/image" Target="../media/image1357.png"/><Relationship Id="rId54" Type="http://schemas.openxmlformats.org/officeDocument/2006/relationships/customXml" Target="../ink/ink1320.xml"/><Relationship Id="rId75" Type="http://schemas.openxmlformats.org/officeDocument/2006/relationships/image" Target="../media/image1330.png"/><Relationship Id="rId96" Type="http://schemas.openxmlformats.org/officeDocument/2006/relationships/customXml" Target="../ink/ink1341.xml"/><Relationship Id="rId140" Type="http://schemas.openxmlformats.org/officeDocument/2006/relationships/customXml" Target="../ink/ink1363.xml"/><Relationship Id="rId161" Type="http://schemas.openxmlformats.org/officeDocument/2006/relationships/image" Target="../media/image1372.png"/><Relationship Id="rId182" Type="http://schemas.openxmlformats.org/officeDocument/2006/relationships/customXml" Target="../ink/ink1384.xml"/><Relationship Id="rId6" Type="http://schemas.openxmlformats.org/officeDocument/2006/relationships/customXml" Target="../ink/ink1296.xml"/><Relationship Id="rId23" Type="http://schemas.openxmlformats.org/officeDocument/2006/relationships/image" Target="../media/image1304.png"/><Relationship Id="rId119" Type="http://schemas.openxmlformats.org/officeDocument/2006/relationships/image" Target="../media/image1352.png"/><Relationship Id="rId44" Type="http://schemas.openxmlformats.org/officeDocument/2006/relationships/customXml" Target="../ink/ink1315.xml"/><Relationship Id="rId65" Type="http://schemas.openxmlformats.org/officeDocument/2006/relationships/image" Target="../media/image1325.png"/><Relationship Id="rId86" Type="http://schemas.openxmlformats.org/officeDocument/2006/relationships/customXml" Target="../ink/ink1336.xml"/><Relationship Id="rId130" Type="http://schemas.openxmlformats.org/officeDocument/2006/relationships/customXml" Target="../ink/ink1358.xml"/><Relationship Id="rId151" Type="http://schemas.openxmlformats.org/officeDocument/2006/relationships/image" Target="../media/image1368.png"/><Relationship Id="rId172" Type="http://schemas.openxmlformats.org/officeDocument/2006/relationships/customXml" Target="../ink/ink1379.xml"/><Relationship Id="rId193" Type="http://schemas.openxmlformats.org/officeDocument/2006/relationships/image" Target="../media/image1387.png"/><Relationship Id="rId207" Type="http://schemas.openxmlformats.org/officeDocument/2006/relationships/image" Target="../media/image1394.png"/><Relationship Id="rId13" Type="http://schemas.openxmlformats.org/officeDocument/2006/relationships/image" Target="../media/image1299.png"/><Relationship Id="rId109" Type="http://schemas.openxmlformats.org/officeDocument/2006/relationships/image" Target="../media/image1347.png"/><Relationship Id="rId34" Type="http://schemas.openxmlformats.org/officeDocument/2006/relationships/customXml" Target="../ink/ink1310.xml"/><Relationship Id="rId55" Type="http://schemas.openxmlformats.org/officeDocument/2006/relationships/image" Target="../media/image1320.png"/><Relationship Id="rId76" Type="http://schemas.openxmlformats.org/officeDocument/2006/relationships/customXml" Target="../ink/ink1331.xml"/><Relationship Id="rId97" Type="http://schemas.openxmlformats.org/officeDocument/2006/relationships/image" Target="../media/image1341.png"/><Relationship Id="rId120" Type="http://schemas.openxmlformats.org/officeDocument/2006/relationships/customXml" Target="../ink/ink1353.xml"/><Relationship Id="rId141" Type="http://schemas.openxmlformats.org/officeDocument/2006/relationships/image" Target="../media/image1363.png"/><Relationship Id="rId7" Type="http://schemas.openxmlformats.org/officeDocument/2006/relationships/image" Target="../media/image1296.png"/><Relationship Id="rId162" Type="http://schemas.openxmlformats.org/officeDocument/2006/relationships/customXml" Target="../ink/ink1374.xml"/><Relationship Id="rId183" Type="http://schemas.openxmlformats.org/officeDocument/2006/relationships/image" Target="../media/image1382.png"/><Relationship Id="rId24" Type="http://schemas.openxmlformats.org/officeDocument/2006/relationships/customXml" Target="../ink/ink1305.xml"/><Relationship Id="rId45" Type="http://schemas.openxmlformats.org/officeDocument/2006/relationships/image" Target="../media/image1315.png"/><Relationship Id="rId66" Type="http://schemas.openxmlformats.org/officeDocument/2006/relationships/customXml" Target="../ink/ink1326.xml"/><Relationship Id="rId87" Type="http://schemas.openxmlformats.org/officeDocument/2006/relationships/image" Target="../media/image1336.png"/><Relationship Id="rId110" Type="http://schemas.openxmlformats.org/officeDocument/2006/relationships/customXml" Target="../ink/ink1348.xml"/><Relationship Id="rId131" Type="http://schemas.openxmlformats.org/officeDocument/2006/relationships/image" Target="../media/image1358.png"/><Relationship Id="rId61" Type="http://schemas.openxmlformats.org/officeDocument/2006/relationships/image" Target="../media/image1323.png"/><Relationship Id="rId82" Type="http://schemas.openxmlformats.org/officeDocument/2006/relationships/customXml" Target="../ink/ink1334.xml"/><Relationship Id="rId152" Type="http://schemas.openxmlformats.org/officeDocument/2006/relationships/customXml" Target="../ink/ink1369.xml"/><Relationship Id="rId173" Type="http://schemas.openxmlformats.org/officeDocument/2006/relationships/image" Target="../media/image1378.png"/><Relationship Id="rId194" Type="http://schemas.openxmlformats.org/officeDocument/2006/relationships/customXml" Target="../ink/ink1390.xml"/><Relationship Id="rId199" Type="http://schemas.openxmlformats.org/officeDocument/2006/relationships/image" Target="../media/image1390.png"/><Relationship Id="rId203" Type="http://schemas.openxmlformats.org/officeDocument/2006/relationships/image" Target="../media/image1392.png"/><Relationship Id="rId208" Type="http://schemas.openxmlformats.org/officeDocument/2006/relationships/customXml" Target="../ink/ink1397.xml"/><Relationship Id="rId19" Type="http://schemas.openxmlformats.org/officeDocument/2006/relationships/image" Target="../media/image1302.png"/><Relationship Id="rId14" Type="http://schemas.openxmlformats.org/officeDocument/2006/relationships/customXml" Target="../ink/ink1300.xml"/><Relationship Id="rId30" Type="http://schemas.openxmlformats.org/officeDocument/2006/relationships/customXml" Target="../ink/ink1308.xml"/><Relationship Id="rId35" Type="http://schemas.openxmlformats.org/officeDocument/2006/relationships/image" Target="../media/image1310.png"/><Relationship Id="rId56" Type="http://schemas.openxmlformats.org/officeDocument/2006/relationships/customXml" Target="../ink/ink1321.xml"/><Relationship Id="rId77" Type="http://schemas.openxmlformats.org/officeDocument/2006/relationships/image" Target="../media/image1331.png"/><Relationship Id="rId100" Type="http://schemas.openxmlformats.org/officeDocument/2006/relationships/customXml" Target="../ink/ink1343.xml"/><Relationship Id="rId105" Type="http://schemas.openxmlformats.org/officeDocument/2006/relationships/image" Target="../media/image1345.png"/><Relationship Id="rId126" Type="http://schemas.openxmlformats.org/officeDocument/2006/relationships/customXml" Target="../ink/ink1356.xml"/><Relationship Id="rId147" Type="http://schemas.openxmlformats.org/officeDocument/2006/relationships/image" Target="../media/image1366.png"/><Relationship Id="rId168" Type="http://schemas.openxmlformats.org/officeDocument/2006/relationships/customXml" Target="../ink/ink1377.xml"/><Relationship Id="rId8" Type="http://schemas.openxmlformats.org/officeDocument/2006/relationships/customXml" Target="../ink/ink1297.xml"/><Relationship Id="rId51" Type="http://schemas.openxmlformats.org/officeDocument/2006/relationships/image" Target="../media/image1318.png"/><Relationship Id="rId72" Type="http://schemas.openxmlformats.org/officeDocument/2006/relationships/customXml" Target="../ink/ink1329.xml"/><Relationship Id="rId93" Type="http://schemas.openxmlformats.org/officeDocument/2006/relationships/image" Target="../media/image1339.png"/><Relationship Id="rId98" Type="http://schemas.openxmlformats.org/officeDocument/2006/relationships/customXml" Target="../ink/ink1342.xml"/><Relationship Id="rId121" Type="http://schemas.openxmlformats.org/officeDocument/2006/relationships/image" Target="../media/image1353.png"/><Relationship Id="rId142" Type="http://schemas.openxmlformats.org/officeDocument/2006/relationships/customXml" Target="../ink/ink1364.xml"/><Relationship Id="rId163" Type="http://schemas.openxmlformats.org/officeDocument/2006/relationships/image" Target="../media/image1373.png"/><Relationship Id="rId184" Type="http://schemas.openxmlformats.org/officeDocument/2006/relationships/customXml" Target="../ink/ink1385.xml"/><Relationship Id="rId189" Type="http://schemas.openxmlformats.org/officeDocument/2006/relationships/image" Target="../media/image1385.png"/><Relationship Id="rId3" Type="http://schemas.openxmlformats.org/officeDocument/2006/relationships/image" Target="../media/image1294.png"/><Relationship Id="rId25" Type="http://schemas.openxmlformats.org/officeDocument/2006/relationships/image" Target="../media/image1305.png"/><Relationship Id="rId46" Type="http://schemas.openxmlformats.org/officeDocument/2006/relationships/customXml" Target="../ink/ink1316.xml"/><Relationship Id="rId67" Type="http://schemas.openxmlformats.org/officeDocument/2006/relationships/image" Target="../media/image1326.png"/><Relationship Id="rId116" Type="http://schemas.openxmlformats.org/officeDocument/2006/relationships/customXml" Target="../ink/ink1351.xml"/><Relationship Id="rId137" Type="http://schemas.openxmlformats.org/officeDocument/2006/relationships/image" Target="../media/image1361.png"/><Relationship Id="rId158" Type="http://schemas.openxmlformats.org/officeDocument/2006/relationships/customXml" Target="../ink/ink1372.xml"/><Relationship Id="rId20" Type="http://schemas.openxmlformats.org/officeDocument/2006/relationships/customXml" Target="../ink/ink1303.xml"/><Relationship Id="rId41" Type="http://schemas.openxmlformats.org/officeDocument/2006/relationships/image" Target="../media/image1313.png"/><Relationship Id="rId62" Type="http://schemas.openxmlformats.org/officeDocument/2006/relationships/customXml" Target="../ink/ink1324.xml"/><Relationship Id="rId83" Type="http://schemas.openxmlformats.org/officeDocument/2006/relationships/image" Target="../media/image1334.png"/><Relationship Id="rId88" Type="http://schemas.openxmlformats.org/officeDocument/2006/relationships/customXml" Target="../ink/ink1337.xml"/><Relationship Id="rId111" Type="http://schemas.openxmlformats.org/officeDocument/2006/relationships/image" Target="../media/image1348.png"/><Relationship Id="rId132" Type="http://schemas.openxmlformats.org/officeDocument/2006/relationships/customXml" Target="../ink/ink1359.xml"/><Relationship Id="rId153" Type="http://schemas.openxmlformats.org/officeDocument/2006/relationships/image" Target="../media/image1369.png"/><Relationship Id="rId174" Type="http://schemas.openxmlformats.org/officeDocument/2006/relationships/customXml" Target="../ink/ink1380.xml"/><Relationship Id="rId179" Type="http://schemas.openxmlformats.org/officeDocument/2006/relationships/image" Target="../media/image1380.png"/><Relationship Id="rId195" Type="http://schemas.openxmlformats.org/officeDocument/2006/relationships/image" Target="../media/image1388.png"/><Relationship Id="rId209" Type="http://schemas.openxmlformats.org/officeDocument/2006/relationships/image" Target="../media/image1395.png"/><Relationship Id="rId190" Type="http://schemas.openxmlformats.org/officeDocument/2006/relationships/customXml" Target="../ink/ink1388.xml"/><Relationship Id="rId204" Type="http://schemas.openxmlformats.org/officeDocument/2006/relationships/customXml" Target="../ink/ink1395.xml"/><Relationship Id="rId15" Type="http://schemas.openxmlformats.org/officeDocument/2006/relationships/image" Target="../media/image1300.png"/><Relationship Id="rId36" Type="http://schemas.openxmlformats.org/officeDocument/2006/relationships/customXml" Target="../ink/ink1311.xml"/><Relationship Id="rId57" Type="http://schemas.openxmlformats.org/officeDocument/2006/relationships/image" Target="../media/image1321.png"/><Relationship Id="rId106" Type="http://schemas.openxmlformats.org/officeDocument/2006/relationships/customXml" Target="../ink/ink1346.xml"/><Relationship Id="rId127" Type="http://schemas.openxmlformats.org/officeDocument/2006/relationships/image" Target="../media/image1356.png"/><Relationship Id="rId10" Type="http://schemas.openxmlformats.org/officeDocument/2006/relationships/customXml" Target="../ink/ink1298.xml"/><Relationship Id="rId31" Type="http://schemas.openxmlformats.org/officeDocument/2006/relationships/image" Target="../media/image1308.png"/><Relationship Id="rId52" Type="http://schemas.openxmlformats.org/officeDocument/2006/relationships/customXml" Target="../ink/ink1319.xml"/><Relationship Id="rId73" Type="http://schemas.openxmlformats.org/officeDocument/2006/relationships/image" Target="../media/image1329.png"/><Relationship Id="rId78" Type="http://schemas.openxmlformats.org/officeDocument/2006/relationships/customXml" Target="../ink/ink1332.xml"/><Relationship Id="rId94" Type="http://schemas.openxmlformats.org/officeDocument/2006/relationships/customXml" Target="../ink/ink1340.xml"/><Relationship Id="rId99" Type="http://schemas.openxmlformats.org/officeDocument/2006/relationships/image" Target="../media/image1342.png"/><Relationship Id="rId101" Type="http://schemas.openxmlformats.org/officeDocument/2006/relationships/image" Target="../media/image1343.png"/><Relationship Id="rId122" Type="http://schemas.openxmlformats.org/officeDocument/2006/relationships/customXml" Target="../ink/ink1354.xml"/><Relationship Id="rId143" Type="http://schemas.openxmlformats.org/officeDocument/2006/relationships/image" Target="../media/image1364.png"/><Relationship Id="rId148" Type="http://schemas.openxmlformats.org/officeDocument/2006/relationships/customXml" Target="../ink/ink1367.xml"/><Relationship Id="rId164" Type="http://schemas.openxmlformats.org/officeDocument/2006/relationships/customXml" Target="../ink/ink1375.xml"/><Relationship Id="rId169" Type="http://schemas.openxmlformats.org/officeDocument/2006/relationships/image" Target="../media/image1376.png"/><Relationship Id="rId185" Type="http://schemas.openxmlformats.org/officeDocument/2006/relationships/image" Target="../media/image1383.png"/><Relationship Id="rId4" Type="http://schemas.openxmlformats.org/officeDocument/2006/relationships/customXml" Target="../ink/ink1295.xml"/><Relationship Id="rId9" Type="http://schemas.openxmlformats.org/officeDocument/2006/relationships/image" Target="../media/image1297.png"/><Relationship Id="rId180" Type="http://schemas.openxmlformats.org/officeDocument/2006/relationships/customXml" Target="../ink/ink1383.xml"/><Relationship Id="rId210" Type="http://schemas.openxmlformats.org/officeDocument/2006/relationships/customXml" Target="../ink/ink1398.xml"/><Relationship Id="rId26" Type="http://schemas.openxmlformats.org/officeDocument/2006/relationships/customXml" Target="../ink/ink1306.xml"/><Relationship Id="rId47" Type="http://schemas.openxmlformats.org/officeDocument/2006/relationships/image" Target="../media/image1316.png"/><Relationship Id="rId68" Type="http://schemas.openxmlformats.org/officeDocument/2006/relationships/customXml" Target="../ink/ink1327.xml"/><Relationship Id="rId89" Type="http://schemas.openxmlformats.org/officeDocument/2006/relationships/image" Target="../media/image1337.png"/><Relationship Id="rId112" Type="http://schemas.openxmlformats.org/officeDocument/2006/relationships/customXml" Target="../ink/ink1349.xml"/><Relationship Id="rId133" Type="http://schemas.openxmlformats.org/officeDocument/2006/relationships/image" Target="../media/image1359.png"/><Relationship Id="rId154" Type="http://schemas.openxmlformats.org/officeDocument/2006/relationships/customXml" Target="../ink/ink1370.xml"/><Relationship Id="rId175" Type="http://schemas.openxmlformats.org/officeDocument/2006/relationships/image" Target="../media/image1379.png"/><Relationship Id="rId196" Type="http://schemas.openxmlformats.org/officeDocument/2006/relationships/customXml" Target="../ink/ink1391.xml"/><Relationship Id="rId200" Type="http://schemas.openxmlformats.org/officeDocument/2006/relationships/customXml" Target="../ink/ink1393.xml"/><Relationship Id="rId16" Type="http://schemas.openxmlformats.org/officeDocument/2006/relationships/customXml" Target="../ink/ink1301.xml"/><Relationship Id="rId37" Type="http://schemas.openxmlformats.org/officeDocument/2006/relationships/image" Target="../media/image1311.png"/><Relationship Id="rId58" Type="http://schemas.openxmlformats.org/officeDocument/2006/relationships/customXml" Target="../ink/ink1322.xml"/><Relationship Id="rId79" Type="http://schemas.openxmlformats.org/officeDocument/2006/relationships/image" Target="../media/image1332.png"/><Relationship Id="rId102" Type="http://schemas.openxmlformats.org/officeDocument/2006/relationships/customXml" Target="../ink/ink1344.xml"/><Relationship Id="rId123" Type="http://schemas.openxmlformats.org/officeDocument/2006/relationships/image" Target="../media/image1354.png"/><Relationship Id="rId144" Type="http://schemas.openxmlformats.org/officeDocument/2006/relationships/customXml" Target="../ink/ink1365.xml"/><Relationship Id="rId90" Type="http://schemas.openxmlformats.org/officeDocument/2006/relationships/customXml" Target="../ink/ink1338.xml"/><Relationship Id="rId165" Type="http://schemas.openxmlformats.org/officeDocument/2006/relationships/image" Target="../media/image1374.png"/><Relationship Id="rId186" Type="http://schemas.openxmlformats.org/officeDocument/2006/relationships/customXml" Target="../ink/ink1386.xml"/><Relationship Id="rId211" Type="http://schemas.openxmlformats.org/officeDocument/2006/relationships/image" Target="../media/image1396.png"/><Relationship Id="rId27" Type="http://schemas.openxmlformats.org/officeDocument/2006/relationships/image" Target="../media/image1306.png"/><Relationship Id="rId48" Type="http://schemas.openxmlformats.org/officeDocument/2006/relationships/customXml" Target="../ink/ink1317.xml"/><Relationship Id="rId69" Type="http://schemas.openxmlformats.org/officeDocument/2006/relationships/image" Target="../media/image1327.png"/><Relationship Id="rId113" Type="http://schemas.openxmlformats.org/officeDocument/2006/relationships/image" Target="../media/image1349.png"/><Relationship Id="rId134" Type="http://schemas.openxmlformats.org/officeDocument/2006/relationships/customXml" Target="../ink/ink1360.xml"/><Relationship Id="rId80" Type="http://schemas.openxmlformats.org/officeDocument/2006/relationships/customXml" Target="../ink/ink1333.xml"/><Relationship Id="rId155" Type="http://schemas.openxmlformats.org/officeDocument/2006/relationships/image" Target="../media/image1370.png"/><Relationship Id="rId176" Type="http://schemas.openxmlformats.org/officeDocument/2006/relationships/customXml" Target="../ink/ink1381.xml"/><Relationship Id="rId197" Type="http://schemas.openxmlformats.org/officeDocument/2006/relationships/image" Target="../media/image1389.png"/><Relationship Id="rId201" Type="http://schemas.openxmlformats.org/officeDocument/2006/relationships/image" Target="../media/image1391.png"/><Relationship Id="rId17" Type="http://schemas.openxmlformats.org/officeDocument/2006/relationships/image" Target="../media/image1301.png"/><Relationship Id="rId38" Type="http://schemas.openxmlformats.org/officeDocument/2006/relationships/customXml" Target="../ink/ink1312.xml"/><Relationship Id="rId59" Type="http://schemas.openxmlformats.org/officeDocument/2006/relationships/image" Target="../media/image1322.png"/><Relationship Id="rId103" Type="http://schemas.openxmlformats.org/officeDocument/2006/relationships/image" Target="../media/image1344.png"/><Relationship Id="rId124" Type="http://schemas.openxmlformats.org/officeDocument/2006/relationships/customXml" Target="../ink/ink1355.xml"/><Relationship Id="rId70" Type="http://schemas.openxmlformats.org/officeDocument/2006/relationships/customXml" Target="../ink/ink1328.xml"/><Relationship Id="rId91" Type="http://schemas.openxmlformats.org/officeDocument/2006/relationships/image" Target="../media/image1338.png"/><Relationship Id="rId145" Type="http://schemas.openxmlformats.org/officeDocument/2006/relationships/image" Target="../media/image1365.png"/><Relationship Id="rId166" Type="http://schemas.openxmlformats.org/officeDocument/2006/relationships/customXml" Target="../ink/ink1376.xml"/><Relationship Id="rId187" Type="http://schemas.openxmlformats.org/officeDocument/2006/relationships/image" Target="../media/image138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07.xml"/><Relationship Id="rId49" Type="http://schemas.openxmlformats.org/officeDocument/2006/relationships/image" Target="../media/image1317.png"/><Relationship Id="rId114" Type="http://schemas.openxmlformats.org/officeDocument/2006/relationships/customXml" Target="../ink/ink1350.xml"/><Relationship Id="rId60" Type="http://schemas.openxmlformats.org/officeDocument/2006/relationships/customXml" Target="../ink/ink1323.xml"/><Relationship Id="rId81" Type="http://schemas.openxmlformats.org/officeDocument/2006/relationships/image" Target="../media/image1333.png"/><Relationship Id="rId135" Type="http://schemas.openxmlformats.org/officeDocument/2006/relationships/image" Target="../media/image1360.png"/><Relationship Id="rId156" Type="http://schemas.openxmlformats.org/officeDocument/2006/relationships/customXml" Target="../ink/ink1371.xml"/><Relationship Id="rId177" Type="http://schemas.openxmlformats.org/officeDocument/2006/relationships/image" Target="../media/image1002.png"/><Relationship Id="rId198" Type="http://schemas.openxmlformats.org/officeDocument/2006/relationships/customXml" Target="../ink/ink1392.xml"/><Relationship Id="rId202" Type="http://schemas.openxmlformats.org/officeDocument/2006/relationships/customXml" Target="../ink/ink1394.xml"/><Relationship Id="rId18" Type="http://schemas.openxmlformats.org/officeDocument/2006/relationships/customXml" Target="../ink/ink1302.xml"/><Relationship Id="rId39" Type="http://schemas.openxmlformats.org/officeDocument/2006/relationships/image" Target="../media/image1312.png"/><Relationship Id="rId50" Type="http://schemas.openxmlformats.org/officeDocument/2006/relationships/customXml" Target="../ink/ink1318.xml"/><Relationship Id="rId104" Type="http://schemas.openxmlformats.org/officeDocument/2006/relationships/customXml" Target="../ink/ink1345.xml"/><Relationship Id="rId125" Type="http://schemas.openxmlformats.org/officeDocument/2006/relationships/image" Target="../media/image1355.png"/><Relationship Id="rId146" Type="http://schemas.openxmlformats.org/officeDocument/2006/relationships/customXml" Target="../ink/ink1366.xml"/><Relationship Id="rId167" Type="http://schemas.openxmlformats.org/officeDocument/2006/relationships/image" Target="../media/image1375.png"/><Relationship Id="rId188" Type="http://schemas.openxmlformats.org/officeDocument/2006/relationships/customXml" Target="../ink/ink1387.xml"/><Relationship Id="rId71" Type="http://schemas.openxmlformats.org/officeDocument/2006/relationships/image" Target="../media/image1328.png"/><Relationship Id="rId92" Type="http://schemas.openxmlformats.org/officeDocument/2006/relationships/customXml" Target="../ink/ink1339.xml"/><Relationship Id="rId2" Type="http://schemas.openxmlformats.org/officeDocument/2006/relationships/customXml" Target="../ink/ink1294.xml"/><Relationship Id="rId29" Type="http://schemas.openxmlformats.org/officeDocument/2006/relationships/image" Target="../media/image1307.png"/><Relationship Id="rId40" Type="http://schemas.openxmlformats.org/officeDocument/2006/relationships/customXml" Target="../ink/ink1313.xml"/><Relationship Id="rId115" Type="http://schemas.openxmlformats.org/officeDocument/2006/relationships/image" Target="../media/image1350.png"/><Relationship Id="rId136" Type="http://schemas.openxmlformats.org/officeDocument/2006/relationships/customXml" Target="../ink/ink1361.xml"/><Relationship Id="rId157" Type="http://schemas.openxmlformats.org/officeDocument/2006/relationships/image" Target="../media/image1371.png"/><Relationship Id="rId178" Type="http://schemas.openxmlformats.org/officeDocument/2006/relationships/customXml" Target="../ink/ink138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4.png"/><Relationship Id="rId21" Type="http://schemas.openxmlformats.org/officeDocument/2006/relationships/image" Target="../media/image1406.png"/><Relationship Id="rId63" Type="http://schemas.openxmlformats.org/officeDocument/2006/relationships/image" Target="../media/image1427.png"/><Relationship Id="rId159" Type="http://schemas.openxmlformats.org/officeDocument/2006/relationships/image" Target="../media/image1475.png"/><Relationship Id="rId170" Type="http://schemas.openxmlformats.org/officeDocument/2006/relationships/customXml" Target="../ink/ink1483.xml"/><Relationship Id="rId226" Type="http://schemas.openxmlformats.org/officeDocument/2006/relationships/customXml" Target="../ink/ink1511.xml"/><Relationship Id="rId268" Type="http://schemas.openxmlformats.org/officeDocument/2006/relationships/customXml" Target="../ink/ink1532.xml"/><Relationship Id="rId11" Type="http://schemas.openxmlformats.org/officeDocument/2006/relationships/image" Target="../media/image1401.png"/><Relationship Id="rId32" Type="http://schemas.openxmlformats.org/officeDocument/2006/relationships/customXml" Target="../ink/ink1414.xml"/><Relationship Id="rId53" Type="http://schemas.openxmlformats.org/officeDocument/2006/relationships/image" Target="../media/image1422.png"/><Relationship Id="rId74" Type="http://schemas.openxmlformats.org/officeDocument/2006/relationships/customXml" Target="../ink/ink1435.xml"/><Relationship Id="rId128" Type="http://schemas.openxmlformats.org/officeDocument/2006/relationships/customXml" Target="../ink/ink1462.xml"/><Relationship Id="rId149" Type="http://schemas.openxmlformats.org/officeDocument/2006/relationships/image" Target="../media/image1470.png"/><Relationship Id="rId5" Type="http://schemas.openxmlformats.org/officeDocument/2006/relationships/image" Target="../media/image1398.png"/><Relationship Id="rId95" Type="http://schemas.openxmlformats.org/officeDocument/2006/relationships/image" Target="../media/image1443.png"/><Relationship Id="rId160" Type="http://schemas.openxmlformats.org/officeDocument/2006/relationships/customXml" Target="../ink/ink1478.xml"/><Relationship Id="rId181" Type="http://schemas.openxmlformats.org/officeDocument/2006/relationships/image" Target="../media/image1486.png"/><Relationship Id="rId216" Type="http://schemas.openxmlformats.org/officeDocument/2006/relationships/customXml" Target="../ink/ink1506.xml"/><Relationship Id="rId237" Type="http://schemas.openxmlformats.org/officeDocument/2006/relationships/image" Target="../media/image1514.png"/><Relationship Id="rId258" Type="http://schemas.openxmlformats.org/officeDocument/2006/relationships/customXml" Target="../ink/ink1527.xml"/><Relationship Id="rId22" Type="http://schemas.openxmlformats.org/officeDocument/2006/relationships/customXml" Target="../ink/ink1409.xml"/><Relationship Id="rId43" Type="http://schemas.openxmlformats.org/officeDocument/2006/relationships/image" Target="../media/image1417.png"/><Relationship Id="rId64" Type="http://schemas.openxmlformats.org/officeDocument/2006/relationships/customXml" Target="../ink/ink1430.xml"/><Relationship Id="rId118" Type="http://schemas.openxmlformats.org/officeDocument/2006/relationships/customXml" Target="../ink/ink1457.xml"/><Relationship Id="rId139" Type="http://schemas.openxmlformats.org/officeDocument/2006/relationships/image" Target="../media/image1465.png"/><Relationship Id="rId85" Type="http://schemas.openxmlformats.org/officeDocument/2006/relationships/image" Target="../media/image1438.png"/><Relationship Id="rId150" Type="http://schemas.openxmlformats.org/officeDocument/2006/relationships/customXml" Target="../ink/ink1473.xml"/><Relationship Id="rId171" Type="http://schemas.openxmlformats.org/officeDocument/2006/relationships/image" Target="../media/image1481.png"/><Relationship Id="rId192" Type="http://schemas.openxmlformats.org/officeDocument/2006/relationships/customXml" Target="../ink/ink1494.xml"/><Relationship Id="rId206" Type="http://schemas.openxmlformats.org/officeDocument/2006/relationships/customXml" Target="../ink/ink1501.xml"/><Relationship Id="rId227" Type="http://schemas.openxmlformats.org/officeDocument/2006/relationships/image" Target="../media/image1509.png"/><Relationship Id="rId248" Type="http://schemas.openxmlformats.org/officeDocument/2006/relationships/customXml" Target="../ink/ink1522.xml"/><Relationship Id="rId269" Type="http://schemas.openxmlformats.org/officeDocument/2006/relationships/image" Target="../media/image1530.png"/><Relationship Id="rId12" Type="http://schemas.openxmlformats.org/officeDocument/2006/relationships/customXml" Target="../ink/ink1404.xml"/><Relationship Id="rId33" Type="http://schemas.openxmlformats.org/officeDocument/2006/relationships/image" Target="../media/image1412.png"/><Relationship Id="rId108" Type="http://schemas.openxmlformats.org/officeDocument/2006/relationships/customXml" Target="../ink/ink1452.xml"/><Relationship Id="rId129" Type="http://schemas.openxmlformats.org/officeDocument/2006/relationships/image" Target="../media/image1460.png"/><Relationship Id="rId54" Type="http://schemas.openxmlformats.org/officeDocument/2006/relationships/customXml" Target="../ink/ink1425.xml"/><Relationship Id="rId75" Type="http://schemas.openxmlformats.org/officeDocument/2006/relationships/image" Target="../media/image1433.png"/><Relationship Id="rId96" Type="http://schemas.openxmlformats.org/officeDocument/2006/relationships/customXml" Target="../ink/ink1446.xml"/><Relationship Id="rId140" Type="http://schemas.openxmlformats.org/officeDocument/2006/relationships/customXml" Target="../ink/ink1468.xml"/><Relationship Id="rId161" Type="http://schemas.openxmlformats.org/officeDocument/2006/relationships/image" Target="../media/image1476.png"/><Relationship Id="rId182" Type="http://schemas.openxmlformats.org/officeDocument/2006/relationships/customXml" Target="../ink/ink1489.xml"/><Relationship Id="rId217" Type="http://schemas.openxmlformats.org/officeDocument/2006/relationships/image" Target="../media/image1504.png"/><Relationship Id="rId6" Type="http://schemas.openxmlformats.org/officeDocument/2006/relationships/customXml" Target="../ink/ink1401.xml"/><Relationship Id="rId238" Type="http://schemas.openxmlformats.org/officeDocument/2006/relationships/customXml" Target="../ink/ink1517.xml"/><Relationship Id="rId259" Type="http://schemas.openxmlformats.org/officeDocument/2006/relationships/image" Target="../media/image1525.png"/><Relationship Id="rId23" Type="http://schemas.openxmlformats.org/officeDocument/2006/relationships/image" Target="../media/image1407.png"/><Relationship Id="rId119" Type="http://schemas.openxmlformats.org/officeDocument/2006/relationships/image" Target="../media/image1455.png"/><Relationship Id="rId270" Type="http://schemas.openxmlformats.org/officeDocument/2006/relationships/customXml" Target="../ink/ink1533.xml"/><Relationship Id="rId44" Type="http://schemas.openxmlformats.org/officeDocument/2006/relationships/customXml" Target="../ink/ink1420.xml"/><Relationship Id="rId65" Type="http://schemas.openxmlformats.org/officeDocument/2006/relationships/image" Target="../media/image1428.png"/><Relationship Id="rId86" Type="http://schemas.openxmlformats.org/officeDocument/2006/relationships/customXml" Target="../ink/ink1441.xml"/><Relationship Id="rId130" Type="http://schemas.openxmlformats.org/officeDocument/2006/relationships/customXml" Target="../ink/ink1463.xml"/><Relationship Id="rId151" Type="http://schemas.openxmlformats.org/officeDocument/2006/relationships/image" Target="../media/image1471.png"/><Relationship Id="rId172" Type="http://schemas.openxmlformats.org/officeDocument/2006/relationships/customXml" Target="../ink/ink1484.xml"/><Relationship Id="rId193" Type="http://schemas.openxmlformats.org/officeDocument/2006/relationships/image" Target="../media/image1492.png"/><Relationship Id="rId207" Type="http://schemas.openxmlformats.org/officeDocument/2006/relationships/image" Target="../media/image1499.png"/><Relationship Id="rId228" Type="http://schemas.openxmlformats.org/officeDocument/2006/relationships/customXml" Target="../ink/ink1512.xml"/><Relationship Id="rId249" Type="http://schemas.openxmlformats.org/officeDocument/2006/relationships/image" Target="../media/image1520.png"/><Relationship Id="rId13" Type="http://schemas.openxmlformats.org/officeDocument/2006/relationships/image" Target="../media/image1402.png"/><Relationship Id="rId109" Type="http://schemas.openxmlformats.org/officeDocument/2006/relationships/image" Target="../media/image1450.png"/><Relationship Id="rId260" Type="http://schemas.openxmlformats.org/officeDocument/2006/relationships/customXml" Target="../ink/ink1528.xml"/><Relationship Id="rId34" Type="http://schemas.openxmlformats.org/officeDocument/2006/relationships/customXml" Target="../ink/ink1415.xml"/><Relationship Id="rId55" Type="http://schemas.openxmlformats.org/officeDocument/2006/relationships/image" Target="../media/image1423.png"/><Relationship Id="rId76" Type="http://schemas.openxmlformats.org/officeDocument/2006/relationships/customXml" Target="../ink/ink1436.xml"/><Relationship Id="rId97" Type="http://schemas.openxmlformats.org/officeDocument/2006/relationships/image" Target="../media/image1444.png"/><Relationship Id="rId120" Type="http://schemas.openxmlformats.org/officeDocument/2006/relationships/customXml" Target="../ink/ink1458.xml"/><Relationship Id="rId141" Type="http://schemas.openxmlformats.org/officeDocument/2006/relationships/image" Target="../media/image1466.png"/><Relationship Id="rId7" Type="http://schemas.openxmlformats.org/officeDocument/2006/relationships/image" Target="../media/image1399.png"/><Relationship Id="rId162" Type="http://schemas.openxmlformats.org/officeDocument/2006/relationships/customXml" Target="../ink/ink1479.xml"/><Relationship Id="rId183" Type="http://schemas.openxmlformats.org/officeDocument/2006/relationships/image" Target="../media/image1487.png"/><Relationship Id="rId218" Type="http://schemas.openxmlformats.org/officeDocument/2006/relationships/customXml" Target="../ink/ink1507.xml"/><Relationship Id="rId239" Type="http://schemas.openxmlformats.org/officeDocument/2006/relationships/image" Target="../media/image1515.png"/><Relationship Id="rId250" Type="http://schemas.openxmlformats.org/officeDocument/2006/relationships/customXml" Target="../ink/ink1523.xml"/><Relationship Id="rId271" Type="http://schemas.openxmlformats.org/officeDocument/2006/relationships/image" Target="../media/image1531.png"/><Relationship Id="rId24" Type="http://schemas.openxmlformats.org/officeDocument/2006/relationships/customXml" Target="../ink/ink1410.xml"/><Relationship Id="rId45" Type="http://schemas.openxmlformats.org/officeDocument/2006/relationships/image" Target="../media/image1418.png"/><Relationship Id="rId66" Type="http://schemas.openxmlformats.org/officeDocument/2006/relationships/customXml" Target="../ink/ink1431.xml"/><Relationship Id="rId87" Type="http://schemas.openxmlformats.org/officeDocument/2006/relationships/image" Target="../media/image1439.png"/><Relationship Id="rId110" Type="http://schemas.openxmlformats.org/officeDocument/2006/relationships/customXml" Target="../ink/ink1453.xml"/><Relationship Id="rId131" Type="http://schemas.openxmlformats.org/officeDocument/2006/relationships/image" Target="../media/image1461.png"/><Relationship Id="rId152" Type="http://schemas.openxmlformats.org/officeDocument/2006/relationships/customXml" Target="../ink/ink1474.xml"/><Relationship Id="rId173" Type="http://schemas.openxmlformats.org/officeDocument/2006/relationships/image" Target="../media/image1482.png"/><Relationship Id="rId194" Type="http://schemas.openxmlformats.org/officeDocument/2006/relationships/customXml" Target="../ink/ink1495.xml"/><Relationship Id="rId208" Type="http://schemas.openxmlformats.org/officeDocument/2006/relationships/customXml" Target="../ink/ink1502.xml"/><Relationship Id="rId229" Type="http://schemas.openxmlformats.org/officeDocument/2006/relationships/image" Target="../media/image1510.png"/><Relationship Id="rId240" Type="http://schemas.openxmlformats.org/officeDocument/2006/relationships/customXml" Target="../ink/ink1518.xml"/><Relationship Id="rId261" Type="http://schemas.openxmlformats.org/officeDocument/2006/relationships/image" Target="../media/image1526.png"/><Relationship Id="rId14" Type="http://schemas.openxmlformats.org/officeDocument/2006/relationships/customXml" Target="../ink/ink1405.xml"/><Relationship Id="rId35" Type="http://schemas.openxmlformats.org/officeDocument/2006/relationships/image" Target="../media/image1413.png"/><Relationship Id="rId56" Type="http://schemas.openxmlformats.org/officeDocument/2006/relationships/customXml" Target="../ink/ink1426.xml"/><Relationship Id="rId77" Type="http://schemas.openxmlformats.org/officeDocument/2006/relationships/image" Target="../media/image1434.png"/><Relationship Id="rId100" Type="http://schemas.openxmlformats.org/officeDocument/2006/relationships/customXml" Target="../ink/ink1448.xml"/><Relationship Id="rId8" Type="http://schemas.openxmlformats.org/officeDocument/2006/relationships/customXml" Target="../ink/ink1402.xml"/><Relationship Id="rId98" Type="http://schemas.openxmlformats.org/officeDocument/2006/relationships/customXml" Target="../ink/ink1447.xml"/><Relationship Id="rId121" Type="http://schemas.openxmlformats.org/officeDocument/2006/relationships/image" Target="../media/image1456.png"/><Relationship Id="rId142" Type="http://schemas.openxmlformats.org/officeDocument/2006/relationships/customXml" Target="../ink/ink1469.xml"/><Relationship Id="rId163" Type="http://schemas.openxmlformats.org/officeDocument/2006/relationships/image" Target="../media/image1477.png"/><Relationship Id="rId184" Type="http://schemas.openxmlformats.org/officeDocument/2006/relationships/customXml" Target="../ink/ink1490.xml"/><Relationship Id="rId219" Type="http://schemas.openxmlformats.org/officeDocument/2006/relationships/image" Target="../media/image1505.png"/><Relationship Id="rId230" Type="http://schemas.openxmlformats.org/officeDocument/2006/relationships/customXml" Target="../ink/ink1513.xml"/><Relationship Id="rId251" Type="http://schemas.openxmlformats.org/officeDocument/2006/relationships/image" Target="../media/image1521.png"/><Relationship Id="rId25" Type="http://schemas.openxmlformats.org/officeDocument/2006/relationships/image" Target="../media/image1408.png"/><Relationship Id="rId46" Type="http://schemas.openxmlformats.org/officeDocument/2006/relationships/customXml" Target="../ink/ink1421.xml"/><Relationship Id="rId67" Type="http://schemas.openxmlformats.org/officeDocument/2006/relationships/image" Target="../media/image1429.png"/><Relationship Id="rId88" Type="http://schemas.openxmlformats.org/officeDocument/2006/relationships/customXml" Target="../ink/ink1442.xml"/><Relationship Id="rId111" Type="http://schemas.openxmlformats.org/officeDocument/2006/relationships/image" Target="../media/image1451.png"/><Relationship Id="rId132" Type="http://schemas.openxmlformats.org/officeDocument/2006/relationships/customXml" Target="../ink/ink1464.xml"/><Relationship Id="rId153" Type="http://schemas.openxmlformats.org/officeDocument/2006/relationships/image" Target="../media/image1472.png"/><Relationship Id="rId174" Type="http://schemas.openxmlformats.org/officeDocument/2006/relationships/customXml" Target="../ink/ink1485.xml"/><Relationship Id="rId195" Type="http://schemas.openxmlformats.org/officeDocument/2006/relationships/image" Target="../media/image1493.png"/><Relationship Id="rId209" Type="http://schemas.openxmlformats.org/officeDocument/2006/relationships/image" Target="../media/image1500.png"/><Relationship Id="rId220" Type="http://schemas.openxmlformats.org/officeDocument/2006/relationships/customXml" Target="../ink/ink1508.xml"/><Relationship Id="rId241" Type="http://schemas.openxmlformats.org/officeDocument/2006/relationships/image" Target="../media/image1516.png"/><Relationship Id="rId15" Type="http://schemas.openxmlformats.org/officeDocument/2006/relationships/image" Target="../media/image1403.png"/><Relationship Id="rId36" Type="http://schemas.openxmlformats.org/officeDocument/2006/relationships/customXml" Target="../ink/ink1416.xml"/><Relationship Id="rId57" Type="http://schemas.openxmlformats.org/officeDocument/2006/relationships/image" Target="../media/image1424.png"/><Relationship Id="rId262" Type="http://schemas.openxmlformats.org/officeDocument/2006/relationships/customXml" Target="../ink/ink1529.xml"/><Relationship Id="rId78" Type="http://schemas.openxmlformats.org/officeDocument/2006/relationships/customXml" Target="../ink/ink1437.xml"/><Relationship Id="rId99" Type="http://schemas.openxmlformats.org/officeDocument/2006/relationships/image" Target="../media/image1445.png"/><Relationship Id="rId101" Type="http://schemas.openxmlformats.org/officeDocument/2006/relationships/image" Target="../media/image1446.png"/><Relationship Id="rId122" Type="http://schemas.openxmlformats.org/officeDocument/2006/relationships/customXml" Target="../ink/ink1459.xml"/><Relationship Id="rId143" Type="http://schemas.openxmlformats.org/officeDocument/2006/relationships/image" Target="../media/image1467.png"/><Relationship Id="rId164" Type="http://schemas.openxmlformats.org/officeDocument/2006/relationships/customXml" Target="../ink/ink1480.xml"/><Relationship Id="rId185" Type="http://schemas.openxmlformats.org/officeDocument/2006/relationships/image" Target="../media/image1488.png"/><Relationship Id="rId9" Type="http://schemas.openxmlformats.org/officeDocument/2006/relationships/image" Target="../media/image1400.png"/><Relationship Id="rId210" Type="http://schemas.openxmlformats.org/officeDocument/2006/relationships/customXml" Target="../ink/ink1503.xml"/><Relationship Id="rId26" Type="http://schemas.openxmlformats.org/officeDocument/2006/relationships/customXml" Target="../ink/ink1411.xml"/><Relationship Id="rId231" Type="http://schemas.openxmlformats.org/officeDocument/2006/relationships/image" Target="../media/image1511.png"/><Relationship Id="rId252" Type="http://schemas.openxmlformats.org/officeDocument/2006/relationships/customXml" Target="../ink/ink1524.xml"/><Relationship Id="rId47" Type="http://schemas.openxmlformats.org/officeDocument/2006/relationships/image" Target="../media/image1419.png"/><Relationship Id="rId68" Type="http://schemas.openxmlformats.org/officeDocument/2006/relationships/customXml" Target="../ink/ink1432.xml"/><Relationship Id="rId89" Type="http://schemas.openxmlformats.org/officeDocument/2006/relationships/image" Target="../media/image1440.png"/><Relationship Id="rId112" Type="http://schemas.openxmlformats.org/officeDocument/2006/relationships/customXml" Target="../ink/ink1454.xml"/><Relationship Id="rId133" Type="http://schemas.openxmlformats.org/officeDocument/2006/relationships/image" Target="../media/image1462.png"/><Relationship Id="rId154" Type="http://schemas.openxmlformats.org/officeDocument/2006/relationships/customXml" Target="../ink/ink1475.xml"/><Relationship Id="rId175" Type="http://schemas.openxmlformats.org/officeDocument/2006/relationships/image" Target="../media/image1483.png"/><Relationship Id="rId196" Type="http://schemas.openxmlformats.org/officeDocument/2006/relationships/customXml" Target="../ink/ink1496.xml"/><Relationship Id="rId200" Type="http://schemas.openxmlformats.org/officeDocument/2006/relationships/customXml" Target="../ink/ink1498.xml"/><Relationship Id="rId16" Type="http://schemas.openxmlformats.org/officeDocument/2006/relationships/customXml" Target="../ink/ink1406.xml"/><Relationship Id="rId221" Type="http://schemas.openxmlformats.org/officeDocument/2006/relationships/image" Target="../media/image1506.png"/><Relationship Id="rId242" Type="http://schemas.openxmlformats.org/officeDocument/2006/relationships/customXml" Target="../ink/ink1519.xml"/><Relationship Id="rId263" Type="http://schemas.openxmlformats.org/officeDocument/2006/relationships/image" Target="../media/image1527.png"/><Relationship Id="rId37" Type="http://schemas.openxmlformats.org/officeDocument/2006/relationships/image" Target="../media/image1414.png"/><Relationship Id="rId58" Type="http://schemas.openxmlformats.org/officeDocument/2006/relationships/customXml" Target="../ink/ink1427.xml"/><Relationship Id="rId79" Type="http://schemas.openxmlformats.org/officeDocument/2006/relationships/image" Target="../media/image1435.png"/><Relationship Id="rId102" Type="http://schemas.openxmlformats.org/officeDocument/2006/relationships/customXml" Target="../ink/ink1449.xml"/><Relationship Id="rId123" Type="http://schemas.openxmlformats.org/officeDocument/2006/relationships/image" Target="../media/image1457.png"/><Relationship Id="rId144" Type="http://schemas.openxmlformats.org/officeDocument/2006/relationships/customXml" Target="../ink/ink1470.xml"/><Relationship Id="rId90" Type="http://schemas.openxmlformats.org/officeDocument/2006/relationships/customXml" Target="../ink/ink1443.xml"/><Relationship Id="rId165" Type="http://schemas.openxmlformats.org/officeDocument/2006/relationships/image" Target="../media/image1478.png"/><Relationship Id="rId186" Type="http://schemas.openxmlformats.org/officeDocument/2006/relationships/customXml" Target="../ink/ink1491.xml"/><Relationship Id="rId211" Type="http://schemas.openxmlformats.org/officeDocument/2006/relationships/image" Target="../media/image1501.png"/><Relationship Id="rId232" Type="http://schemas.openxmlformats.org/officeDocument/2006/relationships/customXml" Target="../ink/ink1514.xml"/><Relationship Id="rId253" Type="http://schemas.openxmlformats.org/officeDocument/2006/relationships/image" Target="../media/image1522.png"/><Relationship Id="rId27" Type="http://schemas.openxmlformats.org/officeDocument/2006/relationships/image" Target="../media/image1409.png"/><Relationship Id="rId48" Type="http://schemas.openxmlformats.org/officeDocument/2006/relationships/customXml" Target="../ink/ink1422.xml"/><Relationship Id="rId69" Type="http://schemas.openxmlformats.org/officeDocument/2006/relationships/image" Target="../media/image1430.png"/><Relationship Id="rId113" Type="http://schemas.openxmlformats.org/officeDocument/2006/relationships/image" Target="../media/image1452.png"/><Relationship Id="rId134" Type="http://schemas.openxmlformats.org/officeDocument/2006/relationships/customXml" Target="../ink/ink1465.xml"/><Relationship Id="rId80" Type="http://schemas.openxmlformats.org/officeDocument/2006/relationships/customXml" Target="../ink/ink1438.xml"/><Relationship Id="rId155" Type="http://schemas.openxmlformats.org/officeDocument/2006/relationships/image" Target="../media/image1473.png"/><Relationship Id="rId176" Type="http://schemas.openxmlformats.org/officeDocument/2006/relationships/customXml" Target="../ink/ink1486.xml"/><Relationship Id="rId197" Type="http://schemas.openxmlformats.org/officeDocument/2006/relationships/image" Target="../media/image1494.png"/><Relationship Id="rId201" Type="http://schemas.openxmlformats.org/officeDocument/2006/relationships/image" Target="../media/image1496.png"/><Relationship Id="rId222" Type="http://schemas.openxmlformats.org/officeDocument/2006/relationships/customXml" Target="../ink/ink1509.xml"/><Relationship Id="rId243" Type="http://schemas.openxmlformats.org/officeDocument/2006/relationships/image" Target="../media/image1517.png"/><Relationship Id="rId264" Type="http://schemas.openxmlformats.org/officeDocument/2006/relationships/customXml" Target="../ink/ink1530.xml"/><Relationship Id="rId17" Type="http://schemas.openxmlformats.org/officeDocument/2006/relationships/image" Target="../media/image1404.png"/><Relationship Id="rId38" Type="http://schemas.openxmlformats.org/officeDocument/2006/relationships/customXml" Target="../ink/ink1417.xml"/><Relationship Id="rId59" Type="http://schemas.openxmlformats.org/officeDocument/2006/relationships/image" Target="../media/image1425.png"/><Relationship Id="rId103" Type="http://schemas.openxmlformats.org/officeDocument/2006/relationships/image" Target="../media/image1447.png"/><Relationship Id="rId124" Type="http://schemas.openxmlformats.org/officeDocument/2006/relationships/customXml" Target="../ink/ink1460.xml"/><Relationship Id="rId70" Type="http://schemas.openxmlformats.org/officeDocument/2006/relationships/customXml" Target="../ink/ink1433.xml"/><Relationship Id="rId91" Type="http://schemas.openxmlformats.org/officeDocument/2006/relationships/image" Target="../media/image1441.png"/><Relationship Id="rId145" Type="http://schemas.openxmlformats.org/officeDocument/2006/relationships/image" Target="../media/image1468.png"/><Relationship Id="rId166" Type="http://schemas.openxmlformats.org/officeDocument/2006/relationships/customXml" Target="../ink/ink1481.xml"/><Relationship Id="rId187" Type="http://schemas.openxmlformats.org/officeDocument/2006/relationships/image" Target="../media/image148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04.xml"/><Relationship Id="rId233" Type="http://schemas.openxmlformats.org/officeDocument/2006/relationships/image" Target="../media/image1512.png"/><Relationship Id="rId254" Type="http://schemas.openxmlformats.org/officeDocument/2006/relationships/customXml" Target="../ink/ink1525.xml"/><Relationship Id="rId28" Type="http://schemas.openxmlformats.org/officeDocument/2006/relationships/customXml" Target="../ink/ink1412.xml"/><Relationship Id="rId49" Type="http://schemas.openxmlformats.org/officeDocument/2006/relationships/image" Target="../media/image1420.png"/><Relationship Id="rId114" Type="http://schemas.openxmlformats.org/officeDocument/2006/relationships/customXml" Target="../ink/ink1455.xml"/><Relationship Id="rId60" Type="http://schemas.openxmlformats.org/officeDocument/2006/relationships/customXml" Target="../ink/ink1428.xml"/><Relationship Id="rId81" Type="http://schemas.openxmlformats.org/officeDocument/2006/relationships/image" Target="../media/image1436.png"/><Relationship Id="rId135" Type="http://schemas.openxmlformats.org/officeDocument/2006/relationships/image" Target="../media/image1463.png"/><Relationship Id="rId156" Type="http://schemas.openxmlformats.org/officeDocument/2006/relationships/customXml" Target="../ink/ink1476.xml"/><Relationship Id="rId177" Type="http://schemas.openxmlformats.org/officeDocument/2006/relationships/image" Target="../media/image1484.png"/><Relationship Id="rId198" Type="http://schemas.openxmlformats.org/officeDocument/2006/relationships/customXml" Target="../ink/ink1497.xml"/><Relationship Id="rId202" Type="http://schemas.openxmlformats.org/officeDocument/2006/relationships/customXml" Target="../ink/ink1499.xml"/><Relationship Id="rId223" Type="http://schemas.openxmlformats.org/officeDocument/2006/relationships/image" Target="../media/image1507.png"/><Relationship Id="rId244" Type="http://schemas.openxmlformats.org/officeDocument/2006/relationships/customXml" Target="../ink/ink1520.xml"/><Relationship Id="rId18" Type="http://schemas.openxmlformats.org/officeDocument/2006/relationships/customXml" Target="../ink/ink1407.xml"/><Relationship Id="rId39" Type="http://schemas.openxmlformats.org/officeDocument/2006/relationships/image" Target="../media/image1415.png"/><Relationship Id="rId265" Type="http://schemas.openxmlformats.org/officeDocument/2006/relationships/image" Target="../media/image1528.png"/><Relationship Id="rId50" Type="http://schemas.openxmlformats.org/officeDocument/2006/relationships/customXml" Target="../ink/ink1423.xml"/><Relationship Id="rId104" Type="http://schemas.openxmlformats.org/officeDocument/2006/relationships/customXml" Target="../ink/ink1450.xml"/><Relationship Id="rId125" Type="http://schemas.openxmlformats.org/officeDocument/2006/relationships/image" Target="../media/image1458.png"/><Relationship Id="rId146" Type="http://schemas.openxmlformats.org/officeDocument/2006/relationships/customXml" Target="../ink/ink1471.xml"/><Relationship Id="rId167" Type="http://schemas.openxmlformats.org/officeDocument/2006/relationships/image" Target="../media/image1479.png"/><Relationship Id="rId188" Type="http://schemas.openxmlformats.org/officeDocument/2006/relationships/customXml" Target="../ink/ink1492.xml"/><Relationship Id="rId71" Type="http://schemas.openxmlformats.org/officeDocument/2006/relationships/image" Target="../media/image1431.png"/><Relationship Id="rId92" Type="http://schemas.openxmlformats.org/officeDocument/2006/relationships/customXml" Target="../ink/ink1444.xml"/><Relationship Id="rId213" Type="http://schemas.openxmlformats.org/officeDocument/2006/relationships/image" Target="../media/image1502.png"/><Relationship Id="rId234" Type="http://schemas.openxmlformats.org/officeDocument/2006/relationships/customXml" Target="../ink/ink1515.xml"/><Relationship Id="rId2" Type="http://schemas.openxmlformats.org/officeDocument/2006/relationships/customXml" Target="../ink/ink1399.xml"/><Relationship Id="rId29" Type="http://schemas.openxmlformats.org/officeDocument/2006/relationships/image" Target="../media/image1410.png"/><Relationship Id="rId255" Type="http://schemas.openxmlformats.org/officeDocument/2006/relationships/image" Target="../media/image1523.png"/><Relationship Id="rId40" Type="http://schemas.openxmlformats.org/officeDocument/2006/relationships/customXml" Target="../ink/ink1418.xml"/><Relationship Id="rId115" Type="http://schemas.openxmlformats.org/officeDocument/2006/relationships/image" Target="../media/image1453.png"/><Relationship Id="rId136" Type="http://schemas.openxmlformats.org/officeDocument/2006/relationships/customXml" Target="../ink/ink1466.xml"/><Relationship Id="rId157" Type="http://schemas.openxmlformats.org/officeDocument/2006/relationships/image" Target="../media/image1474.png"/><Relationship Id="rId178" Type="http://schemas.openxmlformats.org/officeDocument/2006/relationships/customXml" Target="../ink/ink1487.xml"/><Relationship Id="rId61" Type="http://schemas.openxmlformats.org/officeDocument/2006/relationships/image" Target="../media/image1426.png"/><Relationship Id="rId82" Type="http://schemas.openxmlformats.org/officeDocument/2006/relationships/customXml" Target="../ink/ink1439.xml"/><Relationship Id="rId199" Type="http://schemas.openxmlformats.org/officeDocument/2006/relationships/image" Target="../media/image1495.png"/><Relationship Id="rId203" Type="http://schemas.openxmlformats.org/officeDocument/2006/relationships/image" Target="../media/image1497.png"/><Relationship Id="rId19" Type="http://schemas.openxmlformats.org/officeDocument/2006/relationships/image" Target="../media/image1405.png"/><Relationship Id="rId224" Type="http://schemas.openxmlformats.org/officeDocument/2006/relationships/customXml" Target="../ink/ink1510.xml"/><Relationship Id="rId245" Type="http://schemas.openxmlformats.org/officeDocument/2006/relationships/image" Target="../media/image1518.png"/><Relationship Id="rId266" Type="http://schemas.openxmlformats.org/officeDocument/2006/relationships/customXml" Target="../ink/ink1531.xml"/><Relationship Id="rId30" Type="http://schemas.openxmlformats.org/officeDocument/2006/relationships/customXml" Target="../ink/ink1413.xml"/><Relationship Id="rId105" Type="http://schemas.openxmlformats.org/officeDocument/2006/relationships/image" Target="../media/image1448.png"/><Relationship Id="rId126" Type="http://schemas.openxmlformats.org/officeDocument/2006/relationships/customXml" Target="../ink/ink1461.xml"/><Relationship Id="rId147" Type="http://schemas.openxmlformats.org/officeDocument/2006/relationships/image" Target="../media/image1469.png"/><Relationship Id="rId168" Type="http://schemas.openxmlformats.org/officeDocument/2006/relationships/customXml" Target="../ink/ink1482.xml"/><Relationship Id="rId51" Type="http://schemas.openxmlformats.org/officeDocument/2006/relationships/image" Target="../media/image1421.png"/><Relationship Id="rId72" Type="http://schemas.openxmlformats.org/officeDocument/2006/relationships/customXml" Target="../ink/ink1434.xml"/><Relationship Id="rId93" Type="http://schemas.openxmlformats.org/officeDocument/2006/relationships/image" Target="../media/image1442.png"/><Relationship Id="rId189" Type="http://schemas.openxmlformats.org/officeDocument/2006/relationships/image" Target="../media/image1490.png"/><Relationship Id="rId3" Type="http://schemas.openxmlformats.org/officeDocument/2006/relationships/image" Target="../media/image1397.png"/><Relationship Id="rId214" Type="http://schemas.openxmlformats.org/officeDocument/2006/relationships/customXml" Target="../ink/ink1505.xml"/><Relationship Id="rId235" Type="http://schemas.openxmlformats.org/officeDocument/2006/relationships/image" Target="../media/image1513.png"/><Relationship Id="rId256" Type="http://schemas.openxmlformats.org/officeDocument/2006/relationships/customXml" Target="../ink/ink1526.xml"/><Relationship Id="rId116" Type="http://schemas.openxmlformats.org/officeDocument/2006/relationships/customXml" Target="../ink/ink1456.xml"/><Relationship Id="rId137" Type="http://schemas.openxmlformats.org/officeDocument/2006/relationships/image" Target="../media/image1464.png"/><Relationship Id="rId158" Type="http://schemas.openxmlformats.org/officeDocument/2006/relationships/customXml" Target="../ink/ink1477.xml"/><Relationship Id="rId20" Type="http://schemas.openxmlformats.org/officeDocument/2006/relationships/customXml" Target="../ink/ink1408.xml"/><Relationship Id="rId41" Type="http://schemas.openxmlformats.org/officeDocument/2006/relationships/image" Target="../media/image1416.png"/><Relationship Id="rId62" Type="http://schemas.openxmlformats.org/officeDocument/2006/relationships/customXml" Target="../ink/ink1429.xml"/><Relationship Id="rId83" Type="http://schemas.openxmlformats.org/officeDocument/2006/relationships/image" Target="../media/image1437.png"/><Relationship Id="rId179" Type="http://schemas.openxmlformats.org/officeDocument/2006/relationships/image" Target="../media/image1485.png"/><Relationship Id="rId190" Type="http://schemas.openxmlformats.org/officeDocument/2006/relationships/customXml" Target="../ink/ink1493.xml"/><Relationship Id="rId204" Type="http://schemas.openxmlformats.org/officeDocument/2006/relationships/customXml" Target="../ink/ink1500.xml"/><Relationship Id="rId225" Type="http://schemas.openxmlformats.org/officeDocument/2006/relationships/image" Target="../media/image1508.png"/><Relationship Id="rId246" Type="http://schemas.openxmlformats.org/officeDocument/2006/relationships/customXml" Target="../ink/ink1521.xml"/><Relationship Id="rId267" Type="http://schemas.openxmlformats.org/officeDocument/2006/relationships/image" Target="../media/image1529.png"/><Relationship Id="rId106" Type="http://schemas.openxmlformats.org/officeDocument/2006/relationships/customXml" Target="../ink/ink1451.xml"/><Relationship Id="rId127" Type="http://schemas.openxmlformats.org/officeDocument/2006/relationships/image" Target="../media/image1459.png"/><Relationship Id="rId10" Type="http://schemas.openxmlformats.org/officeDocument/2006/relationships/customXml" Target="../ink/ink1403.xml"/><Relationship Id="rId31" Type="http://schemas.openxmlformats.org/officeDocument/2006/relationships/image" Target="../media/image1411.png"/><Relationship Id="rId52" Type="http://schemas.openxmlformats.org/officeDocument/2006/relationships/customXml" Target="../ink/ink1424.xml"/><Relationship Id="rId73" Type="http://schemas.openxmlformats.org/officeDocument/2006/relationships/image" Target="../media/image1432.png"/><Relationship Id="rId94" Type="http://schemas.openxmlformats.org/officeDocument/2006/relationships/customXml" Target="../ink/ink1445.xml"/><Relationship Id="rId148" Type="http://schemas.openxmlformats.org/officeDocument/2006/relationships/customXml" Target="../ink/ink1472.xml"/><Relationship Id="rId169" Type="http://schemas.openxmlformats.org/officeDocument/2006/relationships/image" Target="../media/image1480.png"/><Relationship Id="rId4" Type="http://schemas.openxmlformats.org/officeDocument/2006/relationships/customXml" Target="../ink/ink1400.xml"/><Relationship Id="rId180" Type="http://schemas.openxmlformats.org/officeDocument/2006/relationships/customXml" Target="../ink/ink1488.xml"/><Relationship Id="rId215" Type="http://schemas.openxmlformats.org/officeDocument/2006/relationships/image" Target="../media/image1503.png"/><Relationship Id="rId236" Type="http://schemas.openxmlformats.org/officeDocument/2006/relationships/customXml" Target="../ink/ink1516.xml"/><Relationship Id="rId257" Type="http://schemas.openxmlformats.org/officeDocument/2006/relationships/image" Target="../media/image1524.png"/><Relationship Id="rId42" Type="http://schemas.openxmlformats.org/officeDocument/2006/relationships/customXml" Target="../ink/ink1419.xml"/><Relationship Id="rId84" Type="http://schemas.openxmlformats.org/officeDocument/2006/relationships/customXml" Target="../ink/ink1440.xml"/><Relationship Id="rId138" Type="http://schemas.openxmlformats.org/officeDocument/2006/relationships/customXml" Target="../ink/ink1467.xml"/><Relationship Id="rId191" Type="http://schemas.openxmlformats.org/officeDocument/2006/relationships/image" Target="../media/image1491.png"/><Relationship Id="rId205" Type="http://schemas.openxmlformats.org/officeDocument/2006/relationships/image" Target="../media/image1498.png"/><Relationship Id="rId247" Type="http://schemas.openxmlformats.org/officeDocument/2006/relationships/image" Target="../media/image1519.png"/><Relationship Id="rId107" Type="http://schemas.openxmlformats.org/officeDocument/2006/relationships/image" Target="../media/image144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9.png"/><Relationship Id="rId21" Type="http://schemas.openxmlformats.org/officeDocument/2006/relationships/image" Target="../media/image1541.png"/><Relationship Id="rId42" Type="http://schemas.openxmlformats.org/officeDocument/2006/relationships/customXml" Target="../ink/ink1554.xml"/><Relationship Id="rId63" Type="http://schemas.openxmlformats.org/officeDocument/2006/relationships/image" Target="../media/image1562.png"/><Relationship Id="rId84" Type="http://schemas.openxmlformats.org/officeDocument/2006/relationships/customXml" Target="../ink/ink1575.xml"/><Relationship Id="rId138" Type="http://schemas.openxmlformats.org/officeDocument/2006/relationships/customXml" Target="../ink/ink1602.xml"/><Relationship Id="rId159" Type="http://schemas.openxmlformats.org/officeDocument/2006/relationships/image" Target="../media/image1610.png"/><Relationship Id="rId170" Type="http://schemas.openxmlformats.org/officeDocument/2006/relationships/customXml" Target="../ink/ink1618.xml"/><Relationship Id="rId191" Type="http://schemas.openxmlformats.org/officeDocument/2006/relationships/image" Target="../media/image1626.png"/><Relationship Id="rId205" Type="http://schemas.openxmlformats.org/officeDocument/2006/relationships/image" Target="../media/image1633.png"/><Relationship Id="rId226" Type="http://schemas.openxmlformats.org/officeDocument/2006/relationships/customXml" Target="../ink/ink1646.xml"/><Relationship Id="rId247" Type="http://schemas.openxmlformats.org/officeDocument/2006/relationships/image" Target="../media/image1654.png"/><Relationship Id="rId107" Type="http://schemas.openxmlformats.org/officeDocument/2006/relationships/image" Target="../media/image1584.png"/><Relationship Id="rId11" Type="http://schemas.openxmlformats.org/officeDocument/2006/relationships/image" Target="../media/image1536.png"/><Relationship Id="rId32" Type="http://schemas.openxmlformats.org/officeDocument/2006/relationships/customXml" Target="../ink/ink1549.xml"/><Relationship Id="rId53" Type="http://schemas.openxmlformats.org/officeDocument/2006/relationships/image" Target="../media/image1557.png"/><Relationship Id="rId74" Type="http://schemas.openxmlformats.org/officeDocument/2006/relationships/customXml" Target="../ink/ink1570.xml"/><Relationship Id="rId128" Type="http://schemas.openxmlformats.org/officeDocument/2006/relationships/customXml" Target="../ink/ink1597.xml"/><Relationship Id="rId149" Type="http://schemas.openxmlformats.org/officeDocument/2006/relationships/image" Target="../media/image1605.png"/><Relationship Id="rId5" Type="http://schemas.openxmlformats.org/officeDocument/2006/relationships/image" Target="../media/image1533.png"/><Relationship Id="rId95" Type="http://schemas.openxmlformats.org/officeDocument/2006/relationships/image" Target="../media/image1578.png"/><Relationship Id="rId160" Type="http://schemas.openxmlformats.org/officeDocument/2006/relationships/customXml" Target="../ink/ink1613.xml"/><Relationship Id="rId181" Type="http://schemas.openxmlformats.org/officeDocument/2006/relationships/image" Target="../media/image1621.png"/><Relationship Id="rId216" Type="http://schemas.openxmlformats.org/officeDocument/2006/relationships/customXml" Target="../ink/ink1641.xml"/><Relationship Id="rId237" Type="http://schemas.openxmlformats.org/officeDocument/2006/relationships/image" Target="../media/image1649.png"/><Relationship Id="rId22" Type="http://schemas.openxmlformats.org/officeDocument/2006/relationships/customXml" Target="../ink/ink1544.xml"/><Relationship Id="rId43" Type="http://schemas.openxmlformats.org/officeDocument/2006/relationships/image" Target="../media/image1552.png"/><Relationship Id="rId64" Type="http://schemas.openxmlformats.org/officeDocument/2006/relationships/customXml" Target="../ink/ink1565.xml"/><Relationship Id="rId118" Type="http://schemas.openxmlformats.org/officeDocument/2006/relationships/customXml" Target="../ink/ink1592.xml"/><Relationship Id="rId139" Type="http://schemas.openxmlformats.org/officeDocument/2006/relationships/image" Target="../media/image1600.png"/><Relationship Id="rId85" Type="http://schemas.openxmlformats.org/officeDocument/2006/relationships/image" Target="../media/image1573.png"/><Relationship Id="rId150" Type="http://schemas.openxmlformats.org/officeDocument/2006/relationships/customXml" Target="../ink/ink1608.xml"/><Relationship Id="rId171" Type="http://schemas.openxmlformats.org/officeDocument/2006/relationships/image" Target="../media/image1616.png"/><Relationship Id="rId192" Type="http://schemas.openxmlformats.org/officeDocument/2006/relationships/customXml" Target="../ink/ink1629.xml"/><Relationship Id="rId206" Type="http://schemas.openxmlformats.org/officeDocument/2006/relationships/customXml" Target="../ink/ink1636.xml"/><Relationship Id="rId227" Type="http://schemas.openxmlformats.org/officeDocument/2006/relationships/image" Target="../media/image1644.png"/><Relationship Id="rId248" Type="http://schemas.openxmlformats.org/officeDocument/2006/relationships/customXml" Target="../ink/ink1657.xml"/><Relationship Id="rId12" Type="http://schemas.openxmlformats.org/officeDocument/2006/relationships/customXml" Target="../ink/ink1539.xml"/><Relationship Id="rId33" Type="http://schemas.openxmlformats.org/officeDocument/2006/relationships/image" Target="../media/image1547.png"/><Relationship Id="rId108" Type="http://schemas.openxmlformats.org/officeDocument/2006/relationships/customXml" Target="../ink/ink1587.xml"/><Relationship Id="rId129" Type="http://schemas.openxmlformats.org/officeDocument/2006/relationships/image" Target="../media/image1595.png"/><Relationship Id="rId54" Type="http://schemas.openxmlformats.org/officeDocument/2006/relationships/customXml" Target="../ink/ink1560.xml"/><Relationship Id="rId75" Type="http://schemas.openxmlformats.org/officeDocument/2006/relationships/image" Target="../media/image1568.png"/><Relationship Id="rId96" Type="http://schemas.openxmlformats.org/officeDocument/2006/relationships/customXml" Target="../ink/ink1581.xml"/><Relationship Id="rId140" Type="http://schemas.openxmlformats.org/officeDocument/2006/relationships/customXml" Target="../ink/ink1603.xml"/><Relationship Id="rId161" Type="http://schemas.openxmlformats.org/officeDocument/2006/relationships/image" Target="../media/image1611.png"/><Relationship Id="rId182" Type="http://schemas.openxmlformats.org/officeDocument/2006/relationships/customXml" Target="../ink/ink1624.xml"/><Relationship Id="rId217" Type="http://schemas.openxmlformats.org/officeDocument/2006/relationships/image" Target="../media/image1639.png"/><Relationship Id="rId6" Type="http://schemas.openxmlformats.org/officeDocument/2006/relationships/customXml" Target="../ink/ink1536.xml"/><Relationship Id="rId238" Type="http://schemas.openxmlformats.org/officeDocument/2006/relationships/customXml" Target="../ink/ink1652.xml"/><Relationship Id="rId23" Type="http://schemas.openxmlformats.org/officeDocument/2006/relationships/image" Target="../media/image1542.png"/><Relationship Id="rId119" Type="http://schemas.openxmlformats.org/officeDocument/2006/relationships/image" Target="../media/image1590.png"/><Relationship Id="rId44" Type="http://schemas.openxmlformats.org/officeDocument/2006/relationships/customXml" Target="../ink/ink1555.xml"/><Relationship Id="rId65" Type="http://schemas.openxmlformats.org/officeDocument/2006/relationships/image" Target="../media/image1563.png"/><Relationship Id="rId86" Type="http://schemas.openxmlformats.org/officeDocument/2006/relationships/customXml" Target="../ink/ink1576.xml"/><Relationship Id="rId130" Type="http://schemas.openxmlformats.org/officeDocument/2006/relationships/customXml" Target="../ink/ink1598.xml"/><Relationship Id="rId151" Type="http://schemas.openxmlformats.org/officeDocument/2006/relationships/image" Target="../media/image1606.png"/><Relationship Id="rId172" Type="http://schemas.openxmlformats.org/officeDocument/2006/relationships/customXml" Target="../ink/ink1619.xml"/><Relationship Id="rId193" Type="http://schemas.openxmlformats.org/officeDocument/2006/relationships/image" Target="../media/image1627.png"/><Relationship Id="rId207" Type="http://schemas.openxmlformats.org/officeDocument/2006/relationships/image" Target="../media/image1634.png"/><Relationship Id="rId228" Type="http://schemas.openxmlformats.org/officeDocument/2006/relationships/customXml" Target="../ink/ink1647.xml"/><Relationship Id="rId249" Type="http://schemas.openxmlformats.org/officeDocument/2006/relationships/image" Target="../media/image1655.png"/><Relationship Id="rId13" Type="http://schemas.openxmlformats.org/officeDocument/2006/relationships/image" Target="../media/image1537.png"/><Relationship Id="rId109" Type="http://schemas.openxmlformats.org/officeDocument/2006/relationships/image" Target="../media/image1585.png"/><Relationship Id="rId34" Type="http://schemas.openxmlformats.org/officeDocument/2006/relationships/customXml" Target="../ink/ink1550.xml"/><Relationship Id="rId55" Type="http://schemas.openxmlformats.org/officeDocument/2006/relationships/image" Target="../media/image1558.png"/><Relationship Id="rId76" Type="http://schemas.openxmlformats.org/officeDocument/2006/relationships/customXml" Target="../ink/ink1571.xml"/><Relationship Id="rId97" Type="http://schemas.openxmlformats.org/officeDocument/2006/relationships/image" Target="../media/image1579.png"/><Relationship Id="rId120" Type="http://schemas.openxmlformats.org/officeDocument/2006/relationships/customXml" Target="../ink/ink1593.xml"/><Relationship Id="rId141" Type="http://schemas.openxmlformats.org/officeDocument/2006/relationships/image" Target="../media/image1601.png"/><Relationship Id="rId7" Type="http://schemas.openxmlformats.org/officeDocument/2006/relationships/image" Target="../media/image1534.png"/><Relationship Id="rId162" Type="http://schemas.openxmlformats.org/officeDocument/2006/relationships/customXml" Target="../ink/ink1614.xml"/><Relationship Id="rId183" Type="http://schemas.openxmlformats.org/officeDocument/2006/relationships/image" Target="../media/image1622.png"/><Relationship Id="rId218" Type="http://schemas.openxmlformats.org/officeDocument/2006/relationships/customXml" Target="../ink/ink1642.xml"/><Relationship Id="rId239" Type="http://schemas.openxmlformats.org/officeDocument/2006/relationships/image" Target="../media/image1650.png"/><Relationship Id="rId250" Type="http://schemas.openxmlformats.org/officeDocument/2006/relationships/customXml" Target="../ink/ink1658.xml"/><Relationship Id="rId24" Type="http://schemas.openxmlformats.org/officeDocument/2006/relationships/customXml" Target="../ink/ink1545.xml"/><Relationship Id="rId45" Type="http://schemas.openxmlformats.org/officeDocument/2006/relationships/image" Target="../media/image1553.png"/><Relationship Id="rId66" Type="http://schemas.openxmlformats.org/officeDocument/2006/relationships/customXml" Target="../ink/ink1566.xml"/><Relationship Id="rId87" Type="http://schemas.openxmlformats.org/officeDocument/2006/relationships/image" Target="../media/image1574.png"/><Relationship Id="rId110" Type="http://schemas.openxmlformats.org/officeDocument/2006/relationships/customXml" Target="../ink/ink1588.xml"/><Relationship Id="rId131" Type="http://schemas.openxmlformats.org/officeDocument/2006/relationships/image" Target="../media/image1596.png"/><Relationship Id="rId152" Type="http://schemas.openxmlformats.org/officeDocument/2006/relationships/customXml" Target="../ink/ink1609.xml"/><Relationship Id="rId173" Type="http://schemas.openxmlformats.org/officeDocument/2006/relationships/image" Target="../media/image1617.png"/><Relationship Id="rId194" Type="http://schemas.openxmlformats.org/officeDocument/2006/relationships/customXml" Target="../ink/ink1630.xml"/><Relationship Id="rId208" Type="http://schemas.openxmlformats.org/officeDocument/2006/relationships/customXml" Target="../ink/ink1637.xml"/><Relationship Id="rId229" Type="http://schemas.openxmlformats.org/officeDocument/2006/relationships/image" Target="../media/image1645.png"/><Relationship Id="rId240" Type="http://schemas.openxmlformats.org/officeDocument/2006/relationships/customXml" Target="../ink/ink1653.xml"/><Relationship Id="rId14" Type="http://schemas.openxmlformats.org/officeDocument/2006/relationships/customXml" Target="../ink/ink1540.xml"/><Relationship Id="rId35" Type="http://schemas.openxmlformats.org/officeDocument/2006/relationships/image" Target="../media/image1548.png"/><Relationship Id="rId56" Type="http://schemas.openxmlformats.org/officeDocument/2006/relationships/customXml" Target="../ink/ink1561.xml"/><Relationship Id="rId77" Type="http://schemas.openxmlformats.org/officeDocument/2006/relationships/image" Target="../media/image1569.png"/><Relationship Id="rId100" Type="http://schemas.openxmlformats.org/officeDocument/2006/relationships/customXml" Target="../ink/ink1583.xml"/><Relationship Id="rId8" Type="http://schemas.openxmlformats.org/officeDocument/2006/relationships/customXml" Target="../ink/ink1537.xml"/><Relationship Id="rId98" Type="http://schemas.openxmlformats.org/officeDocument/2006/relationships/customXml" Target="../ink/ink1582.xml"/><Relationship Id="rId121" Type="http://schemas.openxmlformats.org/officeDocument/2006/relationships/image" Target="../media/image1591.png"/><Relationship Id="rId142" Type="http://schemas.openxmlformats.org/officeDocument/2006/relationships/customXml" Target="../ink/ink1604.xml"/><Relationship Id="rId163" Type="http://schemas.openxmlformats.org/officeDocument/2006/relationships/image" Target="../media/image1612.png"/><Relationship Id="rId184" Type="http://schemas.openxmlformats.org/officeDocument/2006/relationships/customXml" Target="../ink/ink1625.xml"/><Relationship Id="rId219" Type="http://schemas.openxmlformats.org/officeDocument/2006/relationships/image" Target="../media/image1640.png"/><Relationship Id="rId230" Type="http://schemas.openxmlformats.org/officeDocument/2006/relationships/customXml" Target="../ink/ink1648.xml"/><Relationship Id="rId251" Type="http://schemas.openxmlformats.org/officeDocument/2006/relationships/image" Target="../media/image1656.png"/><Relationship Id="rId25" Type="http://schemas.openxmlformats.org/officeDocument/2006/relationships/image" Target="../media/image1543.png"/><Relationship Id="rId46" Type="http://schemas.openxmlformats.org/officeDocument/2006/relationships/customXml" Target="../ink/ink1556.xml"/><Relationship Id="rId67" Type="http://schemas.openxmlformats.org/officeDocument/2006/relationships/image" Target="../media/image1564.png"/><Relationship Id="rId88" Type="http://schemas.openxmlformats.org/officeDocument/2006/relationships/customXml" Target="../ink/ink1577.xml"/><Relationship Id="rId111" Type="http://schemas.openxmlformats.org/officeDocument/2006/relationships/image" Target="../media/image1586.png"/><Relationship Id="rId132" Type="http://schemas.openxmlformats.org/officeDocument/2006/relationships/customXml" Target="../ink/ink1599.xml"/><Relationship Id="rId153" Type="http://schemas.openxmlformats.org/officeDocument/2006/relationships/image" Target="../media/image1607.png"/><Relationship Id="rId174" Type="http://schemas.openxmlformats.org/officeDocument/2006/relationships/customXml" Target="../ink/ink1620.xml"/><Relationship Id="rId195" Type="http://schemas.openxmlformats.org/officeDocument/2006/relationships/image" Target="../media/image1628.png"/><Relationship Id="rId209" Type="http://schemas.openxmlformats.org/officeDocument/2006/relationships/image" Target="../media/image1635.png"/><Relationship Id="rId220" Type="http://schemas.openxmlformats.org/officeDocument/2006/relationships/customXml" Target="../ink/ink1643.xml"/><Relationship Id="rId241" Type="http://schemas.openxmlformats.org/officeDocument/2006/relationships/image" Target="../media/image1651.png"/><Relationship Id="rId15" Type="http://schemas.openxmlformats.org/officeDocument/2006/relationships/image" Target="../media/image1538.png"/><Relationship Id="rId36" Type="http://schemas.openxmlformats.org/officeDocument/2006/relationships/customXml" Target="../ink/ink1551.xml"/><Relationship Id="rId57" Type="http://schemas.openxmlformats.org/officeDocument/2006/relationships/image" Target="../media/image1559.png"/><Relationship Id="rId78" Type="http://schemas.openxmlformats.org/officeDocument/2006/relationships/customXml" Target="../ink/ink1572.xml"/><Relationship Id="rId99" Type="http://schemas.openxmlformats.org/officeDocument/2006/relationships/image" Target="../media/image1580.png"/><Relationship Id="rId101" Type="http://schemas.openxmlformats.org/officeDocument/2006/relationships/image" Target="../media/image1581.png"/><Relationship Id="rId122" Type="http://schemas.openxmlformats.org/officeDocument/2006/relationships/customXml" Target="../ink/ink1594.xml"/><Relationship Id="rId143" Type="http://schemas.openxmlformats.org/officeDocument/2006/relationships/image" Target="../media/image1602.png"/><Relationship Id="rId164" Type="http://schemas.openxmlformats.org/officeDocument/2006/relationships/customXml" Target="../ink/ink1615.xml"/><Relationship Id="rId185" Type="http://schemas.openxmlformats.org/officeDocument/2006/relationships/image" Target="../media/image1623.png"/><Relationship Id="rId4" Type="http://schemas.openxmlformats.org/officeDocument/2006/relationships/customXml" Target="../ink/ink1535.xml"/><Relationship Id="rId9" Type="http://schemas.openxmlformats.org/officeDocument/2006/relationships/image" Target="../media/image1535.png"/><Relationship Id="rId180" Type="http://schemas.openxmlformats.org/officeDocument/2006/relationships/customXml" Target="../ink/ink1623.xml"/><Relationship Id="rId210" Type="http://schemas.openxmlformats.org/officeDocument/2006/relationships/customXml" Target="../ink/ink1638.xml"/><Relationship Id="rId215" Type="http://schemas.openxmlformats.org/officeDocument/2006/relationships/image" Target="../media/image1638.png"/><Relationship Id="rId236" Type="http://schemas.openxmlformats.org/officeDocument/2006/relationships/customXml" Target="../ink/ink1651.xml"/><Relationship Id="rId26" Type="http://schemas.openxmlformats.org/officeDocument/2006/relationships/customXml" Target="../ink/ink1546.xml"/><Relationship Id="rId231" Type="http://schemas.openxmlformats.org/officeDocument/2006/relationships/image" Target="../media/image1646.png"/><Relationship Id="rId47" Type="http://schemas.openxmlformats.org/officeDocument/2006/relationships/image" Target="../media/image1554.png"/><Relationship Id="rId68" Type="http://schemas.openxmlformats.org/officeDocument/2006/relationships/customXml" Target="../ink/ink1567.xml"/><Relationship Id="rId89" Type="http://schemas.openxmlformats.org/officeDocument/2006/relationships/image" Target="../media/image1575.png"/><Relationship Id="rId112" Type="http://schemas.openxmlformats.org/officeDocument/2006/relationships/customXml" Target="../ink/ink1589.xml"/><Relationship Id="rId133" Type="http://schemas.openxmlformats.org/officeDocument/2006/relationships/image" Target="../media/image1597.png"/><Relationship Id="rId154" Type="http://schemas.openxmlformats.org/officeDocument/2006/relationships/customXml" Target="../ink/ink1610.xml"/><Relationship Id="rId175" Type="http://schemas.openxmlformats.org/officeDocument/2006/relationships/image" Target="../media/image1618.png"/><Relationship Id="rId196" Type="http://schemas.openxmlformats.org/officeDocument/2006/relationships/customXml" Target="../ink/ink1631.xml"/><Relationship Id="rId200" Type="http://schemas.openxmlformats.org/officeDocument/2006/relationships/customXml" Target="../ink/ink1633.xml"/><Relationship Id="rId16" Type="http://schemas.openxmlformats.org/officeDocument/2006/relationships/customXml" Target="../ink/ink1541.xml"/><Relationship Id="rId221" Type="http://schemas.openxmlformats.org/officeDocument/2006/relationships/image" Target="../media/image1641.png"/><Relationship Id="rId242" Type="http://schemas.openxmlformats.org/officeDocument/2006/relationships/customXml" Target="../ink/ink1654.xml"/><Relationship Id="rId37" Type="http://schemas.openxmlformats.org/officeDocument/2006/relationships/image" Target="../media/image1549.png"/><Relationship Id="rId58" Type="http://schemas.openxmlformats.org/officeDocument/2006/relationships/customXml" Target="../ink/ink1562.xml"/><Relationship Id="rId79" Type="http://schemas.openxmlformats.org/officeDocument/2006/relationships/image" Target="../media/image1570.png"/><Relationship Id="rId102" Type="http://schemas.openxmlformats.org/officeDocument/2006/relationships/customXml" Target="../ink/ink1584.xml"/><Relationship Id="rId123" Type="http://schemas.openxmlformats.org/officeDocument/2006/relationships/image" Target="../media/image1592.png"/><Relationship Id="rId144" Type="http://schemas.openxmlformats.org/officeDocument/2006/relationships/customXml" Target="../ink/ink1605.xml"/><Relationship Id="rId90" Type="http://schemas.openxmlformats.org/officeDocument/2006/relationships/customXml" Target="../ink/ink1578.xml"/><Relationship Id="rId165" Type="http://schemas.openxmlformats.org/officeDocument/2006/relationships/image" Target="../media/image1613.png"/><Relationship Id="rId186" Type="http://schemas.openxmlformats.org/officeDocument/2006/relationships/customXml" Target="../ink/ink1626.xml"/><Relationship Id="rId211" Type="http://schemas.openxmlformats.org/officeDocument/2006/relationships/image" Target="../media/image1636.png"/><Relationship Id="rId232" Type="http://schemas.openxmlformats.org/officeDocument/2006/relationships/customXml" Target="../ink/ink1649.xml"/><Relationship Id="rId27" Type="http://schemas.openxmlformats.org/officeDocument/2006/relationships/image" Target="../media/image1544.png"/><Relationship Id="rId48" Type="http://schemas.openxmlformats.org/officeDocument/2006/relationships/customXml" Target="../ink/ink1557.xml"/><Relationship Id="rId69" Type="http://schemas.openxmlformats.org/officeDocument/2006/relationships/image" Target="../media/image1565.png"/><Relationship Id="rId113" Type="http://schemas.openxmlformats.org/officeDocument/2006/relationships/image" Target="../media/image1587.png"/><Relationship Id="rId134" Type="http://schemas.openxmlformats.org/officeDocument/2006/relationships/customXml" Target="../ink/ink1600.xml"/><Relationship Id="rId80" Type="http://schemas.openxmlformats.org/officeDocument/2006/relationships/customXml" Target="../ink/ink1573.xml"/><Relationship Id="rId155" Type="http://schemas.openxmlformats.org/officeDocument/2006/relationships/image" Target="../media/image1608.png"/><Relationship Id="rId176" Type="http://schemas.openxmlformats.org/officeDocument/2006/relationships/customXml" Target="../ink/ink1621.xml"/><Relationship Id="rId197" Type="http://schemas.openxmlformats.org/officeDocument/2006/relationships/image" Target="../media/image1629.png"/><Relationship Id="rId201" Type="http://schemas.openxmlformats.org/officeDocument/2006/relationships/image" Target="../media/image1631.png"/><Relationship Id="rId222" Type="http://schemas.openxmlformats.org/officeDocument/2006/relationships/customXml" Target="../ink/ink1644.xml"/><Relationship Id="rId243" Type="http://schemas.openxmlformats.org/officeDocument/2006/relationships/image" Target="../media/image1652.png"/><Relationship Id="rId17" Type="http://schemas.openxmlformats.org/officeDocument/2006/relationships/image" Target="../media/image1539.png"/><Relationship Id="rId38" Type="http://schemas.openxmlformats.org/officeDocument/2006/relationships/customXml" Target="../ink/ink1552.xml"/><Relationship Id="rId59" Type="http://schemas.openxmlformats.org/officeDocument/2006/relationships/image" Target="../media/image1560.png"/><Relationship Id="rId103" Type="http://schemas.openxmlformats.org/officeDocument/2006/relationships/image" Target="../media/image1582.png"/><Relationship Id="rId124" Type="http://schemas.openxmlformats.org/officeDocument/2006/relationships/customXml" Target="../ink/ink1595.xml"/><Relationship Id="rId70" Type="http://schemas.openxmlformats.org/officeDocument/2006/relationships/customXml" Target="../ink/ink1568.xml"/><Relationship Id="rId91" Type="http://schemas.openxmlformats.org/officeDocument/2006/relationships/image" Target="../media/image1576.png"/><Relationship Id="rId145" Type="http://schemas.openxmlformats.org/officeDocument/2006/relationships/image" Target="../media/image1603.png"/><Relationship Id="rId166" Type="http://schemas.openxmlformats.org/officeDocument/2006/relationships/customXml" Target="../ink/ink1616.xml"/><Relationship Id="rId187" Type="http://schemas.openxmlformats.org/officeDocument/2006/relationships/image" Target="../media/image16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39.xml"/><Relationship Id="rId233" Type="http://schemas.openxmlformats.org/officeDocument/2006/relationships/image" Target="../media/image1647.png"/><Relationship Id="rId28" Type="http://schemas.openxmlformats.org/officeDocument/2006/relationships/customXml" Target="../ink/ink1547.xml"/><Relationship Id="rId49" Type="http://schemas.openxmlformats.org/officeDocument/2006/relationships/image" Target="../media/image1555.png"/><Relationship Id="rId114" Type="http://schemas.openxmlformats.org/officeDocument/2006/relationships/customXml" Target="../ink/ink1590.xml"/><Relationship Id="rId60" Type="http://schemas.openxmlformats.org/officeDocument/2006/relationships/customXml" Target="../ink/ink1563.xml"/><Relationship Id="rId81" Type="http://schemas.openxmlformats.org/officeDocument/2006/relationships/image" Target="../media/image1571.png"/><Relationship Id="rId135" Type="http://schemas.openxmlformats.org/officeDocument/2006/relationships/image" Target="../media/image1598.png"/><Relationship Id="rId156" Type="http://schemas.openxmlformats.org/officeDocument/2006/relationships/customXml" Target="../ink/ink1611.xml"/><Relationship Id="rId177" Type="http://schemas.openxmlformats.org/officeDocument/2006/relationships/image" Target="../media/image1619.png"/><Relationship Id="rId198" Type="http://schemas.openxmlformats.org/officeDocument/2006/relationships/customXml" Target="../ink/ink1632.xml"/><Relationship Id="rId202" Type="http://schemas.openxmlformats.org/officeDocument/2006/relationships/customXml" Target="../ink/ink1634.xml"/><Relationship Id="rId223" Type="http://schemas.openxmlformats.org/officeDocument/2006/relationships/image" Target="../media/image1642.png"/><Relationship Id="rId244" Type="http://schemas.openxmlformats.org/officeDocument/2006/relationships/customXml" Target="../ink/ink1655.xml"/><Relationship Id="rId18" Type="http://schemas.openxmlformats.org/officeDocument/2006/relationships/customXml" Target="../ink/ink1542.xml"/><Relationship Id="rId39" Type="http://schemas.openxmlformats.org/officeDocument/2006/relationships/image" Target="../media/image1550.png"/><Relationship Id="rId50" Type="http://schemas.openxmlformats.org/officeDocument/2006/relationships/customXml" Target="../ink/ink1558.xml"/><Relationship Id="rId104" Type="http://schemas.openxmlformats.org/officeDocument/2006/relationships/customXml" Target="../ink/ink1585.xml"/><Relationship Id="rId125" Type="http://schemas.openxmlformats.org/officeDocument/2006/relationships/image" Target="../media/image1593.png"/><Relationship Id="rId146" Type="http://schemas.openxmlformats.org/officeDocument/2006/relationships/customXml" Target="../ink/ink1606.xml"/><Relationship Id="rId167" Type="http://schemas.openxmlformats.org/officeDocument/2006/relationships/image" Target="../media/image1614.png"/><Relationship Id="rId188" Type="http://schemas.openxmlformats.org/officeDocument/2006/relationships/customXml" Target="../ink/ink1627.xml"/><Relationship Id="rId71" Type="http://schemas.openxmlformats.org/officeDocument/2006/relationships/image" Target="../media/image1566.png"/><Relationship Id="rId92" Type="http://schemas.openxmlformats.org/officeDocument/2006/relationships/customXml" Target="../ink/ink1579.xml"/><Relationship Id="rId213" Type="http://schemas.openxmlformats.org/officeDocument/2006/relationships/image" Target="../media/image1637.png"/><Relationship Id="rId234" Type="http://schemas.openxmlformats.org/officeDocument/2006/relationships/customXml" Target="../ink/ink1650.xml"/><Relationship Id="rId2" Type="http://schemas.openxmlformats.org/officeDocument/2006/relationships/customXml" Target="../ink/ink1534.xml"/><Relationship Id="rId29" Type="http://schemas.openxmlformats.org/officeDocument/2006/relationships/image" Target="../media/image1545.png"/><Relationship Id="rId40" Type="http://schemas.openxmlformats.org/officeDocument/2006/relationships/customXml" Target="../ink/ink1553.xml"/><Relationship Id="rId115" Type="http://schemas.openxmlformats.org/officeDocument/2006/relationships/image" Target="../media/image1588.png"/><Relationship Id="rId136" Type="http://schemas.openxmlformats.org/officeDocument/2006/relationships/customXml" Target="../ink/ink1601.xml"/><Relationship Id="rId157" Type="http://schemas.openxmlformats.org/officeDocument/2006/relationships/image" Target="../media/image1609.png"/><Relationship Id="rId178" Type="http://schemas.openxmlformats.org/officeDocument/2006/relationships/customXml" Target="../ink/ink1622.xml"/><Relationship Id="rId61" Type="http://schemas.openxmlformats.org/officeDocument/2006/relationships/image" Target="../media/image1561.png"/><Relationship Id="rId82" Type="http://schemas.openxmlformats.org/officeDocument/2006/relationships/customXml" Target="../ink/ink1574.xml"/><Relationship Id="rId199" Type="http://schemas.openxmlformats.org/officeDocument/2006/relationships/image" Target="../media/image1630.png"/><Relationship Id="rId203" Type="http://schemas.openxmlformats.org/officeDocument/2006/relationships/image" Target="../media/image1632.png"/><Relationship Id="rId19" Type="http://schemas.openxmlformats.org/officeDocument/2006/relationships/image" Target="../media/image1540.png"/><Relationship Id="rId224" Type="http://schemas.openxmlformats.org/officeDocument/2006/relationships/customXml" Target="../ink/ink1645.xml"/><Relationship Id="rId245" Type="http://schemas.openxmlformats.org/officeDocument/2006/relationships/image" Target="../media/image1653.png"/><Relationship Id="rId30" Type="http://schemas.openxmlformats.org/officeDocument/2006/relationships/customXml" Target="../ink/ink1548.xml"/><Relationship Id="rId105" Type="http://schemas.openxmlformats.org/officeDocument/2006/relationships/image" Target="../media/image1583.png"/><Relationship Id="rId126" Type="http://schemas.openxmlformats.org/officeDocument/2006/relationships/customXml" Target="../ink/ink1596.xml"/><Relationship Id="rId147" Type="http://schemas.openxmlformats.org/officeDocument/2006/relationships/image" Target="../media/image1604.png"/><Relationship Id="rId168" Type="http://schemas.openxmlformats.org/officeDocument/2006/relationships/customXml" Target="../ink/ink1617.xml"/><Relationship Id="rId51" Type="http://schemas.openxmlformats.org/officeDocument/2006/relationships/image" Target="../media/image1556.png"/><Relationship Id="rId72" Type="http://schemas.openxmlformats.org/officeDocument/2006/relationships/customXml" Target="../ink/ink1569.xml"/><Relationship Id="rId93" Type="http://schemas.openxmlformats.org/officeDocument/2006/relationships/image" Target="../media/image1577.png"/><Relationship Id="rId189" Type="http://schemas.openxmlformats.org/officeDocument/2006/relationships/image" Target="../media/image1625.png"/><Relationship Id="rId3" Type="http://schemas.openxmlformats.org/officeDocument/2006/relationships/image" Target="../media/image1532.png"/><Relationship Id="rId214" Type="http://schemas.openxmlformats.org/officeDocument/2006/relationships/customXml" Target="../ink/ink1640.xml"/><Relationship Id="rId235" Type="http://schemas.openxmlformats.org/officeDocument/2006/relationships/image" Target="../media/image1648.png"/><Relationship Id="rId116" Type="http://schemas.openxmlformats.org/officeDocument/2006/relationships/customXml" Target="../ink/ink1591.xml"/><Relationship Id="rId137" Type="http://schemas.openxmlformats.org/officeDocument/2006/relationships/image" Target="../media/image1599.png"/><Relationship Id="rId158" Type="http://schemas.openxmlformats.org/officeDocument/2006/relationships/customXml" Target="../ink/ink1612.xml"/><Relationship Id="rId20" Type="http://schemas.openxmlformats.org/officeDocument/2006/relationships/customXml" Target="../ink/ink1543.xml"/><Relationship Id="rId41" Type="http://schemas.openxmlformats.org/officeDocument/2006/relationships/image" Target="../media/image1551.png"/><Relationship Id="rId62" Type="http://schemas.openxmlformats.org/officeDocument/2006/relationships/customXml" Target="../ink/ink1564.xml"/><Relationship Id="rId83" Type="http://schemas.openxmlformats.org/officeDocument/2006/relationships/image" Target="../media/image1572.png"/><Relationship Id="rId179" Type="http://schemas.openxmlformats.org/officeDocument/2006/relationships/image" Target="../media/image1620.png"/><Relationship Id="rId190" Type="http://schemas.openxmlformats.org/officeDocument/2006/relationships/customXml" Target="../ink/ink1628.xml"/><Relationship Id="rId204" Type="http://schemas.openxmlformats.org/officeDocument/2006/relationships/customXml" Target="../ink/ink1635.xml"/><Relationship Id="rId225" Type="http://schemas.openxmlformats.org/officeDocument/2006/relationships/image" Target="../media/image1643.png"/><Relationship Id="rId246" Type="http://schemas.openxmlformats.org/officeDocument/2006/relationships/customXml" Target="../ink/ink1656.xml"/><Relationship Id="rId106" Type="http://schemas.openxmlformats.org/officeDocument/2006/relationships/customXml" Target="../ink/ink1586.xml"/><Relationship Id="rId127" Type="http://schemas.openxmlformats.org/officeDocument/2006/relationships/image" Target="../media/image1594.png"/><Relationship Id="rId10" Type="http://schemas.openxmlformats.org/officeDocument/2006/relationships/customXml" Target="../ink/ink1538.xml"/><Relationship Id="rId31" Type="http://schemas.openxmlformats.org/officeDocument/2006/relationships/image" Target="../media/image1546.png"/><Relationship Id="rId52" Type="http://schemas.openxmlformats.org/officeDocument/2006/relationships/customXml" Target="../ink/ink1559.xml"/><Relationship Id="rId73" Type="http://schemas.openxmlformats.org/officeDocument/2006/relationships/image" Target="../media/image1567.png"/><Relationship Id="rId94" Type="http://schemas.openxmlformats.org/officeDocument/2006/relationships/customXml" Target="../ink/ink1580.xml"/><Relationship Id="rId148" Type="http://schemas.openxmlformats.org/officeDocument/2006/relationships/customXml" Target="../ink/ink1607.xml"/><Relationship Id="rId169" Type="http://schemas.openxmlformats.org/officeDocument/2006/relationships/image" Target="../media/image161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4.png"/><Relationship Id="rId21" Type="http://schemas.openxmlformats.org/officeDocument/2006/relationships/image" Target="../media/image1666.png"/><Relationship Id="rId42" Type="http://schemas.openxmlformats.org/officeDocument/2006/relationships/customXml" Target="../ink/ink1679.xml"/><Relationship Id="rId63" Type="http://schemas.openxmlformats.org/officeDocument/2006/relationships/image" Target="../media/image1687.png"/><Relationship Id="rId84" Type="http://schemas.openxmlformats.org/officeDocument/2006/relationships/customXml" Target="../ink/ink1700.xml"/><Relationship Id="rId138" Type="http://schemas.openxmlformats.org/officeDocument/2006/relationships/customXml" Target="../ink/ink1727.xml"/><Relationship Id="rId159" Type="http://schemas.openxmlformats.org/officeDocument/2006/relationships/image" Target="../media/image1735.png"/><Relationship Id="rId170" Type="http://schemas.openxmlformats.org/officeDocument/2006/relationships/customXml" Target="../ink/ink1743.xml"/><Relationship Id="rId107" Type="http://schemas.openxmlformats.org/officeDocument/2006/relationships/image" Target="../media/image1709.png"/><Relationship Id="rId11" Type="http://schemas.openxmlformats.org/officeDocument/2006/relationships/image" Target="../media/image1661.png"/><Relationship Id="rId32" Type="http://schemas.openxmlformats.org/officeDocument/2006/relationships/customXml" Target="../ink/ink1674.xml"/><Relationship Id="rId53" Type="http://schemas.openxmlformats.org/officeDocument/2006/relationships/image" Target="../media/image1682.png"/><Relationship Id="rId74" Type="http://schemas.openxmlformats.org/officeDocument/2006/relationships/customXml" Target="../ink/ink1695.xml"/><Relationship Id="rId128" Type="http://schemas.openxmlformats.org/officeDocument/2006/relationships/customXml" Target="../ink/ink1722.xml"/><Relationship Id="rId149" Type="http://schemas.openxmlformats.org/officeDocument/2006/relationships/image" Target="../media/image1730.png"/><Relationship Id="rId5" Type="http://schemas.openxmlformats.org/officeDocument/2006/relationships/image" Target="../media/image1658.png"/><Relationship Id="rId95" Type="http://schemas.openxmlformats.org/officeDocument/2006/relationships/image" Target="../media/image1703.png"/><Relationship Id="rId160" Type="http://schemas.openxmlformats.org/officeDocument/2006/relationships/customXml" Target="../ink/ink1738.xml"/><Relationship Id="rId181" Type="http://schemas.openxmlformats.org/officeDocument/2006/relationships/image" Target="../media/image1746.png"/><Relationship Id="rId22" Type="http://schemas.openxmlformats.org/officeDocument/2006/relationships/customXml" Target="../ink/ink1669.xml"/><Relationship Id="rId43" Type="http://schemas.openxmlformats.org/officeDocument/2006/relationships/image" Target="../media/image1677.png"/><Relationship Id="rId64" Type="http://schemas.openxmlformats.org/officeDocument/2006/relationships/customXml" Target="../ink/ink1690.xml"/><Relationship Id="rId118" Type="http://schemas.openxmlformats.org/officeDocument/2006/relationships/customXml" Target="../ink/ink1717.xml"/><Relationship Id="rId139" Type="http://schemas.openxmlformats.org/officeDocument/2006/relationships/image" Target="../media/image1725.png"/><Relationship Id="rId85" Type="http://schemas.openxmlformats.org/officeDocument/2006/relationships/image" Target="../media/image1698.png"/><Relationship Id="rId150" Type="http://schemas.openxmlformats.org/officeDocument/2006/relationships/customXml" Target="../ink/ink1733.xml"/><Relationship Id="rId171" Type="http://schemas.openxmlformats.org/officeDocument/2006/relationships/image" Target="../media/image1741.png"/><Relationship Id="rId12" Type="http://schemas.openxmlformats.org/officeDocument/2006/relationships/customXml" Target="../ink/ink1664.xml"/><Relationship Id="rId33" Type="http://schemas.openxmlformats.org/officeDocument/2006/relationships/image" Target="../media/image1672.png"/><Relationship Id="rId108" Type="http://schemas.openxmlformats.org/officeDocument/2006/relationships/customXml" Target="../ink/ink1712.xml"/><Relationship Id="rId129" Type="http://schemas.openxmlformats.org/officeDocument/2006/relationships/image" Target="../media/image1720.png"/><Relationship Id="rId54" Type="http://schemas.openxmlformats.org/officeDocument/2006/relationships/customXml" Target="../ink/ink1685.xml"/><Relationship Id="rId75" Type="http://schemas.openxmlformats.org/officeDocument/2006/relationships/image" Target="../media/image1693.png"/><Relationship Id="rId96" Type="http://schemas.openxmlformats.org/officeDocument/2006/relationships/customXml" Target="../ink/ink1706.xml"/><Relationship Id="rId140" Type="http://schemas.openxmlformats.org/officeDocument/2006/relationships/customXml" Target="../ink/ink1728.xml"/><Relationship Id="rId161" Type="http://schemas.openxmlformats.org/officeDocument/2006/relationships/image" Target="../media/image1736.png"/><Relationship Id="rId182" Type="http://schemas.openxmlformats.org/officeDocument/2006/relationships/customXml" Target="../ink/ink1749.xml"/><Relationship Id="rId6" Type="http://schemas.openxmlformats.org/officeDocument/2006/relationships/customXml" Target="../ink/ink1661.xml"/><Relationship Id="rId23" Type="http://schemas.openxmlformats.org/officeDocument/2006/relationships/image" Target="../media/image1667.png"/><Relationship Id="rId119" Type="http://schemas.openxmlformats.org/officeDocument/2006/relationships/image" Target="../media/image1715.png"/><Relationship Id="rId44" Type="http://schemas.openxmlformats.org/officeDocument/2006/relationships/customXml" Target="../ink/ink1680.xml"/><Relationship Id="rId60" Type="http://schemas.openxmlformats.org/officeDocument/2006/relationships/customXml" Target="../ink/ink1688.xml"/><Relationship Id="rId65" Type="http://schemas.openxmlformats.org/officeDocument/2006/relationships/image" Target="../media/image1688.png"/><Relationship Id="rId81" Type="http://schemas.openxmlformats.org/officeDocument/2006/relationships/image" Target="../media/image1696.png"/><Relationship Id="rId86" Type="http://schemas.openxmlformats.org/officeDocument/2006/relationships/customXml" Target="../ink/ink1701.xml"/><Relationship Id="rId130" Type="http://schemas.openxmlformats.org/officeDocument/2006/relationships/customXml" Target="../ink/ink1723.xml"/><Relationship Id="rId135" Type="http://schemas.openxmlformats.org/officeDocument/2006/relationships/image" Target="../media/image1723.png"/><Relationship Id="rId151" Type="http://schemas.openxmlformats.org/officeDocument/2006/relationships/image" Target="../media/image1731.png"/><Relationship Id="rId156" Type="http://schemas.openxmlformats.org/officeDocument/2006/relationships/customXml" Target="../ink/ink1736.xml"/><Relationship Id="rId177" Type="http://schemas.openxmlformats.org/officeDocument/2006/relationships/image" Target="../media/image1744.png"/><Relationship Id="rId172" Type="http://schemas.openxmlformats.org/officeDocument/2006/relationships/customXml" Target="../ink/ink1744.xml"/><Relationship Id="rId13" Type="http://schemas.openxmlformats.org/officeDocument/2006/relationships/image" Target="../media/image1662.png"/><Relationship Id="rId18" Type="http://schemas.openxmlformats.org/officeDocument/2006/relationships/customXml" Target="../ink/ink1667.xml"/><Relationship Id="rId39" Type="http://schemas.openxmlformats.org/officeDocument/2006/relationships/image" Target="../media/image1675.png"/><Relationship Id="rId109" Type="http://schemas.openxmlformats.org/officeDocument/2006/relationships/image" Target="../media/image1710.png"/><Relationship Id="rId34" Type="http://schemas.openxmlformats.org/officeDocument/2006/relationships/customXml" Target="../ink/ink1675.xml"/><Relationship Id="rId50" Type="http://schemas.openxmlformats.org/officeDocument/2006/relationships/customXml" Target="../ink/ink1683.xml"/><Relationship Id="rId55" Type="http://schemas.openxmlformats.org/officeDocument/2006/relationships/image" Target="../media/image1683.png"/><Relationship Id="rId76" Type="http://schemas.openxmlformats.org/officeDocument/2006/relationships/customXml" Target="../ink/ink1696.xml"/><Relationship Id="rId97" Type="http://schemas.openxmlformats.org/officeDocument/2006/relationships/image" Target="../media/image1704.png"/><Relationship Id="rId104" Type="http://schemas.openxmlformats.org/officeDocument/2006/relationships/customXml" Target="../ink/ink1710.xml"/><Relationship Id="rId120" Type="http://schemas.openxmlformats.org/officeDocument/2006/relationships/customXml" Target="../ink/ink1718.xml"/><Relationship Id="rId125" Type="http://schemas.openxmlformats.org/officeDocument/2006/relationships/image" Target="../media/image1718.png"/><Relationship Id="rId141" Type="http://schemas.openxmlformats.org/officeDocument/2006/relationships/image" Target="../media/image1726.png"/><Relationship Id="rId146" Type="http://schemas.openxmlformats.org/officeDocument/2006/relationships/customXml" Target="../ink/ink1731.xml"/><Relationship Id="rId167" Type="http://schemas.openxmlformats.org/officeDocument/2006/relationships/image" Target="../media/image1739.png"/><Relationship Id="rId7" Type="http://schemas.openxmlformats.org/officeDocument/2006/relationships/image" Target="../media/image1659.png"/><Relationship Id="rId71" Type="http://schemas.openxmlformats.org/officeDocument/2006/relationships/image" Target="../media/image1691.png"/><Relationship Id="rId92" Type="http://schemas.openxmlformats.org/officeDocument/2006/relationships/customXml" Target="../ink/ink1704.xml"/><Relationship Id="rId162" Type="http://schemas.openxmlformats.org/officeDocument/2006/relationships/customXml" Target="../ink/ink1739.xml"/><Relationship Id="rId183" Type="http://schemas.openxmlformats.org/officeDocument/2006/relationships/image" Target="../media/image1747.png"/><Relationship Id="rId2" Type="http://schemas.openxmlformats.org/officeDocument/2006/relationships/customXml" Target="../ink/ink1659.xml"/><Relationship Id="rId29" Type="http://schemas.openxmlformats.org/officeDocument/2006/relationships/image" Target="../media/image1670.png"/><Relationship Id="rId24" Type="http://schemas.openxmlformats.org/officeDocument/2006/relationships/customXml" Target="../ink/ink1670.xml"/><Relationship Id="rId40" Type="http://schemas.openxmlformats.org/officeDocument/2006/relationships/customXml" Target="../ink/ink1678.xml"/><Relationship Id="rId45" Type="http://schemas.openxmlformats.org/officeDocument/2006/relationships/image" Target="../media/image1678.png"/><Relationship Id="rId66" Type="http://schemas.openxmlformats.org/officeDocument/2006/relationships/customXml" Target="../ink/ink1691.xml"/><Relationship Id="rId87" Type="http://schemas.openxmlformats.org/officeDocument/2006/relationships/image" Target="../media/image1699.png"/><Relationship Id="rId110" Type="http://schemas.openxmlformats.org/officeDocument/2006/relationships/customXml" Target="../ink/ink1713.xml"/><Relationship Id="rId115" Type="http://schemas.openxmlformats.org/officeDocument/2006/relationships/image" Target="../media/image1713.png"/><Relationship Id="rId131" Type="http://schemas.openxmlformats.org/officeDocument/2006/relationships/image" Target="../media/image1721.png"/><Relationship Id="rId136" Type="http://schemas.openxmlformats.org/officeDocument/2006/relationships/customXml" Target="../ink/ink1726.xml"/><Relationship Id="rId157" Type="http://schemas.openxmlformats.org/officeDocument/2006/relationships/image" Target="../media/image1734.png"/><Relationship Id="rId178" Type="http://schemas.openxmlformats.org/officeDocument/2006/relationships/customXml" Target="../ink/ink1747.xml"/><Relationship Id="rId61" Type="http://schemas.openxmlformats.org/officeDocument/2006/relationships/image" Target="../media/image1686.png"/><Relationship Id="rId82" Type="http://schemas.openxmlformats.org/officeDocument/2006/relationships/customXml" Target="../ink/ink1699.xml"/><Relationship Id="rId152" Type="http://schemas.openxmlformats.org/officeDocument/2006/relationships/customXml" Target="../ink/ink1734.xml"/><Relationship Id="rId173" Type="http://schemas.openxmlformats.org/officeDocument/2006/relationships/image" Target="../media/image1742.png"/><Relationship Id="rId19" Type="http://schemas.openxmlformats.org/officeDocument/2006/relationships/image" Target="../media/image1665.png"/><Relationship Id="rId14" Type="http://schemas.openxmlformats.org/officeDocument/2006/relationships/customXml" Target="../ink/ink1665.xml"/><Relationship Id="rId30" Type="http://schemas.openxmlformats.org/officeDocument/2006/relationships/customXml" Target="../ink/ink1673.xml"/><Relationship Id="rId35" Type="http://schemas.openxmlformats.org/officeDocument/2006/relationships/image" Target="../media/image1673.png"/><Relationship Id="rId56" Type="http://schemas.openxmlformats.org/officeDocument/2006/relationships/customXml" Target="../ink/ink1686.xml"/><Relationship Id="rId77" Type="http://schemas.openxmlformats.org/officeDocument/2006/relationships/image" Target="../media/image1694.png"/><Relationship Id="rId100" Type="http://schemas.openxmlformats.org/officeDocument/2006/relationships/customXml" Target="../ink/ink1708.xml"/><Relationship Id="rId105" Type="http://schemas.openxmlformats.org/officeDocument/2006/relationships/image" Target="../media/image1708.png"/><Relationship Id="rId126" Type="http://schemas.openxmlformats.org/officeDocument/2006/relationships/customXml" Target="../ink/ink1721.xml"/><Relationship Id="rId147" Type="http://schemas.openxmlformats.org/officeDocument/2006/relationships/image" Target="../media/image1729.png"/><Relationship Id="rId168" Type="http://schemas.openxmlformats.org/officeDocument/2006/relationships/customXml" Target="../ink/ink1742.xml"/><Relationship Id="rId8" Type="http://schemas.openxmlformats.org/officeDocument/2006/relationships/customXml" Target="../ink/ink1662.xml"/><Relationship Id="rId51" Type="http://schemas.openxmlformats.org/officeDocument/2006/relationships/image" Target="../media/image1681.png"/><Relationship Id="rId72" Type="http://schemas.openxmlformats.org/officeDocument/2006/relationships/customXml" Target="../ink/ink1694.xml"/><Relationship Id="rId93" Type="http://schemas.openxmlformats.org/officeDocument/2006/relationships/image" Target="../media/image1702.png"/><Relationship Id="rId98" Type="http://schemas.openxmlformats.org/officeDocument/2006/relationships/customXml" Target="../ink/ink1707.xml"/><Relationship Id="rId121" Type="http://schemas.openxmlformats.org/officeDocument/2006/relationships/image" Target="../media/image1716.png"/><Relationship Id="rId142" Type="http://schemas.openxmlformats.org/officeDocument/2006/relationships/customXml" Target="../ink/ink1729.xml"/><Relationship Id="rId163" Type="http://schemas.openxmlformats.org/officeDocument/2006/relationships/image" Target="../media/image1737.png"/><Relationship Id="rId3" Type="http://schemas.openxmlformats.org/officeDocument/2006/relationships/image" Target="../media/image1657.png"/><Relationship Id="rId25" Type="http://schemas.openxmlformats.org/officeDocument/2006/relationships/image" Target="../media/image1668.png"/><Relationship Id="rId46" Type="http://schemas.openxmlformats.org/officeDocument/2006/relationships/customXml" Target="../ink/ink1681.xml"/><Relationship Id="rId67" Type="http://schemas.openxmlformats.org/officeDocument/2006/relationships/image" Target="../media/image1689.png"/><Relationship Id="rId116" Type="http://schemas.openxmlformats.org/officeDocument/2006/relationships/customXml" Target="../ink/ink1716.xml"/><Relationship Id="rId137" Type="http://schemas.openxmlformats.org/officeDocument/2006/relationships/image" Target="../media/image1724.png"/><Relationship Id="rId158" Type="http://schemas.openxmlformats.org/officeDocument/2006/relationships/customXml" Target="../ink/ink1737.xml"/><Relationship Id="rId20" Type="http://schemas.openxmlformats.org/officeDocument/2006/relationships/customXml" Target="../ink/ink1668.xml"/><Relationship Id="rId41" Type="http://schemas.openxmlformats.org/officeDocument/2006/relationships/image" Target="../media/image1676.png"/><Relationship Id="rId62" Type="http://schemas.openxmlformats.org/officeDocument/2006/relationships/customXml" Target="../ink/ink1689.xml"/><Relationship Id="rId83" Type="http://schemas.openxmlformats.org/officeDocument/2006/relationships/image" Target="../media/image1697.png"/><Relationship Id="rId88" Type="http://schemas.openxmlformats.org/officeDocument/2006/relationships/customXml" Target="../ink/ink1702.xml"/><Relationship Id="rId111" Type="http://schemas.openxmlformats.org/officeDocument/2006/relationships/image" Target="../media/image1711.png"/><Relationship Id="rId132" Type="http://schemas.openxmlformats.org/officeDocument/2006/relationships/customXml" Target="../ink/ink1724.xml"/><Relationship Id="rId153" Type="http://schemas.openxmlformats.org/officeDocument/2006/relationships/image" Target="../media/image1732.png"/><Relationship Id="rId174" Type="http://schemas.openxmlformats.org/officeDocument/2006/relationships/customXml" Target="../ink/ink1745.xml"/><Relationship Id="rId179" Type="http://schemas.openxmlformats.org/officeDocument/2006/relationships/image" Target="../media/image1745.png"/><Relationship Id="rId15" Type="http://schemas.openxmlformats.org/officeDocument/2006/relationships/image" Target="../media/image1663.png"/><Relationship Id="rId36" Type="http://schemas.openxmlformats.org/officeDocument/2006/relationships/customXml" Target="../ink/ink1676.xml"/><Relationship Id="rId57" Type="http://schemas.openxmlformats.org/officeDocument/2006/relationships/image" Target="../media/image1684.png"/><Relationship Id="rId106" Type="http://schemas.openxmlformats.org/officeDocument/2006/relationships/customXml" Target="../ink/ink1711.xml"/><Relationship Id="rId127" Type="http://schemas.openxmlformats.org/officeDocument/2006/relationships/image" Target="../media/image1719.png"/><Relationship Id="rId10" Type="http://schemas.openxmlformats.org/officeDocument/2006/relationships/customXml" Target="../ink/ink1663.xml"/><Relationship Id="rId31" Type="http://schemas.openxmlformats.org/officeDocument/2006/relationships/image" Target="../media/image1671.png"/><Relationship Id="rId52" Type="http://schemas.openxmlformats.org/officeDocument/2006/relationships/customXml" Target="../ink/ink1684.xml"/><Relationship Id="rId73" Type="http://schemas.openxmlformats.org/officeDocument/2006/relationships/image" Target="../media/image1692.png"/><Relationship Id="rId78" Type="http://schemas.openxmlformats.org/officeDocument/2006/relationships/customXml" Target="../ink/ink1697.xml"/><Relationship Id="rId94" Type="http://schemas.openxmlformats.org/officeDocument/2006/relationships/customXml" Target="../ink/ink1705.xml"/><Relationship Id="rId99" Type="http://schemas.openxmlformats.org/officeDocument/2006/relationships/image" Target="../media/image1705.png"/><Relationship Id="rId101" Type="http://schemas.openxmlformats.org/officeDocument/2006/relationships/image" Target="../media/image1706.png"/><Relationship Id="rId122" Type="http://schemas.openxmlformats.org/officeDocument/2006/relationships/customXml" Target="../ink/ink1719.xml"/><Relationship Id="rId143" Type="http://schemas.openxmlformats.org/officeDocument/2006/relationships/image" Target="../media/image1727.png"/><Relationship Id="rId148" Type="http://schemas.openxmlformats.org/officeDocument/2006/relationships/customXml" Target="../ink/ink1732.xml"/><Relationship Id="rId164" Type="http://schemas.openxmlformats.org/officeDocument/2006/relationships/customXml" Target="../ink/ink1740.xml"/><Relationship Id="rId169" Type="http://schemas.openxmlformats.org/officeDocument/2006/relationships/image" Target="../media/image1740.png"/><Relationship Id="rId4" Type="http://schemas.openxmlformats.org/officeDocument/2006/relationships/customXml" Target="../ink/ink1660.xml"/><Relationship Id="rId9" Type="http://schemas.openxmlformats.org/officeDocument/2006/relationships/image" Target="../media/image1660.png"/><Relationship Id="rId180" Type="http://schemas.openxmlformats.org/officeDocument/2006/relationships/customXml" Target="../ink/ink1748.xml"/><Relationship Id="rId26" Type="http://schemas.openxmlformats.org/officeDocument/2006/relationships/customXml" Target="../ink/ink1671.xml"/><Relationship Id="rId47" Type="http://schemas.openxmlformats.org/officeDocument/2006/relationships/image" Target="../media/image1679.png"/><Relationship Id="rId68" Type="http://schemas.openxmlformats.org/officeDocument/2006/relationships/customXml" Target="../ink/ink1692.xml"/><Relationship Id="rId89" Type="http://schemas.openxmlformats.org/officeDocument/2006/relationships/image" Target="../media/image1700.png"/><Relationship Id="rId112" Type="http://schemas.openxmlformats.org/officeDocument/2006/relationships/customXml" Target="../ink/ink1714.xml"/><Relationship Id="rId133" Type="http://schemas.openxmlformats.org/officeDocument/2006/relationships/image" Target="../media/image1722.png"/><Relationship Id="rId154" Type="http://schemas.openxmlformats.org/officeDocument/2006/relationships/customXml" Target="../ink/ink1735.xml"/><Relationship Id="rId175" Type="http://schemas.openxmlformats.org/officeDocument/2006/relationships/image" Target="../media/image1743.png"/><Relationship Id="rId16" Type="http://schemas.openxmlformats.org/officeDocument/2006/relationships/customXml" Target="../ink/ink1666.xml"/><Relationship Id="rId37" Type="http://schemas.openxmlformats.org/officeDocument/2006/relationships/image" Target="../media/image1674.png"/><Relationship Id="rId58" Type="http://schemas.openxmlformats.org/officeDocument/2006/relationships/customXml" Target="../ink/ink1687.xml"/><Relationship Id="rId79" Type="http://schemas.openxmlformats.org/officeDocument/2006/relationships/image" Target="../media/image1695.png"/><Relationship Id="rId102" Type="http://schemas.openxmlformats.org/officeDocument/2006/relationships/customXml" Target="../ink/ink1709.xml"/><Relationship Id="rId123" Type="http://schemas.openxmlformats.org/officeDocument/2006/relationships/image" Target="../media/image1717.png"/><Relationship Id="rId144" Type="http://schemas.openxmlformats.org/officeDocument/2006/relationships/customXml" Target="../ink/ink1730.xml"/><Relationship Id="rId90" Type="http://schemas.openxmlformats.org/officeDocument/2006/relationships/customXml" Target="../ink/ink1703.xml"/><Relationship Id="rId165" Type="http://schemas.openxmlformats.org/officeDocument/2006/relationships/image" Target="../media/image1738.png"/><Relationship Id="rId27" Type="http://schemas.openxmlformats.org/officeDocument/2006/relationships/image" Target="../media/image1669.png"/><Relationship Id="rId48" Type="http://schemas.openxmlformats.org/officeDocument/2006/relationships/customXml" Target="../ink/ink1682.xml"/><Relationship Id="rId69" Type="http://schemas.openxmlformats.org/officeDocument/2006/relationships/image" Target="../media/image1690.png"/><Relationship Id="rId113" Type="http://schemas.openxmlformats.org/officeDocument/2006/relationships/image" Target="../media/image1712.png"/><Relationship Id="rId134" Type="http://schemas.openxmlformats.org/officeDocument/2006/relationships/customXml" Target="../ink/ink1725.xml"/><Relationship Id="rId80" Type="http://schemas.openxmlformats.org/officeDocument/2006/relationships/customXml" Target="../ink/ink1698.xml"/><Relationship Id="rId155" Type="http://schemas.openxmlformats.org/officeDocument/2006/relationships/image" Target="../media/image1733.png"/><Relationship Id="rId176" Type="http://schemas.openxmlformats.org/officeDocument/2006/relationships/customXml" Target="../ink/ink1746.xml"/><Relationship Id="rId17" Type="http://schemas.openxmlformats.org/officeDocument/2006/relationships/image" Target="../media/image1664.png"/><Relationship Id="rId38" Type="http://schemas.openxmlformats.org/officeDocument/2006/relationships/customXml" Target="../ink/ink1677.xml"/><Relationship Id="rId59" Type="http://schemas.openxmlformats.org/officeDocument/2006/relationships/image" Target="../media/image1685.png"/><Relationship Id="rId103" Type="http://schemas.openxmlformats.org/officeDocument/2006/relationships/image" Target="../media/image1707.png"/><Relationship Id="rId124" Type="http://schemas.openxmlformats.org/officeDocument/2006/relationships/customXml" Target="../ink/ink1720.xml"/><Relationship Id="rId70" Type="http://schemas.openxmlformats.org/officeDocument/2006/relationships/customXml" Target="../ink/ink1693.xml"/><Relationship Id="rId91" Type="http://schemas.openxmlformats.org/officeDocument/2006/relationships/image" Target="../media/image1701.png"/><Relationship Id="rId145" Type="http://schemas.openxmlformats.org/officeDocument/2006/relationships/image" Target="../media/image1728.png"/><Relationship Id="rId166" Type="http://schemas.openxmlformats.org/officeDocument/2006/relationships/customXml" Target="../ink/ink1741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672.xml"/><Relationship Id="rId49" Type="http://schemas.openxmlformats.org/officeDocument/2006/relationships/image" Target="../media/image1680.png"/><Relationship Id="rId114" Type="http://schemas.openxmlformats.org/officeDocument/2006/relationships/customXml" Target="../ink/ink171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5.png"/><Relationship Id="rId21" Type="http://schemas.openxmlformats.org/officeDocument/2006/relationships/image" Target="../media/image1757.png"/><Relationship Id="rId42" Type="http://schemas.openxmlformats.org/officeDocument/2006/relationships/customXml" Target="../ink/ink1770.xml"/><Relationship Id="rId63" Type="http://schemas.openxmlformats.org/officeDocument/2006/relationships/image" Target="../media/image1778.png"/><Relationship Id="rId84" Type="http://schemas.openxmlformats.org/officeDocument/2006/relationships/customXml" Target="../ink/ink1791.xml"/><Relationship Id="rId138" Type="http://schemas.openxmlformats.org/officeDocument/2006/relationships/customXml" Target="../ink/ink1818.xml"/><Relationship Id="rId159" Type="http://schemas.openxmlformats.org/officeDocument/2006/relationships/image" Target="../media/image1826.png"/><Relationship Id="rId170" Type="http://schemas.openxmlformats.org/officeDocument/2006/relationships/customXml" Target="../ink/ink1834.xml"/><Relationship Id="rId191" Type="http://schemas.openxmlformats.org/officeDocument/2006/relationships/image" Target="../media/image1842.png"/><Relationship Id="rId205" Type="http://schemas.openxmlformats.org/officeDocument/2006/relationships/image" Target="../media/image1849.png"/><Relationship Id="rId107" Type="http://schemas.openxmlformats.org/officeDocument/2006/relationships/image" Target="../media/image1800.png"/><Relationship Id="rId11" Type="http://schemas.openxmlformats.org/officeDocument/2006/relationships/image" Target="../media/image1752.png"/><Relationship Id="rId32" Type="http://schemas.openxmlformats.org/officeDocument/2006/relationships/customXml" Target="../ink/ink1765.xml"/><Relationship Id="rId53" Type="http://schemas.openxmlformats.org/officeDocument/2006/relationships/image" Target="../media/image1773.png"/><Relationship Id="rId74" Type="http://schemas.openxmlformats.org/officeDocument/2006/relationships/customXml" Target="../ink/ink1786.xml"/><Relationship Id="rId128" Type="http://schemas.openxmlformats.org/officeDocument/2006/relationships/customXml" Target="../ink/ink1813.xml"/><Relationship Id="rId149" Type="http://schemas.openxmlformats.org/officeDocument/2006/relationships/image" Target="../media/image1821.png"/><Relationship Id="rId5" Type="http://schemas.openxmlformats.org/officeDocument/2006/relationships/image" Target="../media/image1749.png"/><Relationship Id="rId95" Type="http://schemas.openxmlformats.org/officeDocument/2006/relationships/image" Target="../media/image1794.png"/><Relationship Id="rId160" Type="http://schemas.openxmlformats.org/officeDocument/2006/relationships/customXml" Target="../ink/ink1829.xml"/><Relationship Id="rId181" Type="http://schemas.openxmlformats.org/officeDocument/2006/relationships/image" Target="../media/image1837.png"/><Relationship Id="rId22" Type="http://schemas.openxmlformats.org/officeDocument/2006/relationships/customXml" Target="../ink/ink1760.xml"/><Relationship Id="rId43" Type="http://schemas.openxmlformats.org/officeDocument/2006/relationships/image" Target="../media/image1768.png"/><Relationship Id="rId64" Type="http://schemas.openxmlformats.org/officeDocument/2006/relationships/customXml" Target="../ink/ink1781.xml"/><Relationship Id="rId118" Type="http://schemas.openxmlformats.org/officeDocument/2006/relationships/customXml" Target="../ink/ink1808.xml"/><Relationship Id="rId139" Type="http://schemas.openxmlformats.org/officeDocument/2006/relationships/image" Target="../media/image1816.png"/><Relationship Id="rId85" Type="http://schemas.openxmlformats.org/officeDocument/2006/relationships/image" Target="../media/image1789.png"/><Relationship Id="rId150" Type="http://schemas.openxmlformats.org/officeDocument/2006/relationships/customXml" Target="../ink/ink1824.xml"/><Relationship Id="rId171" Type="http://schemas.openxmlformats.org/officeDocument/2006/relationships/image" Target="../media/image1832.png"/><Relationship Id="rId192" Type="http://schemas.openxmlformats.org/officeDocument/2006/relationships/customXml" Target="../ink/ink1845.xml"/><Relationship Id="rId206" Type="http://schemas.openxmlformats.org/officeDocument/2006/relationships/customXml" Target="../ink/ink1852.xml"/><Relationship Id="rId12" Type="http://schemas.openxmlformats.org/officeDocument/2006/relationships/customXml" Target="../ink/ink1755.xml"/><Relationship Id="rId33" Type="http://schemas.openxmlformats.org/officeDocument/2006/relationships/image" Target="../media/image1763.png"/><Relationship Id="rId108" Type="http://schemas.openxmlformats.org/officeDocument/2006/relationships/customXml" Target="../ink/ink1803.xml"/><Relationship Id="rId129" Type="http://schemas.openxmlformats.org/officeDocument/2006/relationships/image" Target="../media/image1811.png"/><Relationship Id="rId54" Type="http://schemas.openxmlformats.org/officeDocument/2006/relationships/customXml" Target="../ink/ink1776.xml"/><Relationship Id="rId75" Type="http://schemas.openxmlformats.org/officeDocument/2006/relationships/image" Target="../media/image1784.png"/><Relationship Id="rId96" Type="http://schemas.openxmlformats.org/officeDocument/2006/relationships/customXml" Target="../ink/ink1797.xml"/><Relationship Id="rId140" Type="http://schemas.openxmlformats.org/officeDocument/2006/relationships/customXml" Target="../ink/ink1819.xml"/><Relationship Id="rId161" Type="http://schemas.openxmlformats.org/officeDocument/2006/relationships/image" Target="../media/image1827.png"/><Relationship Id="rId182" Type="http://schemas.openxmlformats.org/officeDocument/2006/relationships/customXml" Target="../ink/ink1840.xml"/><Relationship Id="rId6" Type="http://schemas.openxmlformats.org/officeDocument/2006/relationships/customXml" Target="../ink/ink1752.xml"/><Relationship Id="rId23" Type="http://schemas.openxmlformats.org/officeDocument/2006/relationships/image" Target="../media/image1758.png"/><Relationship Id="rId119" Type="http://schemas.openxmlformats.org/officeDocument/2006/relationships/image" Target="../media/image1806.png"/><Relationship Id="rId44" Type="http://schemas.openxmlformats.org/officeDocument/2006/relationships/customXml" Target="../ink/ink1771.xml"/><Relationship Id="rId65" Type="http://schemas.openxmlformats.org/officeDocument/2006/relationships/image" Target="../media/image1779.png"/><Relationship Id="rId86" Type="http://schemas.openxmlformats.org/officeDocument/2006/relationships/customXml" Target="../ink/ink1792.xml"/><Relationship Id="rId130" Type="http://schemas.openxmlformats.org/officeDocument/2006/relationships/customXml" Target="../ink/ink1814.xml"/><Relationship Id="rId151" Type="http://schemas.openxmlformats.org/officeDocument/2006/relationships/image" Target="../media/image1822.png"/><Relationship Id="rId172" Type="http://schemas.openxmlformats.org/officeDocument/2006/relationships/customXml" Target="../ink/ink1835.xml"/><Relationship Id="rId193" Type="http://schemas.openxmlformats.org/officeDocument/2006/relationships/image" Target="../media/image1843.png"/><Relationship Id="rId207" Type="http://schemas.openxmlformats.org/officeDocument/2006/relationships/image" Target="../media/image1850.png"/><Relationship Id="rId13" Type="http://schemas.openxmlformats.org/officeDocument/2006/relationships/image" Target="../media/image1753.png"/><Relationship Id="rId109" Type="http://schemas.openxmlformats.org/officeDocument/2006/relationships/image" Target="../media/image1801.png"/><Relationship Id="rId34" Type="http://schemas.openxmlformats.org/officeDocument/2006/relationships/customXml" Target="../ink/ink1766.xml"/><Relationship Id="rId55" Type="http://schemas.openxmlformats.org/officeDocument/2006/relationships/image" Target="../media/image1774.png"/><Relationship Id="rId76" Type="http://schemas.openxmlformats.org/officeDocument/2006/relationships/customXml" Target="../ink/ink1787.xml"/><Relationship Id="rId97" Type="http://schemas.openxmlformats.org/officeDocument/2006/relationships/image" Target="../media/image1795.png"/><Relationship Id="rId120" Type="http://schemas.openxmlformats.org/officeDocument/2006/relationships/customXml" Target="../ink/ink1809.xml"/><Relationship Id="rId141" Type="http://schemas.openxmlformats.org/officeDocument/2006/relationships/image" Target="../media/image1817.png"/><Relationship Id="rId7" Type="http://schemas.openxmlformats.org/officeDocument/2006/relationships/image" Target="../media/image1750.png"/><Relationship Id="rId162" Type="http://schemas.openxmlformats.org/officeDocument/2006/relationships/customXml" Target="../ink/ink1830.xml"/><Relationship Id="rId183" Type="http://schemas.openxmlformats.org/officeDocument/2006/relationships/image" Target="../media/image1838.png"/><Relationship Id="rId24" Type="http://schemas.openxmlformats.org/officeDocument/2006/relationships/customXml" Target="../ink/ink1761.xml"/><Relationship Id="rId45" Type="http://schemas.openxmlformats.org/officeDocument/2006/relationships/image" Target="../media/image1769.png"/><Relationship Id="rId66" Type="http://schemas.openxmlformats.org/officeDocument/2006/relationships/customXml" Target="../ink/ink1782.xml"/><Relationship Id="rId87" Type="http://schemas.openxmlformats.org/officeDocument/2006/relationships/image" Target="../media/image1790.png"/><Relationship Id="rId110" Type="http://schemas.openxmlformats.org/officeDocument/2006/relationships/customXml" Target="../ink/ink1804.xml"/><Relationship Id="rId131" Type="http://schemas.openxmlformats.org/officeDocument/2006/relationships/image" Target="../media/image1812.png"/><Relationship Id="rId152" Type="http://schemas.openxmlformats.org/officeDocument/2006/relationships/customXml" Target="../ink/ink1825.xml"/><Relationship Id="rId173" Type="http://schemas.openxmlformats.org/officeDocument/2006/relationships/image" Target="../media/image1833.png"/><Relationship Id="rId194" Type="http://schemas.openxmlformats.org/officeDocument/2006/relationships/customXml" Target="../ink/ink1846.xml"/><Relationship Id="rId208" Type="http://schemas.openxmlformats.org/officeDocument/2006/relationships/customXml" Target="../ink/ink1853.xml"/><Relationship Id="rId19" Type="http://schemas.openxmlformats.org/officeDocument/2006/relationships/image" Target="../media/image1756.png"/><Relationship Id="rId14" Type="http://schemas.openxmlformats.org/officeDocument/2006/relationships/customXml" Target="../ink/ink1756.xml"/><Relationship Id="rId30" Type="http://schemas.openxmlformats.org/officeDocument/2006/relationships/customXml" Target="../ink/ink1764.xml"/><Relationship Id="rId35" Type="http://schemas.openxmlformats.org/officeDocument/2006/relationships/image" Target="../media/image1764.png"/><Relationship Id="rId56" Type="http://schemas.openxmlformats.org/officeDocument/2006/relationships/customXml" Target="../ink/ink1777.xml"/><Relationship Id="rId77" Type="http://schemas.openxmlformats.org/officeDocument/2006/relationships/image" Target="../media/image1785.png"/><Relationship Id="rId100" Type="http://schemas.openxmlformats.org/officeDocument/2006/relationships/customXml" Target="../ink/ink1799.xml"/><Relationship Id="rId105" Type="http://schemas.openxmlformats.org/officeDocument/2006/relationships/image" Target="../media/image1799.png"/><Relationship Id="rId126" Type="http://schemas.openxmlformats.org/officeDocument/2006/relationships/customXml" Target="../ink/ink1812.xml"/><Relationship Id="rId147" Type="http://schemas.openxmlformats.org/officeDocument/2006/relationships/image" Target="../media/image1820.png"/><Relationship Id="rId168" Type="http://schemas.openxmlformats.org/officeDocument/2006/relationships/customXml" Target="../ink/ink1833.xml"/><Relationship Id="rId8" Type="http://schemas.openxmlformats.org/officeDocument/2006/relationships/customXml" Target="../ink/ink1753.xml"/><Relationship Id="rId51" Type="http://schemas.openxmlformats.org/officeDocument/2006/relationships/image" Target="../media/image1772.png"/><Relationship Id="rId72" Type="http://schemas.openxmlformats.org/officeDocument/2006/relationships/customXml" Target="../ink/ink1785.xml"/><Relationship Id="rId93" Type="http://schemas.openxmlformats.org/officeDocument/2006/relationships/image" Target="../media/image1793.png"/><Relationship Id="rId98" Type="http://schemas.openxmlformats.org/officeDocument/2006/relationships/customXml" Target="../ink/ink1798.xml"/><Relationship Id="rId121" Type="http://schemas.openxmlformats.org/officeDocument/2006/relationships/image" Target="../media/image1807.png"/><Relationship Id="rId142" Type="http://schemas.openxmlformats.org/officeDocument/2006/relationships/customXml" Target="../ink/ink1820.xml"/><Relationship Id="rId163" Type="http://schemas.openxmlformats.org/officeDocument/2006/relationships/image" Target="../media/image1828.png"/><Relationship Id="rId184" Type="http://schemas.openxmlformats.org/officeDocument/2006/relationships/customXml" Target="../ink/ink1841.xml"/><Relationship Id="rId189" Type="http://schemas.openxmlformats.org/officeDocument/2006/relationships/image" Target="../media/image1841.png"/><Relationship Id="rId3" Type="http://schemas.openxmlformats.org/officeDocument/2006/relationships/image" Target="../media/image1748.png"/><Relationship Id="rId214" Type="http://schemas.openxmlformats.org/officeDocument/2006/relationships/customXml" Target="../ink/ink1856.xml"/><Relationship Id="rId25" Type="http://schemas.openxmlformats.org/officeDocument/2006/relationships/image" Target="../media/image1759.png"/><Relationship Id="rId46" Type="http://schemas.openxmlformats.org/officeDocument/2006/relationships/customXml" Target="../ink/ink1772.xml"/><Relationship Id="rId67" Type="http://schemas.openxmlformats.org/officeDocument/2006/relationships/image" Target="../media/image1780.png"/><Relationship Id="rId116" Type="http://schemas.openxmlformats.org/officeDocument/2006/relationships/customXml" Target="../ink/ink1807.xml"/><Relationship Id="rId137" Type="http://schemas.openxmlformats.org/officeDocument/2006/relationships/image" Target="../media/image1815.png"/><Relationship Id="rId158" Type="http://schemas.openxmlformats.org/officeDocument/2006/relationships/customXml" Target="../ink/ink1828.xml"/><Relationship Id="rId20" Type="http://schemas.openxmlformats.org/officeDocument/2006/relationships/customXml" Target="../ink/ink1759.xml"/><Relationship Id="rId41" Type="http://schemas.openxmlformats.org/officeDocument/2006/relationships/image" Target="../media/image1767.png"/><Relationship Id="rId62" Type="http://schemas.openxmlformats.org/officeDocument/2006/relationships/customXml" Target="../ink/ink1780.xml"/><Relationship Id="rId83" Type="http://schemas.openxmlformats.org/officeDocument/2006/relationships/image" Target="../media/image1788.png"/><Relationship Id="rId88" Type="http://schemas.openxmlformats.org/officeDocument/2006/relationships/customXml" Target="../ink/ink1793.xml"/><Relationship Id="rId111" Type="http://schemas.openxmlformats.org/officeDocument/2006/relationships/image" Target="../media/image1802.png"/><Relationship Id="rId132" Type="http://schemas.openxmlformats.org/officeDocument/2006/relationships/customXml" Target="../ink/ink1815.xml"/><Relationship Id="rId153" Type="http://schemas.openxmlformats.org/officeDocument/2006/relationships/image" Target="../media/image1823.png"/><Relationship Id="rId174" Type="http://schemas.openxmlformats.org/officeDocument/2006/relationships/customXml" Target="../ink/ink1836.xml"/><Relationship Id="rId179" Type="http://schemas.openxmlformats.org/officeDocument/2006/relationships/image" Target="../media/image1836.png"/><Relationship Id="rId195" Type="http://schemas.openxmlformats.org/officeDocument/2006/relationships/image" Target="../media/image1844.png"/><Relationship Id="rId209" Type="http://schemas.openxmlformats.org/officeDocument/2006/relationships/image" Target="../media/image1851.png"/><Relationship Id="rId190" Type="http://schemas.openxmlformats.org/officeDocument/2006/relationships/customXml" Target="../ink/ink1844.xml"/><Relationship Id="rId204" Type="http://schemas.openxmlformats.org/officeDocument/2006/relationships/customXml" Target="../ink/ink1851.xml"/><Relationship Id="rId15" Type="http://schemas.openxmlformats.org/officeDocument/2006/relationships/image" Target="../media/image1754.png"/><Relationship Id="rId36" Type="http://schemas.openxmlformats.org/officeDocument/2006/relationships/customXml" Target="../ink/ink1767.xml"/><Relationship Id="rId57" Type="http://schemas.openxmlformats.org/officeDocument/2006/relationships/image" Target="../media/image1775.png"/><Relationship Id="rId106" Type="http://schemas.openxmlformats.org/officeDocument/2006/relationships/customXml" Target="../ink/ink1802.xml"/><Relationship Id="rId127" Type="http://schemas.openxmlformats.org/officeDocument/2006/relationships/image" Target="../media/image1810.png"/><Relationship Id="rId10" Type="http://schemas.openxmlformats.org/officeDocument/2006/relationships/customXml" Target="../ink/ink1754.xml"/><Relationship Id="rId31" Type="http://schemas.openxmlformats.org/officeDocument/2006/relationships/image" Target="../media/image1762.png"/><Relationship Id="rId52" Type="http://schemas.openxmlformats.org/officeDocument/2006/relationships/customXml" Target="../ink/ink1775.xml"/><Relationship Id="rId73" Type="http://schemas.openxmlformats.org/officeDocument/2006/relationships/image" Target="../media/image1783.png"/><Relationship Id="rId78" Type="http://schemas.openxmlformats.org/officeDocument/2006/relationships/customXml" Target="../ink/ink1788.xml"/><Relationship Id="rId94" Type="http://schemas.openxmlformats.org/officeDocument/2006/relationships/customXml" Target="../ink/ink1796.xml"/><Relationship Id="rId99" Type="http://schemas.openxmlformats.org/officeDocument/2006/relationships/image" Target="../media/image1796.png"/><Relationship Id="rId101" Type="http://schemas.openxmlformats.org/officeDocument/2006/relationships/image" Target="../media/image1797.png"/><Relationship Id="rId122" Type="http://schemas.openxmlformats.org/officeDocument/2006/relationships/customXml" Target="../ink/ink1810.xml"/><Relationship Id="rId143" Type="http://schemas.openxmlformats.org/officeDocument/2006/relationships/image" Target="../media/image1818.png"/><Relationship Id="rId148" Type="http://schemas.openxmlformats.org/officeDocument/2006/relationships/customXml" Target="../ink/ink1823.xml"/><Relationship Id="rId164" Type="http://schemas.openxmlformats.org/officeDocument/2006/relationships/customXml" Target="../ink/ink1831.xml"/><Relationship Id="rId169" Type="http://schemas.openxmlformats.org/officeDocument/2006/relationships/image" Target="../media/image1831.png"/><Relationship Id="rId185" Type="http://schemas.openxmlformats.org/officeDocument/2006/relationships/image" Target="../media/image1839.png"/><Relationship Id="rId4" Type="http://schemas.openxmlformats.org/officeDocument/2006/relationships/customXml" Target="../ink/ink1751.xml"/><Relationship Id="rId9" Type="http://schemas.openxmlformats.org/officeDocument/2006/relationships/image" Target="../media/image1751.png"/><Relationship Id="rId180" Type="http://schemas.openxmlformats.org/officeDocument/2006/relationships/customXml" Target="../ink/ink1839.xml"/><Relationship Id="rId210" Type="http://schemas.openxmlformats.org/officeDocument/2006/relationships/customXml" Target="../ink/ink1854.xml"/><Relationship Id="rId215" Type="http://schemas.openxmlformats.org/officeDocument/2006/relationships/image" Target="../media/image1854.png"/><Relationship Id="rId26" Type="http://schemas.openxmlformats.org/officeDocument/2006/relationships/customXml" Target="../ink/ink1762.xml"/><Relationship Id="rId47" Type="http://schemas.openxmlformats.org/officeDocument/2006/relationships/image" Target="../media/image1770.png"/><Relationship Id="rId68" Type="http://schemas.openxmlformats.org/officeDocument/2006/relationships/customXml" Target="../ink/ink1783.xml"/><Relationship Id="rId89" Type="http://schemas.openxmlformats.org/officeDocument/2006/relationships/image" Target="../media/image1791.png"/><Relationship Id="rId112" Type="http://schemas.openxmlformats.org/officeDocument/2006/relationships/customXml" Target="../ink/ink1805.xml"/><Relationship Id="rId133" Type="http://schemas.openxmlformats.org/officeDocument/2006/relationships/image" Target="../media/image1813.png"/><Relationship Id="rId154" Type="http://schemas.openxmlformats.org/officeDocument/2006/relationships/customXml" Target="../ink/ink1826.xml"/><Relationship Id="rId175" Type="http://schemas.openxmlformats.org/officeDocument/2006/relationships/image" Target="../media/image1834.png"/><Relationship Id="rId196" Type="http://schemas.openxmlformats.org/officeDocument/2006/relationships/customXml" Target="../ink/ink1847.xml"/><Relationship Id="rId200" Type="http://schemas.openxmlformats.org/officeDocument/2006/relationships/customXml" Target="../ink/ink1849.xml"/><Relationship Id="rId16" Type="http://schemas.openxmlformats.org/officeDocument/2006/relationships/customXml" Target="../ink/ink1757.xml"/><Relationship Id="rId37" Type="http://schemas.openxmlformats.org/officeDocument/2006/relationships/image" Target="../media/image1765.png"/><Relationship Id="rId58" Type="http://schemas.openxmlformats.org/officeDocument/2006/relationships/customXml" Target="../ink/ink1778.xml"/><Relationship Id="rId79" Type="http://schemas.openxmlformats.org/officeDocument/2006/relationships/image" Target="../media/image1786.png"/><Relationship Id="rId102" Type="http://schemas.openxmlformats.org/officeDocument/2006/relationships/customXml" Target="../ink/ink1800.xml"/><Relationship Id="rId123" Type="http://schemas.openxmlformats.org/officeDocument/2006/relationships/image" Target="../media/image1808.png"/><Relationship Id="rId144" Type="http://schemas.openxmlformats.org/officeDocument/2006/relationships/customXml" Target="../ink/ink1821.xml"/><Relationship Id="rId90" Type="http://schemas.openxmlformats.org/officeDocument/2006/relationships/customXml" Target="../ink/ink1794.xml"/><Relationship Id="rId165" Type="http://schemas.openxmlformats.org/officeDocument/2006/relationships/image" Target="../media/image1829.png"/><Relationship Id="rId186" Type="http://schemas.openxmlformats.org/officeDocument/2006/relationships/customXml" Target="../ink/ink1842.xml"/><Relationship Id="rId211" Type="http://schemas.openxmlformats.org/officeDocument/2006/relationships/image" Target="../media/image1852.png"/><Relationship Id="rId27" Type="http://schemas.openxmlformats.org/officeDocument/2006/relationships/image" Target="../media/image1760.png"/><Relationship Id="rId48" Type="http://schemas.openxmlformats.org/officeDocument/2006/relationships/customXml" Target="../ink/ink1773.xml"/><Relationship Id="rId69" Type="http://schemas.openxmlformats.org/officeDocument/2006/relationships/image" Target="../media/image1781.png"/><Relationship Id="rId113" Type="http://schemas.openxmlformats.org/officeDocument/2006/relationships/image" Target="../media/image1803.png"/><Relationship Id="rId134" Type="http://schemas.openxmlformats.org/officeDocument/2006/relationships/customXml" Target="../ink/ink1816.xml"/><Relationship Id="rId80" Type="http://schemas.openxmlformats.org/officeDocument/2006/relationships/customXml" Target="../ink/ink1789.xml"/><Relationship Id="rId155" Type="http://schemas.openxmlformats.org/officeDocument/2006/relationships/image" Target="../media/image1824.png"/><Relationship Id="rId176" Type="http://schemas.openxmlformats.org/officeDocument/2006/relationships/customXml" Target="../ink/ink1837.xml"/><Relationship Id="rId197" Type="http://schemas.openxmlformats.org/officeDocument/2006/relationships/image" Target="../media/image1845.png"/><Relationship Id="rId201" Type="http://schemas.openxmlformats.org/officeDocument/2006/relationships/image" Target="../media/image1847.png"/><Relationship Id="rId17" Type="http://schemas.openxmlformats.org/officeDocument/2006/relationships/image" Target="../media/image1755.png"/><Relationship Id="rId38" Type="http://schemas.openxmlformats.org/officeDocument/2006/relationships/customXml" Target="../ink/ink1768.xml"/><Relationship Id="rId59" Type="http://schemas.openxmlformats.org/officeDocument/2006/relationships/image" Target="../media/image1776.png"/><Relationship Id="rId103" Type="http://schemas.openxmlformats.org/officeDocument/2006/relationships/image" Target="../media/image1798.png"/><Relationship Id="rId124" Type="http://schemas.openxmlformats.org/officeDocument/2006/relationships/customXml" Target="../ink/ink1811.xml"/><Relationship Id="rId70" Type="http://schemas.openxmlformats.org/officeDocument/2006/relationships/customXml" Target="../ink/ink1784.xml"/><Relationship Id="rId91" Type="http://schemas.openxmlformats.org/officeDocument/2006/relationships/image" Target="../media/image1792.png"/><Relationship Id="rId145" Type="http://schemas.openxmlformats.org/officeDocument/2006/relationships/image" Target="../media/image1819.png"/><Relationship Id="rId166" Type="http://schemas.openxmlformats.org/officeDocument/2006/relationships/customXml" Target="../ink/ink1832.xml"/><Relationship Id="rId187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5.xml"/><Relationship Id="rId28" Type="http://schemas.openxmlformats.org/officeDocument/2006/relationships/customXml" Target="../ink/ink1763.xml"/><Relationship Id="rId49" Type="http://schemas.openxmlformats.org/officeDocument/2006/relationships/image" Target="../media/image1771.png"/><Relationship Id="rId114" Type="http://schemas.openxmlformats.org/officeDocument/2006/relationships/customXml" Target="../ink/ink1806.xml"/><Relationship Id="rId60" Type="http://schemas.openxmlformats.org/officeDocument/2006/relationships/customXml" Target="../ink/ink1779.xml"/><Relationship Id="rId81" Type="http://schemas.openxmlformats.org/officeDocument/2006/relationships/image" Target="../media/image1787.png"/><Relationship Id="rId135" Type="http://schemas.openxmlformats.org/officeDocument/2006/relationships/image" Target="../media/image1814.png"/><Relationship Id="rId156" Type="http://schemas.openxmlformats.org/officeDocument/2006/relationships/customXml" Target="../ink/ink1827.xml"/><Relationship Id="rId177" Type="http://schemas.openxmlformats.org/officeDocument/2006/relationships/image" Target="../media/image1835.png"/><Relationship Id="rId198" Type="http://schemas.openxmlformats.org/officeDocument/2006/relationships/customXml" Target="../ink/ink1848.xml"/><Relationship Id="rId202" Type="http://schemas.openxmlformats.org/officeDocument/2006/relationships/customXml" Target="../ink/ink1850.xml"/><Relationship Id="rId18" Type="http://schemas.openxmlformats.org/officeDocument/2006/relationships/customXml" Target="../ink/ink1758.xml"/><Relationship Id="rId39" Type="http://schemas.openxmlformats.org/officeDocument/2006/relationships/image" Target="../media/image1766.png"/><Relationship Id="rId50" Type="http://schemas.openxmlformats.org/officeDocument/2006/relationships/customXml" Target="../ink/ink1774.xml"/><Relationship Id="rId104" Type="http://schemas.openxmlformats.org/officeDocument/2006/relationships/customXml" Target="../ink/ink1801.xml"/><Relationship Id="rId125" Type="http://schemas.openxmlformats.org/officeDocument/2006/relationships/image" Target="../media/image1809.png"/><Relationship Id="rId146" Type="http://schemas.openxmlformats.org/officeDocument/2006/relationships/customXml" Target="../ink/ink1822.xml"/><Relationship Id="rId167" Type="http://schemas.openxmlformats.org/officeDocument/2006/relationships/image" Target="../media/image1830.png"/><Relationship Id="rId188" Type="http://schemas.openxmlformats.org/officeDocument/2006/relationships/customXml" Target="../ink/ink1843.xml"/><Relationship Id="rId71" Type="http://schemas.openxmlformats.org/officeDocument/2006/relationships/image" Target="../media/image1782.png"/><Relationship Id="rId92" Type="http://schemas.openxmlformats.org/officeDocument/2006/relationships/customXml" Target="../ink/ink1795.xml"/><Relationship Id="rId213" Type="http://schemas.openxmlformats.org/officeDocument/2006/relationships/image" Target="../media/image1853.png"/><Relationship Id="rId2" Type="http://schemas.openxmlformats.org/officeDocument/2006/relationships/customXml" Target="../ink/ink1750.xml"/><Relationship Id="rId29" Type="http://schemas.openxmlformats.org/officeDocument/2006/relationships/image" Target="../media/image1761.png"/><Relationship Id="rId40" Type="http://schemas.openxmlformats.org/officeDocument/2006/relationships/customXml" Target="../ink/ink1769.xml"/><Relationship Id="rId115" Type="http://schemas.openxmlformats.org/officeDocument/2006/relationships/image" Target="../media/image1804.png"/><Relationship Id="rId136" Type="http://schemas.openxmlformats.org/officeDocument/2006/relationships/customXml" Target="../ink/ink1817.xml"/><Relationship Id="rId157" Type="http://schemas.openxmlformats.org/officeDocument/2006/relationships/image" Target="../media/image1825.png"/><Relationship Id="rId178" Type="http://schemas.openxmlformats.org/officeDocument/2006/relationships/customXml" Target="../ink/ink1838.xml"/><Relationship Id="rId61" Type="http://schemas.openxmlformats.org/officeDocument/2006/relationships/image" Target="../media/image1777.png"/><Relationship Id="rId82" Type="http://schemas.openxmlformats.org/officeDocument/2006/relationships/customXml" Target="../ink/ink1790.xml"/><Relationship Id="rId199" Type="http://schemas.openxmlformats.org/officeDocument/2006/relationships/image" Target="../media/image1846.png"/><Relationship Id="rId203" Type="http://schemas.openxmlformats.org/officeDocument/2006/relationships/image" Target="../media/image18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99" Type="http://schemas.openxmlformats.org/officeDocument/2006/relationships/image" Target="../media/image378.png"/><Relationship Id="rId21" Type="http://schemas.openxmlformats.org/officeDocument/2006/relationships/image" Target="../media/image239.png"/><Relationship Id="rId63" Type="http://schemas.openxmlformats.org/officeDocument/2006/relationships/image" Target="../media/image260.png"/><Relationship Id="rId159" Type="http://schemas.openxmlformats.org/officeDocument/2006/relationships/image" Target="../media/image308.png"/><Relationship Id="rId324" Type="http://schemas.openxmlformats.org/officeDocument/2006/relationships/customXml" Target="../ink/ink390.xml"/><Relationship Id="rId170" Type="http://schemas.openxmlformats.org/officeDocument/2006/relationships/customXml" Target="../ink/ink313.xml"/><Relationship Id="rId226" Type="http://schemas.openxmlformats.org/officeDocument/2006/relationships/customXml" Target="../ink/ink341.xml"/><Relationship Id="rId268" Type="http://schemas.openxmlformats.org/officeDocument/2006/relationships/customXml" Target="../ink/ink362.xml"/><Relationship Id="rId32" Type="http://schemas.openxmlformats.org/officeDocument/2006/relationships/customXml" Target="../ink/ink244.xml"/><Relationship Id="rId74" Type="http://schemas.openxmlformats.org/officeDocument/2006/relationships/customXml" Target="../ink/ink265.xml"/><Relationship Id="rId128" Type="http://schemas.openxmlformats.org/officeDocument/2006/relationships/customXml" Target="../ink/ink292.xml"/><Relationship Id="rId335" Type="http://schemas.openxmlformats.org/officeDocument/2006/relationships/image" Target="../media/image396.png"/><Relationship Id="rId5" Type="http://schemas.openxmlformats.org/officeDocument/2006/relationships/image" Target="../media/image231.png"/><Relationship Id="rId181" Type="http://schemas.openxmlformats.org/officeDocument/2006/relationships/image" Target="../media/image319.png"/><Relationship Id="rId237" Type="http://schemas.openxmlformats.org/officeDocument/2006/relationships/image" Target="../media/image347.png"/><Relationship Id="rId279" Type="http://schemas.openxmlformats.org/officeDocument/2006/relationships/image" Target="../media/image368.png"/><Relationship Id="rId43" Type="http://schemas.openxmlformats.org/officeDocument/2006/relationships/image" Target="../media/image250.png"/><Relationship Id="rId139" Type="http://schemas.openxmlformats.org/officeDocument/2006/relationships/image" Target="../media/image298.png"/><Relationship Id="rId290" Type="http://schemas.openxmlformats.org/officeDocument/2006/relationships/customXml" Target="../ink/ink373.xml"/><Relationship Id="rId304" Type="http://schemas.openxmlformats.org/officeDocument/2006/relationships/customXml" Target="../ink/ink380.xml"/><Relationship Id="rId346" Type="http://schemas.openxmlformats.org/officeDocument/2006/relationships/customXml" Target="../ink/ink401.xml"/><Relationship Id="rId85" Type="http://schemas.openxmlformats.org/officeDocument/2006/relationships/image" Target="../media/image271.png"/><Relationship Id="rId150" Type="http://schemas.openxmlformats.org/officeDocument/2006/relationships/customXml" Target="../ink/ink303.xml"/><Relationship Id="rId192" Type="http://schemas.openxmlformats.org/officeDocument/2006/relationships/customXml" Target="../ink/ink324.xml"/><Relationship Id="rId206" Type="http://schemas.openxmlformats.org/officeDocument/2006/relationships/customXml" Target="../ink/ink331.xml"/><Relationship Id="rId248" Type="http://schemas.openxmlformats.org/officeDocument/2006/relationships/customXml" Target="../ink/ink352.xml"/><Relationship Id="rId12" Type="http://schemas.openxmlformats.org/officeDocument/2006/relationships/customXml" Target="../ink/ink234.xml"/><Relationship Id="rId108" Type="http://schemas.openxmlformats.org/officeDocument/2006/relationships/customXml" Target="../ink/ink282.xml"/><Relationship Id="rId315" Type="http://schemas.openxmlformats.org/officeDocument/2006/relationships/image" Target="../media/image386.png"/><Relationship Id="rId54" Type="http://schemas.openxmlformats.org/officeDocument/2006/relationships/customXml" Target="../ink/ink255.xml"/><Relationship Id="rId96" Type="http://schemas.openxmlformats.org/officeDocument/2006/relationships/customXml" Target="../ink/ink276.xml"/><Relationship Id="rId161" Type="http://schemas.openxmlformats.org/officeDocument/2006/relationships/image" Target="../media/image309.png"/><Relationship Id="rId217" Type="http://schemas.openxmlformats.org/officeDocument/2006/relationships/image" Target="../media/image337.png"/><Relationship Id="rId259" Type="http://schemas.openxmlformats.org/officeDocument/2006/relationships/image" Target="../media/image358.png"/><Relationship Id="rId23" Type="http://schemas.openxmlformats.org/officeDocument/2006/relationships/image" Target="../media/image240.png"/><Relationship Id="rId119" Type="http://schemas.openxmlformats.org/officeDocument/2006/relationships/image" Target="../media/image288.png"/><Relationship Id="rId270" Type="http://schemas.openxmlformats.org/officeDocument/2006/relationships/customXml" Target="../ink/ink363.xml"/><Relationship Id="rId326" Type="http://schemas.openxmlformats.org/officeDocument/2006/relationships/customXml" Target="../ink/ink391.xml"/><Relationship Id="rId65" Type="http://schemas.openxmlformats.org/officeDocument/2006/relationships/image" Target="../media/image261.png"/><Relationship Id="rId130" Type="http://schemas.openxmlformats.org/officeDocument/2006/relationships/customXml" Target="../ink/ink293.xml"/><Relationship Id="rId172" Type="http://schemas.openxmlformats.org/officeDocument/2006/relationships/customXml" Target="../ink/ink314.xml"/><Relationship Id="rId228" Type="http://schemas.openxmlformats.org/officeDocument/2006/relationships/customXml" Target="../ink/ink342.xml"/><Relationship Id="rId281" Type="http://schemas.openxmlformats.org/officeDocument/2006/relationships/image" Target="../media/image369.png"/><Relationship Id="rId337" Type="http://schemas.openxmlformats.org/officeDocument/2006/relationships/image" Target="../media/image397.png"/><Relationship Id="rId34" Type="http://schemas.openxmlformats.org/officeDocument/2006/relationships/customXml" Target="../ink/ink245.xml"/><Relationship Id="rId76" Type="http://schemas.openxmlformats.org/officeDocument/2006/relationships/customXml" Target="../ink/ink266.xml"/><Relationship Id="rId141" Type="http://schemas.openxmlformats.org/officeDocument/2006/relationships/image" Target="../media/image299.png"/><Relationship Id="rId7" Type="http://schemas.openxmlformats.org/officeDocument/2006/relationships/image" Target="../media/image232.png"/><Relationship Id="rId183" Type="http://schemas.openxmlformats.org/officeDocument/2006/relationships/image" Target="../media/image320.png"/><Relationship Id="rId239" Type="http://schemas.openxmlformats.org/officeDocument/2006/relationships/image" Target="../media/image348.png"/><Relationship Id="rId250" Type="http://schemas.openxmlformats.org/officeDocument/2006/relationships/customXml" Target="../ink/ink353.xml"/><Relationship Id="rId292" Type="http://schemas.openxmlformats.org/officeDocument/2006/relationships/customXml" Target="../ink/ink374.xml"/><Relationship Id="rId306" Type="http://schemas.openxmlformats.org/officeDocument/2006/relationships/customXml" Target="../ink/ink381.xml"/><Relationship Id="rId45" Type="http://schemas.openxmlformats.org/officeDocument/2006/relationships/image" Target="../media/image251.png"/><Relationship Id="rId87" Type="http://schemas.openxmlformats.org/officeDocument/2006/relationships/image" Target="../media/image272.png"/><Relationship Id="rId110" Type="http://schemas.openxmlformats.org/officeDocument/2006/relationships/customXml" Target="../ink/ink283.xml"/><Relationship Id="rId348" Type="http://schemas.openxmlformats.org/officeDocument/2006/relationships/customXml" Target="../ink/ink402.xml"/><Relationship Id="rId152" Type="http://schemas.openxmlformats.org/officeDocument/2006/relationships/customXml" Target="../ink/ink304.xml"/><Relationship Id="rId194" Type="http://schemas.openxmlformats.org/officeDocument/2006/relationships/customXml" Target="../ink/ink325.xml"/><Relationship Id="rId208" Type="http://schemas.openxmlformats.org/officeDocument/2006/relationships/customXml" Target="../ink/ink332.xml"/><Relationship Id="rId261" Type="http://schemas.openxmlformats.org/officeDocument/2006/relationships/image" Target="../media/image359.png"/><Relationship Id="rId14" Type="http://schemas.openxmlformats.org/officeDocument/2006/relationships/customXml" Target="../ink/ink235.xml"/><Relationship Id="rId56" Type="http://schemas.openxmlformats.org/officeDocument/2006/relationships/customXml" Target="../ink/ink256.xml"/><Relationship Id="rId317" Type="http://schemas.openxmlformats.org/officeDocument/2006/relationships/image" Target="../media/image387.png"/><Relationship Id="rId8" Type="http://schemas.openxmlformats.org/officeDocument/2006/relationships/customXml" Target="../ink/ink232.xml"/><Relationship Id="rId98" Type="http://schemas.openxmlformats.org/officeDocument/2006/relationships/customXml" Target="../ink/ink277.xml"/><Relationship Id="rId121" Type="http://schemas.openxmlformats.org/officeDocument/2006/relationships/image" Target="../media/image289.png"/><Relationship Id="rId142" Type="http://schemas.openxmlformats.org/officeDocument/2006/relationships/customXml" Target="../ink/ink299.xml"/><Relationship Id="rId163" Type="http://schemas.openxmlformats.org/officeDocument/2006/relationships/image" Target="../media/image310.png"/><Relationship Id="rId184" Type="http://schemas.openxmlformats.org/officeDocument/2006/relationships/customXml" Target="../ink/ink320.xml"/><Relationship Id="rId219" Type="http://schemas.openxmlformats.org/officeDocument/2006/relationships/image" Target="../media/image338.png"/><Relationship Id="rId230" Type="http://schemas.openxmlformats.org/officeDocument/2006/relationships/customXml" Target="../ink/ink343.xml"/><Relationship Id="rId251" Type="http://schemas.openxmlformats.org/officeDocument/2006/relationships/image" Target="../media/image354.png"/><Relationship Id="rId25" Type="http://schemas.openxmlformats.org/officeDocument/2006/relationships/image" Target="../media/image241.png"/><Relationship Id="rId46" Type="http://schemas.openxmlformats.org/officeDocument/2006/relationships/customXml" Target="../ink/ink251.xml"/><Relationship Id="rId67" Type="http://schemas.openxmlformats.org/officeDocument/2006/relationships/image" Target="../media/image262.png"/><Relationship Id="rId272" Type="http://schemas.openxmlformats.org/officeDocument/2006/relationships/customXml" Target="../ink/ink364.xml"/><Relationship Id="rId293" Type="http://schemas.openxmlformats.org/officeDocument/2006/relationships/image" Target="../media/image375.png"/><Relationship Id="rId307" Type="http://schemas.openxmlformats.org/officeDocument/2006/relationships/image" Target="../media/image382.png"/><Relationship Id="rId328" Type="http://schemas.openxmlformats.org/officeDocument/2006/relationships/customXml" Target="../ink/ink392.xml"/><Relationship Id="rId349" Type="http://schemas.openxmlformats.org/officeDocument/2006/relationships/image" Target="../media/image403.png"/><Relationship Id="rId88" Type="http://schemas.openxmlformats.org/officeDocument/2006/relationships/customXml" Target="../ink/ink272.xml"/><Relationship Id="rId111" Type="http://schemas.openxmlformats.org/officeDocument/2006/relationships/image" Target="../media/image284.png"/><Relationship Id="rId132" Type="http://schemas.openxmlformats.org/officeDocument/2006/relationships/customXml" Target="../ink/ink294.xml"/><Relationship Id="rId153" Type="http://schemas.openxmlformats.org/officeDocument/2006/relationships/image" Target="../media/image305.png"/><Relationship Id="rId174" Type="http://schemas.openxmlformats.org/officeDocument/2006/relationships/customXml" Target="../ink/ink315.xml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220" Type="http://schemas.openxmlformats.org/officeDocument/2006/relationships/customXml" Target="../ink/ink338.xml"/><Relationship Id="rId241" Type="http://schemas.openxmlformats.org/officeDocument/2006/relationships/image" Target="../media/image349.png"/><Relationship Id="rId15" Type="http://schemas.openxmlformats.org/officeDocument/2006/relationships/image" Target="../media/image236.png"/><Relationship Id="rId36" Type="http://schemas.openxmlformats.org/officeDocument/2006/relationships/customXml" Target="../ink/ink246.xml"/><Relationship Id="rId57" Type="http://schemas.openxmlformats.org/officeDocument/2006/relationships/image" Target="../media/image257.png"/><Relationship Id="rId262" Type="http://schemas.openxmlformats.org/officeDocument/2006/relationships/customXml" Target="../ink/ink359.xml"/><Relationship Id="rId283" Type="http://schemas.openxmlformats.org/officeDocument/2006/relationships/image" Target="../media/image370.png"/><Relationship Id="rId318" Type="http://schemas.openxmlformats.org/officeDocument/2006/relationships/customXml" Target="../ink/ink387.xml"/><Relationship Id="rId339" Type="http://schemas.openxmlformats.org/officeDocument/2006/relationships/image" Target="../media/image398.png"/><Relationship Id="rId78" Type="http://schemas.openxmlformats.org/officeDocument/2006/relationships/customXml" Target="../ink/ink267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122" Type="http://schemas.openxmlformats.org/officeDocument/2006/relationships/customXml" Target="../ink/ink289.xml"/><Relationship Id="rId143" Type="http://schemas.openxmlformats.org/officeDocument/2006/relationships/image" Target="../media/image300.png"/><Relationship Id="rId164" Type="http://schemas.openxmlformats.org/officeDocument/2006/relationships/customXml" Target="../ink/ink310.xml"/><Relationship Id="rId185" Type="http://schemas.openxmlformats.org/officeDocument/2006/relationships/image" Target="../media/image321.png"/><Relationship Id="rId350" Type="http://schemas.openxmlformats.org/officeDocument/2006/relationships/customXml" Target="../ink/ink403.xml"/><Relationship Id="rId9" Type="http://schemas.openxmlformats.org/officeDocument/2006/relationships/image" Target="../media/image233.png"/><Relationship Id="rId210" Type="http://schemas.openxmlformats.org/officeDocument/2006/relationships/customXml" Target="../ink/ink333.xml"/><Relationship Id="rId26" Type="http://schemas.openxmlformats.org/officeDocument/2006/relationships/customXml" Target="../ink/ink241.xml"/><Relationship Id="rId231" Type="http://schemas.openxmlformats.org/officeDocument/2006/relationships/image" Target="../media/image344.png"/><Relationship Id="rId252" Type="http://schemas.openxmlformats.org/officeDocument/2006/relationships/customXml" Target="../ink/ink354.xml"/><Relationship Id="rId273" Type="http://schemas.openxmlformats.org/officeDocument/2006/relationships/image" Target="../media/image365.png"/><Relationship Id="rId294" Type="http://schemas.openxmlformats.org/officeDocument/2006/relationships/customXml" Target="../ink/ink375.xml"/><Relationship Id="rId308" Type="http://schemas.openxmlformats.org/officeDocument/2006/relationships/customXml" Target="../ink/ink382.xml"/><Relationship Id="rId329" Type="http://schemas.openxmlformats.org/officeDocument/2006/relationships/image" Target="../media/image393.png"/><Relationship Id="rId47" Type="http://schemas.openxmlformats.org/officeDocument/2006/relationships/image" Target="../media/image252.png"/><Relationship Id="rId68" Type="http://schemas.openxmlformats.org/officeDocument/2006/relationships/customXml" Target="../ink/ink262.xml"/><Relationship Id="rId89" Type="http://schemas.openxmlformats.org/officeDocument/2006/relationships/image" Target="../media/image273.png"/><Relationship Id="rId112" Type="http://schemas.openxmlformats.org/officeDocument/2006/relationships/customXml" Target="../ink/ink284.xml"/><Relationship Id="rId133" Type="http://schemas.openxmlformats.org/officeDocument/2006/relationships/image" Target="../media/image295.png"/><Relationship Id="rId154" Type="http://schemas.openxmlformats.org/officeDocument/2006/relationships/customXml" Target="../ink/ink305.xml"/><Relationship Id="rId175" Type="http://schemas.openxmlformats.org/officeDocument/2006/relationships/image" Target="../media/image316.png"/><Relationship Id="rId340" Type="http://schemas.openxmlformats.org/officeDocument/2006/relationships/customXml" Target="../ink/ink398.xml"/><Relationship Id="rId196" Type="http://schemas.openxmlformats.org/officeDocument/2006/relationships/customXml" Target="../ink/ink326.xml"/><Relationship Id="rId200" Type="http://schemas.openxmlformats.org/officeDocument/2006/relationships/customXml" Target="../ink/ink328.xml"/><Relationship Id="rId16" Type="http://schemas.openxmlformats.org/officeDocument/2006/relationships/customXml" Target="../ink/ink236.xml"/><Relationship Id="rId221" Type="http://schemas.openxmlformats.org/officeDocument/2006/relationships/image" Target="../media/image339.png"/><Relationship Id="rId242" Type="http://schemas.openxmlformats.org/officeDocument/2006/relationships/customXml" Target="../ink/ink349.xml"/><Relationship Id="rId263" Type="http://schemas.openxmlformats.org/officeDocument/2006/relationships/image" Target="../media/image360.png"/><Relationship Id="rId284" Type="http://schemas.openxmlformats.org/officeDocument/2006/relationships/customXml" Target="../ink/ink370.xml"/><Relationship Id="rId319" Type="http://schemas.openxmlformats.org/officeDocument/2006/relationships/image" Target="../media/image388.png"/><Relationship Id="rId37" Type="http://schemas.openxmlformats.org/officeDocument/2006/relationships/image" Target="../media/image247.png"/><Relationship Id="rId58" Type="http://schemas.openxmlformats.org/officeDocument/2006/relationships/customXml" Target="../ink/ink257.xml"/><Relationship Id="rId79" Type="http://schemas.openxmlformats.org/officeDocument/2006/relationships/image" Target="../media/image268.png"/><Relationship Id="rId102" Type="http://schemas.openxmlformats.org/officeDocument/2006/relationships/customXml" Target="../ink/ink279.xml"/><Relationship Id="rId123" Type="http://schemas.openxmlformats.org/officeDocument/2006/relationships/image" Target="../media/image290.png"/><Relationship Id="rId144" Type="http://schemas.openxmlformats.org/officeDocument/2006/relationships/customXml" Target="../ink/ink300.xml"/><Relationship Id="rId330" Type="http://schemas.openxmlformats.org/officeDocument/2006/relationships/customXml" Target="../ink/ink393.xml"/><Relationship Id="rId90" Type="http://schemas.openxmlformats.org/officeDocument/2006/relationships/customXml" Target="../ink/ink273.xml"/><Relationship Id="rId165" Type="http://schemas.openxmlformats.org/officeDocument/2006/relationships/image" Target="../media/image311.png"/><Relationship Id="rId186" Type="http://schemas.openxmlformats.org/officeDocument/2006/relationships/customXml" Target="../ink/ink321.xml"/><Relationship Id="rId351" Type="http://schemas.openxmlformats.org/officeDocument/2006/relationships/image" Target="../media/image404.png"/><Relationship Id="rId211" Type="http://schemas.openxmlformats.org/officeDocument/2006/relationships/image" Target="../media/image334.png"/><Relationship Id="rId232" Type="http://schemas.openxmlformats.org/officeDocument/2006/relationships/customXml" Target="../ink/ink344.xml"/><Relationship Id="rId253" Type="http://schemas.openxmlformats.org/officeDocument/2006/relationships/image" Target="../media/image355.png"/><Relationship Id="rId274" Type="http://schemas.openxmlformats.org/officeDocument/2006/relationships/customXml" Target="../ink/ink365.xml"/><Relationship Id="rId295" Type="http://schemas.openxmlformats.org/officeDocument/2006/relationships/image" Target="../media/image376.png"/><Relationship Id="rId309" Type="http://schemas.openxmlformats.org/officeDocument/2006/relationships/image" Target="../media/image383.png"/><Relationship Id="rId27" Type="http://schemas.openxmlformats.org/officeDocument/2006/relationships/image" Target="../media/image242.png"/><Relationship Id="rId48" Type="http://schemas.openxmlformats.org/officeDocument/2006/relationships/customXml" Target="../ink/ink252.xml"/><Relationship Id="rId69" Type="http://schemas.openxmlformats.org/officeDocument/2006/relationships/image" Target="../media/image263.png"/><Relationship Id="rId113" Type="http://schemas.openxmlformats.org/officeDocument/2006/relationships/image" Target="../media/image285.png"/><Relationship Id="rId134" Type="http://schemas.openxmlformats.org/officeDocument/2006/relationships/customXml" Target="../ink/ink295.xml"/><Relationship Id="rId320" Type="http://schemas.openxmlformats.org/officeDocument/2006/relationships/customXml" Target="../ink/ink388.xml"/><Relationship Id="rId80" Type="http://schemas.openxmlformats.org/officeDocument/2006/relationships/customXml" Target="../ink/ink268.xml"/><Relationship Id="rId155" Type="http://schemas.openxmlformats.org/officeDocument/2006/relationships/image" Target="../media/image306.png"/><Relationship Id="rId176" Type="http://schemas.openxmlformats.org/officeDocument/2006/relationships/customXml" Target="../ink/ink316.xml"/><Relationship Id="rId197" Type="http://schemas.openxmlformats.org/officeDocument/2006/relationships/image" Target="../media/image327.png"/><Relationship Id="rId341" Type="http://schemas.openxmlformats.org/officeDocument/2006/relationships/image" Target="../media/image399.png"/><Relationship Id="rId201" Type="http://schemas.openxmlformats.org/officeDocument/2006/relationships/image" Target="../media/image329.png"/><Relationship Id="rId222" Type="http://schemas.openxmlformats.org/officeDocument/2006/relationships/customXml" Target="../ink/ink339.xml"/><Relationship Id="rId243" Type="http://schemas.openxmlformats.org/officeDocument/2006/relationships/image" Target="../media/image350.png"/><Relationship Id="rId264" Type="http://schemas.openxmlformats.org/officeDocument/2006/relationships/customXml" Target="../ink/ink360.xml"/><Relationship Id="rId285" Type="http://schemas.openxmlformats.org/officeDocument/2006/relationships/image" Target="../media/image371.png"/><Relationship Id="rId17" Type="http://schemas.openxmlformats.org/officeDocument/2006/relationships/image" Target="../media/image237.png"/><Relationship Id="rId38" Type="http://schemas.openxmlformats.org/officeDocument/2006/relationships/customXml" Target="../ink/ink247.xml"/><Relationship Id="rId59" Type="http://schemas.openxmlformats.org/officeDocument/2006/relationships/image" Target="../media/image258.png"/><Relationship Id="rId103" Type="http://schemas.openxmlformats.org/officeDocument/2006/relationships/image" Target="../media/image280.png"/><Relationship Id="rId124" Type="http://schemas.openxmlformats.org/officeDocument/2006/relationships/customXml" Target="../ink/ink290.xml"/><Relationship Id="rId310" Type="http://schemas.openxmlformats.org/officeDocument/2006/relationships/customXml" Target="../ink/ink383.xml"/><Relationship Id="rId70" Type="http://schemas.openxmlformats.org/officeDocument/2006/relationships/customXml" Target="../ink/ink263.xml"/><Relationship Id="rId91" Type="http://schemas.openxmlformats.org/officeDocument/2006/relationships/image" Target="../media/image274.png"/><Relationship Id="rId145" Type="http://schemas.openxmlformats.org/officeDocument/2006/relationships/image" Target="../media/image301.png"/><Relationship Id="rId166" Type="http://schemas.openxmlformats.org/officeDocument/2006/relationships/customXml" Target="../ink/ink311.xml"/><Relationship Id="rId187" Type="http://schemas.openxmlformats.org/officeDocument/2006/relationships/image" Target="../media/image322.png"/><Relationship Id="rId331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34.xml"/><Relationship Id="rId233" Type="http://schemas.openxmlformats.org/officeDocument/2006/relationships/image" Target="../media/image345.png"/><Relationship Id="rId254" Type="http://schemas.openxmlformats.org/officeDocument/2006/relationships/customXml" Target="../ink/ink355.xml"/><Relationship Id="rId28" Type="http://schemas.openxmlformats.org/officeDocument/2006/relationships/customXml" Target="../ink/ink242.xml"/><Relationship Id="rId49" Type="http://schemas.openxmlformats.org/officeDocument/2006/relationships/image" Target="../media/image253.png"/><Relationship Id="rId114" Type="http://schemas.openxmlformats.org/officeDocument/2006/relationships/customXml" Target="../ink/ink285.xml"/><Relationship Id="rId275" Type="http://schemas.openxmlformats.org/officeDocument/2006/relationships/image" Target="../media/image366.png"/><Relationship Id="rId296" Type="http://schemas.openxmlformats.org/officeDocument/2006/relationships/customXml" Target="../ink/ink376.xml"/><Relationship Id="rId300" Type="http://schemas.openxmlformats.org/officeDocument/2006/relationships/customXml" Target="../ink/ink378.xml"/><Relationship Id="rId60" Type="http://schemas.openxmlformats.org/officeDocument/2006/relationships/customXml" Target="../ink/ink258.xml"/><Relationship Id="rId81" Type="http://schemas.openxmlformats.org/officeDocument/2006/relationships/image" Target="../media/image269.png"/><Relationship Id="rId135" Type="http://schemas.openxmlformats.org/officeDocument/2006/relationships/image" Target="../media/image296.png"/><Relationship Id="rId156" Type="http://schemas.openxmlformats.org/officeDocument/2006/relationships/customXml" Target="../ink/ink306.xml"/><Relationship Id="rId177" Type="http://schemas.openxmlformats.org/officeDocument/2006/relationships/image" Target="../media/image317.png"/><Relationship Id="rId198" Type="http://schemas.openxmlformats.org/officeDocument/2006/relationships/customXml" Target="../ink/ink327.xml"/><Relationship Id="rId321" Type="http://schemas.openxmlformats.org/officeDocument/2006/relationships/image" Target="../media/image389.png"/><Relationship Id="rId342" Type="http://schemas.openxmlformats.org/officeDocument/2006/relationships/customXml" Target="../ink/ink399.xml"/><Relationship Id="rId202" Type="http://schemas.openxmlformats.org/officeDocument/2006/relationships/customXml" Target="../ink/ink329.xml"/><Relationship Id="rId223" Type="http://schemas.openxmlformats.org/officeDocument/2006/relationships/image" Target="../media/image340.png"/><Relationship Id="rId244" Type="http://schemas.openxmlformats.org/officeDocument/2006/relationships/customXml" Target="../ink/ink350.xml"/><Relationship Id="rId18" Type="http://schemas.openxmlformats.org/officeDocument/2006/relationships/customXml" Target="../ink/ink237.xml"/><Relationship Id="rId39" Type="http://schemas.openxmlformats.org/officeDocument/2006/relationships/image" Target="../media/image248.png"/><Relationship Id="rId265" Type="http://schemas.openxmlformats.org/officeDocument/2006/relationships/image" Target="../media/image361.png"/><Relationship Id="rId286" Type="http://schemas.openxmlformats.org/officeDocument/2006/relationships/customXml" Target="../ink/ink371.xml"/><Relationship Id="rId50" Type="http://schemas.openxmlformats.org/officeDocument/2006/relationships/customXml" Target="../ink/ink253.xml"/><Relationship Id="rId104" Type="http://schemas.openxmlformats.org/officeDocument/2006/relationships/customXml" Target="../ink/ink280.xml"/><Relationship Id="rId125" Type="http://schemas.openxmlformats.org/officeDocument/2006/relationships/image" Target="../media/image291.png"/><Relationship Id="rId146" Type="http://schemas.openxmlformats.org/officeDocument/2006/relationships/customXml" Target="../ink/ink301.xml"/><Relationship Id="rId167" Type="http://schemas.openxmlformats.org/officeDocument/2006/relationships/image" Target="../media/image312.png"/><Relationship Id="rId188" Type="http://schemas.openxmlformats.org/officeDocument/2006/relationships/customXml" Target="../ink/ink322.xml"/><Relationship Id="rId311" Type="http://schemas.openxmlformats.org/officeDocument/2006/relationships/image" Target="../media/image384.png"/><Relationship Id="rId332" Type="http://schemas.openxmlformats.org/officeDocument/2006/relationships/customXml" Target="../ink/ink394.xml"/><Relationship Id="rId71" Type="http://schemas.openxmlformats.org/officeDocument/2006/relationships/image" Target="../media/image264.png"/><Relationship Id="rId92" Type="http://schemas.openxmlformats.org/officeDocument/2006/relationships/customXml" Target="../ink/ink274.xml"/><Relationship Id="rId213" Type="http://schemas.openxmlformats.org/officeDocument/2006/relationships/image" Target="../media/image335.png"/><Relationship Id="rId234" Type="http://schemas.openxmlformats.org/officeDocument/2006/relationships/customXml" Target="../ink/ink345.xml"/><Relationship Id="rId2" Type="http://schemas.openxmlformats.org/officeDocument/2006/relationships/customXml" Target="../ink/ink229.xml"/><Relationship Id="rId29" Type="http://schemas.openxmlformats.org/officeDocument/2006/relationships/image" Target="../media/image243.png"/><Relationship Id="rId255" Type="http://schemas.openxmlformats.org/officeDocument/2006/relationships/image" Target="../media/image356.png"/><Relationship Id="rId276" Type="http://schemas.openxmlformats.org/officeDocument/2006/relationships/customXml" Target="../ink/ink366.xml"/><Relationship Id="rId297" Type="http://schemas.openxmlformats.org/officeDocument/2006/relationships/image" Target="../media/image377.png"/><Relationship Id="rId40" Type="http://schemas.openxmlformats.org/officeDocument/2006/relationships/customXml" Target="../ink/ink248.xml"/><Relationship Id="rId115" Type="http://schemas.openxmlformats.org/officeDocument/2006/relationships/image" Target="../media/image286.png"/><Relationship Id="rId136" Type="http://schemas.openxmlformats.org/officeDocument/2006/relationships/customXml" Target="../ink/ink296.xml"/><Relationship Id="rId157" Type="http://schemas.openxmlformats.org/officeDocument/2006/relationships/image" Target="../media/image307.png"/><Relationship Id="rId178" Type="http://schemas.openxmlformats.org/officeDocument/2006/relationships/customXml" Target="../ink/ink317.xml"/><Relationship Id="rId301" Type="http://schemas.openxmlformats.org/officeDocument/2006/relationships/image" Target="../media/image379.png"/><Relationship Id="rId322" Type="http://schemas.openxmlformats.org/officeDocument/2006/relationships/customXml" Target="../ink/ink389.xml"/><Relationship Id="rId343" Type="http://schemas.openxmlformats.org/officeDocument/2006/relationships/image" Target="../media/image400.png"/><Relationship Id="rId61" Type="http://schemas.openxmlformats.org/officeDocument/2006/relationships/image" Target="../media/image259.png"/><Relationship Id="rId82" Type="http://schemas.openxmlformats.org/officeDocument/2006/relationships/customXml" Target="../ink/ink269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19" Type="http://schemas.openxmlformats.org/officeDocument/2006/relationships/image" Target="../media/image238.png"/><Relationship Id="rId224" Type="http://schemas.openxmlformats.org/officeDocument/2006/relationships/customXml" Target="../ink/ink340.xml"/><Relationship Id="rId245" Type="http://schemas.openxmlformats.org/officeDocument/2006/relationships/image" Target="../media/image351.png"/><Relationship Id="rId266" Type="http://schemas.openxmlformats.org/officeDocument/2006/relationships/customXml" Target="../ink/ink361.xml"/><Relationship Id="rId287" Type="http://schemas.openxmlformats.org/officeDocument/2006/relationships/image" Target="../media/image372.png"/><Relationship Id="rId30" Type="http://schemas.openxmlformats.org/officeDocument/2006/relationships/customXml" Target="../ink/ink243.xml"/><Relationship Id="rId105" Type="http://schemas.openxmlformats.org/officeDocument/2006/relationships/image" Target="../media/image281.png"/><Relationship Id="rId126" Type="http://schemas.openxmlformats.org/officeDocument/2006/relationships/customXml" Target="../ink/ink291.xml"/><Relationship Id="rId147" Type="http://schemas.openxmlformats.org/officeDocument/2006/relationships/image" Target="../media/image302.png"/><Relationship Id="rId168" Type="http://schemas.openxmlformats.org/officeDocument/2006/relationships/customXml" Target="../ink/ink312.xml"/><Relationship Id="rId312" Type="http://schemas.openxmlformats.org/officeDocument/2006/relationships/customXml" Target="../ink/ink384.xml"/><Relationship Id="rId333" Type="http://schemas.openxmlformats.org/officeDocument/2006/relationships/image" Target="../media/image395.png"/><Relationship Id="rId51" Type="http://schemas.openxmlformats.org/officeDocument/2006/relationships/image" Target="../media/image254.png"/><Relationship Id="rId72" Type="http://schemas.openxmlformats.org/officeDocument/2006/relationships/customXml" Target="../ink/ink264.xml"/><Relationship Id="rId93" Type="http://schemas.openxmlformats.org/officeDocument/2006/relationships/image" Target="../media/image275.png"/><Relationship Id="rId189" Type="http://schemas.openxmlformats.org/officeDocument/2006/relationships/image" Target="../media/image323.png"/><Relationship Id="rId3" Type="http://schemas.openxmlformats.org/officeDocument/2006/relationships/image" Target="../media/image230.png"/><Relationship Id="rId214" Type="http://schemas.openxmlformats.org/officeDocument/2006/relationships/customXml" Target="../ink/ink335.xml"/><Relationship Id="rId235" Type="http://schemas.openxmlformats.org/officeDocument/2006/relationships/image" Target="../media/image346.png"/><Relationship Id="rId256" Type="http://schemas.openxmlformats.org/officeDocument/2006/relationships/customXml" Target="../ink/ink356.xml"/><Relationship Id="rId277" Type="http://schemas.openxmlformats.org/officeDocument/2006/relationships/image" Target="../media/image367.png"/><Relationship Id="rId298" Type="http://schemas.openxmlformats.org/officeDocument/2006/relationships/customXml" Target="../ink/ink377.xml"/><Relationship Id="rId116" Type="http://schemas.openxmlformats.org/officeDocument/2006/relationships/customXml" Target="../ink/ink286.xml"/><Relationship Id="rId137" Type="http://schemas.openxmlformats.org/officeDocument/2006/relationships/image" Target="../media/image297.png"/><Relationship Id="rId158" Type="http://schemas.openxmlformats.org/officeDocument/2006/relationships/customXml" Target="../ink/ink307.xml"/><Relationship Id="rId302" Type="http://schemas.openxmlformats.org/officeDocument/2006/relationships/customXml" Target="../ink/ink379.xml"/><Relationship Id="rId323" Type="http://schemas.openxmlformats.org/officeDocument/2006/relationships/image" Target="../media/image390.png"/><Relationship Id="rId344" Type="http://schemas.openxmlformats.org/officeDocument/2006/relationships/customXml" Target="../ink/ink400.xml"/><Relationship Id="rId20" Type="http://schemas.openxmlformats.org/officeDocument/2006/relationships/customXml" Target="../ink/ink238.xml"/><Relationship Id="rId41" Type="http://schemas.openxmlformats.org/officeDocument/2006/relationships/image" Target="../media/image249.png"/><Relationship Id="rId62" Type="http://schemas.openxmlformats.org/officeDocument/2006/relationships/customXml" Target="../ink/ink259.xml"/><Relationship Id="rId83" Type="http://schemas.openxmlformats.org/officeDocument/2006/relationships/image" Target="../media/image270.png"/><Relationship Id="rId179" Type="http://schemas.openxmlformats.org/officeDocument/2006/relationships/image" Target="../media/image318.png"/><Relationship Id="rId190" Type="http://schemas.openxmlformats.org/officeDocument/2006/relationships/customXml" Target="../ink/ink323.xml"/><Relationship Id="rId204" Type="http://schemas.openxmlformats.org/officeDocument/2006/relationships/customXml" Target="../ink/ink330.xml"/><Relationship Id="rId225" Type="http://schemas.openxmlformats.org/officeDocument/2006/relationships/image" Target="../media/image341.png"/><Relationship Id="rId246" Type="http://schemas.openxmlformats.org/officeDocument/2006/relationships/customXml" Target="../ink/ink351.xml"/><Relationship Id="rId267" Type="http://schemas.openxmlformats.org/officeDocument/2006/relationships/image" Target="../media/image362.png"/><Relationship Id="rId288" Type="http://schemas.openxmlformats.org/officeDocument/2006/relationships/customXml" Target="../ink/ink372.xml"/><Relationship Id="rId106" Type="http://schemas.openxmlformats.org/officeDocument/2006/relationships/customXml" Target="../ink/ink281.xml"/><Relationship Id="rId127" Type="http://schemas.openxmlformats.org/officeDocument/2006/relationships/image" Target="../media/image292.png"/><Relationship Id="rId313" Type="http://schemas.openxmlformats.org/officeDocument/2006/relationships/image" Target="../media/image385.png"/><Relationship Id="rId10" Type="http://schemas.openxmlformats.org/officeDocument/2006/relationships/customXml" Target="../ink/ink233.xml"/><Relationship Id="rId31" Type="http://schemas.openxmlformats.org/officeDocument/2006/relationships/image" Target="../media/image244.png"/><Relationship Id="rId52" Type="http://schemas.openxmlformats.org/officeDocument/2006/relationships/customXml" Target="../ink/ink254.xml"/><Relationship Id="rId73" Type="http://schemas.openxmlformats.org/officeDocument/2006/relationships/image" Target="../media/image265.png"/><Relationship Id="rId94" Type="http://schemas.openxmlformats.org/officeDocument/2006/relationships/customXml" Target="../ink/ink275.xml"/><Relationship Id="rId148" Type="http://schemas.openxmlformats.org/officeDocument/2006/relationships/customXml" Target="../ink/ink302.xml"/><Relationship Id="rId169" Type="http://schemas.openxmlformats.org/officeDocument/2006/relationships/image" Target="../media/image313.png"/><Relationship Id="rId334" Type="http://schemas.openxmlformats.org/officeDocument/2006/relationships/customXml" Target="../ink/ink395.xml"/><Relationship Id="rId4" Type="http://schemas.openxmlformats.org/officeDocument/2006/relationships/customXml" Target="../ink/ink230.xml"/><Relationship Id="rId180" Type="http://schemas.openxmlformats.org/officeDocument/2006/relationships/customXml" Target="../ink/ink318.xml"/><Relationship Id="rId215" Type="http://schemas.openxmlformats.org/officeDocument/2006/relationships/image" Target="../media/image336.png"/><Relationship Id="rId236" Type="http://schemas.openxmlformats.org/officeDocument/2006/relationships/customXml" Target="../ink/ink346.xml"/><Relationship Id="rId257" Type="http://schemas.openxmlformats.org/officeDocument/2006/relationships/image" Target="../media/image357.png"/><Relationship Id="rId278" Type="http://schemas.openxmlformats.org/officeDocument/2006/relationships/customXml" Target="../ink/ink367.xml"/><Relationship Id="rId303" Type="http://schemas.openxmlformats.org/officeDocument/2006/relationships/image" Target="../media/image380.png"/><Relationship Id="rId42" Type="http://schemas.openxmlformats.org/officeDocument/2006/relationships/customXml" Target="../ink/ink249.xml"/><Relationship Id="rId84" Type="http://schemas.openxmlformats.org/officeDocument/2006/relationships/customXml" Target="../ink/ink270.xml"/><Relationship Id="rId138" Type="http://schemas.openxmlformats.org/officeDocument/2006/relationships/customXml" Target="../ink/ink297.xml"/><Relationship Id="rId345" Type="http://schemas.openxmlformats.org/officeDocument/2006/relationships/image" Target="../media/image401.png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352.png"/><Relationship Id="rId107" Type="http://schemas.openxmlformats.org/officeDocument/2006/relationships/image" Target="../media/image282.png"/><Relationship Id="rId289" Type="http://schemas.openxmlformats.org/officeDocument/2006/relationships/image" Target="../media/image373.png"/><Relationship Id="rId11" Type="http://schemas.openxmlformats.org/officeDocument/2006/relationships/image" Target="../media/image234.png"/><Relationship Id="rId53" Type="http://schemas.openxmlformats.org/officeDocument/2006/relationships/image" Target="../media/image255.png"/><Relationship Id="rId149" Type="http://schemas.openxmlformats.org/officeDocument/2006/relationships/image" Target="../media/image303.png"/><Relationship Id="rId314" Type="http://schemas.openxmlformats.org/officeDocument/2006/relationships/customXml" Target="../ink/ink385.xml"/><Relationship Id="rId95" Type="http://schemas.openxmlformats.org/officeDocument/2006/relationships/image" Target="../media/image276.png"/><Relationship Id="rId160" Type="http://schemas.openxmlformats.org/officeDocument/2006/relationships/customXml" Target="../ink/ink308.xml"/><Relationship Id="rId216" Type="http://schemas.openxmlformats.org/officeDocument/2006/relationships/customXml" Target="../ink/ink336.xml"/><Relationship Id="rId258" Type="http://schemas.openxmlformats.org/officeDocument/2006/relationships/customXml" Target="../ink/ink357.xml"/><Relationship Id="rId22" Type="http://schemas.openxmlformats.org/officeDocument/2006/relationships/customXml" Target="../ink/ink239.xml"/><Relationship Id="rId64" Type="http://schemas.openxmlformats.org/officeDocument/2006/relationships/customXml" Target="../ink/ink260.xml"/><Relationship Id="rId118" Type="http://schemas.openxmlformats.org/officeDocument/2006/relationships/customXml" Target="../ink/ink287.xml"/><Relationship Id="rId325" Type="http://schemas.openxmlformats.org/officeDocument/2006/relationships/image" Target="../media/image391.png"/><Relationship Id="rId171" Type="http://schemas.openxmlformats.org/officeDocument/2006/relationships/image" Target="../media/image314.png"/><Relationship Id="rId227" Type="http://schemas.openxmlformats.org/officeDocument/2006/relationships/image" Target="../media/image342.png"/><Relationship Id="rId269" Type="http://schemas.openxmlformats.org/officeDocument/2006/relationships/image" Target="../media/image363.png"/><Relationship Id="rId33" Type="http://schemas.openxmlformats.org/officeDocument/2006/relationships/image" Target="../media/image245.png"/><Relationship Id="rId129" Type="http://schemas.openxmlformats.org/officeDocument/2006/relationships/image" Target="../media/image293.png"/><Relationship Id="rId280" Type="http://schemas.openxmlformats.org/officeDocument/2006/relationships/customXml" Target="../ink/ink368.xml"/><Relationship Id="rId336" Type="http://schemas.openxmlformats.org/officeDocument/2006/relationships/customXml" Target="../ink/ink396.xml"/><Relationship Id="rId75" Type="http://schemas.openxmlformats.org/officeDocument/2006/relationships/image" Target="../media/image266.png"/><Relationship Id="rId140" Type="http://schemas.openxmlformats.org/officeDocument/2006/relationships/customXml" Target="../ink/ink298.xml"/><Relationship Id="rId182" Type="http://schemas.openxmlformats.org/officeDocument/2006/relationships/customXml" Target="../ink/ink319.xml"/><Relationship Id="rId6" Type="http://schemas.openxmlformats.org/officeDocument/2006/relationships/customXml" Target="../ink/ink231.xml"/><Relationship Id="rId238" Type="http://schemas.openxmlformats.org/officeDocument/2006/relationships/customXml" Target="../ink/ink347.xml"/><Relationship Id="rId291" Type="http://schemas.openxmlformats.org/officeDocument/2006/relationships/image" Target="../media/image374.png"/><Relationship Id="rId305" Type="http://schemas.openxmlformats.org/officeDocument/2006/relationships/image" Target="../media/image381.png"/><Relationship Id="rId347" Type="http://schemas.openxmlformats.org/officeDocument/2006/relationships/image" Target="../media/image402.png"/><Relationship Id="rId44" Type="http://schemas.openxmlformats.org/officeDocument/2006/relationships/customXml" Target="../ink/ink250.xml"/><Relationship Id="rId86" Type="http://schemas.openxmlformats.org/officeDocument/2006/relationships/customXml" Target="../ink/ink271.xml"/><Relationship Id="rId151" Type="http://schemas.openxmlformats.org/officeDocument/2006/relationships/image" Target="../media/image304.png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49" Type="http://schemas.openxmlformats.org/officeDocument/2006/relationships/image" Target="../media/image353.png"/><Relationship Id="rId13" Type="http://schemas.openxmlformats.org/officeDocument/2006/relationships/image" Target="../media/image235.png"/><Relationship Id="rId109" Type="http://schemas.openxmlformats.org/officeDocument/2006/relationships/image" Target="../media/image283.png"/><Relationship Id="rId260" Type="http://schemas.openxmlformats.org/officeDocument/2006/relationships/customXml" Target="../ink/ink358.xml"/><Relationship Id="rId316" Type="http://schemas.openxmlformats.org/officeDocument/2006/relationships/customXml" Target="../ink/ink386.xml"/><Relationship Id="rId55" Type="http://schemas.openxmlformats.org/officeDocument/2006/relationships/image" Target="../media/image256.png"/><Relationship Id="rId97" Type="http://schemas.openxmlformats.org/officeDocument/2006/relationships/image" Target="../media/image277.png"/><Relationship Id="rId120" Type="http://schemas.openxmlformats.org/officeDocument/2006/relationships/customXml" Target="../ink/ink288.xml"/><Relationship Id="rId162" Type="http://schemas.openxmlformats.org/officeDocument/2006/relationships/customXml" Target="../ink/ink309.xml"/><Relationship Id="rId218" Type="http://schemas.openxmlformats.org/officeDocument/2006/relationships/customXml" Target="../ink/ink337.xml"/><Relationship Id="rId271" Type="http://schemas.openxmlformats.org/officeDocument/2006/relationships/image" Target="../media/image364.png"/><Relationship Id="rId24" Type="http://schemas.openxmlformats.org/officeDocument/2006/relationships/customXml" Target="../ink/ink240.xml"/><Relationship Id="rId66" Type="http://schemas.openxmlformats.org/officeDocument/2006/relationships/customXml" Target="../ink/ink261.xml"/><Relationship Id="rId131" Type="http://schemas.openxmlformats.org/officeDocument/2006/relationships/image" Target="../media/image294.png"/><Relationship Id="rId327" Type="http://schemas.openxmlformats.org/officeDocument/2006/relationships/image" Target="../media/image392.png"/><Relationship Id="rId173" Type="http://schemas.openxmlformats.org/officeDocument/2006/relationships/image" Target="../media/image315.png"/><Relationship Id="rId229" Type="http://schemas.openxmlformats.org/officeDocument/2006/relationships/image" Target="../media/image343.png"/><Relationship Id="rId240" Type="http://schemas.openxmlformats.org/officeDocument/2006/relationships/customXml" Target="../ink/ink348.xml"/><Relationship Id="rId35" Type="http://schemas.openxmlformats.org/officeDocument/2006/relationships/image" Target="../media/image246.png"/><Relationship Id="rId77" Type="http://schemas.openxmlformats.org/officeDocument/2006/relationships/image" Target="../media/image267.png"/><Relationship Id="rId100" Type="http://schemas.openxmlformats.org/officeDocument/2006/relationships/customXml" Target="../ink/ink278.xml"/><Relationship Id="rId282" Type="http://schemas.openxmlformats.org/officeDocument/2006/relationships/customXml" Target="../ink/ink369.xml"/><Relationship Id="rId338" Type="http://schemas.openxmlformats.org/officeDocument/2006/relationships/customXml" Target="../ink/ink39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2.png"/><Relationship Id="rId299" Type="http://schemas.openxmlformats.org/officeDocument/2006/relationships/image" Target="../media/image553.png"/><Relationship Id="rId21" Type="http://schemas.openxmlformats.org/officeDocument/2006/relationships/image" Target="../media/image414.png"/><Relationship Id="rId63" Type="http://schemas.openxmlformats.org/officeDocument/2006/relationships/image" Target="../media/image435.png"/><Relationship Id="rId159" Type="http://schemas.openxmlformats.org/officeDocument/2006/relationships/image" Target="../media/image483.png"/><Relationship Id="rId324" Type="http://schemas.openxmlformats.org/officeDocument/2006/relationships/customXml" Target="../ink/ink565.xml"/><Relationship Id="rId170" Type="http://schemas.openxmlformats.org/officeDocument/2006/relationships/customXml" Target="../ink/ink488.xml"/><Relationship Id="rId226" Type="http://schemas.openxmlformats.org/officeDocument/2006/relationships/customXml" Target="../ink/ink516.xml"/><Relationship Id="rId268" Type="http://schemas.openxmlformats.org/officeDocument/2006/relationships/customXml" Target="../ink/ink537.xml"/><Relationship Id="rId32" Type="http://schemas.openxmlformats.org/officeDocument/2006/relationships/customXml" Target="../ink/ink419.xml"/><Relationship Id="rId74" Type="http://schemas.openxmlformats.org/officeDocument/2006/relationships/customXml" Target="../ink/ink440.xml"/><Relationship Id="rId128" Type="http://schemas.openxmlformats.org/officeDocument/2006/relationships/customXml" Target="../ink/ink467.xml"/><Relationship Id="rId5" Type="http://schemas.openxmlformats.org/officeDocument/2006/relationships/image" Target="../media/image406.png"/><Relationship Id="rId181" Type="http://schemas.openxmlformats.org/officeDocument/2006/relationships/image" Target="../media/image494.png"/><Relationship Id="rId237" Type="http://schemas.openxmlformats.org/officeDocument/2006/relationships/image" Target="../media/image522.png"/><Relationship Id="rId279" Type="http://schemas.openxmlformats.org/officeDocument/2006/relationships/image" Target="../media/image543.png"/><Relationship Id="rId43" Type="http://schemas.openxmlformats.org/officeDocument/2006/relationships/image" Target="../media/image425.png"/><Relationship Id="rId139" Type="http://schemas.openxmlformats.org/officeDocument/2006/relationships/image" Target="../media/image473.png"/><Relationship Id="rId290" Type="http://schemas.openxmlformats.org/officeDocument/2006/relationships/customXml" Target="../ink/ink548.xml"/><Relationship Id="rId304" Type="http://schemas.openxmlformats.org/officeDocument/2006/relationships/customXml" Target="../ink/ink555.xml"/><Relationship Id="rId85" Type="http://schemas.openxmlformats.org/officeDocument/2006/relationships/image" Target="../media/image446.png"/><Relationship Id="rId150" Type="http://schemas.openxmlformats.org/officeDocument/2006/relationships/customXml" Target="../ink/ink478.xml"/><Relationship Id="rId192" Type="http://schemas.openxmlformats.org/officeDocument/2006/relationships/customXml" Target="../ink/ink499.xml"/><Relationship Id="rId206" Type="http://schemas.openxmlformats.org/officeDocument/2006/relationships/customXml" Target="../ink/ink506.xml"/><Relationship Id="rId248" Type="http://schemas.openxmlformats.org/officeDocument/2006/relationships/customXml" Target="../ink/ink527.xml"/><Relationship Id="rId12" Type="http://schemas.openxmlformats.org/officeDocument/2006/relationships/customXml" Target="../ink/ink409.xml"/><Relationship Id="rId108" Type="http://schemas.openxmlformats.org/officeDocument/2006/relationships/customXml" Target="../ink/ink457.xml"/><Relationship Id="rId315" Type="http://schemas.openxmlformats.org/officeDocument/2006/relationships/image" Target="../media/image561.png"/><Relationship Id="rId54" Type="http://schemas.openxmlformats.org/officeDocument/2006/relationships/customXml" Target="../ink/ink430.xml"/><Relationship Id="rId96" Type="http://schemas.openxmlformats.org/officeDocument/2006/relationships/customXml" Target="../ink/ink451.xml"/><Relationship Id="rId161" Type="http://schemas.openxmlformats.org/officeDocument/2006/relationships/image" Target="../media/image484.png"/><Relationship Id="rId217" Type="http://schemas.openxmlformats.org/officeDocument/2006/relationships/image" Target="../media/image512.png"/><Relationship Id="rId259" Type="http://schemas.openxmlformats.org/officeDocument/2006/relationships/image" Target="../media/image533.png"/><Relationship Id="rId23" Type="http://schemas.openxmlformats.org/officeDocument/2006/relationships/image" Target="../media/image415.png"/><Relationship Id="rId119" Type="http://schemas.openxmlformats.org/officeDocument/2006/relationships/image" Target="../media/image463.png"/><Relationship Id="rId270" Type="http://schemas.openxmlformats.org/officeDocument/2006/relationships/customXml" Target="../ink/ink538.xml"/><Relationship Id="rId326" Type="http://schemas.openxmlformats.org/officeDocument/2006/relationships/customXml" Target="../ink/ink566.xml"/><Relationship Id="rId65" Type="http://schemas.openxmlformats.org/officeDocument/2006/relationships/image" Target="../media/image436.png"/><Relationship Id="rId130" Type="http://schemas.openxmlformats.org/officeDocument/2006/relationships/customXml" Target="../ink/ink468.xml"/><Relationship Id="rId172" Type="http://schemas.openxmlformats.org/officeDocument/2006/relationships/customXml" Target="../ink/ink489.xml"/><Relationship Id="rId228" Type="http://schemas.openxmlformats.org/officeDocument/2006/relationships/customXml" Target="../ink/ink517.xml"/><Relationship Id="rId281" Type="http://schemas.openxmlformats.org/officeDocument/2006/relationships/image" Target="../media/image544.png"/><Relationship Id="rId34" Type="http://schemas.openxmlformats.org/officeDocument/2006/relationships/customXml" Target="../ink/ink420.xml"/><Relationship Id="rId76" Type="http://schemas.openxmlformats.org/officeDocument/2006/relationships/customXml" Target="../ink/ink441.xml"/><Relationship Id="rId141" Type="http://schemas.openxmlformats.org/officeDocument/2006/relationships/image" Target="../media/image474.png"/><Relationship Id="rId7" Type="http://schemas.openxmlformats.org/officeDocument/2006/relationships/image" Target="../media/image407.png"/><Relationship Id="rId162" Type="http://schemas.openxmlformats.org/officeDocument/2006/relationships/customXml" Target="../ink/ink484.xml"/><Relationship Id="rId183" Type="http://schemas.openxmlformats.org/officeDocument/2006/relationships/image" Target="../media/image495.png"/><Relationship Id="rId218" Type="http://schemas.openxmlformats.org/officeDocument/2006/relationships/customXml" Target="../ink/ink512.xml"/><Relationship Id="rId239" Type="http://schemas.openxmlformats.org/officeDocument/2006/relationships/image" Target="../media/image523.png"/><Relationship Id="rId250" Type="http://schemas.openxmlformats.org/officeDocument/2006/relationships/customXml" Target="../ink/ink528.xml"/><Relationship Id="rId271" Type="http://schemas.openxmlformats.org/officeDocument/2006/relationships/image" Target="../media/image539.png"/><Relationship Id="rId292" Type="http://schemas.openxmlformats.org/officeDocument/2006/relationships/customXml" Target="../ink/ink549.xml"/><Relationship Id="rId306" Type="http://schemas.openxmlformats.org/officeDocument/2006/relationships/customXml" Target="../ink/ink556.xml"/><Relationship Id="rId24" Type="http://schemas.openxmlformats.org/officeDocument/2006/relationships/customXml" Target="../ink/ink415.xml"/><Relationship Id="rId45" Type="http://schemas.openxmlformats.org/officeDocument/2006/relationships/image" Target="../media/image426.png"/><Relationship Id="rId66" Type="http://schemas.openxmlformats.org/officeDocument/2006/relationships/customXml" Target="../ink/ink436.xml"/><Relationship Id="rId87" Type="http://schemas.openxmlformats.org/officeDocument/2006/relationships/image" Target="../media/image447.png"/><Relationship Id="rId110" Type="http://schemas.openxmlformats.org/officeDocument/2006/relationships/customXml" Target="../ink/ink458.xml"/><Relationship Id="rId131" Type="http://schemas.openxmlformats.org/officeDocument/2006/relationships/image" Target="../media/image469.png"/><Relationship Id="rId327" Type="http://schemas.openxmlformats.org/officeDocument/2006/relationships/image" Target="../media/image567.png"/><Relationship Id="rId152" Type="http://schemas.openxmlformats.org/officeDocument/2006/relationships/customXml" Target="../ink/ink479.xml"/><Relationship Id="rId173" Type="http://schemas.openxmlformats.org/officeDocument/2006/relationships/image" Target="../media/image490.png"/><Relationship Id="rId194" Type="http://schemas.openxmlformats.org/officeDocument/2006/relationships/customXml" Target="../ink/ink500.xml"/><Relationship Id="rId208" Type="http://schemas.openxmlformats.org/officeDocument/2006/relationships/customXml" Target="../ink/ink507.xml"/><Relationship Id="rId229" Type="http://schemas.openxmlformats.org/officeDocument/2006/relationships/image" Target="../media/image518.png"/><Relationship Id="rId240" Type="http://schemas.openxmlformats.org/officeDocument/2006/relationships/customXml" Target="../ink/ink523.xml"/><Relationship Id="rId261" Type="http://schemas.openxmlformats.org/officeDocument/2006/relationships/image" Target="../media/image534.png"/><Relationship Id="rId14" Type="http://schemas.openxmlformats.org/officeDocument/2006/relationships/customXml" Target="../ink/ink410.xml"/><Relationship Id="rId35" Type="http://schemas.openxmlformats.org/officeDocument/2006/relationships/image" Target="../media/image421.png"/><Relationship Id="rId56" Type="http://schemas.openxmlformats.org/officeDocument/2006/relationships/customXml" Target="../ink/ink431.xml"/><Relationship Id="rId77" Type="http://schemas.openxmlformats.org/officeDocument/2006/relationships/image" Target="../media/image442.png"/><Relationship Id="rId100" Type="http://schemas.openxmlformats.org/officeDocument/2006/relationships/customXml" Target="../ink/ink453.xml"/><Relationship Id="rId282" Type="http://schemas.openxmlformats.org/officeDocument/2006/relationships/customXml" Target="../ink/ink544.xml"/><Relationship Id="rId317" Type="http://schemas.openxmlformats.org/officeDocument/2006/relationships/image" Target="../media/image562.png"/><Relationship Id="rId8" Type="http://schemas.openxmlformats.org/officeDocument/2006/relationships/customXml" Target="../ink/ink407.xml"/><Relationship Id="rId98" Type="http://schemas.openxmlformats.org/officeDocument/2006/relationships/customXml" Target="../ink/ink452.xml"/><Relationship Id="rId121" Type="http://schemas.openxmlformats.org/officeDocument/2006/relationships/image" Target="../media/image464.png"/><Relationship Id="rId142" Type="http://schemas.openxmlformats.org/officeDocument/2006/relationships/customXml" Target="../ink/ink474.xml"/><Relationship Id="rId163" Type="http://schemas.openxmlformats.org/officeDocument/2006/relationships/image" Target="../media/image485.png"/><Relationship Id="rId184" Type="http://schemas.openxmlformats.org/officeDocument/2006/relationships/customXml" Target="../ink/ink495.xml"/><Relationship Id="rId219" Type="http://schemas.openxmlformats.org/officeDocument/2006/relationships/image" Target="../media/image513.png"/><Relationship Id="rId230" Type="http://schemas.openxmlformats.org/officeDocument/2006/relationships/customXml" Target="../ink/ink518.xml"/><Relationship Id="rId251" Type="http://schemas.openxmlformats.org/officeDocument/2006/relationships/image" Target="../media/image529.png"/><Relationship Id="rId25" Type="http://schemas.openxmlformats.org/officeDocument/2006/relationships/image" Target="../media/image416.png"/><Relationship Id="rId46" Type="http://schemas.openxmlformats.org/officeDocument/2006/relationships/customXml" Target="../ink/ink426.xml"/><Relationship Id="rId67" Type="http://schemas.openxmlformats.org/officeDocument/2006/relationships/image" Target="../media/image437.png"/><Relationship Id="rId272" Type="http://schemas.openxmlformats.org/officeDocument/2006/relationships/customXml" Target="../ink/ink539.xml"/><Relationship Id="rId293" Type="http://schemas.openxmlformats.org/officeDocument/2006/relationships/image" Target="../media/image550.png"/><Relationship Id="rId307" Type="http://schemas.openxmlformats.org/officeDocument/2006/relationships/image" Target="../media/image557.png"/><Relationship Id="rId88" Type="http://schemas.openxmlformats.org/officeDocument/2006/relationships/customXml" Target="../ink/ink447.xml"/><Relationship Id="rId111" Type="http://schemas.openxmlformats.org/officeDocument/2006/relationships/image" Target="../media/image459.png"/><Relationship Id="rId132" Type="http://schemas.openxmlformats.org/officeDocument/2006/relationships/customXml" Target="../ink/ink469.xml"/><Relationship Id="rId153" Type="http://schemas.openxmlformats.org/officeDocument/2006/relationships/image" Target="../media/image480.png"/><Relationship Id="rId174" Type="http://schemas.openxmlformats.org/officeDocument/2006/relationships/customXml" Target="../ink/ink490.xml"/><Relationship Id="rId195" Type="http://schemas.openxmlformats.org/officeDocument/2006/relationships/image" Target="../media/image501.png"/><Relationship Id="rId209" Type="http://schemas.openxmlformats.org/officeDocument/2006/relationships/image" Target="../media/image508.png"/><Relationship Id="rId220" Type="http://schemas.openxmlformats.org/officeDocument/2006/relationships/customXml" Target="../ink/ink513.xml"/><Relationship Id="rId241" Type="http://schemas.openxmlformats.org/officeDocument/2006/relationships/image" Target="../media/image524.png"/><Relationship Id="rId15" Type="http://schemas.openxmlformats.org/officeDocument/2006/relationships/image" Target="../media/image411.png"/><Relationship Id="rId36" Type="http://schemas.openxmlformats.org/officeDocument/2006/relationships/customXml" Target="../ink/ink421.xml"/><Relationship Id="rId57" Type="http://schemas.openxmlformats.org/officeDocument/2006/relationships/image" Target="../media/image432.png"/><Relationship Id="rId262" Type="http://schemas.openxmlformats.org/officeDocument/2006/relationships/customXml" Target="../ink/ink534.xml"/><Relationship Id="rId283" Type="http://schemas.openxmlformats.org/officeDocument/2006/relationships/image" Target="../media/image545.png"/><Relationship Id="rId318" Type="http://schemas.openxmlformats.org/officeDocument/2006/relationships/customXml" Target="../ink/ink562.xml"/><Relationship Id="rId78" Type="http://schemas.openxmlformats.org/officeDocument/2006/relationships/customXml" Target="../ink/ink442.xml"/><Relationship Id="rId99" Type="http://schemas.openxmlformats.org/officeDocument/2006/relationships/image" Target="../media/image453.png"/><Relationship Id="rId101" Type="http://schemas.openxmlformats.org/officeDocument/2006/relationships/image" Target="../media/image454.png"/><Relationship Id="rId122" Type="http://schemas.openxmlformats.org/officeDocument/2006/relationships/customXml" Target="../ink/ink464.xml"/><Relationship Id="rId143" Type="http://schemas.openxmlformats.org/officeDocument/2006/relationships/image" Target="../media/image475.png"/><Relationship Id="rId164" Type="http://schemas.openxmlformats.org/officeDocument/2006/relationships/customXml" Target="../ink/ink485.xml"/><Relationship Id="rId185" Type="http://schemas.openxmlformats.org/officeDocument/2006/relationships/image" Target="../media/image496.png"/><Relationship Id="rId9" Type="http://schemas.openxmlformats.org/officeDocument/2006/relationships/image" Target="../media/image408.png"/><Relationship Id="rId210" Type="http://schemas.openxmlformats.org/officeDocument/2006/relationships/customXml" Target="../ink/ink508.xml"/><Relationship Id="rId26" Type="http://schemas.openxmlformats.org/officeDocument/2006/relationships/customXml" Target="../ink/ink416.xml"/><Relationship Id="rId231" Type="http://schemas.openxmlformats.org/officeDocument/2006/relationships/image" Target="../media/image519.png"/><Relationship Id="rId252" Type="http://schemas.openxmlformats.org/officeDocument/2006/relationships/customXml" Target="../ink/ink529.xml"/><Relationship Id="rId273" Type="http://schemas.openxmlformats.org/officeDocument/2006/relationships/image" Target="../media/image540.png"/><Relationship Id="rId294" Type="http://schemas.openxmlformats.org/officeDocument/2006/relationships/customXml" Target="../ink/ink550.xml"/><Relationship Id="rId308" Type="http://schemas.openxmlformats.org/officeDocument/2006/relationships/customXml" Target="../ink/ink557.xml"/><Relationship Id="rId47" Type="http://schemas.openxmlformats.org/officeDocument/2006/relationships/image" Target="../media/image427.png"/><Relationship Id="rId68" Type="http://schemas.openxmlformats.org/officeDocument/2006/relationships/customXml" Target="../ink/ink437.xml"/><Relationship Id="rId89" Type="http://schemas.openxmlformats.org/officeDocument/2006/relationships/image" Target="../media/image448.png"/><Relationship Id="rId112" Type="http://schemas.openxmlformats.org/officeDocument/2006/relationships/customXml" Target="../ink/ink459.xml"/><Relationship Id="rId133" Type="http://schemas.openxmlformats.org/officeDocument/2006/relationships/image" Target="../media/image470.png"/><Relationship Id="rId154" Type="http://schemas.openxmlformats.org/officeDocument/2006/relationships/customXml" Target="../ink/ink480.xml"/><Relationship Id="rId175" Type="http://schemas.openxmlformats.org/officeDocument/2006/relationships/image" Target="../media/image491.png"/><Relationship Id="rId196" Type="http://schemas.openxmlformats.org/officeDocument/2006/relationships/customXml" Target="../ink/ink501.xml"/><Relationship Id="rId200" Type="http://schemas.openxmlformats.org/officeDocument/2006/relationships/customXml" Target="../ink/ink503.xml"/><Relationship Id="rId16" Type="http://schemas.openxmlformats.org/officeDocument/2006/relationships/customXml" Target="../ink/ink411.xml"/><Relationship Id="rId221" Type="http://schemas.openxmlformats.org/officeDocument/2006/relationships/image" Target="../media/image514.png"/><Relationship Id="rId242" Type="http://schemas.openxmlformats.org/officeDocument/2006/relationships/customXml" Target="../ink/ink524.xml"/><Relationship Id="rId263" Type="http://schemas.openxmlformats.org/officeDocument/2006/relationships/image" Target="../media/image535.png"/><Relationship Id="rId284" Type="http://schemas.openxmlformats.org/officeDocument/2006/relationships/customXml" Target="../ink/ink545.xml"/><Relationship Id="rId319" Type="http://schemas.openxmlformats.org/officeDocument/2006/relationships/image" Target="../media/image563.png"/><Relationship Id="rId37" Type="http://schemas.openxmlformats.org/officeDocument/2006/relationships/image" Target="../media/image422.png"/><Relationship Id="rId58" Type="http://schemas.openxmlformats.org/officeDocument/2006/relationships/customXml" Target="../ink/ink432.xml"/><Relationship Id="rId79" Type="http://schemas.openxmlformats.org/officeDocument/2006/relationships/image" Target="../media/image443.png"/><Relationship Id="rId102" Type="http://schemas.openxmlformats.org/officeDocument/2006/relationships/customXml" Target="../ink/ink454.xml"/><Relationship Id="rId123" Type="http://schemas.openxmlformats.org/officeDocument/2006/relationships/image" Target="../media/image465.png"/><Relationship Id="rId144" Type="http://schemas.openxmlformats.org/officeDocument/2006/relationships/customXml" Target="../ink/ink475.xml"/><Relationship Id="rId90" Type="http://schemas.openxmlformats.org/officeDocument/2006/relationships/customXml" Target="../ink/ink448.xml"/><Relationship Id="rId165" Type="http://schemas.openxmlformats.org/officeDocument/2006/relationships/image" Target="../media/image486.png"/><Relationship Id="rId186" Type="http://schemas.openxmlformats.org/officeDocument/2006/relationships/customXml" Target="../ink/ink496.xml"/><Relationship Id="rId211" Type="http://schemas.openxmlformats.org/officeDocument/2006/relationships/image" Target="../media/image509.png"/><Relationship Id="rId232" Type="http://schemas.openxmlformats.org/officeDocument/2006/relationships/customXml" Target="../ink/ink519.xml"/><Relationship Id="rId253" Type="http://schemas.openxmlformats.org/officeDocument/2006/relationships/image" Target="../media/image530.png"/><Relationship Id="rId274" Type="http://schemas.openxmlformats.org/officeDocument/2006/relationships/customXml" Target="../ink/ink540.xml"/><Relationship Id="rId295" Type="http://schemas.openxmlformats.org/officeDocument/2006/relationships/image" Target="../media/image551.png"/><Relationship Id="rId309" Type="http://schemas.openxmlformats.org/officeDocument/2006/relationships/image" Target="../media/image558.png"/><Relationship Id="rId27" Type="http://schemas.openxmlformats.org/officeDocument/2006/relationships/image" Target="../media/image417.png"/><Relationship Id="rId48" Type="http://schemas.openxmlformats.org/officeDocument/2006/relationships/customXml" Target="../ink/ink427.xml"/><Relationship Id="rId69" Type="http://schemas.openxmlformats.org/officeDocument/2006/relationships/image" Target="../media/image438.png"/><Relationship Id="rId113" Type="http://schemas.openxmlformats.org/officeDocument/2006/relationships/image" Target="../media/image460.png"/><Relationship Id="rId134" Type="http://schemas.openxmlformats.org/officeDocument/2006/relationships/customXml" Target="../ink/ink470.xml"/><Relationship Id="rId320" Type="http://schemas.openxmlformats.org/officeDocument/2006/relationships/customXml" Target="../ink/ink563.xml"/><Relationship Id="rId80" Type="http://schemas.openxmlformats.org/officeDocument/2006/relationships/customXml" Target="../ink/ink443.xml"/><Relationship Id="rId155" Type="http://schemas.openxmlformats.org/officeDocument/2006/relationships/image" Target="../media/image481.png"/><Relationship Id="rId176" Type="http://schemas.openxmlformats.org/officeDocument/2006/relationships/customXml" Target="../ink/ink491.xml"/><Relationship Id="rId197" Type="http://schemas.openxmlformats.org/officeDocument/2006/relationships/image" Target="../media/image502.png"/><Relationship Id="rId201" Type="http://schemas.openxmlformats.org/officeDocument/2006/relationships/image" Target="../media/image504.png"/><Relationship Id="rId222" Type="http://schemas.openxmlformats.org/officeDocument/2006/relationships/customXml" Target="../ink/ink514.xml"/><Relationship Id="rId243" Type="http://schemas.openxmlformats.org/officeDocument/2006/relationships/image" Target="../media/image525.png"/><Relationship Id="rId264" Type="http://schemas.openxmlformats.org/officeDocument/2006/relationships/customXml" Target="../ink/ink535.xml"/><Relationship Id="rId285" Type="http://schemas.openxmlformats.org/officeDocument/2006/relationships/image" Target="../media/image546.png"/><Relationship Id="rId17" Type="http://schemas.openxmlformats.org/officeDocument/2006/relationships/image" Target="../media/image412.png"/><Relationship Id="rId38" Type="http://schemas.openxmlformats.org/officeDocument/2006/relationships/customXml" Target="../ink/ink422.xml"/><Relationship Id="rId59" Type="http://schemas.openxmlformats.org/officeDocument/2006/relationships/image" Target="../media/image433.png"/><Relationship Id="rId103" Type="http://schemas.openxmlformats.org/officeDocument/2006/relationships/image" Target="../media/image455.png"/><Relationship Id="rId124" Type="http://schemas.openxmlformats.org/officeDocument/2006/relationships/customXml" Target="../ink/ink465.xml"/><Relationship Id="rId310" Type="http://schemas.openxmlformats.org/officeDocument/2006/relationships/customXml" Target="../ink/ink558.xml"/><Relationship Id="rId70" Type="http://schemas.openxmlformats.org/officeDocument/2006/relationships/customXml" Target="../ink/ink438.xml"/><Relationship Id="rId91" Type="http://schemas.openxmlformats.org/officeDocument/2006/relationships/image" Target="../media/image449.png"/><Relationship Id="rId145" Type="http://schemas.openxmlformats.org/officeDocument/2006/relationships/image" Target="../media/image476.png"/><Relationship Id="rId166" Type="http://schemas.openxmlformats.org/officeDocument/2006/relationships/customXml" Target="../ink/ink486.xml"/><Relationship Id="rId187" Type="http://schemas.openxmlformats.org/officeDocument/2006/relationships/image" Target="../media/image4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9.xml"/><Relationship Id="rId233" Type="http://schemas.openxmlformats.org/officeDocument/2006/relationships/image" Target="../media/image520.png"/><Relationship Id="rId254" Type="http://schemas.openxmlformats.org/officeDocument/2006/relationships/customXml" Target="../ink/ink530.xml"/><Relationship Id="rId28" Type="http://schemas.openxmlformats.org/officeDocument/2006/relationships/customXml" Target="../ink/ink417.xml"/><Relationship Id="rId49" Type="http://schemas.openxmlformats.org/officeDocument/2006/relationships/image" Target="../media/image428.png"/><Relationship Id="rId114" Type="http://schemas.openxmlformats.org/officeDocument/2006/relationships/customXml" Target="../ink/ink460.xml"/><Relationship Id="rId275" Type="http://schemas.openxmlformats.org/officeDocument/2006/relationships/image" Target="../media/image541.png"/><Relationship Id="rId296" Type="http://schemas.openxmlformats.org/officeDocument/2006/relationships/customXml" Target="../ink/ink551.xml"/><Relationship Id="rId300" Type="http://schemas.openxmlformats.org/officeDocument/2006/relationships/customXml" Target="../ink/ink553.xml"/><Relationship Id="rId60" Type="http://schemas.openxmlformats.org/officeDocument/2006/relationships/customXml" Target="../ink/ink433.xml"/><Relationship Id="rId81" Type="http://schemas.openxmlformats.org/officeDocument/2006/relationships/image" Target="../media/image444.png"/><Relationship Id="rId135" Type="http://schemas.openxmlformats.org/officeDocument/2006/relationships/image" Target="../media/image471.png"/><Relationship Id="rId156" Type="http://schemas.openxmlformats.org/officeDocument/2006/relationships/customXml" Target="../ink/ink481.xml"/><Relationship Id="rId177" Type="http://schemas.openxmlformats.org/officeDocument/2006/relationships/image" Target="../media/image492.png"/><Relationship Id="rId198" Type="http://schemas.openxmlformats.org/officeDocument/2006/relationships/customXml" Target="../ink/ink502.xml"/><Relationship Id="rId321" Type="http://schemas.openxmlformats.org/officeDocument/2006/relationships/image" Target="../media/image564.png"/><Relationship Id="rId202" Type="http://schemas.openxmlformats.org/officeDocument/2006/relationships/customXml" Target="../ink/ink504.xml"/><Relationship Id="rId223" Type="http://schemas.openxmlformats.org/officeDocument/2006/relationships/image" Target="../media/image515.png"/><Relationship Id="rId244" Type="http://schemas.openxmlformats.org/officeDocument/2006/relationships/customXml" Target="../ink/ink525.xml"/><Relationship Id="rId18" Type="http://schemas.openxmlformats.org/officeDocument/2006/relationships/customXml" Target="../ink/ink412.xml"/><Relationship Id="rId39" Type="http://schemas.openxmlformats.org/officeDocument/2006/relationships/image" Target="../media/image423.png"/><Relationship Id="rId265" Type="http://schemas.openxmlformats.org/officeDocument/2006/relationships/image" Target="../media/image536.png"/><Relationship Id="rId286" Type="http://schemas.openxmlformats.org/officeDocument/2006/relationships/customXml" Target="../ink/ink546.xml"/><Relationship Id="rId50" Type="http://schemas.openxmlformats.org/officeDocument/2006/relationships/customXml" Target="../ink/ink428.xml"/><Relationship Id="rId104" Type="http://schemas.openxmlformats.org/officeDocument/2006/relationships/customXml" Target="../ink/ink455.xml"/><Relationship Id="rId125" Type="http://schemas.openxmlformats.org/officeDocument/2006/relationships/image" Target="../media/image466.png"/><Relationship Id="rId146" Type="http://schemas.openxmlformats.org/officeDocument/2006/relationships/customXml" Target="../ink/ink476.xml"/><Relationship Id="rId167" Type="http://schemas.openxmlformats.org/officeDocument/2006/relationships/image" Target="../media/image487.png"/><Relationship Id="rId188" Type="http://schemas.openxmlformats.org/officeDocument/2006/relationships/customXml" Target="../ink/ink497.xml"/><Relationship Id="rId311" Type="http://schemas.openxmlformats.org/officeDocument/2006/relationships/image" Target="../media/image559.png"/><Relationship Id="rId71" Type="http://schemas.openxmlformats.org/officeDocument/2006/relationships/image" Target="../media/image439.png"/><Relationship Id="rId92" Type="http://schemas.openxmlformats.org/officeDocument/2006/relationships/customXml" Target="../ink/ink449.xml"/><Relationship Id="rId213" Type="http://schemas.openxmlformats.org/officeDocument/2006/relationships/image" Target="../media/image510.png"/><Relationship Id="rId234" Type="http://schemas.openxmlformats.org/officeDocument/2006/relationships/customXml" Target="../ink/ink520.xml"/><Relationship Id="rId2" Type="http://schemas.openxmlformats.org/officeDocument/2006/relationships/customXml" Target="../ink/ink404.xml"/><Relationship Id="rId29" Type="http://schemas.openxmlformats.org/officeDocument/2006/relationships/image" Target="../media/image418.png"/><Relationship Id="rId255" Type="http://schemas.openxmlformats.org/officeDocument/2006/relationships/image" Target="../media/image531.png"/><Relationship Id="rId276" Type="http://schemas.openxmlformats.org/officeDocument/2006/relationships/customXml" Target="../ink/ink541.xml"/><Relationship Id="rId297" Type="http://schemas.openxmlformats.org/officeDocument/2006/relationships/image" Target="../media/image552.png"/><Relationship Id="rId40" Type="http://schemas.openxmlformats.org/officeDocument/2006/relationships/customXml" Target="../ink/ink423.xml"/><Relationship Id="rId115" Type="http://schemas.openxmlformats.org/officeDocument/2006/relationships/image" Target="../media/image461.png"/><Relationship Id="rId136" Type="http://schemas.openxmlformats.org/officeDocument/2006/relationships/customXml" Target="../ink/ink471.xml"/><Relationship Id="rId157" Type="http://schemas.openxmlformats.org/officeDocument/2006/relationships/image" Target="../media/image482.png"/><Relationship Id="rId178" Type="http://schemas.openxmlformats.org/officeDocument/2006/relationships/customXml" Target="../ink/ink492.xml"/><Relationship Id="rId301" Type="http://schemas.openxmlformats.org/officeDocument/2006/relationships/image" Target="../media/image554.png"/><Relationship Id="rId322" Type="http://schemas.openxmlformats.org/officeDocument/2006/relationships/customXml" Target="../ink/ink564.xml"/><Relationship Id="rId61" Type="http://schemas.openxmlformats.org/officeDocument/2006/relationships/image" Target="../media/image434.png"/><Relationship Id="rId82" Type="http://schemas.openxmlformats.org/officeDocument/2006/relationships/customXml" Target="../ink/ink444.xml"/><Relationship Id="rId199" Type="http://schemas.openxmlformats.org/officeDocument/2006/relationships/image" Target="../media/image503.png"/><Relationship Id="rId203" Type="http://schemas.openxmlformats.org/officeDocument/2006/relationships/image" Target="../media/image505.png"/><Relationship Id="rId19" Type="http://schemas.openxmlformats.org/officeDocument/2006/relationships/image" Target="../media/image413.png"/><Relationship Id="rId224" Type="http://schemas.openxmlformats.org/officeDocument/2006/relationships/customXml" Target="../ink/ink515.xml"/><Relationship Id="rId245" Type="http://schemas.openxmlformats.org/officeDocument/2006/relationships/image" Target="../media/image526.png"/><Relationship Id="rId266" Type="http://schemas.openxmlformats.org/officeDocument/2006/relationships/customXml" Target="../ink/ink536.xml"/><Relationship Id="rId287" Type="http://schemas.openxmlformats.org/officeDocument/2006/relationships/image" Target="../media/image547.png"/><Relationship Id="rId30" Type="http://schemas.openxmlformats.org/officeDocument/2006/relationships/customXml" Target="../ink/ink418.xml"/><Relationship Id="rId105" Type="http://schemas.openxmlformats.org/officeDocument/2006/relationships/image" Target="../media/image456.png"/><Relationship Id="rId126" Type="http://schemas.openxmlformats.org/officeDocument/2006/relationships/customXml" Target="../ink/ink466.xml"/><Relationship Id="rId147" Type="http://schemas.openxmlformats.org/officeDocument/2006/relationships/image" Target="../media/image477.png"/><Relationship Id="rId168" Type="http://schemas.openxmlformats.org/officeDocument/2006/relationships/customXml" Target="../ink/ink487.xml"/><Relationship Id="rId312" Type="http://schemas.openxmlformats.org/officeDocument/2006/relationships/customXml" Target="../ink/ink559.xml"/><Relationship Id="rId51" Type="http://schemas.openxmlformats.org/officeDocument/2006/relationships/image" Target="../media/image429.png"/><Relationship Id="rId72" Type="http://schemas.openxmlformats.org/officeDocument/2006/relationships/customXml" Target="../ink/ink439.xml"/><Relationship Id="rId93" Type="http://schemas.openxmlformats.org/officeDocument/2006/relationships/image" Target="../media/image450.png"/><Relationship Id="rId189" Type="http://schemas.openxmlformats.org/officeDocument/2006/relationships/image" Target="../media/image498.png"/><Relationship Id="rId3" Type="http://schemas.openxmlformats.org/officeDocument/2006/relationships/image" Target="../media/image405.png"/><Relationship Id="rId214" Type="http://schemas.openxmlformats.org/officeDocument/2006/relationships/customXml" Target="../ink/ink510.xml"/><Relationship Id="rId235" Type="http://schemas.openxmlformats.org/officeDocument/2006/relationships/image" Target="../media/image521.png"/><Relationship Id="rId256" Type="http://schemas.openxmlformats.org/officeDocument/2006/relationships/customXml" Target="../ink/ink531.xml"/><Relationship Id="rId277" Type="http://schemas.openxmlformats.org/officeDocument/2006/relationships/image" Target="../media/image542.png"/><Relationship Id="rId298" Type="http://schemas.openxmlformats.org/officeDocument/2006/relationships/customXml" Target="../ink/ink552.xml"/><Relationship Id="rId116" Type="http://schemas.openxmlformats.org/officeDocument/2006/relationships/customXml" Target="../ink/ink461.xml"/><Relationship Id="rId137" Type="http://schemas.openxmlformats.org/officeDocument/2006/relationships/image" Target="../media/image472.png"/><Relationship Id="rId158" Type="http://schemas.openxmlformats.org/officeDocument/2006/relationships/customXml" Target="../ink/ink482.xml"/><Relationship Id="rId302" Type="http://schemas.openxmlformats.org/officeDocument/2006/relationships/customXml" Target="../ink/ink554.xml"/><Relationship Id="rId323" Type="http://schemas.openxmlformats.org/officeDocument/2006/relationships/image" Target="../media/image565.png"/><Relationship Id="rId20" Type="http://schemas.openxmlformats.org/officeDocument/2006/relationships/customXml" Target="../ink/ink413.xml"/><Relationship Id="rId41" Type="http://schemas.openxmlformats.org/officeDocument/2006/relationships/image" Target="../media/image424.png"/><Relationship Id="rId62" Type="http://schemas.openxmlformats.org/officeDocument/2006/relationships/customXml" Target="../ink/ink434.xml"/><Relationship Id="rId83" Type="http://schemas.openxmlformats.org/officeDocument/2006/relationships/image" Target="../media/image445.png"/><Relationship Id="rId179" Type="http://schemas.openxmlformats.org/officeDocument/2006/relationships/image" Target="../media/image493.png"/><Relationship Id="rId190" Type="http://schemas.openxmlformats.org/officeDocument/2006/relationships/customXml" Target="../ink/ink498.xml"/><Relationship Id="rId204" Type="http://schemas.openxmlformats.org/officeDocument/2006/relationships/customXml" Target="../ink/ink505.xml"/><Relationship Id="rId225" Type="http://schemas.openxmlformats.org/officeDocument/2006/relationships/image" Target="../media/image516.png"/><Relationship Id="rId246" Type="http://schemas.openxmlformats.org/officeDocument/2006/relationships/customXml" Target="../ink/ink526.xml"/><Relationship Id="rId267" Type="http://schemas.openxmlformats.org/officeDocument/2006/relationships/image" Target="../media/image537.png"/><Relationship Id="rId288" Type="http://schemas.openxmlformats.org/officeDocument/2006/relationships/customXml" Target="../ink/ink547.xml"/><Relationship Id="rId106" Type="http://schemas.openxmlformats.org/officeDocument/2006/relationships/customXml" Target="../ink/ink456.xml"/><Relationship Id="rId127" Type="http://schemas.openxmlformats.org/officeDocument/2006/relationships/image" Target="../media/image467.png"/><Relationship Id="rId313" Type="http://schemas.openxmlformats.org/officeDocument/2006/relationships/image" Target="../media/image560.png"/><Relationship Id="rId10" Type="http://schemas.openxmlformats.org/officeDocument/2006/relationships/customXml" Target="../ink/ink408.xml"/><Relationship Id="rId31" Type="http://schemas.openxmlformats.org/officeDocument/2006/relationships/image" Target="../media/image419.png"/><Relationship Id="rId52" Type="http://schemas.openxmlformats.org/officeDocument/2006/relationships/customXml" Target="../ink/ink429.xml"/><Relationship Id="rId73" Type="http://schemas.openxmlformats.org/officeDocument/2006/relationships/image" Target="../media/image440.png"/><Relationship Id="rId94" Type="http://schemas.openxmlformats.org/officeDocument/2006/relationships/customXml" Target="../ink/ink450.xml"/><Relationship Id="rId148" Type="http://schemas.openxmlformats.org/officeDocument/2006/relationships/customXml" Target="../ink/ink477.xml"/><Relationship Id="rId169" Type="http://schemas.openxmlformats.org/officeDocument/2006/relationships/image" Target="../media/image488.png"/><Relationship Id="rId4" Type="http://schemas.openxmlformats.org/officeDocument/2006/relationships/customXml" Target="../ink/ink405.xml"/><Relationship Id="rId180" Type="http://schemas.openxmlformats.org/officeDocument/2006/relationships/customXml" Target="../ink/ink493.xml"/><Relationship Id="rId215" Type="http://schemas.openxmlformats.org/officeDocument/2006/relationships/image" Target="../media/image511.png"/><Relationship Id="rId236" Type="http://schemas.openxmlformats.org/officeDocument/2006/relationships/customXml" Target="../ink/ink521.xml"/><Relationship Id="rId257" Type="http://schemas.openxmlformats.org/officeDocument/2006/relationships/image" Target="../media/image532.png"/><Relationship Id="rId278" Type="http://schemas.openxmlformats.org/officeDocument/2006/relationships/customXml" Target="../ink/ink542.xml"/><Relationship Id="rId303" Type="http://schemas.openxmlformats.org/officeDocument/2006/relationships/image" Target="../media/image555.png"/><Relationship Id="rId42" Type="http://schemas.openxmlformats.org/officeDocument/2006/relationships/customXml" Target="../ink/ink424.xml"/><Relationship Id="rId84" Type="http://schemas.openxmlformats.org/officeDocument/2006/relationships/customXml" Target="../ink/ink445.xml"/><Relationship Id="rId138" Type="http://schemas.openxmlformats.org/officeDocument/2006/relationships/customXml" Target="../ink/ink472.xml"/><Relationship Id="rId191" Type="http://schemas.openxmlformats.org/officeDocument/2006/relationships/image" Target="../media/image499.png"/><Relationship Id="rId205" Type="http://schemas.openxmlformats.org/officeDocument/2006/relationships/image" Target="../media/image506.png"/><Relationship Id="rId247" Type="http://schemas.openxmlformats.org/officeDocument/2006/relationships/image" Target="../media/image527.png"/><Relationship Id="rId107" Type="http://schemas.openxmlformats.org/officeDocument/2006/relationships/image" Target="../media/image457.png"/><Relationship Id="rId289" Type="http://schemas.openxmlformats.org/officeDocument/2006/relationships/image" Target="../media/image548.png"/><Relationship Id="rId11" Type="http://schemas.openxmlformats.org/officeDocument/2006/relationships/image" Target="../media/image409.png"/><Relationship Id="rId53" Type="http://schemas.openxmlformats.org/officeDocument/2006/relationships/image" Target="../media/image430.png"/><Relationship Id="rId149" Type="http://schemas.openxmlformats.org/officeDocument/2006/relationships/image" Target="../media/image478.png"/><Relationship Id="rId314" Type="http://schemas.openxmlformats.org/officeDocument/2006/relationships/customXml" Target="../ink/ink560.xml"/><Relationship Id="rId95" Type="http://schemas.openxmlformats.org/officeDocument/2006/relationships/image" Target="../media/image451.png"/><Relationship Id="rId160" Type="http://schemas.openxmlformats.org/officeDocument/2006/relationships/customXml" Target="../ink/ink483.xml"/><Relationship Id="rId216" Type="http://schemas.openxmlformats.org/officeDocument/2006/relationships/customXml" Target="../ink/ink511.xml"/><Relationship Id="rId258" Type="http://schemas.openxmlformats.org/officeDocument/2006/relationships/customXml" Target="../ink/ink532.xml"/><Relationship Id="rId22" Type="http://schemas.openxmlformats.org/officeDocument/2006/relationships/customXml" Target="../ink/ink414.xml"/><Relationship Id="rId64" Type="http://schemas.openxmlformats.org/officeDocument/2006/relationships/customXml" Target="../ink/ink435.xml"/><Relationship Id="rId118" Type="http://schemas.openxmlformats.org/officeDocument/2006/relationships/customXml" Target="../ink/ink462.xml"/><Relationship Id="rId325" Type="http://schemas.openxmlformats.org/officeDocument/2006/relationships/image" Target="../media/image566.png"/><Relationship Id="rId171" Type="http://schemas.openxmlformats.org/officeDocument/2006/relationships/image" Target="../media/image489.png"/><Relationship Id="rId227" Type="http://schemas.openxmlformats.org/officeDocument/2006/relationships/image" Target="../media/image517.png"/><Relationship Id="rId269" Type="http://schemas.openxmlformats.org/officeDocument/2006/relationships/image" Target="../media/image538.png"/><Relationship Id="rId33" Type="http://schemas.openxmlformats.org/officeDocument/2006/relationships/image" Target="../media/image420.png"/><Relationship Id="rId129" Type="http://schemas.openxmlformats.org/officeDocument/2006/relationships/image" Target="../media/image468.png"/><Relationship Id="rId280" Type="http://schemas.openxmlformats.org/officeDocument/2006/relationships/customXml" Target="../ink/ink543.xml"/><Relationship Id="rId75" Type="http://schemas.openxmlformats.org/officeDocument/2006/relationships/image" Target="../media/image441.png"/><Relationship Id="rId140" Type="http://schemas.openxmlformats.org/officeDocument/2006/relationships/customXml" Target="../ink/ink473.xml"/><Relationship Id="rId182" Type="http://schemas.openxmlformats.org/officeDocument/2006/relationships/customXml" Target="../ink/ink494.xml"/><Relationship Id="rId6" Type="http://schemas.openxmlformats.org/officeDocument/2006/relationships/customXml" Target="../ink/ink406.xml"/><Relationship Id="rId238" Type="http://schemas.openxmlformats.org/officeDocument/2006/relationships/customXml" Target="../ink/ink522.xml"/><Relationship Id="rId291" Type="http://schemas.openxmlformats.org/officeDocument/2006/relationships/image" Target="../media/image549.png"/><Relationship Id="rId305" Type="http://schemas.openxmlformats.org/officeDocument/2006/relationships/image" Target="../media/image556.png"/><Relationship Id="rId44" Type="http://schemas.openxmlformats.org/officeDocument/2006/relationships/customXml" Target="../ink/ink425.xml"/><Relationship Id="rId86" Type="http://schemas.openxmlformats.org/officeDocument/2006/relationships/customXml" Target="../ink/ink446.xml"/><Relationship Id="rId151" Type="http://schemas.openxmlformats.org/officeDocument/2006/relationships/image" Target="../media/image479.png"/><Relationship Id="rId193" Type="http://schemas.openxmlformats.org/officeDocument/2006/relationships/image" Target="../media/image500.png"/><Relationship Id="rId207" Type="http://schemas.openxmlformats.org/officeDocument/2006/relationships/image" Target="../media/image507.png"/><Relationship Id="rId249" Type="http://schemas.openxmlformats.org/officeDocument/2006/relationships/image" Target="../media/image528.png"/><Relationship Id="rId13" Type="http://schemas.openxmlformats.org/officeDocument/2006/relationships/image" Target="../media/image410.png"/><Relationship Id="rId109" Type="http://schemas.openxmlformats.org/officeDocument/2006/relationships/image" Target="../media/image458.png"/><Relationship Id="rId260" Type="http://schemas.openxmlformats.org/officeDocument/2006/relationships/customXml" Target="../ink/ink533.xml"/><Relationship Id="rId316" Type="http://schemas.openxmlformats.org/officeDocument/2006/relationships/customXml" Target="../ink/ink561.xml"/><Relationship Id="rId55" Type="http://schemas.openxmlformats.org/officeDocument/2006/relationships/image" Target="../media/image431.png"/><Relationship Id="rId97" Type="http://schemas.openxmlformats.org/officeDocument/2006/relationships/image" Target="../media/image452.png"/><Relationship Id="rId120" Type="http://schemas.openxmlformats.org/officeDocument/2006/relationships/customXml" Target="../ink/ink46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99" Type="http://schemas.openxmlformats.org/officeDocument/2006/relationships/image" Target="../media/image715.png"/><Relationship Id="rId21" Type="http://schemas.openxmlformats.org/officeDocument/2006/relationships/image" Target="../media/image577.png"/><Relationship Id="rId63" Type="http://schemas.openxmlformats.org/officeDocument/2006/relationships/image" Target="../media/image598.png"/><Relationship Id="rId159" Type="http://schemas.openxmlformats.org/officeDocument/2006/relationships/image" Target="../media/image645.png"/><Relationship Id="rId324" Type="http://schemas.openxmlformats.org/officeDocument/2006/relationships/customXml" Target="../ink/ink728.xml"/><Relationship Id="rId170" Type="http://schemas.openxmlformats.org/officeDocument/2006/relationships/customXml" Target="../ink/ink651.xml"/><Relationship Id="rId226" Type="http://schemas.openxmlformats.org/officeDocument/2006/relationships/customXml" Target="../ink/ink679.xml"/><Relationship Id="rId268" Type="http://schemas.openxmlformats.org/officeDocument/2006/relationships/customXml" Target="../ink/ink700.xml"/><Relationship Id="rId32" Type="http://schemas.openxmlformats.org/officeDocument/2006/relationships/customXml" Target="../ink/ink582.xml"/><Relationship Id="rId74" Type="http://schemas.openxmlformats.org/officeDocument/2006/relationships/customXml" Target="../ink/ink603.xml"/><Relationship Id="rId128" Type="http://schemas.openxmlformats.org/officeDocument/2006/relationships/customXml" Target="../ink/ink630.xml"/><Relationship Id="rId5" Type="http://schemas.openxmlformats.org/officeDocument/2006/relationships/image" Target="../media/image569.png"/><Relationship Id="rId181" Type="http://schemas.openxmlformats.org/officeDocument/2006/relationships/image" Target="../media/image656.png"/><Relationship Id="rId237" Type="http://schemas.openxmlformats.org/officeDocument/2006/relationships/image" Target="../media/image684.png"/><Relationship Id="rId279" Type="http://schemas.openxmlformats.org/officeDocument/2006/relationships/image" Target="../media/image705.png"/><Relationship Id="rId43" Type="http://schemas.openxmlformats.org/officeDocument/2006/relationships/image" Target="../media/image588.png"/><Relationship Id="rId139" Type="http://schemas.openxmlformats.org/officeDocument/2006/relationships/image" Target="../media/image635.png"/><Relationship Id="rId290" Type="http://schemas.openxmlformats.org/officeDocument/2006/relationships/customXml" Target="../ink/ink711.xml"/><Relationship Id="rId304" Type="http://schemas.openxmlformats.org/officeDocument/2006/relationships/customXml" Target="../ink/ink718.xml"/><Relationship Id="rId85" Type="http://schemas.openxmlformats.org/officeDocument/2006/relationships/image" Target="../media/image609.png"/><Relationship Id="rId150" Type="http://schemas.openxmlformats.org/officeDocument/2006/relationships/customXml" Target="../ink/ink641.xml"/><Relationship Id="rId192" Type="http://schemas.openxmlformats.org/officeDocument/2006/relationships/customXml" Target="../ink/ink662.xml"/><Relationship Id="rId206" Type="http://schemas.openxmlformats.org/officeDocument/2006/relationships/customXml" Target="../ink/ink669.xml"/><Relationship Id="rId248" Type="http://schemas.openxmlformats.org/officeDocument/2006/relationships/customXml" Target="../ink/ink690.xml"/><Relationship Id="rId12" Type="http://schemas.openxmlformats.org/officeDocument/2006/relationships/customXml" Target="../ink/ink572.xml"/><Relationship Id="rId108" Type="http://schemas.openxmlformats.org/officeDocument/2006/relationships/customXml" Target="../ink/ink620.xml"/><Relationship Id="rId315" Type="http://schemas.openxmlformats.org/officeDocument/2006/relationships/image" Target="../media/image723.png"/><Relationship Id="rId54" Type="http://schemas.openxmlformats.org/officeDocument/2006/relationships/customXml" Target="../ink/ink593.xml"/><Relationship Id="rId96" Type="http://schemas.openxmlformats.org/officeDocument/2006/relationships/customXml" Target="../ink/ink614.xml"/><Relationship Id="rId161" Type="http://schemas.openxmlformats.org/officeDocument/2006/relationships/image" Target="../media/image646.png"/><Relationship Id="rId217" Type="http://schemas.openxmlformats.org/officeDocument/2006/relationships/image" Target="../media/image674.png"/><Relationship Id="rId259" Type="http://schemas.openxmlformats.org/officeDocument/2006/relationships/image" Target="../media/image695.png"/><Relationship Id="rId23" Type="http://schemas.openxmlformats.org/officeDocument/2006/relationships/image" Target="../media/image578.png"/><Relationship Id="rId119" Type="http://schemas.openxmlformats.org/officeDocument/2006/relationships/image" Target="../media/image625.png"/><Relationship Id="rId270" Type="http://schemas.openxmlformats.org/officeDocument/2006/relationships/customXml" Target="../ink/ink701.xml"/><Relationship Id="rId326" Type="http://schemas.openxmlformats.org/officeDocument/2006/relationships/customXml" Target="../ink/ink729.xml"/><Relationship Id="rId65" Type="http://schemas.openxmlformats.org/officeDocument/2006/relationships/image" Target="../media/image599.png"/><Relationship Id="rId130" Type="http://schemas.openxmlformats.org/officeDocument/2006/relationships/customXml" Target="../ink/ink631.xml"/><Relationship Id="rId172" Type="http://schemas.openxmlformats.org/officeDocument/2006/relationships/customXml" Target="../ink/ink652.xml"/><Relationship Id="rId228" Type="http://schemas.openxmlformats.org/officeDocument/2006/relationships/customXml" Target="../ink/ink680.xml"/><Relationship Id="rId281" Type="http://schemas.openxmlformats.org/officeDocument/2006/relationships/image" Target="../media/image706.png"/><Relationship Id="rId34" Type="http://schemas.openxmlformats.org/officeDocument/2006/relationships/customXml" Target="../ink/ink583.xml"/><Relationship Id="rId76" Type="http://schemas.openxmlformats.org/officeDocument/2006/relationships/customXml" Target="../ink/ink604.xml"/><Relationship Id="rId141" Type="http://schemas.openxmlformats.org/officeDocument/2006/relationships/image" Target="../media/image636.png"/><Relationship Id="rId7" Type="http://schemas.openxmlformats.org/officeDocument/2006/relationships/image" Target="../media/image570.png"/><Relationship Id="rId183" Type="http://schemas.openxmlformats.org/officeDocument/2006/relationships/image" Target="../media/image657.png"/><Relationship Id="rId239" Type="http://schemas.openxmlformats.org/officeDocument/2006/relationships/image" Target="../media/image685.png"/><Relationship Id="rId250" Type="http://schemas.openxmlformats.org/officeDocument/2006/relationships/customXml" Target="../ink/ink691.xml"/><Relationship Id="rId271" Type="http://schemas.openxmlformats.org/officeDocument/2006/relationships/image" Target="../media/image701.png"/><Relationship Id="rId292" Type="http://schemas.openxmlformats.org/officeDocument/2006/relationships/customXml" Target="../ink/ink712.xml"/><Relationship Id="rId306" Type="http://schemas.openxmlformats.org/officeDocument/2006/relationships/customXml" Target="../ink/ink719.xml"/><Relationship Id="rId24" Type="http://schemas.openxmlformats.org/officeDocument/2006/relationships/customXml" Target="../ink/ink578.xml"/><Relationship Id="rId45" Type="http://schemas.openxmlformats.org/officeDocument/2006/relationships/image" Target="../media/image589.png"/><Relationship Id="rId66" Type="http://schemas.openxmlformats.org/officeDocument/2006/relationships/customXml" Target="../ink/ink599.xml"/><Relationship Id="rId87" Type="http://schemas.openxmlformats.org/officeDocument/2006/relationships/image" Target="../media/image610.png"/><Relationship Id="rId110" Type="http://schemas.openxmlformats.org/officeDocument/2006/relationships/customXml" Target="../ink/ink621.xml"/><Relationship Id="rId131" Type="http://schemas.openxmlformats.org/officeDocument/2006/relationships/image" Target="../media/image631.png"/><Relationship Id="rId327" Type="http://schemas.openxmlformats.org/officeDocument/2006/relationships/image" Target="../media/image729.png"/><Relationship Id="rId152" Type="http://schemas.openxmlformats.org/officeDocument/2006/relationships/customXml" Target="../ink/ink642.xml"/><Relationship Id="rId173" Type="http://schemas.openxmlformats.org/officeDocument/2006/relationships/image" Target="../media/image652.png"/><Relationship Id="rId194" Type="http://schemas.openxmlformats.org/officeDocument/2006/relationships/customXml" Target="../ink/ink663.xml"/><Relationship Id="rId208" Type="http://schemas.openxmlformats.org/officeDocument/2006/relationships/customXml" Target="../ink/ink670.xml"/><Relationship Id="rId229" Type="http://schemas.openxmlformats.org/officeDocument/2006/relationships/image" Target="../media/image680.png"/><Relationship Id="rId240" Type="http://schemas.openxmlformats.org/officeDocument/2006/relationships/customXml" Target="../ink/ink686.xml"/><Relationship Id="rId261" Type="http://schemas.openxmlformats.org/officeDocument/2006/relationships/image" Target="../media/image696.png"/><Relationship Id="rId14" Type="http://schemas.openxmlformats.org/officeDocument/2006/relationships/customXml" Target="../ink/ink573.xml"/><Relationship Id="rId35" Type="http://schemas.openxmlformats.org/officeDocument/2006/relationships/image" Target="../media/image584.png"/><Relationship Id="rId56" Type="http://schemas.openxmlformats.org/officeDocument/2006/relationships/customXml" Target="../ink/ink594.xml"/><Relationship Id="rId77" Type="http://schemas.openxmlformats.org/officeDocument/2006/relationships/image" Target="../media/image605.png"/><Relationship Id="rId100" Type="http://schemas.openxmlformats.org/officeDocument/2006/relationships/customXml" Target="../ink/ink616.xml"/><Relationship Id="rId282" Type="http://schemas.openxmlformats.org/officeDocument/2006/relationships/customXml" Target="../ink/ink707.xml"/><Relationship Id="rId317" Type="http://schemas.openxmlformats.org/officeDocument/2006/relationships/image" Target="../media/image724.png"/><Relationship Id="rId8" Type="http://schemas.openxmlformats.org/officeDocument/2006/relationships/customXml" Target="../ink/ink570.xml"/><Relationship Id="rId98" Type="http://schemas.openxmlformats.org/officeDocument/2006/relationships/customXml" Target="../ink/ink615.xml"/><Relationship Id="rId121" Type="http://schemas.openxmlformats.org/officeDocument/2006/relationships/image" Target="../media/image626.png"/><Relationship Id="rId142" Type="http://schemas.openxmlformats.org/officeDocument/2006/relationships/customXml" Target="../ink/ink637.xml"/><Relationship Id="rId163" Type="http://schemas.openxmlformats.org/officeDocument/2006/relationships/image" Target="../media/image647.png"/><Relationship Id="rId184" Type="http://schemas.openxmlformats.org/officeDocument/2006/relationships/customXml" Target="../ink/ink658.xml"/><Relationship Id="rId219" Type="http://schemas.openxmlformats.org/officeDocument/2006/relationships/image" Target="../media/image675.png"/><Relationship Id="rId230" Type="http://schemas.openxmlformats.org/officeDocument/2006/relationships/customXml" Target="../ink/ink681.xml"/><Relationship Id="rId251" Type="http://schemas.openxmlformats.org/officeDocument/2006/relationships/image" Target="../media/image691.png"/><Relationship Id="rId25" Type="http://schemas.openxmlformats.org/officeDocument/2006/relationships/image" Target="../media/image579.png"/><Relationship Id="rId46" Type="http://schemas.openxmlformats.org/officeDocument/2006/relationships/customXml" Target="../ink/ink589.xml"/><Relationship Id="rId67" Type="http://schemas.openxmlformats.org/officeDocument/2006/relationships/image" Target="../media/image600.png"/><Relationship Id="rId272" Type="http://schemas.openxmlformats.org/officeDocument/2006/relationships/customXml" Target="../ink/ink702.xml"/><Relationship Id="rId293" Type="http://schemas.openxmlformats.org/officeDocument/2006/relationships/image" Target="../media/image712.png"/><Relationship Id="rId307" Type="http://schemas.openxmlformats.org/officeDocument/2006/relationships/image" Target="../media/image719.png"/><Relationship Id="rId328" Type="http://schemas.openxmlformats.org/officeDocument/2006/relationships/customXml" Target="../ink/ink730.xml"/><Relationship Id="rId88" Type="http://schemas.openxmlformats.org/officeDocument/2006/relationships/customXml" Target="../ink/ink610.xml"/><Relationship Id="rId111" Type="http://schemas.openxmlformats.org/officeDocument/2006/relationships/image" Target="../media/image621.png"/><Relationship Id="rId132" Type="http://schemas.openxmlformats.org/officeDocument/2006/relationships/customXml" Target="../ink/ink632.xml"/><Relationship Id="rId153" Type="http://schemas.openxmlformats.org/officeDocument/2006/relationships/image" Target="../media/image642.png"/><Relationship Id="rId174" Type="http://schemas.openxmlformats.org/officeDocument/2006/relationships/customXml" Target="../ink/ink653.xml"/><Relationship Id="rId195" Type="http://schemas.openxmlformats.org/officeDocument/2006/relationships/image" Target="../media/image663.png"/><Relationship Id="rId209" Type="http://schemas.openxmlformats.org/officeDocument/2006/relationships/image" Target="../media/image670.png"/><Relationship Id="rId220" Type="http://schemas.openxmlformats.org/officeDocument/2006/relationships/customXml" Target="../ink/ink676.xml"/><Relationship Id="rId241" Type="http://schemas.openxmlformats.org/officeDocument/2006/relationships/image" Target="../media/image686.png"/><Relationship Id="rId15" Type="http://schemas.openxmlformats.org/officeDocument/2006/relationships/image" Target="../media/image574.png"/><Relationship Id="rId36" Type="http://schemas.openxmlformats.org/officeDocument/2006/relationships/customXml" Target="../ink/ink584.xml"/><Relationship Id="rId57" Type="http://schemas.openxmlformats.org/officeDocument/2006/relationships/image" Target="../media/image595.png"/><Relationship Id="rId262" Type="http://schemas.openxmlformats.org/officeDocument/2006/relationships/customXml" Target="../ink/ink697.xml"/><Relationship Id="rId283" Type="http://schemas.openxmlformats.org/officeDocument/2006/relationships/image" Target="../media/image707.png"/><Relationship Id="rId318" Type="http://schemas.openxmlformats.org/officeDocument/2006/relationships/customXml" Target="../ink/ink725.xml"/><Relationship Id="rId78" Type="http://schemas.openxmlformats.org/officeDocument/2006/relationships/customXml" Target="../ink/ink605.xml"/><Relationship Id="rId99" Type="http://schemas.openxmlformats.org/officeDocument/2006/relationships/image" Target="../media/image616.png"/><Relationship Id="rId101" Type="http://schemas.openxmlformats.org/officeDocument/2006/relationships/image" Target="../media/image617.png"/><Relationship Id="rId122" Type="http://schemas.openxmlformats.org/officeDocument/2006/relationships/customXml" Target="../ink/ink627.xml"/><Relationship Id="rId143" Type="http://schemas.openxmlformats.org/officeDocument/2006/relationships/image" Target="../media/image637.png"/><Relationship Id="rId164" Type="http://schemas.openxmlformats.org/officeDocument/2006/relationships/customXml" Target="../ink/ink648.xml"/><Relationship Id="rId185" Type="http://schemas.openxmlformats.org/officeDocument/2006/relationships/image" Target="../media/image658.png"/><Relationship Id="rId9" Type="http://schemas.openxmlformats.org/officeDocument/2006/relationships/image" Target="../media/image571.png"/><Relationship Id="rId210" Type="http://schemas.openxmlformats.org/officeDocument/2006/relationships/customXml" Target="../ink/ink671.xml"/><Relationship Id="rId26" Type="http://schemas.openxmlformats.org/officeDocument/2006/relationships/customXml" Target="../ink/ink579.xml"/><Relationship Id="rId231" Type="http://schemas.openxmlformats.org/officeDocument/2006/relationships/image" Target="../media/image681.png"/><Relationship Id="rId252" Type="http://schemas.openxmlformats.org/officeDocument/2006/relationships/customXml" Target="../ink/ink692.xml"/><Relationship Id="rId273" Type="http://schemas.openxmlformats.org/officeDocument/2006/relationships/image" Target="../media/image702.png"/><Relationship Id="rId294" Type="http://schemas.openxmlformats.org/officeDocument/2006/relationships/customXml" Target="../ink/ink713.xml"/><Relationship Id="rId308" Type="http://schemas.openxmlformats.org/officeDocument/2006/relationships/customXml" Target="../ink/ink720.xml"/><Relationship Id="rId329" Type="http://schemas.openxmlformats.org/officeDocument/2006/relationships/image" Target="../media/image730.png"/><Relationship Id="rId47" Type="http://schemas.openxmlformats.org/officeDocument/2006/relationships/image" Target="../media/image590.png"/><Relationship Id="rId68" Type="http://schemas.openxmlformats.org/officeDocument/2006/relationships/customXml" Target="../ink/ink600.xml"/><Relationship Id="rId89" Type="http://schemas.openxmlformats.org/officeDocument/2006/relationships/image" Target="../media/image611.png"/><Relationship Id="rId112" Type="http://schemas.openxmlformats.org/officeDocument/2006/relationships/customXml" Target="../ink/ink622.xml"/><Relationship Id="rId133" Type="http://schemas.openxmlformats.org/officeDocument/2006/relationships/image" Target="../media/image632.png"/><Relationship Id="rId154" Type="http://schemas.openxmlformats.org/officeDocument/2006/relationships/customXml" Target="../ink/ink643.xml"/><Relationship Id="rId175" Type="http://schemas.openxmlformats.org/officeDocument/2006/relationships/image" Target="../media/image653.png"/><Relationship Id="rId196" Type="http://schemas.openxmlformats.org/officeDocument/2006/relationships/customXml" Target="../ink/ink664.xml"/><Relationship Id="rId200" Type="http://schemas.openxmlformats.org/officeDocument/2006/relationships/customXml" Target="../ink/ink666.xml"/><Relationship Id="rId16" Type="http://schemas.openxmlformats.org/officeDocument/2006/relationships/customXml" Target="../ink/ink574.xml"/><Relationship Id="rId221" Type="http://schemas.openxmlformats.org/officeDocument/2006/relationships/image" Target="../media/image676.png"/><Relationship Id="rId242" Type="http://schemas.openxmlformats.org/officeDocument/2006/relationships/customXml" Target="../ink/ink687.xml"/><Relationship Id="rId263" Type="http://schemas.openxmlformats.org/officeDocument/2006/relationships/image" Target="../media/image697.png"/><Relationship Id="rId284" Type="http://schemas.openxmlformats.org/officeDocument/2006/relationships/customXml" Target="../ink/ink708.xml"/><Relationship Id="rId319" Type="http://schemas.openxmlformats.org/officeDocument/2006/relationships/image" Target="../media/image725.png"/><Relationship Id="rId37" Type="http://schemas.openxmlformats.org/officeDocument/2006/relationships/image" Target="../media/image585.png"/><Relationship Id="rId58" Type="http://schemas.openxmlformats.org/officeDocument/2006/relationships/customXml" Target="../ink/ink595.xml"/><Relationship Id="rId79" Type="http://schemas.openxmlformats.org/officeDocument/2006/relationships/image" Target="../media/image606.png"/><Relationship Id="rId102" Type="http://schemas.openxmlformats.org/officeDocument/2006/relationships/customXml" Target="../ink/ink617.xml"/><Relationship Id="rId123" Type="http://schemas.openxmlformats.org/officeDocument/2006/relationships/image" Target="../media/image627.png"/><Relationship Id="rId144" Type="http://schemas.openxmlformats.org/officeDocument/2006/relationships/customXml" Target="../ink/ink638.xml"/><Relationship Id="rId90" Type="http://schemas.openxmlformats.org/officeDocument/2006/relationships/customXml" Target="../ink/ink611.xml"/><Relationship Id="rId165" Type="http://schemas.openxmlformats.org/officeDocument/2006/relationships/image" Target="../media/image648.png"/><Relationship Id="rId186" Type="http://schemas.openxmlformats.org/officeDocument/2006/relationships/customXml" Target="../ink/ink659.xml"/><Relationship Id="rId211" Type="http://schemas.openxmlformats.org/officeDocument/2006/relationships/image" Target="../media/image671.png"/><Relationship Id="rId232" Type="http://schemas.openxmlformats.org/officeDocument/2006/relationships/customXml" Target="../ink/ink682.xml"/><Relationship Id="rId253" Type="http://schemas.openxmlformats.org/officeDocument/2006/relationships/image" Target="../media/image692.png"/><Relationship Id="rId274" Type="http://schemas.openxmlformats.org/officeDocument/2006/relationships/customXml" Target="../ink/ink703.xml"/><Relationship Id="rId295" Type="http://schemas.openxmlformats.org/officeDocument/2006/relationships/image" Target="../media/image713.png"/><Relationship Id="rId309" Type="http://schemas.openxmlformats.org/officeDocument/2006/relationships/image" Target="../media/image720.png"/><Relationship Id="rId27" Type="http://schemas.openxmlformats.org/officeDocument/2006/relationships/image" Target="../media/image580.png"/><Relationship Id="rId48" Type="http://schemas.openxmlformats.org/officeDocument/2006/relationships/customXml" Target="../ink/ink590.xml"/><Relationship Id="rId69" Type="http://schemas.openxmlformats.org/officeDocument/2006/relationships/image" Target="../media/image601.png"/><Relationship Id="rId113" Type="http://schemas.openxmlformats.org/officeDocument/2006/relationships/image" Target="../media/image622.png"/><Relationship Id="rId134" Type="http://schemas.openxmlformats.org/officeDocument/2006/relationships/customXml" Target="../ink/ink633.xml"/><Relationship Id="rId320" Type="http://schemas.openxmlformats.org/officeDocument/2006/relationships/customXml" Target="../ink/ink726.xml"/><Relationship Id="rId80" Type="http://schemas.openxmlformats.org/officeDocument/2006/relationships/customXml" Target="../ink/ink606.xml"/><Relationship Id="rId155" Type="http://schemas.openxmlformats.org/officeDocument/2006/relationships/image" Target="../media/image643.png"/><Relationship Id="rId176" Type="http://schemas.openxmlformats.org/officeDocument/2006/relationships/customXml" Target="../ink/ink654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222" Type="http://schemas.openxmlformats.org/officeDocument/2006/relationships/customXml" Target="../ink/ink677.xml"/><Relationship Id="rId243" Type="http://schemas.openxmlformats.org/officeDocument/2006/relationships/image" Target="../media/image687.png"/><Relationship Id="rId264" Type="http://schemas.openxmlformats.org/officeDocument/2006/relationships/customXml" Target="../ink/ink698.xml"/><Relationship Id="rId285" Type="http://schemas.openxmlformats.org/officeDocument/2006/relationships/image" Target="../media/image708.png"/><Relationship Id="rId17" Type="http://schemas.openxmlformats.org/officeDocument/2006/relationships/image" Target="../media/image575.png"/><Relationship Id="rId38" Type="http://schemas.openxmlformats.org/officeDocument/2006/relationships/customXml" Target="../ink/ink585.xml"/><Relationship Id="rId59" Type="http://schemas.openxmlformats.org/officeDocument/2006/relationships/image" Target="../media/image596.png"/><Relationship Id="rId103" Type="http://schemas.openxmlformats.org/officeDocument/2006/relationships/image" Target="../media/image618.png"/><Relationship Id="rId124" Type="http://schemas.openxmlformats.org/officeDocument/2006/relationships/customXml" Target="../ink/ink628.xml"/><Relationship Id="rId310" Type="http://schemas.openxmlformats.org/officeDocument/2006/relationships/customXml" Target="../ink/ink721.xml"/><Relationship Id="rId70" Type="http://schemas.openxmlformats.org/officeDocument/2006/relationships/customXml" Target="../ink/ink601.xml"/><Relationship Id="rId91" Type="http://schemas.openxmlformats.org/officeDocument/2006/relationships/image" Target="../media/image612.png"/><Relationship Id="rId145" Type="http://schemas.openxmlformats.org/officeDocument/2006/relationships/image" Target="../media/image638.png"/><Relationship Id="rId166" Type="http://schemas.openxmlformats.org/officeDocument/2006/relationships/customXml" Target="../ink/ink649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72.xml"/><Relationship Id="rId233" Type="http://schemas.openxmlformats.org/officeDocument/2006/relationships/image" Target="../media/image682.png"/><Relationship Id="rId254" Type="http://schemas.openxmlformats.org/officeDocument/2006/relationships/customXml" Target="../ink/ink693.xml"/><Relationship Id="rId28" Type="http://schemas.openxmlformats.org/officeDocument/2006/relationships/customXml" Target="../ink/ink580.xml"/><Relationship Id="rId49" Type="http://schemas.openxmlformats.org/officeDocument/2006/relationships/image" Target="../media/image591.png"/><Relationship Id="rId114" Type="http://schemas.openxmlformats.org/officeDocument/2006/relationships/customXml" Target="../ink/ink623.xml"/><Relationship Id="rId275" Type="http://schemas.openxmlformats.org/officeDocument/2006/relationships/image" Target="../media/image703.png"/><Relationship Id="rId296" Type="http://schemas.openxmlformats.org/officeDocument/2006/relationships/customXml" Target="../ink/ink714.xml"/><Relationship Id="rId300" Type="http://schemas.openxmlformats.org/officeDocument/2006/relationships/customXml" Target="../ink/ink716.xml"/><Relationship Id="rId60" Type="http://schemas.openxmlformats.org/officeDocument/2006/relationships/customXml" Target="../ink/ink596.xml"/><Relationship Id="rId81" Type="http://schemas.openxmlformats.org/officeDocument/2006/relationships/image" Target="../media/image607.png"/><Relationship Id="rId135" Type="http://schemas.openxmlformats.org/officeDocument/2006/relationships/image" Target="../media/image633.png"/><Relationship Id="rId156" Type="http://schemas.openxmlformats.org/officeDocument/2006/relationships/customXml" Target="../ink/ink644.xml"/><Relationship Id="rId177" Type="http://schemas.openxmlformats.org/officeDocument/2006/relationships/image" Target="../media/image654.png"/><Relationship Id="rId198" Type="http://schemas.openxmlformats.org/officeDocument/2006/relationships/customXml" Target="../ink/ink665.xml"/><Relationship Id="rId321" Type="http://schemas.openxmlformats.org/officeDocument/2006/relationships/image" Target="../media/image726.png"/><Relationship Id="rId202" Type="http://schemas.openxmlformats.org/officeDocument/2006/relationships/customXml" Target="../ink/ink667.xml"/><Relationship Id="rId223" Type="http://schemas.openxmlformats.org/officeDocument/2006/relationships/image" Target="../media/image677.png"/><Relationship Id="rId244" Type="http://schemas.openxmlformats.org/officeDocument/2006/relationships/customXml" Target="../ink/ink688.xml"/><Relationship Id="rId18" Type="http://schemas.openxmlformats.org/officeDocument/2006/relationships/customXml" Target="../ink/ink575.xml"/><Relationship Id="rId39" Type="http://schemas.openxmlformats.org/officeDocument/2006/relationships/image" Target="../media/image586.png"/><Relationship Id="rId265" Type="http://schemas.openxmlformats.org/officeDocument/2006/relationships/image" Target="../media/image698.png"/><Relationship Id="rId286" Type="http://schemas.openxmlformats.org/officeDocument/2006/relationships/customXml" Target="../ink/ink709.xml"/><Relationship Id="rId50" Type="http://schemas.openxmlformats.org/officeDocument/2006/relationships/customXml" Target="../ink/ink591.xml"/><Relationship Id="rId104" Type="http://schemas.openxmlformats.org/officeDocument/2006/relationships/customXml" Target="../ink/ink618.xml"/><Relationship Id="rId125" Type="http://schemas.openxmlformats.org/officeDocument/2006/relationships/image" Target="../media/image628.png"/><Relationship Id="rId146" Type="http://schemas.openxmlformats.org/officeDocument/2006/relationships/customXml" Target="../ink/ink639.xml"/><Relationship Id="rId167" Type="http://schemas.openxmlformats.org/officeDocument/2006/relationships/image" Target="../media/image649.png"/><Relationship Id="rId188" Type="http://schemas.openxmlformats.org/officeDocument/2006/relationships/customXml" Target="../ink/ink660.xml"/><Relationship Id="rId311" Type="http://schemas.openxmlformats.org/officeDocument/2006/relationships/image" Target="../media/image721.png"/><Relationship Id="rId71" Type="http://schemas.openxmlformats.org/officeDocument/2006/relationships/image" Target="../media/image602.png"/><Relationship Id="rId92" Type="http://schemas.openxmlformats.org/officeDocument/2006/relationships/customXml" Target="../ink/ink612.xml"/><Relationship Id="rId213" Type="http://schemas.openxmlformats.org/officeDocument/2006/relationships/image" Target="../media/image672.png"/><Relationship Id="rId234" Type="http://schemas.openxmlformats.org/officeDocument/2006/relationships/customXml" Target="../ink/ink683.xml"/><Relationship Id="rId2" Type="http://schemas.openxmlformats.org/officeDocument/2006/relationships/customXml" Target="../ink/ink567.xml"/><Relationship Id="rId29" Type="http://schemas.openxmlformats.org/officeDocument/2006/relationships/image" Target="../media/image581.png"/><Relationship Id="rId255" Type="http://schemas.openxmlformats.org/officeDocument/2006/relationships/image" Target="../media/image693.png"/><Relationship Id="rId276" Type="http://schemas.openxmlformats.org/officeDocument/2006/relationships/customXml" Target="../ink/ink704.xml"/><Relationship Id="rId297" Type="http://schemas.openxmlformats.org/officeDocument/2006/relationships/image" Target="../media/image714.png"/><Relationship Id="rId40" Type="http://schemas.openxmlformats.org/officeDocument/2006/relationships/customXml" Target="../ink/ink586.xml"/><Relationship Id="rId115" Type="http://schemas.openxmlformats.org/officeDocument/2006/relationships/image" Target="../media/image623.png"/><Relationship Id="rId136" Type="http://schemas.openxmlformats.org/officeDocument/2006/relationships/customXml" Target="../ink/ink634.xml"/><Relationship Id="rId157" Type="http://schemas.openxmlformats.org/officeDocument/2006/relationships/image" Target="../media/image644.png"/><Relationship Id="rId178" Type="http://schemas.openxmlformats.org/officeDocument/2006/relationships/customXml" Target="../ink/ink655.xml"/><Relationship Id="rId301" Type="http://schemas.openxmlformats.org/officeDocument/2006/relationships/image" Target="../media/image716.png"/><Relationship Id="rId322" Type="http://schemas.openxmlformats.org/officeDocument/2006/relationships/customXml" Target="../ink/ink727.xml"/><Relationship Id="rId61" Type="http://schemas.openxmlformats.org/officeDocument/2006/relationships/image" Target="../media/image597.png"/><Relationship Id="rId82" Type="http://schemas.openxmlformats.org/officeDocument/2006/relationships/customXml" Target="../ink/ink607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6.png"/><Relationship Id="rId224" Type="http://schemas.openxmlformats.org/officeDocument/2006/relationships/customXml" Target="../ink/ink678.xml"/><Relationship Id="rId245" Type="http://schemas.openxmlformats.org/officeDocument/2006/relationships/image" Target="../media/image688.png"/><Relationship Id="rId266" Type="http://schemas.openxmlformats.org/officeDocument/2006/relationships/customXml" Target="../ink/ink699.xml"/><Relationship Id="rId287" Type="http://schemas.openxmlformats.org/officeDocument/2006/relationships/image" Target="../media/image709.png"/><Relationship Id="rId30" Type="http://schemas.openxmlformats.org/officeDocument/2006/relationships/customXml" Target="../ink/ink581.xml"/><Relationship Id="rId105" Type="http://schemas.openxmlformats.org/officeDocument/2006/relationships/image" Target="../media/image619.png"/><Relationship Id="rId126" Type="http://schemas.openxmlformats.org/officeDocument/2006/relationships/customXml" Target="../ink/ink629.xml"/><Relationship Id="rId147" Type="http://schemas.openxmlformats.org/officeDocument/2006/relationships/image" Target="../media/image639.png"/><Relationship Id="rId168" Type="http://schemas.openxmlformats.org/officeDocument/2006/relationships/customXml" Target="../ink/ink650.xml"/><Relationship Id="rId312" Type="http://schemas.openxmlformats.org/officeDocument/2006/relationships/customXml" Target="../ink/ink722.xml"/><Relationship Id="rId51" Type="http://schemas.openxmlformats.org/officeDocument/2006/relationships/image" Target="../media/image592.png"/><Relationship Id="rId72" Type="http://schemas.openxmlformats.org/officeDocument/2006/relationships/customXml" Target="../ink/ink602.xml"/><Relationship Id="rId93" Type="http://schemas.openxmlformats.org/officeDocument/2006/relationships/image" Target="../media/image613.png"/><Relationship Id="rId189" Type="http://schemas.openxmlformats.org/officeDocument/2006/relationships/image" Target="../media/image660.png"/><Relationship Id="rId3" Type="http://schemas.openxmlformats.org/officeDocument/2006/relationships/image" Target="../media/image568.png"/><Relationship Id="rId214" Type="http://schemas.openxmlformats.org/officeDocument/2006/relationships/customXml" Target="../ink/ink673.xml"/><Relationship Id="rId235" Type="http://schemas.openxmlformats.org/officeDocument/2006/relationships/image" Target="../media/image683.png"/><Relationship Id="rId256" Type="http://schemas.openxmlformats.org/officeDocument/2006/relationships/customXml" Target="../ink/ink694.xml"/><Relationship Id="rId277" Type="http://schemas.openxmlformats.org/officeDocument/2006/relationships/image" Target="../media/image704.png"/><Relationship Id="rId298" Type="http://schemas.openxmlformats.org/officeDocument/2006/relationships/customXml" Target="../ink/ink715.xml"/><Relationship Id="rId116" Type="http://schemas.openxmlformats.org/officeDocument/2006/relationships/customXml" Target="../ink/ink624.xml"/><Relationship Id="rId137" Type="http://schemas.openxmlformats.org/officeDocument/2006/relationships/image" Target="../media/image634.png"/><Relationship Id="rId158" Type="http://schemas.openxmlformats.org/officeDocument/2006/relationships/customXml" Target="../ink/ink645.xml"/><Relationship Id="rId302" Type="http://schemas.openxmlformats.org/officeDocument/2006/relationships/customXml" Target="../ink/ink717.xml"/><Relationship Id="rId323" Type="http://schemas.openxmlformats.org/officeDocument/2006/relationships/image" Target="../media/image727.png"/><Relationship Id="rId20" Type="http://schemas.openxmlformats.org/officeDocument/2006/relationships/customXml" Target="../ink/ink576.xml"/><Relationship Id="rId41" Type="http://schemas.openxmlformats.org/officeDocument/2006/relationships/image" Target="../media/image587.png"/><Relationship Id="rId62" Type="http://schemas.openxmlformats.org/officeDocument/2006/relationships/customXml" Target="../ink/ink597.xml"/><Relationship Id="rId83" Type="http://schemas.openxmlformats.org/officeDocument/2006/relationships/image" Target="../media/image608.png"/><Relationship Id="rId179" Type="http://schemas.openxmlformats.org/officeDocument/2006/relationships/image" Target="../media/image655.png"/><Relationship Id="rId190" Type="http://schemas.openxmlformats.org/officeDocument/2006/relationships/customXml" Target="../ink/ink661.xml"/><Relationship Id="rId204" Type="http://schemas.openxmlformats.org/officeDocument/2006/relationships/customXml" Target="../ink/ink668.xml"/><Relationship Id="rId225" Type="http://schemas.openxmlformats.org/officeDocument/2006/relationships/image" Target="../media/image678.png"/><Relationship Id="rId246" Type="http://schemas.openxmlformats.org/officeDocument/2006/relationships/customXml" Target="../ink/ink689.xml"/><Relationship Id="rId267" Type="http://schemas.openxmlformats.org/officeDocument/2006/relationships/image" Target="../media/image699.png"/><Relationship Id="rId288" Type="http://schemas.openxmlformats.org/officeDocument/2006/relationships/customXml" Target="../ink/ink710.xml"/><Relationship Id="rId106" Type="http://schemas.openxmlformats.org/officeDocument/2006/relationships/customXml" Target="../ink/ink619.xml"/><Relationship Id="rId127" Type="http://schemas.openxmlformats.org/officeDocument/2006/relationships/image" Target="../media/image629.png"/><Relationship Id="rId313" Type="http://schemas.openxmlformats.org/officeDocument/2006/relationships/image" Target="../media/image722.png"/><Relationship Id="rId10" Type="http://schemas.openxmlformats.org/officeDocument/2006/relationships/customXml" Target="../ink/ink571.xml"/><Relationship Id="rId31" Type="http://schemas.openxmlformats.org/officeDocument/2006/relationships/image" Target="../media/image582.png"/><Relationship Id="rId52" Type="http://schemas.openxmlformats.org/officeDocument/2006/relationships/customXml" Target="../ink/ink592.xml"/><Relationship Id="rId73" Type="http://schemas.openxmlformats.org/officeDocument/2006/relationships/image" Target="../media/image603.png"/><Relationship Id="rId94" Type="http://schemas.openxmlformats.org/officeDocument/2006/relationships/customXml" Target="../ink/ink613.xml"/><Relationship Id="rId148" Type="http://schemas.openxmlformats.org/officeDocument/2006/relationships/customXml" Target="../ink/ink640.xml"/><Relationship Id="rId169" Type="http://schemas.openxmlformats.org/officeDocument/2006/relationships/image" Target="../media/image650.png"/><Relationship Id="rId4" Type="http://schemas.openxmlformats.org/officeDocument/2006/relationships/customXml" Target="../ink/ink568.xml"/><Relationship Id="rId180" Type="http://schemas.openxmlformats.org/officeDocument/2006/relationships/customXml" Target="../ink/ink656.xml"/><Relationship Id="rId215" Type="http://schemas.openxmlformats.org/officeDocument/2006/relationships/image" Target="../media/image673.png"/><Relationship Id="rId236" Type="http://schemas.openxmlformats.org/officeDocument/2006/relationships/customXml" Target="../ink/ink684.xml"/><Relationship Id="rId257" Type="http://schemas.openxmlformats.org/officeDocument/2006/relationships/image" Target="../media/image694.png"/><Relationship Id="rId278" Type="http://schemas.openxmlformats.org/officeDocument/2006/relationships/customXml" Target="../ink/ink705.xml"/><Relationship Id="rId303" Type="http://schemas.openxmlformats.org/officeDocument/2006/relationships/image" Target="../media/image717.png"/><Relationship Id="rId42" Type="http://schemas.openxmlformats.org/officeDocument/2006/relationships/customXml" Target="../ink/ink587.xml"/><Relationship Id="rId84" Type="http://schemas.openxmlformats.org/officeDocument/2006/relationships/customXml" Target="../ink/ink608.xml"/><Relationship Id="rId138" Type="http://schemas.openxmlformats.org/officeDocument/2006/relationships/customXml" Target="../ink/ink635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247" Type="http://schemas.openxmlformats.org/officeDocument/2006/relationships/image" Target="../media/image689.png"/><Relationship Id="rId107" Type="http://schemas.openxmlformats.org/officeDocument/2006/relationships/image" Target="../media/image620.png"/><Relationship Id="rId289" Type="http://schemas.openxmlformats.org/officeDocument/2006/relationships/image" Target="../media/image710.png"/><Relationship Id="rId11" Type="http://schemas.openxmlformats.org/officeDocument/2006/relationships/image" Target="../media/image572.png"/><Relationship Id="rId53" Type="http://schemas.openxmlformats.org/officeDocument/2006/relationships/image" Target="../media/image593.png"/><Relationship Id="rId149" Type="http://schemas.openxmlformats.org/officeDocument/2006/relationships/image" Target="../media/image640.png"/><Relationship Id="rId314" Type="http://schemas.openxmlformats.org/officeDocument/2006/relationships/customXml" Target="../ink/ink723.xml"/><Relationship Id="rId95" Type="http://schemas.openxmlformats.org/officeDocument/2006/relationships/image" Target="../media/image614.png"/><Relationship Id="rId160" Type="http://schemas.openxmlformats.org/officeDocument/2006/relationships/customXml" Target="../ink/ink646.xml"/><Relationship Id="rId216" Type="http://schemas.openxmlformats.org/officeDocument/2006/relationships/customXml" Target="../ink/ink674.xml"/><Relationship Id="rId258" Type="http://schemas.openxmlformats.org/officeDocument/2006/relationships/customXml" Target="../ink/ink695.xml"/><Relationship Id="rId22" Type="http://schemas.openxmlformats.org/officeDocument/2006/relationships/customXml" Target="../ink/ink577.xml"/><Relationship Id="rId64" Type="http://schemas.openxmlformats.org/officeDocument/2006/relationships/customXml" Target="../ink/ink598.xml"/><Relationship Id="rId118" Type="http://schemas.openxmlformats.org/officeDocument/2006/relationships/customXml" Target="../ink/ink625.xml"/><Relationship Id="rId325" Type="http://schemas.openxmlformats.org/officeDocument/2006/relationships/image" Target="../media/image728.png"/><Relationship Id="rId171" Type="http://schemas.openxmlformats.org/officeDocument/2006/relationships/image" Target="../media/image651.png"/><Relationship Id="rId227" Type="http://schemas.openxmlformats.org/officeDocument/2006/relationships/image" Target="../media/image679.png"/><Relationship Id="rId269" Type="http://schemas.openxmlformats.org/officeDocument/2006/relationships/image" Target="../media/image700.png"/><Relationship Id="rId33" Type="http://schemas.openxmlformats.org/officeDocument/2006/relationships/image" Target="../media/image583.png"/><Relationship Id="rId129" Type="http://schemas.openxmlformats.org/officeDocument/2006/relationships/image" Target="../media/image630.png"/><Relationship Id="rId280" Type="http://schemas.openxmlformats.org/officeDocument/2006/relationships/customXml" Target="../ink/ink706.xml"/><Relationship Id="rId75" Type="http://schemas.openxmlformats.org/officeDocument/2006/relationships/image" Target="../media/image604.png"/><Relationship Id="rId140" Type="http://schemas.openxmlformats.org/officeDocument/2006/relationships/customXml" Target="../ink/ink636.xml"/><Relationship Id="rId182" Type="http://schemas.openxmlformats.org/officeDocument/2006/relationships/customXml" Target="../ink/ink657.xml"/><Relationship Id="rId6" Type="http://schemas.openxmlformats.org/officeDocument/2006/relationships/customXml" Target="../ink/ink569.xml"/><Relationship Id="rId238" Type="http://schemas.openxmlformats.org/officeDocument/2006/relationships/customXml" Target="../ink/ink685.xml"/><Relationship Id="rId291" Type="http://schemas.openxmlformats.org/officeDocument/2006/relationships/image" Target="../media/image711.png"/><Relationship Id="rId305" Type="http://schemas.openxmlformats.org/officeDocument/2006/relationships/image" Target="../media/image718.png"/><Relationship Id="rId44" Type="http://schemas.openxmlformats.org/officeDocument/2006/relationships/customXml" Target="../ink/ink588.xml"/><Relationship Id="rId86" Type="http://schemas.openxmlformats.org/officeDocument/2006/relationships/customXml" Target="../ink/ink609.xml"/><Relationship Id="rId151" Type="http://schemas.openxmlformats.org/officeDocument/2006/relationships/image" Target="../media/image641.png"/><Relationship Id="rId193" Type="http://schemas.openxmlformats.org/officeDocument/2006/relationships/image" Target="../media/image662.png"/><Relationship Id="rId207" Type="http://schemas.openxmlformats.org/officeDocument/2006/relationships/image" Target="../media/image669.png"/><Relationship Id="rId249" Type="http://schemas.openxmlformats.org/officeDocument/2006/relationships/image" Target="../media/image690.png"/><Relationship Id="rId13" Type="http://schemas.openxmlformats.org/officeDocument/2006/relationships/image" Target="../media/image573.png"/><Relationship Id="rId109" Type="http://schemas.openxmlformats.org/officeDocument/2006/relationships/image" Target="../media/image2.png"/><Relationship Id="rId260" Type="http://schemas.openxmlformats.org/officeDocument/2006/relationships/customXml" Target="../ink/ink696.xml"/><Relationship Id="rId316" Type="http://schemas.openxmlformats.org/officeDocument/2006/relationships/customXml" Target="../ink/ink724.xml"/><Relationship Id="rId55" Type="http://schemas.openxmlformats.org/officeDocument/2006/relationships/image" Target="../media/image594.png"/><Relationship Id="rId97" Type="http://schemas.openxmlformats.org/officeDocument/2006/relationships/image" Target="../media/image615.png"/><Relationship Id="rId120" Type="http://schemas.openxmlformats.org/officeDocument/2006/relationships/customXml" Target="../ink/ink626.xml"/><Relationship Id="rId162" Type="http://schemas.openxmlformats.org/officeDocument/2006/relationships/customXml" Target="../ink/ink647.xml"/><Relationship Id="rId218" Type="http://schemas.openxmlformats.org/officeDocument/2006/relationships/customXml" Target="../ink/ink67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8.png"/><Relationship Id="rId21" Type="http://schemas.openxmlformats.org/officeDocument/2006/relationships/image" Target="../media/image740.png"/><Relationship Id="rId42" Type="http://schemas.openxmlformats.org/officeDocument/2006/relationships/customXml" Target="../ink/ink751.xml"/><Relationship Id="rId47" Type="http://schemas.openxmlformats.org/officeDocument/2006/relationships/image" Target="../media/image753.png"/><Relationship Id="rId63" Type="http://schemas.openxmlformats.org/officeDocument/2006/relationships/image" Target="../media/image761.png"/><Relationship Id="rId68" Type="http://schemas.openxmlformats.org/officeDocument/2006/relationships/customXml" Target="../ink/ink764.xml"/><Relationship Id="rId84" Type="http://schemas.openxmlformats.org/officeDocument/2006/relationships/customXml" Target="../ink/ink772.xml"/><Relationship Id="rId89" Type="http://schemas.openxmlformats.org/officeDocument/2006/relationships/image" Target="../media/image774.png"/><Relationship Id="rId112" Type="http://schemas.openxmlformats.org/officeDocument/2006/relationships/customXml" Target="../ink/ink786.xml"/><Relationship Id="rId16" Type="http://schemas.openxmlformats.org/officeDocument/2006/relationships/customXml" Target="../ink/ink738.xml"/><Relationship Id="rId107" Type="http://schemas.openxmlformats.org/officeDocument/2006/relationships/image" Target="../media/image783.png"/><Relationship Id="rId11" Type="http://schemas.openxmlformats.org/officeDocument/2006/relationships/image" Target="../media/image735.png"/><Relationship Id="rId32" Type="http://schemas.openxmlformats.org/officeDocument/2006/relationships/customXml" Target="../ink/ink746.xml"/><Relationship Id="rId37" Type="http://schemas.openxmlformats.org/officeDocument/2006/relationships/image" Target="../media/image748.png"/><Relationship Id="rId53" Type="http://schemas.openxmlformats.org/officeDocument/2006/relationships/image" Target="../media/image756.png"/><Relationship Id="rId58" Type="http://schemas.openxmlformats.org/officeDocument/2006/relationships/customXml" Target="../ink/ink759.xml"/><Relationship Id="rId74" Type="http://schemas.openxmlformats.org/officeDocument/2006/relationships/customXml" Target="../ink/ink767.xml"/><Relationship Id="rId79" Type="http://schemas.openxmlformats.org/officeDocument/2006/relationships/image" Target="../media/image769.png"/><Relationship Id="rId102" Type="http://schemas.openxmlformats.org/officeDocument/2006/relationships/customXml" Target="../ink/ink781.xml"/><Relationship Id="rId123" Type="http://schemas.openxmlformats.org/officeDocument/2006/relationships/image" Target="../media/image791.png"/><Relationship Id="rId128" Type="http://schemas.openxmlformats.org/officeDocument/2006/relationships/customXml" Target="../ink/ink794.xml"/><Relationship Id="rId5" Type="http://schemas.openxmlformats.org/officeDocument/2006/relationships/image" Target="../media/image732.png"/><Relationship Id="rId90" Type="http://schemas.openxmlformats.org/officeDocument/2006/relationships/customXml" Target="../ink/ink775.xml"/><Relationship Id="rId95" Type="http://schemas.openxmlformats.org/officeDocument/2006/relationships/image" Target="../media/image777.png"/><Relationship Id="rId22" Type="http://schemas.openxmlformats.org/officeDocument/2006/relationships/customXml" Target="../ink/ink741.xml"/><Relationship Id="rId27" Type="http://schemas.openxmlformats.org/officeDocument/2006/relationships/image" Target="../media/image743.png"/><Relationship Id="rId43" Type="http://schemas.openxmlformats.org/officeDocument/2006/relationships/image" Target="../media/image751.png"/><Relationship Id="rId48" Type="http://schemas.openxmlformats.org/officeDocument/2006/relationships/customXml" Target="../ink/ink754.xml"/><Relationship Id="rId64" Type="http://schemas.openxmlformats.org/officeDocument/2006/relationships/customXml" Target="../ink/ink762.xml"/><Relationship Id="rId69" Type="http://schemas.openxmlformats.org/officeDocument/2006/relationships/image" Target="../media/image764.png"/><Relationship Id="rId113" Type="http://schemas.openxmlformats.org/officeDocument/2006/relationships/image" Target="../media/image786.png"/><Relationship Id="rId118" Type="http://schemas.openxmlformats.org/officeDocument/2006/relationships/customXml" Target="../ink/ink789.xml"/><Relationship Id="rId80" Type="http://schemas.openxmlformats.org/officeDocument/2006/relationships/customXml" Target="../ink/ink770.xml"/><Relationship Id="rId85" Type="http://schemas.openxmlformats.org/officeDocument/2006/relationships/image" Target="../media/image772.png"/><Relationship Id="rId12" Type="http://schemas.openxmlformats.org/officeDocument/2006/relationships/customXml" Target="../ink/ink736.xml"/><Relationship Id="rId17" Type="http://schemas.openxmlformats.org/officeDocument/2006/relationships/image" Target="../media/image738.png"/><Relationship Id="rId33" Type="http://schemas.openxmlformats.org/officeDocument/2006/relationships/image" Target="../media/image746.png"/><Relationship Id="rId38" Type="http://schemas.openxmlformats.org/officeDocument/2006/relationships/customXml" Target="../ink/ink749.xml"/><Relationship Id="rId59" Type="http://schemas.openxmlformats.org/officeDocument/2006/relationships/image" Target="../media/image759.png"/><Relationship Id="rId103" Type="http://schemas.openxmlformats.org/officeDocument/2006/relationships/image" Target="../media/image781.png"/><Relationship Id="rId108" Type="http://schemas.openxmlformats.org/officeDocument/2006/relationships/customXml" Target="../ink/ink784.xml"/><Relationship Id="rId124" Type="http://schemas.openxmlformats.org/officeDocument/2006/relationships/customXml" Target="../ink/ink792.xml"/><Relationship Id="rId129" Type="http://schemas.openxmlformats.org/officeDocument/2006/relationships/image" Target="../media/image794.png"/><Relationship Id="rId54" Type="http://schemas.openxmlformats.org/officeDocument/2006/relationships/customXml" Target="../ink/ink757.xml"/><Relationship Id="rId70" Type="http://schemas.openxmlformats.org/officeDocument/2006/relationships/customXml" Target="../ink/ink765.xml"/><Relationship Id="rId75" Type="http://schemas.openxmlformats.org/officeDocument/2006/relationships/image" Target="../media/image767.png"/><Relationship Id="rId91" Type="http://schemas.openxmlformats.org/officeDocument/2006/relationships/image" Target="../media/image775.png"/><Relationship Id="rId96" Type="http://schemas.openxmlformats.org/officeDocument/2006/relationships/customXml" Target="../ink/ink7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3.xml"/><Relationship Id="rId23" Type="http://schemas.openxmlformats.org/officeDocument/2006/relationships/image" Target="../media/image741.png"/><Relationship Id="rId28" Type="http://schemas.openxmlformats.org/officeDocument/2006/relationships/customXml" Target="../ink/ink744.xml"/><Relationship Id="rId49" Type="http://schemas.openxmlformats.org/officeDocument/2006/relationships/image" Target="../media/image754.png"/><Relationship Id="rId114" Type="http://schemas.openxmlformats.org/officeDocument/2006/relationships/customXml" Target="../ink/ink787.xml"/><Relationship Id="rId119" Type="http://schemas.openxmlformats.org/officeDocument/2006/relationships/image" Target="../media/image789.png"/><Relationship Id="rId44" Type="http://schemas.openxmlformats.org/officeDocument/2006/relationships/customXml" Target="../ink/ink752.xml"/><Relationship Id="rId60" Type="http://schemas.openxmlformats.org/officeDocument/2006/relationships/customXml" Target="../ink/ink760.xml"/><Relationship Id="rId65" Type="http://schemas.openxmlformats.org/officeDocument/2006/relationships/image" Target="../media/image762.png"/><Relationship Id="rId81" Type="http://schemas.openxmlformats.org/officeDocument/2006/relationships/image" Target="../media/image770.png"/><Relationship Id="rId86" Type="http://schemas.openxmlformats.org/officeDocument/2006/relationships/customXml" Target="../ink/ink773.xml"/><Relationship Id="rId130" Type="http://schemas.openxmlformats.org/officeDocument/2006/relationships/customXml" Target="../ink/ink795.xml"/><Relationship Id="rId13" Type="http://schemas.openxmlformats.org/officeDocument/2006/relationships/image" Target="../media/image736.png"/><Relationship Id="rId18" Type="http://schemas.openxmlformats.org/officeDocument/2006/relationships/customXml" Target="../ink/ink739.xml"/><Relationship Id="rId39" Type="http://schemas.openxmlformats.org/officeDocument/2006/relationships/image" Target="../media/image749.png"/><Relationship Id="rId109" Type="http://schemas.openxmlformats.org/officeDocument/2006/relationships/image" Target="../media/image784.png"/><Relationship Id="rId34" Type="http://schemas.openxmlformats.org/officeDocument/2006/relationships/customXml" Target="../ink/ink747.xml"/><Relationship Id="rId50" Type="http://schemas.openxmlformats.org/officeDocument/2006/relationships/customXml" Target="../ink/ink755.xml"/><Relationship Id="rId55" Type="http://schemas.openxmlformats.org/officeDocument/2006/relationships/image" Target="../media/image757.png"/><Relationship Id="rId76" Type="http://schemas.openxmlformats.org/officeDocument/2006/relationships/customXml" Target="../ink/ink768.xml"/><Relationship Id="rId97" Type="http://schemas.openxmlformats.org/officeDocument/2006/relationships/image" Target="../media/image778.png"/><Relationship Id="rId104" Type="http://schemas.openxmlformats.org/officeDocument/2006/relationships/customXml" Target="../ink/ink782.xml"/><Relationship Id="rId120" Type="http://schemas.openxmlformats.org/officeDocument/2006/relationships/customXml" Target="../ink/ink790.xml"/><Relationship Id="rId125" Type="http://schemas.openxmlformats.org/officeDocument/2006/relationships/image" Target="../media/image792.png"/><Relationship Id="rId7" Type="http://schemas.openxmlformats.org/officeDocument/2006/relationships/image" Target="../media/image733.png"/><Relationship Id="rId71" Type="http://schemas.openxmlformats.org/officeDocument/2006/relationships/image" Target="../media/image765.png"/><Relationship Id="rId92" Type="http://schemas.openxmlformats.org/officeDocument/2006/relationships/customXml" Target="../ink/ink776.xml"/><Relationship Id="rId2" Type="http://schemas.openxmlformats.org/officeDocument/2006/relationships/customXml" Target="../ink/ink731.xml"/><Relationship Id="rId29" Type="http://schemas.openxmlformats.org/officeDocument/2006/relationships/image" Target="../media/image744.png"/><Relationship Id="rId24" Type="http://schemas.openxmlformats.org/officeDocument/2006/relationships/customXml" Target="../ink/ink742.xml"/><Relationship Id="rId40" Type="http://schemas.openxmlformats.org/officeDocument/2006/relationships/customXml" Target="../ink/ink750.xml"/><Relationship Id="rId45" Type="http://schemas.openxmlformats.org/officeDocument/2006/relationships/image" Target="../media/image752.png"/><Relationship Id="rId66" Type="http://schemas.openxmlformats.org/officeDocument/2006/relationships/customXml" Target="../ink/ink763.xml"/><Relationship Id="rId87" Type="http://schemas.openxmlformats.org/officeDocument/2006/relationships/image" Target="../media/image773.png"/><Relationship Id="rId110" Type="http://schemas.openxmlformats.org/officeDocument/2006/relationships/customXml" Target="../ink/ink785.xml"/><Relationship Id="rId115" Type="http://schemas.openxmlformats.org/officeDocument/2006/relationships/image" Target="../media/image787.png"/><Relationship Id="rId131" Type="http://schemas.openxmlformats.org/officeDocument/2006/relationships/image" Target="../media/image795.png"/><Relationship Id="rId61" Type="http://schemas.openxmlformats.org/officeDocument/2006/relationships/image" Target="../media/image760.png"/><Relationship Id="rId82" Type="http://schemas.openxmlformats.org/officeDocument/2006/relationships/customXml" Target="../ink/ink771.xml"/><Relationship Id="rId19" Type="http://schemas.openxmlformats.org/officeDocument/2006/relationships/image" Target="../media/image739.png"/><Relationship Id="rId14" Type="http://schemas.openxmlformats.org/officeDocument/2006/relationships/customXml" Target="../ink/ink737.xml"/><Relationship Id="rId30" Type="http://schemas.openxmlformats.org/officeDocument/2006/relationships/customXml" Target="../ink/ink745.xml"/><Relationship Id="rId35" Type="http://schemas.openxmlformats.org/officeDocument/2006/relationships/image" Target="../media/image747.png"/><Relationship Id="rId56" Type="http://schemas.openxmlformats.org/officeDocument/2006/relationships/customXml" Target="../ink/ink758.xml"/><Relationship Id="rId77" Type="http://schemas.openxmlformats.org/officeDocument/2006/relationships/image" Target="../media/image768.png"/><Relationship Id="rId100" Type="http://schemas.openxmlformats.org/officeDocument/2006/relationships/customXml" Target="../ink/ink780.xml"/><Relationship Id="rId105" Type="http://schemas.openxmlformats.org/officeDocument/2006/relationships/image" Target="../media/image782.png"/><Relationship Id="rId126" Type="http://schemas.openxmlformats.org/officeDocument/2006/relationships/customXml" Target="../ink/ink793.xml"/><Relationship Id="rId8" Type="http://schemas.openxmlformats.org/officeDocument/2006/relationships/customXml" Target="../ink/ink734.xml"/><Relationship Id="rId51" Type="http://schemas.openxmlformats.org/officeDocument/2006/relationships/image" Target="../media/image755.png"/><Relationship Id="rId72" Type="http://schemas.openxmlformats.org/officeDocument/2006/relationships/customXml" Target="../ink/ink766.xml"/><Relationship Id="rId93" Type="http://schemas.openxmlformats.org/officeDocument/2006/relationships/image" Target="../media/image776.png"/><Relationship Id="rId98" Type="http://schemas.openxmlformats.org/officeDocument/2006/relationships/customXml" Target="../ink/ink779.xml"/><Relationship Id="rId121" Type="http://schemas.openxmlformats.org/officeDocument/2006/relationships/image" Target="../media/image790.png"/><Relationship Id="rId3" Type="http://schemas.openxmlformats.org/officeDocument/2006/relationships/image" Target="../media/image731.png"/><Relationship Id="rId25" Type="http://schemas.openxmlformats.org/officeDocument/2006/relationships/image" Target="../media/image742.png"/><Relationship Id="rId46" Type="http://schemas.openxmlformats.org/officeDocument/2006/relationships/customXml" Target="../ink/ink753.xml"/><Relationship Id="rId67" Type="http://schemas.openxmlformats.org/officeDocument/2006/relationships/image" Target="../media/image763.png"/><Relationship Id="rId116" Type="http://schemas.openxmlformats.org/officeDocument/2006/relationships/customXml" Target="../ink/ink788.xml"/><Relationship Id="rId20" Type="http://schemas.openxmlformats.org/officeDocument/2006/relationships/customXml" Target="../ink/ink740.xml"/><Relationship Id="rId41" Type="http://schemas.openxmlformats.org/officeDocument/2006/relationships/image" Target="../media/image750.png"/><Relationship Id="rId62" Type="http://schemas.openxmlformats.org/officeDocument/2006/relationships/customXml" Target="../ink/ink761.xml"/><Relationship Id="rId83" Type="http://schemas.openxmlformats.org/officeDocument/2006/relationships/image" Target="../media/image771.png"/><Relationship Id="rId88" Type="http://schemas.openxmlformats.org/officeDocument/2006/relationships/customXml" Target="../ink/ink774.xml"/><Relationship Id="rId111" Type="http://schemas.openxmlformats.org/officeDocument/2006/relationships/image" Target="../media/image785.png"/><Relationship Id="rId15" Type="http://schemas.openxmlformats.org/officeDocument/2006/relationships/image" Target="../media/image737.png"/><Relationship Id="rId36" Type="http://schemas.openxmlformats.org/officeDocument/2006/relationships/customXml" Target="../ink/ink748.xml"/><Relationship Id="rId57" Type="http://schemas.openxmlformats.org/officeDocument/2006/relationships/image" Target="../media/image758.png"/><Relationship Id="rId106" Type="http://schemas.openxmlformats.org/officeDocument/2006/relationships/customXml" Target="../ink/ink783.xml"/><Relationship Id="rId127" Type="http://schemas.openxmlformats.org/officeDocument/2006/relationships/image" Target="../media/image793.png"/><Relationship Id="rId10" Type="http://schemas.openxmlformats.org/officeDocument/2006/relationships/customXml" Target="../ink/ink735.xml"/><Relationship Id="rId31" Type="http://schemas.openxmlformats.org/officeDocument/2006/relationships/image" Target="../media/image745.png"/><Relationship Id="rId52" Type="http://schemas.openxmlformats.org/officeDocument/2006/relationships/customXml" Target="../ink/ink756.xml"/><Relationship Id="rId73" Type="http://schemas.openxmlformats.org/officeDocument/2006/relationships/image" Target="../media/image766.png"/><Relationship Id="rId78" Type="http://schemas.openxmlformats.org/officeDocument/2006/relationships/customXml" Target="../ink/ink769.xml"/><Relationship Id="rId94" Type="http://schemas.openxmlformats.org/officeDocument/2006/relationships/customXml" Target="../ink/ink777.xml"/><Relationship Id="rId99" Type="http://schemas.openxmlformats.org/officeDocument/2006/relationships/image" Target="../media/image779.png"/><Relationship Id="rId101" Type="http://schemas.openxmlformats.org/officeDocument/2006/relationships/image" Target="../media/image780.png"/><Relationship Id="rId122" Type="http://schemas.openxmlformats.org/officeDocument/2006/relationships/customXml" Target="../ink/ink791.xml"/><Relationship Id="rId4" Type="http://schemas.openxmlformats.org/officeDocument/2006/relationships/customXml" Target="../ink/ink732.xml"/><Relationship Id="rId9" Type="http://schemas.openxmlformats.org/officeDocument/2006/relationships/image" Target="../media/image734.png"/><Relationship Id="rId26" Type="http://schemas.openxmlformats.org/officeDocument/2006/relationships/customXml" Target="../ink/ink74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3.png"/><Relationship Id="rId21" Type="http://schemas.openxmlformats.org/officeDocument/2006/relationships/image" Target="../media/image805.png"/><Relationship Id="rId42" Type="http://schemas.openxmlformats.org/officeDocument/2006/relationships/customXml" Target="../ink/ink816.xml"/><Relationship Id="rId63" Type="http://schemas.openxmlformats.org/officeDocument/2006/relationships/image" Target="../media/image826.png"/><Relationship Id="rId84" Type="http://schemas.openxmlformats.org/officeDocument/2006/relationships/customXml" Target="../ink/ink837.xml"/><Relationship Id="rId138" Type="http://schemas.openxmlformats.org/officeDocument/2006/relationships/customXml" Target="../ink/ink864.xml"/><Relationship Id="rId159" Type="http://schemas.openxmlformats.org/officeDocument/2006/relationships/image" Target="../media/image874.png"/><Relationship Id="rId170" Type="http://schemas.openxmlformats.org/officeDocument/2006/relationships/customXml" Target="../ink/ink880.xml"/><Relationship Id="rId191" Type="http://schemas.openxmlformats.org/officeDocument/2006/relationships/image" Target="../media/image890.png"/><Relationship Id="rId107" Type="http://schemas.openxmlformats.org/officeDocument/2006/relationships/image" Target="../media/image848.png"/><Relationship Id="rId11" Type="http://schemas.openxmlformats.org/officeDocument/2006/relationships/image" Target="../media/image800.png"/><Relationship Id="rId32" Type="http://schemas.openxmlformats.org/officeDocument/2006/relationships/customXml" Target="../ink/ink811.xml"/><Relationship Id="rId53" Type="http://schemas.openxmlformats.org/officeDocument/2006/relationships/image" Target="../media/image821.png"/><Relationship Id="rId74" Type="http://schemas.openxmlformats.org/officeDocument/2006/relationships/customXml" Target="../ink/ink832.xml"/><Relationship Id="rId128" Type="http://schemas.openxmlformats.org/officeDocument/2006/relationships/customXml" Target="../ink/ink859.xml"/><Relationship Id="rId149" Type="http://schemas.openxmlformats.org/officeDocument/2006/relationships/image" Target="../media/image869.png"/><Relationship Id="rId5" Type="http://schemas.openxmlformats.org/officeDocument/2006/relationships/image" Target="../media/image797.png"/><Relationship Id="rId95" Type="http://schemas.openxmlformats.org/officeDocument/2006/relationships/image" Target="../media/image842.png"/><Relationship Id="rId160" Type="http://schemas.openxmlformats.org/officeDocument/2006/relationships/customXml" Target="../ink/ink875.xml"/><Relationship Id="rId181" Type="http://schemas.openxmlformats.org/officeDocument/2006/relationships/image" Target="../media/image885.png"/><Relationship Id="rId22" Type="http://schemas.openxmlformats.org/officeDocument/2006/relationships/customXml" Target="../ink/ink806.xml"/><Relationship Id="rId43" Type="http://schemas.openxmlformats.org/officeDocument/2006/relationships/image" Target="../media/image816.png"/><Relationship Id="rId64" Type="http://schemas.openxmlformats.org/officeDocument/2006/relationships/customXml" Target="../ink/ink827.xml"/><Relationship Id="rId118" Type="http://schemas.openxmlformats.org/officeDocument/2006/relationships/customXml" Target="../ink/ink854.xml"/><Relationship Id="rId139" Type="http://schemas.openxmlformats.org/officeDocument/2006/relationships/image" Target="../media/image864.png"/><Relationship Id="rId85" Type="http://schemas.openxmlformats.org/officeDocument/2006/relationships/image" Target="../media/image837.png"/><Relationship Id="rId150" Type="http://schemas.openxmlformats.org/officeDocument/2006/relationships/customXml" Target="../ink/ink870.xml"/><Relationship Id="rId171" Type="http://schemas.openxmlformats.org/officeDocument/2006/relationships/image" Target="../media/image880.png"/><Relationship Id="rId192" Type="http://schemas.openxmlformats.org/officeDocument/2006/relationships/customXml" Target="../ink/ink891.xml"/><Relationship Id="rId12" Type="http://schemas.openxmlformats.org/officeDocument/2006/relationships/customXml" Target="../ink/ink801.xml"/><Relationship Id="rId33" Type="http://schemas.openxmlformats.org/officeDocument/2006/relationships/image" Target="../media/image811.png"/><Relationship Id="rId108" Type="http://schemas.openxmlformats.org/officeDocument/2006/relationships/customXml" Target="../ink/ink849.xml"/><Relationship Id="rId129" Type="http://schemas.openxmlformats.org/officeDocument/2006/relationships/image" Target="../media/image859.png"/><Relationship Id="rId54" Type="http://schemas.openxmlformats.org/officeDocument/2006/relationships/customXml" Target="../ink/ink822.xml"/><Relationship Id="rId75" Type="http://schemas.openxmlformats.org/officeDocument/2006/relationships/image" Target="../media/image832.png"/><Relationship Id="rId96" Type="http://schemas.openxmlformats.org/officeDocument/2006/relationships/customXml" Target="../ink/ink843.xml"/><Relationship Id="rId140" Type="http://schemas.openxmlformats.org/officeDocument/2006/relationships/customXml" Target="../ink/ink865.xml"/><Relationship Id="rId161" Type="http://schemas.openxmlformats.org/officeDocument/2006/relationships/image" Target="../media/image875.png"/><Relationship Id="rId182" Type="http://schemas.openxmlformats.org/officeDocument/2006/relationships/customXml" Target="../ink/ink886.xml"/><Relationship Id="rId6" Type="http://schemas.openxmlformats.org/officeDocument/2006/relationships/customXml" Target="../ink/ink798.xml"/><Relationship Id="rId23" Type="http://schemas.openxmlformats.org/officeDocument/2006/relationships/image" Target="../media/image806.png"/><Relationship Id="rId119" Type="http://schemas.openxmlformats.org/officeDocument/2006/relationships/image" Target="../media/image854.png"/><Relationship Id="rId44" Type="http://schemas.openxmlformats.org/officeDocument/2006/relationships/customXml" Target="../ink/ink817.xml"/><Relationship Id="rId65" Type="http://schemas.openxmlformats.org/officeDocument/2006/relationships/image" Target="../media/image827.png"/><Relationship Id="rId86" Type="http://schemas.openxmlformats.org/officeDocument/2006/relationships/customXml" Target="../ink/ink838.xml"/><Relationship Id="rId130" Type="http://schemas.openxmlformats.org/officeDocument/2006/relationships/customXml" Target="../ink/ink860.xml"/><Relationship Id="rId151" Type="http://schemas.openxmlformats.org/officeDocument/2006/relationships/image" Target="../media/image870.png"/><Relationship Id="rId172" Type="http://schemas.openxmlformats.org/officeDocument/2006/relationships/customXml" Target="../ink/ink881.xml"/><Relationship Id="rId193" Type="http://schemas.openxmlformats.org/officeDocument/2006/relationships/image" Target="../media/image891.png"/><Relationship Id="rId13" Type="http://schemas.openxmlformats.org/officeDocument/2006/relationships/image" Target="../media/image801.png"/><Relationship Id="rId109" Type="http://schemas.openxmlformats.org/officeDocument/2006/relationships/image" Target="../media/image849.png"/><Relationship Id="rId34" Type="http://schemas.openxmlformats.org/officeDocument/2006/relationships/customXml" Target="../ink/ink812.xml"/><Relationship Id="rId55" Type="http://schemas.openxmlformats.org/officeDocument/2006/relationships/image" Target="../media/image822.png"/><Relationship Id="rId76" Type="http://schemas.openxmlformats.org/officeDocument/2006/relationships/customXml" Target="../ink/ink833.xml"/><Relationship Id="rId97" Type="http://schemas.openxmlformats.org/officeDocument/2006/relationships/image" Target="../media/image843.png"/><Relationship Id="rId120" Type="http://schemas.openxmlformats.org/officeDocument/2006/relationships/customXml" Target="../ink/ink855.xml"/><Relationship Id="rId141" Type="http://schemas.openxmlformats.org/officeDocument/2006/relationships/image" Target="../media/image865.png"/><Relationship Id="rId7" Type="http://schemas.openxmlformats.org/officeDocument/2006/relationships/image" Target="../media/image798.png"/><Relationship Id="rId71" Type="http://schemas.openxmlformats.org/officeDocument/2006/relationships/image" Target="../media/image830.png"/><Relationship Id="rId92" Type="http://schemas.openxmlformats.org/officeDocument/2006/relationships/customXml" Target="../ink/ink841.xml"/><Relationship Id="rId162" Type="http://schemas.openxmlformats.org/officeDocument/2006/relationships/customXml" Target="../ink/ink876.xml"/><Relationship Id="rId183" Type="http://schemas.openxmlformats.org/officeDocument/2006/relationships/image" Target="../media/image886.png"/><Relationship Id="rId2" Type="http://schemas.openxmlformats.org/officeDocument/2006/relationships/customXml" Target="../ink/ink796.xml"/><Relationship Id="rId29" Type="http://schemas.openxmlformats.org/officeDocument/2006/relationships/image" Target="../media/image809.png"/><Relationship Id="rId24" Type="http://schemas.openxmlformats.org/officeDocument/2006/relationships/customXml" Target="../ink/ink807.xml"/><Relationship Id="rId40" Type="http://schemas.openxmlformats.org/officeDocument/2006/relationships/customXml" Target="../ink/ink815.xml"/><Relationship Id="rId45" Type="http://schemas.openxmlformats.org/officeDocument/2006/relationships/image" Target="../media/image817.png"/><Relationship Id="rId66" Type="http://schemas.openxmlformats.org/officeDocument/2006/relationships/customXml" Target="../ink/ink828.xml"/><Relationship Id="rId87" Type="http://schemas.openxmlformats.org/officeDocument/2006/relationships/image" Target="../media/image838.png"/><Relationship Id="rId110" Type="http://schemas.openxmlformats.org/officeDocument/2006/relationships/customXml" Target="../ink/ink850.xml"/><Relationship Id="rId115" Type="http://schemas.openxmlformats.org/officeDocument/2006/relationships/image" Target="../media/image852.png"/><Relationship Id="rId131" Type="http://schemas.openxmlformats.org/officeDocument/2006/relationships/image" Target="../media/image860.png"/><Relationship Id="rId136" Type="http://schemas.openxmlformats.org/officeDocument/2006/relationships/customXml" Target="../ink/ink863.xml"/><Relationship Id="rId157" Type="http://schemas.openxmlformats.org/officeDocument/2006/relationships/image" Target="../media/image873.png"/><Relationship Id="rId178" Type="http://schemas.openxmlformats.org/officeDocument/2006/relationships/customXml" Target="../ink/ink884.xml"/><Relationship Id="rId61" Type="http://schemas.openxmlformats.org/officeDocument/2006/relationships/image" Target="../media/image825.png"/><Relationship Id="rId82" Type="http://schemas.openxmlformats.org/officeDocument/2006/relationships/customXml" Target="../ink/ink836.xml"/><Relationship Id="rId152" Type="http://schemas.openxmlformats.org/officeDocument/2006/relationships/customXml" Target="../ink/ink871.xml"/><Relationship Id="rId173" Type="http://schemas.openxmlformats.org/officeDocument/2006/relationships/image" Target="../media/image881.png"/><Relationship Id="rId194" Type="http://schemas.openxmlformats.org/officeDocument/2006/relationships/customXml" Target="../ink/ink892.xml"/><Relationship Id="rId199" Type="http://schemas.openxmlformats.org/officeDocument/2006/relationships/image" Target="../media/image894.png"/><Relationship Id="rId19" Type="http://schemas.openxmlformats.org/officeDocument/2006/relationships/image" Target="../media/image804.png"/><Relationship Id="rId14" Type="http://schemas.openxmlformats.org/officeDocument/2006/relationships/customXml" Target="../ink/ink802.xml"/><Relationship Id="rId30" Type="http://schemas.openxmlformats.org/officeDocument/2006/relationships/customXml" Target="../ink/ink810.xml"/><Relationship Id="rId35" Type="http://schemas.openxmlformats.org/officeDocument/2006/relationships/image" Target="../media/image812.png"/><Relationship Id="rId56" Type="http://schemas.openxmlformats.org/officeDocument/2006/relationships/customXml" Target="../ink/ink823.xml"/><Relationship Id="rId77" Type="http://schemas.openxmlformats.org/officeDocument/2006/relationships/image" Target="../media/image833.png"/><Relationship Id="rId100" Type="http://schemas.openxmlformats.org/officeDocument/2006/relationships/customXml" Target="../ink/ink845.xml"/><Relationship Id="rId105" Type="http://schemas.openxmlformats.org/officeDocument/2006/relationships/image" Target="../media/image847.png"/><Relationship Id="rId126" Type="http://schemas.openxmlformats.org/officeDocument/2006/relationships/customXml" Target="../ink/ink858.xml"/><Relationship Id="rId147" Type="http://schemas.openxmlformats.org/officeDocument/2006/relationships/image" Target="../media/image868.png"/><Relationship Id="rId168" Type="http://schemas.openxmlformats.org/officeDocument/2006/relationships/customXml" Target="../ink/ink879.xml"/><Relationship Id="rId8" Type="http://schemas.openxmlformats.org/officeDocument/2006/relationships/customXml" Target="../ink/ink799.xml"/><Relationship Id="rId51" Type="http://schemas.openxmlformats.org/officeDocument/2006/relationships/image" Target="../media/image820.png"/><Relationship Id="rId72" Type="http://schemas.openxmlformats.org/officeDocument/2006/relationships/customXml" Target="../ink/ink831.xml"/><Relationship Id="rId93" Type="http://schemas.openxmlformats.org/officeDocument/2006/relationships/image" Target="../media/image841.png"/><Relationship Id="rId98" Type="http://schemas.openxmlformats.org/officeDocument/2006/relationships/customXml" Target="../ink/ink844.xml"/><Relationship Id="rId121" Type="http://schemas.openxmlformats.org/officeDocument/2006/relationships/image" Target="../media/image855.png"/><Relationship Id="rId142" Type="http://schemas.openxmlformats.org/officeDocument/2006/relationships/customXml" Target="../ink/ink866.xml"/><Relationship Id="rId163" Type="http://schemas.openxmlformats.org/officeDocument/2006/relationships/image" Target="../media/image876.png"/><Relationship Id="rId184" Type="http://schemas.openxmlformats.org/officeDocument/2006/relationships/customXml" Target="../ink/ink887.xml"/><Relationship Id="rId189" Type="http://schemas.openxmlformats.org/officeDocument/2006/relationships/image" Target="../media/image889.png"/><Relationship Id="rId3" Type="http://schemas.openxmlformats.org/officeDocument/2006/relationships/image" Target="../media/image796.png"/><Relationship Id="rId25" Type="http://schemas.openxmlformats.org/officeDocument/2006/relationships/image" Target="../media/image807.png"/><Relationship Id="rId46" Type="http://schemas.openxmlformats.org/officeDocument/2006/relationships/customXml" Target="../ink/ink818.xml"/><Relationship Id="rId67" Type="http://schemas.openxmlformats.org/officeDocument/2006/relationships/image" Target="../media/image828.png"/><Relationship Id="rId116" Type="http://schemas.openxmlformats.org/officeDocument/2006/relationships/customXml" Target="../ink/ink853.xml"/><Relationship Id="rId137" Type="http://schemas.openxmlformats.org/officeDocument/2006/relationships/image" Target="../media/image863.png"/><Relationship Id="rId158" Type="http://schemas.openxmlformats.org/officeDocument/2006/relationships/customXml" Target="../ink/ink874.xml"/><Relationship Id="rId20" Type="http://schemas.openxmlformats.org/officeDocument/2006/relationships/customXml" Target="../ink/ink805.xml"/><Relationship Id="rId41" Type="http://schemas.openxmlformats.org/officeDocument/2006/relationships/image" Target="../media/image815.png"/><Relationship Id="rId62" Type="http://schemas.openxmlformats.org/officeDocument/2006/relationships/customXml" Target="../ink/ink826.xml"/><Relationship Id="rId83" Type="http://schemas.openxmlformats.org/officeDocument/2006/relationships/image" Target="../media/image836.png"/><Relationship Id="rId88" Type="http://schemas.openxmlformats.org/officeDocument/2006/relationships/customXml" Target="../ink/ink839.xml"/><Relationship Id="rId111" Type="http://schemas.openxmlformats.org/officeDocument/2006/relationships/image" Target="../media/image850.png"/><Relationship Id="rId132" Type="http://schemas.openxmlformats.org/officeDocument/2006/relationships/customXml" Target="../ink/ink861.xml"/><Relationship Id="rId153" Type="http://schemas.openxmlformats.org/officeDocument/2006/relationships/image" Target="../media/image871.png"/><Relationship Id="rId174" Type="http://schemas.openxmlformats.org/officeDocument/2006/relationships/customXml" Target="../ink/ink882.xml"/><Relationship Id="rId179" Type="http://schemas.openxmlformats.org/officeDocument/2006/relationships/image" Target="../media/image884.png"/><Relationship Id="rId195" Type="http://schemas.openxmlformats.org/officeDocument/2006/relationships/image" Target="../media/image892.png"/><Relationship Id="rId190" Type="http://schemas.openxmlformats.org/officeDocument/2006/relationships/customXml" Target="../ink/ink890.xml"/><Relationship Id="rId15" Type="http://schemas.openxmlformats.org/officeDocument/2006/relationships/image" Target="../media/image802.png"/><Relationship Id="rId36" Type="http://schemas.openxmlformats.org/officeDocument/2006/relationships/customXml" Target="../ink/ink813.xml"/><Relationship Id="rId57" Type="http://schemas.openxmlformats.org/officeDocument/2006/relationships/image" Target="../media/image823.png"/><Relationship Id="rId106" Type="http://schemas.openxmlformats.org/officeDocument/2006/relationships/customXml" Target="../ink/ink848.xml"/><Relationship Id="rId127" Type="http://schemas.openxmlformats.org/officeDocument/2006/relationships/image" Target="../media/image858.png"/><Relationship Id="rId10" Type="http://schemas.openxmlformats.org/officeDocument/2006/relationships/customXml" Target="../ink/ink800.xml"/><Relationship Id="rId31" Type="http://schemas.openxmlformats.org/officeDocument/2006/relationships/image" Target="../media/image810.png"/><Relationship Id="rId52" Type="http://schemas.openxmlformats.org/officeDocument/2006/relationships/customXml" Target="../ink/ink821.xml"/><Relationship Id="rId73" Type="http://schemas.openxmlformats.org/officeDocument/2006/relationships/image" Target="../media/image831.png"/><Relationship Id="rId78" Type="http://schemas.openxmlformats.org/officeDocument/2006/relationships/customXml" Target="../ink/ink834.xml"/><Relationship Id="rId94" Type="http://schemas.openxmlformats.org/officeDocument/2006/relationships/customXml" Target="../ink/ink842.xml"/><Relationship Id="rId99" Type="http://schemas.openxmlformats.org/officeDocument/2006/relationships/image" Target="../media/image844.png"/><Relationship Id="rId101" Type="http://schemas.openxmlformats.org/officeDocument/2006/relationships/image" Target="../media/image845.png"/><Relationship Id="rId122" Type="http://schemas.openxmlformats.org/officeDocument/2006/relationships/customXml" Target="../ink/ink856.xml"/><Relationship Id="rId143" Type="http://schemas.openxmlformats.org/officeDocument/2006/relationships/image" Target="../media/image866.png"/><Relationship Id="rId148" Type="http://schemas.openxmlformats.org/officeDocument/2006/relationships/customXml" Target="../ink/ink869.xml"/><Relationship Id="rId164" Type="http://schemas.openxmlformats.org/officeDocument/2006/relationships/customXml" Target="../ink/ink877.xml"/><Relationship Id="rId169" Type="http://schemas.openxmlformats.org/officeDocument/2006/relationships/image" Target="../media/image879.png"/><Relationship Id="rId185" Type="http://schemas.openxmlformats.org/officeDocument/2006/relationships/image" Target="../media/image887.png"/><Relationship Id="rId4" Type="http://schemas.openxmlformats.org/officeDocument/2006/relationships/customXml" Target="../ink/ink797.xml"/><Relationship Id="rId9" Type="http://schemas.openxmlformats.org/officeDocument/2006/relationships/image" Target="../media/image799.png"/><Relationship Id="rId180" Type="http://schemas.openxmlformats.org/officeDocument/2006/relationships/customXml" Target="../ink/ink885.xml"/><Relationship Id="rId26" Type="http://schemas.openxmlformats.org/officeDocument/2006/relationships/customXml" Target="../ink/ink808.xml"/><Relationship Id="rId47" Type="http://schemas.openxmlformats.org/officeDocument/2006/relationships/image" Target="../media/image818.png"/><Relationship Id="rId68" Type="http://schemas.openxmlformats.org/officeDocument/2006/relationships/customXml" Target="../ink/ink829.xml"/><Relationship Id="rId89" Type="http://schemas.openxmlformats.org/officeDocument/2006/relationships/image" Target="../media/image839.png"/><Relationship Id="rId112" Type="http://schemas.openxmlformats.org/officeDocument/2006/relationships/customXml" Target="../ink/ink851.xml"/><Relationship Id="rId133" Type="http://schemas.openxmlformats.org/officeDocument/2006/relationships/image" Target="../media/image861.png"/><Relationship Id="rId154" Type="http://schemas.openxmlformats.org/officeDocument/2006/relationships/customXml" Target="../ink/ink872.xml"/><Relationship Id="rId175" Type="http://schemas.openxmlformats.org/officeDocument/2006/relationships/image" Target="../media/image882.png"/><Relationship Id="rId196" Type="http://schemas.openxmlformats.org/officeDocument/2006/relationships/customXml" Target="../ink/ink893.xml"/><Relationship Id="rId16" Type="http://schemas.openxmlformats.org/officeDocument/2006/relationships/customXml" Target="../ink/ink803.xml"/><Relationship Id="rId37" Type="http://schemas.openxmlformats.org/officeDocument/2006/relationships/image" Target="../media/image813.png"/><Relationship Id="rId58" Type="http://schemas.openxmlformats.org/officeDocument/2006/relationships/customXml" Target="../ink/ink824.xml"/><Relationship Id="rId79" Type="http://schemas.openxmlformats.org/officeDocument/2006/relationships/image" Target="../media/image834.png"/><Relationship Id="rId102" Type="http://schemas.openxmlformats.org/officeDocument/2006/relationships/customXml" Target="../ink/ink846.xml"/><Relationship Id="rId123" Type="http://schemas.openxmlformats.org/officeDocument/2006/relationships/image" Target="../media/image856.png"/><Relationship Id="rId144" Type="http://schemas.openxmlformats.org/officeDocument/2006/relationships/customXml" Target="../ink/ink867.xml"/><Relationship Id="rId90" Type="http://schemas.openxmlformats.org/officeDocument/2006/relationships/customXml" Target="../ink/ink840.xml"/><Relationship Id="rId165" Type="http://schemas.openxmlformats.org/officeDocument/2006/relationships/image" Target="../media/image877.png"/><Relationship Id="rId186" Type="http://schemas.openxmlformats.org/officeDocument/2006/relationships/customXml" Target="../ink/ink888.xml"/><Relationship Id="rId27" Type="http://schemas.openxmlformats.org/officeDocument/2006/relationships/image" Target="../media/image808.png"/><Relationship Id="rId48" Type="http://schemas.openxmlformats.org/officeDocument/2006/relationships/customXml" Target="../ink/ink819.xml"/><Relationship Id="rId69" Type="http://schemas.openxmlformats.org/officeDocument/2006/relationships/image" Target="../media/image829.png"/><Relationship Id="rId113" Type="http://schemas.openxmlformats.org/officeDocument/2006/relationships/image" Target="../media/image851.png"/><Relationship Id="rId134" Type="http://schemas.openxmlformats.org/officeDocument/2006/relationships/customXml" Target="../ink/ink862.xml"/><Relationship Id="rId80" Type="http://schemas.openxmlformats.org/officeDocument/2006/relationships/customXml" Target="../ink/ink835.xml"/><Relationship Id="rId155" Type="http://schemas.openxmlformats.org/officeDocument/2006/relationships/image" Target="../media/image872.png"/><Relationship Id="rId176" Type="http://schemas.openxmlformats.org/officeDocument/2006/relationships/customXml" Target="../ink/ink883.xml"/><Relationship Id="rId197" Type="http://schemas.openxmlformats.org/officeDocument/2006/relationships/image" Target="../media/image893.png"/><Relationship Id="rId17" Type="http://schemas.openxmlformats.org/officeDocument/2006/relationships/image" Target="../media/image803.png"/><Relationship Id="rId38" Type="http://schemas.openxmlformats.org/officeDocument/2006/relationships/customXml" Target="../ink/ink814.xml"/><Relationship Id="rId59" Type="http://schemas.openxmlformats.org/officeDocument/2006/relationships/image" Target="../media/image824.png"/><Relationship Id="rId103" Type="http://schemas.openxmlformats.org/officeDocument/2006/relationships/image" Target="../media/image846.png"/><Relationship Id="rId124" Type="http://schemas.openxmlformats.org/officeDocument/2006/relationships/customXml" Target="../ink/ink857.xml"/><Relationship Id="rId70" Type="http://schemas.openxmlformats.org/officeDocument/2006/relationships/customXml" Target="../ink/ink830.xml"/><Relationship Id="rId91" Type="http://schemas.openxmlformats.org/officeDocument/2006/relationships/image" Target="../media/image840.png"/><Relationship Id="rId145" Type="http://schemas.openxmlformats.org/officeDocument/2006/relationships/image" Target="../media/image867.png"/><Relationship Id="rId166" Type="http://schemas.openxmlformats.org/officeDocument/2006/relationships/customXml" Target="../ink/ink878.xml"/><Relationship Id="rId187" Type="http://schemas.openxmlformats.org/officeDocument/2006/relationships/image" Target="../media/image88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09.xml"/><Relationship Id="rId49" Type="http://schemas.openxmlformats.org/officeDocument/2006/relationships/image" Target="../media/image819.png"/><Relationship Id="rId114" Type="http://schemas.openxmlformats.org/officeDocument/2006/relationships/customXml" Target="../ink/ink852.xml"/><Relationship Id="rId60" Type="http://schemas.openxmlformats.org/officeDocument/2006/relationships/customXml" Target="../ink/ink825.xml"/><Relationship Id="rId81" Type="http://schemas.openxmlformats.org/officeDocument/2006/relationships/image" Target="../media/image835.png"/><Relationship Id="rId135" Type="http://schemas.openxmlformats.org/officeDocument/2006/relationships/image" Target="../media/image862.png"/><Relationship Id="rId156" Type="http://schemas.openxmlformats.org/officeDocument/2006/relationships/customXml" Target="../ink/ink873.xml"/><Relationship Id="rId177" Type="http://schemas.openxmlformats.org/officeDocument/2006/relationships/image" Target="../media/image883.png"/><Relationship Id="rId198" Type="http://schemas.openxmlformats.org/officeDocument/2006/relationships/customXml" Target="../ink/ink894.xml"/><Relationship Id="rId18" Type="http://schemas.openxmlformats.org/officeDocument/2006/relationships/customXml" Target="../ink/ink804.xml"/><Relationship Id="rId39" Type="http://schemas.openxmlformats.org/officeDocument/2006/relationships/image" Target="../media/image814.png"/><Relationship Id="rId50" Type="http://schemas.openxmlformats.org/officeDocument/2006/relationships/customXml" Target="../ink/ink820.xml"/><Relationship Id="rId104" Type="http://schemas.openxmlformats.org/officeDocument/2006/relationships/customXml" Target="../ink/ink847.xml"/><Relationship Id="rId125" Type="http://schemas.openxmlformats.org/officeDocument/2006/relationships/image" Target="../media/image857.png"/><Relationship Id="rId146" Type="http://schemas.openxmlformats.org/officeDocument/2006/relationships/customXml" Target="../ink/ink868.xml"/><Relationship Id="rId167" Type="http://schemas.openxmlformats.org/officeDocument/2006/relationships/image" Target="../media/image878.png"/><Relationship Id="rId188" Type="http://schemas.openxmlformats.org/officeDocument/2006/relationships/customXml" Target="../ink/ink88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7.xml"/><Relationship Id="rId117" Type="http://schemas.openxmlformats.org/officeDocument/2006/relationships/image" Target="../media/image952.png"/><Relationship Id="rId21" Type="http://schemas.openxmlformats.org/officeDocument/2006/relationships/image" Target="../media/image904.png"/><Relationship Id="rId42" Type="http://schemas.openxmlformats.org/officeDocument/2006/relationships/customXml" Target="../ink/ink915.xml"/><Relationship Id="rId47" Type="http://schemas.openxmlformats.org/officeDocument/2006/relationships/image" Target="../media/image917.png"/><Relationship Id="rId63" Type="http://schemas.openxmlformats.org/officeDocument/2006/relationships/image" Target="../media/image925.png"/><Relationship Id="rId68" Type="http://schemas.openxmlformats.org/officeDocument/2006/relationships/customXml" Target="../ink/ink928.xml"/><Relationship Id="rId84" Type="http://schemas.openxmlformats.org/officeDocument/2006/relationships/customXml" Target="../ink/ink936.xml"/><Relationship Id="rId89" Type="http://schemas.openxmlformats.org/officeDocument/2006/relationships/image" Target="../media/image938.png"/><Relationship Id="rId112" Type="http://schemas.openxmlformats.org/officeDocument/2006/relationships/customXml" Target="../ink/ink950.xml"/><Relationship Id="rId16" Type="http://schemas.openxmlformats.org/officeDocument/2006/relationships/customXml" Target="../ink/ink902.xml"/><Relationship Id="rId107" Type="http://schemas.openxmlformats.org/officeDocument/2006/relationships/image" Target="../media/image947.png"/><Relationship Id="rId11" Type="http://schemas.openxmlformats.org/officeDocument/2006/relationships/image" Target="../media/image899.png"/><Relationship Id="rId32" Type="http://schemas.openxmlformats.org/officeDocument/2006/relationships/customXml" Target="../ink/ink910.xml"/><Relationship Id="rId37" Type="http://schemas.openxmlformats.org/officeDocument/2006/relationships/image" Target="../media/image912.png"/><Relationship Id="rId53" Type="http://schemas.openxmlformats.org/officeDocument/2006/relationships/image" Target="../media/image920.png"/><Relationship Id="rId58" Type="http://schemas.openxmlformats.org/officeDocument/2006/relationships/customXml" Target="../ink/ink923.xml"/><Relationship Id="rId74" Type="http://schemas.openxmlformats.org/officeDocument/2006/relationships/customXml" Target="../ink/ink931.xml"/><Relationship Id="rId79" Type="http://schemas.openxmlformats.org/officeDocument/2006/relationships/image" Target="../media/image933.png"/><Relationship Id="rId102" Type="http://schemas.openxmlformats.org/officeDocument/2006/relationships/customXml" Target="../ink/ink945.xml"/><Relationship Id="rId123" Type="http://schemas.openxmlformats.org/officeDocument/2006/relationships/image" Target="../media/image955.png"/><Relationship Id="rId5" Type="http://schemas.openxmlformats.org/officeDocument/2006/relationships/image" Target="../media/image896.png"/><Relationship Id="rId90" Type="http://schemas.openxmlformats.org/officeDocument/2006/relationships/customXml" Target="../ink/ink939.xml"/><Relationship Id="rId95" Type="http://schemas.openxmlformats.org/officeDocument/2006/relationships/image" Target="../media/image941.png"/><Relationship Id="rId22" Type="http://schemas.openxmlformats.org/officeDocument/2006/relationships/customXml" Target="../ink/ink905.xml"/><Relationship Id="rId27" Type="http://schemas.openxmlformats.org/officeDocument/2006/relationships/image" Target="../media/image907.png"/><Relationship Id="rId43" Type="http://schemas.openxmlformats.org/officeDocument/2006/relationships/image" Target="../media/image915.png"/><Relationship Id="rId48" Type="http://schemas.openxmlformats.org/officeDocument/2006/relationships/customXml" Target="../ink/ink918.xml"/><Relationship Id="rId64" Type="http://schemas.openxmlformats.org/officeDocument/2006/relationships/customXml" Target="../ink/ink926.xml"/><Relationship Id="rId69" Type="http://schemas.openxmlformats.org/officeDocument/2006/relationships/image" Target="../media/image928.png"/><Relationship Id="rId113" Type="http://schemas.openxmlformats.org/officeDocument/2006/relationships/image" Target="../media/image950.png"/><Relationship Id="rId118" Type="http://schemas.openxmlformats.org/officeDocument/2006/relationships/customXml" Target="../ink/ink953.xml"/><Relationship Id="rId80" Type="http://schemas.openxmlformats.org/officeDocument/2006/relationships/customXml" Target="../ink/ink934.xml"/><Relationship Id="rId85" Type="http://schemas.openxmlformats.org/officeDocument/2006/relationships/image" Target="../media/image936.png"/><Relationship Id="rId12" Type="http://schemas.openxmlformats.org/officeDocument/2006/relationships/customXml" Target="../ink/ink900.xml"/><Relationship Id="rId17" Type="http://schemas.openxmlformats.org/officeDocument/2006/relationships/image" Target="../media/image902.png"/><Relationship Id="rId33" Type="http://schemas.openxmlformats.org/officeDocument/2006/relationships/image" Target="../media/image910.png"/><Relationship Id="rId38" Type="http://schemas.openxmlformats.org/officeDocument/2006/relationships/customXml" Target="../ink/ink913.xml"/><Relationship Id="rId59" Type="http://schemas.openxmlformats.org/officeDocument/2006/relationships/image" Target="../media/image923.png"/><Relationship Id="rId103" Type="http://schemas.openxmlformats.org/officeDocument/2006/relationships/image" Target="../media/image945.png"/><Relationship Id="rId108" Type="http://schemas.openxmlformats.org/officeDocument/2006/relationships/customXml" Target="../ink/ink948.xml"/><Relationship Id="rId124" Type="http://schemas.openxmlformats.org/officeDocument/2006/relationships/customXml" Target="../ink/ink956.xml"/><Relationship Id="rId54" Type="http://schemas.openxmlformats.org/officeDocument/2006/relationships/customXml" Target="../ink/ink921.xml"/><Relationship Id="rId70" Type="http://schemas.openxmlformats.org/officeDocument/2006/relationships/customXml" Target="../ink/ink929.xml"/><Relationship Id="rId75" Type="http://schemas.openxmlformats.org/officeDocument/2006/relationships/image" Target="../media/image931.png"/><Relationship Id="rId91" Type="http://schemas.openxmlformats.org/officeDocument/2006/relationships/image" Target="../media/image939.png"/><Relationship Id="rId96" Type="http://schemas.openxmlformats.org/officeDocument/2006/relationships/customXml" Target="../ink/ink9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7.xml"/><Relationship Id="rId23" Type="http://schemas.openxmlformats.org/officeDocument/2006/relationships/image" Target="../media/image905.png"/><Relationship Id="rId28" Type="http://schemas.openxmlformats.org/officeDocument/2006/relationships/customXml" Target="../ink/ink908.xml"/><Relationship Id="rId49" Type="http://schemas.openxmlformats.org/officeDocument/2006/relationships/image" Target="../media/image918.png"/><Relationship Id="rId114" Type="http://schemas.openxmlformats.org/officeDocument/2006/relationships/customXml" Target="../ink/ink951.xml"/><Relationship Id="rId119" Type="http://schemas.openxmlformats.org/officeDocument/2006/relationships/image" Target="../media/image953.png"/><Relationship Id="rId44" Type="http://schemas.openxmlformats.org/officeDocument/2006/relationships/customXml" Target="../ink/ink916.xml"/><Relationship Id="rId60" Type="http://schemas.openxmlformats.org/officeDocument/2006/relationships/customXml" Target="../ink/ink924.xml"/><Relationship Id="rId65" Type="http://schemas.openxmlformats.org/officeDocument/2006/relationships/image" Target="../media/image926.png"/><Relationship Id="rId81" Type="http://schemas.openxmlformats.org/officeDocument/2006/relationships/image" Target="../media/image934.png"/><Relationship Id="rId86" Type="http://schemas.openxmlformats.org/officeDocument/2006/relationships/customXml" Target="../ink/ink937.xml"/><Relationship Id="rId13" Type="http://schemas.openxmlformats.org/officeDocument/2006/relationships/image" Target="../media/image900.png"/><Relationship Id="rId18" Type="http://schemas.openxmlformats.org/officeDocument/2006/relationships/customXml" Target="../ink/ink903.xml"/><Relationship Id="rId39" Type="http://schemas.openxmlformats.org/officeDocument/2006/relationships/image" Target="../media/image913.png"/><Relationship Id="rId109" Type="http://schemas.openxmlformats.org/officeDocument/2006/relationships/image" Target="../media/image948.png"/><Relationship Id="rId34" Type="http://schemas.openxmlformats.org/officeDocument/2006/relationships/customXml" Target="../ink/ink911.xml"/><Relationship Id="rId50" Type="http://schemas.openxmlformats.org/officeDocument/2006/relationships/customXml" Target="../ink/ink919.xml"/><Relationship Id="rId55" Type="http://schemas.openxmlformats.org/officeDocument/2006/relationships/image" Target="../media/image921.png"/><Relationship Id="rId76" Type="http://schemas.openxmlformats.org/officeDocument/2006/relationships/customXml" Target="../ink/ink932.xml"/><Relationship Id="rId97" Type="http://schemas.openxmlformats.org/officeDocument/2006/relationships/image" Target="../media/image942.png"/><Relationship Id="rId104" Type="http://schemas.openxmlformats.org/officeDocument/2006/relationships/customXml" Target="../ink/ink946.xml"/><Relationship Id="rId120" Type="http://schemas.openxmlformats.org/officeDocument/2006/relationships/customXml" Target="../ink/ink954.xml"/><Relationship Id="rId125" Type="http://schemas.openxmlformats.org/officeDocument/2006/relationships/image" Target="../media/image956.png"/><Relationship Id="rId7" Type="http://schemas.openxmlformats.org/officeDocument/2006/relationships/image" Target="../media/image897.png"/><Relationship Id="rId71" Type="http://schemas.openxmlformats.org/officeDocument/2006/relationships/image" Target="../media/image929.png"/><Relationship Id="rId92" Type="http://schemas.openxmlformats.org/officeDocument/2006/relationships/customXml" Target="../ink/ink940.xml"/><Relationship Id="rId2" Type="http://schemas.openxmlformats.org/officeDocument/2006/relationships/customXml" Target="../ink/ink895.xml"/><Relationship Id="rId29" Type="http://schemas.openxmlformats.org/officeDocument/2006/relationships/image" Target="../media/image908.png"/><Relationship Id="rId24" Type="http://schemas.openxmlformats.org/officeDocument/2006/relationships/customXml" Target="../ink/ink906.xml"/><Relationship Id="rId40" Type="http://schemas.openxmlformats.org/officeDocument/2006/relationships/customXml" Target="../ink/ink914.xml"/><Relationship Id="rId45" Type="http://schemas.openxmlformats.org/officeDocument/2006/relationships/image" Target="../media/image916.png"/><Relationship Id="rId66" Type="http://schemas.openxmlformats.org/officeDocument/2006/relationships/customXml" Target="../ink/ink927.xml"/><Relationship Id="rId87" Type="http://schemas.openxmlformats.org/officeDocument/2006/relationships/image" Target="../media/image937.png"/><Relationship Id="rId110" Type="http://schemas.openxmlformats.org/officeDocument/2006/relationships/customXml" Target="../ink/ink949.xml"/><Relationship Id="rId115" Type="http://schemas.openxmlformats.org/officeDocument/2006/relationships/image" Target="../media/image951.png"/><Relationship Id="rId61" Type="http://schemas.openxmlformats.org/officeDocument/2006/relationships/image" Target="../media/image924.png"/><Relationship Id="rId82" Type="http://schemas.openxmlformats.org/officeDocument/2006/relationships/customXml" Target="../ink/ink935.xml"/><Relationship Id="rId19" Type="http://schemas.openxmlformats.org/officeDocument/2006/relationships/image" Target="../media/image903.png"/><Relationship Id="rId14" Type="http://schemas.openxmlformats.org/officeDocument/2006/relationships/customXml" Target="../ink/ink901.xml"/><Relationship Id="rId30" Type="http://schemas.openxmlformats.org/officeDocument/2006/relationships/customXml" Target="../ink/ink909.xml"/><Relationship Id="rId35" Type="http://schemas.openxmlformats.org/officeDocument/2006/relationships/image" Target="../media/image911.png"/><Relationship Id="rId56" Type="http://schemas.openxmlformats.org/officeDocument/2006/relationships/customXml" Target="../ink/ink922.xml"/><Relationship Id="rId77" Type="http://schemas.openxmlformats.org/officeDocument/2006/relationships/image" Target="../media/image932.png"/><Relationship Id="rId100" Type="http://schemas.openxmlformats.org/officeDocument/2006/relationships/customXml" Target="../ink/ink944.xml"/><Relationship Id="rId105" Type="http://schemas.openxmlformats.org/officeDocument/2006/relationships/image" Target="../media/image946.png"/><Relationship Id="rId8" Type="http://schemas.openxmlformats.org/officeDocument/2006/relationships/customXml" Target="../ink/ink898.xml"/><Relationship Id="rId51" Type="http://schemas.openxmlformats.org/officeDocument/2006/relationships/image" Target="../media/image919.png"/><Relationship Id="rId72" Type="http://schemas.openxmlformats.org/officeDocument/2006/relationships/customXml" Target="../ink/ink930.xml"/><Relationship Id="rId93" Type="http://schemas.openxmlformats.org/officeDocument/2006/relationships/image" Target="../media/image940.png"/><Relationship Id="rId98" Type="http://schemas.openxmlformats.org/officeDocument/2006/relationships/customXml" Target="../ink/ink943.xml"/><Relationship Id="rId121" Type="http://schemas.openxmlformats.org/officeDocument/2006/relationships/image" Target="../media/image954.png"/><Relationship Id="rId3" Type="http://schemas.openxmlformats.org/officeDocument/2006/relationships/image" Target="../media/image895.png"/><Relationship Id="rId25" Type="http://schemas.openxmlformats.org/officeDocument/2006/relationships/image" Target="../media/image906.png"/><Relationship Id="rId46" Type="http://schemas.openxmlformats.org/officeDocument/2006/relationships/customXml" Target="../ink/ink917.xml"/><Relationship Id="rId67" Type="http://schemas.openxmlformats.org/officeDocument/2006/relationships/image" Target="../media/image927.png"/><Relationship Id="rId116" Type="http://schemas.openxmlformats.org/officeDocument/2006/relationships/customXml" Target="../ink/ink952.xml"/><Relationship Id="rId20" Type="http://schemas.openxmlformats.org/officeDocument/2006/relationships/customXml" Target="../ink/ink904.xml"/><Relationship Id="rId41" Type="http://schemas.openxmlformats.org/officeDocument/2006/relationships/image" Target="../media/image914.png"/><Relationship Id="rId62" Type="http://schemas.openxmlformats.org/officeDocument/2006/relationships/customXml" Target="../ink/ink925.xml"/><Relationship Id="rId83" Type="http://schemas.openxmlformats.org/officeDocument/2006/relationships/image" Target="../media/image935.png"/><Relationship Id="rId88" Type="http://schemas.openxmlformats.org/officeDocument/2006/relationships/customXml" Target="../ink/ink938.xml"/><Relationship Id="rId111" Type="http://schemas.openxmlformats.org/officeDocument/2006/relationships/image" Target="../media/image949.png"/><Relationship Id="rId15" Type="http://schemas.openxmlformats.org/officeDocument/2006/relationships/image" Target="../media/image901.png"/><Relationship Id="rId36" Type="http://schemas.openxmlformats.org/officeDocument/2006/relationships/customXml" Target="../ink/ink912.xml"/><Relationship Id="rId57" Type="http://schemas.openxmlformats.org/officeDocument/2006/relationships/image" Target="../media/image922.png"/><Relationship Id="rId106" Type="http://schemas.openxmlformats.org/officeDocument/2006/relationships/customXml" Target="../ink/ink947.xml"/><Relationship Id="rId10" Type="http://schemas.openxmlformats.org/officeDocument/2006/relationships/customXml" Target="../ink/ink899.xml"/><Relationship Id="rId31" Type="http://schemas.openxmlformats.org/officeDocument/2006/relationships/image" Target="../media/image909.png"/><Relationship Id="rId52" Type="http://schemas.openxmlformats.org/officeDocument/2006/relationships/customXml" Target="../ink/ink920.xml"/><Relationship Id="rId73" Type="http://schemas.openxmlformats.org/officeDocument/2006/relationships/image" Target="../media/image930.png"/><Relationship Id="rId78" Type="http://schemas.openxmlformats.org/officeDocument/2006/relationships/customXml" Target="../ink/ink933.xml"/><Relationship Id="rId94" Type="http://schemas.openxmlformats.org/officeDocument/2006/relationships/customXml" Target="../ink/ink941.xml"/><Relationship Id="rId99" Type="http://schemas.openxmlformats.org/officeDocument/2006/relationships/image" Target="../media/image943.png"/><Relationship Id="rId101" Type="http://schemas.openxmlformats.org/officeDocument/2006/relationships/image" Target="../media/image944.png"/><Relationship Id="rId122" Type="http://schemas.openxmlformats.org/officeDocument/2006/relationships/customXml" Target="../ink/ink955.xml"/><Relationship Id="rId4" Type="http://schemas.openxmlformats.org/officeDocument/2006/relationships/customXml" Target="../ink/ink896.xml"/><Relationship Id="rId9" Type="http://schemas.openxmlformats.org/officeDocument/2006/relationships/image" Target="../media/image8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9.xml"/><Relationship Id="rId21" Type="http://schemas.openxmlformats.org/officeDocument/2006/relationships/image" Target="../media/image966.png"/><Relationship Id="rId42" Type="http://schemas.openxmlformats.org/officeDocument/2006/relationships/customXml" Target="../ink/ink977.xml"/><Relationship Id="rId47" Type="http://schemas.openxmlformats.org/officeDocument/2006/relationships/image" Target="../media/image979.png"/><Relationship Id="rId63" Type="http://schemas.openxmlformats.org/officeDocument/2006/relationships/image" Target="../media/image987.png"/><Relationship Id="rId68" Type="http://schemas.openxmlformats.org/officeDocument/2006/relationships/customXml" Target="../ink/ink990.xml"/><Relationship Id="rId16" Type="http://schemas.openxmlformats.org/officeDocument/2006/relationships/customXml" Target="../ink/ink964.xml"/><Relationship Id="rId11" Type="http://schemas.openxmlformats.org/officeDocument/2006/relationships/image" Target="../media/image961.png"/><Relationship Id="rId24" Type="http://schemas.openxmlformats.org/officeDocument/2006/relationships/customXml" Target="../ink/ink968.xml"/><Relationship Id="rId32" Type="http://schemas.openxmlformats.org/officeDocument/2006/relationships/customXml" Target="../ink/ink972.xml"/><Relationship Id="rId37" Type="http://schemas.openxmlformats.org/officeDocument/2006/relationships/image" Target="../media/image974.png"/><Relationship Id="rId40" Type="http://schemas.openxmlformats.org/officeDocument/2006/relationships/customXml" Target="../ink/ink976.xml"/><Relationship Id="rId45" Type="http://schemas.openxmlformats.org/officeDocument/2006/relationships/image" Target="../media/image978.png"/><Relationship Id="rId53" Type="http://schemas.openxmlformats.org/officeDocument/2006/relationships/image" Target="../media/image982.png"/><Relationship Id="rId58" Type="http://schemas.openxmlformats.org/officeDocument/2006/relationships/customXml" Target="../ink/ink985.xml"/><Relationship Id="rId66" Type="http://schemas.openxmlformats.org/officeDocument/2006/relationships/customXml" Target="../ink/ink989.xml"/><Relationship Id="rId74" Type="http://schemas.openxmlformats.org/officeDocument/2006/relationships/customXml" Target="../ink/ink993.xml"/><Relationship Id="rId79" Type="http://schemas.openxmlformats.org/officeDocument/2006/relationships/image" Target="../media/image995.png"/><Relationship Id="rId5" Type="http://schemas.openxmlformats.org/officeDocument/2006/relationships/image" Target="../media/image958.png"/><Relationship Id="rId61" Type="http://schemas.openxmlformats.org/officeDocument/2006/relationships/image" Target="../media/image986.png"/><Relationship Id="rId19" Type="http://schemas.openxmlformats.org/officeDocument/2006/relationships/image" Target="../media/image965.png"/><Relationship Id="rId14" Type="http://schemas.openxmlformats.org/officeDocument/2006/relationships/customXml" Target="../ink/ink963.xml"/><Relationship Id="rId22" Type="http://schemas.openxmlformats.org/officeDocument/2006/relationships/customXml" Target="../ink/ink967.xml"/><Relationship Id="rId27" Type="http://schemas.openxmlformats.org/officeDocument/2006/relationships/image" Target="../media/image969.png"/><Relationship Id="rId30" Type="http://schemas.openxmlformats.org/officeDocument/2006/relationships/customXml" Target="../ink/ink971.xml"/><Relationship Id="rId35" Type="http://schemas.openxmlformats.org/officeDocument/2006/relationships/image" Target="../media/image973.png"/><Relationship Id="rId43" Type="http://schemas.openxmlformats.org/officeDocument/2006/relationships/image" Target="../media/image977.png"/><Relationship Id="rId48" Type="http://schemas.openxmlformats.org/officeDocument/2006/relationships/customXml" Target="../ink/ink980.xml"/><Relationship Id="rId56" Type="http://schemas.openxmlformats.org/officeDocument/2006/relationships/customXml" Target="../ink/ink984.xml"/><Relationship Id="rId64" Type="http://schemas.openxmlformats.org/officeDocument/2006/relationships/customXml" Target="../ink/ink988.xml"/><Relationship Id="rId69" Type="http://schemas.openxmlformats.org/officeDocument/2006/relationships/image" Target="../media/image990.png"/><Relationship Id="rId77" Type="http://schemas.openxmlformats.org/officeDocument/2006/relationships/image" Target="../media/image994.png"/><Relationship Id="rId8" Type="http://schemas.openxmlformats.org/officeDocument/2006/relationships/customXml" Target="../ink/ink960.xml"/><Relationship Id="rId51" Type="http://schemas.openxmlformats.org/officeDocument/2006/relationships/image" Target="../media/image981.png"/><Relationship Id="rId72" Type="http://schemas.openxmlformats.org/officeDocument/2006/relationships/customXml" Target="../ink/ink992.xml"/><Relationship Id="rId3" Type="http://schemas.openxmlformats.org/officeDocument/2006/relationships/image" Target="../media/image957.png"/><Relationship Id="rId12" Type="http://schemas.openxmlformats.org/officeDocument/2006/relationships/customXml" Target="../ink/ink962.xml"/><Relationship Id="rId17" Type="http://schemas.openxmlformats.org/officeDocument/2006/relationships/image" Target="../media/image964.png"/><Relationship Id="rId25" Type="http://schemas.openxmlformats.org/officeDocument/2006/relationships/image" Target="../media/image968.png"/><Relationship Id="rId33" Type="http://schemas.openxmlformats.org/officeDocument/2006/relationships/image" Target="../media/image972.png"/><Relationship Id="rId38" Type="http://schemas.openxmlformats.org/officeDocument/2006/relationships/customXml" Target="../ink/ink975.xml"/><Relationship Id="rId46" Type="http://schemas.openxmlformats.org/officeDocument/2006/relationships/customXml" Target="../ink/ink979.xml"/><Relationship Id="rId59" Type="http://schemas.openxmlformats.org/officeDocument/2006/relationships/image" Target="../media/image985.png"/><Relationship Id="rId67" Type="http://schemas.openxmlformats.org/officeDocument/2006/relationships/image" Target="../media/image989.png"/><Relationship Id="rId20" Type="http://schemas.openxmlformats.org/officeDocument/2006/relationships/customXml" Target="../ink/ink966.xml"/><Relationship Id="rId41" Type="http://schemas.openxmlformats.org/officeDocument/2006/relationships/image" Target="../media/image976.png"/><Relationship Id="rId54" Type="http://schemas.openxmlformats.org/officeDocument/2006/relationships/customXml" Target="../ink/ink983.xml"/><Relationship Id="rId62" Type="http://schemas.openxmlformats.org/officeDocument/2006/relationships/customXml" Target="../ink/ink987.xml"/><Relationship Id="rId70" Type="http://schemas.openxmlformats.org/officeDocument/2006/relationships/customXml" Target="../ink/ink991.xml"/><Relationship Id="rId75" Type="http://schemas.openxmlformats.org/officeDocument/2006/relationships/image" Target="../media/image9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9.xml"/><Relationship Id="rId15" Type="http://schemas.openxmlformats.org/officeDocument/2006/relationships/image" Target="../media/image963.png"/><Relationship Id="rId23" Type="http://schemas.openxmlformats.org/officeDocument/2006/relationships/image" Target="../media/image967.png"/><Relationship Id="rId28" Type="http://schemas.openxmlformats.org/officeDocument/2006/relationships/customXml" Target="../ink/ink970.xml"/><Relationship Id="rId36" Type="http://schemas.openxmlformats.org/officeDocument/2006/relationships/customXml" Target="../ink/ink974.xml"/><Relationship Id="rId49" Type="http://schemas.openxmlformats.org/officeDocument/2006/relationships/image" Target="../media/image980.png"/><Relationship Id="rId57" Type="http://schemas.openxmlformats.org/officeDocument/2006/relationships/image" Target="../media/image984.png"/><Relationship Id="rId10" Type="http://schemas.openxmlformats.org/officeDocument/2006/relationships/customXml" Target="../ink/ink961.xml"/><Relationship Id="rId31" Type="http://schemas.openxmlformats.org/officeDocument/2006/relationships/image" Target="../media/image971.png"/><Relationship Id="rId44" Type="http://schemas.openxmlformats.org/officeDocument/2006/relationships/customXml" Target="../ink/ink978.xml"/><Relationship Id="rId52" Type="http://schemas.openxmlformats.org/officeDocument/2006/relationships/customXml" Target="../ink/ink982.xml"/><Relationship Id="rId60" Type="http://schemas.openxmlformats.org/officeDocument/2006/relationships/customXml" Target="../ink/ink986.xml"/><Relationship Id="rId65" Type="http://schemas.openxmlformats.org/officeDocument/2006/relationships/image" Target="../media/image988.png"/><Relationship Id="rId73" Type="http://schemas.openxmlformats.org/officeDocument/2006/relationships/image" Target="../media/image992.png"/><Relationship Id="rId78" Type="http://schemas.openxmlformats.org/officeDocument/2006/relationships/customXml" Target="../ink/ink995.xml"/><Relationship Id="rId4" Type="http://schemas.openxmlformats.org/officeDocument/2006/relationships/customXml" Target="../ink/ink958.xml"/><Relationship Id="rId9" Type="http://schemas.openxmlformats.org/officeDocument/2006/relationships/image" Target="../media/image960.png"/><Relationship Id="rId13" Type="http://schemas.openxmlformats.org/officeDocument/2006/relationships/image" Target="../media/image962.png"/><Relationship Id="rId18" Type="http://schemas.openxmlformats.org/officeDocument/2006/relationships/customXml" Target="../ink/ink965.xml"/><Relationship Id="rId39" Type="http://schemas.openxmlformats.org/officeDocument/2006/relationships/image" Target="../media/image975.png"/><Relationship Id="rId34" Type="http://schemas.openxmlformats.org/officeDocument/2006/relationships/customXml" Target="../ink/ink973.xml"/><Relationship Id="rId50" Type="http://schemas.openxmlformats.org/officeDocument/2006/relationships/customXml" Target="../ink/ink981.xml"/><Relationship Id="rId55" Type="http://schemas.openxmlformats.org/officeDocument/2006/relationships/image" Target="../media/image983.png"/><Relationship Id="rId76" Type="http://schemas.openxmlformats.org/officeDocument/2006/relationships/customXml" Target="../ink/ink994.xml"/><Relationship Id="rId7" Type="http://schemas.openxmlformats.org/officeDocument/2006/relationships/image" Target="../media/image959.png"/><Relationship Id="rId71" Type="http://schemas.openxmlformats.org/officeDocument/2006/relationships/image" Target="../media/image991.png"/><Relationship Id="rId2" Type="http://schemas.openxmlformats.org/officeDocument/2006/relationships/customXml" Target="../ink/ink957.xml"/><Relationship Id="rId29" Type="http://schemas.openxmlformats.org/officeDocument/2006/relationships/image" Target="../media/image97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3.png"/><Relationship Id="rId21" Type="http://schemas.openxmlformats.org/officeDocument/2006/relationships/image" Target="../media/image1005.png"/><Relationship Id="rId63" Type="http://schemas.openxmlformats.org/officeDocument/2006/relationships/image" Target="../media/image1026.png"/><Relationship Id="rId159" Type="http://schemas.openxmlformats.org/officeDocument/2006/relationships/image" Target="../media/image1074.png"/><Relationship Id="rId170" Type="http://schemas.openxmlformats.org/officeDocument/2006/relationships/customXml" Target="../ink/ink1080.xml"/><Relationship Id="rId226" Type="http://schemas.openxmlformats.org/officeDocument/2006/relationships/customXml" Target="../ink/ink1108.xml"/><Relationship Id="rId107" Type="http://schemas.openxmlformats.org/officeDocument/2006/relationships/image" Target="../media/image1048.png"/><Relationship Id="rId11" Type="http://schemas.openxmlformats.org/officeDocument/2006/relationships/image" Target="../media/image1000.png"/><Relationship Id="rId32" Type="http://schemas.openxmlformats.org/officeDocument/2006/relationships/customXml" Target="../ink/ink1011.xml"/><Relationship Id="rId53" Type="http://schemas.openxmlformats.org/officeDocument/2006/relationships/image" Target="../media/image1021.png"/><Relationship Id="rId74" Type="http://schemas.openxmlformats.org/officeDocument/2006/relationships/customXml" Target="../ink/ink1032.xml"/><Relationship Id="rId128" Type="http://schemas.openxmlformats.org/officeDocument/2006/relationships/customXml" Target="../ink/ink1059.xml"/><Relationship Id="rId149" Type="http://schemas.openxmlformats.org/officeDocument/2006/relationships/image" Target="../media/image1069.png"/><Relationship Id="rId5" Type="http://schemas.openxmlformats.org/officeDocument/2006/relationships/image" Target="../media/image997.png"/><Relationship Id="rId95" Type="http://schemas.openxmlformats.org/officeDocument/2006/relationships/image" Target="../media/image1042.png"/><Relationship Id="rId160" Type="http://schemas.openxmlformats.org/officeDocument/2006/relationships/customXml" Target="../ink/ink1075.xml"/><Relationship Id="rId181" Type="http://schemas.openxmlformats.org/officeDocument/2006/relationships/image" Target="../media/image1085.png"/><Relationship Id="rId216" Type="http://schemas.openxmlformats.org/officeDocument/2006/relationships/customXml" Target="../ink/ink1103.xml"/><Relationship Id="rId237" Type="http://schemas.openxmlformats.org/officeDocument/2006/relationships/image" Target="../media/image1113.png"/><Relationship Id="rId258" Type="http://schemas.openxmlformats.org/officeDocument/2006/relationships/customXml" Target="../ink/ink1124.xml"/><Relationship Id="rId22" Type="http://schemas.openxmlformats.org/officeDocument/2006/relationships/customXml" Target="../ink/ink1006.xml"/><Relationship Id="rId43" Type="http://schemas.openxmlformats.org/officeDocument/2006/relationships/image" Target="../media/image1016.png"/><Relationship Id="rId64" Type="http://schemas.openxmlformats.org/officeDocument/2006/relationships/customXml" Target="../ink/ink1027.xml"/><Relationship Id="rId118" Type="http://schemas.openxmlformats.org/officeDocument/2006/relationships/customXml" Target="../ink/ink1054.xml"/><Relationship Id="rId139" Type="http://schemas.openxmlformats.org/officeDocument/2006/relationships/image" Target="../media/image1064.png"/><Relationship Id="rId85" Type="http://schemas.openxmlformats.org/officeDocument/2006/relationships/image" Target="../media/image1037.png"/><Relationship Id="rId150" Type="http://schemas.openxmlformats.org/officeDocument/2006/relationships/customXml" Target="../ink/ink1070.xml"/><Relationship Id="rId171" Type="http://schemas.openxmlformats.org/officeDocument/2006/relationships/image" Target="../media/image1080.png"/><Relationship Id="rId192" Type="http://schemas.openxmlformats.org/officeDocument/2006/relationships/customXml" Target="../ink/ink1091.xml"/><Relationship Id="rId206" Type="http://schemas.openxmlformats.org/officeDocument/2006/relationships/customXml" Target="../ink/ink1098.xml"/><Relationship Id="rId227" Type="http://schemas.openxmlformats.org/officeDocument/2006/relationships/image" Target="../media/image1108.png"/><Relationship Id="rId248" Type="http://schemas.openxmlformats.org/officeDocument/2006/relationships/customXml" Target="../ink/ink1119.xml"/><Relationship Id="rId12" Type="http://schemas.openxmlformats.org/officeDocument/2006/relationships/customXml" Target="../ink/ink1001.xml"/><Relationship Id="rId33" Type="http://schemas.openxmlformats.org/officeDocument/2006/relationships/image" Target="../media/image1011.png"/><Relationship Id="rId108" Type="http://schemas.openxmlformats.org/officeDocument/2006/relationships/customXml" Target="../ink/ink1049.xml"/><Relationship Id="rId129" Type="http://schemas.openxmlformats.org/officeDocument/2006/relationships/image" Target="../media/image1059.png"/><Relationship Id="rId54" Type="http://schemas.openxmlformats.org/officeDocument/2006/relationships/customXml" Target="../ink/ink1022.xml"/><Relationship Id="rId75" Type="http://schemas.openxmlformats.org/officeDocument/2006/relationships/image" Target="../media/image1032.png"/><Relationship Id="rId96" Type="http://schemas.openxmlformats.org/officeDocument/2006/relationships/customXml" Target="../ink/ink1043.xml"/><Relationship Id="rId140" Type="http://schemas.openxmlformats.org/officeDocument/2006/relationships/customXml" Target="../ink/ink1065.xml"/><Relationship Id="rId161" Type="http://schemas.openxmlformats.org/officeDocument/2006/relationships/image" Target="../media/image1075.png"/><Relationship Id="rId182" Type="http://schemas.openxmlformats.org/officeDocument/2006/relationships/customXml" Target="../ink/ink1086.xml"/><Relationship Id="rId217" Type="http://schemas.openxmlformats.org/officeDocument/2006/relationships/image" Target="../media/image1103.png"/><Relationship Id="rId6" Type="http://schemas.openxmlformats.org/officeDocument/2006/relationships/customXml" Target="../ink/ink998.xml"/><Relationship Id="rId238" Type="http://schemas.openxmlformats.org/officeDocument/2006/relationships/customXml" Target="../ink/ink1114.xml"/><Relationship Id="rId259" Type="http://schemas.openxmlformats.org/officeDocument/2006/relationships/image" Target="../media/image1124.png"/><Relationship Id="rId23" Type="http://schemas.openxmlformats.org/officeDocument/2006/relationships/image" Target="../media/image1006.png"/><Relationship Id="rId119" Type="http://schemas.openxmlformats.org/officeDocument/2006/relationships/image" Target="../media/image1054.png"/><Relationship Id="rId44" Type="http://schemas.openxmlformats.org/officeDocument/2006/relationships/customXml" Target="../ink/ink1017.xml"/><Relationship Id="rId65" Type="http://schemas.openxmlformats.org/officeDocument/2006/relationships/image" Target="../media/image1027.png"/><Relationship Id="rId86" Type="http://schemas.openxmlformats.org/officeDocument/2006/relationships/customXml" Target="../ink/ink1038.xml"/><Relationship Id="rId130" Type="http://schemas.openxmlformats.org/officeDocument/2006/relationships/customXml" Target="../ink/ink1060.xml"/><Relationship Id="rId151" Type="http://schemas.openxmlformats.org/officeDocument/2006/relationships/image" Target="../media/image1070.png"/><Relationship Id="rId172" Type="http://schemas.openxmlformats.org/officeDocument/2006/relationships/customXml" Target="../ink/ink1081.xml"/><Relationship Id="rId193" Type="http://schemas.openxmlformats.org/officeDocument/2006/relationships/image" Target="../media/image1091.png"/><Relationship Id="rId207" Type="http://schemas.openxmlformats.org/officeDocument/2006/relationships/image" Target="../media/image1098.png"/><Relationship Id="rId228" Type="http://schemas.openxmlformats.org/officeDocument/2006/relationships/customXml" Target="../ink/ink1109.xml"/><Relationship Id="rId249" Type="http://schemas.openxmlformats.org/officeDocument/2006/relationships/image" Target="../media/image1119.png"/><Relationship Id="rId13" Type="http://schemas.openxmlformats.org/officeDocument/2006/relationships/image" Target="../media/image1001.png"/><Relationship Id="rId109" Type="http://schemas.openxmlformats.org/officeDocument/2006/relationships/image" Target="../media/image1049.png"/><Relationship Id="rId260" Type="http://schemas.openxmlformats.org/officeDocument/2006/relationships/customXml" Target="../ink/ink1125.xml"/><Relationship Id="rId34" Type="http://schemas.openxmlformats.org/officeDocument/2006/relationships/customXml" Target="../ink/ink1012.xml"/><Relationship Id="rId55" Type="http://schemas.openxmlformats.org/officeDocument/2006/relationships/image" Target="../media/image1022.png"/><Relationship Id="rId76" Type="http://schemas.openxmlformats.org/officeDocument/2006/relationships/customXml" Target="../ink/ink1033.xml"/><Relationship Id="rId97" Type="http://schemas.openxmlformats.org/officeDocument/2006/relationships/image" Target="../media/image1043.png"/><Relationship Id="rId120" Type="http://schemas.openxmlformats.org/officeDocument/2006/relationships/customXml" Target="../ink/ink1055.xml"/><Relationship Id="rId141" Type="http://schemas.openxmlformats.org/officeDocument/2006/relationships/image" Target="../media/image1065.png"/><Relationship Id="rId7" Type="http://schemas.openxmlformats.org/officeDocument/2006/relationships/image" Target="../media/image998.png"/><Relationship Id="rId162" Type="http://schemas.openxmlformats.org/officeDocument/2006/relationships/customXml" Target="../ink/ink1076.xml"/><Relationship Id="rId183" Type="http://schemas.openxmlformats.org/officeDocument/2006/relationships/image" Target="../media/image1086.png"/><Relationship Id="rId218" Type="http://schemas.openxmlformats.org/officeDocument/2006/relationships/customXml" Target="../ink/ink1104.xml"/><Relationship Id="rId239" Type="http://schemas.openxmlformats.org/officeDocument/2006/relationships/image" Target="../media/image1114.png"/><Relationship Id="rId250" Type="http://schemas.openxmlformats.org/officeDocument/2006/relationships/customXml" Target="../ink/ink1120.xml"/><Relationship Id="rId24" Type="http://schemas.openxmlformats.org/officeDocument/2006/relationships/customXml" Target="../ink/ink1007.xml"/><Relationship Id="rId45" Type="http://schemas.openxmlformats.org/officeDocument/2006/relationships/image" Target="../media/image1017.png"/><Relationship Id="rId66" Type="http://schemas.openxmlformats.org/officeDocument/2006/relationships/customXml" Target="../ink/ink1028.xml"/><Relationship Id="rId87" Type="http://schemas.openxmlformats.org/officeDocument/2006/relationships/image" Target="../media/image1038.png"/><Relationship Id="rId110" Type="http://schemas.openxmlformats.org/officeDocument/2006/relationships/customXml" Target="../ink/ink1050.xml"/><Relationship Id="rId131" Type="http://schemas.openxmlformats.org/officeDocument/2006/relationships/image" Target="../media/image1060.png"/><Relationship Id="rId152" Type="http://schemas.openxmlformats.org/officeDocument/2006/relationships/customXml" Target="../ink/ink1071.xml"/><Relationship Id="rId173" Type="http://schemas.openxmlformats.org/officeDocument/2006/relationships/image" Target="../media/image1081.png"/><Relationship Id="rId194" Type="http://schemas.openxmlformats.org/officeDocument/2006/relationships/customXml" Target="../ink/ink1092.xml"/><Relationship Id="rId208" Type="http://schemas.openxmlformats.org/officeDocument/2006/relationships/customXml" Target="../ink/ink1099.xml"/><Relationship Id="rId229" Type="http://schemas.openxmlformats.org/officeDocument/2006/relationships/image" Target="../media/image1109.png"/><Relationship Id="rId240" Type="http://schemas.openxmlformats.org/officeDocument/2006/relationships/customXml" Target="../ink/ink1115.xml"/><Relationship Id="rId261" Type="http://schemas.openxmlformats.org/officeDocument/2006/relationships/image" Target="../media/image1125.png"/><Relationship Id="rId14" Type="http://schemas.openxmlformats.org/officeDocument/2006/relationships/customXml" Target="../ink/ink1002.xml"/><Relationship Id="rId35" Type="http://schemas.openxmlformats.org/officeDocument/2006/relationships/image" Target="../media/image1012.png"/><Relationship Id="rId56" Type="http://schemas.openxmlformats.org/officeDocument/2006/relationships/customXml" Target="../ink/ink1023.xml"/><Relationship Id="rId77" Type="http://schemas.openxmlformats.org/officeDocument/2006/relationships/image" Target="../media/image1033.png"/><Relationship Id="rId100" Type="http://schemas.openxmlformats.org/officeDocument/2006/relationships/customXml" Target="../ink/ink1045.xml"/><Relationship Id="rId8" Type="http://schemas.openxmlformats.org/officeDocument/2006/relationships/customXml" Target="../ink/ink999.xml"/><Relationship Id="rId98" Type="http://schemas.openxmlformats.org/officeDocument/2006/relationships/customXml" Target="../ink/ink1044.xml"/><Relationship Id="rId121" Type="http://schemas.openxmlformats.org/officeDocument/2006/relationships/image" Target="../media/image1055.png"/><Relationship Id="rId142" Type="http://schemas.openxmlformats.org/officeDocument/2006/relationships/customXml" Target="../ink/ink1066.xml"/><Relationship Id="rId163" Type="http://schemas.openxmlformats.org/officeDocument/2006/relationships/image" Target="../media/image1076.png"/><Relationship Id="rId184" Type="http://schemas.openxmlformats.org/officeDocument/2006/relationships/customXml" Target="../ink/ink1087.xml"/><Relationship Id="rId219" Type="http://schemas.openxmlformats.org/officeDocument/2006/relationships/image" Target="../media/image1104.png"/><Relationship Id="rId230" Type="http://schemas.openxmlformats.org/officeDocument/2006/relationships/customXml" Target="../ink/ink1110.xml"/><Relationship Id="rId251" Type="http://schemas.openxmlformats.org/officeDocument/2006/relationships/image" Target="../media/image1120.png"/><Relationship Id="rId25" Type="http://schemas.openxmlformats.org/officeDocument/2006/relationships/image" Target="../media/image1007.png"/><Relationship Id="rId46" Type="http://schemas.openxmlformats.org/officeDocument/2006/relationships/customXml" Target="../ink/ink1018.xml"/><Relationship Id="rId67" Type="http://schemas.openxmlformats.org/officeDocument/2006/relationships/image" Target="../media/image1028.png"/><Relationship Id="rId88" Type="http://schemas.openxmlformats.org/officeDocument/2006/relationships/customXml" Target="../ink/ink1039.xml"/><Relationship Id="rId111" Type="http://schemas.openxmlformats.org/officeDocument/2006/relationships/image" Target="../media/image1050.png"/><Relationship Id="rId132" Type="http://schemas.openxmlformats.org/officeDocument/2006/relationships/customXml" Target="../ink/ink1061.xml"/><Relationship Id="rId153" Type="http://schemas.openxmlformats.org/officeDocument/2006/relationships/image" Target="../media/image1071.png"/><Relationship Id="rId174" Type="http://schemas.openxmlformats.org/officeDocument/2006/relationships/customXml" Target="../ink/ink1082.xml"/><Relationship Id="rId195" Type="http://schemas.openxmlformats.org/officeDocument/2006/relationships/image" Target="../media/image1092.png"/><Relationship Id="rId209" Type="http://schemas.openxmlformats.org/officeDocument/2006/relationships/image" Target="../media/image1099.png"/><Relationship Id="rId220" Type="http://schemas.openxmlformats.org/officeDocument/2006/relationships/customXml" Target="../ink/ink1105.xml"/><Relationship Id="rId241" Type="http://schemas.openxmlformats.org/officeDocument/2006/relationships/image" Target="../media/image1115.png"/><Relationship Id="rId15" Type="http://schemas.openxmlformats.org/officeDocument/2006/relationships/image" Target="../media/image1002.png"/><Relationship Id="rId36" Type="http://schemas.openxmlformats.org/officeDocument/2006/relationships/customXml" Target="../ink/ink1013.xml"/><Relationship Id="rId57" Type="http://schemas.openxmlformats.org/officeDocument/2006/relationships/image" Target="../media/image1023.png"/><Relationship Id="rId262" Type="http://schemas.openxmlformats.org/officeDocument/2006/relationships/customXml" Target="../ink/ink1126.xml"/><Relationship Id="rId78" Type="http://schemas.openxmlformats.org/officeDocument/2006/relationships/customXml" Target="../ink/ink1034.xml"/><Relationship Id="rId99" Type="http://schemas.openxmlformats.org/officeDocument/2006/relationships/image" Target="../media/image1044.png"/><Relationship Id="rId101" Type="http://schemas.openxmlformats.org/officeDocument/2006/relationships/image" Target="../media/image1045.png"/><Relationship Id="rId122" Type="http://schemas.openxmlformats.org/officeDocument/2006/relationships/customXml" Target="../ink/ink1056.xml"/><Relationship Id="rId143" Type="http://schemas.openxmlformats.org/officeDocument/2006/relationships/image" Target="../media/image1066.png"/><Relationship Id="rId164" Type="http://schemas.openxmlformats.org/officeDocument/2006/relationships/customXml" Target="../ink/ink1077.xml"/><Relationship Id="rId185" Type="http://schemas.openxmlformats.org/officeDocument/2006/relationships/image" Target="../media/image1087.png"/><Relationship Id="rId9" Type="http://schemas.openxmlformats.org/officeDocument/2006/relationships/image" Target="../media/image999.png"/><Relationship Id="rId210" Type="http://schemas.openxmlformats.org/officeDocument/2006/relationships/customXml" Target="../ink/ink1100.xml"/><Relationship Id="rId26" Type="http://schemas.openxmlformats.org/officeDocument/2006/relationships/customXml" Target="../ink/ink1008.xml"/><Relationship Id="rId231" Type="http://schemas.openxmlformats.org/officeDocument/2006/relationships/image" Target="../media/image1110.png"/><Relationship Id="rId252" Type="http://schemas.openxmlformats.org/officeDocument/2006/relationships/customXml" Target="../ink/ink1121.xml"/><Relationship Id="rId47" Type="http://schemas.openxmlformats.org/officeDocument/2006/relationships/image" Target="../media/image1018.png"/><Relationship Id="rId68" Type="http://schemas.openxmlformats.org/officeDocument/2006/relationships/customXml" Target="../ink/ink1029.xml"/><Relationship Id="rId89" Type="http://schemas.openxmlformats.org/officeDocument/2006/relationships/image" Target="../media/image1039.png"/><Relationship Id="rId112" Type="http://schemas.openxmlformats.org/officeDocument/2006/relationships/customXml" Target="../ink/ink1051.xml"/><Relationship Id="rId133" Type="http://schemas.openxmlformats.org/officeDocument/2006/relationships/image" Target="../media/image1061.png"/><Relationship Id="rId154" Type="http://schemas.openxmlformats.org/officeDocument/2006/relationships/customXml" Target="../ink/ink1072.xml"/><Relationship Id="rId175" Type="http://schemas.openxmlformats.org/officeDocument/2006/relationships/image" Target="../media/image1082.png"/><Relationship Id="rId196" Type="http://schemas.openxmlformats.org/officeDocument/2006/relationships/customXml" Target="../ink/ink1093.xml"/><Relationship Id="rId200" Type="http://schemas.openxmlformats.org/officeDocument/2006/relationships/customXml" Target="../ink/ink1095.xml"/><Relationship Id="rId16" Type="http://schemas.openxmlformats.org/officeDocument/2006/relationships/customXml" Target="../ink/ink1003.xml"/><Relationship Id="rId221" Type="http://schemas.openxmlformats.org/officeDocument/2006/relationships/image" Target="../media/image1105.png"/><Relationship Id="rId242" Type="http://schemas.openxmlformats.org/officeDocument/2006/relationships/customXml" Target="../ink/ink1116.xml"/><Relationship Id="rId263" Type="http://schemas.openxmlformats.org/officeDocument/2006/relationships/image" Target="../media/image1126.png"/><Relationship Id="rId37" Type="http://schemas.openxmlformats.org/officeDocument/2006/relationships/image" Target="../media/image1013.png"/><Relationship Id="rId58" Type="http://schemas.openxmlformats.org/officeDocument/2006/relationships/customXml" Target="../ink/ink1024.xml"/><Relationship Id="rId79" Type="http://schemas.openxmlformats.org/officeDocument/2006/relationships/image" Target="../media/image1034.png"/><Relationship Id="rId102" Type="http://schemas.openxmlformats.org/officeDocument/2006/relationships/customXml" Target="../ink/ink1046.xml"/><Relationship Id="rId123" Type="http://schemas.openxmlformats.org/officeDocument/2006/relationships/image" Target="../media/image1056.png"/><Relationship Id="rId144" Type="http://schemas.openxmlformats.org/officeDocument/2006/relationships/customXml" Target="../ink/ink1067.xml"/><Relationship Id="rId90" Type="http://schemas.openxmlformats.org/officeDocument/2006/relationships/customXml" Target="../ink/ink1040.xml"/><Relationship Id="rId165" Type="http://schemas.openxmlformats.org/officeDocument/2006/relationships/image" Target="../media/image1077.png"/><Relationship Id="rId186" Type="http://schemas.openxmlformats.org/officeDocument/2006/relationships/customXml" Target="../ink/ink1088.xml"/><Relationship Id="rId211" Type="http://schemas.openxmlformats.org/officeDocument/2006/relationships/image" Target="../media/image1100.png"/><Relationship Id="rId232" Type="http://schemas.openxmlformats.org/officeDocument/2006/relationships/customXml" Target="../ink/ink1111.xml"/><Relationship Id="rId253" Type="http://schemas.openxmlformats.org/officeDocument/2006/relationships/image" Target="../media/image1121.png"/><Relationship Id="rId27" Type="http://schemas.openxmlformats.org/officeDocument/2006/relationships/image" Target="../media/image1008.png"/><Relationship Id="rId48" Type="http://schemas.openxmlformats.org/officeDocument/2006/relationships/customXml" Target="../ink/ink1019.xml"/><Relationship Id="rId69" Type="http://schemas.openxmlformats.org/officeDocument/2006/relationships/image" Target="../media/image1029.png"/><Relationship Id="rId113" Type="http://schemas.openxmlformats.org/officeDocument/2006/relationships/image" Target="../media/image1051.png"/><Relationship Id="rId134" Type="http://schemas.openxmlformats.org/officeDocument/2006/relationships/customXml" Target="../ink/ink1062.xml"/><Relationship Id="rId80" Type="http://schemas.openxmlformats.org/officeDocument/2006/relationships/customXml" Target="../ink/ink1035.xml"/><Relationship Id="rId155" Type="http://schemas.openxmlformats.org/officeDocument/2006/relationships/image" Target="../media/image1072.png"/><Relationship Id="rId176" Type="http://schemas.openxmlformats.org/officeDocument/2006/relationships/customXml" Target="../ink/ink1083.xml"/><Relationship Id="rId197" Type="http://schemas.openxmlformats.org/officeDocument/2006/relationships/image" Target="../media/image1093.png"/><Relationship Id="rId201" Type="http://schemas.openxmlformats.org/officeDocument/2006/relationships/image" Target="../media/image1095.png"/><Relationship Id="rId222" Type="http://schemas.openxmlformats.org/officeDocument/2006/relationships/customXml" Target="../ink/ink1106.xml"/><Relationship Id="rId243" Type="http://schemas.openxmlformats.org/officeDocument/2006/relationships/image" Target="../media/image1116.png"/><Relationship Id="rId264" Type="http://schemas.openxmlformats.org/officeDocument/2006/relationships/customXml" Target="../ink/ink1127.xml"/><Relationship Id="rId17" Type="http://schemas.openxmlformats.org/officeDocument/2006/relationships/image" Target="../media/image1003.png"/><Relationship Id="rId38" Type="http://schemas.openxmlformats.org/officeDocument/2006/relationships/customXml" Target="../ink/ink1014.xml"/><Relationship Id="rId59" Type="http://schemas.openxmlformats.org/officeDocument/2006/relationships/image" Target="../media/image1024.png"/><Relationship Id="rId103" Type="http://schemas.openxmlformats.org/officeDocument/2006/relationships/image" Target="../media/image1046.png"/><Relationship Id="rId124" Type="http://schemas.openxmlformats.org/officeDocument/2006/relationships/customXml" Target="../ink/ink1057.xml"/><Relationship Id="rId70" Type="http://schemas.openxmlformats.org/officeDocument/2006/relationships/customXml" Target="../ink/ink1030.xml"/><Relationship Id="rId91" Type="http://schemas.openxmlformats.org/officeDocument/2006/relationships/image" Target="../media/image1040.png"/><Relationship Id="rId145" Type="http://schemas.openxmlformats.org/officeDocument/2006/relationships/image" Target="../media/image1067.png"/><Relationship Id="rId166" Type="http://schemas.openxmlformats.org/officeDocument/2006/relationships/customXml" Target="../ink/ink1078.xml"/><Relationship Id="rId187" Type="http://schemas.openxmlformats.org/officeDocument/2006/relationships/image" Target="../media/image108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1.xml"/><Relationship Id="rId233" Type="http://schemas.openxmlformats.org/officeDocument/2006/relationships/image" Target="../media/image1111.png"/><Relationship Id="rId254" Type="http://schemas.openxmlformats.org/officeDocument/2006/relationships/customXml" Target="../ink/ink1122.xml"/><Relationship Id="rId28" Type="http://schemas.openxmlformats.org/officeDocument/2006/relationships/customXml" Target="../ink/ink1009.xml"/><Relationship Id="rId49" Type="http://schemas.openxmlformats.org/officeDocument/2006/relationships/image" Target="../media/image1019.png"/><Relationship Id="rId114" Type="http://schemas.openxmlformats.org/officeDocument/2006/relationships/customXml" Target="../ink/ink1052.xml"/><Relationship Id="rId60" Type="http://schemas.openxmlformats.org/officeDocument/2006/relationships/customXml" Target="../ink/ink1025.xml"/><Relationship Id="rId81" Type="http://schemas.openxmlformats.org/officeDocument/2006/relationships/image" Target="../media/image1035.png"/><Relationship Id="rId135" Type="http://schemas.openxmlformats.org/officeDocument/2006/relationships/image" Target="../media/image1062.png"/><Relationship Id="rId156" Type="http://schemas.openxmlformats.org/officeDocument/2006/relationships/customXml" Target="../ink/ink1073.xml"/><Relationship Id="rId177" Type="http://schemas.openxmlformats.org/officeDocument/2006/relationships/image" Target="../media/image1083.png"/><Relationship Id="rId198" Type="http://schemas.openxmlformats.org/officeDocument/2006/relationships/customXml" Target="../ink/ink1094.xml"/><Relationship Id="rId202" Type="http://schemas.openxmlformats.org/officeDocument/2006/relationships/customXml" Target="../ink/ink1096.xml"/><Relationship Id="rId223" Type="http://schemas.openxmlformats.org/officeDocument/2006/relationships/image" Target="../media/image1106.png"/><Relationship Id="rId244" Type="http://schemas.openxmlformats.org/officeDocument/2006/relationships/customXml" Target="../ink/ink1117.xml"/><Relationship Id="rId18" Type="http://schemas.openxmlformats.org/officeDocument/2006/relationships/customXml" Target="../ink/ink1004.xml"/><Relationship Id="rId39" Type="http://schemas.openxmlformats.org/officeDocument/2006/relationships/image" Target="../media/image1014.png"/><Relationship Id="rId265" Type="http://schemas.openxmlformats.org/officeDocument/2006/relationships/image" Target="../media/image1127.png"/><Relationship Id="rId50" Type="http://schemas.openxmlformats.org/officeDocument/2006/relationships/customXml" Target="../ink/ink1020.xml"/><Relationship Id="rId104" Type="http://schemas.openxmlformats.org/officeDocument/2006/relationships/customXml" Target="../ink/ink1047.xml"/><Relationship Id="rId125" Type="http://schemas.openxmlformats.org/officeDocument/2006/relationships/image" Target="../media/image1057.png"/><Relationship Id="rId146" Type="http://schemas.openxmlformats.org/officeDocument/2006/relationships/customXml" Target="../ink/ink1068.xml"/><Relationship Id="rId167" Type="http://schemas.openxmlformats.org/officeDocument/2006/relationships/image" Target="../media/image1078.png"/><Relationship Id="rId188" Type="http://schemas.openxmlformats.org/officeDocument/2006/relationships/customXml" Target="../ink/ink1089.xml"/><Relationship Id="rId71" Type="http://schemas.openxmlformats.org/officeDocument/2006/relationships/image" Target="../media/image1030.png"/><Relationship Id="rId92" Type="http://schemas.openxmlformats.org/officeDocument/2006/relationships/customXml" Target="../ink/ink1041.xml"/><Relationship Id="rId213" Type="http://schemas.openxmlformats.org/officeDocument/2006/relationships/image" Target="../media/image1101.png"/><Relationship Id="rId234" Type="http://schemas.openxmlformats.org/officeDocument/2006/relationships/customXml" Target="../ink/ink1112.xml"/><Relationship Id="rId2" Type="http://schemas.openxmlformats.org/officeDocument/2006/relationships/customXml" Target="../ink/ink996.xml"/><Relationship Id="rId29" Type="http://schemas.openxmlformats.org/officeDocument/2006/relationships/image" Target="../media/image1009.png"/><Relationship Id="rId255" Type="http://schemas.openxmlformats.org/officeDocument/2006/relationships/image" Target="../media/image1122.png"/><Relationship Id="rId40" Type="http://schemas.openxmlformats.org/officeDocument/2006/relationships/customXml" Target="../ink/ink1015.xml"/><Relationship Id="rId115" Type="http://schemas.openxmlformats.org/officeDocument/2006/relationships/image" Target="../media/image1052.png"/><Relationship Id="rId136" Type="http://schemas.openxmlformats.org/officeDocument/2006/relationships/customXml" Target="../ink/ink1063.xml"/><Relationship Id="rId157" Type="http://schemas.openxmlformats.org/officeDocument/2006/relationships/image" Target="../media/image1073.png"/><Relationship Id="rId178" Type="http://schemas.openxmlformats.org/officeDocument/2006/relationships/customXml" Target="../ink/ink1084.xml"/><Relationship Id="rId61" Type="http://schemas.openxmlformats.org/officeDocument/2006/relationships/image" Target="../media/image1025.png"/><Relationship Id="rId82" Type="http://schemas.openxmlformats.org/officeDocument/2006/relationships/customXml" Target="../ink/ink1036.xml"/><Relationship Id="rId199" Type="http://schemas.openxmlformats.org/officeDocument/2006/relationships/image" Target="../media/image1094.png"/><Relationship Id="rId203" Type="http://schemas.openxmlformats.org/officeDocument/2006/relationships/image" Target="../media/image1096.png"/><Relationship Id="rId19" Type="http://schemas.openxmlformats.org/officeDocument/2006/relationships/image" Target="../media/image1004.png"/><Relationship Id="rId224" Type="http://schemas.openxmlformats.org/officeDocument/2006/relationships/customXml" Target="../ink/ink1107.xml"/><Relationship Id="rId245" Type="http://schemas.openxmlformats.org/officeDocument/2006/relationships/image" Target="../media/image1117.png"/><Relationship Id="rId266" Type="http://schemas.openxmlformats.org/officeDocument/2006/relationships/customXml" Target="../ink/ink1128.xml"/><Relationship Id="rId30" Type="http://schemas.openxmlformats.org/officeDocument/2006/relationships/customXml" Target="../ink/ink1010.xml"/><Relationship Id="rId105" Type="http://schemas.openxmlformats.org/officeDocument/2006/relationships/image" Target="../media/image1047.png"/><Relationship Id="rId126" Type="http://schemas.openxmlformats.org/officeDocument/2006/relationships/customXml" Target="../ink/ink1058.xml"/><Relationship Id="rId147" Type="http://schemas.openxmlformats.org/officeDocument/2006/relationships/image" Target="../media/image1068.png"/><Relationship Id="rId168" Type="http://schemas.openxmlformats.org/officeDocument/2006/relationships/customXml" Target="../ink/ink1079.xml"/><Relationship Id="rId51" Type="http://schemas.openxmlformats.org/officeDocument/2006/relationships/image" Target="../media/image1020.png"/><Relationship Id="rId72" Type="http://schemas.openxmlformats.org/officeDocument/2006/relationships/customXml" Target="../ink/ink1031.xml"/><Relationship Id="rId93" Type="http://schemas.openxmlformats.org/officeDocument/2006/relationships/image" Target="../media/image1041.png"/><Relationship Id="rId189" Type="http://schemas.openxmlformats.org/officeDocument/2006/relationships/image" Target="../media/image1089.png"/><Relationship Id="rId3" Type="http://schemas.openxmlformats.org/officeDocument/2006/relationships/image" Target="../media/image996.png"/><Relationship Id="rId214" Type="http://schemas.openxmlformats.org/officeDocument/2006/relationships/customXml" Target="../ink/ink1102.xml"/><Relationship Id="rId235" Type="http://schemas.openxmlformats.org/officeDocument/2006/relationships/image" Target="../media/image1112.png"/><Relationship Id="rId256" Type="http://schemas.openxmlformats.org/officeDocument/2006/relationships/customXml" Target="../ink/ink1123.xml"/><Relationship Id="rId116" Type="http://schemas.openxmlformats.org/officeDocument/2006/relationships/customXml" Target="../ink/ink1053.xml"/><Relationship Id="rId137" Type="http://schemas.openxmlformats.org/officeDocument/2006/relationships/image" Target="../media/image1063.png"/><Relationship Id="rId158" Type="http://schemas.openxmlformats.org/officeDocument/2006/relationships/customXml" Target="../ink/ink1074.xml"/><Relationship Id="rId20" Type="http://schemas.openxmlformats.org/officeDocument/2006/relationships/customXml" Target="../ink/ink1005.xml"/><Relationship Id="rId41" Type="http://schemas.openxmlformats.org/officeDocument/2006/relationships/image" Target="../media/image1015.png"/><Relationship Id="rId62" Type="http://schemas.openxmlformats.org/officeDocument/2006/relationships/customXml" Target="../ink/ink1026.xml"/><Relationship Id="rId83" Type="http://schemas.openxmlformats.org/officeDocument/2006/relationships/image" Target="../media/image1036.png"/><Relationship Id="rId179" Type="http://schemas.openxmlformats.org/officeDocument/2006/relationships/image" Target="../media/image1084.png"/><Relationship Id="rId190" Type="http://schemas.openxmlformats.org/officeDocument/2006/relationships/customXml" Target="../ink/ink1090.xml"/><Relationship Id="rId204" Type="http://schemas.openxmlformats.org/officeDocument/2006/relationships/customXml" Target="../ink/ink1097.xml"/><Relationship Id="rId225" Type="http://schemas.openxmlformats.org/officeDocument/2006/relationships/image" Target="../media/image1107.png"/><Relationship Id="rId246" Type="http://schemas.openxmlformats.org/officeDocument/2006/relationships/customXml" Target="../ink/ink1118.xml"/><Relationship Id="rId267" Type="http://schemas.openxmlformats.org/officeDocument/2006/relationships/image" Target="../media/image1128.png"/><Relationship Id="rId106" Type="http://schemas.openxmlformats.org/officeDocument/2006/relationships/customXml" Target="../ink/ink1048.xml"/><Relationship Id="rId127" Type="http://schemas.openxmlformats.org/officeDocument/2006/relationships/image" Target="../media/image1058.png"/><Relationship Id="rId10" Type="http://schemas.openxmlformats.org/officeDocument/2006/relationships/customXml" Target="../ink/ink1000.xml"/><Relationship Id="rId31" Type="http://schemas.openxmlformats.org/officeDocument/2006/relationships/image" Target="../media/image1010.png"/><Relationship Id="rId52" Type="http://schemas.openxmlformats.org/officeDocument/2006/relationships/customXml" Target="../ink/ink1021.xml"/><Relationship Id="rId73" Type="http://schemas.openxmlformats.org/officeDocument/2006/relationships/image" Target="../media/image1031.png"/><Relationship Id="rId94" Type="http://schemas.openxmlformats.org/officeDocument/2006/relationships/customXml" Target="../ink/ink1042.xml"/><Relationship Id="rId148" Type="http://schemas.openxmlformats.org/officeDocument/2006/relationships/customXml" Target="../ink/ink1069.xml"/><Relationship Id="rId169" Type="http://schemas.openxmlformats.org/officeDocument/2006/relationships/image" Target="../media/image1079.png"/><Relationship Id="rId4" Type="http://schemas.openxmlformats.org/officeDocument/2006/relationships/customXml" Target="../ink/ink997.xml"/><Relationship Id="rId180" Type="http://schemas.openxmlformats.org/officeDocument/2006/relationships/customXml" Target="../ink/ink1085.xml"/><Relationship Id="rId215" Type="http://schemas.openxmlformats.org/officeDocument/2006/relationships/image" Target="../media/image1102.png"/><Relationship Id="rId236" Type="http://schemas.openxmlformats.org/officeDocument/2006/relationships/customXml" Target="../ink/ink1113.xml"/><Relationship Id="rId257" Type="http://schemas.openxmlformats.org/officeDocument/2006/relationships/image" Target="../media/image1123.png"/><Relationship Id="rId42" Type="http://schemas.openxmlformats.org/officeDocument/2006/relationships/customXml" Target="../ink/ink1016.xml"/><Relationship Id="rId84" Type="http://schemas.openxmlformats.org/officeDocument/2006/relationships/customXml" Target="../ink/ink1037.xml"/><Relationship Id="rId138" Type="http://schemas.openxmlformats.org/officeDocument/2006/relationships/customXml" Target="../ink/ink1064.xml"/><Relationship Id="rId191" Type="http://schemas.openxmlformats.org/officeDocument/2006/relationships/image" Target="../media/image1090.png"/><Relationship Id="rId205" Type="http://schemas.openxmlformats.org/officeDocument/2006/relationships/image" Target="../media/image1097.png"/><Relationship Id="rId247" Type="http://schemas.openxmlformats.org/officeDocument/2006/relationships/image" Target="../media/image1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5132B-AAFF-6D5A-3B6F-14CE539B7E62}"/>
                  </a:ext>
                </a:extLst>
              </p14:cNvPr>
              <p14:cNvContentPartPr/>
              <p14:nvPr/>
            </p14:nvContentPartPr>
            <p14:xfrm>
              <a:off x="128340" y="240708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5132B-AAFF-6D5A-3B6F-14CE539B7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" y="23984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62453E3-8D27-B3AE-9F35-271D96F4427D}"/>
              </a:ext>
            </a:extLst>
          </p:cNvPr>
          <p:cNvGrpSpPr/>
          <p:nvPr/>
        </p:nvGrpSpPr>
        <p:grpSpPr>
          <a:xfrm>
            <a:off x="446220" y="440404"/>
            <a:ext cx="894960" cy="297000"/>
            <a:chOff x="446220" y="440404"/>
            <a:chExt cx="89496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CF0281-42A5-60F2-31CD-2A940A87B018}"/>
                    </a:ext>
                  </a:extLst>
                </p14:cNvPr>
                <p14:cNvContentPartPr/>
                <p14:nvPr/>
              </p14:nvContentPartPr>
              <p14:xfrm>
                <a:off x="520740" y="452284"/>
                <a:ext cx="54360" cy="28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CF0281-42A5-60F2-31CD-2A940A87B0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1740" y="443284"/>
                  <a:ext cx="72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65604A-9CF3-7193-C989-5167A9C4008A}"/>
                    </a:ext>
                  </a:extLst>
                </p14:cNvPr>
                <p14:cNvContentPartPr/>
                <p14:nvPr/>
              </p14:nvContentPartPr>
              <p14:xfrm>
                <a:off x="446220" y="455164"/>
                <a:ext cx="254880" cy="26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65604A-9CF3-7193-C989-5167A9C400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220" y="446524"/>
                  <a:ext cx="272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A3A2D8-B3FB-4D6C-D05B-7BCC8D8FBC11}"/>
                    </a:ext>
                  </a:extLst>
                </p14:cNvPr>
                <p14:cNvContentPartPr/>
                <p14:nvPr/>
              </p14:nvContentPartPr>
              <p14:xfrm>
                <a:off x="780660" y="445444"/>
                <a:ext cx="232920" cy="28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A3A2D8-B3FB-4D6C-D05B-7BCC8D8FBC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020" y="436444"/>
                  <a:ext cx="250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4FA8DF-2C68-7807-E0CD-D1381B6F1838}"/>
                    </a:ext>
                  </a:extLst>
                </p14:cNvPr>
                <p14:cNvContentPartPr/>
                <p14:nvPr/>
              </p14:nvContentPartPr>
              <p14:xfrm>
                <a:off x="1173420" y="440404"/>
                <a:ext cx="167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4FA8DF-2C68-7807-E0CD-D1381B6F18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780" y="431764"/>
                  <a:ext cx="185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6FE1EE-F44C-6751-9147-55D701E1429B}"/>
                    </a:ext>
                  </a:extLst>
                </p14:cNvPr>
                <p14:cNvContentPartPr/>
                <p14:nvPr/>
              </p14:nvContentPartPr>
              <p14:xfrm>
                <a:off x="1214460" y="574684"/>
                <a:ext cx="109080" cy="38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6FE1EE-F44C-6751-9147-55D701E142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5460" y="566044"/>
                  <a:ext cx="12672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A02C8C-4214-154A-708C-1CBED610E8CF}"/>
                  </a:ext>
                </a:extLst>
              </p14:cNvPr>
              <p14:cNvContentPartPr/>
              <p14:nvPr/>
            </p14:nvContentPartPr>
            <p14:xfrm>
              <a:off x="1527660" y="492964"/>
              <a:ext cx="198360" cy="151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A02C8C-4214-154A-708C-1CBED610E8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9020" y="484324"/>
                <a:ext cx="21600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8136016-1B41-95D6-ECB9-3B23872279AF}"/>
              </a:ext>
            </a:extLst>
          </p:cNvPr>
          <p:cNvGrpSpPr/>
          <p:nvPr/>
        </p:nvGrpSpPr>
        <p:grpSpPr>
          <a:xfrm>
            <a:off x="2411820" y="345004"/>
            <a:ext cx="775080" cy="283320"/>
            <a:chOff x="2411820" y="345004"/>
            <a:chExt cx="7750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52CA8E-E713-69E2-0B7C-57FE057E7CD6}"/>
                    </a:ext>
                  </a:extLst>
                </p14:cNvPr>
                <p14:cNvContentPartPr/>
                <p14:nvPr/>
              </p14:nvContentPartPr>
              <p14:xfrm>
                <a:off x="2448540" y="401164"/>
                <a:ext cx="16920" cy="221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52CA8E-E713-69E2-0B7C-57FE057E7C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9900" y="392524"/>
                  <a:ext cx="34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A3E7D7-D3CF-ABCB-F016-F812EE31A505}"/>
                    </a:ext>
                  </a:extLst>
                </p14:cNvPr>
                <p14:cNvContentPartPr/>
                <p14:nvPr/>
              </p14:nvContentPartPr>
              <p14:xfrm>
                <a:off x="2411820" y="383164"/>
                <a:ext cx="198000" cy="21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A3E7D7-D3CF-ABCB-F016-F812EE31A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3180" y="374164"/>
                  <a:ext cx="21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E99C6A-A961-9D7B-901B-2FBFC1E6E805}"/>
                    </a:ext>
                  </a:extLst>
                </p14:cNvPr>
                <p14:cNvContentPartPr/>
                <p14:nvPr/>
              </p14:nvContentPartPr>
              <p14:xfrm>
                <a:off x="2695500" y="345004"/>
                <a:ext cx="272880" cy="28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E99C6A-A961-9D7B-901B-2FBFC1E6E8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6860" y="336364"/>
                  <a:ext cx="290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7A71D0-E31C-F62D-6E78-E9F1EE52F23D}"/>
                    </a:ext>
                  </a:extLst>
                </p14:cNvPr>
                <p14:cNvContentPartPr/>
                <p14:nvPr/>
              </p14:nvContentPartPr>
              <p14:xfrm>
                <a:off x="2888100" y="510604"/>
                <a:ext cx="102600" cy="6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7A71D0-E31C-F62D-6E78-E9F1EE52F2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9460" y="501964"/>
                  <a:ext cx="120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5A7F43-15BC-F378-7D10-383DCC5BAF3C}"/>
                    </a:ext>
                  </a:extLst>
                </p14:cNvPr>
                <p14:cNvContentPartPr/>
                <p14:nvPr/>
              </p14:nvContentPartPr>
              <p14:xfrm>
                <a:off x="3023460" y="468844"/>
                <a:ext cx="163440" cy="14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5A7F43-15BC-F378-7D10-383DCC5BAF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4820" y="460204"/>
                  <a:ext cx="1810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CE868A-56FB-DC04-9146-C19D9F31C803}"/>
              </a:ext>
            </a:extLst>
          </p:cNvPr>
          <p:cNvGrpSpPr/>
          <p:nvPr/>
        </p:nvGrpSpPr>
        <p:grpSpPr>
          <a:xfrm>
            <a:off x="3448620" y="317284"/>
            <a:ext cx="1335600" cy="268920"/>
            <a:chOff x="3448620" y="317284"/>
            <a:chExt cx="13356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0EDD0-D9EE-3BBC-913E-9DBDF18B1602}"/>
                    </a:ext>
                  </a:extLst>
                </p14:cNvPr>
                <p14:cNvContentPartPr/>
                <p14:nvPr/>
              </p14:nvContentPartPr>
              <p14:xfrm>
                <a:off x="3448620" y="319444"/>
                <a:ext cx="160560" cy="266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0EDD0-D9EE-3BBC-913E-9DBDF18B16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9980" y="310444"/>
                  <a:ext cx="178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40289E-3BFB-5C7C-3A09-4193BB679BFA}"/>
                    </a:ext>
                  </a:extLst>
                </p14:cNvPr>
                <p14:cNvContentPartPr/>
                <p14:nvPr/>
              </p14:nvContentPartPr>
              <p14:xfrm>
                <a:off x="3590460" y="317284"/>
                <a:ext cx="13068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40289E-3BFB-5C7C-3A09-4193BB679B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1820" y="308284"/>
                  <a:ext cx="148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3FC300-DF19-9F46-E9AA-6A4829301316}"/>
                    </a:ext>
                  </a:extLst>
                </p14:cNvPr>
                <p14:cNvContentPartPr/>
                <p14:nvPr/>
              </p14:nvContentPartPr>
              <p14:xfrm>
                <a:off x="3627540" y="440404"/>
                <a:ext cx="238320" cy="11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3FC300-DF19-9F46-E9AA-6A48293013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8540" y="431764"/>
                  <a:ext cx="255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CA1FD5-7208-05F0-4AC7-2B3D5A5DCFED}"/>
                    </a:ext>
                  </a:extLst>
                </p14:cNvPr>
                <p14:cNvContentPartPr/>
                <p14:nvPr/>
              </p14:nvContentPartPr>
              <p14:xfrm>
                <a:off x="3928500" y="445084"/>
                <a:ext cx="12888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CA1FD5-7208-05F0-4AC7-2B3D5A5DCF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9500" y="436084"/>
                  <a:ext cx="146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02B62F-BF64-E937-4F11-9E01980E6CF9}"/>
                    </a:ext>
                  </a:extLst>
                </p14:cNvPr>
                <p14:cNvContentPartPr/>
                <p14:nvPr/>
              </p14:nvContentPartPr>
              <p14:xfrm>
                <a:off x="4051260" y="469204"/>
                <a:ext cx="62280" cy="87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02B62F-BF64-E937-4F11-9E01980E6C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42260" y="460204"/>
                  <a:ext cx="79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F8CA5C-B6EE-3EE4-CD64-67243DBFB885}"/>
                    </a:ext>
                  </a:extLst>
                </p14:cNvPr>
                <p14:cNvContentPartPr/>
                <p14:nvPr/>
              </p14:nvContentPartPr>
              <p14:xfrm>
                <a:off x="4179420" y="326284"/>
                <a:ext cx="36360" cy="252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F8CA5C-B6EE-3EE4-CD64-67243DBFB8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70780" y="317644"/>
                  <a:ext cx="54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D79CA0C-C99C-3575-90B1-725057A2DEDB}"/>
                    </a:ext>
                  </a:extLst>
                </p14:cNvPr>
                <p14:cNvContentPartPr/>
                <p14:nvPr/>
              </p14:nvContentPartPr>
              <p14:xfrm>
                <a:off x="4188060" y="465964"/>
                <a:ext cx="266400" cy="11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D79CA0C-C99C-3575-90B1-725057A2DE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9420" y="457324"/>
                  <a:ext cx="284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44BAC0-A9F8-7E36-E89E-DE14922C997E}"/>
                    </a:ext>
                  </a:extLst>
                </p14:cNvPr>
                <p14:cNvContentPartPr/>
                <p14:nvPr/>
              </p14:nvContentPartPr>
              <p14:xfrm>
                <a:off x="4467420" y="429244"/>
                <a:ext cx="176040" cy="11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44BAC0-A9F8-7E36-E89E-DE14922C99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8420" y="420244"/>
                  <a:ext cx="193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DAE7D9-AAE8-9BC3-9169-0B1BF590A3BF}"/>
                    </a:ext>
                  </a:extLst>
                </p14:cNvPr>
                <p14:cNvContentPartPr/>
                <p14:nvPr/>
              </p14:nvContentPartPr>
              <p14:xfrm>
                <a:off x="4639140" y="473164"/>
                <a:ext cx="145080" cy="10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DAE7D9-AAE8-9BC3-9169-0B1BF590A3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0140" y="464164"/>
                  <a:ext cx="162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AED662-48CF-D681-9E74-0FB33A22B5C0}"/>
              </a:ext>
            </a:extLst>
          </p:cNvPr>
          <p:cNvGrpSpPr/>
          <p:nvPr/>
        </p:nvGrpSpPr>
        <p:grpSpPr>
          <a:xfrm>
            <a:off x="5040900" y="293884"/>
            <a:ext cx="608760" cy="285480"/>
            <a:chOff x="5040900" y="293884"/>
            <a:chExt cx="6087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F71E32-06E9-2BEA-E513-3864E8A4E943}"/>
                    </a:ext>
                  </a:extLst>
                </p14:cNvPr>
                <p14:cNvContentPartPr/>
                <p14:nvPr/>
              </p14:nvContentPartPr>
              <p14:xfrm>
                <a:off x="5040900" y="385324"/>
                <a:ext cx="144360" cy="19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F71E32-06E9-2BEA-E513-3864E8A4E9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1900" y="376684"/>
                  <a:ext cx="162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BFECA7-1ED1-8929-96A4-2BFFC5064D97}"/>
                    </a:ext>
                  </a:extLst>
                </p14:cNvPr>
                <p14:cNvContentPartPr/>
                <p14:nvPr/>
              </p14:nvContentPartPr>
              <p14:xfrm>
                <a:off x="5183460" y="431404"/>
                <a:ext cx="232560" cy="14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BFECA7-1ED1-8929-96A4-2BFFC5064D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4460" y="422404"/>
                  <a:ext cx="250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D97B17-D81F-A6D4-08DC-FFE37AC1EBF5}"/>
                    </a:ext>
                  </a:extLst>
                </p14:cNvPr>
                <p14:cNvContentPartPr/>
                <p14:nvPr/>
              </p14:nvContentPartPr>
              <p14:xfrm>
                <a:off x="5428620" y="293884"/>
                <a:ext cx="221040" cy="28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D97B17-D81F-A6D4-08DC-FFE37AC1EB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9980" y="285244"/>
                  <a:ext cx="23868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77A5CD-CCDA-9A11-6E0B-AF0481A7514F}"/>
                  </a:ext>
                </a:extLst>
              </p14:cNvPr>
              <p14:cNvContentPartPr/>
              <p14:nvPr/>
            </p14:nvContentPartPr>
            <p14:xfrm>
              <a:off x="2412540" y="783844"/>
              <a:ext cx="5040720" cy="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77A5CD-CCDA-9A11-6E0B-AF0481A751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03540" y="765844"/>
                <a:ext cx="5058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B219A31-BF30-DA5B-8D26-6C7C263A9CF1}"/>
              </a:ext>
            </a:extLst>
          </p:cNvPr>
          <p:cNvGrpSpPr/>
          <p:nvPr/>
        </p:nvGrpSpPr>
        <p:grpSpPr>
          <a:xfrm>
            <a:off x="5963940" y="291724"/>
            <a:ext cx="1675800" cy="616320"/>
            <a:chOff x="5963940" y="291724"/>
            <a:chExt cx="16758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D3D6A2-FA74-8879-9655-0D7369EACFA0}"/>
                    </a:ext>
                  </a:extLst>
                </p14:cNvPr>
                <p14:cNvContentPartPr/>
                <p14:nvPr/>
              </p14:nvContentPartPr>
              <p14:xfrm>
                <a:off x="5963940" y="345004"/>
                <a:ext cx="209520" cy="252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D3D6A2-FA74-8879-9655-0D7369EACF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4940" y="336004"/>
                  <a:ext cx="227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7EAC63-A354-4BDC-43A3-564A987F37EC}"/>
                    </a:ext>
                  </a:extLst>
                </p14:cNvPr>
                <p14:cNvContentPartPr/>
                <p14:nvPr/>
              </p14:nvContentPartPr>
              <p14:xfrm>
                <a:off x="5966100" y="291724"/>
                <a:ext cx="321840" cy="27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7EAC63-A354-4BDC-43A3-564A987F37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7100" y="282724"/>
                  <a:ext cx="339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CF5972-0C40-B28F-0501-E68B158FB14D}"/>
                    </a:ext>
                  </a:extLst>
                </p14:cNvPr>
                <p14:cNvContentPartPr/>
                <p14:nvPr/>
              </p14:nvContentPartPr>
              <p14:xfrm>
                <a:off x="6228900" y="424924"/>
                <a:ext cx="280440" cy="483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CF5972-0C40-B28F-0501-E68B158FB1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9900" y="416284"/>
                  <a:ext cx="2980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C1C7FD-D6F6-F505-9A36-54C65684869C}"/>
                    </a:ext>
                  </a:extLst>
                </p14:cNvPr>
                <p14:cNvContentPartPr/>
                <p14:nvPr/>
              </p14:nvContentPartPr>
              <p14:xfrm>
                <a:off x="6538500" y="455164"/>
                <a:ext cx="298080" cy="12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C1C7FD-D6F6-F505-9A36-54C6568486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29860" y="446524"/>
                  <a:ext cx="31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BCC61E-C7EB-133E-B725-ECB44AA15F96}"/>
                    </a:ext>
                  </a:extLst>
                </p14:cNvPr>
                <p14:cNvContentPartPr/>
                <p14:nvPr/>
              </p14:nvContentPartPr>
              <p14:xfrm>
                <a:off x="6781500" y="347884"/>
                <a:ext cx="19080" cy="60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BCC61E-C7EB-133E-B725-ECB44AA15F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72500" y="339244"/>
                  <a:ext cx="36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043393-1385-5F98-A319-F9C52D559A17}"/>
                    </a:ext>
                  </a:extLst>
                </p14:cNvPr>
                <p14:cNvContentPartPr/>
                <p14:nvPr/>
              </p14:nvContentPartPr>
              <p14:xfrm>
                <a:off x="6867900" y="341764"/>
                <a:ext cx="68760" cy="237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043393-1385-5F98-A319-F9C52D559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9260" y="332764"/>
                  <a:ext cx="86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23DC89-D805-EBB1-1D72-2A434D0078FE}"/>
                    </a:ext>
                  </a:extLst>
                </p14:cNvPr>
                <p14:cNvContentPartPr/>
                <p14:nvPr/>
              </p14:nvContentPartPr>
              <p14:xfrm>
                <a:off x="6903900" y="317644"/>
                <a:ext cx="326520" cy="25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23DC89-D805-EBB1-1D72-2A434D0078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5260" y="309004"/>
                  <a:ext cx="344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F3C14D-B5A0-29F1-31E0-6EC65792BB48}"/>
                    </a:ext>
                  </a:extLst>
                </p14:cNvPr>
                <p14:cNvContentPartPr/>
                <p14:nvPr/>
              </p14:nvContentPartPr>
              <p14:xfrm>
                <a:off x="7394940" y="587284"/>
                <a:ext cx="1080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F3C14D-B5A0-29F1-31E0-6EC65792BB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6300" y="578644"/>
                  <a:ext cx="2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CE8462-F910-9B64-EF5E-7F2A7E331C10}"/>
                    </a:ext>
                  </a:extLst>
                </p14:cNvPr>
                <p14:cNvContentPartPr/>
                <p14:nvPr/>
              </p14:nvContentPartPr>
              <p14:xfrm>
                <a:off x="7255980" y="478564"/>
                <a:ext cx="383760" cy="123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CE8462-F910-9B64-EF5E-7F2A7E331C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46980" y="469564"/>
                  <a:ext cx="4014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E3F7213-3A6D-4FB1-BADB-A7CD4A0A0F7E}"/>
                  </a:ext>
                </a:extLst>
              </p14:cNvPr>
              <p14:cNvContentPartPr/>
              <p14:nvPr/>
            </p14:nvContentPartPr>
            <p14:xfrm>
              <a:off x="319963" y="327764"/>
              <a:ext cx="1175914" cy="559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3F7213-3A6D-4FB1-BADB-A7CD4A0A0F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0965" y="318759"/>
                <a:ext cx="1193551" cy="577369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1C514C0-5D90-3704-ABE5-0CB201C036EF}"/>
              </a:ext>
            </a:extLst>
          </p:cNvPr>
          <p:cNvGrpSpPr/>
          <p:nvPr/>
        </p:nvGrpSpPr>
        <p:grpSpPr>
          <a:xfrm>
            <a:off x="475740" y="1394044"/>
            <a:ext cx="814680" cy="336240"/>
            <a:chOff x="475740" y="1394044"/>
            <a:chExt cx="8146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25ECAF-7495-D49D-6857-CE45DB6599EA}"/>
                    </a:ext>
                  </a:extLst>
                </p14:cNvPr>
                <p14:cNvContentPartPr/>
                <p14:nvPr/>
              </p14:nvContentPartPr>
              <p14:xfrm>
                <a:off x="648900" y="1513564"/>
                <a:ext cx="17640" cy="216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25ECAF-7495-D49D-6857-CE45DB6599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0260" y="1504564"/>
                  <a:ext cx="35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50FE5B-56A7-971A-1D69-6A9AACB3AE98}"/>
                    </a:ext>
                  </a:extLst>
                </p14:cNvPr>
                <p14:cNvContentPartPr/>
                <p14:nvPr/>
              </p14:nvContentPartPr>
              <p14:xfrm>
                <a:off x="475740" y="1488724"/>
                <a:ext cx="277920" cy="22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50FE5B-56A7-971A-1D69-6A9AACB3AE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100" y="1480084"/>
                  <a:ext cx="295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6F9480-745B-7EA1-FE21-96AD68934E5B}"/>
                    </a:ext>
                  </a:extLst>
                </p14:cNvPr>
                <p14:cNvContentPartPr/>
                <p14:nvPr/>
              </p14:nvContentPartPr>
              <p14:xfrm>
                <a:off x="778140" y="1394044"/>
                <a:ext cx="259200" cy="321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6F9480-745B-7EA1-FE21-96AD68934E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9500" y="1385404"/>
                  <a:ext cx="276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EF3553-2A83-A3BE-A3D9-2E8D6FA65658}"/>
                    </a:ext>
                  </a:extLst>
                </p14:cNvPr>
                <p14:cNvContentPartPr/>
                <p14:nvPr/>
              </p14:nvContentPartPr>
              <p14:xfrm>
                <a:off x="972540" y="1593484"/>
                <a:ext cx="101520" cy="44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EF3553-2A83-A3BE-A3D9-2E8D6FA656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3540" y="1584484"/>
                  <a:ext cx="119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02A57F-1BD8-A97C-5F65-ED76A6DA0327}"/>
                    </a:ext>
                  </a:extLst>
                </p14:cNvPr>
                <p14:cNvContentPartPr/>
                <p14:nvPr/>
              </p14:nvContentPartPr>
              <p14:xfrm>
                <a:off x="1068300" y="1564324"/>
                <a:ext cx="222120" cy="138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02A57F-1BD8-A97C-5F65-ED76A6DA03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9660" y="1555324"/>
                  <a:ext cx="239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82D1C7-509C-2211-9050-71E85C00EA64}"/>
              </a:ext>
            </a:extLst>
          </p:cNvPr>
          <p:cNvGrpSpPr/>
          <p:nvPr/>
        </p:nvGrpSpPr>
        <p:grpSpPr>
          <a:xfrm>
            <a:off x="1644300" y="1329604"/>
            <a:ext cx="1685880" cy="423000"/>
            <a:chOff x="1644300" y="1329604"/>
            <a:chExt cx="168588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A6D5E3-69A8-9659-2976-DC94230A62B7}"/>
                    </a:ext>
                  </a:extLst>
                </p14:cNvPr>
                <p14:cNvContentPartPr/>
                <p14:nvPr/>
              </p14:nvContentPartPr>
              <p14:xfrm>
                <a:off x="1644300" y="1372444"/>
                <a:ext cx="229680" cy="308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A6D5E3-69A8-9659-2976-DC94230A62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35300" y="1363804"/>
                  <a:ext cx="247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874116-A5C6-E077-A391-EEF908A23E3B}"/>
                    </a:ext>
                  </a:extLst>
                </p14:cNvPr>
                <p14:cNvContentPartPr/>
                <p14:nvPr/>
              </p14:nvContentPartPr>
              <p14:xfrm>
                <a:off x="1899180" y="1383244"/>
                <a:ext cx="83520" cy="25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874116-A5C6-E077-A391-EEF908A23E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90180" y="1374604"/>
                  <a:ext cx="101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387214-8C5E-CF53-2454-57869B6FC654}"/>
                    </a:ext>
                  </a:extLst>
                </p14:cNvPr>
                <p14:cNvContentPartPr/>
                <p14:nvPr/>
              </p14:nvContentPartPr>
              <p14:xfrm>
                <a:off x="1876860" y="1517884"/>
                <a:ext cx="252360" cy="95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387214-8C5E-CF53-2454-57869B6FC6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67860" y="1509244"/>
                  <a:ext cx="270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B1F005-90BA-5035-9125-5821770277FD}"/>
                    </a:ext>
                  </a:extLst>
                </p14:cNvPr>
                <p14:cNvContentPartPr/>
                <p14:nvPr/>
              </p14:nvContentPartPr>
              <p14:xfrm>
                <a:off x="2162340" y="1526524"/>
                <a:ext cx="151560" cy="83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B1F005-90BA-5035-9125-5821770277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3700" y="1517524"/>
                  <a:ext cx="169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F47C03-D34D-F402-E52F-3B335517B55E}"/>
                    </a:ext>
                  </a:extLst>
                </p14:cNvPr>
                <p14:cNvContentPartPr/>
                <p14:nvPr/>
              </p14:nvContentPartPr>
              <p14:xfrm>
                <a:off x="2315340" y="1509244"/>
                <a:ext cx="86400" cy="113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F47C03-D34D-F402-E52F-3B335517B5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06700" y="1500244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74EDBB-ADB4-1AB5-EB93-E5BB46E218AC}"/>
                    </a:ext>
                  </a:extLst>
                </p14:cNvPr>
                <p14:cNvContentPartPr/>
                <p14:nvPr/>
              </p14:nvContentPartPr>
              <p14:xfrm>
                <a:off x="2445300" y="1329604"/>
                <a:ext cx="47160" cy="321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74EDBB-ADB4-1AB5-EB93-E5BB46E218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36300" y="1320604"/>
                  <a:ext cx="64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FDBCE3-767C-898B-9527-3EF3937D2A45}"/>
                    </a:ext>
                  </a:extLst>
                </p14:cNvPr>
                <p14:cNvContentPartPr/>
                <p14:nvPr/>
              </p14:nvContentPartPr>
              <p14:xfrm>
                <a:off x="2457900" y="1493764"/>
                <a:ext cx="205560" cy="12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FDBCE3-767C-898B-9527-3EF3937D2A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48900" y="1485124"/>
                  <a:ext cx="22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FDEBBF-5BB3-E017-CA50-15C99B56C367}"/>
                    </a:ext>
                  </a:extLst>
                </p14:cNvPr>
                <p14:cNvContentPartPr/>
                <p14:nvPr/>
              </p14:nvContentPartPr>
              <p14:xfrm>
                <a:off x="2686500" y="1494484"/>
                <a:ext cx="13680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FDEBBF-5BB3-E017-CA50-15C99B56C3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77860" y="1485484"/>
                  <a:ext cx="154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AC79E6-7B99-6112-A10E-058A292D7B29}"/>
                    </a:ext>
                  </a:extLst>
                </p14:cNvPr>
                <p14:cNvContentPartPr/>
                <p14:nvPr/>
              </p14:nvContentPartPr>
              <p14:xfrm>
                <a:off x="2809620" y="1534444"/>
                <a:ext cx="102240" cy="11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AC79E6-7B99-6112-A10E-058A292D7B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00620" y="1525444"/>
                  <a:ext cx="11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6045BF-6D0D-23E0-2C39-6058DF3800A3}"/>
                    </a:ext>
                  </a:extLst>
                </p14:cNvPr>
                <p14:cNvContentPartPr/>
                <p14:nvPr/>
              </p14:nvContentPartPr>
              <p14:xfrm>
                <a:off x="3101220" y="1559284"/>
                <a:ext cx="180360" cy="2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6045BF-6D0D-23E0-2C39-6058DF3800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92220" y="1550644"/>
                  <a:ext cx="198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096E5C-BAC4-AF34-705D-8238C9959FE4}"/>
                    </a:ext>
                  </a:extLst>
                </p14:cNvPr>
                <p14:cNvContentPartPr/>
                <p14:nvPr/>
              </p14:nvContentPartPr>
              <p14:xfrm>
                <a:off x="3117060" y="1466764"/>
                <a:ext cx="213120" cy="28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096E5C-BAC4-AF34-705D-8238C9959F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8060" y="1457764"/>
                  <a:ext cx="23076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428CC3C-4CFD-0BAB-D764-FA5E323807BA}"/>
                  </a:ext>
                </a:extLst>
              </p14:cNvPr>
              <p14:cNvContentPartPr/>
              <p14:nvPr/>
            </p14:nvContentPartPr>
            <p14:xfrm>
              <a:off x="601020" y="1749724"/>
              <a:ext cx="2328840" cy="111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428CC3C-4CFD-0BAB-D764-FA5E323807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2020" y="1740724"/>
                <a:ext cx="23464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5B38DFD-BE04-8868-30D1-039640AB2ADE}"/>
              </a:ext>
            </a:extLst>
          </p:cNvPr>
          <p:cNvGrpSpPr/>
          <p:nvPr/>
        </p:nvGrpSpPr>
        <p:grpSpPr>
          <a:xfrm>
            <a:off x="4297860" y="1362004"/>
            <a:ext cx="934920" cy="350280"/>
            <a:chOff x="4297860" y="1362004"/>
            <a:chExt cx="9349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9081D4-E3A8-D37E-62D8-343EB2E03681}"/>
                    </a:ext>
                  </a:extLst>
                </p14:cNvPr>
                <p14:cNvContentPartPr/>
                <p14:nvPr/>
              </p14:nvContentPartPr>
              <p14:xfrm>
                <a:off x="4328100" y="1473604"/>
                <a:ext cx="64080" cy="220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9081D4-E3A8-D37E-62D8-343EB2E03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19460" y="1464604"/>
                  <a:ext cx="81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AEA079-096D-A1C3-98D6-7B00EF1A6F9B}"/>
                    </a:ext>
                  </a:extLst>
                </p14:cNvPr>
                <p14:cNvContentPartPr/>
                <p14:nvPr/>
              </p14:nvContentPartPr>
              <p14:xfrm>
                <a:off x="4297860" y="1473604"/>
                <a:ext cx="233280" cy="180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AEA079-096D-A1C3-98D6-7B00EF1A6F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89220" y="1464604"/>
                  <a:ext cx="250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71DC9D-31FB-42EC-CF5F-81441B5119E8}"/>
                    </a:ext>
                  </a:extLst>
                </p14:cNvPr>
                <p14:cNvContentPartPr/>
                <p14:nvPr/>
              </p14:nvContentPartPr>
              <p14:xfrm>
                <a:off x="4603860" y="1362004"/>
                <a:ext cx="258120" cy="35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71DC9D-31FB-42EC-CF5F-81441B5119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94860" y="1353004"/>
                  <a:ext cx="275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9A4F85D-4A1B-7479-6D3C-42D4B570F939}"/>
                    </a:ext>
                  </a:extLst>
                </p14:cNvPr>
                <p14:cNvContentPartPr/>
                <p14:nvPr/>
              </p14:nvContentPartPr>
              <p14:xfrm>
                <a:off x="4768380" y="1581964"/>
                <a:ext cx="184680" cy="6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9A4F85D-4A1B-7479-6D3C-42D4B570F9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9380" y="1572964"/>
                  <a:ext cx="202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47A8A7-8320-96AE-E584-13704064389C}"/>
                    </a:ext>
                  </a:extLst>
                </p14:cNvPr>
                <p14:cNvContentPartPr/>
                <p14:nvPr/>
              </p14:nvContentPartPr>
              <p14:xfrm>
                <a:off x="4939380" y="1504564"/>
                <a:ext cx="293400" cy="139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47A8A7-8320-96AE-E584-1370406438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0380" y="1495564"/>
                  <a:ext cx="31104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EDCD1A5-3CAB-6C98-CED6-42C44D806985}"/>
                  </a:ext>
                </a:extLst>
              </p14:cNvPr>
              <p14:cNvContentPartPr/>
              <p14:nvPr/>
            </p14:nvContentPartPr>
            <p14:xfrm>
              <a:off x="7477380" y="1296484"/>
              <a:ext cx="358560" cy="345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EDCD1A5-3CAB-6C98-CED6-42C44D80698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68380" y="1287484"/>
                <a:ext cx="376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A999BBD-0C88-315D-323A-1F9C90C1AD26}"/>
                  </a:ext>
                </a:extLst>
              </p14:cNvPr>
              <p14:cNvContentPartPr/>
              <p14:nvPr/>
            </p14:nvContentPartPr>
            <p14:xfrm>
              <a:off x="7911900" y="1249324"/>
              <a:ext cx="109440" cy="342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A999BBD-0C88-315D-323A-1F9C90C1AD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02900" y="1240324"/>
                <a:ext cx="127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E07268A-49E6-0E54-F13E-7ACB042CD063}"/>
                  </a:ext>
                </a:extLst>
              </p14:cNvPr>
              <p14:cNvContentPartPr/>
              <p14:nvPr/>
            </p14:nvContentPartPr>
            <p14:xfrm>
              <a:off x="7895700" y="1449124"/>
              <a:ext cx="275040" cy="101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E07268A-49E6-0E54-F13E-7ACB042CD06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86700" y="1440484"/>
                <a:ext cx="292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3BC64B-EBA1-681E-862E-E2765D84B929}"/>
                  </a:ext>
                </a:extLst>
              </p14:cNvPr>
              <p14:cNvContentPartPr/>
              <p14:nvPr/>
            </p14:nvContentPartPr>
            <p14:xfrm>
              <a:off x="8217180" y="1460644"/>
              <a:ext cx="163080" cy="104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3BC64B-EBA1-681E-862E-E2765D84B92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08180" y="1451644"/>
                <a:ext cx="1807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401D63-CDF4-22E0-C751-38F1495205D2}"/>
                  </a:ext>
                </a:extLst>
              </p14:cNvPr>
              <p14:cNvContentPartPr/>
              <p14:nvPr/>
            </p14:nvContentPartPr>
            <p14:xfrm>
              <a:off x="8433180" y="1449124"/>
              <a:ext cx="49320" cy="100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401D63-CDF4-22E0-C751-38F1495205D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24180" y="1440484"/>
                <a:ext cx="66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49C577-5230-23B1-5A5D-DA0DFC512DC4}"/>
                  </a:ext>
                </a:extLst>
              </p14:cNvPr>
              <p14:cNvContentPartPr/>
              <p14:nvPr/>
            </p14:nvContentPartPr>
            <p14:xfrm>
              <a:off x="8578260" y="1281004"/>
              <a:ext cx="29880" cy="288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49C577-5230-23B1-5A5D-DA0DFC512D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69620" y="1272004"/>
                <a:ext cx="47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5A18186-7DC9-210F-D6FF-1D13854B3D66}"/>
                  </a:ext>
                </a:extLst>
              </p14:cNvPr>
              <p14:cNvContentPartPr/>
              <p14:nvPr/>
            </p14:nvContentPartPr>
            <p14:xfrm>
              <a:off x="8560980" y="1462804"/>
              <a:ext cx="243000" cy="102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5A18186-7DC9-210F-D6FF-1D13854B3D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52340" y="1454164"/>
                <a:ext cx="2606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F34888B-0A5C-621E-E9B5-7CD3703C1ECA}"/>
                  </a:ext>
                </a:extLst>
              </p14:cNvPr>
              <p14:cNvContentPartPr/>
              <p14:nvPr/>
            </p14:nvContentPartPr>
            <p14:xfrm>
              <a:off x="8801820" y="1449844"/>
              <a:ext cx="231840" cy="80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F34888B-0A5C-621E-E9B5-7CD3703C1EC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2820" y="1440844"/>
                <a:ext cx="2494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DE7C504-C415-7C28-63D1-73A2EA142841}"/>
                  </a:ext>
                </a:extLst>
              </p14:cNvPr>
              <p14:cNvContentPartPr/>
              <p14:nvPr/>
            </p14:nvContentPartPr>
            <p14:xfrm>
              <a:off x="9037620" y="1441204"/>
              <a:ext cx="80280" cy="114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DE7C504-C415-7C28-63D1-73A2EA1428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28980" y="1432564"/>
                <a:ext cx="979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AAC4248-F736-9726-8A96-58AEEC3B86DD}"/>
                  </a:ext>
                </a:extLst>
              </p14:cNvPr>
              <p14:cNvContentPartPr/>
              <p14:nvPr/>
            </p14:nvContentPartPr>
            <p14:xfrm>
              <a:off x="7655580" y="1669804"/>
              <a:ext cx="1554840" cy="612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AAC4248-F736-9726-8A96-58AEEC3B86D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46580" y="1660804"/>
                <a:ext cx="1572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3F813DB-234D-7F05-4779-C9F18F6E49F7}"/>
                  </a:ext>
                </a:extLst>
              </p14:cNvPr>
              <p14:cNvContentPartPr/>
              <p14:nvPr/>
            </p14:nvContentPartPr>
            <p14:xfrm>
              <a:off x="4215420" y="1826044"/>
              <a:ext cx="1157400" cy="12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3F813DB-234D-7F05-4779-C9F18F6E49F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06420" y="1817044"/>
                <a:ext cx="1175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2618A07-FCE8-4675-B763-34F459B382D6}"/>
                  </a:ext>
                </a:extLst>
              </p14:cNvPr>
              <p14:cNvContentPartPr/>
              <p14:nvPr/>
            </p14:nvContentPartPr>
            <p14:xfrm>
              <a:off x="6336540" y="1551724"/>
              <a:ext cx="273240" cy="260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2618A07-FCE8-4675-B763-34F459B382D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27900" y="1542724"/>
                <a:ext cx="29088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E720A62-D623-F271-A41A-765155375D14}"/>
              </a:ext>
            </a:extLst>
          </p:cNvPr>
          <p:cNvGrpSpPr/>
          <p:nvPr/>
        </p:nvGrpSpPr>
        <p:grpSpPr>
          <a:xfrm>
            <a:off x="1202940" y="2218084"/>
            <a:ext cx="727200" cy="316080"/>
            <a:chOff x="1202940" y="2218084"/>
            <a:chExt cx="72720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4138C6-FFD8-9763-0D35-264895E1A7FD}"/>
                    </a:ext>
                  </a:extLst>
                </p14:cNvPr>
                <p14:cNvContentPartPr/>
                <p14:nvPr/>
              </p14:nvContentPartPr>
              <p14:xfrm>
                <a:off x="1220940" y="2255164"/>
                <a:ext cx="18360" cy="27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4138C6-FFD8-9763-0D35-264895E1A7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2300" y="2246524"/>
                  <a:ext cx="36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C682E2-FED7-EA7E-FC6E-068E3649CF23}"/>
                    </a:ext>
                  </a:extLst>
                </p14:cNvPr>
                <p14:cNvContentPartPr/>
                <p14:nvPr/>
              </p14:nvContentPartPr>
              <p14:xfrm>
                <a:off x="1202940" y="2268844"/>
                <a:ext cx="127800" cy="230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C682E2-FED7-EA7E-FC6E-068E3649CF2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3940" y="2259844"/>
                  <a:ext cx="145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8CF324-3E9E-C32E-94BA-3E701C4F9ECE}"/>
                    </a:ext>
                  </a:extLst>
                </p14:cNvPr>
                <p14:cNvContentPartPr/>
                <p14:nvPr/>
              </p14:nvContentPartPr>
              <p14:xfrm>
                <a:off x="1401300" y="2218084"/>
                <a:ext cx="272160" cy="264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8CF324-3E9E-C32E-94BA-3E701C4F9E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92660" y="2209444"/>
                  <a:ext cx="289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F3173F-CB02-A463-6920-DA0D256745DC}"/>
                    </a:ext>
                  </a:extLst>
                </p14:cNvPr>
                <p14:cNvContentPartPr/>
                <p14:nvPr/>
              </p14:nvContentPartPr>
              <p14:xfrm>
                <a:off x="1566540" y="2372884"/>
                <a:ext cx="138240" cy="45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F3173F-CB02-A463-6920-DA0D25674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57540" y="2363884"/>
                  <a:ext cx="155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CF6CFB3-391F-1204-3DE2-0825DF46166C}"/>
                    </a:ext>
                  </a:extLst>
                </p14:cNvPr>
                <p14:cNvContentPartPr/>
                <p14:nvPr/>
              </p14:nvContentPartPr>
              <p14:xfrm>
                <a:off x="1739700" y="2345524"/>
                <a:ext cx="19044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CF6CFB3-391F-1204-3DE2-0825DF4616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31060" y="2336884"/>
                  <a:ext cx="20808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AFE4829-D43F-8CE8-15EC-C6647693721A}"/>
              </a:ext>
            </a:extLst>
          </p:cNvPr>
          <p:cNvGrpSpPr/>
          <p:nvPr/>
        </p:nvGrpSpPr>
        <p:grpSpPr>
          <a:xfrm>
            <a:off x="2223180" y="2184964"/>
            <a:ext cx="1204920" cy="301680"/>
            <a:chOff x="2223180" y="2184964"/>
            <a:chExt cx="12049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F1C9250-C72B-3D60-87A6-904E86661652}"/>
                    </a:ext>
                  </a:extLst>
                </p14:cNvPr>
                <p14:cNvContentPartPr/>
                <p14:nvPr/>
              </p14:nvContentPartPr>
              <p14:xfrm>
                <a:off x="2223180" y="2184964"/>
                <a:ext cx="191520" cy="285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F1C9250-C72B-3D60-87A6-904E866616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14540" y="2176324"/>
                  <a:ext cx="209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5B5E00-4372-5496-5D01-406234311705}"/>
                    </a:ext>
                  </a:extLst>
                </p14:cNvPr>
                <p14:cNvContentPartPr/>
                <p14:nvPr/>
              </p14:nvContentPartPr>
              <p14:xfrm>
                <a:off x="2461500" y="2199004"/>
                <a:ext cx="40320" cy="28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5B5E00-4372-5496-5D01-4062343117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52860" y="2190004"/>
                  <a:ext cx="57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C0E687-EEE2-5ACA-F8BB-0146FB2D7F56}"/>
                    </a:ext>
                  </a:extLst>
                </p14:cNvPr>
                <p14:cNvContentPartPr/>
                <p14:nvPr/>
              </p14:nvContentPartPr>
              <p14:xfrm>
                <a:off x="2429100" y="2351644"/>
                <a:ext cx="226440" cy="115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C0E687-EEE2-5ACA-F8BB-0146FB2D7F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20100" y="2343004"/>
                  <a:ext cx="244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8A6933-A524-4638-3D05-93C7EA686741}"/>
                    </a:ext>
                  </a:extLst>
                </p14:cNvPr>
                <p14:cNvContentPartPr/>
                <p14:nvPr/>
              </p14:nvContentPartPr>
              <p14:xfrm>
                <a:off x="2700540" y="2332204"/>
                <a:ext cx="142200" cy="114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8A6933-A524-4638-3D05-93C7EA6867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91540" y="2323204"/>
                  <a:ext cx="159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705545-219B-3E71-C95E-507CA0A9F56D}"/>
                    </a:ext>
                  </a:extLst>
                </p14:cNvPr>
                <p14:cNvContentPartPr/>
                <p14:nvPr/>
              </p14:nvContentPartPr>
              <p14:xfrm>
                <a:off x="2815740" y="2325004"/>
                <a:ext cx="81000" cy="125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705545-219B-3E71-C95E-507CA0A9F5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6740" y="2316004"/>
                  <a:ext cx="98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2A0B9A6-ED7D-7FE4-AE77-D9FF6BB6F789}"/>
                    </a:ext>
                  </a:extLst>
                </p14:cNvPr>
                <p14:cNvContentPartPr/>
                <p14:nvPr/>
              </p14:nvContentPartPr>
              <p14:xfrm>
                <a:off x="2968740" y="2230324"/>
                <a:ext cx="17640" cy="22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2A0B9A6-ED7D-7FE4-AE77-D9FF6BB6F7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59740" y="2221324"/>
                  <a:ext cx="35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E73963-D05E-F4C2-7F19-C3C86E9E4075}"/>
                    </a:ext>
                  </a:extLst>
                </p14:cNvPr>
                <p14:cNvContentPartPr/>
                <p14:nvPr/>
              </p14:nvContentPartPr>
              <p14:xfrm>
                <a:off x="2950380" y="2335084"/>
                <a:ext cx="223920" cy="13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E73963-D05E-F4C2-7F19-C3C86E9E40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41380" y="2326444"/>
                  <a:ext cx="241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C42EBE-7620-A6BF-7AD7-7200CD8B2052}"/>
                    </a:ext>
                  </a:extLst>
                </p14:cNvPr>
                <p14:cNvContentPartPr/>
                <p14:nvPr/>
              </p14:nvContentPartPr>
              <p14:xfrm>
                <a:off x="3181500" y="2332564"/>
                <a:ext cx="165600" cy="105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C42EBE-7620-A6BF-7AD7-7200CD8B205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72860" y="2323564"/>
                  <a:ext cx="183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313269-7D31-2024-6F5F-B7E10027794C}"/>
                    </a:ext>
                  </a:extLst>
                </p14:cNvPr>
                <p14:cNvContentPartPr/>
                <p14:nvPr/>
              </p14:nvContentPartPr>
              <p14:xfrm>
                <a:off x="3338460" y="2348044"/>
                <a:ext cx="89640" cy="106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313269-7D31-2024-6F5F-B7E1002779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29820" y="2339404"/>
                  <a:ext cx="1072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00574D6-BA82-611C-3D3D-8DBDEA289BCE}"/>
                  </a:ext>
                </a:extLst>
              </p14:cNvPr>
              <p14:cNvContentPartPr/>
              <p14:nvPr/>
            </p14:nvContentPartPr>
            <p14:xfrm>
              <a:off x="3879540" y="2306644"/>
              <a:ext cx="15480" cy="12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00574D6-BA82-611C-3D3D-8DBDEA289BC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70540" y="2297644"/>
                <a:ext cx="33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D8EF8E8-C3C0-4313-69AA-A4170CEC2C16}"/>
                  </a:ext>
                </a:extLst>
              </p14:cNvPr>
              <p14:cNvContentPartPr/>
              <p14:nvPr/>
            </p14:nvContentPartPr>
            <p14:xfrm>
              <a:off x="3838500" y="2192164"/>
              <a:ext cx="3708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D8EF8E8-C3C0-4313-69AA-A4170CEC2C1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29500" y="2183164"/>
                <a:ext cx="54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0D90E3-A1C1-EF25-01C7-7861BBFC8A13}"/>
                  </a:ext>
                </a:extLst>
              </p14:cNvPr>
              <p14:cNvContentPartPr/>
              <p14:nvPr/>
            </p14:nvContentPartPr>
            <p14:xfrm>
              <a:off x="3962700" y="2262004"/>
              <a:ext cx="151200" cy="164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0D90E3-A1C1-EF25-01C7-7861BBFC8A1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53700" y="2253364"/>
                <a:ext cx="168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45125A-46AA-1BE2-079E-B9A58E579EA5}"/>
                  </a:ext>
                </a:extLst>
              </p14:cNvPr>
              <p14:cNvContentPartPr/>
              <p14:nvPr/>
            </p14:nvContentPartPr>
            <p14:xfrm>
              <a:off x="4368060" y="2254804"/>
              <a:ext cx="189000" cy="1101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45125A-46AA-1BE2-079E-B9A58E579EA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59420" y="2245804"/>
                <a:ext cx="206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81CDA58-0FFE-079A-7D23-79BAB0A59C52}"/>
                  </a:ext>
                </a:extLst>
              </p14:cNvPr>
              <p14:cNvContentPartPr/>
              <p14:nvPr/>
            </p14:nvContentPartPr>
            <p14:xfrm>
              <a:off x="4865580" y="2275684"/>
              <a:ext cx="14400" cy="337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81CDA58-0FFE-079A-7D23-79BAB0A59C5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56940" y="2266684"/>
                <a:ext cx="320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F74804C-A87E-C96A-D0F5-F72E877CA57C}"/>
                  </a:ext>
                </a:extLst>
              </p14:cNvPr>
              <p14:cNvContentPartPr/>
              <p14:nvPr/>
            </p14:nvContentPartPr>
            <p14:xfrm>
              <a:off x="4872420" y="2285764"/>
              <a:ext cx="119880" cy="132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F74804C-A87E-C96A-D0F5-F72E877CA5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863780" y="2276764"/>
                <a:ext cx="13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BA936B6-61AB-FA55-DF48-D48BE39CF8DE}"/>
                  </a:ext>
                </a:extLst>
              </p14:cNvPr>
              <p14:cNvContentPartPr/>
              <p14:nvPr/>
            </p14:nvContentPartPr>
            <p14:xfrm>
              <a:off x="4919220" y="2308444"/>
              <a:ext cx="198720" cy="87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BA936B6-61AB-FA55-DF48-D48BE39CF8D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10220" y="2299804"/>
                <a:ext cx="2163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416906B-ED5D-8D6D-66AC-BF698D4EF9D6}"/>
                  </a:ext>
                </a:extLst>
              </p14:cNvPr>
              <p14:cNvContentPartPr/>
              <p14:nvPr/>
            </p14:nvContentPartPr>
            <p14:xfrm>
              <a:off x="5178420" y="2307724"/>
              <a:ext cx="69480" cy="114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416906B-ED5D-8D6D-66AC-BF698D4EF9D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69780" y="2298724"/>
                <a:ext cx="87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9693041-F2D6-25DD-05F9-BB48F59FB830}"/>
                  </a:ext>
                </a:extLst>
              </p14:cNvPr>
              <p14:cNvContentPartPr/>
              <p14:nvPr/>
            </p14:nvContentPartPr>
            <p14:xfrm>
              <a:off x="5303700" y="2247604"/>
              <a:ext cx="601200" cy="182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9693041-F2D6-25DD-05F9-BB48F59FB83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94700" y="2238964"/>
                <a:ext cx="6188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52069B9-9059-D5B1-9824-C0DD16AE8723}"/>
              </a:ext>
            </a:extLst>
          </p:cNvPr>
          <p:cNvGrpSpPr/>
          <p:nvPr/>
        </p:nvGrpSpPr>
        <p:grpSpPr>
          <a:xfrm>
            <a:off x="6239340" y="2155084"/>
            <a:ext cx="577800" cy="234000"/>
            <a:chOff x="6239340" y="2155084"/>
            <a:chExt cx="5778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591F3B-D07E-544F-B316-6E1E443EC57C}"/>
                    </a:ext>
                  </a:extLst>
                </p14:cNvPr>
                <p14:cNvContentPartPr/>
                <p14:nvPr/>
              </p14:nvContentPartPr>
              <p14:xfrm>
                <a:off x="6239340" y="2171284"/>
                <a:ext cx="51840" cy="217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591F3B-D07E-544F-B316-6E1E443EC5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30340" y="2162284"/>
                  <a:ext cx="69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3BC146-72AE-86F5-60F0-F31EE19906BB}"/>
                    </a:ext>
                  </a:extLst>
                </p14:cNvPr>
                <p14:cNvContentPartPr/>
                <p14:nvPr/>
              </p14:nvContentPartPr>
              <p14:xfrm>
                <a:off x="6352020" y="2155084"/>
                <a:ext cx="57240" cy="208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3BC146-72AE-86F5-60F0-F31EE19906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43020" y="2146444"/>
                  <a:ext cx="74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D7CC226-80CA-F004-A561-F8716EB1DCEE}"/>
                    </a:ext>
                  </a:extLst>
                </p14:cNvPr>
                <p14:cNvContentPartPr/>
                <p14:nvPr/>
              </p14:nvContentPartPr>
              <p14:xfrm>
                <a:off x="6281460" y="2204044"/>
                <a:ext cx="535680" cy="165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D7CC226-80CA-F004-A561-F8716EB1DC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72820" y="2195044"/>
                  <a:ext cx="553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7BE5463-970A-9E2F-EA17-D63A4AB62E13}"/>
              </a:ext>
            </a:extLst>
          </p:cNvPr>
          <p:cNvGrpSpPr/>
          <p:nvPr/>
        </p:nvGrpSpPr>
        <p:grpSpPr>
          <a:xfrm>
            <a:off x="7140420" y="2101804"/>
            <a:ext cx="1402560" cy="521280"/>
            <a:chOff x="7140420" y="2101804"/>
            <a:chExt cx="140256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38F5444-98D0-A96E-F29C-CC2FE92F5E9F}"/>
                    </a:ext>
                  </a:extLst>
                </p14:cNvPr>
                <p14:cNvContentPartPr/>
                <p14:nvPr/>
              </p14:nvContentPartPr>
              <p14:xfrm>
                <a:off x="7140420" y="2202604"/>
                <a:ext cx="226800" cy="420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38F5444-98D0-A96E-F29C-CC2FE92F5E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31780" y="2193604"/>
                  <a:ext cx="244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34525E3-55BC-7918-BD8B-B060D08A3569}"/>
                    </a:ext>
                  </a:extLst>
                </p14:cNvPr>
                <p14:cNvContentPartPr/>
                <p14:nvPr/>
              </p14:nvContentPartPr>
              <p14:xfrm>
                <a:off x="7406460" y="2208364"/>
                <a:ext cx="294840" cy="150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34525E3-55BC-7918-BD8B-B060D08A356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7460" y="2199364"/>
                  <a:ext cx="31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51BF7B-756A-3072-FED5-12C932CE00DA}"/>
                    </a:ext>
                  </a:extLst>
                </p14:cNvPr>
                <p14:cNvContentPartPr/>
                <p14:nvPr/>
              </p14:nvContentPartPr>
              <p14:xfrm>
                <a:off x="7906140" y="2181364"/>
                <a:ext cx="329400" cy="158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51BF7B-756A-3072-FED5-12C932CE00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97140" y="2172364"/>
                  <a:ext cx="347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9397ED-5777-ACEF-58D7-F1102414CD22}"/>
                    </a:ext>
                  </a:extLst>
                </p14:cNvPr>
                <p14:cNvContentPartPr/>
                <p14:nvPr/>
              </p14:nvContentPartPr>
              <p14:xfrm>
                <a:off x="8243820" y="2226724"/>
                <a:ext cx="27720" cy="113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9397ED-5777-ACEF-58D7-F1102414C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35180" y="2218084"/>
                  <a:ext cx="45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1430FE-10ED-9944-F3BE-1B9106C0966F}"/>
                    </a:ext>
                  </a:extLst>
                </p14:cNvPr>
                <p14:cNvContentPartPr/>
                <p14:nvPr/>
              </p14:nvContentPartPr>
              <p14:xfrm>
                <a:off x="8224020" y="2101804"/>
                <a:ext cx="7200" cy="20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1430FE-10ED-9944-F3BE-1B9106C096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15380" y="2092804"/>
                  <a:ext cx="24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F9462B-C7E2-53DB-4856-FAC0E452AEE9}"/>
                    </a:ext>
                  </a:extLst>
                </p14:cNvPr>
                <p14:cNvContentPartPr/>
                <p14:nvPr/>
              </p14:nvContentPartPr>
              <p14:xfrm>
                <a:off x="8313300" y="2116204"/>
                <a:ext cx="93960" cy="198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F9462B-C7E2-53DB-4856-FAC0E452AE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04660" y="2107564"/>
                  <a:ext cx="111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0E7D26-71CD-DF17-A2B1-1B6E19DB50EC}"/>
                    </a:ext>
                  </a:extLst>
                </p14:cNvPr>
                <p14:cNvContentPartPr/>
                <p14:nvPr/>
              </p14:nvContentPartPr>
              <p14:xfrm>
                <a:off x="8456580" y="2122684"/>
                <a:ext cx="86400" cy="178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0E7D26-71CD-DF17-A2B1-1B6E19DB50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7580" y="2114044"/>
                  <a:ext cx="1040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C27A4B9-91E2-9A18-3709-04DD1847BD4B}"/>
              </a:ext>
            </a:extLst>
          </p:cNvPr>
          <p:cNvGrpSpPr/>
          <p:nvPr/>
        </p:nvGrpSpPr>
        <p:grpSpPr>
          <a:xfrm>
            <a:off x="8848260" y="2078764"/>
            <a:ext cx="945720" cy="219600"/>
            <a:chOff x="8848260" y="2078764"/>
            <a:chExt cx="94572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500E6A-E6B2-F354-27FD-37267E63B3D5}"/>
                    </a:ext>
                  </a:extLst>
                </p14:cNvPr>
                <p14:cNvContentPartPr/>
                <p14:nvPr/>
              </p14:nvContentPartPr>
              <p14:xfrm>
                <a:off x="8848260" y="2131324"/>
                <a:ext cx="142200" cy="15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500E6A-E6B2-F354-27FD-37267E63B3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39620" y="2122324"/>
                  <a:ext cx="159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AB7302-C854-E793-A33A-43D3636B5802}"/>
                    </a:ext>
                  </a:extLst>
                </p14:cNvPr>
                <p14:cNvContentPartPr/>
                <p14:nvPr/>
              </p14:nvContentPartPr>
              <p14:xfrm>
                <a:off x="9097740" y="2078764"/>
                <a:ext cx="51840" cy="201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AB7302-C854-E793-A33A-43D3636B58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89100" y="2069764"/>
                  <a:ext cx="69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637EEC-E2B6-75BB-F8E3-04604AE3575F}"/>
                    </a:ext>
                  </a:extLst>
                </p14:cNvPr>
                <p14:cNvContentPartPr/>
                <p14:nvPr/>
              </p14:nvContentPartPr>
              <p14:xfrm>
                <a:off x="9053100" y="2182084"/>
                <a:ext cx="357120" cy="116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637EEC-E2B6-75BB-F8E3-04604AE357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44100" y="2173084"/>
                  <a:ext cx="374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9D69B29-4A83-59D1-70E2-67088353BB1A}"/>
                    </a:ext>
                  </a:extLst>
                </p14:cNvPr>
                <p14:cNvContentPartPr/>
                <p14:nvPr/>
              </p14:nvContentPartPr>
              <p14:xfrm>
                <a:off x="9416700" y="2194324"/>
                <a:ext cx="183600" cy="100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9D69B29-4A83-59D1-70E2-67088353BB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408060" y="2185684"/>
                  <a:ext cx="201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040683-69CF-7C37-F659-2541F77FD89A}"/>
                    </a:ext>
                  </a:extLst>
                </p14:cNvPr>
                <p14:cNvContentPartPr/>
                <p14:nvPr/>
              </p14:nvContentPartPr>
              <p14:xfrm>
                <a:off x="9608940" y="2078764"/>
                <a:ext cx="185040" cy="180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040683-69CF-7C37-F659-2541F77FD89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99940" y="2070124"/>
                  <a:ext cx="20268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8E4B210-8877-2CD3-6DFA-B4CCDAB77D4C}"/>
                  </a:ext>
                </a:extLst>
              </p14:cNvPr>
              <p14:cNvContentPartPr/>
              <p14:nvPr/>
            </p14:nvContentPartPr>
            <p14:xfrm>
              <a:off x="10147140" y="2137084"/>
              <a:ext cx="1059840" cy="180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8E4B210-8877-2CD3-6DFA-B4CCDAB77D4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38500" y="2128444"/>
                <a:ext cx="10774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640B930-308A-E219-39B3-2A3B360DD893}"/>
              </a:ext>
            </a:extLst>
          </p:cNvPr>
          <p:cNvGrpSpPr/>
          <p:nvPr/>
        </p:nvGrpSpPr>
        <p:grpSpPr>
          <a:xfrm>
            <a:off x="1288260" y="2710924"/>
            <a:ext cx="648720" cy="276480"/>
            <a:chOff x="1288260" y="2710924"/>
            <a:chExt cx="64872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2C3234-4386-0FAD-1F84-55E6F44389A2}"/>
                    </a:ext>
                  </a:extLst>
                </p14:cNvPr>
                <p14:cNvContentPartPr/>
                <p14:nvPr/>
              </p14:nvContentPartPr>
              <p14:xfrm>
                <a:off x="1288260" y="2732164"/>
                <a:ext cx="305280" cy="255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2C3234-4386-0FAD-1F84-55E6F44389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79260" y="2723524"/>
                  <a:ext cx="322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857944-5CCB-EF6E-0620-CABADD414F1F}"/>
                    </a:ext>
                  </a:extLst>
                </p14:cNvPr>
                <p14:cNvContentPartPr/>
                <p14:nvPr/>
              </p14:nvContentPartPr>
              <p14:xfrm>
                <a:off x="1638540" y="2710924"/>
                <a:ext cx="204120" cy="232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857944-5CCB-EF6E-0620-CABADD414F1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29540" y="2702284"/>
                  <a:ext cx="221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218E85-7563-117A-A717-F56C9C29E486}"/>
                    </a:ext>
                  </a:extLst>
                </p14:cNvPr>
                <p14:cNvContentPartPr/>
                <p14:nvPr/>
              </p14:nvContentPartPr>
              <p14:xfrm>
                <a:off x="1818540" y="2854924"/>
                <a:ext cx="118440" cy="56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218E85-7563-117A-A717-F56C9C29E48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09900" y="2845924"/>
                  <a:ext cx="13608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0E7ADF1-506E-CA61-57E0-550752483784}"/>
                  </a:ext>
                </a:extLst>
              </p14:cNvPr>
              <p14:cNvContentPartPr/>
              <p14:nvPr/>
            </p14:nvContentPartPr>
            <p14:xfrm>
              <a:off x="1917540" y="2796964"/>
              <a:ext cx="302040" cy="134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0E7ADF1-506E-CA61-57E0-55075248378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908540" y="2788324"/>
                <a:ext cx="319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74231E5-27D4-DA13-BD00-972967A4DA6E}"/>
                  </a:ext>
                </a:extLst>
              </p14:cNvPr>
              <p14:cNvContentPartPr/>
              <p14:nvPr/>
            </p14:nvContentPartPr>
            <p14:xfrm>
              <a:off x="2592540" y="2762044"/>
              <a:ext cx="23760" cy="146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74231E5-27D4-DA13-BD00-972967A4DA6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583900" y="2753404"/>
                <a:ext cx="41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984F9E6-37E3-42FB-8717-77DDABE8B78A}"/>
                  </a:ext>
                </a:extLst>
              </p14:cNvPr>
              <p14:cNvContentPartPr/>
              <p14:nvPr/>
            </p14:nvContentPartPr>
            <p14:xfrm>
              <a:off x="2615580" y="2716684"/>
              <a:ext cx="12240" cy="61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984F9E6-37E3-42FB-8717-77DDABE8B78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06940" y="2707684"/>
                <a:ext cx="29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7B7F015-6693-69E6-4F25-D55198759276}"/>
                  </a:ext>
                </a:extLst>
              </p14:cNvPr>
              <p14:cNvContentPartPr/>
              <p14:nvPr/>
            </p14:nvContentPartPr>
            <p14:xfrm>
              <a:off x="2710260" y="2777524"/>
              <a:ext cx="140400" cy="1317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7B7F015-6693-69E6-4F25-D5519875927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01260" y="2768524"/>
                <a:ext cx="158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DCCDEC2-9A4C-6325-731A-ABEAA0671332}"/>
                  </a:ext>
                </a:extLst>
              </p14:cNvPr>
              <p14:cNvContentPartPr/>
              <p14:nvPr/>
            </p14:nvContentPartPr>
            <p14:xfrm>
              <a:off x="2519460" y="2686444"/>
              <a:ext cx="21240" cy="162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DCCDEC2-9A4C-6325-731A-ABEAA067133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510460" y="2677804"/>
                <a:ext cx="38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4CBE48C-67FE-F727-D113-CA213D088862}"/>
                  </a:ext>
                </a:extLst>
              </p14:cNvPr>
              <p14:cNvContentPartPr/>
              <p14:nvPr/>
            </p14:nvContentPartPr>
            <p14:xfrm>
              <a:off x="3187980" y="2782924"/>
              <a:ext cx="260640" cy="167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4CBE48C-67FE-F727-D113-CA213D0888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179340" y="2774284"/>
                <a:ext cx="278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1C75AFE-07FF-6D49-DBFC-E05B645C63E7}"/>
                  </a:ext>
                </a:extLst>
              </p14:cNvPr>
              <p14:cNvContentPartPr/>
              <p14:nvPr/>
            </p14:nvContentPartPr>
            <p14:xfrm>
              <a:off x="3682260" y="2753764"/>
              <a:ext cx="293400" cy="163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1C75AFE-07FF-6D49-DBFC-E05B645C63E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673260" y="2744764"/>
                <a:ext cx="311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E157B12-4618-083A-5736-967C78F0CF9B}"/>
                  </a:ext>
                </a:extLst>
              </p14:cNvPr>
              <p14:cNvContentPartPr/>
              <p14:nvPr/>
            </p14:nvContentPartPr>
            <p14:xfrm>
              <a:off x="4001940" y="2718484"/>
              <a:ext cx="444600" cy="1832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E157B12-4618-083A-5736-967C78F0CF9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993300" y="2709484"/>
                <a:ext cx="462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3863126-B707-5BD5-1E88-32205C043F0E}"/>
                  </a:ext>
                </a:extLst>
              </p14:cNvPr>
              <p14:cNvContentPartPr/>
              <p14:nvPr/>
            </p14:nvContentPartPr>
            <p14:xfrm>
              <a:off x="4752180" y="2717044"/>
              <a:ext cx="555120" cy="1605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3863126-B707-5BD5-1E88-32205C043F0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743180" y="2708044"/>
                <a:ext cx="572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B104D94-1E86-F1AB-ABD2-A6ACC1DE1628}"/>
                  </a:ext>
                </a:extLst>
              </p14:cNvPr>
              <p14:cNvContentPartPr/>
              <p14:nvPr/>
            </p14:nvContentPartPr>
            <p14:xfrm>
              <a:off x="5325660" y="2759884"/>
              <a:ext cx="204120" cy="1274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B104D94-1E86-F1AB-ABD2-A6ACC1DE162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316660" y="2751244"/>
                <a:ext cx="2217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5024F97-E30C-BF30-CE24-F54888EBE0CF}"/>
                  </a:ext>
                </a:extLst>
              </p14:cNvPr>
              <p14:cNvContentPartPr/>
              <p14:nvPr/>
            </p14:nvContentPartPr>
            <p14:xfrm>
              <a:off x="5558580" y="2758444"/>
              <a:ext cx="203040" cy="125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5024F97-E30C-BF30-CE24-F54888EBE0C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549940" y="2749444"/>
                <a:ext cx="220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533C065-5932-9613-831F-B8D67ADA6715}"/>
                  </a:ext>
                </a:extLst>
              </p14:cNvPr>
              <p14:cNvContentPartPr/>
              <p14:nvPr/>
            </p14:nvContentPartPr>
            <p14:xfrm>
              <a:off x="5763060" y="2742964"/>
              <a:ext cx="294840" cy="164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533C065-5932-9613-831F-B8D67ADA671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754060" y="2733964"/>
                <a:ext cx="312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8CBC6E0-6202-B6CB-1D08-0EF214B3E23E}"/>
                  </a:ext>
                </a:extLst>
              </p14:cNvPr>
              <p14:cNvContentPartPr/>
              <p14:nvPr/>
            </p14:nvContentPartPr>
            <p14:xfrm>
              <a:off x="6315300" y="2739004"/>
              <a:ext cx="178560" cy="135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8CBC6E0-6202-B6CB-1D08-0EF214B3E23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306300" y="2730364"/>
                <a:ext cx="196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272B34F-C9C3-04BE-5DCF-EBD0A663D1E8}"/>
                  </a:ext>
                </a:extLst>
              </p14:cNvPr>
              <p14:cNvContentPartPr/>
              <p14:nvPr/>
            </p14:nvContentPartPr>
            <p14:xfrm>
              <a:off x="6549300" y="2753044"/>
              <a:ext cx="91800" cy="111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272B34F-C9C3-04BE-5DCF-EBD0A663D1E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540660" y="2744044"/>
                <a:ext cx="109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DBA54CB-3987-03E4-5A45-79796509FE47}"/>
                  </a:ext>
                </a:extLst>
              </p14:cNvPr>
              <p14:cNvContentPartPr/>
              <p14:nvPr/>
            </p14:nvContentPartPr>
            <p14:xfrm>
              <a:off x="6736860" y="2754484"/>
              <a:ext cx="125280" cy="1184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DBA54CB-3987-03E4-5A45-79796509FE4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27860" y="2745484"/>
                <a:ext cx="142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490E2C8-4D98-2D0C-7F3C-EFEF4AA3A6B5}"/>
                  </a:ext>
                </a:extLst>
              </p14:cNvPr>
              <p14:cNvContentPartPr/>
              <p14:nvPr/>
            </p14:nvContentPartPr>
            <p14:xfrm>
              <a:off x="6929460" y="2786164"/>
              <a:ext cx="93960" cy="75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490E2C8-4D98-2D0C-7F3C-EFEF4AA3A6B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20820" y="2777524"/>
                <a:ext cx="111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6F20D36-F198-CC06-DAA6-D1CA4C70FA3E}"/>
                  </a:ext>
                </a:extLst>
              </p14:cNvPr>
              <p14:cNvContentPartPr/>
              <p14:nvPr/>
            </p14:nvContentPartPr>
            <p14:xfrm>
              <a:off x="6985620" y="2764204"/>
              <a:ext cx="221400" cy="118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6F20D36-F198-CC06-DAA6-D1CA4C70FA3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76620" y="2755204"/>
                <a:ext cx="239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C2B5E05-4E5A-22C3-550A-0244058E2310}"/>
                  </a:ext>
                </a:extLst>
              </p14:cNvPr>
              <p14:cNvContentPartPr/>
              <p14:nvPr/>
            </p14:nvContentPartPr>
            <p14:xfrm>
              <a:off x="7252020" y="2723884"/>
              <a:ext cx="351720" cy="144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C2B5E05-4E5A-22C3-550A-0244058E231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243380" y="2714884"/>
                <a:ext cx="369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C9D1EB6-504F-D929-63EA-92BEFDE73635}"/>
                  </a:ext>
                </a:extLst>
              </p14:cNvPr>
              <p14:cNvContentPartPr/>
              <p14:nvPr/>
            </p14:nvContentPartPr>
            <p14:xfrm>
              <a:off x="7576740" y="2674924"/>
              <a:ext cx="23040" cy="36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C9D1EB6-504F-D929-63EA-92BEFDE7363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567740" y="2666284"/>
                <a:ext cx="406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FDF8577-221E-46BE-6664-D0CFB14B5573}"/>
                  </a:ext>
                </a:extLst>
              </p14:cNvPr>
              <p14:cNvContentPartPr/>
              <p14:nvPr/>
            </p14:nvContentPartPr>
            <p14:xfrm>
              <a:off x="7668900" y="2772124"/>
              <a:ext cx="137880" cy="82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FDF8577-221E-46BE-6664-D0CFB14B55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659900" y="2763484"/>
                <a:ext cx="155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30C507D-A090-57BA-0F61-B05F5D0FECA9}"/>
                  </a:ext>
                </a:extLst>
              </p14:cNvPr>
              <p14:cNvContentPartPr/>
              <p14:nvPr/>
            </p14:nvContentPartPr>
            <p14:xfrm>
              <a:off x="7800660" y="2758084"/>
              <a:ext cx="204840" cy="300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30C507D-A090-57BA-0F61-B05F5D0FECA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792020" y="2749084"/>
                <a:ext cx="222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25E16FE-0837-679A-9790-34B67D0CBC74}"/>
                  </a:ext>
                </a:extLst>
              </p14:cNvPr>
              <p14:cNvContentPartPr/>
              <p14:nvPr/>
            </p14:nvContentPartPr>
            <p14:xfrm>
              <a:off x="8244900" y="2656564"/>
              <a:ext cx="240840" cy="237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25E16FE-0837-679A-9790-34B67D0CBC7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35900" y="2647924"/>
                <a:ext cx="258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FAF56B-D91D-81EB-6173-19E98B95842F}"/>
                  </a:ext>
                </a:extLst>
              </p14:cNvPr>
              <p14:cNvContentPartPr/>
              <p14:nvPr/>
            </p14:nvContentPartPr>
            <p14:xfrm>
              <a:off x="8692020" y="2755924"/>
              <a:ext cx="239400" cy="4410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FAF56B-D91D-81EB-6173-19E98B95842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683380" y="2747284"/>
                <a:ext cx="257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4E221C0-C4F3-0DC8-FB57-D3876D2B065C}"/>
                  </a:ext>
                </a:extLst>
              </p14:cNvPr>
              <p14:cNvContentPartPr/>
              <p14:nvPr/>
            </p14:nvContentPartPr>
            <p14:xfrm>
              <a:off x="8846820" y="2753404"/>
              <a:ext cx="287280" cy="164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4E221C0-C4F3-0DC8-FB57-D3876D2B065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38180" y="2744764"/>
                <a:ext cx="304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6EDE900-7F52-6CFB-E861-73EE0A01C2CB}"/>
                  </a:ext>
                </a:extLst>
              </p14:cNvPr>
              <p14:cNvContentPartPr/>
              <p14:nvPr/>
            </p14:nvContentPartPr>
            <p14:xfrm>
              <a:off x="9156060" y="2797684"/>
              <a:ext cx="144360" cy="93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6EDE900-7F52-6CFB-E861-73EE0A01C2C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47060" y="2789044"/>
                <a:ext cx="162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693993C-D2AE-7446-82CD-5AF27DBC6B51}"/>
                  </a:ext>
                </a:extLst>
              </p14:cNvPr>
              <p14:cNvContentPartPr/>
              <p14:nvPr/>
            </p14:nvContentPartPr>
            <p14:xfrm>
              <a:off x="9496260" y="2772844"/>
              <a:ext cx="174240" cy="123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693993C-D2AE-7446-82CD-5AF27DBC6B5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487260" y="2764204"/>
                <a:ext cx="191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CFED52A-036B-961E-10F6-D187955B18A1}"/>
                  </a:ext>
                </a:extLst>
              </p14:cNvPr>
              <p14:cNvContentPartPr/>
              <p14:nvPr/>
            </p14:nvContentPartPr>
            <p14:xfrm>
              <a:off x="9691020" y="2709844"/>
              <a:ext cx="162360" cy="1789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CFED52A-036B-961E-10F6-D187955B18A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682020" y="2700844"/>
                <a:ext cx="1800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801FB67-03A8-62E7-9FBB-6B621886F70C}"/>
              </a:ext>
            </a:extLst>
          </p:cNvPr>
          <p:cNvGrpSpPr/>
          <p:nvPr/>
        </p:nvGrpSpPr>
        <p:grpSpPr>
          <a:xfrm>
            <a:off x="9903420" y="2757724"/>
            <a:ext cx="1157040" cy="143280"/>
            <a:chOff x="9903420" y="2757724"/>
            <a:chExt cx="11570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56D4D24-85DA-0D30-27F1-04E3762D833D}"/>
                    </a:ext>
                  </a:extLst>
                </p14:cNvPr>
                <p14:cNvContentPartPr/>
                <p14:nvPr/>
              </p14:nvContentPartPr>
              <p14:xfrm>
                <a:off x="9903420" y="2775004"/>
                <a:ext cx="195840" cy="109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56D4D24-85DA-0D30-27F1-04E3762D833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94780" y="2766364"/>
                  <a:ext cx="213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10F21EE-C4C4-E62F-AF4E-B4D9BDA21380}"/>
                    </a:ext>
                  </a:extLst>
                </p14:cNvPr>
                <p14:cNvContentPartPr/>
                <p14:nvPr/>
              </p14:nvContentPartPr>
              <p14:xfrm>
                <a:off x="10265580" y="2757724"/>
                <a:ext cx="113040" cy="123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10F21EE-C4C4-E62F-AF4E-B4D9BDA2138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56580" y="2748724"/>
                  <a:ext cx="130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0BD82A5-01AB-FA74-E948-BB605AAC1360}"/>
                    </a:ext>
                  </a:extLst>
                </p14:cNvPr>
                <p14:cNvContentPartPr/>
                <p14:nvPr/>
              </p14:nvContentPartPr>
              <p14:xfrm>
                <a:off x="10409940" y="2760604"/>
                <a:ext cx="558000" cy="136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0BD82A5-01AB-FA74-E948-BB605AAC136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01300" y="2751964"/>
                  <a:ext cx="575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93B6AC-6EA1-D9CB-1B80-7379E03222B0}"/>
                    </a:ext>
                  </a:extLst>
                </p14:cNvPr>
                <p14:cNvContentPartPr/>
                <p14:nvPr/>
              </p14:nvContentPartPr>
              <p14:xfrm>
                <a:off x="11052180" y="2887324"/>
                <a:ext cx="8280" cy="13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93B6AC-6EA1-D9CB-1B80-7379E03222B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43180" y="2878324"/>
                  <a:ext cx="25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B9C4261-E7F4-E66D-A21A-C1260A23A323}"/>
              </a:ext>
            </a:extLst>
          </p:cNvPr>
          <p:cNvGrpSpPr/>
          <p:nvPr/>
        </p:nvGrpSpPr>
        <p:grpSpPr>
          <a:xfrm>
            <a:off x="571500" y="3646564"/>
            <a:ext cx="314280" cy="342360"/>
            <a:chOff x="571500" y="3646564"/>
            <a:chExt cx="31428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75F6581-862E-3A55-E620-95D5F927E7B6}"/>
                    </a:ext>
                  </a:extLst>
                </p14:cNvPr>
                <p14:cNvContentPartPr/>
                <p14:nvPr/>
              </p14:nvContentPartPr>
              <p14:xfrm>
                <a:off x="571500" y="3646564"/>
                <a:ext cx="181440" cy="342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75F6581-862E-3A55-E620-95D5F927E7B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2500" y="3637564"/>
                  <a:ext cx="199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452096-336E-AF31-0E94-A73C90BB2EA6}"/>
                    </a:ext>
                  </a:extLst>
                </p14:cNvPr>
                <p14:cNvContentPartPr/>
                <p14:nvPr/>
              </p14:nvContentPartPr>
              <p14:xfrm>
                <a:off x="613260" y="3780124"/>
                <a:ext cx="97560" cy="58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452096-336E-AF31-0E94-A73C90BB2EA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4620" y="3771484"/>
                  <a:ext cx="115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3329186-E9CB-DC85-1AC4-3A3FE9C5ED37}"/>
                    </a:ext>
                  </a:extLst>
                </p14:cNvPr>
                <p14:cNvContentPartPr/>
                <p14:nvPr/>
              </p14:nvContentPartPr>
              <p14:xfrm>
                <a:off x="577260" y="3938164"/>
                <a:ext cx="119880" cy="19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3329186-E9CB-DC85-1AC4-3A3FE9C5ED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8260" y="3929524"/>
                  <a:ext cx="137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F93F7A1-CE4B-5887-B2B5-61D171BAA017}"/>
                    </a:ext>
                  </a:extLst>
                </p14:cNvPr>
                <p14:cNvContentPartPr/>
                <p14:nvPr/>
              </p14:nvContentPartPr>
              <p14:xfrm>
                <a:off x="756180" y="3845644"/>
                <a:ext cx="129600" cy="128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F93F7A1-CE4B-5887-B2B5-61D171BAA0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7180" y="3836644"/>
                  <a:ext cx="1472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B23433E-6DB5-216F-A1F3-FE967E8FEA6F}"/>
                  </a:ext>
                </a:extLst>
              </p14:cNvPr>
              <p14:cNvContentPartPr/>
              <p14:nvPr/>
            </p14:nvContentPartPr>
            <p14:xfrm>
              <a:off x="2403180" y="3856084"/>
              <a:ext cx="1044360" cy="1044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B23433E-6DB5-216F-A1F3-FE967E8FEA6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394180" y="3847444"/>
                <a:ext cx="106200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BCEAD0D-B9F7-BEA0-068F-12501A1BB1C4}"/>
                  </a:ext>
                </a:extLst>
              </p14:cNvPr>
              <p14:cNvContentPartPr/>
              <p14:nvPr/>
            </p14:nvContentPartPr>
            <p14:xfrm>
              <a:off x="2565900" y="4686244"/>
              <a:ext cx="693000" cy="795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BCEAD0D-B9F7-BEA0-068F-12501A1BB1C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557260" y="4677604"/>
                <a:ext cx="710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5B7236A-2E55-E0CF-F33B-73F4EEB63C48}"/>
                  </a:ext>
                </a:extLst>
              </p14:cNvPr>
              <p14:cNvContentPartPr/>
              <p14:nvPr/>
            </p14:nvContentPartPr>
            <p14:xfrm>
              <a:off x="2592900" y="4550884"/>
              <a:ext cx="660960" cy="81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5B7236A-2E55-E0CF-F33B-73F4EEB63C4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583900" y="4541884"/>
                <a:ext cx="678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3CEDCA0-B94C-6B8B-D41D-5B3B576AC5F3}"/>
                  </a:ext>
                </a:extLst>
              </p14:cNvPr>
              <p14:cNvContentPartPr/>
              <p14:nvPr/>
            </p14:nvContentPartPr>
            <p14:xfrm>
              <a:off x="2581740" y="4440004"/>
              <a:ext cx="696240" cy="66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3CEDCA0-B94C-6B8B-D41D-5B3B576AC5F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572740" y="4431004"/>
                <a:ext cx="713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7DB8DD8-E3FF-D5D8-23E5-8BEA00074F85}"/>
                  </a:ext>
                </a:extLst>
              </p14:cNvPr>
              <p14:cNvContentPartPr/>
              <p14:nvPr/>
            </p14:nvContentPartPr>
            <p14:xfrm>
              <a:off x="2605860" y="4281244"/>
              <a:ext cx="685080" cy="1220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7DB8DD8-E3FF-D5D8-23E5-8BEA00074F8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96860" y="4272244"/>
                <a:ext cx="702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6D59F70-4FA7-B1BC-1366-DD01E8DA487F}"/>
                  </a:ext>
                </a:extLst>
              </p14:cNvPr>
              <p14:cNvContentPartPr/>
              <p14:nvPr/>
            </p14:nvContentPartPr>
            <p14:xfrm>
              <a:off x="2620620" y="4149844"/>
              <a:ext cx="667080" cy="658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6D59F70-4FA7-B1BC-1366-DD01E8DA487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611620" y="4141204"/>
                <a:ext cx="684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2849B3B-6726-78EA-B1FD-A1775A0BA06B}"/>
                  </a:ext>
                </a:extLst>
              </p14:cNvPr>
              <p14:cNvContentPartPr/>
              <p14:nvPr/>
            </p14:nvContentPartPr>
            <p14:xfrm>
              <a:off x="2644740" y="4005844"/>
              <a:ext cx="663840" cy="126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2849B3B-6726-78EA-B1FD-A1775A0BA06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636100" y="3997204"/>
                <a:ext cx="681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FFBF763-4517-FEA7-BE29-66B6796048AA}"/>
                  </a:ext>
                </a:extLst>
              </p14:cNvPr>
              <p14:cNvContentPartPr/>
              <p14:nvPr/>
            </p14:nvContentPartPr>
            <p14:xfrm>
              <a:off x="4580460" y="3745564"/>
              <a:ext cx="1019520" cy="10195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FFBF763-4517-FEA7-BE29-66B6796048A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571460" y="3736564"/>
                <a:ext cx="103716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7936A79-540E-3243-B436-45C18A9E3DB4}"/>
                  </a:ext>
                </a:extLst>
              </p14:cNvPr>
              <p14:cNvContentPartPr/>
              <p14:nvPr/>
            </p14:nvContentPartPr>
            <p14:xfrm>
              <a:off x="4585500" y="3878044"/>
              <a:ext cx="286200" cy="2660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7936A79-540E-3243-B436-45C18A9E3DB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576500" y="3869044"/>
                <a:ext cx="303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68B1424-389E-CF5B-6C7E-43BD46CD060D}"/>
                  </a:ext>
                </a:extLst>
              </p14:cNvPr>
              <p14:cNvContentPartPr/>
              <p14:nvPr/>
            </p14:nvContentPartPr>
            <p14:xfrm>
              <a:off x="4649402" y="4212944"/>
              <a:ext cx="99356" cy="5066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68B1424-389E-CF5B-6C7E-43BD46CD060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640402" y="4204307"/>
                <a:ext cx="116995" cy="524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1554075-CE6A-E3AE-7D88-D5FC1F02CE68}"/>
                  </a:ext>
                </a:extLst>
              </p14:cNvPr>
              <p14:cNvContentPartPr/>
              <p14:nvPr/>
            </p14:nvContentPartPr>
            <p14:xfrm>
              <a:off x="4980420" y="3860044"/>
              <a:ext cx="223560" cy="3362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1554075-CE6A-E3AE-7D88-D5FC1F02CE6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971780" y="3851044"/>
                <a:ext cx="241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8DAC94F-17F9-DA73-EE5B-195F523C0F81}"/>
                  </a:ext>
                </a:extLst>
              </p14:cNvPr>
              <p14:cNvContentPartPr/>
              <p14:nvPr/>
            </p14:nvContentPartPr>
            <p14:xfrm>
              <a:off x="4873140" y="4274404"/>
              <a:ext cx="254520" cy="3610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8DAC94F-17F9-DA73-EE5B-195F523C0F8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864500" y="4265764"/>
                <a:ext cx="2721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73674D3-9770-06B8-2E8A-C0B6FB6890B1}"/>
                  </a:ext>
                </a:extLst>
              </p14:cNvPr>
              <p14:cNvContentPartPr/>
              <p14:nvPr/>
            </p14:nvContentPartPr>
            <p14:xfrm>
              <a:off x="5264460" y="3937804"/>
              <a:ext cx="37800" cy="615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73674D3-9770-06B8-2E8A-C0B6FB6890B1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255460" y="3929164"/>
                <a:ext cx="554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15C4B44-7CB5-2659-3586-1D6E6B00A0B0}"/>
                  </a:ext>
                </a:extLst>
              </p14:cNvPr>
              <p14:cNvContentPartPr/>
              <p14:nvPr/>
            </p14:nvContentPartPr>
            <p14:xfrm>
              <a:off x="5383620" y="3959404"/>
              <a:ext cx="218520" cy="107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15C4B44-7CB5-2659-3586-1D6E6B00A0B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374620" y="3950404"/>
                <a:ext cx="2361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05EFB17-50C1-0211-B828-7DDD86292BD3}"/>
                  </a:ext>
                </a:extLst>
              </p14:cNvPr>
              <p14:cNvContentPartPr/>
              <p14:nvPr/>
            </p14:nvContentPartPr>
            <p14:xfrm>
              <a:off x="5365260" y="4257484"/>
              <a:ext cx="156600" cy="156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05EFB17-50C1-0211-B828-7DDD86292BD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356260" y="4248844"/>
                <a:ext cx="174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D031740-C006-DEFF-87F7-BADA95D4D271}"/>
                  </a:ext>
                </a:extLst>
              </p14:cNvPr>
              <p14:cNvContentPartPr/>
              <p14:nvPr/>
            </p14:nvContentPartPr>
            <p14:xfrm>
              <a:off x="5190300" y="4611364"/>
              <a:ext cx="367920" cy="817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D031740-C006-DEFF-87F7-BADA95D4D27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181300" y="4602364"/>
                <a:ext cx="385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912D066-ED31-9BCC-A2BD-9AD6F52FB229}"/>
                  </a:ext>
                </a:extLst>
              </p14:cNvPr>
              <p14:cNvContentPartPr/>
              <p14:nvPr/>
            </p14:nvContentPartPr>
            <p14:xfrm>
              <a:off x="2913300" y="5047684"/>
              <a:ext cx="10800" cy="334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912D066-ED31-9BCC-A2BD-9AD6F52FB22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904300" y="5039044"/>
                <a:ext cx="2844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39580FA-31FD-DC4A-A7E6-397A94C5B93D}"/>
              </a:ext>
            </a:extLst>
          </p:cNvPr>
          <p:cNvGrpSpPr/>
          <p:nvPr/>
        </p:nvGrpSpPr>
        <p:grpSpPr>
          <a:xfrm>
            <a:off x="2423700" y="5161084"/>
            <a:ext cx="810360" cy="346320"/>
            <a:chOff x="2423700" y="5161084"/>
            <a:chExt cx="8103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AC08346-2393-2CE7-F3F3-61B0A6F4FC57}"/>
                    </a:ext>
                  </a:extLst>
                </p14:cNvPr>
                <p14:cNvContentPartPr/>
                <p14:nvPr/>
              </p14:nvContentPartPr>
              <p14:xfrm>
                <a:off x="2423700" y="5161084"/>
                <a:ext cx="269640" cy="316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AC08346-2393-2CE7-F3F3-61B0A6F4FC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15060" y="5152444"/>
                  <a:ext cx="287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FD111E1-7ABD-F26E-DBF8-87F30EF84146}"/>
                    </a:ext>
                  </a:extLst>
                </p14:cNvPr>
                <p14:cNvContentPartPr/>
                <p14:nvPr/>
              </p14:nvContentPartPr>
              <p14:xfrm>
                <a:off x="2437380" y="5324884"/>
                <a:ext cx="219240" cy="88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FD111E1-7ABD-F26E-DBF8-87F30EF8414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28380" y="5315884"/>
                  <a:ext cx="23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1836612-AB23-7B85-E4F3-3E79068DF40B}"/>
                    </a:ext>
                  </a:extLst>
                </p14:cNvPr>
                <p14:cNvContentPartPr/>
                <p14:nvPr/>
              </p14:nvContentPartPr>
              <p14:xfrm>
                <a:off x="2753820" y="5271244"/>
                <a:ext cx="238320" cy="2242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1836612-AB23-7B85-E4F3-3E79068DF4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45180" y="5262604"/>
                  <a:ext cx="255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126AF59-C7EA-32A2-A29B-9D05167EC86E}"/>
                    </a:ext>
                  </a:extLst>
                </p14:cNvPr>
                <p14:cNvContentPartPr/>
                <p14:nvPr/>
              </p14:nvContentPartPr>
              <p14:xfrm>
                <a:off x="2952540" y="5272324"/>
                <a:ext cx="24120" cy="123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126AF59-C7EA-32A2-A29B-9D05167EC8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43900" y="5263324"/>
                  <a:ext cx="41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5622E7A-CA3C-7AB6-4C32-BBB49DE1C1C5}"/>
                    </a:ext>
                  </a:extLst>
                </p14:cNvPr>
                <p14:cNvContentPartPr/>
                <p14:nvPr/>
              </p14:nvContentPartPr>
              <p14:xfrm>
                <a:off x="3072420" y="5186644"/>
                <a:ext cx="12960" cy="3207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5622E7A-CA3C-7AB6-4C32-BBB49DE1C1C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63420" y="5177644"/>
                  <a:ext cx="30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DBC7F4A-0AD0-705C-269C-F54719E9367A}"/>
                    </a:ext>
                  </a:extLst>
                </p14:cNvPr>
                <p14:cNvContentPartPr/>
                <p14:nvPr/>
              </p14:nvContentPartPr>
              <p14:xfrm>
                <a:off x="3001500" y="5331724"/>
                <a:ext cx="105120" cy="47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DBC7F4A-0AD0-705C-269C-F54719E9367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92860" y="5322724"/>
                  <a:ext cx="122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BD6D2F0-87B7-1B82-8312-B16524BBE2CA}"/>
                    </a:ext>
                  </a:extLst>
                </p14:cNvPr>
                <p14:cNvContentPartPr/>
                <p14:nvPr/>
              </p14:nvContentPartPr>
              <p14:xfrm>
                <a:off x="3191220" y="5316244"/>
                <a:ext cx="42840" cy="146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BD6D2F0-87B7-1B82-8312-B16524BBE2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82580" y="5307244"/>
                  <a:ext cx="60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7B25C40-D4A4-BC4C-2E12-E51601FF2B6D}"/>
                    </a:ext>
                  </a:extLst>
                </p14:cNvPr>
                <p14:cNvContentPartPr/>
                <p14:nvPr/>
              </p14:nvContentPartPr>
              <p14:xfrm>
                <a:off x="3175740" y="5182684"/>
                <a:ext cx="29160" cy="35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7B25C40-D4A4-BC4C-2E12-E51601FF2B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166740" y="5174044"/>
                  <a:ext cx="468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792C6D0-3098-94B9-4B80-CD0F3B2F82E2}"/>
              </a:ext>
            </a:extLst>
          </p:cNvPr>
          <p:cNvGrpSpPr/>
          <p:nvPr/>
        </p:nvGrpSpPr>
        <p:grpSpPr>
          <a:xfrm>
            <a:off x="4695300" y="5005924"/>
            <a:ext cx="1005480" cy="521640"/>
            <a:chOff x="4695300" y="5005924"/>
            <a:chExt cx="100548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1C5F3B-C708-63DA-139C-F5C1498A5097}"/>
                    </a:ext>
                  </a:extLst>
                </p14:cNvPr>
                <p14:cNvContentPartPr/>
                <p14:nvPr/>
              </p14:nvContentPartPr>
              <p14:xfrm>
                <a:off x="4695300" y="5005924"/>
                <a:ext cx="205200" cy="26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1C5F3B-C708-63DA-139C-F5C1498A509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86660" y="4996924"/>
                  <a:ext cx="22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E580D4A-0FB9-EE78-2BD4-0AF63DB06C57}"/>
                    </a:ext>
                  </a:extLst>
                </p14:cNvPr>
                <p14:cNvContentPartPr/>
                <p14:nvPr/>
              </p14:nvContentPartPr>
              <p14:xfrm>
                <a:off x="4993380" y="5165044"/>
                <a:ext cx="126360" cy="130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E580D4A-0FB9-EE78-2BD4-0AF63DB06C5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984380" y="5156044"/>
                  <a:ext cx="144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07532D6-02D9-AC67-7C65-D1BF8F059A94}"/>
                    </a:ext>
                  </a:extLst>
                </p14:cNvPr>
                <p14:cNvContentPartPr/>
                <p14:nvPr/>
              </p14:nvContentPartPr>
              <p14:xfrm>
                <a:off x="5127660" y="5171164"/>
                <a:ext cx="285840" cy="356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07532D6-02D9-AC67-7C65-D1BF8F059A9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118660" y="5162164"/>
                  <a:ext cx="303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0E5DA86-0FA5-A75B-9A56-6078D72CA974}"/>
                    </a:ext>
                  </a:extLst>
                </p14:cNvPr>
                <p14:cNvContentPartPr/>
                <p14:nvPr/>
              </p14:nvContentPartPr>
              <p14:xfrm>
                <a:off x="5341140" y="5058484"/>
                <a:ext cx="62280" cy="48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0E5DA86-0FA5-A75B-9A56-6078D72CA97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32140" y="5049484"/>
                  <a:ext cx="7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660A9C7-762B-6031-51E1-16F058973712}"/>
                    </a:ext>
                  </a:extLst>
                </p14:cNvPr>
                <p14:cNvContentPartPr/>
                <p14:nvPr/>
              </p14:nvContentPartPr>
              <p14:xfrm>
                <a:off x="5370300" y="5134804"/>
                <a:ext cx="330480" cy="104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660A9C7-762B-6031-51E1-16F05897371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361660" y="5125804"/>
                  <a:ext cx="34812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83CA58C-04C9-0704-4F4F-173E443CC93E}"/>
                  </a:ext>
                </a:extLst>
              </p14:cNvPr>
              <p14:cNvContentPartPr/>
              <p14:nvPr/>
            </p14:nvContentPartPr>
            <p14:xfrm>
              <a:off x="2330820" y="5603884"/>
              <a:ext cx="1049760" cy="39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83CA58C-04C9-0704-4F4F-173E443CC93E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321820" y="5595244"/>
                <a:ext cx="1067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E78C54C-B297-D2D0-287C-CB3738F11EA2}"/>
                  </a:ext>
                </a:extLst>
              </p14:cNvPr>
              <p14:cNvContentPartPr/>
              <p14:nvPr/>
            </p14:nvContentPartPr>
            <p14:xfrm>
              <a:off x="4642740" y="5457364"/>
              <a:ext cx="1202760" cy="68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E78C54C-B297-D2D0-287C-CB3738F11EA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633740" y="5448364"/>
                <a:ext cx="1220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8A2DFBA-0173-1CC9-617A-C42EE92B46C2}"/>
                  </a:ext>
                </a:extLst>
              </p14:cNvPr>
              <p14:cNvContentPartPr/>
              <p14:nvPr/>
            </p14:nvContentPartPr>
            <p14:xfrm>
              <a:off x="1577700" y="4214284"/>
              <a:ext cx="526320" cy="243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8A2DFBA-0173-1CC9-617A-C42EE92B46C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568700" y="4205644"/>
                <a:ext cx="543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B50FD60-2BF2-3418-2617-8EB3C0A953FC}"/>
                  </a:ext>
                </a:extLst>
              </p14:cNvPr>
              <p14:cNvContentPartPr/>
              <p14:nvPr/>
            </p14:nvContentPartPr>
            <p14:xfrm>
              <a:off x="4158900" y="4065244"/>
              <a:ext cx="638280" cy="2498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B50FD60-2BF2-3418-2617-8EB3C0A953F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9900" y="4056604"/>
                <a:ext cx="655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12D59AF-9F97-F8C7-773A-3284F33181E9}"/>
                  </a:ext>
                </a:extLst>
              </p14:cNvPr>
              <p14:cNvContentPartPr/>
              <p14:nvPr/>
            </p14:nvContentPartPr>
            <p14:xfrm>
              <a:off x="9594180" y="3570964"/>
              <a:ext cx="885240" cy="451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12D59AF-9F97-F8C7-773A-3284F33181E9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585180" y="3562324"/>
                <a:ext cx="9028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A21DC98-8DE1-3C01-3762-C10523F58BA3}"/>
                  </a:ext>
                </a:extLst>
              </p14:cNvPr>
              <p14:cNvContentPartPr/>
              <p14:nvPr/>
            </p14:nvContentPartPr>
            <p14:xfrm>
              <a:off x="9730260" y="4004044"/>
              <a:ext cx="26280" cy="447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A21DC98-8DE1-3C01-3762-C10523F58BA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721260" y="3995404"/>
                <a:ext cx="439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1898FFC-881F-A187-9E06-E16A578F63DA}"/>
                  </a:ext>
                </a:extLst>
              </p14:cNvPr>
              <p14:cNvContentPartPr/>
              <p14:nvPr/>
            </p14:nvContentPartPr>
            <p14:xfrm>
              <a:off x="10246500" y="4021324"/>
              <a:ext cx="36000" cy="3837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1898FFC-881F-A187-9E06-E16A578F63D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0237500" y="4012684"/>
                <a:ext cx="536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3875C21-3D96-B20C-7282-A3E3D44F1768}"/>
                  </a:ext>
                </a:extLst>
              </p14:cNvPr>
              <p14:cNvContentPartPr/>
              <p14:nvPr/>
            </p14:nvContentPartPr>
            <p14:xfrm>
              <a:off x="9818460" y="4442884"/>
              <a:ext cx="437040" cy="7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3875C21-3D96-B20C-7282-A3E3D44F1768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809460" y="4424884"/>
                <a:ext cx="454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336CB46-5A0C-BF1B-92EC-408318C90112}"/>
                  </a:ext>
                </a:extLst>
              </p14:cNvPr>
              <p14:cNvContentPartPr/>
              <p14:nvPr/>
            </p14:nvContentPartPr>
            <p14:xfrm>
              <a:off x="8615700" y="3708124"/>
              <a:ext cx="656280" cy="269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336CB46-5A0C-BF1B-92EC-408318C90112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606700" y="3699484"/>
                <a:ext cx="673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3137315-E627-FAED-FCB0-BB11F7908D04}"/>
                  </a:ext>
                </a:extLst>
              </p14:cNvPr>
              <p14:cNvContentPartPr/>
              <p14:nvPr/>
            </p14:nvContentPartPr>
            <p14:xfrm>
              <a:off x="6398820" y="4202764"/>
              <a:ext cx="1693440" cy="7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3137315-E627-FAED-FCB0-BB11F7908D0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389820" y="4184764"/>
                <a:ext cx="1711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686FEA5-495B-1686-AC42-C6287E953D84}"/>
                  </a:ext>
                </a:extLst>
              </p14:cNvPr>
              <p14:cNvContentPartPr/>
              <p14:nvPr/>
            </p14:nvContentPartPr>
            <p14:xfrm>
              <a:off x="6532740" y="4447924"/>
              <a:ext cx="1558080" cy="7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686FEA5-495B-1686-AC42-C6287E953D84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523740" y="4429924"/>
                <a:ext cx="157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2DB1EE3-A48C-A92D-6793-FCD9418C5CDA}"/>
                  </a:ext>
                </a:extLst>
              </p14:cNvPr>
              <p14:cNvContentPartPr/>
              <p14:nvPr/>
            </p14:nvContentPartPr>
            <p14:xfrm>
              <a:off x="7923060" y="4071004"/>
              <a:ext cx="435240" cy="543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2DB1EE3-A48C-A92D-6793-FCD9418C5CD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914420" y="4062364"/>
                <a:ext cx="452880" cy="56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B3619D1-D12C-ADBE-731A-EE68843A6BC4}"/>
              </a:ext>
            </a:extLst>
          </p:cNvPr>
          <p:cNvGrpSpPr/>
          <p:nvPr/>
        </p:nvGrpSpPr>
        <p:grpSpPr>
          <a:xfrm>
            <a:off x="7955820" y="4723324"/>
            <a:ext cx="2279160" cy="725760"/>
            <a:chOff x="7955820" y="4723324"/>
            <a:chExt cx="2279160" cy="72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6A7A4B0-6248-ECE4-0178-F5DB2E09A283}"/>
                    </a:ext>
                  </a:extLst>
                </p14:cNvPr>
                <p14:cNvContentPartPr/>
                <p14:nvPr/>
              </p14:nvContentPartPr>
              <p14:xfrm>
                <a:off x="9161820" y="4889284"/>
                <a:ext cx="42840" cy="299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6A7A4B0-6248-ECE4-0178-F5DB2E09A28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52820" y="4880644"/>
                  <a:ext cx="60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3BB57E3-34A3-134C-4F61-F09CEF898AAC}"/>
                    </a:ext>
                  </a:extLst>
                </p14:cNvPr>
                <p14:cNvContentPartPr/>
                <p14:nvPr/>
              </p14:nvContentPartPr>
              <p14:xfrm>
                <a:off x="9194940" y="4829524"/>
                <a:ext cx="504720" cy="378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3BB57E3-34A3-134C-4F61-F09CEF898AA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185940" y="4820524"/>
                  <a:ext cx="522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C54B597-C545-A393-C5BD-F4AEDCDF5E3A}"/>
                    </a:ext>
                  </a:extLst>
                </p14:cNvPr>
                <p14:cNvContentPartPr/>
                <p14:nvPr/>
              </p14:nvContentPartPr>
              <p14:xfrm>
                <a:off x="9606060" y="4790284"/>
                <a:ext cx="496800" cy="421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C54B597-C545-A393-C5BD-F4AEDCDF5E3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97420" y="4781284"/>
                  <a:ext cx="5144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FF5DB9E-9119-F739-49E4-EC365841760B}"/>
                    </a:ext>
                  </a:extLst>
                </p14:cNvPr>
                <p14:cNvContentPartPr/>
                <p14:nvPr/>
              </p14:nvContentPartPr>
              <p14:xfrm>
                <a:off x="9067860" y="5307244"/>
                <a:ext cx="1167120" cy="38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FF5DB9E-9119-F739-49E4-EC365841760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058860" y="5298604"/>
                  <a:ext cx="1184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15BFC4E-1F15-B222-C0C2-30D079B7D08D}"/>
                    </a:ext>
                  </a:extLst>
                </p14:cNvPr>
                <p14:cNvContentPartPr/>
                <p14:nvPr/>
              </p14:nvContentPartPr>
              <p14:xfrm>
                <a:off x="9087300" y="5397964"/>
                <a:ext cx="984240" cy="51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15BFC4E-1F15-B222-C0C2-30D079B7D08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78660" y="5389324"/>
                  <a:ext cx="1001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7D4C49F-62F1-9593-13B8-CA9F0D9A1305}"/>
                    </a:ext>
                  </a:extLst>
                </p14:cNvPr>
                <p14:cNvContentPartPr/>
                <p14:nvPr/>
              </p14:nvContentPartPr>
              <p14:xfrm>
                <a:off x="7961940" y="4889284"/>
                <a:ext cx="199080" cy="90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7D4C49F-62F1-9593-13B8-CA9F0D9A130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52940" y="4880644"/>
                  <a:ext cx="216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02BD51A-6FF1-C58F-658B-4EC832D9799D}"/>
                    </a:ext>
                  </a:extLst>
                </p14:cNvPr>
                <p14:cNvContentPartPr/>
                <p14:nvPr/>
              </p14:nvContentPartPr>
              <p14:xfrm>
                <a:off x="8064900" y="4786324"/>
                <a:ext cx="29520" cy="3013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02BD51A-6FF1-C58F-658B-4EC832D9799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055900" y="4777684"/>
                  <a:ext cx="47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8FBC733-9B37-683B-84E3-6B3F74625241}"/>
                    </a:ext>
                  </a:extLst>
                </p14:cNvPr>
                <p14:cNvContentPartPr/>
                <p14:nvPr/>
              </p14:nvContentPartPr>
              <p14:xfrm>
                <a:off x="7955820" y="4954444"/>
                <a:ext cx="214560" cy="57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8FBC733-9B37-683B-84E3-6B3F7462524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947180" y="4945444"/>
                  <a:ext cx="23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AD5C785-866C-B1E9-C66B-00B34694873D}"/>
                    </a:ext>
                  </a:extLst>
                </p14:cNvPr>
                <p14:cNvContentPartPr/>
                <p14:nvPr/>
              </p14:nvContentPartPr>
              <p14:xfrm>
                <a:off x="8248860" y="4868044"/>
                <a:ext cx="2880" cy="30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AD5C785-866C-B1E9-C66B-00B34694873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240220" y="4859044"/>
                  <a:ext cx="20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8D8F59A-61B6-DD98-1527-6DFB172A5224}"/>
                    </a:ext>
                  </a:extLst>
                </p14:cNvPr>
                <p14:cNvContentPartPr/>
                <p14:nvPr/>
              </p14:nvContentPartPr>
              <p14:xfrm>
                <a:off x="8210340" y="4726204"/>
                <a:ext cx="570600" cy="348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8D8F59A-61B6-DD98-1527-6DFB172A52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01700" y="4717204"/>
                  <a:ext cx="588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7ED71A8-B094-8BA3-96C4-C6EB0A38B9D5}"/>
                    </a:ext>
                  </a:extLst>
                </p14:cNvPr>
                <p14:cNvContentPartPr/>
                <p14:nvPr/>
              </p14:nvContentPartPr>
              <p14:xfrm>
                <a:off x="8668980" y="4800724"/>
                <a:ext cx="47160" cy="92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7ED71A8-B094-8BA3-96C4-C6EB0A38B9D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660340" y="4791724"/>
                  <a:ext cx="64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478D42B-C54B-F7CF-3D9A-73C9D72F164A}"/>
                    </a:ext>
                  </a:extLst>
                </p14:cNvPr>
                <p14:cNvContentPartPr/>
                <p14:nvPr/>
              </p14:nvContentPartPr>
              <p14:xfrm>
                <a:off x="8764380" y="4723324"/>
                <a:ext cx="203400" cy="290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478D42B-C54B-F7CF-3D9A-73C9D72F164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755380" y="4714324"/>
                  <a:ext cx="221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A32AA6B-5410-60D0-679A-A6F99668514F}"/>
                    </a:ext>
                  </a:extLst>
                </p14:cNvPr>
                <p14:cNvContentPartPr/>
                <p14:nvPr/>
              </p14:nvContentPartPr>
              <p14:xfrm>
                <a:off x="8892900" y="4856164"/>
                <a:ext cx="195840" cy="14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A32AA6B-5410-60D0-679A-A6F996685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883900" y="4847524"/>
                  <a:ext cx="21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C271369-8210-3B72-82B4-A40D64AABB57}"/>
                    </a:ext>
                  </a:extLst>
                </p14:cNvPr>
                <p14:cNvContentPartPr/>
                <p14:nvPr/>
              </p14:nvContentPartPr>
              <p14:xfrm>
                <a:off x="7999380" y="5096284"/>
                <a:ext cx="956520" cy="63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C271369-8210-3B72-82B4-A40D64AABB5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90380" y="5087644"/>
                  <a:ext cx="974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009B626-9F75-5C8F-AE1B-7D2FD024EE76}"/>
                    </a:ext>
                  </a:extLst>
                </p14:cNvPr>
                <p14:cNvContentPartPr/>
                <p14:nvPr/>
              </p14:nvContentPartPr>
              <p14:xfrm>
                <a:off x="7999380" y="5162164"/>
                <a:ext cx="1001160" cy="69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009B626-9F75-5C8F-AE1B-7D2FD024EE7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90380" y="5153524"/>
                  <a:ext cx="10188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99AF431-0EA6-B584-DFE8-D08D6B0CA50A}"/>
                  </a:ext>
                </a:extLst>
              </p14:cNvPr>
              <p14:cNvContentPartPr/>
              <p14:nvPr/>
            </p14:nvContentPartPr>
            <p14:xfrm>
              <a:off x="2157660" y="3825484"/>
              <a:ext cx="304920" cy="1299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99AF431-0EA6-B584-DFE8-D08D6B0CA50A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2149020" y="3816484"/>
                <a:ext cx="322560" cy="13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46D0DD3-AE2A-54C0-E45D-0B29E860D686}"/>
              </a:ext>
            </a:extLst>
          </p:cNvPr>
          <p:cNvGrpSpPr/>
          <p:nvPr/>
        </p:nvGrpSpPr>
        <p:grpSpPr>
          <a:xfrm>
            <a:off x="2180700" y="5790004"/>
            <a:ext cx="790560" cy="504360"/>
            <a:chOff x="2180700" y="5790004"/>
            <a:chExt cx="790560" cy="5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6537582-7F1C-B183-B6DD-97A1146E2E33}"/>
                    </a:ext>
                  </a:extLst>
                </p14:cNvPr>
                <p14:cNvContentPartPr/>
                <p14:nvPr/>
              </p14:nvContentPartPr>
              <p14:xfrm>
                <a:off x="2411100" y="5809804"/>
                <a:ext cx="63360" cy="285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6537582-7F1C-B183-B6DD-97A1146E2E3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02100" y="5800804"/>
                  <a:ext cx="81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0D78918-FAF6-4FFA-C5D1-5AAC9E65F694}"/>
                    </a:ext>
                  </a:extLst>
                </p14:cNvPr>
                <p14:cNvContentPartPr/>
                <p14:nvPr/>
              </p14:nvContentPartPr>
              <p14:xfrm>
                <a:off x="2411820" y="5806924"/>
                <a:ext cx="171720" cy="264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0D78918-FAF6-4FFA-C5D1-5AAC9E65F69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03180" y="5797924"/>
                  <a:ext cx="189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332B88D-BD1B-0BFB-17A5-968FCE791559}"/>
                    </a:ext>
                  </a:extLst>
                </p14:cNvPr>
                <p14:cNvContentPartPr/>
                <p14:nvPr/>
              </p14:nvContentPartPr>
              <p14:xfrm>
                <a:off x="2613780" y="5797204"/>
                <a:ext cx="18972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332B88D-BD1B-0BFB-17A5-968FCE7915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05140" y="5788564"/>
                  <a:ext cx="207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FD6920D-2B83-596E-5EA8-9503612C27E1}"/>
                    </a:ext>
                  </a:extLst>
                </p14:cNvPr>
                <p14:cNvContentPartPr/>
                <p14:nvPr/>
              </p14:nvContentPartPr>
              <p14:xfrm>
                <a:off x="2180700" y="5806924"/>
                <a:ext cx="291240" cy="389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FD6920D-2B83-596E-5EA8-9503612C27E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172060" y="5798284"/>
                  <a:ext cx="308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5F486BC-B61C-3149-3FBA-2E0E0D9600C4}"/>
                    </a:ext>
                  </a:extLst>
                </p14:cNvPr>
                <p14:cNvContentPartPr/>
                <p14:nvPr/>
              </p14:nvContentPartPr>
              <p14:xfrm>
                <a:off x="2857500" y="5790004"/>
                <a:ext cx="113760" cy="3006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5F486BC-B61C-3149-3FBA-2E0E0D9600C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48860" y="5781004"/>
                  <a:ext cx="131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DE5C1FE-F7B9-77E1-CD06-27BBD4E5B5CA}"/>
                    </a:ext>
                  </a:extLst>
                </p14:cNvPr>
                <p14:cNvContentPartPr/>
                <p14:nvPr/>
              </p14:nvContentPartPr>
              <p14:xfrm>
                <a:off x="2384100" y="6209044"/>
                <a:ext cx="364680" cy="33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DE5C1FE-F7B9-77E1-CD06-27BBD4E5B5C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375460" y="6200044"/>
                  <a:ext cx="382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CBF7A73-B910-4245-BA38-92397C023A46}"/>
                    </a:ext>
                  </a:extLst>
                </p14:cNvPr>
                <p14:cNvContentPartPr/>
                <p14:nvPr/>
              </p14:nvContentPartPr>
              <p14:xfrm>
                <a:off x="2435580" y="6264484"/>
                <a:ext cx="275040" cy="29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CBF7A73-B910-4245-BA38-92397C023A4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426940" y="6255484"/>
                  <a:ext cx="2926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0BF08C8-9E82-9349-BB97-1F2AD29E2D64}"/>
                  </a:ext>
                </a:extLst>
              </p14:cNvPr>
              <p14:cNvContentPartPr/>
              <p14:nvPr/>
            </p14:nvContentPartPr>
            <p14:xfrm>
              <a:off x="7965180" y="3640444"/>
              <a:ext cx="548280" cy="3211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0BF08C8-9E82-9349-BB97-1F2AD29E2D64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956180" y="3631444"/>
                <a:ext cx="5659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3081765-B4A1-6F04-4A7E-E7C8D885DD13}"/>
              </a:ext>
            </a:extLst>
          </p:cNvPr>
          <p:cNvGrpSpPr/>
          <p:nvPr/>
        </p:nvGrpSpPr>
        <p:grpSpPr>
          <a:xfrm>
            <a:off x="7558020" y="5531524"/>
            <a:ext cx="1958400" cy="638280"/>
            <a:chOff x="7558020" y="5531524"/>
            <a:chExt cx="195840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18F361C-0B0B-ADB7-41AA-99A15A0B400A}"/>
                    </a:ext>
                  </a:extLst>
                </p14:cNvPr>
                <p14:cNvContentPartPr/>
                <p14:nvPr/>
              </p14:nvContentPartPr>
              <p14:xfrm>
                <a:off x="7592220" y="5546644"/>
                <a:ext cx="190080" cy="348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18F361C-0B0B-ADB7-41AA-99A15A0B400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83220" y="5538004"/>
                  <a:ext cx="207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B8BD207-DBB3-05A5-FA28-425159C7B0E1}"/>
                    </a:ext>
                  </a:extLst>
                </p14:cNvPr>
                <p14:cNvContentPartPr/>
                <p14:nvPr/>
              </p14:nvContentPartPr>
              <p14:xfrm>
                <a:off x="7579620" y="5715844"/>
                <a:ext cx="205920" cy="66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B8BD207-DBB3-05A5-FA28-425159C7B0E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570980" y="5707204"/>
                  <a:ext cx="223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D618C81-CF5B-CD42-D412-B5A9AC6576DC}"/>
                    </a:ext>
                  </a:extLst>
                </p14:cNvPr>
                <p14:cNvContentPartPr/>
                <p14:nvPr/>
              </p14:nvContentPartPr>
              <p14:xfrm>
                <a:off x="7896420" y="5603164"/>
                <a:ext cx="26280" cy="2192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D618C81-CF5B-CD42-D412-B5A9AC6576D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887420" y="5594524"/>
                  <a:ext cx="43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F49ADAD-2B2E-AAA9-9746-76775E4FB68A}"/>
                    </a:ext>
                  </a:extLst>
                </p14:cNvPr>
                <p14:cNvContentPartPr/>
                <p14:nvPr/>
              </p14:nvContentPartPr>
              <p14:xfrm>
                <a:off x="7880220" y="5669404"/>
                <a:ext cx="239400" cy="500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F49ADAD-2B2E-AAA9-9746-76775E4FB68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871220" y="5660404"/>
                  <a:ext cx="2570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AC2A2CA-1B05-A583-01C5-E59CABDD4666}"/>
                    </a:ext>
                  </a:extLst>
                </p14:cNvPr>
                <p14:cNvContentPartPr/>
                <p14:nvPr/>
              </p14:nvContentPartPr>
              <p14:xfrm>
                <a:off x="8141220" y="5693524"/>
                <a:ext cx="293040" cy="146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AC2A2CA-1B05-A583-01C5-E59CABDD466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32220" y="5684884"/>
                  <a:ext cx="310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30F7323-FEC3-27FE-D77C-BE825303509A}"/>
                    </a:ext>
                  </a:extLst>
                </p14:cNvPr>
                <p14:cNvContentPartPr/>
                <p14:nvPr/>
              </p14:nvContentPartPr>
              <p14:xfrm>
                <a:off x="8508780" y="5592364"/>
                <a:ext cx="2880" cy="19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30F7323-FEC3-27FE-D77C-BE825303509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499780" y="5583724"/>
                  <a:ext cx="20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1A1C998-5D67-B0CA-94E1-29F3BD352F5A}"/>
                    </a:ext>
                  </a:extLst>
                </p14:cNvPr>
                <p14:cNvContentPartPr/>
                <p14:nvPr/>
              </p14:nvContentPartPr>
              <p14:xfrm>
                <a:off x="8544780" y="5531524"/>
                <a:ext cx="19080" cy="270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1A1C998-5D67-B0CA-94E1-29F3BD352F5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536140" y="5522524"/>
                  <a:ext cx="36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CF1E4B8-CBA3-3D96-CAF0-2C5575947329}"/>
                    </a:ext>
                  </a:extLst>
                </p14:cNvPr>
                <p14:cNvContentPartPr/>
                <p14:nvPr/>
              </p14:nvContentPartPr>
              <p14:xfrm>
                <a:off x="8512380" y="5717644"/>
                <a:ext cx="62640" cy="39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CF1E4B8-CBA3-3D96-CAF0-2C557594732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03380" y="5708644"/>
                  <a:ext cx="80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950D949-74B8-8809-7CD1-2C3FF33952A0}"/>
                    </a:ext>
                  </a:extLst>
                </p14:cNvPr>
                <p14:cNvContentPartPr/>
                <p14:nvPr/>
              </p14:nvContentPartPr>
              <p14:xfrm>
                <a:off x="8631180" y="5559964"/>
                <a:ext cx="132840" cy="289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950D949-74B8-8809-7CD1-2C3FF33952A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622180" y="5551324"/>
                  <a:ext cx="150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55AE3C8-1311-1253-1179-CE5DC80D97ED}"/>
                    </a:ext>
                  </a:extLst>
                </p14:cNvPr>
                <p14:cNvContentPartPr/>
                <p14:nvPr/>
              </p14:nvContentPartPr>
              <p14:xfrm>
                <a:off x="8758980" y="5696044"/>
                <a:ext cx="394560" cy="1375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55AE3C8-1311-1253-1179-CE5DC80D97E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750340" y="5687044"/>
                  <a:ext cx="412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A0C4DCC-3F5A-AE3B-5A0C-90D8F5806481}"/>
                    </a:ext>
                  </a:extLst>
                </p14:cNvPr>
                <p14:cNvContentPartPr/>
                <p14:nvPr/>
              </p14:nvContentPartPr>
              <p14:xfrm>
                <a:off x="8224020" y="5763724"/>
                <a:ext cx="141120" cy="1548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A0C4DCC-3F5A-AE3B-5A0C-90D8F580648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215380" y="5754724"/>
                  <a:ext cx="158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DE657EC-6F5B-DBEB-2258-902EDDD9DAED}"/>
                    </a:ext>
                  </a:extLst>
                </p14:cNvPr>
                <p14:cNvContentPartPr/>
                <p14:nvPr/>
              </p14:nvContentPartPr>
              <p14:xfrm>
                <a:off x="8433900" y="5751124"/>
                <a:ext cx="10080" cy="157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DE657EC-6F5B-DBEB-2258-902EDDD9DAE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425260" y="5742484"/>
                  <a:ext cx="27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C4946DC-FA7A-A5E0-CDD5-12E6A92890A7}"/>
                    </a:ext>
                  </a:extLst>
                </p14:cNvPr>
                <p14:cNvContentPartPr/>
                <p14:nvPr/>
              </p14:nvContentPartPr>
              <p14:xfrm>
                <a:off x="8423820" y="5567164"/>
                <a:ext cx="3600" cy="302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C4946DC-FA7A-A5E0-CDD5-12E6A92890A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415180" y="5558164"/>
                  <a:ext cx="2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0033FC7-7B01-369A-9B98-816094BE4375}"/>
                    </a:ext>
                  </a:extLst>
                </p14:cNvPr>
                <p14:cNvContentPartPr/>
                <p14:nvPr/>
              </p14:nvContentPartPr>
              <p14:xfrm>
                <a:off x="9007020" y="5735644"/>
                <a:ext cx="282960" cy="1576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0033FC7-7B01-369A-9B98-816094BE437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98020" y="5727004"/>
                  <a:ext cx="300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BB22FEE-1DD4-E3F7-B0F8-1707A48FDDCB}"/>
                    </a:ext>
                  </a:extLst>
                </p14:cNvPr>
                <p14:cNvContentPartPr/>
                <p14:nvPr/>
              </p14:nvContentPartPr>
              <p14:xfrm>
                <a:off x="7558020" y="6007444"/>
                <a:ext cx="1958400" cy="680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BB22FEE-1DD4-E3F7-B0F8-1707A48FDDC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549020" y="5998804"/>
                  <a:ext cx="1976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E1A3FD5-D735-EA88-AC1F-E85ABBD1DE56}"/>
                    </a:ext>
                  </a:extLst>
                </p14:cNvPr>
                <p14:cNvContentPartPr/>
                <p14:nvPr/>
              </p14:nvContentPartPr>
              <p14:xfrm>
                <a:off x="7655940" y="6041644"/>
                <a:ext cx="1474920" cy="849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E1A3FD5-D735-EA88-AC1F-E85ABBD1DE5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646940" y="6032644"/>
                  <a:ext cx="1492560" cy="10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259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7CD2-6953-7DCC-1806-DA4CEBBA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1C2B10-1381-1C58-D983-02D859A028A9}"/>
                  </a:ext>
                </a:extLst>
              </p14:cNvPr>
              <p14:cNvContentPartPr/>
              <p14:nvPr/>
            </p14:nvContentPartPr>
            <p14:xfrm>
              <a:off x="491220" y="296764"/>
              <a:ext cx="263880" cy="21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1C2B10-1381-1C58-D983-02D859A02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80" y="287764"/>
                <a:ext cx="2815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F0529E6-5CF0-3C04-753D-5B59441B33A2}"/>
              </a:ext>
            </a:extLst>
          </p:cNvPr>
          <p:cNvGrpSpPr/>
          <p:nvPr/>
        </p:nvGrpSpPr>
        <p:grpSpPr>
          <a:xfrm>
            <a:off x="631980" y="596644"/>
            <a:ext cx="263520" cy="182160"/>
            <a:chOff x="631980" y="596644"/>
            <a:chExt cx="2635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4C1697-FF3A-BF33-FD19-EE9BA1303A15}"/>
                    </a:ext>
                  </a:extLst>
                </p14:cNvPr>
                <p14:cNvContentPartPr/>
                <p14:nvPr/>
              </p14:nvContentPartPr>
              <p14:xfrm>
                <a:off x="631980" y="596644"/>
                <a:ext cx="230040" cy="8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4C1697-FF3A-BF33-FD19-EE9BA1303A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3340" y="587644"/>
                  <a:ext cx="247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CFA30E-8616-5A9E-E666-E43BC67A6170}"/>
                    </a:ext>
                  </a:extLst>
                </p14:cNvPr>
                <p14:cNvContentPartPr/>
                <p14:nvPr/>
              </p14:nvContentPartPr>
              <p14:xfrm>
                <a:off x="658620" y="665764"/>
                <a:ext cx="236880" cy="11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CFA30E-8616-5A9E-E666-E43BC67A61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980" y="657124"/>
                  <a:ext cx="254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A01500-C219-5F7E-4DDA-9B19FA43EB32}"/>
              </a:ext>
            </a:extLst>
          </p:cNvPr>
          <p:cNvGrpSpPr/>
          <p:nvPr/>
        </p:nvGrpSpPr>
        <p:grpSpPr>
          <a:xfrm>
            <a:off x="1284300" y="342484"/>
            <a:ext cx="1050480" cy="308160"/>
            <a:chOff x="1284300" y="342484"/>
            <a:chExt cx="105048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348474-F05D-02D7-E851-13D99DCD3BE9}"/>
                    </a:ext>
                  </a:extLst>
                </p14:cNvPr>
                <p14:cNvContentPartPr/>
                <p14:nvPr/>
              </p14:nvContentPartPr>
              <p14:xfrm>
                <a:off x="1420740" y="369844"/>
                <a:ext cx="15120" cy="22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348474-F05D-02D7-E851-13D99DCD3B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1740" y="361204"/>
                  <a:ext cx="32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65D207-9F69-F3D6-26DE-9D137E83A129}"/>
                    </a:ext>
                  </a:extLst>
                </p14:cNvPr>
                <p14:cNvContentPartPr/>
                <p14:nvPr/>
              </p14:nvContentPartPr>
              <p14:xfrm>
                <a:off x="1284300" y="342484"/>
                <a:ext cx="327960" cy="5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65D207-9F69-F3D6-26DE-9D137E83A1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5300" y="333844"/>
                  <a:ext cx="345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43B7B8-BCB8-CBB0-DD22-D12C731F722B}"/>
                    </a:ext>
                  </a:extLst>
                </p14:cNvPr>
                <p14:cNvContentPartPr/>
                <p14:nvPr/>
              </p14:nvContentPartPr>
              <p14:xfrm>
                <a:off x="1668420" y="521404"/>
                <a:ext cx="8640" cy="10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43B7B8-BCB8-CBB0-DD22-D12C731F72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9780" y="512764"/>
                  <a:ext cx="26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1ED38F-4632-A205-BB58-08935CD09DDC}"/>
                    </a:ext>
                  </a:extLst>
                </p14:cNvPr>
                <p14:cNvContentPartPr/>
                <p14:nvPr/>
              </p14:nvContentPartPr>
              <p14:xfrm>
                <a:off x="1701900" y="356524"/>
                <a:ext cx="2880" cy="3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1ED38F-4632-A205-BB58-08935CD09D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3260" y="347884"/>
                  <a:ext cx="20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05D5AB-79EB-BCE0-A562-D8D4B224CAEE}"/>
                    </a:ext>
                  </a:extLst>
                </p14:cNvPr>
                <p14:cNvContentPartPr/>
                <p14:nvPr/>
              </p14:nvContentPartPr>
              <p14:xfrm>
                <a:off x="1746900" y="507724"/>
                <a:ext cx="587880" cy="14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05D5AB-79EB-BCE0-A562-D8D4B224CA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7900" y="498724"/>
                  <a:ext cx="6055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DE395-1409-44F4-FCFA-C227B31F4DDB}"/>
              </a:ext>
            </a:extLst>
          </p:cNvPr>
          <p:cNvGrpSpPr/>
          <p:nvPr/>
        </p:nvGrpSpPr>
        <p:grpSpPr>
          <a:xfrm>
            <a:off x="2755260" y="353644"/>
            <a:ext cx="1805400" cy="700560"/>
            <a:chOff x="2755260" y="353644"/>
            <a:chExt cx="1805400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C1CE9-1BC2-77AD-6596-11784E597A4B}"/>
                    </a:ext>
                  </a:extLst>
                </p14:cNvPr>
                <p14:cNvContentPartPr/>
                <p14:nvPr/>
              </p14:nvContentPartPr>
              <p14:xfrm>
                <a:off x="2755260" y="365164"/>
                <a:ext cx="743400" cy="44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C1CE9-1BC2-77AD-6596-11784E597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6260" y="356524"/>
                  <a:ext cx="761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868F00-8CFB-F2F2-1782-D755613DF986}"/>
                    </a:ext>
                  </a:extLst>
                </p14:cNvPr>
                <p14:cNvContentPartPr/>
                <p14:nvPr/>
              </p14:nvContentPartPr>
              <p14:xfrm>
                <a:off x="3479220" y="406564"/>
                <a:ext cx="311040" cy="19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868F00-8CFB-F2F2-1782-D755613DF9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0220" y="397924"/>
                  <a:ext cx="328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96B522-8E17-301F-9300-3D1AB8F16014}"/>
                    </a:ext>
                  </a:extLst>
                </p14:cNvPr>
                <p14:cNvContentPartPr/>
                <p14:nvPr/>
              </p14:nvContentPartPr>
              <p14:xfrm>
                <a:off x="3830220" y="541564"/>
                <a:ext cx="249120" cy="85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96B522-8E17-301F-9300-3D1AB8F160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1580" y="532924"/>
                  <a:ext cx="266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DCAF94-83B5-1F61-FB6C-D2B1B9E99CC5}"/>
                    </a:ext>
                  </a:extLst>
                </p14:cNvPr>
                <p14:cNvContentPartPr/>
                <p14:nvPr/>
              </p14:nvContentPartPr>
              <p14:xfrm>
                <a:off x="4045500" y="446164"/>
                <a:ext cx="23040" cy="63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DCAF94-83B5-1F61-FB6C-D2B1B9E99C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6860" y="437164"/>
                  <a:ext cx="40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AE3952-C861-C768-BABB-A312342F57A5}"/>
                    </a:ext>
                  </a:extLst>
                </p14:cNvPr>
                <p14:cNvContentPartPr/>
                <p14:nvPr/>
              </p14:nvContentPartPr>
              <p14:xfrm>
                <a:off x="4139460" y="353644"/>
                <a:ext cx="28440" cy="251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AE3952-C861-C768-BABB-A312342F57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0460" y="345004"/>
                  <a:ext cx="46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21E8EE-BF57-7F6D-05B8-749519DA47C4}"/>
                    </a:ext>
                  </a:extLst>
                </p14:cNvPr>
                <p14:cNvContentPartPr/>
                <p14:nvPr/>
              </p14:nvContentPartPr>
              <p14:xfrm>
                <a:off x="4112460" y="514924"/>
                <a:ext cx="448200" cy="539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21E8EE-BF57-7F6D-05B8-749519DA47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3460" y="505924"/>
                  <a:ext cx="465840" cy="55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C01B18-E205-23D2-38C6-D47F643122BD}"/>
                  </a:ext>
                </a:extLst>
              </p14:cNvPr>
              <p14:cNvContentPartPr/>
              <p14:nvPr/>
            </p14:nvContentPartPr>
            <p14:xfrm>
              <a:off x="1358100" y="777724"/>
              <a:ext cx="3277800" cy="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C01B18-E205-23D2-38C6-D47F643122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49460" y="759724"/>
                <a:ext cx="3295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0488CE-2873-3E35-426C-DB906740B70B}"/>
                  </a:ext>
                </a:extLst>
              </p14:cNvPr>
              <p14:cNvContentPartPr/>
              <p14:nvPr/>
            </p14:nvContentPartPr>
            <p14:xfrm>
              <a:off x="4806180" y="372724"/>
              <a:ext cx="89280" cy="102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A0488CE-2873-3E35-426C-DB906740B7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97540" y="364084"/>
                <a:ext cx="10692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A90640A-80CD-0ACB-7A56-5E0FC6F883DA}"/>
              </a:ext>
            </a:extLst>
          </p:cNvPr>
          <p:cNvGrpSpPr/>
          <p:nvPr/>
        </p:nvGrpSpPr>
        <p:grpSpPr>
          <a:xfrm>
            <a:off x="4804740" y="594844"/>
            <a:ext cx="256320" cy="150840"/>
            <a:chOff x="4804740" y="594844"/>
            <a:chExt cx="25632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4DA559-0617-5FA4-87D8-B98619E13E78}"/>
                    </a:ext>
                  </a:extLst>
                </p14:cNvPr>
                <p14:cNvContentPartPr/>
                <p14:nvPr/>
              </p14:nvContentPartPr>
              <p14:xfrm>
                <a:off x="4804740" y="653164"/>
                <a:ext cx="68760" cy="9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4DA559-0617-5FA4-87D8-B98619E13E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5740" y="644524"/>
                  <a:ext cx="86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0202CE-CEA3-F817-55F3-71C3235F87B2}"/>
                    </a:ext>
                  </a:extLst>
                </p14:cNvPr>
                <p14:cNvContentPartPr/>
                <p14:nvPr/>
              </p14:nvContentPartPr>
              <p14:xfrm>
                <a:off x="4976460" y="594844"/>
                <a:ext cx="84600" cy="2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0202CE-CEA3-F817-55F3-71C3235F87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7460" y="585844"/>
                  <a:ext cx="1022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C1FBF9-9847-9F5B-9069-E3F2587612FB}"/>
                  </a:ext>
                </a:extLst>
              </p14:cNvPr>
              <p14:cNvContentPartPr/>
              <p14:nvPr/>
            </p14:nvContentPartPr>
            <p14:xfrm>
              <a:off x="536220" y="1710484"/>
              <a:ext cx="310680" cy="437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C1FBF9-9847-9F5B-9069-E3F2587612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220" y="1701844"/>
                <a:ext cx="32832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514A378-0F1D-9DDE-1E5F-83DE17DB5021}"/>
              </a:ext>
            </a:extLst>
          </p:cNvPr>
          <p:cNvGrpSpPr/>
          <p:nvPr/>
        </p:nvGrpSpPr>
        <p:grpSpPr>
          <a:xfrm>
            <a:off x="1212660" y="1700404"/>
            <a:ext cx="644040" cy="307440"/>
            <a:chOff x="1212660" y="1700404"/>
            <a:chExt cx="6440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B68457-5CF4-2353-77DB-D0E78FCB2E78}"/>
                    </a:ext>
                  </a:extLst>
                </p14:cNvPr>
                <p14:cNvContentPartPr/>
                <p14:nvPr/>
              </p14:nvContentPartPr>
              <p14:xfrm>
                <a:off x="1312740" y="1734964"/>
                <a:ext cx="34560" cy="272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B68457-5CF4-2353-77DB-D0E78FCB2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03740" y="1725964"/>
                  <a:ext cx="52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E34CFD-106D-BDA6-3251-73A28A4B8987}"/>
                    </a:ext>
                  </a:extLst>
                </p14:cNvPr>
                <p14:cNvContentPartPr/>
                <p14:nvPr/>
              </p14:nvContentPartPr>
              <p14:xfrm>
                <a:off x="1212660" y="1700404"/>
                <a:ext cx="205560" cy="27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E34CFD-106D-BDA6-3251-73A28A4B89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4020" y="1691404"/>
                  <a:ext cx="22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083051-1814-D830-76CA-43A56679D2AC}"/>
                    </a:ext>
                  </a:extLst>
                </p14:cNvPr>
                <p14:cNvContentPartPr/>
                <p14:nvPr/>
              </p14:nvContentPartPr>
              <p14:xfrm>
                <a:off x="1465380" y="1951324"/>
                <a:ext cx="5400" cy="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083051-1814-D830-76CA-43A56679D2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6740" y="1942324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62E2D4-585D-A91D-8752-71F32851F950}"/>
                    </a:ext>
                  </a:extLst>
                </p14:cNvPr>
                <p14:cNvContentPartPr/>
                <p14:nvPr/>
              </p14:nvContentPartPr>
              <p14:xfrm>
                <a:off x="1583100" y="1765204"/>
                <a:ext cx="273600" cy="235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62E2D4-585D-A91D-8752-71F32851F9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74100" y="1756204"/>
                  <a:ext cx="2912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432D93-21DF-4D9E-CF93-33FA1D4DCDBE}"/>
              </a:ext>
            </a:extLst>
          </p:cNvPr>
          <p:cNvGrpSpPr/>
          <p:nvPr/>
        </p:nvGrpSpPr>
        <p:grpSpPr>
          <a:xfrm>
            <a:off x="2904300" y="1696804"/>
            <a:ext cx="1211040" cy="558360"/>
            <a:chOff x="2904300" y="1696804"/>
            <a:chExt cx="12110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4F408-E731-AFAF-B01B-C6C10C68064D}"/>
                    </a:ext>
                  </a:extLst>
                </p14:cNvPr>
                <p14:cNvContentPartPr/>
                <p14:nvPr/>
              </p14:nvContentPartPr>
              <p14:xfrm>
                <a:off x="2904300" y="1696804"/>
                <a:ext cx="132120" cy="289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4F408-E731-AFAF-B01B-C6C10C6806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95660" y="1688164"/>
                  <a:ext cx="149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A406A6-6826-8DE7-D107-E2286B3F9A2B}"/>
                    </a:ext>
                  </a:extLst>
                </p14:cNvPr>
                <p14:cNvContentPartPr/>
                <p14:nvPr/>
              </p14:nvContentPartPr>
              <p14:xfrm>
                <a:off x="3116340" y="1833964"/>
                <a:ext cx="340560" cy="17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A406A6-6826-8DE7-D107-E2286B3F9A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7340" y="1825324"/>
                  <a:ext cx="358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7B4377-7B01-1EBA-15ED-5622AC1187A7}"/>
                    </a:ext>
                  </a:extLst>
                </p14:cNvPr>
                <p14:cNvContentPartPr/>
                <p14:nvPr/>
              </p14:nvContentPartPr>
              <p14:xfrm>
                <a:off x="3407220" y="1747564"/>
                <a:ext cx="21600" cy="37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7B4377-7B01-1EBA-15ED-5622AC1187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98580" y="1738924"/>
                  <a:ext cx="39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454696-7F1F-565D-B68F-A760E60D174C}"/>
                    </a:ext>
                  </a:extLst>
                </p14:cNvPr>
                <p14:cNvContentPartPr/>
                <p14:nvPr/>
              </p14:nvContentPartPr>
              <p14:xfrm>
                <a:off x="3506580" y="1733524"/>
                <a:ext cx="608760" cy="52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454696-7F1F-565D-B68F-A760E60D17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97940" y="1724884"/>
                  <a:ext cx="62640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22FA35-5BD5-E70A-0D69-A6DDF53ADACF}"/>
              </a:ext>
            </a:extLst>
          </p:cNvPr>
          <p:cNvGrpSpPr/>
          <p:nvPr/>
        </p:nvGrpSpPr>
        <p:grpSpPr>
          <a:xfrm>
            <a:off x="2390580" y="1669804"/>
            <a:ext cx="232920" cy="277560"/>
            <a:chOff x="2390580" y="1669804"/>
            <a:chExt cx="2329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927516-87C0-E1D4-C7E2-B1AF48EBA9CA}"/>
                    </a:ext>
                  </a:extLst>
                </p14:cNvPr>
                <p14:cNvContentPartPr/>
                <p14:nvPr/>
              </p14:nvContentPartPr>
              <p14:xfrm>
                <a:off x="2397060" y="1808044"/>
                <a:ext cx="19800" cy="139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927516-87C0-E1D4-C7E2-B1AF48EBA9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88420" y="1799044"/>
                  <a:ext cx="37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F8E8EB-C323-583B-6336-587D00075782}"/>
                    </a:ext>
                  </a:extLst>
                </p14:cNvPr>
                <p14:cNvContentPartPr/>
                <p14:nvPr/>
              </p14:nvContentPartPr>
              <p14:xfrm>
                <a:off x="2390580" y="1719124"/>
                <a:ext cx="2880" cy="92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F8E8EB-C323-583B-6336-587D000757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1580" y="1710124"/>
                  <a:ext cx="20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1861D2-4582-C6B3-8EC6-2F46B6347659}"/>
                    </a:ext>
                  </a:extLst>
                </p14:cNvPr>
                <p14:cNvContentPartPr/>
                <p14:nvPr/>
              </p14:nvContentPartPr>
              <p14:xfrm>
                <a:off x="2498580" y="1772404"/>
                <a:ext cx="124920" cy="164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1861D2-4582-C6B3-8EC6-2F46B63476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89580" y="1763404"/>
                  <a:ext cx="142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C613B8-9F8C-F0B8-248B-34704F76EFAF}"/>
                    </a:ext>
                  </a:extLst>
                </p14:cNvPr>
                <p14:cNvContentPartPr/>
                <p14:nvPr/>
              </p14:nvContentPartPr>
              <p14:xfrm>
                <a:off x="2392020" y="1669804"/>
                <a:ext cx="62640" cy="5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C613B8-9F8C-F0B8-248B-34704F76EF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3380" y="1660804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B5A473-599B-A105-2D5A-561C149CCDEA}"/>
              </a:ext>
            </a:extLst>
          </p:cNvPr>
          <p:cNvGrpSpPr/>
          <p:nvPr/>
        </p:nvGrpSpPr>
        <p:grpSpPr>
          <a:xfrm>
            <a:off x="4554900" y="1701844"/>
            <a:ext cx="1690200" cy="353520"/>
            <a:chOff x="4554900" y="1701844"/>
            <a:chExt cx="16902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9815A9-61B4-37F8-484E-2182237C9956}"/>
                    </a:ext>
                  </a:extLst>
                </p14:cNvPr>
                <p14:cNvContentPartPr/>
                <p14:nvPr/>
              </p14:nvContentPartPr>
              <p14:xfrm>
                <a:off x="4595940" y="1701844"/>
                <a:ext cx="43560" cy="29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9815A9-61B4-37F8-484E-2182237C99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7300" y="1693204"/>
                  <a:ext cx="61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150DAB-8F73-BC90-C001-8DA238961E39}"/>
                    </a:ext>
                  </a:extLst>
                </p14:cNvPr>
                <p14:cNvContentPartPr/>
                <p14:nvPr/>
              </p14:nvContentPartPr>
              <p14:xfrm>
                <a:off x="4554900" y="1751524"/>
                <a:ext cx="594360" cy="236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150DAB-8F73-BC90-C001-8DA238961E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46260" y="1742884"/>
                  <a:ext cx="612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A4F6A3-06F5-879A-314B-E47D3E40C563}"/>
                    </a:ext>
                  </a:extLst>
                </p14:cNvPr>
                <p14:cNvContentPartPr/>
                <p14:nvPr/>
              </p14:nvContentPartPr>
              <p14:xfrm>
                <a:off x="5609340" y="1745044"/>
                <a:ext cx="24120" cy="24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A4F6A3-06F5-879A-314B-E47D3E40C5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0340" y="1736404"/>
                  <a:ext cx="41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B48687-8C0F-1F42-282F-92A79476E884}"/>
                    </a:ext>
                  </a:extLst>
                </p14:cNvPr>
                <p14:cNvContentPartPr/>
                <p14:nvPr/>
              </p14:nvContentPartPr>
              <p14:xfrm>
                <a:off x="5420700" y="1911364"/>
                <a:ext cx="232920" cy="4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B48687-8C0F-1F42-282F-92A79476E8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2060" y="1902364"/>
                  <a:ext cx="250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8FE17B-3400-960D-FEC0-4EB9246C079B}"/>
                    </a:ext>
                  </a:extLst>
                </p14:cNvPr>
                <p14:cNvContentPartPr/>
                <p14:nvPr/>
              </p14:nvContentPartPr>
              <p14:xfrm>
                <a:off x="5716260" y="1891924"/>
                <a:ext cx="9936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8FE17B-3400-960D-FEC0-4EB9246C07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07620" y="1882924"/>
                  <a:ext cx="117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C91C46-B95D-6125-850B-42FDF8EAC8DB}"/>
                    </a:ext>
                  </a:extLst>
                </p14:cNvPr>
                <p14:cNvContentPartPr/>
                <p14:nvPr/>
              </p14:nvContentPartPr>
              <p14:xfrm>
                <a:off x="5869620" y="1905964"/>
                <a:ext cx="82800" cy="78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C91C46-B95D-6125-850B-42FDF8EAC8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60980" y="1896964"/>
                  <a:ext cx="100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623D3F-3326-D873-3019-B0C8575FCD8C}"/>
                    </a:ext>
                  </a:extLst>
                </p14:cNvPr>
                <p14:cNvContentPartPr/>
                <p14:nvPr/>
              </p14:nvContentPartPr>
              <p14:xfrm>
                <a:off x="5984460" y="1918204"/>
                <a:ext cx="260640" cy="137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623D3F-3326-D873-3019-B0C8575FCD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75820" y="1909204"/>
                  <a:ext cx="27828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BB42C86-C91E-89DD-4816-88CB80CE0130}"/>
                  </a:ext>
                </a:extLst>
              </p14:cNvPr>
              <p14:cNvContentPartPr/>
              <p14:nvPr/>
            </p14:nvContentPartPr>
            <p14:xfrm>
              <a:off x="6570900" y="1842604"/>
              <a:ext cx="309240" cy="164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BB42C86-C91E-89DD-4816-88CB80CE01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61900" y="1833964"/>
                <a:ext cx="32688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21D0980-E42B-7858-80D6-CCD2E8A8C9D5}"/>
              </a:ext>
            </a:extLst>
          </p:cNvPr>
          <p:cNvGrpSpPr/>
          <p:nvPr/>
        </p:nvGrpSpPr>
        <p:grpSpPr>
          <a:xfrm>
            <a:off x="7217820" y="1703644"/>
            <a:ext cx="974160" cy="345960"/>
            <a:chOff x="7217820" y="1703644"/>
            <a:chExt cx="9741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3F9B1A-FDD8-EFB1-2076-B5DFC91A3A54}"/>
                    </a:ext>
                  </a:extLst>
                </p14:cNvPr>
                <p14:cNvContentPartPr/>
                <p14:nvPr/>
              </p14:nvContentPartPr>
              <p14:xfrm>
                <a:off x="7268220" y="1703644"/>
                <a:ext cx="70920" cy="30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3F9B1A-FDD8-EFB1-2076-B5DFC91A3A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59220" y="1694644"/>
                  <a:ext cx="88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C61419-C376-FC94-A632-A8A67CDA28D6}"/>
                    </a:ext>
                  </a:extLst>
                </p14:cNvPr>
                <p14:cNvContentPartPr/>
                <p14:nvPr/>
              </p14:nvContentPartPr>
              <p14:xfrm>
                <a:off x="7217820" y="1904524"/>
                <a:ext cx="248400" cy="1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C61419-C376-FC94-A632-A8A67CDA28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09180" y="1895884"/>
                  <a:ext cx="266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B783B9-584E-053C-7C39-46C91AC89C9E}"/>
                    </a:ext>
                  </a:extLst>
                </p14:cNvPr>
                <p14:cNvContentPartPr/>
                <p14:nvPr/>
              </p14:nvContentPartPr>
              <p14:xfrm>
                <a:off x="7391700" y="1774564"/>
                <a:ext cx="49320" cy="26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B783B9-584E-053C-7C39-46C91AC89C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2700" y="1765924"/>
                  <a:ext cx="6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625BBA-C9BE-9C55-AE80-B2C2A29B671A}"/>
                    </a:ext>
                  </a:extLst>
                </p14:cNvPr>
                <p14:cNvContentPartPr/>
                <p14:nvPr/>
              </p14:nvContentPartPr>
              <p14:xfrm>
                <a:off x="7570620" y="1884724"/>
                <a:ext cx="621360" cy="16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625BBA-C9BE-9C55-AE80-B2C2A29B67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61620" y="1876084"/>
                  <a:ext cx="6390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7F4CD7-690F-A3CA-5B4B-D0505FCEEC96}"/>
              </a:ext>
            </a:extLst>
          </p:cNvPr>
          <p:cNvGrpSpPr/>
          <p:nvPr/>
        </p:nvGrpSpPr>
        <p:grpSpPr>
          <a:xfrm>
            <a:off x="8480340" y="1679164"/>
            <a:ext cx="2946960" cy="550440"/>
            <a:chOff x="8480340" y="1679164"/>
            <a:chExt cx="294696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723FDD-A6B7-7553-8088-284810990159}"/>
                    </a:ext>
                  </a:extLst>
                </p14:cNvPr>
                <p14:cNvContentPartPr/>
                <p14:nvPr/>
              </p14:nvContentPartPr>
              <p14:xfrm>
                <a:off x="8550540" y="1694644"/>
                <a:ext cx="7380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723FDD-A6B7-7553-8088-2848109901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41900" y="1686004"/>
                  <a:ext cx="91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F6DD89-EF77-2D2C-E73E-EE3E74DAC654}"/>
                    </a:ext>
                  </a:extLst>
                </p14:cNvPr>
                <p14:cNvContentPartPr/>
                <p14:nvPr/>
              </p14:nvContentPartPr>
              <p14:xfrm>
                <a:off x="8480340" y="1758364"/>
                <a:ext cx="441000" cy="244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F6DD89-EF77-2D2C-E73E-EE3E74DAC6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1700" y="1749724"/>
                  <a:ext cx="458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87A78C-CDE3-1A73-B65D-37E1F19DCF51}"/>
                    </a:ext>
                  </a:extLst>
                </p14:cNvPr>
                <p14:cNvContentPartPr/>
                <p14:nvPr/>
              </p14:nvContentPartPr>
              <p14:xfrm>
                <a:off x="8983620" y="1679164"/>
                <a:ext cx="297360" cy="352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87A78C-CDE3-1A73-B65D-37E1F19DCF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74620" y="1670164"/>
                  <a:ext cx="315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E58C5E-280A-1A40-9178-D77D9F92F4F7}"/>
                    </a:ext>
                  </a:extLst>
                </p14:cNvPr>
                <p14:cNvContentPartPr/>
                <p14:nvPr/>
              </p14:nvContentPartPr>
              <p14:xfrm>
                <a:off x="9210780" y="1929724"/>
                <a:ext cx="126360" cy="24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E58C5E-280A-1A40-9178-D77D9F92F4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02140" y="1921084"/>
                  <a:ext cx="144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859C59-EFBE-3018-3AAE-7EF9C983288E}"/>
                    </a:ext>
                  </a:extLst>
                </p14:cNvPr>
                <p14:cNvContentPartPr/>
                <p14:nvPr/>
              </p14:nvContentPartPr>
              <p14:xfrm>
                <a:off x="9548100" y="1792924"/>
                <a:ext cx="218520" cy="16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859C59-EFBE-3018-3AAE-7EF9C98328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39460" y="1784284"/>
                  <a:ext cx="23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0170B3-00A8-A8BC-E204-1ECF42F20C5A}"/>
                    </a:ext>
                  </a:extLst>
                </p14:cNvPr>
                <p14:cNvContentPartPr/>
                <p14:nvPr/>
              </p14:nvContentPartPr>
              <p14:xfrm>
                <a:off x="9917460" y="1864204"/>
                <a:ext cx="136440" cy="149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0170B3-00A8-A8BC-E204-1ECF42F20C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08460" y="1855204"/>
                  <a:ext cx="154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4636AF-178B-3F0F-B670-3B994570B6F5}"/>
                    </a:ext>
                  </a:extLst>
                </p14:cNvPr>
                <p14:cNvContentPartPr/>
                <p14:nvPr/>
              </p14:nvContentPartPr>
              <p14:xfrm>
                <a:off x="10098900" y="1857364"/>
                <a:ext cx="462960" cy="372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4636AF-178B-3F0F-B670-3B994570B6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0260" y="1848364"/>
                  <a:ext cx="480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299557-A0DC-40B1-E9C0-4EDD6C4FCE92}"/>
                    </a:ext>
                  </a:extLst>
                </p14:cNvPr>
                <p14:cNvContentPartPr/>
                <p14:nvPr/>
              </p14:nvContentPartPr>
              <p14:xfrm>
                <a:off x="10620900" y="1872484"/>
                <a:ext cx="127800" cy="11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299557-A0DC-40B1-E9C0-4EDD6C4FCE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2260" y="1863484"/>
                  <a:ext cx="145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A2CE10-4F8D-5527-CD9E-7DBEE2734A76}"/>
                    </a:ext>
                  </a:extLst>
                </p14:cNvPr>
                <p14:cNvContentPartPr/>
                <p14:nvPr/>
              </p14:nvContentPartPr>
              <p14:xfrm>
                <a:off x="10791540" y="1696084"/>
                <a:ext cx="300600" cy="346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A2CE10-4F8D-5527-CD9E-7DBEE2734A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82900" y="1687084"/>
                  <a:ext cx="318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710F29-24A0-DCCA-3AF5-1026EC308CD6}"/>
                    </a:ext>
                  </a:extLst>
                </p14:cNvPr>
                <p14:cNvContentPartPr/>
                <p14:nvPr/>
              </p14:nvContentPartPr>
              <p14:xfrm>
                <a:off x="11066220" y="1892284"/>
                <a:ext cx="149400" cy="77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710F29-24A0-DCCA-3AF5-1026EC308C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57220" y="1883284"/>
                  <a:ext cx="167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042391-16A8-1392-F3C6-B769B3406F4C}"/>
                    </a:ext>
                  </a:extLst>
                </p14:cNvPr>
                <p14:cNvContentPartPr/>
                <p14:nvPr/>
              </p14:nvContentPartPr>
              <p14:xfrm>
                <a:off x="11171700" y="1850164"/>
                <a:ext cx="255600" cy="24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042391-16A8-1392-F3C6-B769B3406F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63060" y="1841164"/>
                  <a:ext cx="2732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2FBDF7-2626-60C8-08FB-A37CE7DE794A}"/>
              </a:ext>
            </a:extLst>
          </p:cNvPr>
          <p:cNvGrpSpPr/>
          <p:nvPr/>
        </p:nvGrpSpPr>
        <p:grpSpPr>
          <a:xfrm>
            <a:off x="688500" y="2552524"/>
            <a:ext cx="1433160" cy="411840"/>
            <a:chOff x="688500" y="2552524"/>
            <a:chExt cx="14331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BACBA9-CCA7-AE93-C094-22B8EAC49EC8}"/>
                    </a:ext>
                  </a:extLst>
                </p14:cNvPr>
                <p14:cNvContentPartPr/>
                <p14:nvPr/>
              </p14:nvContentPartPr>
              <p14:xfrm>
                <a:off x="769140" y="2591044"/>
                <a:ext cx="57960" cy="285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BACBA9-CCA7-AE93-C094-22B8EAC49E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0500" y="2582044"/>
                  <a:ext cx="75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613ECC-3CB0-9996-307E-D7152A46F51E}"/>
                    </a:ext>
                  </a:extLst>
                </p14:cNvPr>
                <p14:cNvContentPartPr/>
                <p14:nvPr/>
              </p14:nvContentPartPr>
              <p14:xfrm>
                <a:off x="688500" y="2747644"/>
                <a:ext cx="313920" cy="132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613ECC-3CB0-9996-307E-D7152A46F5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9860" y="2739004"/>
                  <a:ext cx="331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15724B-1BD5-1D4B-CD52-B1828D885491}"/>
                    </a:ext>
                  </a:extLst>
                </p14:cNvPr>
                <p14:cNvContentPartPr/>
                <p14:nvPr/>
              </p14:nvContentPartPr>
              <p14:xfrm>
                <a:off x="903420" y="2731444"/>
                <a:ext cx="434520" cy="232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15724B-1BD5-1D4B-CD52-B1828D8854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20" y="2722444"/>
                  <a:ext cx="452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9F5072-3828-429F-3417-829B3003AFE9}"/>
                    </a:ext>
                  </a:extLst>
                </p14:cNvPr>
                <p14:cNvContentPartPr/>
                <p14:nvPr/>
              </p14:nvContentPartPr>
              <p14:xfrm>
                <a:off x="1370340" y="2722084"/>
                <a:ext cx="264960" cy="187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9F5072-3828-429F-3417-829B3003AF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61700" y="2713444"/>
                  <a:ext cx="282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F6D7B2-0F6F-ABB0-90B6-10588B25E294}"/>
                    </a:ext>
                  </a:extLst>
                </p14:cNvPr>
                <p14:cNvContentPartPr/>
                <p14:nvPr/>
              </p14:nvContentPartPr>
              <p14:xfrm>
                <a:off x="1872540" y="2552524"/>
                <a:ext cx="28440" cy="292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F6D7B2-0F6F-ABB0-90B6-10588B25E2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3900" y="2543884"/>
                  <a:ext cx="46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61470B-A34E-D9AF-41EE-E4516BD3F616}"/>
                    </a:ext>
                  </a:extLst>
                </p14:cNvPr>
                <p14:cNvContentPartPr/>
                <p14:nvPr/>
              </p14:nvContentPartPr>
              <p14:xfrm>
                <a:off x="1805220" y="2673484"/>
                <a:ext cx="316440" cy="14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61470B-A34E-D9AF-41EE-E4516BD3F6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96220" y="2664844"/>
                  <a:ext cx="3340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6823A11-B84D-FBBD-E39D-5A60826B9D9D}"/>
              </a:ext>
            </a:extLst>
          </p:cNvPr>
          <p:cNvGrpSpPr/>
          <p:nvPr/>
        </p:nvGrpSpPr>
        <p:grpSpPr>
          <a:xfrm>
            <a:off x="2395260" y="2607244"/>
            <a:ext cx="1261440" cy="285840"/>
            <a:chOff x="2395260" y="2607244"/>
            <a:chExt cx="126144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5E2222-5D93-449B-6DDC-2C474C1BD111}"/>
                    </a:ext>
                  </a:extLst>
                </p14:cNvPr>
                <p14:cNvContentPartPr/>
                <p14:nvPr/>
              </p14:nvContentPartPr>
              <p14:xfrm>
                <a:off x="2395260" y="2721364"/>
                <a:ext cx="213120" cy="130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5E2222-5D93-449B-6DDC-2C474C1BD1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86620" y="2712364"/>
                  <a:ext cx="23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A02E82-4B8D-283B-B5E0-BA1292331880}"/>
                    </a:ext>
                  </a:extLst>
                </p14:cNvPr>
                <p14:cNvContentPartPr/>
                <p14:nvPr/>
              </p14:nvContentPartPr>
              <p14:xfrm>
                <a:off x="2568780" y="2730364"/>
                <a:ext cx="409320" cy="117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A02E82-4B8D-283B-B5E0-BA12923318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59780" y="2721724"/>
                  <a:ext cx="426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F1E10E-CA20-C223-8694-D34F41674733}"/>
                    </a:ext>
                  </a:extLst>
                </p14:cNvPr>
                <p14:cNvContentPartPr/>
                <p14:nvPr/>
              </p14:nvContentPartPr>
              <p14:xfrm>
                <a:off x="2997900" y="2730364"/>
                <a:ext cx="106200" cy="106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F1E10E-CA20-C223-8694-D34F416747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89260" y="2721724"/>
                  <a:ext cx="123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2424C1-42C7-09BD-61C9-66D7BC1A781B}"/>
                    </a:ext>
                  </a:extLst>
                </p14:cNvPr>
                <p14:cNvContentPartPr/>
                <p14:nvPr/>
              </p14:nvContentPartPr>
              <p14:xfrm>
                <a:off x="3141540" y="2607244"/>
                <a:ext cx="348120" cy="273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2424C1-42C7-09BD-61C9-66D7BC1A78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2540" y="2598244"/>
                  <a:ext cx="365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27F91B-7CFE-52E6-FFA4-B69ED29B89C6}"/>
                    </a:ext>
                  </a:extLst>
                </p14:cNvPr>
                <p14:cNvContentPartPr/>
                <p14:nvPr/>
              </p14:nvContentPartPr>
              <p14:xfrm>
                <a:off x="3463740" y="2699764"/>
                <a:ext cx="20160" cy="43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27F91B-7CFE-52E6-FFA4-B69ED29B89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54740" y="2690764"/>
                  <a:ext cx="37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0BBE9E-64C2-8C12-7F62-99C31AE406C0}"/>
                    </a:ext>
                  </a:extLst>
                </p14:cNvPr>
                <p14:cNvContentPartPr/>
                <p14:nvPr/>
              </p14:nvContentPartPr>
              <p14:xfrm>
                <a:off x="3590460" y="2830804"/>
                <a:ext cx="20880" cy="3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0BBE9E-64C2-8C12-7F62-99C31AE406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81820" y="2822164"/>
                  <a:ext cx="3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79B4E0-A1EC-0FBC-CBBF-4B5AF86E69C3}"/>
                    </a:ext>
                  </a:extLst>
                </p14:cNvPr>
                <p14:cNvContentPartPr/>
                <p14:nvPr/>
              </p14:nvContentPartPr>
              <p14:xfrm>
                <a:off x="3431340" y="2767084"/>
                <a:ext cx="225360" cy="126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79B4E0-A1EC-0FBC-CBBF-4B5AF86E69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2700" y="2758444"/>
                  <a:ext cx="24300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E540A8-F84C-10B4-A130-D1D672E9F939}"/>
                  </a:ext>
                </a:extLst>
              </p14:cNvPr>
              <p14:cNvContentPartPr/>
              <p14:nvPr/>
            </p14:nvContentPartPr>
            <p14:xfrm>
              <a:off x="3935700" y="2715964"/>
              <a:ext cx="264600" cy="159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E540A8-F84C-10B4-A130-D1D672E9F93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7060" y="2707324"/>
                <a:ext cx="28224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C71FCF2-0CEC-F9FA-B320-1589135374AE}"/>
              </a:ext>
            </a:extLst>
          </p:cNvPr>
          <p:cNvGrpSpPr/>
          <p:nvPr/>
        </p:nvGrpSpPr>
        <p:grpSpPr>
          <a:xfrm>
            <a:off x="4608900" y="2769604"/>
            <a:ext cx="1775880" cy="492120"/>
            <a:chOff x="4608900" y="2769604"/>
            <a:chExt cx="177588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1F16FF0-B2CE-77AA-4A06-90506F17C1E2}"/>
                    </a:ext>
                  </a:extLst>
                </p14:cNvPr>
                <p14:cNvContentPartPr/>
                <p14:nvPr/>
              </p14:nvContentPartPr>
              <p14:xfrm>
                <a:off x="4609980" y="2769604"/>
                <a:ext cx="16560" cy="312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F16FF0-B2CE-77AA-4A06-90506F17C1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00980" y="2760604"/>
                  <a:ext cx="34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58E9F7-43CB-DFDA-4A1C-634CABEA996E}"/>
                    </a:ext>
                  </a:extLst>
                </p14:cNvPr>
                <p14:cNvContentPartPr/>
                <p14:nvPr/>
              </p14:nvContentPartPr>
              <p14:xfrm>
                <a:off x="4608900" y="2790124"/>
                <a:ext cx="92160" cy="116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58E9F7-43CB-DFDA-4A1C-634CABEA99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0260" y="2781124"/>
                  <a:ext cx="109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709E33-2B06-01B6-B4DE-9F2A694F57E9}"/>
                    </a:ext>
                  </a:extLst>
                </p14:cNvPr>
                <p14:cNvContentPartPr/>
                <p14:nvPr/>
              </p14:nvContentPartPr>
              <p14:xfrm>
                <a:off x="4712940" y="2803444"/>
                <a:ext cx="166320" cy="86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709E33-2B06-01B6-B4DE-9F2A694F5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3940" y="2794444"/>
                  <a:ext cx="183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19420C-BFF0-5EF2-D8E1-9C4700EA7294}"/>
                    </a:ext>
                  </a:extLst>
                </p14:cNvPr>
                <p14:cNvContentPartPr/>
                <p14:nvPr/>
              </p14:nvContentPartPr>
              <p14:xfrm>
                <a:off x="4915980" y="2815684"/>
                <a:ext cx="106560" cy="10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19420C-BFF0-5EF2-D8E1-9C4700EA72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06980" y="2806684"/>
                  <a:ext cx="12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257E978-61FE-0887-DE4E-F9E5C3DBB374}"/>
                    </a:ext>
                  </a:extLst>
                </p14:cNvPr>
                <p14:cNvContentPartPr/>
                <p14:nvPr/>
              </p14:nvContentPartPr>
              <p14:xfrm>
                <a:off x="5096700" y="2811004"/>
                <a:ext cx="250560" cy="450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257E978-61FE-0887-DE4E-F9E5C3DBB3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87700" y="2802004"/>
                  <a:ext cx="2682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0CAF38-41B6-5D8C-ACEB-0D325CFB57A4}"/>
                    </a:ext>
                  </a:extLst>
                </p14:cNvPr>
                <p14:cNvContentPartPr/>
                <p14:nvPr/>
              </p14:nvContentPartPr>
              <p14:xfrm>
                <a:off x="5223420" y="2781484"/>
                <a:ext cx="183960" cy="141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0CAF38-41B6-5D8C-ACEB-0D325CFB57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4420" y="2772484"/>
                  <a:ext cx="201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C004AC-03A6-746B-4E05-C162A8F6D183}"/>
                    </a:ext>
                  </a:extLst>
                </p14:cNvPr>
                <p14:cNvContentPartPr/>
                <p14:nvPr/>
              </p14:nvContentPartPr>
              <p14:xfrm>
                <a:off x="5435100" y="2812444"/>
                <a:ext cx="168480" cy="78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C004AC-03A6-746B-4E05-C162A8F6D1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26460" y="2803444"/>
                  <a:ext cx="18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BED4399-4604-9650-1B38-FD6D8D5E1C46}"/>
                    </a:ext>
                  </a:extLst>
                </p14:cNvPr>
                <p14:cNvContentPartPr/>
                <p14:nvPr/>
              </p14:nvContentPartPr>
              <p14:xfrm>
                <a:off x="5632380" y="2836924"/>
                <a:ext cx="131040" cy="136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BED4399-4604-9650-1B38-FD6D8D5E1C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23380" y="2827924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FBB815-E9F5-ABCA-1EB9-8C8CF0CA9D5C}"/>
                    </a:ext>
                  </a:extLst>
                </p14:cNvPr>
                <p14:cNvContentPartPr/>
                <p14:nvPr/>
              </p14:nvContentPartPr>
              <p14:xfrm>
                <a:off x="5789340" y="2837284"/>
                <a:ext cx="595440" cy="132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FBB815-E9F5-ABCA-1EB9-8C8CF0CA9D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0340" y="2828284"/>
                  <a:ext cx="6130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BD82952-B177-8883-4912-5210C9D4A075}"/>
              </a:ext>
            </a:extLst>
          </p:cNvPr>
          <p:cNvGrpSpPr/>
          <p:nvPr/>
        </p:nvGrpSpPr>
        <p:grpSpPr>
          <a:xfrm>
            <a:off x="6741540" y="2650444"/>
            <a:ext cx="789480" cy="339120"/>
            <a:chOff x="6741540" y="2650444"/>
            <a:chExt cx="7894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93CC0C-AE7C-3DB3-CD0A-B9FC4A01329A}"/>
                    </a:ext>
                  </a:extLst>
                </p14:cNvPr>
                <p14:cNvContentPartPr/>
                <p14:nvPr/>
              </p14:nvContentPartPr>
              <p14:xfrm>
                <a:off x="6741540" y="2766364"/>
                <a:ext cx="163440" cy="169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93CC0C-AE7C-3DB3-CD0A-B9FC4A0132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32900" y="2757364"/>
                  <a:ext cx="181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D93CEA-4430-7261-D7ED-9E2E6EF30B82}"/>
                    </a:ext>
                  </a:extLst>
                </p14:cNvPr>
                <p14:cNvContentPartPr/>
                <p14:nvPr/>
              </p14:nvContentPartPr>
              <p14:xfrm>
                <a:off x="6929460" y="2814244"/>
                <a:ext cx="254880" cy="10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D93CEA-4430-7261-D7ED-9E2E6EF30B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20820" y="2805604"/>
                  <a:ext cx="272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44F1FB-AA92-FD9F-8541-B8BF2972FC62}"/>
                    </a:ext>
                  </a:extLst>
                </p14:cNvPr>
                <p14:cNvContentPartPr/>
                <p14:nvPr/>
              </p14:nvContentPartPr>
              <p14:xfrm>
                <a:off x="7247340" y="2650444"/>
                <a:ext cx="283680" cy="33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44F1FB-AA92-FD9F-8541-B8BF2972FC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38340" y="2641444"/>
                  <a:ext cx="3013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2B8498-114E-1758-609C-83045443643C}"/>
              </a:ext>
            </a:extLst>
          </p:cNvPr>
          <p:cNvGrpSpPr/>
          <p:nvPr/>
        </p:nvGrpSpPr>
        <p:grpSpPr>
          <a:xfrm>
            <a:off x="7874820" y="2811004"/>
            <a:ext cx="749160" cy="457200"/>
            <a:chOff x="7874820" y="2811004"/>
            <a:chExt cx="74916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8769D6-950C-BF0B-6C72-26AC4B186ECB}"/>
                    </a:ext>
                  </a:extLst>
                </p14:cNvPr>
                <p14:cNvContentPartPr/>
                <p14:nvPr/>
              </p14:nvContentPartPr>
              <p14:xfrm>
                <a:off x="7874820" y="2811004"/>
                <a:ext cx="328320" cy="45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8769D6-950C-BF0B-6C72-26AC4B186E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66180" y="2802004"/>
                  <a:ext cx="345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5CE5E3-D23B-10D2-6864-DBA3D3F92778}"/>
                    </a:ext>
                  </a:extLst>
                </p14:cNvPr>
                <p14:cNvContentPartPr/>
                <p14:nvPr/>
              </p14:nvContentPartPr>
              <p14:xfrm>
                <a:off x="8205660" y="2823964"/>
                <a:ext cx="31680" cy="178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5CE5E3-D23B-10D2-6864-DBA3D3F927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96660" y="2815324"/>
                  <a:ext cx="49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BD1AAE6-639D-8070-CD1E-4FBABDAFE282}"/>
                    </a:ext>
                  </a:extLst>
                </p14:cNvPr>
                <p14:cNvContentPartPr/>
                <p14:nvPr/>
              </p14:nvContentPartPr>
              <p14:xfrm>
                <a:off x="8314020" y="2878684"/>
                <a:ext cx="147600" cy="102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BD1AAE6-639D-8070-CD1E-4FBABDAFE2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05380" y="2870044"/>
                  <a:ext cx="16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9F2E5BE-B3D7-8C32-2396-584AE9367F3D}"/>
                    </a:ext>
                  </a:extLst>
                </p14:cNvPr>
                <p14:cNvContentPartPr/>
                <p14:nvPr/>
              </p14:nvContentPartPr>
              <p14:xfrm>
                <a:off x="8490780" y="2890564"/>
                <a:ext cx="133200" cy="14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9F2E5BE-B3D7-8C32-2396-584AE9367F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81780" y="2881564"/>
                  <a:ext cx="1508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C65BAB-B80E-FAAE-7497-19AB1C4755E3}"/>
              </a:ext>
            </a:extLst>
          </p:cNvPr>
          <p:cNvGrpSpPr/>
          <p:nvPr/>
        </p:nvGrpSpPr>
        <p:grpSpPr>
          <a:xfrm>
            <a:off x="8999820" y="2771044"/>
            <a:ext cx="2341440" cy="567360"/>
            <a:chOff x="8999820" y="2771044"/>
            <a:chExt cx="234144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770A8D-9FA2-DB7A-BA3A-81CCFF321D69}"/>
                    </a:ext>
                  </a:extLst>
                </p14:cNvPr>
                <p14:cNvContentPartPr/>
                <p14:nvPr/>
              </p14:nvContentPartPr>
              <p14:xfrm>
                <a:off x="8999820" y="2868244"/>
                <a:ext cx="373320" cy="470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770A8D-9FA2-DB7A-BA3A-81CCFF321D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91180" y="2859604"/>
                  <a:ext cx="390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08DD37-CA25-21D4-02C9-AC4B368B6E85}"/>
                    </a:ext>
                  </a:extLst>
                </p14:cNvPr>
                <p14:cNvContentPartPr/>
                <p14:nvPr/>
              </p14:nvContentPartPr>
              <p14:xfrm>
                <a:off x="9343620" y="2916484"/>
                <a:ext cx="337320" cy="12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08DD37-CA25-21D4-02C9-AC4B368B6E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34620" y="2907844"/>
                  <a:ext cx="354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2B1964-0392-B5F5-E8A4-21A34E965012}"/>
                    </a:ext>
                  </a:extLst>
                </p14:cNvPr>
                <p14:cNvContentPartPr/>
                <p14:nvPr/>
              </p14:nvContentPartPr>
              <p14:xfrm>
                <a:off x="10012500" y="2771044"/>
                <a:ext cx="11520" cy="257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2B1964-0392-B5F5-E8A4-21A34E9650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3500" y="2762044"/>
                  <a:ext cx="29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6CEE1C-E92E-3018-42C1-844657CFE730}"/>
                    </a:ext>
                  </a:extLst>
                </p14:cNvPr>
                <p14:cNvContentPartPr/>
                <p14:nvPr/>
              </p14:nvContentPartPr>
              <p14:xfrm>
                <a:off x="9936900" y="2848804"/>
                <a:ext cx="1404360" cy="262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6CEE1C-E92E-3018-42C1-844657CFE7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28260" y="2839804"/>
                  <a:ext cx="1422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7230C76-D128-9F4A-0AEC-E70358235B94}"/>
              </a:ext>
            </a:extLst>
          </p:cNvPr>
          <p:cNvGrpSpPr/>
          <p:nvPr/>
        </p:nvGrpSpPr>
        <p:grpSpPr>
          <a:xfrm>
            <a:off x="598500" y="3280084"/>
            <a:ext cx="1707840" cy="714960"/>
            <a:chOff x="598500" y="3280084"/>
            <a:chExt cx="170784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A5598A-ACD8-944F-BC6B-BDAB7A32EF1C}"/>
                    </a:ext>
                  </a:extLst>
                </p14:cNvPr>
                <p14:cNvContentPartPr/>
                <p14:nvPr/>
              </p14:nvContentPartPr>
              <p14:xfrm>
                <a:off x="716940" y="3280084"/>
                <a:ext cx="481680" cy="385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A5598A-ACD8-944F-BC6B-BDAB7A32EF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7940" y="3271444"/>
                  <a:ext cx="499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1198993-B429-3F18-D65B-0B3750E0DE3E}"/>
                    </a:ext>
                  </a:extLst>
                </p14:cNvPr>
                <p14:cNvContentPartPr/>
                <p14:nvPr/>
              </p14:nvContentPartPr>
              <p14:xfrm>
                <a:off x="1121220" y="3502924"/>
                <a:ext cx="148680" cy="492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1198993-B429-3F18-D65B-0B3750E0DE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2580" y="3493924"/>
                  <a:ext cx="1663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4D40C6F-9C97-4E4D-EB95-599578170228}"/>
                    </a:ext>
                  </a:extLst>
                </p14:cNvPr>
                <p14:cNvContentPartPr/>
                <p14:nvPr/>
              </p14:nvContentPartPr>
              <p14:xfrm>
                <a:off x="1231380" y="3513364"/>
                <a:ext cx="79560" cy="161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4D40C6F-9C97-4E4D-EB95-5995781702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22740" y="3504364"/>
                  <a:ext cx="97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7CD80FE-0A5C-EF74-6F41-85F8F31952E0}"/>
                    </a:ext>
                  </a:extLst>
                </p14:cNvPr>
                <p14:cNvContentPartPr/>
                <p14:nvPr/>
              </p14:nvContentPartPr>
              <p14:xfrm>
                <a:off x="1382220" y="3285484"/>
                <a:ext cx="308880" cy="42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7CD80FE-0A5C-EF74-6F41-85F8F31952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73220" y="3276844"/>
                  <a:ext cx="3265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E0FAC4-08AB-AC11-7C2E-5C8318C30231}"/>
                    </a:ext>
                  </a:extLst>
                </p14:cNvPr>
                <p14:cNvContentPartPr/>
                <p14:nvPr/>
              </p14:nvContentPartPr>
              <p14:xfrm>
                <a:off x="1591380" y="3520924"/>
                <a:ext cx="199440" cy="37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E0FAC4-08AB-AC11-7C2E-5C8318C302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82380" y="3511924"/>
                  <a:ext cx="217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0BADE4-6418-4161-BC19-88270C87D9C5}"/>
                    </a:ext>
                  </a:extLst>
                </p14:cNvPr>
                <p14:cNvContentPartPr/>
                <p14:nvPr/>
              </p14:nvContentPartPr>
              <p14:xfrm>
                <a:off x="1831140" y="3628564"/>
                <a:ext cx="11520" cy="32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0BADE4-6418-4161-BC19-88270C87D9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22500" y="3619564"/>
                  <a:ext cx="29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CB5678-D88B-ED62-CFA8-23C673506651}"/>
                    </a:ext>
                  </a:extLst>
                </p14:cNvPr>
                <p14:cNvContentPartPr/>
                <p14:nvPr/>
              </p14:nvContentPartPr>
              <p14:xfrm>
                <a:off x="598500" y="3821524"/>
                <a:ext cx="1707840" cy="67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CB5678-D88B-ED62-CFA8-23C6735066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9860" y="3812524"/>
                  <a:ext cx="17254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B1CFA72-40AD-140A-EFAE-20FFB5847456}"/>
                  </a:ext>
                </a:extLst>
              </p14:cNvPr>
              <p14:cNvContentPartPr/>
              <p14:nvPr/>
            </p14:nvContentPartPr>
            <p14:xfrm>
              <a:off x="920340" y="2185324"/>
              <a:ext cx="1944000" cy="105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B1CFA72-40AD-140A-EFAE-20FFB584745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11700" y="2176324"/>
                <a:ext cx="19616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42A9825-6EF3-FB7E-5CC9-5F09E2998FEF}"/>
                  </a:ext>
                </a:extLst>
              </p14:cNvPr>
              <p14:cNvContentPartPr/>
              <p14:nvPr/>
            </p14:nvContentPartPr>
            <p14:xfrm>
              <a:off x="6145740" y="6301204"/>
              <a:ext cx="2209680" cy="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42A9825-6EF3-FB7E-5CC9-5F09E2998F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137100" y="6283204"/>
                <a:ext cx="22273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3FE26D5-0F2C-B241-8F41-EB3CD8EA63D0}"/>
              </a:ext>
            </a:extLst>
          </p:cNvPr>
          <p:cNvGrpSpPr/>
          <p:nvPr/>
        </p:nvGrpSpPr>
        <p:grpSpPr>
          <a:xfrm>
            <a:off x="2581380" y="4104844"/>
            <a:ext cx="6174000" cy="2189160"/>
            <a:chOff x="2581380" y="4104844"/>
            <a:chExt cx="6174000" cy="21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F0C57C-DA1B-69CC-D443-5DEC9F10CF7E}"/>
                    </a:ext>
                  </a:extLst>
                </p14:cNvPr>
                <p14:cNvContentPartPr/>
                <p14:nvPr/>
              </p14:nvContentPartPr>
              <p14:xfrm>
                <a:off x="4360860" y="4104844"/>
                <a:ext cx="228960" cy="259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F0C57C-DA1B-69CC-D443-5DEC9F10CF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51860" y="4096204"/>
                  <a:ext cx="246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4C8A47-1CD0-AE3A-3278-6EC0D946CDC0}"/>
                    </a:ext>
                  </a:extLst>
                </p14:cNvPr>
                <p14:cNvContentPartPr/>
                <p14:nvPr/>
              </p14:nvContentPartPr>
              <p14:xfrm>
                <a:off x="6397740" y="4159564"/>
                <a:ext cx="244800" cy="276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4C8A47-1CD0-AE3A-3278-6EC0D946CD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89100" y="4150924"/>
                  <a:ext cx="262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72BC657-3140-0C70-F08B-0D43AA3411AA}"/>
                    </a:ext>
                  </a:extLst>
                </p14:cNvPr>
                <p14:cNvContentPartPr/>
                <p14:nvPr/>
              </p14:nvContentPartPr>
              <p14:xfrm>
                <a:off x="6344100" y="4398964"/>
                <a:ext cx="201240" cy="24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72BC657-3140-0C70-F08B-0D43AA3411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35100" y="4389964"/>
                  <a:ext cx="21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F81CE6-7451-AF6A-6C10-EC61239246A6}"/>
                    </a:ext>
                  </a:extLst>
                </p14:cNvPr>
                <p14:cNvContentPartPr/>
                <p14:nvPr/>
              </p14:nvContentPartPr>
              <p14:xfrm>
                <a:off x="3951180" y="4521364"/>
                <a:ext cx="1088640" cy="117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F81CE6-7451-AF6A-6C10-EC61239246A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42540" y="4512364"/>
                  <a:ext cx="1106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24009E-024D-D12A-3DA5-4EAA47013FDB}"/>
                    </a:ext>
                  </a:extLst>
                </p14:cNvPr>
                <p14:cNvContentPartPr/>
                <p14:nvPr/>
              </p14:nvContentPartPr>
              <p14:xfrm>
                <a:off x="2897820" y="4716844"/>
                <a:ext cx="350280" cy="356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524009E-024D-D12A-3DA5-4EAA47013FD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88820" y="4707844"/>
                  <a:ext cx="367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61823F-37B1-A55B-898A-187F3090B15A}"/>
                    </a:ext>
                  </a:extLst>
                </p14:cNvPr>
                <p14:cNvContentPartPr/>
                <p14:nvPr/>
              </p14:nvContentPartPr>
              <p14:xfrm>
                <a:off x="3283740" y="4958764"/>
                <a:ext cx="223920" cy="324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61823F-37B1-A55B-898A-187F3090B1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74740" y="4950124"/>
                  <a:ext cx="241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E14291B-7569-325A-FE77-327A77642001}"/>
                    </a:ext>
                  </a:extLst>
                </p14:cNvPr>
                <p14:cNvContentPartPr/>
                <p14:nvPr/>
              </p14:nvContentPartPr>
              <p14:xfrm>
                <a:off x="3540780" y="4966684"/>
                <a:ext cx="141840" cy="13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E14291B-7569-325A-FE77-327A776420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31780" y="4957684"/>
                  <a:ext cx="159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C701FF8-BF21-BE17-AD67-7B8859B0D871}"/>
                    </a:ext>
                  </a:extLst>
                </p14:cNvPr>
                <p14:cNvContentPartPr/>
                <p14:nvPr/>
              </p14:nvContentPartPr>
              <p14:xfrm>
                <a:off x="3622500" y="4938964"/>
                <a:ext cx="501480" cy="184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C701FF8-BF21-BE17-AD67-7B8859B0D8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13860" y="4929964"/>
                  <a:ext cx="519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B3947F-508E-7ADF-2F68-5518FEE55C69}"/>
                    </a:ext>
                  </a:extLst>
                </p14:cNvPr>
                <p14:cNvContentPartPr/>
                <p14:nvPr/>
              </p14:nvContentPartPr>
              <p14:xfrm>
                <a:off x="4425660" y="4928164"/>
                <a:ext cx="71532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B3947F-508E-7ADF-2F68-5518FEE55C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16660" y="4919164"/>
                  <a:ext cx="732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FF4DD8-E8E5-6911-871E-D65A0DC9096D}"/>
                    </a:ext>
                  </a:extLst>
                </p14:cNvPr>
                <p14:cNvContentPartPr/>
                <p14:nvPr/>
              </p14:nvContentPartPr>
              <p14:xfrm>
                <a:off x="6421500" y="4887124"/>
                <a:ext cx="252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FF4DD8-E8E5-6911-871E-D65A0DC909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12500" y="4878124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65E710-DD56-6757-D78F-18C88989DD76}"/>
                    </a:ext>
                  </a:extLst>
                </p14:cNvPr>
                <p14:cNvContentPartPr/>
                <p14:nvPr/>
              </p14:nvContentPartPr>
              <p14:xfrm>
                <a:off x="6396300" y="4762924"/>
                <a:ext cx="19440" cy="70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65E710-DD56-6757-D78F-18C88989DD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87300" y="4754284"/>
                  <a:ext cx="37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7259C3E-AF60-1317-13E3-8379BA26A4A4}"/>
                    </a:ext>
                  </a:extLst>
                </p14:cNvPr>
                <p14:cNvContentPartPr/>
                <p14:nvPr/>
              </p14:nvContentPartPr>
              <p14:xfrm>
                <a:off x="6525540" y="4855804"/>
                <a:ext cx="136080" cy="21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7259C3E-AF60-1317-13E3-8379BA26A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16900" y="4846804"/>
                  <a:ext cx="153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EEC0DE-65B8-C5CB-1D35-E042F7B1BC06}"/>
                    </a:ext>
                  </a:extLst>
                </p14:cNvPr>
                <p14:cNvContentPartPr/>
                <p14:nvPr/>
              </p14:nvContentPartPr>
              <p14:xfrm>
                <a:off x="6629580" y="4690924"/>
                <a:ext cx="414720" cy="201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EEC0DE-65B8-C5CB-1D35-E042F7B1BC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20580" y="4682284"/>
                  <a:ext cx="432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30AAD7B-D079-B0CF-35FF-0471E4AFC4B0}"/>
                    </a:ext>
                  </a:extLst>
                </p14:cNvPr>
                <p14:cNvContentPartPr/>
                <p14:nvPr/>
              </p14:nvContentPartPr>
              <p14:xfrm>
                <a:off x="7300620" y="4918084"/>
                <a:ext cx="55080" cy="18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30AAD7B-D079-B0CF-35FF-0471E4AFC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91980" y="4909444"/>
                  <a:ext cx="72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12E030-0AFF-3410-517D-BCD90EEFE4FD}"/>
                    </a:ext>
                  </a:extLst>
                </p14:cNvPr>
                <p14:cNvContentPartPr/>
                <p14:nvPr/>
              </p14:nvContentPartPr>
              <p14:xfrm>
                <a:off x="7261020" y="4919884"/>
                <a:ext cx="136800" cy="159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12E030-0AFF-3410-517D-BCD90EEFE4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52380" y="4911244"/>
                  <a:ext cx="15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288F360-EEE8-5BBA-4879-432EEEDD15DC}"/>
                    </a:ext>
                  </a:extLst>
                </p14:cNvPr>
                <p14:cNvContentPartPr/>
                <p14:nvPr/>
              </p14:nvContentPartPr>
              <p14:xfrm>
                <a:off x="7249500" y="5117164"/>
                <a:ext cx="114120" cy="1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288F360-EEE8-5BBA-4879-432EEEDD15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40500" y="5108164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5563C5-DA6F-1BDA-FCC4-894EBB7D4B64}"/>
                    </a:ext>
                  </a:extLst>
                </p14:cNvPr>
                <p14:cNvContentPartPr/>
                <p14:nvPr/>
              </p14:nvContentPartPr>
              <p14:xfrm>
                <a:off x="7428060" y="5054524"/>
                <a:ext cx="158760" cy="69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5563C5-DA6F-1BDA-FCC4-894EBB7D4B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9060" y="5045884"/>
                  <a:ext cx="176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1ED581-D31C-F6EF-D2F7-C42FAB8349B1}"/>
                    </a:ext>
                  </a:extLst>
                </p14:cNvPr>
                <p14:cNvContentPartPr/>
                <p14:nvPr/>
              </p14:nvContentPartPr>
              <p14:xfrm>
                <a:off x="7640100" y="4884604"/>
                <a:ext cx="63360" cy="222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1ED581-D31C-F6EF-D2F7-C42FAB8349B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31460" y="4875964"/>
                  <a:ext cx="81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5B7C2F-3F8F-E2B5-DF91-C6071C66111D}"/>
                    </a:ext>
                  </a:extLst>
                </p14:cNvPr>
                <p14:cNvContentPartPr/>
                <p14:nvPr/>
              </p14:nvContentPartPr>
              <p14:xfrm>
                <a:off x="7633620" y="4925644"/>
                <a:ext cx="645120" cy="18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5B7C2F-3F8F-E2B5-DF91-C6071C6611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24620" y="4917004"/>
                  <a:ext cx="662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0B5D63-8305-F1D2-F2A5-A4E0D7BB5F32}"/>
                    </a:ext>
                  </a:extLst>
                </p14:cNvPr>
                <p14:cNvContentPartPr/>
                <p14:nvPr/>
              </p14:nvContentPartPr>
              <p14:xfrm>
                <a:off x="6376500" y="5175844"/>
                <a:ext cx="1690920" cy="179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0B5D63-8305-F1D2-F2A5-A4E0D7BB5F3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67860" y="5166844"/>
                  <a:ext cx="170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2FDACCD-9CA2-38AE-ECF5-2C907ECAEA6D}"/>
                    </a:ext>
                  </a:extLst>
                </p14:cNvPr>
                <p14:cNvContentPartPr/>
                <p14:nvPr/>
              </p14:nvContentPartPr>
              <p14:xfrm>
                <a:off x="2581380" y="5277724"/>
                <a:ext cx="2819880" cy="184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2FDACCD-9CA2-38AE-ECF5-2C907ECAEA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72380" y="5268724"/>
                  <a:ext cx="2837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908185E-51EF-B2E1-1768-30F355552606}"/>
                    </a:ext>
                  </a:extLst>
                </p14:cNvPr>
                <p14:cNvContentPartPr/>
                <p14:nvPr/>
              </p14:nvContentPartPr>
              <p14:xfrm>
                <a:off x="5727420" y="4895044"/>
                <a:ext cx="914400" cy="60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908185E-51EF-B2E1-1768-30F35555260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18780" y="4886404"/>
                  <a:ext cx="9320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B76ADA-625C-B173-5830-D22709AFEFC6}"/>
                    </a:ext>
                  </a:extLst>
                </p14:cNvPr>
                <p14:cNvContentPartPr/>
                <p14:nvPr/>
              </p14:nvContentPartPr>
              <p14:xfrm>
                <a:off x="6164460" y="5850844"/>
                <a:ext cx="2205360" cy="443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B76ADA-625C-B173-5830-D22709AFEF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55820" y="5841844"/>
                  <a:ext cx="2223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FAF917-375D-B09D-290D-F0BEFA046CD5}"/>
                    </a:ext>
                  </a:extLst>
                </p14:cNvPr>
                <p14:cNvContentPartPr/>
                <p14:nvPr/>
              </p14:nvContentPartPr>
              <p14:xfrm>
                <a:off x="6103260" y="5887564"/>
                <a:ext cx="115200" cy="396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FAF917-375D-B09D-290D-F0BEFA046CD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94260" y="5878564"/>
                  <a:ext cx="132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398599-5493-CB77-4613-DB83BB6B8BBD}"/>
                    </a:ext>
                  </a:extLst>
                </p14:cNvPr>
                <p14:cNvContentPartPr/>
                <p14:nvPr/>
              </p14:nvContentPartPr>
              <p14:xfrm>
                <a:off x="6691500" y="5467444"/>
                <a:ext cx="178560" cy="403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398599-5493-CB77-4613-DB83BB6B8B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82860" y="5458444"/>
                  <a:ext cx="196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5F1937-3EAE-1B27-C71F-E815CD253985}"/>
                    </a:ext>
                  </a:extLst>
                </p14:cNvPr>
                <p14:cNvContentPartPr/>
                <p14:nvPr/>
              </p14:nvContentPartPr>
              <p14:xfrm>
                <a:off x="6925140" y="5478604"/>
                <a:ext cx="208440" cy="320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5F1937-3EAE-1B27-C71F-E815CD2539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16500" y="5469604"/>
                  <a:ext cx="226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155276-F971-0088-07C5-2C0D4D1804B7}"/>
                    </a:ext>
                  </a:extLst>
                </p14:cNvPr>
                <p14:cNvContentPartPr/>
                <p14:nvPr/>
              </p14:nvContentPartPr>
              <p14:xfrm>
                <a:off x="7227900" y="5663284"/>
                <a:ext cx="5292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155276-F971-0088-07C5-2C0D4D1804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19260" y="5654644"/>
                  <a:ext cx="70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31F76E4-7C80-4A3F-1538-CEDC41EE1190}"/>
                    </a:ext>
                  </a:extLst>
                </p14:cNvPr>
                <p14:cNvContentPartPr/>
                <p14:nvPr/>
              </p14:nvContentPartPr>
              <p14:xfrm>
                <a:off x="7303140" y="5543044"/>
                <a:ext cx="46800" cy="1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31F76E4-7C80-4A3F-1538-CEDC41EE11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94500" y="5534404"/>
                  <a:ext cx="6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F08C392-9E42-0B6B-F081-045A6B1E8CFC}"/>
                    </a:ext>
                  </a:extLst>
                </p14:cNvPr>
                <p14:cNvContentPartPr/>
                <p14:nvPr/>
              </p14:nvContentPartPr>
              <p14:xfrm>
                <a:off x="7373700" y="5644924"/>
                <a:ext cx="146160" cy="194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F08C392-9E42-0B6B-F081-045A6B1E8C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060" y="5636284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41E8B72-2E76-09F9-9094-CC4CDC6C50FF}"/>
                    </a:ext>
                  </a:extLst>
                </p14:cNvPr>
                <p14:cNvContentPartPr/>
                <p14:nvPr/>
              </p14:nvContentPartPr>
              <p14:xfrm>
                <a:off x="7549020" y="5494444"/>
                <a:ext cx="250560" cy="325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41E8B72-2E76-09F9-9094-CC4CDC6C50F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40020" y="5485444"/>
                  <a:ext cx="268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80E189B-08F5-373D-3E8B-0E48DEBDBF22}"/>
                    </a:ext>
                  </a:extLst>
                </p14:cNvPr>
                <p14:cNvContentPartPr/>
                <p14:nvPr/>
              </p14:nvContentPartPr>
              <p14:xfrm>
                <a:off x="7858620" y="5604964"/>
                <a:ext cx="540720" cy="23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80E189B-08F5-373D-3E8B-0E48DEBDBF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49620" y="5596324"/>
                  <a:ext cx="55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15E105-191D-DB8D-5453-390D16F2ED39}"/>
                    </a:ext>
                  </a:extLst>
                </p14:cNvPr>
                <p14:cNvContentPartPr/>
                <p14:nvPr/>
              </p14:nvContentPartPr>
              <p14:xfrm>
                <a:off x="8344620" y="5370964"/>
                <a:ext cx="410760" cy="650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15E105-191D-DB8D-5453-390D16F2ED3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35980" y="5361964"/>
                  <a:ext cx="4284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7F6ACED-578A-E7C2-E725-415070B7F248}"/>
                    </a:ext>
                  </a:extLst>
                </p14:cNvPr>
                <p14:cNvContentPartPr/>
                <p14:nvPr/>
              </p14:nvContentPartPr>
              <p14:xfrm>
                <a:off x="3030300" y="5623324"/>
                <a:ext cx="252000" cy="298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7F6ACED-578A-E7C2-E725-415070B7F2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21300" y="5614684"/>
                  <a:ext cx="269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299BBDD-1DDB-6359-9C07-15819B43D02B}"/>
                    </a:ext>
                  </a:extLst>
                </p14:cNvPr>
                <p14:cNvContentPartPr/>
                <p14:nvPr/>
              </p14:nvContentPartPr>
              <p14:xfrm>
                <a:off x="3366900" y="5663644"/>
                <a:ext cx="243720" cy="211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299BBDD-1DDB-6359-9C07-15819B43D02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57900" y="5655004"/>
                  <a:ext cx="261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036CE3-99F7-0F00-C921-461B08E4E164}"/>
                    </a:ext>
                  </a:extLst>
                </p14:cNvPr>
                <p14:cNvContentPartPr/>
                <p14:nvPr/>
              </p14:nvContentPartPr>
              <p14:xfrm>
                <a:off x="3592260" y="5665804"/>
                <a:ext cx="15120" cy="42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036CE3-99F7-0F00-C921-461B08E4E16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83260" y="5656804"/>
                  <a:ext cx="32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B74F4C-0011-A133-FDB7-76CA99251A54}"/>
                    </a:ext>
                  </a:extLst>
                </p14:cNvPr>
                <p14:cNvContentPartPr/>
                <p14:nvPr/>
              </p14:nvContentPartPr>
              <p14:xfrm>
                <a:off x="3628260" y="5724124"/>
                <a:ext cx="259560" cy="154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B74F4C-0011-A133-FDB7-76CA99251A5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19620" y="5715484"/>
                  <a:ext cx="277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55D0E8B-C15A-E34B-EE3B-E0017E1CBC83}"/>
                    </a:ext>
                  </a:extLst>
                </p14:cNvPr>
                <p14:cNvContentPartPr/>
                <p14:nvPr/>
              </p14:nvContentPartPr>
              <p14:xfrm>
                <a:off x="3917700" y="5751484"/>
                <a:ext cx="309960" cy="150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55D0E8B-C15A-E34B-EE3B-E0017E1CBC8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09060" y="5742844"/>
                  <a:ext cx="327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F4AFE86-7696-FEBE-EFE3-BAD55782BA42}"/>
                    </a:ext>
                  </a:extLst>
                </p14:cNvPr>
                <p14:cNvContentPartPr/>
                <p14:nvPr/>
              </p14:nvContentPartPr>
              <p14:xfrm>
                <a:off x="4151700" y="5501284"/>
                <a:ext cx="237240" cy="46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F4AFE86-7696-FEBE-EFE3-BAD55782BA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43060" y="5492644"/>
                  <a:ext cx="2548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B4EEA24-F3F6-496F-6BA9-DD4BBF3CDFA6}"/>
                    </a:ext>
                  </a:extLst>
                </p14:cNvPr>
                <p14:cNvContentPartPr/>
                <p14:nvPr/>
              </p14:nvContentPartPr>
              <p14:xfrm>
                <a:off x="3144780" y="6002044"/>
                <a:ext cx="1743120" cy="102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B4EEA24-F3F6-496F-6BA9-DD4BBF3CDFA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35780" y="5993044"/>
                  <a:ext cx="1760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C70EB6-D681-B197-A7B8-1FFFADF5D731}"/>
                    </a:ext>
                  </a:extLst>
                </p14:cNvPr>
                <p14:cNvContentPartPr/>
                <p14:nvPr/>
              </p14:nvContentPartPr>
              <p14:xfrm>
                <a:off x="6838740" y="5818444"/>
                <a:ext cx="1832400" cy="12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C70EB6-D681-B197-A7B8-1FFFADF5D73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29740" y="5809444"/>
                  <a:ext cx="18500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B677472-2EFF-A050-3102-7DE4C1537994}"/>
                  </a:ext>
                </a:extLst>
              </p14:cNvPr>
              <p14:cNvContentPartPr/>
              <p14:nvPr/>
            </p14:nvContentPartPr>
            <p14:xfrm>
              <a:off x="5003100" y="5685604"/>
              <a:ext cx="447840" cy="484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B677472-2EFF-A050-3102-7DE4C153799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994460" y="5676964"/>
                <a:ext cx="4654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D580471-1BD3-9A9A-DC66-85E98608C497}"/>
                  </a:ext>
                </a:extLst>
              </p14:cNvPr>
              <p14:cNvContentPartPr/>
              <p14:nvPr/>
            </p14:nvContentPartPr>
            <p14:xfrm>
              <a:off x="8520660" y="4991524"/>
              <a:ext cx="519480" cy="173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D580471-1BD3-9A9A-DC66-85E98608C49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511660" y="4982524"/>
                <a:ext cx="537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E7FC72A-7B37-D825-5FC4-82CCB9AE1ED1}"/>
                  </a:ext>
                </a:extLst>
              </p14:cNvPr>
              <p14:cNvContentPartPr/>
              <p14:nvPr/>
            </p14:nvContentPartPr>
            <p14:xfrm>
              <a:off x="9417780" y="4934644"/>
              <a:ext cx="878400" cy="241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E7FC72A-7B37-D825-5FC4-82CCB9AE1ED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408780" y="4925644"/>
                <a:ext cx="89604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6FDB2A3-737F-8CC0-2901-1FF363C4D72A}"/>
              </a:ext>
            </a:extLst>
          </p:cNvPr>
          <p:cNvGrpSpPr/>
          <p:nvPr/>
        </p:nvGrpSpPr>
        <p:grpSpPr>
          <a:xfrm>
            <a:off x="8917020" y="5658604"/>
            <a:ext cx="1546200" cy="307800"/>
            <a:chOff x="8917020" y="5658604"/>
            <a:chExt cx="154620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3039B0-CBB3-B813-8914-A7C7F58537CE}"/>
                    </a:ext>
                  </a:extLst>
                </p14:cNvPr>
                <p14:cNvContentPartPr/>
                <p14:nvPr/>
              </p14:nvContentPartPr>
              <p14:xfrm>
                <a:off x="8917020" y="5734564"/>
                <a:ext cx="296280" cy="125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3039B0-CBB3-B813-8914-A7C7F58537C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08020" y="5725564"/>
                  <a:ext cx="313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E711295-F81B-3E13-1780-D1852CA8B296}"/>
                    </a:ext>
                  </a:extLst>
                </p14:cNvPr>
                <p14:cNvContentPartPr/>
                <p14:nvPr/>
              </p14:nvContentPartPr>
              <p14:xfrm>
                <a:off x="9435780" y="5673364"/>
                <a:ext cx="178560" cy="293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E711295-F81B-3E13-1780-D1852CA8B2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27140" y="5664724"/>
                  <a:ext cx="196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5140CEF-107B-86D3-969F-105614D62D7E}"/>
                    </a:ext>
                  </a:extLst>
                </p14:cNvPr>
                <p14:cNvContentPartPr/>
                <p14:nvPr/>
              </p14:nvContentPartPr>
              <p14:xfrm>
                <a:off x="9771300" y="5658604"/>
                <a:ext cx="691920" cy="280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5140CEF-107B-86D3-969F-105614D62D7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62300" y="5649964"/>
                  <a:ext cx="70956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52D0DD5-DE1E-5A65-6062-BF102D07D497}"/>
                  </a:ext>
                </a:extLst>
              </p14:cNvPr>
              <p14:cNvContentPartPr/>
              <p14:nvPr/>
            </p14:nvContentPartPr>
            <p14:xfrm>
              <a:off x="2348100" y="4936444"/>
              <a:ext cx="271440" cy="187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52D0DD5-DE1E-5A65-6062-BF102D07D49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339100" y="4927444"/>
                <a:ext cx="2890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733922-D89F-1BE2-D833-6F8D7D54A31A}"/>
              </a:ext>
            </a:extLst>
          </p:cNvPr>
          <p:cNvGrpSpPr/>
          <p:nvPr/>
        </p:nvGrpSpPr>
        <p:grpSpPr>
          <a:xfrm>
            <a:off x="1083780" y="4842484"/>
            <a:ext cx="763920" cy="268920"/>
            <a:chOff x="1083780" y="4842484"/>
            <a:chExt cx="7639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7FDCB8D-C4AE-EFE3-3005-30E2B2E459DF}"/>
                    </a:ext>
                  </a:extLst>
                </p14:cNvPr>
                <p14:cNvContentPartPr/>
                <p14:nvPr/>
              </p14:nvContentPartPr>
              <p14:xfrm>
                <a:off x="1083780" y="4914124"/>
                <a:ext cx="192600" cy="197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7FDCB8D-C4AE-EFE3-3005-30E2B2E459D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4780" y="4905124"/>
                  <a:ext cx="210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CC95FE2-13A0-C80D-B143-FDAD3945D208}"/>
                    </a:ext>
                  </a:extLst>
                </p14:cNvPr>
                <p14:cNvContentPartPr/>
                <p14:nvPr/>
              </p14:nvContentPartPr>
              <p14:xfrm>
                <a:off x="1423980" y="4842484"/>
                <a:ext cx="423720" cy="253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CC95FE2-13A0-C80D-B143-FDAD3945D2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14980" y="4833844"/>
                  <a:ext cx="44136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85CB38-D36C-99B8-47BE-0C7954BA40A3}"/>
              </a:ext>
            </a:extLst>
          </p:cNvPr>
          <p:cNvGrpSpPr/>
          <p:nvPr/>
        </p:nvGrpSpPr>
        <p:grpSpPr>
          <a:xfrm>
            <a:off x="730620" y="5417044"/>
            <a:ext cx="1936080" cy="915480"/>
            <a:chOff x="730620" y="5417044"/>
            <a:chExt cx="1936080" cy="91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7D9EB1-74E1-5FAD-22A4-08279060CDDB}"/>
                    </a:ext>
                  </a:extLst>
                </p14:cNvPr>
                <p14:cNvContentPartPr/>
                <p14:nvPr/>
              </p14:nvContentPartPr>
              <p14:xfrm>
                <a:off x="847620" y="5802604"/>
                <a:ext cx="71280" cy="359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7D9EB1-74E1-5FAD-22A4-08279060CDD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8620" y="5793604"/>
                  <a:ext cx="88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74632-339E-D40C-AA98-2B43C9C4EDBC}"/>
                    </a:ext>
                  </a:extLst>
                </p14:cNvPr>
                <p14:cNvContentPartPr/>
                <p14:nvPr/>
              </p14:nvContentPartPr>
              <p14:xfrm>
                <a:off x="1025460" y="5777044"/>
                <a:ext cx="41400" cy="299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74632-339E-D40C-AA98-2B43C9C4EDB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6460" y="5768404"/>
                  <a:ext cx="59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992C4DE-D8FF-15FC-FC83-4C1F91D33E5C}"/>
                    </a:ext>
                  </a:extLst>
                </p14:cNvPr>
                <p14:cNvContentPartPr/>
                <p14:nvPr/>
              </p14:nvContentPartPr>
              <p14:xfrm>
                <a:off x="900180" y="5805124"/>
                <a:ext cx="816120" cy="280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992C4DE-D8FF-15FC-FC83-4C1F91D33E5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1540" y="5796124"/>
                  <a:ext cx="833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E7CA8EF-E177-41B2-B34A-BBEDBC4B1C0B}"/>
                    </a:ext>
                  </a:extLst>
                </p14:cNvPr>
                <p14:cNvContentPartPr/>
                <p14:nvPr/>
              </p14:nvContentPartPr>
              <p14:xfrm>
                <a:off x="1795860" y="6016084"/>
                <a:ext cx="5760" cy="21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E7CA8EF-E177-41B2-B34A-BBEDBC4B1C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787220" y="6007084"/>
                  <a:ext cx="23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AEC0521-5A2B-603E-E799-3F28DF920DC5}"/>
                    </a:ext>
                  </a:extLst>
                </p14:cNvPr>
                <p14:cNvContentPartPr/>
                <p14:nvPr/>
              </p14:nvContentPartPr>
              <p14:xfrm>
                <a:off x="1841580" y="5902324"/>
                <a:ext cx="151920" cy="151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AEC0521-5A2B-603E-E799-3F28DF920DC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32580" y="5893324"/>
                  <a:ext cx="169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2FF6723-2FC4-E7FA-7044-7C26A1808EE1}"/>
                    </a:ext>
                  </a:extLst>
                </p14:cNvPr>
                <p14:cNvContentPartPr/>
                <p14:nvPr/>
              </p14:nvContentPartPr>
              <p14:xfrm>
                <a:off x="730620" y="6202204"/>
                <a:ext cx="1936080" cy="130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2FF6723-2FC4-E7FA-7044-7C26A1808EE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1980" y="6193204"/>
                  <a:ext cx="1953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8D897F1-2AFC-3827-5E1A-BEC955399CC1}"/>
                    </a:ext>
                  </a:extLst>
                </p14:cNvPr>
                <p14:cNvContentPartPr/>
                <p14:nvPr/>
              </p14:nvContentPartPr>
              <p14:xfrm>
                <a:off x="2182500" y="5738164"/>
                <a:ext cx="282600" cy="186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8D897F1-2AFC-3827-5E1A-BEC955399CC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73860" y="5729164"/>
                  <a:ext cx="300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AA7A328-B0B0-0F77-7266-77665578633F}"/>
                    </a:ext>
                  </a:extLst>
                </p14:cNvPr>
                <p14:cNvContentPartPr/>
                <p14:nvPr/>
              </p14:nvContentPartPr>
              <p14:xfrm>
                <a:off x="1004940" y="5651044"/>
                <a:ext cx="13320" cy="1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AA7A328-B0B0-0F77-7266-77665578633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6300" y="5642404"/>
                  <a:ext cx="30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FE19FBD-2E3F-06B4-8B36-B10A7C09BF7F}"/>
                    </a:ext>
                  </a:extLst>
                </p14:cNvPr>
                <p14:cNvContentPartPr/>
                <p14:nvPr/>
              </p14:nvContentPartPr>
              <p14:xfrm>
                <a:off x="1004580" y="5437924"/>
                <a:ext cx="160920" cy="30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FE19FBD-2E3F-06B4-8B36-B10A7C09BF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5940" y="5428924"/>
                  <a:ext cx="178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047ABF6-4993-81D4-2ECA-96257B7DEF23}"/>
                    </a:ext>
                  </a:extLst>
                </p14:cNvPr>
                <p14:cNvContentPartPr/>
                <p14:nvPr/>
              </p14:nvContentPartPr>
              <p14:xfrm>
                <a:off x="1314180" y="5417044"/>
                <a:ext cx="4507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047ABF6-4993-81D4-2ECA-96257B7DEF2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05180" y="5408044"/>
                  <a:ext cx="4683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D255B7D-3C28-1EEB-44E5-339222488866}"/>
              </a:ext>
            </a:extLst>
          </p:cNvPr>
          <p:cNvGrpSpPr/>
          <p:nvPr/>
        </p:nvGrpSpPr>
        <p:grpSpPr>
          <a:xfrm>
            <a:off x="9248940" y="6304444"/>
            <a:ext cx="1027800" cy="493920"/>
            <a:chOff x="9248940" y="6304444"/>
            <a:chExt cx="10278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F806380-C59A-4D14-7365-58984E5D180D}"/>
                    </a:ext>
                  </a:extLst>
                </p14:cNvPr>
                <p14:cNvContentPartPr/>
                <p14:nvPr/>
              </p14:nvContentPartPr>
              <p14:xfrm>
                <a:off x="9248940" y="6304444"/>
                <a:ext cx="962280" cy="255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F806380-C59A-4D14-7365-58984E5D18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39940" y="6295804"/>
                  <a:ext cx="9799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0ECE1A-DABD-0852-F21A-C427B3391B7A}"/>
                    </a:ext>
                  </a:extLst>
                </p14:cNvPr>
                <p14:cNvContentPartPr/>
                <p14:nvPr/>
              </p14:nvContentPartPr>
              <p14:xfrm>
                <a:off x="9291420" y="6665524"/>
                <a:ext cx="985320" cy="70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0ECE1A-DABD-0852-F21A-C427B3391B7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282780" y="6656884"/>
                  <a:ext cx="1002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E3D9626-4658-7850-1CDD-FCB13EF5F05A}"/>
                    </a:ext>
                  </a:extLst>
                </p14:cNvPr>
                <p14:cNvContentPartPr/>
                <p14:nvPr/>
              </p14:nvContentPartPr>
              <p14:xfrm>
                <a:off x="9306540" y="6711964"/>
                <a:ext cx="954000" cy="86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E3D9626-4658-7850-1CDD-FCB13EF5F05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297540" y="6703324"/>
                  <a:ext cx="9716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DE3C770-4A00-A511-8E20-2F6F891568FE}"/>
              </a:ext>
            </a:extLst>
          </p:cNvPr>
          <p:cNvGrpSpPr/>
          <p:nvPr/>
        </p:nvGrpSpPr>
        <p:grpSpPr>
          <a:xfrm>
            <a:off x="3072780" y="6381124"/>
            <a:ext cx="2315160" cy="476640"/>
            <a:chOff x="3072780" y="6381124"/>
            <a:chExt cx="231516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CBBEB63-BBA5-C6ED-0D43-460268B07A43}"/>
                    </a:ext>
                  </a:extLst>
                </p14:cNvPr>
                <p14:cNvContentPartPr/>
                <p14:nvPr/>
              </p14:nvContentPartPr>
              <p14:xfrm>
                <a:off x="3292020" y="6408844"/>
                <a:ext cx="10080" cy="16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CBBEB63-BBA5-C6ED-0D43-460268B07A4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283380" y="6399844"/>
                  <a:ext cx="27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A7C743C-3631-52AF-89A0-8DDBB14D42C3}"/>
                    </a:ext>
                  </a:extLst>
                </p14:cNvPr>
                <p14:cNvContentPartPr/>
                <p14:nvPr/>
              </p14:nvContentPartPr>
              <p14:xfrm>
                <a:off x="3139020" y="6403804"/>
                <a:ext cx="556560" cy="244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A7C743C-3631-52AF-89A0-8DDBB14D42C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30020" y="6394804"/>
                  <a:ext cx="574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ADB3EE-8673-BA52-CBF9-A447028F5E5F}"/>
                    </a:ext>
                  </a:extLst>
                </p14:cNvPr>
                <p14:cNvContentPartPr/>
                <p14:nvPr/>
              </p14:nvContentPartPr>
              <p14:xfrm>
                <a:off x="4725540" y="6382564"/>
                <a:ext cx="662400" cy="411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ADB3EE-8673-BA52-CBF9-A447028F5E5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16900" y="6373564"/>
                  <a:ext cx="6800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DEC048-644A-CAEE-8384-41D4D40804A7}"/>
                    </a:ext>
                  </a:extLst>
                </p14:cNvPr>
                <p14:cNvContentPartPr/>
                <p14:nvPr/>
              </p14:nvContentPartPr>
              <p14:xfrm>
                <a:off x="4886820" y="6381124"/>
                <a:ext cx="438480" cy="389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DEC048-644A-CAEE-8384-41D4D40804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78180" y="6372124"/>
                  <a:ext cx="456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DE9511A-E834-1209-12B6-C2BC1961D3AF}"/>
                    </a:ext>
                  </a:extLst>
                </p14:cNvPr>
                <p14:cNvContentPartPr/>
                <p14:nvPr/>
              </p14:nvContentPartPr>
              <p14:xfrm>
                <a:off x="4895100" y="6414244"/>
                <a:ext cx="484920" cy="345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DE9511A-E834-1209-12B6-C2BC1961D3A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86460" y="6405244"/>
                  <a:ext cx="502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C56EF1B-4AF2-857B-0384-0019DD9DBDF9}"/>
                    </a:ext>
                  </a:extLst>
                </p14:cNvPr>
                <p14:cNvContentPartPr/>
                <p14:nvPr/>
              </p14:nvContentPartPr>
              <p14:xfrm>
                <a:off x="3072780" y="6707284"/>
                <a:ext cx="150048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C56EF1B-4AF2-857B-0384-0019DD9DBDF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063780" y="6698644"/>
                  <a:ext cx="151812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343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D77E-9AA2-AFD8-EC93-A801857C4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4368CC-FDA8-4EF2-6183-5756709AE356}"/>
              </a:ext>
            </a:extLst>
          </p:cNvPr>
          <p:cNvGrpSpPr/>
          <p:nvPr/>
        </p:nvGrpSpPr>
        <p:grpSpPr>
          <a:xfrm>
            <a:off x="597060" y="395044"/>
            <a:ext cx="1132560" cy="313560"/>
            <a:chOff x="597060" y="395044"/>
            <a:chExt cx="11325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85C344-CE93-3C12-FA98-0F8D4A6B59E8}"/>
                    </a:ext>
                  </a:extLst>
                </p14:cNvPr>
                <p14:cNvContentPartPr/>
                <p14:nvPr/>
              </p14:nvContentPartPr>
              <p14:xfrm>
                <a:off x="804420" y="395044"/>
                <a:ext cx="31680" cy="28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85C344-CE93-3C12-FA98-0F8D4A6B59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80" y="386404"/>
                  <a:ext cx="49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B114F6-1946-5F49-341A-E39533003FD9}"/>
                    </a:ext>
                  </a:extLst>
                </p14:cNvPr>
                <p14:cNvContentPartPr/>
                <p14:nvPr/>
              </p14:nvContentPartPr>
              <p14:xfrm>
                <a:off x="597060" y="405844"/>
                <a:ext cx="373320" cy="12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B114F6-1946-5F49-341A-E39533003F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60" y="396844"/>
                  <a:ext cx="390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B30623-5BE6-E504-6917-FF05BAC5AF33}"/>
                    </a:ext>
                  </a:extLst>
                </p14:cNvPr>
                <p14:cNvContentPartPr/>
                <p14:nvPr/>
              </p14:nvContentPartPr>
              <p14:xfrm>
                <a:off x="999180" y="526444"/>
                <a:ext cx="12960" cy="18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B30623-5BE6-E504-6917-FF05BAC5AF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180" y="517444"/>
                  <a:ext cx="30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1FED99-F73B-9308-5A76-AB808DB17D4D}"/>
                    </a:ext>
                  </a:extLst>
                </p14:cNvPr>
                <p14:cNvContentPartPr/>
                <p14:nvPr/>
              </p14:nvContentPartPr>
              <p14:xfrm>
                <a:off x="973980" y="464524"/>
                <a:ext cx="30600" cy="5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1FED99-F73B-9308-5A76-AB808DB17D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5340" y="455884"/>
                  <a:ext cx="48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25AC13-C809-3AF4-3EC3-1FEDC53E1476}"/>
                    </a:ext>
                  </a:extLst>
                </p14:cNvPr>
                <p14:cNvContentPartPr/>
                <p14:nvPr/>
              </p14:nvContentPartPr>
              <p14:xfrm>
                <a:off x="1139220" y="552004"/>
                <a:ext cx="590400" cy="13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25AC13-C809-3AF4-3EC3-1FEDC53E14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0580" y="543364"/>
                  <a:ext cx="6080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C7AEEC-905E-A9E9-24D0-CBA3F9FFF237}"/>
              </a:ext>
            </a:extLst>
          </p:cNvPr>
          <p:cNvGrpSpPr/>
          <p:nvPr/>
        </p:nvGrpSpPr>
        <p:grpSpPr>
          <a:xfrm>
            <a:off x="2165220" y="386764"/>
            <a:ext cx="4569480" cy="878040"/>
            <a:chOff x="2165220" y="386764"/>
            <a:chExt cx="4569480" cy="8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123FCD-42BB-AD47-1A1A-06DA1D3FE0D4}"/>
                    </a:ext>
                  </a:extLst>
                </p14:cNvPr>
                <p14:cNvContentPartPr/>
                <p14:nvPr/>
              </p14:nvContentPartPr>
              <p14:xfrm>
                <a:off x="2165220" y="488644"/>
                <a:ext cx="207000" cy="18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123FCD-42BB-AD47-1A1A-06DA1D3FE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6220" y="480004"/>
                  <a:ext cx="224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222425-D218-2450-2DCD-F6121F670F7C}"/>
                    </a:ext>
                  </a:extLst>
                </p14:cNvPr>
                <p14:cNvContentPartPr/>
                <p14:nvPr/>
              </p14:nvContentPartPr>
              <p14:xfrm>
                <a:off x="2465820" y="554164"/>
                <a:ext cx="506520" cy="38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222425-D218-2450-2DCD-F6121F670F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6820" y="545164"/>
                  <a:ext cx="524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CEC2C3-A2EE-0815-1472-E2EE05109CC1}"/>
                    </a:ext>
                  </a:extLst>
                </p14:cNvPr>
                <p14:cNvContentPartPr/>
                <p14:nvPr/>
              </p14:nvContentPartPr>
              <p14:xfrm>
                <a:off x="2956140" y="502324"/>
                <a:ext cx="436680" cy="20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CEC2C3-A2EE-0815-1472-E2EE05109C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7140" y="493324"/>
                  <a:ext cx="454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8A193A-50F5-E9D7-9782-D2A1618C1B68}"/>
                    </a:ext>
                  </a:extLst>
                </p14:cNvPr>
                <p14:cNvContentPartPr/>
                <p14:nvPr/>
              </p14:nvContentPartPr>
              <p14:xfrm>
                <a:off x="3442500" y="597364"/>
                <a:ext cx="260280" cy="9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8A193A-50F5-E9D7-9782-D2A1618C1B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3500" y="588364"/>
                  <a:ext cx="277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633297-6F65-01BA-E4E3-56A740A88FD5}"/>
                    </a:ext>
                  </a:extLst>
                </p14:cNvPr>
                <p14:cNvContentPartPr/>
                <p14:nvPr/>
              </p14:nvContentPartPr>
              <p14:xfrm>
                <a:off x="3668220" y="421324"/>
                <a:ext cx="14040" cy="6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633297-6F65-01BA-E4E3-56A740A88F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9580" y="412324"/>
                  <a:ext cx="31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A3C851-6FC0-B463-100D-0739A815543F}"/>
                    </a:ext>
                  </a:extLst>
                </p14:cNvPr>
                <p14:cNvContentPartPr/>
                <p14:nvPr/>
              </p14:nvContentPartPr>
              <p14:xfrm>
                <a:off x="3804660" y="386764"/>
                <a:ext cx="46440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A3C851-6FC0-B463-100D-0739A81554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6020" y="377764"/>
                  <a:ext cx="4820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DCAF4B-89B3-447F-22E5-F501957AA5FD}"/>
                    </a:ext>
                  </a:extLst>
                </p14:cNvPr>
                <p14:cNvContentPartPr/>
                <p14:nvPr/>
              </p14:nvContentPartPr>
              <p14:xfrm>
                <a:off x="4532580" y="410524"/>
                <a:ext cx="33840" cy="308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DCAF4B-89B3-447F-22E5-F501957AA5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3940" y="401524"/>
                  <a:ext cx="5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A6095E-8401-91DB-3DBF-A87A6F04C686}"/>
                    </a:ext>
                  </a:extLst>
                </p14:cNvPr>
                <p14:cNvContentPartPr/>
                <p14:nvPr/>
              </p14:nvContentPartPr>
              <p14:xfrm>
                <a:off x="4499100" y="441484"/>
                <a:ext cx="341640" cy="266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A6095E-8401-91DB-3DBF-A87A6F04C6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90460" y="432844"/>
                  <a:ext cx="359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8EF64C-7A31-7F37-E98A-61819178A561}"/>
                    </a:ext>
                  </a:extLst>
                </p14:cNvPr>
                <p14:cNvContentPartPr/>
                <p14:nvPr/>
              </p14:nvContentPartPr>
              <p14:xfrm>
                <a:off x="4937220" y="573244"/>
                <a:ext cx="71640" cy="39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8EF64C-7A31-7F37-E98A-61819178A5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8220" y="564604"/>
                  <a:ext cx="89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5983C-18F5-2A26-CD8D-FDFD29EE2B68}"/>
                    </a:ext>
                  </a:extLst>
                </p14:cNvPr>
                <p14:cNvContentPartPr/>
                <p14:nvPr/>
              </p14:nvContentPartPr>
              <p14:xfrm>
                <a:off x="4919220" y="567844"/>
                <a:ext cx="272520" cy="11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5983C-18F5-2A26-CD8D-FDFD29EE2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0220" y="559204"/>
                  <a:ext cx="29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D3D398-A554-CA70-D738-D97C74A36BBC}"/>
                    </a:ext>
                  </a:extLst>
                </p14:cNvPr>
                <p14:cNvContentPartPr/>
                <p14:nvPr/>
              </p14:nvContentPartPr>
              <p14:xfrm>
                <a:off x="5254380" y="589444"/>
                <a:ext cx="208080" cy="108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D3D398-A554-CA70-D738-D97C74A36B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45380" y="580444"/>
                  <a:ext cx="225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C3452-E9EA-EAE5-29E4-BF8390567FEE}"/>
                    </a:ext>
                  </a:extLst>
                </p14:cNvPr>
                <p14:cNvContentPartPr/>
                <p14:nvPr/>
              </p14:nvContentPartPr>
              <p14:xfrm>
                <a:off x="5552460" y="480724"/>
                <a:ext cx="466200" cy="2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C3452-E9EA-EAE5-29E4-BF8390567F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3460" y="471724"/>
                  <a:ext cx="483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A5E24D-D190-576C-494B-E86A7A8CBF4A}"/>
                    </a:ext>
                  </a:extLst>
                </p14:cNvPr>
                <p14:cNvContentPartPr/>
                <p14:nvPr/>
              </p14:nvContentPartPr>
              <p14:xfrm>
                <a:off x="6386220" y="535804"/>
                <a:ext cx="348480" cy="18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A5E24D-D190-576C-494B-E86A7A8CBF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77580" y="527164"/>
                  <a:ext cx="36612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4D1931-413A-5E8D-109A-8BAADE743BF0}"/>
                  </a:ext>
                </a:extLst>
              </p14:cNvPr>
              <p14:cNvContentPartPr/>
              <p14:nvPr/>
            </p14:nvContentPartPr>
            <p14:xfrm>
              <a:off x="7218540" y="466684"/>
              <a:ext cx="1253880" cy="32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4D1931-413A-5E8D-109A-8BAADE743B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9540" y="458044"/>
                <a:ext cx="12715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6305044-68DD-9616-7A0A-DCDFA910D0AE}"/>
              </a:ext>
            </a:extLst>
          </p:cNvPr>
          <p:cNvGrpSpPr/>
          <p:nvPr/>
        </p:nvGrpSpPr>
        <p:grpSpPr>
          <a:xfrm>
            <a:off x="8926020" y="374524"/>
            <a:ext cx="1673640" cy="316440"/>
            <a:chOff x="8926020" y="374524"/>
            <a:chExt cx="167364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493AEA-9FCF-FC15-85F6-C36D991F54DB}"/>
                    </a:ext>
                  </a:extLst>
                </p14:cNvPr>
                <p14:cNvContentPartPr/>
                <p14:nvPr/>
              </p14:nvContentPartPr>
              <p14:xfrm>
                <a:off x="8926020" y="419164"/>
                <a:ext cx="163800" cy="23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493AEA-9FCF-FC15-85F6-C36D991F54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17380" y="410164"/>
                  <a:ext cx="181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5D0D3F-8C2A-7ED5-1F3E-EB7D8036D415}"/>
                    </a:ext>
                  </a:extLst>
                </p14:cNvPr>
                <p14:cNvContentPartPr/>
                <p14:nvPr/>
              </p14:nvContentPartPr>
              <p14:xfrm>
                <a:off x="9121500" y="546604"/>
                <a:ext cx="271800" cy="10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5D0D3F-8C2A-7ED5-1F3E-EB7D8036D4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12860" y="537964"/>
                  <a:ext cx="289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6399A7-8F9E-A202-614A-2B08942B9CC7}"/>
                    </a:ext>
                  </a:extLst>
                </p14:cNvPr>
                <p14:cNvContentPartPr/>
                <p14:nvPr/>
              </p14:nvContentPartPr>
              <p14:xfrm>
                <a:off x="9341100" y="394324"/>
                <a:ext cx="28800" cy="8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6399A7-8F9E-A202-614A-2B08942B9C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32100" y="385324"/>
                  <a:ext cx="46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CDDB8E-2A32-E04B-2934-84FC46FB28E6}"/>
                    </a:ext>
                  </a:extLst>
                </p14:cNvPr>
                <p14:cNvContentPartPr/>
                <p14:nvPr/>
              </p14:nvContentPartPr>
              <p14:xfrm>
                <a:off x="9477540" y="374524"/>
                <a:ext cx="69120" cy="31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CDDB8E-2A32-E04B-2934-84FC46FB28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68540" y="365884"/>
                  <a:ext cx="86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E8C859-73A8-8E54-9EA6-5D4B116474B8}"/>
                    </a:ext>
                  </a:extLst>
                </p14:cNvPr>
                <p14:cNvContentPartPr/>
                <p14:nvPr/>
              </p14:nvContentPartPr>
              <p14:xfrm>
                <a:off x="9439020" y="589444"/>
                <a:ext cx="254880" cy="6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E8C859-73A8-8E54-9EA6-5D4B116474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30020" y="580804"/>
                  <a:ext cx="272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7AF775-ACFF-E6FA-A5BE-4AB79B09D1F8}"/>
                    </a:ext>
                  </a:extLst>
                </p14:cNvPr>
                <p14:cNvContentPartPr/>
                <p14:nvPr/>
              </p14:nvContentPartPr>
              <p14:xfrm>
                <a:off x="9735300" y="571084"/>
                <a:ext cx="159120" cy="9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7AF775-ACFF-E6FA-A5BE-4AB79B09D1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6300" y="562084"/>
                  <a:ext cx="176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C0C94E-640F-0EBF-0807-2702DB0F4B09}"/>
                    </a:ext>
                  </a:extLst>
                </p14:cNvPr>
                <p14:cNvContentPartPr/>
                <p14:nvPr/>
              </p14:nvContentPartPr>
              <p14:xfrm>
                <a:off x="9925740" y="571804"/>
                <a:ext cx="59400" cy="9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C0C94E-640F-0EBF-0807-2702DB0F4B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6740" y="562804"/>
                  <a:ext cx="77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4FAAFE-0B98-C237-D150-74DB17579FE9}"/>
                    </a:ext>
                  </a:extLst>
                </p14:cNvPr>
                <p14:cNvContentPartPr/>
                <p14:nvPr/>
              </p14:nvContentPartPr>
              <p14:xfrm>
                <a:off x="9959940" y="503044"/>
                <a:ext cx="35640" cy="24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4FAAFE-0B98-C237-D150-74DB17579F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51300" y="49404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7479A-35A3-C442-D0EC-D26BD25FF4D0}"/>
                    </a:ext>
                  </a:extLst>
                </p14:cNvPr>
                <p14:cNvContentPartPr/>
                <p14:nvPr/>
              </p14:nvContentPartPr>
              <p14:xfrm>
                <a:off x="10132380" y="543004"/>
                <a:ext cx="467280" cy="125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7479A-35A3-C442-D0EC-D26BD25FF4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23740" y="534364"/>
                  <a:ext cx="4849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9E406F-294F-C45D-7F68-E2BC382D3832}"/>
              </a:ext>
            </a:extLst>
          </p:cNvPr>
          <p:cNvGrpSpPr/>
          <p:nvPr/>
        </p:nvGrpSpPr>
        <p:grpSpPr>
          <a:xfrm>
            <a:off x="520740" y="1361644"/>
            <a:ext cx="471240" cy="389520"/>
            <a:chOff x="520740" y="1361644"/>
            <a:chExt cx="47124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C8E21C-55B0-545B-C5A0-A75F2482988D}"/>
                    </a:ext>
                  </a:extLst>
                </p14:cNvPr>
                <p14:cNvContentPartPr/>
                <p14:nvPr/>
              </p14:nvContentPartPr>
              <p14:xfrm>
                <a:off x="783900" y="1520404"/>
                <a:ext cx="22320" cy="11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C8E21C-55B0-545B-C5A0-A75F248298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5260" y="1511404"/>
                  <a:ext cx="3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07A887-7CC9-59F7-46F8-55875721BAA6}"/>
                    </a:ext>
                  </a:extLst>
                </p14:cNvPr>
                <p14:cNvContentPartPr/>
                <p14:nvPr/>
              </p14:nvContentPartPr>
              <p14:xfrm>
                <a:off x="520740" y="1361644"/>
                <a:ext cx="471240" cy="389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07A887-7CC9-59F7-46F8-55875721BA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1740" y="1353004"/>
                  <a:ext cx="48888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FA0D6C-117A-A281-067B-017771952626}"/>
              </a:ext>
            </a:extLst>
          </p:cNvPr>
          <p:cNvGrpSpPr/>
          <p:nvPr/>
        </p:nvGrpSpPr>
        <p:grpSpPr>
          <a:xfrm>
            <a:off x="1661580" y="1293244"/>
            <a:ext cx="2150280" cy="361440"/>
            <a:chOff x="1661580" y="1293244"/>
            <a:chExt cx="21502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2EC833-1313-0A42-A424-5D620D98AEC2}"/>
                    </a:ext>
                  </a:extLst>
                </p14:cNvPr>
                <p14:cNvContentPartPr/>
                <p14:nvPr/>
              </p14:nvContentPartPr>
              <p14:xfrm>
                <a:off x="1689660" y="1362724"/>
                <a:ext cx="12600" cy="291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2EC833-1313-0A42-A424-5D620D98AE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1020" y="1353724"/>
                  <a:ext cx="30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AC1D89-9157-FF1F-6AFD-C91DAEFF18B6}"/>
                    </a:ext>
                  </a:extLst>
                </p14:cNvPr>
                <p14:cNvContentPartPr/>
                <p14:nvPr/>
              </p14:nvContentPartPr>
              <p14:xfrm>
                <a:off x="1760940" y="1338964"/>
                <a:ext cx="71280" cy="29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AC1D89-9157-FF1F-6AFD-C91DAEFF18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1940" y="1329964"/>
                  <a:ext cx="88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5AAB8-6A54-6801-C582-67DDC430F8AE}"/>
                    </a:ext>
                  </a:extLst>
                </p14:cNvPr>
                <p14:cNvContentPartPr/>
                <p14:nvPr/>
              </p14:nvContentPartPr>
              <p14:xfrm>
                <a:off x="1661580" y="1564684"/>
                <a:ext cx="249840" cy="43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5AAB8-6A54-6801-C582-67DDC430F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2940" y="1555684"/>
                  <a:ext cx="26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B6B2E2-F5FD-9ED1-5181-A328F68CFBCD}"/>
                    </a:ext>
                  </a:extLst>
                </p14:cNvPr>
                <p14:cNvContentPartPr/>
                <p14:nvPr/>
              </p14:nvContentPartPr>
              <p14:xfrm>
                <a:off x="1952460" y="1484404"/>
                <a:ext cx="229680" cy="13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B6B2E2-F5FD-9ED1-5181-A328F68CFB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3820" y="1475404"/>
                  <a:ext cx="247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BEC049-94EE-00A6-7017-727C719FB484}"/>
                    </a:ext>
                  </a:extLst>
                </p14:cNvPr>
                <p14:cNvContentPartPr/>
                <p14:nvPr/>
              </p14:nvContentPartPr>
              <p14:xfrm>
                <a:off x="2178540" y="1512484"/>
                <a:ext cx="243720" cy="91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BEC049-94EE-00A6-7017-727C719FB4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69900" y="1503484"/>
                  <a:ext cx="261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49C5D4-6560-0AE4-A728-597D08D28451}"/>
                    </a:ext>
                  </a:extLst>
                </p14:cNvPr>
                <p14:cNvContentPartPr/>
                <p14:nvPr/>
              </p14:nvContentPartPr>
              <p14:xfrm>
                <a:off x="2461140" y="1293244"/>
                <a:ext cx="267840" cy="343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49C5D4-6560-0AE4-A728-597D08D284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2140" y="1284604"/>
                  <a:ext cx="285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88CA26-3B84-0C52-4540-CC4F1FB5BA82}"/>
                    </a:ext>
                  </a:extLst>
                </p14:cNvPr>
                <p14:cNvContentPartPr/>
                <p14:nvPr/>
              </p14:nvContentPartPr>
              <p14:xfrm>
                <a:off x="2650860" y="1333204"/>
                <a:ext cx="317880" cy="22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88CA26-3B84-0C52-4540-CC4F1FB5BA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41860" y="1324564"/>
                  <a:ext cx="335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F091BA-D25C-8356-726D-B0A346D04C41}"/>
                    </a:ext>
                  </a:extLst>
                </p14:cNvPr>
                <p14:cNvContentPartPr/>
                <p14:nvPr/>
              </p14:nvContentPartPr>
              <p14:xfrm>
                <a:off x="3098700" y="1406644"/>
                <a:ext cx="713160" cy="17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F091BA-D25C-8356-726D-B0A346D04C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0060" y="1398004"/>
                  <a:ext cx="73080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D98722-5FD9-EB84-F1B5-7E6FC959E157}"/>
              </a:ext>
            </a:extLst>
          </p:cNvPr>
          <p:cNvGrpSpPr/>
          <p:nvPr/>
        </p:nvGrpSpPr>
        <p:grpSpPr>
          <a:xfrm>
            <a:off x="4242780" y="1279924"/>
            <a:ext cx="1586880" cy="372240"/>
            <a:chOff x="4242780" y="1279924"/>
            <a:chExt cx="158688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7C7E0A-CAD4-A0E0-1CDB-005BB8762620}"/>
                    </a:ext>
                  </a:extLst>
                </p14:cNvPr>
                <p14:cNvContentPartPr/>
                <p14:nvPr/>
              </p14:nvContentPartPr>
              <p14:xfrm>
                <a:off x="4242780" y="1279924"/>
                <a:ext cx="342000" cy="37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7C7E0A-CAD4-A0E0-1CDB-005BB87626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33780" y="1271284"/>
                  <a:ext cx="359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784FF8-67BC-B728-E0FB-FB1279831DD4}"/>
                    </a:ext>
                  </a:extLst>
                </p14:cNvPr>
                <p14:cNvContentPartPr/>
                <p14:nvPr/>
              </p14:nvContentPartPr>
              <p14:xfrm>
                <a:off x="4601340" y="1441564"/>
                <a:ext cx="620280" cy="171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784FF8-67BC-B728-E0FB-FB1279831D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2700" y="1432924"/>
                  <a:ext cx="637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767924-B6AE-8D54-FA99-99488E8DAF96}"/>
                    </a:ext>
                  </a:extLst>
                </p14:cNvPr>
                <p14:cNvContentPartPr/>
                <p14:nvPr/>
              </p14:nvContentPartPr>
              <p14:xfrm>
                <a:off x="5257980" y="1464964"/>
                <a:ext cx="133200" cy="11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767924-B6AE-8D54-FA99-99488E8DAF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48980" y="1456324"/>
                  <a:ext cx="150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E06601-09C8-2D7D-B31D-DBAE1288F48C}"/>
                    </a:ext>
                  </a:extLst>
                </p14:cNvPr>
                <p14:cNvContentPartPr/>
                <p14:nvPr/>
              </p14:nvContentPartPr>
              <p14:xfrm>
                <a:off x="5417100" y="1419964"/>
                <a:ext cx="412560" cy="209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E06601-09C8-2D7D-B31D-DBAE1288F4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8460" y="1410964"/>
                  <a:ext cx="4302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713060-E21B-CF63-634B-2908E6AE415E}"/>
              </a:ext>
            </a:extLst>
          </p:cNvPr>
          <p:cNvGrpSpPr/>
          <p:nvPr/>
        </p:nvGrpSpPr>
        <p:grpSpPr>
          <a:xfrm>
            <a:off x="593460" y="2214844"/>
            <a:ext cx="414360" cy="453600"/>
            <a:chOff x="593460" y="2214844"/>
            <a:chExt cx="41436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95733F-4B85-967A-14B1-A93F900EFB1A}"/>
                    </a:ext>
                  </a:extLst>
                </p14:cNvPr>
                <p14:cNvContentPartPr/>
                <p14:nvPr/>
              </p14:nvContentPartPr>
              <p14:xfrm>
                <a:off x="714420" y="2310964"/>
                <a:ext cx="189000" cy="23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95733F-4B85-967A-14B1-A93F900EF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5780" y="2302324"/>
                  <a:ext cx="20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BF222B-6B37-FD78-96A3-A9776599843E}"/>
                    </a:ext>
                  </a:extLst>
                </p14:cNvPr>
                <p14:cNvContentPartPr/>
                <p14:nvPr/>
              </p14:nvContentPartPr>
              <p14:xfrm>
                <a:off x="593460" y="2214844"/>
                <a:ext cx="414360" cy="45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BF222B-6B37-FD78-96A3-A977659984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460" y="2205844"/>
                  <a:ext cx="4320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3ED275-47D2-22B9-A3C0-2D9BD8550A6D}"/>
              </a:ext>
            </a:extLst>
          </p:cNvPr>
          <p:cNvGrpSpPr/>
          <p:nvPr/>
        </p:nvGrpSpPr>
        <p:grpSpPr>
          <a:xfrm>
            <a:off x="1656540" y="2182084"/>
            <a:ext cx="1936800" cy="455760"/>
            <a:chOff x="1656540" y="2182084"/>
            <a:chExt cx="19368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AAD98-3D61-A92C-A938-FCC75C94F55F}"/>
                    </a:ext>
                  </a:extLst>
                </p14:cNvPr>
                <p14:cNvContentPartPr/>
                <p14:nvPr/>
              </p14:nvContentPartPr>
              <p14:xfrm>
                <a:off x="1656540" y="2182084"/>
                <a:ext cx="166680" cy="347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AAD98-3D61-A92C-A938-FCC75C94F5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47540" y="2173084"/>
                  <a:ext cx="184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F746C0-FE8F-B91A-8BC4-7E57FD2D6817}"/>
                    </a:ext>
                  </a:extLst>
                </p14:cNvPr>
                <p14:cNvContentPartPr/>
                <p14:nvPr/>
              </p14:nvContentPartPr>
              <p14:xfrm>
                <a:off x="1905660" y="2238244"/>
                <a:ext cx="797760" cy="399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F746C0-FE8F-B91A-8BC4-7E57FD2D68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97020" y="2229244"/>
                  <a:ext cx="8154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EF8FB9-F2FA-1147-241D-0246147B3DAA}"/>
                    </a:ext>
                  </a:extLst>
                </p14:cNvPr>
                <p14:cNvContentPartPr/>
                <p14:nvPr/>
              </p14:nvContentPartPr>
              <p14:xfrm>
                <a:off x="2489580" y="2289364"/>
                <a:ext cx="345960" cy="26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EF8FB9-F2FA-1147-241D-0246147B3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0940" y="2280724"/>
                  <a:ext cx="36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D297EB-3C50-CB8A-3593-E143D6C60250}"/>
                    </a:ext>
                  </a:extLst>
                </p14:cNvPr>
                <p14:cNvContentPartPr/>
                <p14:nvPr/>
              </p14:nvContentPartPr>
              <p14:xfrm>
                <a:off x="2926620" y="2375764"/>
                <a:ext cx="173880" cy="167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D297EB-3C50-CB8A-3593-E143D6C602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7620" y="2366764"/>
                  <a:ext cx="191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97FAD-3D0B-79BC-FC13-6B79A168904B}"/>
                    </a:ext>
                  </a:extLst>
                </p14:cNvPr>
                <p14:cNvContentPartPr/>
                <p14:nvPr/>
              </p14:nvContentPartPr>
              <p14:xfrm>
                <a:off x="3105180" y="2364964"/>
                <a:ext cx="488160" cy="141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97FAD-3D0B-79BC-FC13-6B79A16890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96540" y="2355964"/>
                  <a:ext cx="5058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459E6F6-9864-2AAA-9A3B-22EF2D26803D}"/>
              </a:ext>
            </a:extLst>
          </p:cNvPr>
          <p:cNvGrpSpPr/>
          <p:nvPr/>
        </p:nvGrpSpPr>
        <p:grpSpPr>
          <a:xfrm>
            <a:off x="4038300" y="2127004"/>
            <a:ext cx="1770480" cy="304560"/>
            <a:chOff x="4038300" y="2127004"/>
            <a:chExt cx="17704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446E48-6F34-71E6-CCAC-2D3A67946A95}"/>
                    </a:ext>
                  </a:extLst>
                </p14:cNvPr>
                <p14:cNvContentPartPr/>
                <p14:nvPr/>
              </p14:nvContentPartPr>
              <p14:xfrm>
                <a:off x="4038300" y="2127004"/>
                <a:ext cx="280440" cy="30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446E48-6F34-71E6-CCAC-2D3A67946A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29660" y="2118364"/>
                  <a:ext cx="298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A0915C-9E46-28CF-4440-1BDB404EE48A}"/>
                    </a:ext>
                  </a:extLst>
                </p14:cNvPr>
                <p14:cNvContentPartPr/>
                <p14:nvPr/>
              </p14:nvContentPartPr>
              <p14:xfrm>
                <a:off x="4323420" y="2243644"/>
                <a:ext cx="1485360" cy="18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A0915C-9E46-28CF-4440-1BDB404EE4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14420" y="2235004"/>
                  <a:ext cx="1503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798C6B-BAA0-83F2-103E-0B9471C5D518}"/>
              </a:ext>
            </a:extLst>
          </p:cNvPr>
          <p:cNvGrpSpPr/>
          <p:nvPr/>
        </p:nvGrpSpPr>
        <p:grpSpPr>
          <a:xfrm>
            <a:off x="514980" y="3100444"/>
            <a:ext cx="484560" cy="484920"/>
            <a:chOff x="514980" y="3100444"/>
            <a:chExt cx="4845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7FEF15-D9A3-AE63-17E3-79FB393EDA47}"/>
                    </a:ext>
                  </a:extLst>
                </p14:cNvPr>
                <p14:cNvContentPartPr/>
                <p14:nvPr/>
              </p14:nvContentPartPr>
              <p14:xfrm>
                <a:off x="728100" y="3261724"/>
                <a:ext cx="141480" cy="230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7FEF15-D9A3-AE63-17E3-79FB393EDA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9460" y="3252724"/>
                  <a:ext cx="159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F62A22-D26C-3822-2000-228FDE8A39ED}"/>
                    </a:ext>
                  </a:extLst>
                </p14:cNvPr>
                <p14:cNvContentPartPr/>
                <p14:nvPr/>
              </p14:nvContentPartPr>
              <p14:xfrm>
                <a:off x="514980" y="3100444"/>
                <a:ext cx="484560" cy="484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F62A22-D26C-3822-2000-228FDE8A39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5980" y="3091444"/>
                  <a:ext cx="50220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C63B3A-A1AE-0B64-90E1-E381DFA18767}"/>
              </a:ext>
            </a:extLst>
          </p:cNvPr>
          <p:cNvGrpSpPr/>
          <p:nvPr/>
        </p:nvGrpSpPr>
        <p:grpSpPr>
          <a:xfrm>
            <a:off x="1323180" y="3205564"/>
            <a:ext cx="4304520" cy="900360"/>
            <a:chOff x="1323180" y="3205564"/>
            <a:chExt cx="4304520" cy="90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B6B58C-DAE2-B6A5-7E1D-61BA1A59CD6E}"/>
                    </a:ext>
                  </a:extLst>
                </p14:cNvPr>
                <p14:cNvContentPartPr/>
                <p14:nvPr/>
              </p14:nvContentPartPr>
              <p14:xfrm>
                <a:off x="1386540" y="3205564"/>
                <a:ext cx="393480" cy="675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B6B58C-DAE2-B6A5-7E1D-61BA1A59CD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77900" y="3196924"/>
                  <a:ext cx="4111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DD7520-A1FA-24E2-343B-10A07B839F72}"/>
                    </a:ext>
                  </a:extLst>
                </p14:cNvPr>
                <p14:cNvContentPartPr/>
                <p14:nvPr/>
              </p14:nvContentPartPr>
              <p14:xfrm>
                <a:off x="1818540" y="3257404"/>
                <a:ext cx="133200" cy="294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DD7520-A1FA-24E2-343B-10A07B839F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09900" y="3248764"/>
                  <a:ext cx="150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83A1AF-3560-719F-68DF-FFA502F46402}"/>
                    </a:ext>
                  </a:extLst>
                </p14:cNvPr>
                <p14:cNvContentPartPr/>
                <p14:nvPr/>
              </p14:nvContentPartPr>
              <p14:xfrm>
                <a:off x="1893420" y="3243004"/>
                <a:ext cx="66600" cy="345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83A1AF-3560-719F-68DF-FFA502F464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84420" y="3234004"/>
                  <a:ext cx="84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702CF2-CA7F-E344-5080-14C9F43A2F10}"/>
                    </a:ext>
                  </a:extLst>
                </p14:cNvPr>
                <p14:cNvContentPartPr/>
                <p14:nvPr/>
              </p14:nvContentPartPr>
              <p14:xfrm>
                <a:off x="1963620" y="3452884"/>
                <a:ext cx="197640" cy="144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702CF2-CA7F-E344-5080-14C9F43A2F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4620" y="3443884"/>
                  <a:ext cx="215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D77375-F99B-765E-B624-BDB5EBBB3FF6}"/>
                    </a:ext>
                  </a:extLst>
                </p14:cNvPr>
                <p14:cNvContentPartPr/>
                <p14:nvPr/>
              </p14:nvContentPartPr>
              <p14:xfrm>
                <a:off x="2242620" y="3236884"/>
                <a:ext cx="28440" cy="401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D77375-F99B-765E-B624-BDB5EBBB3F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3980" y="3227884"/>
                  <a:ext cx="460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6D702D-A745-0D40-F866-9A2096FD39F4}"/>
                    </a:ext>
                  </a:extLst>
                </p14:cNvPr>
                <p14:cNvContentPartPr/>
                <p14:nvPr/>
              </p14:nvContentPartPr>
              <p14:xfrm>
                <a:off x="2218860" y="3439564"/>
                <a:ext cx="258120" cy="187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6D702D-A745-0D40-F866-9A2096FD39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10220" y="3430924"/>
                  <a:ext cx="27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E962E73-5159-909E-62CF-1567531DBFFB}"/>
                    </a:ext>
                  </a:extLst>
                </p14:cNvPr>
                <p14:cNvContentPartPr/>
                <p14:nvPr/>
              </p14:nvContentPartPr>
              <p14:xfrm>
                <a:off x="2578860" y="3424804"/>
                <a:ext cx="453960" cy="27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962E73-5159-909E-62CF-1567531DBF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70220" y="3415804"/>
                  <a:ext cx="471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BB14DB-E957-E114-F045-396126DACFD8}"/>
                    </a:ext>
                  </a:extLst>
                </p14:cNvPr>
                <p14:cNvContentPartPr/>
                <p14:nvPr/>
              </p14:nvContentPartPr>
              <p14:xfrm>
                <a:off x="3503700" y="3252004"/>
                <a:ext cx="250560" cy="835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BB14DB-E957-E114-F045-396126DACF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94700" y="3243004"/>
                  <a:ext cx="2682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C7E2AA-D793-0B7E-1684-F1360320988E}"/>
                    </a:ext>
                  </a:extLst>
                </p14:cNvPr>
                <p14:cNvContentPartPr/>
                <p14:nvPr/>
              </p14:nvContentPartPr>
              <p14:xfrm>
                <a:off x="3841020" y="3421204"/>
                <a:ext cx="76320" cy="184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C7E2AA-D793-0B7E-1684-F136032098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32020" y="3412564"/>
                  <a:ext cx="93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0B479B-1860-8309-A302-A1DEDD46BF2A}"/>
                    </a:ext>
                  </a:extLst>
                </p14:cNvPr>
                <p14:cNvContentPartPr/>
                <p14:nvPr/>
              </p14:nvContentPartPr>
              <p14:xfrm>
                <a:off x="4003020" y="3504724"/>
                <a:ext cx="48600" cy="121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0B479B-1860-8309-A302-A1DEDD46BF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94380" y="3495724"/>
                  <a:ext cx="66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89A972-BAAE-7140-2F05-7F572F326557}"/>
                    </a:ext>
                  </a:extLst>
                </p14:cNvPr>
                <p14:cNvContentPartPr/>
                <p14:nvPr/>
              </p14:nvContentPartPr>
              <p14:xfrm>
                <a:off x="4116780" y="3486724"/>
                <a:ext cx="147960" cy="14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89A972-BAAE-7140-2F05-7F572F3265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07780" y="3478084"/>
                  <a:ext cx="165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F013F5-33C6-9AB3-3487-A46D4B30428D}"/>
                    </a:ext>
                  </a:extLst>
                </p14:cNvPr>
                <p14:cNvContentPartPr/>
                <p14:nvPr/>
              </p14:nvContentPartPr>
              <p14:xfrm>
                <a:off x="4302540" y="3222844"/>
                <a:ext cx="250200" cy="41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F013F5-33C6-9AB3-3487-A46D4B3042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3540" y="3214204"/>
                  <a:ext cx="2678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982BD38-A2F8-BA5C-5549-CA2CB0B29CD2}"/>
                    </a:ext>
                  </a:extLst>
                </p14:cNvPr>
                <p14:cNvContentPartPr/>
                <p14:nvPr/>
              </p14:nvContentPartPr>
              <p14:xfrm>
                <a:off x="1323180" y="3884524"/>
                <a:ext cx="4304520" cy="221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982BD38-A2F8-BA5C-5549-CA2CB0B29C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14180" y="3875884"/>
                  <a:ext cx="43221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9C1AF5-A7F5-65F3-8086-8F7564221087}"/>
              </a:ext>
            </a:extLst>
          </p:cNvPr>
          <p:cNvGrpSpPr/>
          <p:nvPr/>
        </p:nvGrpSpPr>
        <p:grpSpPr>
          <a:xfrm>
            <a:off x="5873220" y="1144924"/>
            <a:ext cx="1928160" cy="636840"/>
            <a:chOff x="5873220" y="1144924"/>
            <a:chExt cx="192816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79691D-7533-CFA2-C800-70B76EBA037A}"/>
                    </a:ext>
                  </a:extLst>
                </p14:cNvPr>
                <p14:cNvContentPartPr/>
                <p14:nvPr/>
              </p14:nvContentPartPr>
              <p14:xfrm>
                <a:off x="5873220" y="1174084"/>
                <a:ext cx="320400" cy="511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79691D-7533-CFA2-C800-70B76EBA03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4220" y="1165444"/>
                  <a:ext cx="338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006701-F66D-2CC5-DBE5-29FE4D914D78}"/>
                    </a:ext>
                  </a:extLst>
                </p14:cNvPr>
                <p14:cNvContentPartPr/>
                <p14:nvPr/>
              </p14:nvContentPartPr>
              <p14:xfrm>
                <a:off x="6433020" y="1263004"/>
                <a:ext cx="320760" cy="518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006701-F66D-2CC5-DBE5-29FE4D914D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24380" y="1254364"/>
                  <a:ext cx="3384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B8B3CD-139D-4AFD-E192-33FBE2D965E2}"/>
                    </a:ext>
                  </a:extLst>
                </p14:cNvPr>
                <p14:cNvContentPartPr/>
                <p14:nvPr/>
              </p14:nvContentPartPr>
              <p14:xfrm>
                <a:off x="6703020" y="1442284"/>
                <a:ext cx="103680" cy="9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B8B3CD-139D-4AFD-E192-33FBE2D965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94380" y="1433284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888A1B-9F63-BE76-56D4-2046F9265CB3}"/>
                    </a:ext>
                  </a:extLst>
                </p14:cNvPr>
                <p14:cNvContentPartPr/>
                <p14:nvPr/>
              </p14:nvContentPartPr>
              <p14:xfrm>
                <a:off x="6845220" y="1418164"/>
                <a:ext cx="147600" cy="147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888A1B-9F63-BE76-56D4-2046F9265C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36220" y="1409524"/>
                  <a:ext cx="165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9945FB-7AF5-C91B-240C-17ED2A12D90F}"/>
                    </a:ext>
                  </a:extLst>
                </p14:cNvPr>
                <p14:cNvContentPartPr/>
                <p14:nvPr/>
              </p14:nvContentPartPr>
              <p14:xfrm>
                <a:off x="7037460" y="1458124"/>
                <a:ext cx="188280" cy="95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9945FB-7AF5-C91B-240C-17ED2A12D9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28460" y="1449484"/>
                  <a:ext cx="205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3FC0D56-21C2-F808-317E-8A54FFB02BE0}"/>
                    </a:ext>
                  </a:extLst>
                </p14:cNvPr>
                <p14:cNvContentPartPr/>
                <p14:nvPr/>
              </p14:nvContentPartPr>
              <p14:xfrm>
                <a:off x="7261380" y="1256884"/>
                <a:ext cx="250560" cy="28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3FC0D56-21C2-F808-317E-8A54FFB02B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52740" y="1247884"/>
                  <a:ext cx="268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6A5BC9-1D17-3B32-2AA0-C4C95930B074}"/>
                    </a:ext>
                  </a:extLst>
                </p14:cNvPr>
                <p14:cNvContentPartPr/>
                <p14:nvPr/>
              </p14:nvContentPartPr>
              <p14:xfrm>
                <a:off x="7608420" y="1144924"/>
                <a:ext cx="192960" cy="490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6A5BC9-1D17-3B32-2AA0-C4C95930B0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99780" y="1136284"/>
                  <a:ext cx="21060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E179BD-8BC5-2D95-9C98-7EF763DA7ABF}"/>
              </a:ext>
            </a:extLst>
          </p:cNvPr>
          <p:cNvGrpSpPr/>
          <p:nvPr/>
        </p:nvGrpSpPr>
        <p:grpSpPr>
          <a:xfrm>
            <a:off x="6121260" y="2073724"/>
            <a:ext cx="3132000" cy="579240"/>
            <a:chOff x="6121260" y="2073724"/>
            <a:chExt cx="313200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843FF64-2389-EAF7-BF75-CDC411689782}"/>
                    </a:ext>
                  </a:extLst>
                </p14:cNvPr>
                <p14:cNvContentPartPr/>
                <p14:nvPr/>
              </p14:nvContentPartPr>
              <p14:xfrm>
                <a:off x="6121260" y="2073724"/>
                <a:ext cx="390240" cy="458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843FF64-2389-EAF7-BF75-CDC4116897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12620" y="2065084"/>
                  <a:ext cx="4078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8EF63C-D7F2-C42D-DE2A-B4235C3F0529}"/>
                    </a:ext>
                  </a:extLst>
                </p14:cNvPr>
                <p14:cNvContentPartPr/>
                <p14:nvPr/>
              </p14:nvContentPartPr>
              <p14:xfrm>
                <a:off x="6610860" y="2151124"/>
                <a:ext cx="385920" cy="285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8EF63C-D7F2-C42D-DE2A-B4235C3F05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01860" y="2142124"/>
                  <a:ext cx="40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697671-809A-6945-CD77-D0891B9C6829}"/>
                    </a:ext>
                  </a:extLst>
                </p14:cNvPr>
                <p14:cNvContentPartPr/>
                <p14:nvPr/>
              </p14:nvContentPartPr>
              <p14:xfrm>
                <a:off x="6933060" y="2278204"/>
                <a:ext cx="189360" cy="374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697671-809A-6945-CD77-D0891B9C68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4060" y="2269204"/>
                  <a:ext cx="207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DF06B1-C8B4-4DCE-A956-1D326446E73A}"/>
                    </a:ext>
                  </a:extLst>
                </p14:cNvPr>
                <p14:cNvContentPartPr/>
                <p14:nvPr/>
              </p14:nvContentPartPr>
              <p14:xfrm>
                <a:off x="7125660" y="2301244"/>
                <a:ext cx="97920" cy="108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DF06B1-C8B4-4DCE-A956-1D326446E7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17020" y="2292604"/>
                  <a:ext cx="115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9472E8-DEE9-9255-0109-E4E51B742820}"/>
                    </a:ext>
                  </a:extLst>
                </p14:cNvPr>
                <p14:cNvContentPartPr/>
                <p14:nvPr/>
              </p14:nvContentPartPr>
              <p14:xfrm>
                <a:off x="7281900" y="2312404"/>
                <a:ext cx="27360" cy="157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9472E8-DEE9-9255-0109-E4E51B7428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3260" y="2303764"/>
                  <a:ext cx="45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DF8C5F0-70D3-0418-D3F2-95243C13F2B7}"/>
                    </a:ext>
                  </a:extLst>
                </p14:cNvPr>
                <p14:cNvContentPartPr/>
                <p14:nvPr/>
              </p14:nvContentPartPr>
              <p14:xfrm>
                <a:off x="7267500" y="2209804"/>
                <a:ext cx="6120" cy="40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DF8C5F0-70D3-0418-D3F2-95243C13F2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58500" y="2200804"/>
                  <a:ext cx="23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A89B6F-9A81-82AB-2470-411AB9BB1FA3}"/>
                    </a:ext>
                  </a:extLst>
                </p14:cNvPr>
                <p14:cNvContentPartPr/>
                <p14:nvPr/>
              </p14:nvContentPartPr>
              <p14:xfrm>
                <a:off x="7275060" y="2185684"/>
                <a:ext cx="42840" cy="293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A89B6F-9A81-82AB-2470-411AB9BB1F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66060" y="2177044"/>
                  <a:ext cx="60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5A143F6-7CB7-A92A-EFD0-3E697101DDF4}"/>
                    </a:ext>
                  </a:extLst>
                </p14:cNvPr>
                <p14:cNvContentPartPr/>
                <p14:nvPr/>
              </p14:nvContentPartPr>
              <p14:xfrm>
                <a:off x="7240140" y="2304484"/>
                <a:ext cx="209160" cy="134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5A143F6-7CB7-A92A-EFD0-3E697101DD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1500" y="2295844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FCB352-D789-ADC5-EAD3-94ABAC713BF2}"/>
                    </a:ext>
                  </a:extLst>
                </p14:cNvPr>
                <p14:cNvContentPartPr/>
                <p14:nvPr/>
              </p14:nvContentPartPr>
              <p14:xfrm>
                <a:off x="7449660" y="2192884"/>
                <a:ext cx="23760" cy="18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FCB352-D789-ADC5-EAD3-94ABAC713B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41020" y="2183884"/>
                  <a:ext cx="41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D3FA29-9F18-3D50-181A-07EBC68686EA}"/>
                    </a:ext>
                  </a:extLst>
                </p14:cNvPr>
                <p14:cNvContentPartPr/>
                <p14:nvPr/>
              </p14:nvContentPartPr>
              <p14:xfrm>
                <a:off x="7539660" y="2343724"/>
                <a:ext cx="442800" cy="127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D3FA29-9F18-3D50-181A-07EBC68686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31020" y="2335084"/>
                  <a:ext cx="460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A92476-029D-C76C-8D53-CD1FB9B4F667}"/>
                    </a:ext>
                  </a:extLst>
                </p14:cNvPr>
                <p14:cNvContentPartPr/>
                <p14:nvPr/>
              </p14:nvContentPartPr>
              <p14:xfrm>
                <a:off x="7933140" y="2193604"/>
                <a:ext cx="2376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A92476-029D-C76C-8D53-CD1FB9B4F6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24500" y="2184604"/>
                  <a:ext cx="41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BE8159F-980C-E80D-63D0-7DBF637D046B}"/>
                    </a:ext>
                  </a:extLst>
                </p14:cNvPr>
                <p14:cNvContentPartPr/>
                <p14:nvPr/>
              </p14:nvContentPartPr>
              <p14:xfrm>
                <a:off x="8077500" y="2283964"/>
                <a:ext cx="74520" cy="215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BE8159F-980C-E80D-63D0-7DBF637D04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68500" y="2274964"/>
                  <a:ext cx="9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E64680-C914-2C5C-8E13-428F51CDA0B2}"/>
                    </a:ext>
                  </a:extLst>
                </p14:cNvPr>
                <p14:cNvContentPartPr/>
                <p14:nvPr/>
              </p14:nvContentPartPr>
              <p14:xfrm>
                <a:off x="8110980" y="2380444"/>
                <a:ext cx="201960" cy="27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E64680-C914-2C5C-8E13-428F51CDA0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01980" y="2371444"/>
                  <a:ext cx="21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D25E6B-1870-035C-B890-CFBD7494AE75}"/>
                    </a:ext>
                  </a:extLst>
                </p14:cNvPr>
                <p14:cNvContentPartPr/>
                <p14:nvPr/>
              </p14:nvContentPartPr>
              <p14:xfrm>
                <a:off x="8277660" y="2199004"/>
                <a:ext cx="435240" cy="293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D25E6B-1870-035C-B890-CFBD7494AE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9020" y="2190004"/>
                  <a:ext cx="452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C90C1F-E641-740A-011B-73986D860038}"/>
                    </a:ext>
                  </a:extLst>
                </p14:cNvPr>
                <p14:cNvContentPartPr/>
                <p14:nvPr/>
              </p14:nvContentPartPr>
              <p14:xfrm>
                <a:off x="8723340" y="2264524"/>
                <a:ext cx="4320" cy="30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C90C1F-E641-740A-011B-73986D8600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14340" y="2255884"/>
                  <a:ext cx="21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7FD0AD-1592-1A03-2218-BC17653B5CF2}"/>
                    </a:ext>
                  </a:extLst>
                </p14:cNvPr>
                <p14:cNvContentPartPr/>
                <p14:nvPr/>
              </p14:nvContentPartPr>
              <p14:xfrm>
                <a:off x="8816580" y="2328604"/>
                <a:ext cx="276840" cy="16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7FD0AD-1592-1A03-2218-BC17653B5C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07580" y="2319964"/>
                  <a:ext cx="294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FE87132-F4E6-E884-7902-40B02884B55D}"/>
                    </a:ext>
                  </a:extLst>
                </p14:cNvPr>
                <p14:cNvContentPartPr/>
                <p14:nvPr/>
              </p14:nvContentPartPr>
              <p14:xfrm>
                <a:off x="9061740" y="2232844"/>
                <a:ext cx="191520" cy="360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FE87132-F4E6-E884-7902-40B02884B5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3100" y="2224204"/>
                  <a:ext cx="20916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56B5FD5-A63E-1AA5-CD9F-775F377B41B2}"/>
                  </a:ext>
                </a:extLst>
              </p14:cNvPr>
              <p14:cNvContentPartPr/>
              <p14:nvPr/>
            </p14:nvContentPartPr>
            <p14:xfrm>
              <a:off x="469260" y="5290684"/>
              <a:ext cx="289080" cy="287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56B5FD5-A63E-1AA5-CD9F-775F377B41B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0260" y="5281684"/>
                <a:ext cx="306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4A90781-0AB6-643F-D27E-E5CA7E9E5C6B}"/>
                  </a:ext>
                </a:extLst>
              </p14:cNvPr>
              <p14:cNvContentPartPr/>
              <p14:nvPr/>
            </p14:nvContentPartPr>
            <p14:xfrm>
              <a:off x="412020" y="5130844"/>
              <a:ext cx="565560" cy="586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4A90781-0AB6-643F-D27E-E5CA7E9E5C6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03020" y="5121844"/>
                <a:ext cx="5832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81682E2-8841-8F50-C5EF-90C60719FC9C}"/>
                  </a:ext>
                </a:extLst>
              </p14:cNvPr>
              <p14:cNvContentPartPr/>
              <p14:nvPr/>
            </p14:nvContentPartPr>
            <p14:xfrm>
              <a:off x="1396620" y="5155684"/>
              <a:ext cx="70920" cy="372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81682E2-8841-8F50-C5EF-90C60719FC9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387980" y="5146684"/>
                <a:ext cx="88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6A1A8E4-9264-C8B4-7CA7-6EBA6A444078}"/>
                  </a:ext>
                </a:extLst>
              </p14:cNvPr>
              <p14:cNvContentPartPr/>
              <p14:nvPr/>
            </p14:nvContentPartPr>
            <p14:xfrm>
              <a:off x="1198260" y="5190244"/>
              <a:ext cx="326520" cy="48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6A1A8E4-9264-C8B4-7CA7-6EBA6A44407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89260" y="5181244"/>
                <a:ext cx="344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24B1149-B0F3-E61F-01EA-43C98CFEB139}"/>
                  </a:ext>
                </a:extLst>
              </p14:cNvPr>
              <p14:cNvContentPartPr/>
              <p14:nvPr/>
            </p14:nvContentPartPr>
            <p14:xfrm>
              <a:off x="1563660" y="5353324"/>
              <a:ext cx="19800" cy="7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24B1149-B0F3-E61F-01EA-43C98CFEB13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555020" y="5344324"/>
                <a:ext cx="37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BFEB1CA-44CF-1CDC-5275-2B2F4AF02BA1}"/>
                  </a:ext>
                </a:extLst>
              </p14:cNvPr>
              <p14:cNvContentPartPr/>
              <p14:nvPr/>
            </p14:nvContentPartPr>
            <p14:xfrm>
              <a:off x="1724220" y="5196004"/>
              <a:ext cx="219960" cy="269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BFEB1CA-44CF-1CDC-5275-2B2F4AF02BA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715580" y="5187004"/>
                <a:ext cx="237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099833B-B4CE-6632-831B-154CFEBEE898}"/>
                  </a:ext>
                </a:extLst>
              </p14:cNvPr>
              <p14:cNvContentPartPr/>
              <p14:nvPr/>
            </p14:nvContentPartPr>
            <p14:xfrm>
              <a:off x="2348100" y="5220484"/>
              <a:ext cx="281520" cy="198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099833B-B4CE-6632-831B-154CFEBEE89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39460" y="5211484"/>
                <a:ext cx="29916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2156797-02B2-3F2A-C47D-77BAEF384E3E}"/>
              </a:ext>
            </a:extLst>
          </p:cNvPr>
          <p:cNvGrpSpPr/>
          <p:nvPr/>
        </p:nvGrpSpPr>
        <p:grpSpPr>
          <a:xfrm>
            <a:off x="3059820" y="5007004"/>
            <a:ext cx="3812400" cy="729720"/>
            <a:chOff x="3059820" y="5007004"/>
            <a:chExt cx="381240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4176BA-CAE0-2890-22E2-1C31E6C0994C}"/>
                    </a:ext>
                  </a:extLst>
                </p14:cNvPr>
                <p14:cNvContentPartPr/>
                <p14:nvPr/>
              </p14:nvContentPartPr>
              <p14:xfrm>
                <a:off x="3198420" y="5082604"/>
                <a:ext cx="34200" cy="350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4176BA-CAE0-2890-22E2-1C31E6C099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9780" y="5073604"/>
                  <a:ext cx="51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297D4D-BDBF-9520-FC35-6B7915E41DBB}"/>
                    </a:ext>
                  </a:extLst>
                </p14:cNvPr>
                <p14:cNvContentPartPr/>
                <p14:nvPr/>
              </p14:nvContentPartPr>
              <p14:xfrm>
                <a:off x="3059820" y="5158564"/>
                <a:ext cx="1044720" cy="260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297D4D-BDBF-9520-FC35-6B7915E41D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50820" y="5149924"/>
                  <a:ext cx="106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2010C2E-E814-0368-01E9-C36002B1E2B3}"/>
                    </a:ext>
                  </a:extLst>
                </p14:cNvPr>
                <p14:cNvContentPartPr/>
                <p14:nvPr/>
              </p14:nvContentPartPr>
              <p14:xfrm>
                <a:off x="4396500" y="5178724"/>
                <a:ext cx="167400" cy="157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2010C2E-E814-0368-01E9-C36002B1E2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87500" y="5169724"/>
                  <a:ext cx="185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3FA15E1-A893-A86E-D6DA-B3979576078D}"/>
                    </a:ext>
                  </a:extLst>
                </p14:cNvPr>
                <p14:cNvContentPartPr/>
                <p14:nvPr/>
              </p14:nvContentPartPr>
              <p14:xfrm>
                <a:off x="4716540" y="5192044"/>
                <a:ext cx="639360" cy="54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3FA15E1-A893-A86E-D6DA-B3979576078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07540" y="5183404"/>
                  <a:ext cx="6570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613804-09CB-5A61-ABA4-26E1A70D0BB7}"/>
                    </a:ext>
                  </a:extLst>
                </p14:cNvPr>
                <p14:cNvContentPartPr/>
                <p14:nvPr/>
              </p14:nvContentPartPr>
              <p14:xfrm>
                <a:off x="5381100" y="5007004"/>
                <a:ext cx="561600" cy="392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613804-09CB-5A61-ABA4-26E1A70D0B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72460" y="4998364"/>
                  <a:ext cx="5792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3048629-7426-1A5D-0C89-D4DADEF899EC}"/>
                    </a:ext>
                  </a:extLst>
                </p14:cNvPr>
                <p14:cNvContentPartPr/>
                <p14:nvPr/>
              </p14:nvContentPartPr>
              <p14:xfrm>
                <a:off x="5865660" y="5231284"/>
                <a:ext cx="259200" cy="11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3048629-7426-1A5D-0C89-D4DADEF899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6660" y="5222284"/>
                  <a:ext cx="27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6973ED-47E8-90F6-47B2-F1466FB30A52}"/>
                    </a:ext>
                  </a:extLst>
                </p14:cNvPr>
                <p14:cNvContentPartPr/>
                <p14:nvPr/>
              </p14:nvContentPartPr>
              <p14:xfrm>
                <a:off x="6118020" y="5115724"/>
                <a:ext cx="14040" cy="45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6973ED-47E8-90F6-47B2-F1466FB30A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09020" y="5106724"/>
                  <a:ext cx="31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6B441A-F492-2E6B-AFEB-98BCA4CFAD84}"/>
                    </a:ext>
                  </a:extLst>
                </p14:cNvPr>
                <p14:cNvContentPartPr/>
                <p14:nvPr/>
              </p14:nvContentPartPr>
              <p14:xfrm>
                <a:off x="6254820" y="5203204"/>
                <a:ext cx="617400" cy="151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6B441A-F492-2E6B-AFEB-98BCA4CFAD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46180" y="5194564"/>
                  <a:ext cx="63504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314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923F0-FFE2-7F1B-5F60-99ED32922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0918CAA-8F9C-3580-FDF9-F265A958A41D}"/>
                  </a:ext>
                </a:extLst>
              </p14:cNvPr>
              <p14:cNvContentPartPr/>
              <p14:nvPr/>
            </p14:nvContentPartPr>
            <p14:xfrm>
              <a:off x="2968020" y="1221964"/>
              <a:ext cx="506520" cy="45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918CAA-8F9C-3580-FDF9-F265A958A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380" y="1213324"/>
                <a:ext cx="5241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33B2874-E761-ADF3-7C84-51C5725F26EB}"/>
                  </a:ext>
                </a:extLst>
              </p14:cNvPr>
              <p14:cNvContentPartPr/>
              <p14:nvPr/>
            </p14:nvContentPartPr>
            <p14:xfrm>
              <a:off x="3627540" y="1235284"/>
              <a:ext cx="736200" cy="51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3B2874-E761-ADF3-7C84-51C5725F26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540" y="1226284"/>
                <a:ext cx="753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969453-6952-EF01-4385-93F33B66633C}"/>
                  </a:ext>
                </a:extLst>
              </p14:cNvPr>
              <p14:cNvContentPartPr/>
              <p14:nvPr/>
            </p14:nvContentPartPr>
            <p14:xfrm>
              <a:off x="2096100" y="1400524"/>
              <a:ext cx="222120" cy="435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969453-6952-EF01-4385-93F33B6663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100" y="1391884"/>
                <a:ext cx="2397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43DE87D-E5B0-CF2A-7C90-63B33D86305B}"/>
                  </a:ext>
                </a:extLst>
              </p14:cNvPr>
              <p14:cNvContentPartPr/>
              <p14:nvPr/>
            </p14:nvContentPartPr>
            <p14:xfrm>
              <a:off x="4626180" y="1331404"/>
              <a:ext cx="533520" cy="60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43DE87D-E5B0-CF2A-7C90-63B33D8630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7180" y="1322764"/>
                <a:ext cx="5511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1FACBC-B86B-5316-A9F3-3D47F88B6FD4}"/>
              </a:ext>
            </a:extLst>
          </p:cNvPr>
          <p:cNvGrpSpPr/>
          <p:nvPr/>
        </p:nvGrpSpPr>
        <p:grpSpPr>
          <a:xfrm>
            <a:off x="8134020" y="2432644"/>
            <a:ext cx="1194840" cy="426600"/>
            <a:chOff x="8134020" y="2432644"/>
            <a:chExt cx="11948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49191-DB64-CCBC-C049-69A6735D15A4}"/>
                    </a:ext>
                  </a:extLst>
                </p14:cNvPr>
                <p14:cNvContentPartPr/>
                <p14:nvPr/>
              </p14:nvContentPartPr>
              <p14:xfrm>
                <a:off x="8134020" y="2478724"/>
                <a:ext cx="88560" cy="38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49191-DB64-CCBC-C049-69A6735D15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25380" y="2470084"/>
                  <a:ext cx="106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65ECA5-62CF-8884-5A03-291F9CB4FB65}"/>
                    </a:ext>
                  </a:extLst>
                </p14:cNvPr>
                <p14:cNvContentPartPr/>
                <p14:nvPr/>
              </p14:nvContentPartPr>
              <p14:xfrm>
                <a:off x="8335620" y="2432644"/>
                <a:ext cx="60840" cy="35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65ECA5-62CF-8884-5A03-291F9CB4FB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26620" y="2424004"/>
                  <a:ext cx="78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9581D4-2DC7-96FE-06C2-D5975DBBA753}"/>
                    </a:ext>
                  </a:extLst>
                </p14:cNvPr>
                <p14:cNvContentPartPr/>
                <p14:nvPr/>
              </p14:nvContentPartPr>
              <p14:xfrm>
                <a:off x="8156340" y="2629924"/>
                <a:ext cx="632880" cy="176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9581D4-2DC7-96FE-06C2-D5975DBBA7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7700" y="2620924"/>
                  <a:ext cx="650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7D8E5D-1CCE-5A0A-F6BD-8E23E8E439FD}"/>
                    </a:ext>
                  </a:extLst>
                </p14:cNvPr>
                <p14:cNvContentPartPr/>
                <p14:nvPr/>
              </p14:nvContentPartPr>
              <p14:xfrm>
                <a:off x="8828100" y="2434444"/>
                <a:ext cx="365040" cy="32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7D8E5D-1CCE-5A0A-F6BD-8E23E8E439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9460" y="2425444"/>
                  <a:ext cx="382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63853C-02CC-B23C-7626-7DBE300C2916}"/>
                    </a:ext>
                  </a:extLst>
                </p14:cNvPr>
                <p14:cNvContentPartPr/>
                <p14:nvPr/>
              </p14:nvContentPartPr>
              <p14:xfrm>
                <a:off x="9308700" y="2644324"/>
                <a:ext cx="20160" cy="14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63853C-02CC-B23C-7626-7DBE300C29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9700" y="2635324"/>
                  <a:ext cx="378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EE23A4-90F2-4116-44C1-72F89AE17F90}"/>
                  </a:ext>
                </a:extLst>
              </p14:cNvPr>
              <p14:cNvContentPartPr/>
              <p14:nvPr/>
            </p14:nvContentPartPr>
            <p14:xfrm>
              <a:off x="5581260" y="839284"/>
              <a:ext cx="114120" cy="555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EE23A4-90F2-4116-44C1-72F89AE17F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72260" y="830644"/>
                <a:ext cx="1317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A75A0EB-AE49-DBE7-16B2-F6BF1CD3B23A}"/>
                  </a:ext>
                </a:extLst>
              </p14:cNvPr>
              <p14:cNvContentPartPr/>
              <p14:nvPr/>
            </p14:nvContentPartPr>
            <p14:xfrm>
              <a:off x="2541420" y="1679164"/>
              <a:ext cx="25920" cy="231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A75A0EB-AE49-DBE7-16B2-F6BF1CD3B2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2780" y="1670164"/>
                <a:ext cx="43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8912C2-1741-2AA9-13B6-53920EE73C55}"/>
                  </a:ext>
                </a:extLst>
              </p14:cNvPr>
              <p14:cNvContentPartPr/>
              <p14:nvPr/>
            </p14:nvContentPartPr>
            <p14:xfrm>
              <a:off x="2512620" y="1644964"/>
              <a:ext cx="95040" cy="146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8912C2-1741-2AA9-13B6-53920EE73C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3980" y="1636324"/>
                <a:ext cx="112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4955143-DEF6-E9AE-57E6-4427BB7DDA7F}"/>
                  </a:ext>
                </a:extLst>
              </p14:cNvPr>
              <p14:cNvContentPartPr/>
              <p14:nvPr/>
            </p14:nvContentPartPr>
            <p14:xfrm>
              <a:off x="2601900" y="1752244"/>
              <a:ext cx="184680" cy="128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4955143-DEF6-E9AE-57E6-4427BB7DDA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92900" y="1743604"/>
                <a:ext cx="2023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58008C-259F-46CF-0D3F-707D2C51CA19}"/>
                  </a:ext>
                </a:extLst>
              </p14:cNvPr>
              <p14:cNvContentPartPr/>
              <p14:nvPr/>
            </p14:nvContentPartPr>
            <p14:xfrm>
              <a:off x="2753820" y="1648924"/>
              <a:ext cx="25920" cy="52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58008C-259F-46CF-0D3F-707D2C51CA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5180" y="1639924"/>
                <a:ext cx="43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C2ABE8-ED15-5A3A-22BE-AEA20F87A521}"/>
                  </a:ext>
                </a:extLst>
              </p14:cNvPr>
              <p14:cNvContentPartPr/>
              <p14:nvPr/>
            </p14:nvContentPartPr>
            <p14:xfrm>
              <a:off x="2823660" y="1755124"/>
              <a:ext cx="114480" cy="175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C2ABE8-ED15-5A3A-22BE-AEA20F87A5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4660" y="1746484"/>
                <a:ext cx="132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43CE6A-5398-01C8-8887-08FA2FF604C6}"/>
                  </a:ext>
                </a:extLst>
              </p14:cNvPr>
              <p14:cNvContentPartPr/>
              <p14:nvPr/>
            </p14:nvContentPartPr>
            <p14:xfrm>
              <a:off x="3013740" y="1649284"/>
              <a:ext cx="33840" cy="258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43CE6A-5398-01C8-8887-08FA2FF60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4740" y="1640644"/>
                <a:ext cx="514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285604-73B9-7F6F-32FC-570EAA8DF90A}"/>
                  </a:ext>
                </a:extLst>
              </p14:cNvPr>
              <p14:cNvContentPartPr/>
              <p14:nvPr/>
            </p14:nvContentPartPr>
            <p14:xfrm>
              <a:off x="2978820" y="1773124"/>
              <a:ext cx="133920" cy="54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285604-73B9-7F6F-32FC-570EAA8DF9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9820" y="1764124"/>
                <a:ext cx="151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B8C40A-611C-0240-6A74-0181A6CA7CDD}"/>
                  </a:ext>
                </a:extLst>
              </p14:cNvPr>
              <p14:cNvContentPartPr/>
              <p14:nvPr/>
            </p14:nvContentPartPr>
            <p14:xfrm>
              <a:off x="3153060" y="1629484"/>
              <a:ext cx="77760" cy="304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B8C40A-611C-0240-6A74-0181A6CA7C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4420" y="1620484"/>
                <a:ext cx="95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059E4C-946B-6FA0-68AF-DF2629BC9A26}"/>
                  </a:ext>
                </a:extLst>
              </p14:cNvPr>
              <p14:cNvContentPartPr/>
              <p14:nvPr/>
            </p14:nvContentPartPr>
            <p14:xfrm>
              <a:off x="3265380" y="1544884"/>
              <a:ext cx="177480" cy="393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059E4C-946B-6FA0-68AF-DF2629BC9A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56740" y="1536244"/>
                <a:ext cx="195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D1AB41-609E-342C-4A77-FF3FAF537A94}"/>
                  </a:ext>
                </a:extLst>
              </p14:cNvPr>
              <p14:cNvContentPartPr/>
              <p14:nvPr/>
            </p14:nvContentPartPr>
            <p14:xfrm>
              <a:off x="3511260" y="1605364"/>
              <a:ext cx="41040" cy="130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D1AB41-609E-342C-4A77-FF3FAF537A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02620" y="1596724"/>
                <a:ext cx="586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B63CD8B-338A-64E1-A652-2B48E6ECE9AB}"/>
                  </a:ext>
                </a:extLst>
              </p14:cNvPr>
              <p14:cNvContentPartPr/>
              <p14:nvPr/>
            </p14:nvContentPartPr>
            <p14:xfrm>
              <a:off x="3578220" y="1657564"/>
              <a:ext cx="51120" cy="89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B63CD8B-338A-64E1-A652-2B48E6ECE9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69580" y="1648564"/>
                <a:ext cx="68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E3C28E-51F5-1B1B-E1E3-31E82FA7C5E9}"/>
                  </a:ext>
                </a:extLst>
              </p14:cNvPr>
              <p14:cNvContentPartPr/>
              <p14:nvPr/>
            </p14:nvContentPartPr>
            <p14:xfrm>
              <a:off x="3839220" y="1651804"/>
              <a:ext cx="19800" cy="210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E3C28E-51F5-1B1B-E1E3-31E82FA7C5E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0580" y="1643164"/>
                <a:ext cx="374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1E0D4F5-F4B2-BB81-C820-EC92A6BFB0E7}"/>
                  </a:ext>
                </a:extLst>
              </p14:cNvPr>
              <p14:cNvContentPartPr/>
              <p14:nvPr/>
            </p14:nvContentPartPr>
            <p14:xfrm>
              <a:off x="3963420" y="1608244"/>
              <a:ext cx="49680" cy="208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1E0D4F5-F4B2-BB81-C820-EC92A6BFB0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54780" y="1599604"/>
                <a:ext cx="67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17CD395-7751-F5C9-F05E-B0BBD403590A}"/>
                  </a:ext>
                </a:extLst>
              </p14:cNvPr>
              <p14:cNvContentPartPr/>
              <p14:nvPr/>
            </p14:nvContentPartPr>
            <p14:xfrm>
              <a:off x="3858660" y="1784644"/>
              <a:ext cx="120600" cy="47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17CD395-7751-F5C9-F05E-B0BBD40359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0020" y="1776004"/>
                <a:ext cx="138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BD2123-A06B-6AD5-6ACC-84F0DC7D148A}"/>
                  </a:ext>
                </a:extLst>
              </p14:cNvPr>
              <p14:cNvContentPartPr/>
              <p14:nvPr/>
            </p14:nvContentPartPr>
            <p14:xfrm>
              <a:off x="4071060" y="1732804"/>
              <a:ext cx="75240" cy="111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BD2123-A06B-6AD5-6ACC-84F0DC7D14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62420" y="1724164"/>
                <a:ext cx="92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FEB02C-7BEE-AA5E-2A7B-5BC6574A979C}"/>
                  </a:ext>
                </a:extLst>
              </p14:cNvPr>
              <p14:cNvContentPartPr/>
              <p14:nvPr/>
            </p14:nvContentPartPr>
            <p14:xfrm>
              <a:off x="4231620" y="1660444"/>
              <a:ext cx="15480" cy="172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FEB02C-7BEE-AA5E-2A7B-5BC6574A97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2620" y="1651804"/>
                <a:ext cx="33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C095B7-5C46-14D4-FF38-3BBF3A73AB3F}"/>
                  </a:ext>
                </a:extLst>
              </p14:cNvPr>
              <p14:cNvContentPartPr/>
              <p14:nvPr/>
            </p14:nvContentPartPr>
            <p14:xfrm>
              <a:off x="4332780" y="1621924"/>
              <a:ext cx="20160" cy="186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C095B7-5C46-14D4-FF38-3BBF3A73AB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4140" y="1612924"/>
                <a:ext cx="378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5C0D92-0512-1987-C07F-E6B7E9268E71}"/>
                  </a:ext>
                </a:extLst>
              </p14:cNvPr>
              <p14:cNvContentPartPr/>
              <p14:nvPr/>
            </p14:nvContentPartPr>
            <p14:xfrm>
              <a:off x="4471380" y="1704364"/>
              <a:ext cx="83160" cy="146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5C0D92-0512-1987-C07F-E6B7E9268E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62740" y="1695724"/>
                <a:ext cx="1008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C621EE2-1E78-BA60-1D08-93404A0D3018}"/>
                  </a:ext>
                </a:extLst>
              </p14:cNvPr>
              <p14:cNvContentPartPr/>
              <p14:nvPr/>
            </p14:nvContentPartPr>
            <p14:xfrm>
              <a:off x="4855860" y="1610044"/>
              <a:ext cx="171360" cy="215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C621EE2-1E78-BA60-1D08-93404A0D30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47220" y="1601044"/>
                <a:ext cx="1890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FD9A5AF-7370-79FB-5B26-5680515F29E2}"/>
                  </a:ext>
                </a:extLst>
              </p14:cNvPr>
              <p14:cNvContentPartPr/>
              <p14:nvPr/>
            </p14:nvContentPartPr>
            <p14:xfrm>
              <a:off x="5153940" y="1638844"/>
              <a:ext cx="189360" cy="155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FD9A5AF-7370-79FB-5B26-5680515F29E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44940" y="1630204"/>
                <a:ext cx="207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06F9D2-6690-A2FC-69A2-A242501FAF08}"/>
                  </a:ext>
                </a:extLst>
              </p14:cNvPr>
              <p14:cNvContentPartPr/>
              <p14:nvPr/>
            </p14:nvContentPartPr>
            <p14:xfrm>
              <a:off x="5429700" y="1621204"/>
              <a:ext cx="162000" cy="175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06F9D2-6690-A2FC-69A2-A242501FAF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1060" y="1612204"/>
                <a:ext cx="179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FD14D0-3443-A603-7876-4110C25B0160}"/>
                  </a:ext>
                </a:extLst>
              </p14:cNvPr>
              <p14:cNvContentPartPr/>
              <p14:nvPr/>
            </p14:nvContentPartPr>
            <p14:xfrm>
              <a:off x="5663340" y="1540924"/>
              <a:ext cx="20160" cy="82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FD14D0-3443-A603-7876-4110C25B01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54340" y="1531924"/>
                <a:ext cx="37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B7FAC73-1C94-E6E6-BCCE-DE4A780C97A4}"/>
                  </a:ext>
                </a:extLst>
              </p14:cNvPr>
              <p14:cNvContentPartPr/>
              <p14:nvPr/>
            </p14:nvContentPartPr>
            <p14:xfrm>
              <a:off x="5707260" y="1551004"/>
              <a:ext cx="27720" cy="53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B7FAC73-1C94-E6E6-BCCE-DE4A780C97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98620" y="1542004"/>
                <a:ext cx="45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F84C3F-4FA8-ACE9-AD65-2845402576CA}"/>
                  </a:ext>
                </a:extLst>
              </p14:cNvPr>
              <p14:cNvContentPartPr/>
              <p14:nvPr/>
            </p14:nvContentPartPr>
            <p14:xfrm>
              <a:off x="5766300" y="1548484"/>
              <a:ext cx="37080" cy="90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F84C3F-4FA8-ACE9-AD65-2845402576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7660" y="1539844"/>
                <a:ext cx="54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25AD3E-0E66-0D8B-4B93-3BF241311DAF}"/>
                  </a:ext>
                </a:extLst>
              </p14:cNvPr>
              <p14:cNvContentPartPr/>
              <p14:nvPr/>
            </p14:nvContentPartPr>
            <p14:xfrm>
              <a:off x="5858100" y="1511404"/>
              <a:ext cx="72360" cy="338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25AD3E-0E66-0D8B-4B93-3BF241311DA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49100" y="1502764"/>
                <a:ext cx="90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C5801-C27B-3464-C508-ECBD02A96EC7}"/>
                  </a:ext>
                </a:extLst>
              </p14:cNvPr>
              <p14:cNvContentPartPr/>
              <p14:nvPr/>
            </p14:nvContentPartPr>
            <p14:xfrm>
              <a:off x="6128820" y="1657564"/>
              <a:ext cx="15840" cy="17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C5801-C27B-3464-C508-ECBD02A96E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19820" y="1648564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01F15A-95FF-2B66-F2F7-3F5C793B8112}"/>
                  </a:ext>
                </a:extLst>
              </p14:cNvPr>
              <p14:cNvContentPartPr/>
              <p14:nvPr/>
            </p14:nvContentPartPr>
            <p14:xfrm>
              <a:off x="6026940" y="1889404"/>
              <a:ext cx="66960" cy="66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01F15A-95FF-2B66-F2F7-3F5C793B81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18300" y="1880764"/>
                <a:ext cx="84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E456D3B-30CE-8565-EC6E-2FBE74F645FC}"/>
                  </a:ext>
                </a:extLst>
              </p14:cNvPr>
              <p14:cNvContentPartPr/>
              <p14:nvPr/>
            </p14:nvContentPartPr>
            <p14:xfrm>
              <a:off x="1647180" y="2368924"/>
              <a:ext cx="294480" cy="479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E456D3B-30CE-8565-EC6E-2FBE74F645F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38180" y="2359924"/>
                <a:ext cx="3121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F160F11-D55B-4F92-53C9-A2920B559CC2}"/>
                  </a:ext>
                </a:extLst>
              </p14:cNvPr>
              <p14:cNvContentPartPr/>
              <p14:nvPr/>
            </p14:nvContentPartPr>
            <p14:xfrm>
              <a:off x="1747620" y="1543084"/>
              <a:ext cx="54000" cy="729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F160F11-D55B-4F92-53C9-A2920B559C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38980" y="1534444"/>
                <a:ext cx="716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AD1F6EE-FADD-8FA9-29F6-7AE046E3FDCF}"/>
                  </a:ext>
                </a:extLst>
              </p14:cNvPr>
              <p14:cNvContentPartPr/>
              <p14:nvPr/>
            </p14:nvContentPartPr>
            <p14:xfrm>
              <a:off x="1781460" y="2263084"/>
              <a:ext cx="10080" cy="15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AD1F6EE-FADD-8FA9-29F6-7AE046E3FD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72460" y="2254084"/>
                <a:ext cx="27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E1DE59-4461-7CE6-D438-4E2C96FD73FB}"/>
                  </a:ext>
                </a:extLst>
              </p14:cNvPr>
              <p14:cNvContentPartPr/>
              <p14:nvPr/>
            </p14:nvContentPartPr>
            <p14:xfrm>
              <a:off x="7183260" y="846484"/>
              <a:ext cx="25920" cy="208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E1DE59-4461-7CE6-D438-4E2C96FD73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74260" y="837484"/>
                <a:ext cx="43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12195FA-F04F-DE66-7510-72FEEB976A54}"/>
                  </a:ext>
                </a:extLst>
              </p14:cNvPr>
              <p14:cNvContentPartPr/>
              <p14:nvPr/>
            </p14:nvContentPartPr>
            <p14:xfrm>
              <a:off x="6942060" y="681604"/>
              <a:ext cx="576720" cy="513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12195FA-F04F-DE66-7510-72FEEB976A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3060" y="672604"/>
                <a:ext cx="5943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F28FFC5-02AF-815F-E4CF-9813629C4648}"/>
                  </a:ext>
                </a:extLst>
              </p14:cNvPr>
              <p14:cNvContentPartPr/>
              <p14:nvPr/>
            </p14:nvContentPartPr>
            <p14:xfrm>
              <a:off x="7039980" y="1724524"/>
              <a:ext cx="369000" cy="231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F28FFC5-02AF-815F-E4CF-9813629C46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31340" y="1715524"/>
                <a:ext cx="386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5A93BC-2E3E-A7CF-2741-7FA35DF41E80}"/>
                  </a:ext>
                </a:extLst>
              </p14:cNvPr>
              <p14:cNvContentPartPr/>
              <p14:nvPr/>
            </p14:nvContentPartPr>
            <p14:xfrm>
              <a:off x="6927660" y="1526164"/>
              <a:ext cx="721800" cy="604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5A93BC-2E3E-A7CF-2741-7FA35DF41E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18660" y="1517524"/>
                <a:ext cx="7394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5EF9E90-64EF-1019-B9F8-35F774BE89A4}"/>
                  </a:ext>
                </a:extLst>
              </p14:cNvPr>
              <p14:cNvContentPartPr/>
              <p14:nvPr/>
            </p14:nvContentPartPr>
            <p14:xfrm>
              <a:off x="7348500" y="2557204"/>
              <a:ext cx="129960" cy="230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5EF9E90-64EF-1019-B9F8-35F774BE89A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39860" y="2548204"/>
                <a:ext cx="1476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7CD56E4-3705-BE73-E416-5E3E82976FC1}"/>
                  </a:ext>
                </a:extLst>
              </p14:cNvPr>
              <p14:cNvContentPartPr/>
              <p14:nvPr/>
            </p14:nvContentPartPr>
            <p14:xfrm>
              <a:off x="7192980" y="2420044"/>
              <a:ext cx="401400" cy="437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7CD56E4-3705-BE73-E416-5E3E82976F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84340" y="2411044"/>
                <a:ext cx="4190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0301E90-B3FE-DCF4-4469-26D856CB13C1}"/>
                  </a:ext>
                </a:extLst>
              </p14:cNvPr>
              <p14:cNvContentPartPr/>
              <p14:nvPr/>
            </p14:nvContentPartPr>
            <p14:xfrm>
              <a:off x="7430940" y="3174964"/>
              <a:ext cx="10080" cy="65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0301E90-B3FE-DCF4-4469-26D856CB13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22300" y="3166324"/>
                <a:ext cx="277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338645A-DA06-BFE5-9031-F6CA690F332B}"/>
                  </a:ext>
                </a:extLst>
              </p14:cNvPr>
              <p14:cNvContentPartPr/>
              <p14:nvPr/>
            </p14:nvContentPartPr>
            <p14:xfrm>
              <a:off x="7465140" y="3509404"/>
              <a:ext cx="10080" cy="86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338645A-DA06-BFE5-9031-F6CA690F33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56500" y="3500404"/>
                <a:ext cx="27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F487EBE-ECD6-66E3-76D3-44A7ADD4F8A7}"/>
                  </a:ext>
                </a:extLst>
              </p14:cNvPr>
              <p14:cNvContentPartPr/>
              <p14:nvPr/>
            </p14:nvContentPartPr>
            <p14:xfrm>
              <a:off x="7424100" y="3743044"/>
              <a:ext cx="9720" cy="75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F487EBE-ECD6-66E3-76D3-44A7ADD4F8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15460" y="3734044"/>
                <a:ext cx="27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DAAC6DE-0915-04A0-8361-27E04D27CFB8}"/>
                  </a:ext>
                </a:extLst>
              </p14:cNvPr>
              <p14:cNvContentPartPr/>
              <p14:nvPr/>
            </p14:nvContentPartPr>
            <p14:xfrm>
              <a:off x="7369380" y="3995764"/>
              <a:ext cx="36360" cy="68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DAAC6DE-0915-04A0-8361-27E04D27CF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60740" y="3987124"/>
                <a:ext cx="540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A0E9E3D-3364-97D2-0E50-4399D404F4C3}"/>
                  </a:ext>
                </a:extLst>
              </p14:cNvPr>
              <p14:cNvContentPartPr/>
              <p14:nvPr/>
            </p14:nvContentPartPr>
            <p14:xfrm>
              <a:off x="7219620" y="4515244"/>
              <a:ext cx="271080" cy="374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A0E9E3D-3364-97D2-0E50-4399D404F4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10980" y="4506604"/>
                <a:ext cx="288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C703208-F145-F744-AE65-1D59B56FFDB0}"/>
                  </a:ext>
                </a:extLst>
              </p14:cNvPr>
              <p14:cNvContentPartPr/>
              <p14:nvPr/>
            </p14:nvContentPartPr>
            <p14:xfrm>
              <a:off x="7165620" y="4264324"/>
              <a:ext cx="548640" cy="612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C703208-F145-F744-AE65-1D59B56FFDB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56980" y="4255684"/>
                <a:ext cx="5662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0393D5-ADF1-EFCF-4D82-C10A91B4B408}"/>
                  </a:ext>
                </a:extLst>
              </p14:cNvPr>
              <p14:cNvContentPartPr/>
              <p14:nvPr/>
            </p14:nvContentPartPr>
            <p14:xfrm>
              <a:off x="7251300" y="4932124"/>
              <a:ext cx="529200" cy="136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0393D5-ADF1-EFCF-4D82-C10A91B4B4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42660" y="4923124"/>
                <a:ext cx="54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6F7A207-35D9-C987-1ABB-2E33DE6EE2FC}"/>
                  </a:ext>
                </a:extLst>
              </p14:cNvPr>
              <p14:cNvContentPartPr/>
              <p14:nvPr/>
            </p14:nvContentPartPr>
            <p14:xfrm>
              <a:off x="7358940" y="4953364"/>
              <a:ext cx="501840" cy="153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6F7A207-35D9-C987-1ABB-2E33DE6EE2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50300" y="4944724"/>
                <a:ext cx="5194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3F18BF-19F7-97E1-DFAC-61726782B5C6}"/>
                  </a:ext>
                </a:extLst>
              </p14:cNvPr>
              <p14:cNvContentPartPr/>
              <p14:nvPr/>
            </p14:nvContentPartPr>
            <p14:xfrm>
              <a:off x="6412500" y="864124"/>
              <a:ext cx="556560" cy="3715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3F18BF-19F7-97E1-DFAC-61726782B5C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03860" y="855484"/>
                <a:ext cx="574200" cy="37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DF39435-AB2A-FF83-C85F-D90D6FE3CC67}"/>
                  </a:ext>
                </a:extLst>
              </p14:cNvPr>
              <p14:cNvContentPartPr/>
              <p14:nvPr/>
            </p14:nvContentPartPr>
            <p14:xfrm>
              <a:off x="5814900" y="3473404"/>
              <a:ext cx="223560" cy="463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DF39435-AB2A-FF83-C85F-D90D6FE3CC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05900" y="3464764"/>
                <a:ext cx="2412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0B76EA6-3CC9-B83D-CA5F-F383CDFCF794}"/>
                  </a:ext>
                </a:extLst>
              </p14:cNvPr>
              <p14:cNvContentPartPr/>
              <p14:nvPr/>
            </p14:nvContentPartPr>
            <p14:xfrm>
              <a:off x="5662620" y="3385924"/>
              <a:ext cx="417240" cy="644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0B76EA6-3CC9-B83D-CA5F-F383CDFCF7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53620" y="3376924"/>
                <a:ext cx="434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01056E-8FF4-6B63-E740-002F4AE34AE2}"/>
                  </a:ext>
                </a:extLst>
              </p14:cNvPr>
              <p14:cNvContentPartPr/>
              <p14:nvPr/>
            </p14:nvContentPartPr>
            <p14:xfrm>
              <a:off x="5652540" y="3999004"/>
              <a:ext cx="592560" cy="233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01056E-8FF4-6B63-E740-002F4AE34AE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43540" y="3990364"/>
                <a:ext cx="610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3A17E75-F3DE-EC46-993D-422BD32EEA28}"/>
                  </a:ext>
                </a:extLst>
              </p14:cNvPr>
              <p14:cNvContentPartPr/>
              <p14:nvPr/>
            </p14:nvContentPartPr>
            <p14:xfrm>
              <a:off x="5603940" y="4084324"/>
              <a:ext cx="681840" cy="280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3A17E75-F3DE-EC46-993D-422BD32EEA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95300" y="4075324"/>
                <a:ext cx="69948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DC4F8E1-D851-CE3B-7845-084AD354DBD1}"/>
              </a:ext>
            </a:extLst>
          </p:cNvPr>
          <p:cNvGrpSpPr/>
          <p:nvPr/>
        </p:nvGrpSpPr>
        <p:grpSpPr>
          <a:xfrm>
            <a:off x="662580" y="3751324"/>
            <a:ext cx="644040" cy="615240"/>
            <a:chOff x="662580" y="3751324"/>
            <a:chExt cx="64404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F33404-5433-8090-8820-20B56FD3A6D5}"/>
                    </a:ext>
                  </a:extLst>
                </p14:cNvPr>
                <p14:cNvContentPartPr/>
                <p14:nvPr/>
              </p14:nvContentPartPr>
              <p14:xfrm>
                <a:off x="802980" y="3776164"/>
                <a:ext cx="48960" cy="343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F33404-5433-8090-8820-20B56FD3A6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3980" y="3767164"/>
                  <a:ext cx="66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C5ED2D-DCFD-2033-E88C-E11EB20901DE}"/>
                    </a:ext>
                  </a:extLst>
                </p14:cNvPr>
                <p14:cNvContentPartPr/>
                <p14:nvPr/>
              </p14:nvContentPartPr>
              <p14:xfrm>
                <a:off x="662580" y="3751324"/>
                <a:ext cx="336240" cy="133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C5ED2D-DCFD-2033-E88C-E11EB20901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3940" y="3742684"/>
                  <a:ext cx="353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7B62F3-DAE2-BB14-67CC-ECD22CCA16FC}"/>
                    </a:ext>
                  </a:extLst>
                </p14:cNvPr>
                <p14:cNvContentPartPr/>
                <p14:nvPr/>
              </p14:nvContentPartPr>
              <p14:xfrm>
                <a:off x="951660" y="3990364"/>
                <a:ext cx="65520" cy="5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7B62F3-DAE2-BB14-67CC-ECD22CCA16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3020" y="3981724"/>
                  <a:ext cx="83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FADA35-A545-D0E6-B8BB-C51FEED8684A}"/>
                    </a:ext>
                  </a:extLst>
                </p14:cNvPr>
                <p14:cNvContentPartPr/>
                <p14:nvPr/>
              </p14:nvContentPartPr>
              <p14:xfrm>
                <a:off x="1116180" y="3762844"/>
                <a:ext cx="164160" cy="262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FADA35-A545-D0E6-B8BB-C51FEED868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7540" y="3753844"/>
                  <a:ext cx="181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C7257C8-DAAA-CA66-AA80-AAF31A6A526B}"/>
                    </a:ext>
                  </a:extLst>
                </p14:cNvPr>
                <p14:cNvContentPartPr/>
                <p14:nvPr/>
              </p14:nvContentPartPr>
              <p14:xfrm>
                <a:off x="780300" y="4143364"/>
                <a:ext cx="526320" cy="146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C7257C8-DAAA-CA66-AA80-AAF31A6A52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1300" y="4134364"/>
                  <a:ext cx="54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756BBC5-00C0-80EF-819D-6F705732FCE3}"/>
                    </a:ext>
                  </a:extLst>
                </p14:cNvPr>
                <p14:cNvContentPartPr/>
                <p14:nvPr/>
              </p14:nvContentPartPr>
              <p14:xfrm>
                <a:off x="758700" y="4213204"/>
                <a:ext cx="470880" cy="153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756BBC5-00C0-80EF-819D-6F705732FC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060" y="4204564"/>
                  <a:ext cx="4885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A28FEC3-0FC8-41FD-F589-0C01166D0079}"/>
              </a:ext>
            </a:extLst>
          </p:cNvPr>
          <p:cNvGrpSpPr/>
          <p:nvPr/>
        </p:nvGrpSpPr>
        <p:grpSpPr>
          <a:xfrm>
            <a:off x="1666620" y="3314644"/>
            <a:ext cx="919800" cy="759600"/>
            <a:chOff x="1666620" y="3314644"/>
            <a:chExt cx="919800" cy="7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81ED1C-5C2B-E5CB-7B55-9CE25D695784}"/>
                    </a:ext>
                  </a:extLst>
                </p14:cNvPr>
                <p14:cNvContentPartPr/>
                <p14:nvPr/>
              </p14:nvContentPartPr>
              <p14:xfrm>
                <a:off x="1666620" y="3514804"/>
                <a:ext cx="174600" cy="27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81ED1C-5C2B-E5CB-7B55-9CE25D6957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57980" y="3505804"/>
                  <a:ext cx="192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ED3455-DCAB-360F-A073-4AEA99FFE8CE}"/>
                    </a:ext>
                  </a:extLst>
                </p14:cNvPr>
                <p14:cNvContentPartPr/>
                <p14:nvPr/>
              </p14:nvContentPartPr>
              <p14:xfrm>
                <a:off x="1884060" y="3387724"/>
                <a:ext cx="295920" cy="449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ED3455-DCAB-360F-A073-4AEA99FFE8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75060" y="3379084"/>
                  <a:ext cx="313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5434864-986A-C93E-6A3A-3EDB70436804}"/>
                    </a:ext>
                  </a:extLst>
                </p14:cNvPr>
                <p14:cNvContentPartPr/>
                <p14:nvPr/>
              </p14:nvContentPartPr>
              <p14:xfrm>
                <a:off x="2232900" y="3462964"/>
                <a:ext cx="109800" cy="233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5434864-986A-C93E-6A3A-3EDB704368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23900" y="3453964"/>
                  <a:ext cx="12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E33929A-6831-BC53-9EEA-13114C3A2E5C}"/>
                    </a:ext>
                  </a:extLst>
                </p14:cNvPr>
                <p14:cNvContentPartPr/>
                <p14:nvPr/>
              </p14:nvContentPartPr>
              <p14:xfrm>
                <a:off x="2366460" y="3314644"/>
                <a:ext cx="173160" cy="402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E33929A-6831-BC53-9EEA-13114C3A2E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57460" y="3306004"/>
                  <a:ext cx="190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31CADD-AAB0-49FD-EBC4-068124FCCBA8}"/>
                    </a:ext>
                  </a:extLst>
                </p14:cNvPr>
                <p14:cNvContentPartPr/>
                <p14:nvPr/>
              </p14:nvContentPartPr>
              <p14:xfrm>
                <a:off x="1766340" y="3763204"/>
                <a:ext cx="776880" cy="212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931CADD-AAB0-49FD-EBC4-068124FCCB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57700" y="3754204"/>
                  <a:ext cx="794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1A4B17-6F57-E94E-5F0C-A78D2B7F0E73}"/>
                    </a:ext>
                  </a:extLst>
                </p14:cNvPr>
                <p14:cNvContentPartPr/>
                <p14:nvPr/>
              </p14:nvContentPartPr>
              <p14:xfrm>
                <a:off x="1806660" y="3837364"/>
                <a:ext cx="779760" cy="236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1A4B17-6F57-E94E-5F0C-A78D2B7F0E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7660" y="3828364"/>
                  <a:ext cx="7974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0B4F93-138C-0A36-B691-2FB4D37CCDC2}"/>
              </a:ext>
            </a:extLst>
          </p:cNvPr>
          <p:cNvGrpSpPr/>
          <p:nvPr/>
        </p:nvGrpSpPr>
        <p:grpSpPr>
          <a:xfrm>
            <a:off x="1654380" y="4233004"/>
            <a:ext cx="1196280" cy="997920"/>
            <a:chOff x="1654380" y="4233004"/>
            <a:chExt cx="1196280" cy="9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E785D76-ABB8-FB71-565D-5AAE0421A195}"/>
                    </a:ext>
                  </a:extLst>
                </p14:cNvPr>
                <p14:cNvContentPartPr/>
                <p14:nvPr/>
              </p14:nvContentPartPr>
              <p14:xfrm>
                <a:off x="1654380" y="4496164"/>
                <a:ext cx="224640" cy="404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785D76-ABB8-FB71-565D-5AAE0421A1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45380" y="4487164"/>
                  <a:ext cx="242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9BFEFFD-9E87-8763-A59D-3DFE6E568182}"/>
                    </a:ext>
                  </a:extLst>
                </p14:cNvPr>
                <p14:cNvContentPartPr/>
                <p14:nvPr/>
              </p14:nvContentPartPr>
              <p14:xfrm>
                <a:off x="2031660" y="4351084"/>
                <a:ext cx="222840" cy="415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9BFEFFD-9E87-8763-A59D-3DFE6E5681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22660" y="4342084"/>
                  <a:ext cx="240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995ACC-E21D-B2B6-090B-F1A0EF9A6D4C}"/>
                    </a:ext>
                  </a:extLst>
                </p14:cNvPr>
                <p14:cNvContentPartPr/>
                <p14:nvPr/>
              </p14:nvContentPartPr>
              <p14:xfrm>
                <a:off x="2288700" y="4380244"/>
                <a:ext cx="126000" cy="21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995ACC-E21D-B2B6-090B-F1A0EF9A6D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79700" y="4371604"/>
                  <a:ext cx="143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5325FE-6A12-2D10-F037-C89A491CBC15}"/>
                    </a:ext>
                  </a:extLst>
                </p14:cNvPr>
                <p14:cNvContentPartPr/>
                <p14:nvPr/>
              </p14:nvContentPartPr>
              <p14:xfrm>
                <a:off x="2384100" y="4233004"/>
                <a:ext cx="258480" cy="43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5325FE-6A12-2D10-F037-C89A491CBC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75460" y="4224004"/>
                  <a:ext cx="2761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2451A7-066E-1D3B-6D1B-15904B57B98E}"/>
                    </a:ext>
                  </a:extLst>
                </p14:cNvPr>
                <p14:cNvContentPartPr/>
                <p14:nvPr/>
              </p14:nvContentPartPr>
              <p14:xfrm>
                <a:off x="1891620" y="4816204"/>
                <a:ext cx="943200" cy="284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2451A7-066E-1D3B-6D1B-15904B57B9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82980" y="4807564"/>
                  <a:ext cx="960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099CF9B-2C56-BEED-0F08-0E8F833E3650}"/>
                    </a:ext>
                  </a:extLst>
                </p14:cNvPr>
                <p14:cNvContentPartPr/>
                <p14:nvPr/>
              </p14:nvContentPartPr>
              <p14:xfrm>
                <a:off x="1887660" y="4945084"/>
                <a:ext cx="963000" cy="285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099CF9B-2C56-BEED-0F08-0E8F833E36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79020" y="4936084"/>
                  <a:ext cx="9806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6540871-A4C9-060E-C541-2D46AADB3767}"/>
              </a:ext>
            </a:extLst>
          </p:cNvPr>
          <p:cNvGrpSpPr/>
          <p:nvPr/>
        </p:nvGrpSpPr>
        <p:grpSpPr>
          <a:xfrm>
            <a:off x="8142660" y="764764"/>
            <a:ext cx="3200760" cy="1045080"/>
            <a:chOff x="8142660" y="764764"/>
            <a:chExt cx="3200760" cy="10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0DBB2B-58CB-034C-59AC-763E521225BB}"/>
                    </a:ext>
                  </a:extLst>
                </p14:cNvPr>
                <p14:cNvContentPartPr/>
                <p14:nvPr/>
              </p14:nvContentPartPr>
              <p14:xfrm>
                <a:off x="8170380" y="808324"/>
                <a:ext cx="33840" cy="309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0DBB2B-58CB-034C-59AC-763E521225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61380" y="799324"/>
                  <a:ext cx="514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9F5EA9-59A0-2697-B481-48B34E8EAFAD}"/>
                    </a:ext>
                  </a:extLst>
                </p14:cNvPr>
                <p14:cNvContentPartPr/>
                <p14:nvPr/>
              </p14:nvContentPartPr>
              <p14:xfrm>
                <a:off x="8313300" y="793924"/>
                <a:ext cx="56520" cy="28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9F5EA9-59A0-2697-B481-48B34E8EAF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04660" y="785284"/>
                  <a:ext cx="74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F38350-F1A1-8355-689B-854FC53339BB}"/>
                    </a:ext>
                  </a:extLst>
                </p14:cNvPr>
                <p14:cNvContentPartPr/>
                <p14:nvPr/>
              </p14:nvContentPartPr>
              <p14:xfrm>
                <a:off x="8187660" y="943684"/>
                <a:ext cx="657720" cy="15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F38350-F1A1-8355-689B-854FC53339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8660" y="935044"/>
                  <a:ext cx="675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25DAF-9E20-7F85-1E98-FA06CA852281}"/>
                    </a:ext>
                  </a:extLst>
                </p14:cNvPr>
                <p14:cNvContentPartPr/>
                <p14:nvPr/>
              </p14:nvContentPartPr>
              <p14:xfrm>
                <a:off x="8875620" y="982204"/>
                <a:ext cx="159840" cy="88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25DAF-9E20-7F85-1E98-FA06CA8522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66620" y="973204"/>
                  <a:ext cx="177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D2150F-D539-7433-DE6F-84325A246010}"/>
                    </a:ext>
                  </a:extLst>
                </p14:cNvPr>
                <p14:cNvContentPartPr/>
                <p14:nvPr/>
              </p14:nvContentPartPr>
              <p14:xfrm>
                <a:off x="9300060" y="815164"/>
                <a:ext cx="285480" cy="235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D2150F-D539-7433-DE6F-84325A2460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91060" y="806524"/>
                  <a:ext cx="303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400E1FD-C770-6D83-D03F-01247E8E8BC2}"/>
                    </a:ext>
                  </a:extLst>
                </p14:cNvPr>
                <p14:cNvContentPartPr/>
                <p14:nvPr/>
              </p14:nvContentPartPr>
              <p14:xfrm>
                <a:off x="9752580" y="832084"/>
                <a:ext cx="296640" cy="223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400E1FD-C770-6D83-D03F-01247E8E8B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43580" y="823444"/>
                  <a:ext cx="314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9BF61B-5D0C-7EE3-CD8C-43106F9542CD}"/>
                    </a:ext>
                  </a:extLst>
                </p14:cNvPr>
                <p14:cNvContentPartPr/>
                <p14:nvPr/>
              </p14:nvContentPartPr>
              <p14:xfrm>
                <a:off x="10141380" y="841084"/>
                <a:ext cx="201960" cy="223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9BF61B-5D0C-7EE3-CD8C-43106F9542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32740" y="832444"/>
                  <a:ext cx="219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8710F8-49FF-33B6-D3CA-5063EC2E44A1}"/>
                    </a:ext>
                  </a:extLst>
                </p14:cNvPr>
                <p14:cNvContentPartPr/>
                <p14:nvPr/>
              </p14:nvContentPartPr>
              <p14:xfrm>
                <a:off x="10775700" y="764764"/>
                <a:ext cx="567720" cy="251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8710F8-49FF-33B6-D3CA-5063EC2E44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67060" y="756124"/>
                  <a:ext cx="585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CC186D-65DD-211E-1456-F7ADFD72EDB3}"/>
                    </a:ext>
                  </a:extLst>
                </p14:cNvPr>
                <p14:cNvContentPartPr/>
                <p14:nvPr/>
              </p14:nvContentPartPr>
              <p14:xfrm>
                <a:off x="8205300" y="1504564"/>
                <a:ext cx="29880" cy="288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CC186D-65DD-211E-1456-F7ADFD72ED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96660" y="1495564"/>
                  <a:ext cx="47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CD148F-05EC-F78D-9127-837FE4C6C26B}"/>
                    </a:ext>
                  </a:extLst>
                </p14:cNvPr>
                <p14:cNvContentPartPr/>
                <p14:nvPr/>
              </p14:nvContentPartPr>
              <p14:xfrm>
                <a:off x="8392140" y="1522204"/>
                <a:ext cx="64800" cy="268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CD148F-05EC-F78D-9127-837FE4C6C2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83140" y="1513564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8EC893-81F3-D33E-75AF-BAED6747E7C4}"/>
                    </a:ext>
                  </a:extLst>
                </p14:cNvPr>
                <p14:cNvContentPartPr/>
                <p14:nvPr/>
              </p14:nvContentPartPr>
              <p14:xfrm>
                <a:off x="8214660" y="1737844"/>
                <a:ext cx="185040" cy="42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8EC893-81F3-D33E-75AF-BAED6747E7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05660" y="1728844"/>
                  <a:ext cx="202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0775E9-759E-1870-27E5-A692FE9D8032}"/>
                    </a:ext>
                  </a:extLst>
                </p14:cNvPr>
                <p14:cNvContentPartPr/>
                <p14:nvPr/>
              </p14:nvContentPartPr>
              <p14:xfrm>
                <a:off x="8457300" y="1635604"/>
                <a:ext cx="432360" cy="163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0775E9-759E-1870-27E5-A692FE9D80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8660" y="1626964"/>
                  <a:ext cx="450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79E53A-5BBD-9C7F-5321-0E05EA4657F6}"/>
                    </a:ext>
                  </a:extLst>
                </p14:cNvPr>
                <p14:cNvContentPartPr/>
                <p14:nvPr/>
              </p14:nvContentPartPr>
              <p14:xfrm>
                <a:off x="9057420" y="1697524"/>
                <a:ext cx="82080" cy="112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79E53A-5BBD-9C7F-5321-0E05EA4657F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48780" y="1688524"/>
                  <a:ext cx="99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88F291-EB91-8BD8-8E0A-21746F956617}"/>
                    </a:ext>
                  </a:extLst>
                </p14:cNvPr>
                <p14:cNvContentPartPr/>
                <p14:nvPr/>
              </p14:nvContentPartPr>
              <p14:xfrm>
                <a:off x="9248580" y="1414564"/>
                <a:ext cx="353880" cy="23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88F291-EB91-8BD8-8E0A-21746F95661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39580" y="1405564"/>
                  <a:ext cx="371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7D06E6-14C2-648C-3870-A306318A9171}"/>
                    </a:ext>
                  </a:extLst>
                </p14:cNvPr>
                <p14:cNvContentPartPr/>
                <p14:nvPr/>
              </p14:nvContentPartPr>
              <p14:xfrm>
                <a:off x="9762300" y="1556044"/>
                <a:ext cx="27900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7D06E6-14C2-648C-3870-A306318A91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53300" y="1547404"/>
                  <a:ext cx="296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D19038-C875-ED5E-4148-016A6D2229B1}"/>
                    </a:ext>
                  </a:extLst>
                </p14:cNvPr>
                <p14:cNvContentPartPr/>
                <p14:nvPr/>
              </p14:nvContentPartPr>
              <p14:xfrm>
                <a:off x="10134540" y="1526524"/>
                <a:ext cx="344520" cy="255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D19038-C875-ED5E-4148-016A6D2229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25540" y="1517524"/>
                  <a:ext cx="362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5A51D6-B9EF-6541-7B3D-6A9729F29B28}"/>
                    </a:ext>
                  </a:extLst>
                </p14:cNvPr>
                <p14:cNvContentPartPr/>
                <p14:nvPr/>
              </p14:nvContentPartPr>
              <p14:xfrm>
                <a:off x="10704780" y="1620484"/>
                <a:ext cx="295560" cy="111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5A51D6-B9EF-6541-7B3D-6A9729F29B2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95780" y="1611484"/>
                  <a:ext cx="313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B8C457-D400-BA49-CE09-1949D5276450}"/>
                    </a:ext>
                  </a:extLst>
                </p14:cNvPr>
                <p14:cNvContentPartPr/>
                <p14:nvPr/>
              </p14:nvContentPartPr>
              <p14:xfrm>
                <a:off x="8142660" y="1239964"/>
                <a:ext cx="2053440" cy="10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B8C457-D400-BA49-CE09-1949D52764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33660" y="1231324"/>
                  <a:ext cx="207108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7AC46A5-EF68-ADCF-F31F-DCBFF7293EC2}"/>
                  </a:ext>
                </a:extLst>
              </p14:cNvPr>
              <p14:cNvContentPartPr/>
              <p14:nvPr/>
            </p14:nvContentPartPr>
            <p14:xfrm>
              <a:off x="8442540" y="1274524"/>
              <a:ext cx="1334520" cy="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7AC46A5-EF68-ADCF-F31F-DCBFF7293EC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433900" y="1256524"/>
                <a:ext cx="13521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20CEB08-6679-C961-6CE1-4B1E4E0EFC4D}"/>
              </a:ext>
            </a:extLst>
          </p:cNvPr>
          <p:cNvGrpSpPr/>
          <p:nvPr/>
        </p:nvGrpSpPr>
        <p:grpSpPr>
          <a:xfrm>
            <a:off x="945900" y="549124"/>
            <a:ext cx="4559760" cy="849240"/>
            <a:chOff x="945900" y="549124"/>
            <a:chExt cx="455976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617BDB-3151-26A6-018D-06256627B059}"/>
                    </a:ext>
                  </a:extLst>
                </p14:cNvPr>
                <p14:cNvContentPartPr/>
                <p14:nvPr/>
              </p14:nvContentPartPr>
              <p14:xfrm>
                <a:off x="1037700" y="757924"/>
                <a:ext cx="108360" cy="413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617BDB-3151-26A6-018D-06256627B05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8700" y="748924"/>
                  <a:ext cx="1260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215ADA2-E0E7-04BC-3987-C4A717CC1A08}"/>
                    </a:ext>
                  </a:extLst>
                </p14:cNvPr>
                <p14:cNvContentPartPr/>
                <p14:nvPr/>
              </p14:nvContentPartPr>
              <p14:xfrm>
                <a:off x="945900" y="967444"/>
                <a:ext cx="508320" cy="170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215ADA2-E0E7-04BC-3987-C4A717CC1A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7260" y="958444"/>
                  <a:ext cx="52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9BC86C-A833-1F2D-052A-C815F24B57DB}"/>
                    </a:ext>
                  </a:extLst>
                </p14:cNvPr>
                <p14:cNvContentPartPr/>
                <p14:nvPr/>
              </p14:nvContentPartPr>
              <p14:xfrm>
                <a:off x="1690020" y="757564"/>
                <a:ext cx="218160" cy="519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9BC86C-A833-1F2D-052A-C815F24B57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81380" y="748924"/>
                  <a:ext cx="2358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033C8A-D4C9-1C7A-F1F2-95BF3F90E5ED}"/>
                    </a:ext>
                  </a:extLst>
                </p14:cNvPr>
                <p14:cNvContentPartPr/>
                <p14:nvPr/>
              </p14:nvContentPartPr>
              <p14:xfrm>
                <a:off x="2041380" y="980044"/>
                <a:ext cx="35280" cy="14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033C8A-D4C9-1C7A-F1F2-95BF3F90E5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32380" y="971044"/>
                  <a:ext cx="52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05A08A-7567-27D9-A0D1-B1142A64E1D2}"/>
                    </a:ext>
                  </a:extLst>
                </p14:cNvPr>
                <p14:cNvContentPartPr/>
                <p14:nvPr/>
              </p14:nvContentPartPr>
              <p14:xfrm>
                <a:off x="2027700" y="810844"/>
                <a:ext cx="18360" cy="6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05A08A-7567-27D9-A0D1-B1142A64E1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18700" y="802204"/>
                  <a:ext cx="36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0D5CDB-92AD-6759-8733-D9FB847C0BB1}"/>
                    </a:ext>
                  </a:extLst>
                </p14:cNvPr>
                <p14:cNvContentPartPr/>
                <p14:nvPr/>
              </p14:nvContentPartPr>
              <p14:xfrm>
                <a:off x="2173140" y="993364"/>
                <a:ext cx="143280" cy="15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0D5CDB-92AD-6759-8733-D9FB847C0B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64500" y="984724"/>
                  <a:ext cx="160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CC83EB-4734-6269-7332-D2AD19EE89EF}"/>
                    </a:ext>
                  </a:extLst>
                </p14:cNvPr>
                <p14:cNvContentPartPr/>
                <p14:nvPr/>
              </p14:nvContentPartPr>
              <p14:xfrm>
                <a:off x="2395260" y="824164"/>
                <a:ext cx="72360" cy="30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CC83EB-4734-6269-7332-D2AD19EE89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86620" y="815524"/>
                  <a:ext cx="900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6B0244-DD3E-CE84-FE69-D70F1765B3A3}"/>
                    </a:ext>
                  </a:extLst>
                </p14:cNvPr>
                <p14:cNvContentPartPr/>
                <p14:nvPr/>
              </p14:nvContentPartPr>
              <p14:xfrm>
                <a:off x="2353140" y="1013884"/>
                <a:ext cx="213120" cy="54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6B0244-DD3E-CE84-FE69-D70F1765B3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44140" y="1005244"/>
                  <a:ext cx="230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9CF847-72AD-2A11-C326-6121EC5A7DDE}"/>
                    </a:ext>
                  </a:extLst>
                </p14:cNvPr>
                <p14:cNvContentPartPr/>
                <p14:nvPr/>
              </p14:nvContentPartPr>
              <p14:xfrm>
                <a:off x="4784220" y="1019644"/>
                <a:ext cx="10440" cy="13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9CF847-72AD-2A11-C326-6121EC5A7D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75220" y="1011004"/>
                  <a:ext cx="28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224F85-C017-0B83-A24E-3CF59B79B282}"/>
                    </a:ext>
                  </a:extLst>
                </p14:cNvPr>
                <p14:cNvContentPartPr/>
                <p14:nvPr/>
              </p14:nvContentPartPr>
              <p14:xfrm>
                <a:off x="4773420" y="912004"/>
                <a:ext cx="20880" cy="6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224F85-C017-0B83-A24E-3CF59B79B2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4780" y="903004"/>
                  <a:ext cx="38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CAB881-8403-C06C-AF9D-83F56550AE09}"/>
                    </a:ext>
                  </a:extLst>
                </p14:cNvPr>
                <p14:cNvContentPartPr/>
                <p14:nvPr/>
              </p14:nvContentPartPr>
              <p14:xfrm>
                <a:off x="4909860" y="999484"/>
                <a:ext cx="148320" cy="12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CAB881-8403-C06C-AF9D-83F56550AE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01220" y="990484"/>
                  <a:ext cx="165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A25AD6-A311-50A1-3052-D79EDAD48508}"/>
                    </a:ext>
                  </a:extLst>
                </p14:cNvPr>
                <p14:cNvContentPartPr/>
                <p14:nvPr/>
              </p14:nvContentPartPr>
              <p14:xfrm>
                <a:off x="5094900" y="1008484"/>
                <a:ext cx="157680" cy="11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A25AD6-A311-50A1-3052-D79EDAD4850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86260" y="999844"/>
                  <a:ext cx="175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4AD12F-7A11-158C-5120-C4165A34617C}"/>
                    </a:ext>
                  </a:extLst>
                </p14:cNvPr>
                <p14:cNvContentPartPr/>
                <p14:nvPr/>
              </p14:nvContentPartPr>
              <p14:xfrm>
                <a:off x="5362380" y="855124"/>
                <a:ext cx="143280" cy="30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4AD12F-7A11-158C-5120-C4165A3461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53740" y="846124"/>
                  <a:ext cx="160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DCBE8E-4D27-DFEF-F08A-08431EDD65BD}"/>
                    </a:ext>
                  </a:extLst>
                </p14:cNvPr>
                <p14:cNvContentPartPr/>
                <p14:nvPr/>
              </p14:nvContentPartPr>
              <p14:xfrm>
                <a:off x="2847780" y="999124"/>
                <a:ext cx="52920" cy="142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DCBE8E-4D27-DFEF-F08A-08431EDD6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39140" y="990124"/>
                  <a:ext cx="70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20DE0-D416-493D-0E07-0E90E70EA8EF}"/>
                    </a:ext>
                  </a:extLst>
                </p14:cNvPr>
                <p14:cNvContentPartPr/>
                <p14:nvPr/>
              </p14:nvContentPartPr>
              <p14:xfrm>
                <a:off x="2871180" y="880324"/>
                <a:ext cx="183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20DE0-D416-493D-0E07-0E90E70EA8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62540" y="871324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3E6126-FF97-23CE-BACE-E9735378AAFA}"/>
                    </a:ext>
                  </a:extLst>
                </p14:cNvPr>
                <p14:cNvContentPartPr/>
                <p14:nvPr/>
              </p14:nvContentPartPr>
              <p14:xfrm>
                <a:off x="3028500" y="1030804"/>
                <a:ext cx="134640" cy="4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3E6126-FF97-23CE-BACE-E9735378AA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19860" y="1022164"/>
                  <a:ext cx="152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C3B93-CCEC-9596-65B7-81AF89A5A560}"/>
                    </a:ext>
                  </a:extLst>
                </p14:cNvPr>
                <p14:cNvContentPartPr/>
                <p14:nvPr/>
              </p14:nvContentPartPr>
              <p14:xfrm>
                <a:off x="3059820" y="1125124"/>
                <a:ext cx="13572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C3B93-CCEC-9596-65B7-81AF89A5A5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51180" y="1116124"/>
                  <a:ext cx="153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D2989D-3603-360B-A25F-C244BC0E4EC2}"/>
                    </a:ext>
                  </a:extLst>
                </p14:cNvPr>
                <p14:cNvContentPartPr/>
                <p14:nvPr/>
              </p14:nvContentPartPr>
              <p14:xfrm>
                <a:off x="3325860" y="955204"/>
                <a:ext cx="111600" cy="16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D2989D-3603-360B-A25F-C244BC0E4E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17220" y="946564"/>
                  <a:ext cx="12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17674C-A668-9060-09D0-719A56A202F7}"/>
                    </a:ext>
                  </a:extLst>
                </p14:cNvPr>
                <p14:cNvContentPartPr/>
                <p14:nvPr/>
              </p14:nvContentPartPr>
              <p14:xfrm>
                <a:off x="3534660" y="1013884"/>
                <a:ext cx="10080" cy="1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17674C-A668-9060-09D0-719A56A202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6020" y="1004884"/>
                  <a:ext cx="27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365BE5-CF4A-4DB9-1E70-8B30EA8EC4A3}"/>
                    </a:ext>
                  </a:extLst>
                </p14:cNvPr>
                <p14:cNvContentPartPr/>
                <p14:nvPr/>
              </p14:nvContentPartPr>
              <p14:xfrm>
                <a:off x="3529260" y="1114324"/>
                <a:ext cx="56520" cy="8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365BE5-CF4A-4DB9-1E70-8B30EA8EC4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20620" y="1105324"/>
                  <a:ext cx="74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757E02-4347-C783-F0C4-1CCD8D7CD7FC}"/>
                    </a:ext>
                  </a:extLst>
                </p14:cNvPr>
                <p14:cNvContentPartPr/>
                <p14:nvPr/>
              </p14:nvContentPartPr>
              <p14:xfrm>
                <a:off x="4580460" y="999484"/>
                <a:ext cx="11880" cy="2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757E02-4347-C783-F0C4-1CCD8D7CD7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71820" y="990484"/>
                  <a:ext cx="29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A9AECA-C45A-5646-8F57-77ECCBCB885D}"/>
                    </a:ext>
                  </a:extLst>
                </p14:cNvPr>
                <p14:cNvContentPartPr/>
                <p14:nvPr/>
              </p14:nvContentPartPr>
              <p14:xfrm>
                <a:off x="4592700" y="1133404"/>
                <a:ext cx="19080" cy="48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A9AECA-C45A-5646-8F57-77ECCBCB88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83700" y="1124764"/>
                  <a:ext cx="36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296F72-0586-5ECA-799E-5933CF04AFDD}"/>
                    </a:ext>
                  </a:extLst>
                </p14:cNvPr>
                <p14:cNvContentPartPr/>
                <p14:nvPr/>
              </p14:nvContentPartPr>
              <p14:xfrm>
                <a:off x="3766500" y="1011004"/>
                <a:ext cx="1404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296F72-0586-5ECA-799E-5933CF04AFD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57500" y="1002004"/>
                  <a:ext cx="31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1E8AA-9DFC-A274-737A-DCA4A9038008}"/>
                    </a:ext>
                  </a:extLst>
                </p14:cNvPr>
                <p14:cNvContentPartPr/>
                <p14:nvPr/>
              </p14:nvContentPartPr>
              <p14:xfrm>
                <a:off x="3778020" y="876364"/>
                <a:ext cx="41760" cy="63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1E8AA-9DFC-A274-737A-DCA4A90380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69020" y="867724"/>
                  <a:ext cx="59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FF447F-29C7-4819-3550-E55487256E0E}"/>
                    </a:ext>
                  </a:extLst>
                </p14:cNvPr>
                <p14:cNvContentPartPr/>
                <p14:nvPr/>
              </p14:nvContentPartPr>
              <p14:xfrm>
                <a:off x="3851820" y="964564"/>
                <a:ext cx="164160" cy="20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FF447F-29C7-4819-3550-E55487256E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43180" y="955564"/>
                  <a:ext cx="181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C24B90-E4E2-BADE-C30E-C8CB4BBFD32C}"/>
                    </a:ext>
                  </a:extLst>
                </p14:cNvPr>
                <p14:cNvContentPartPr/>
                <p14:nvPr/>
              </p14:nvContentPartPr>
              <p14:xfrm>
                <a:off x="4153140" y="971764"/>
                <a:ext cx="77040" cy="187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C24B90-E4E2-BADE-C30E-C8CB4BBFD32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44500" y="963124"/>
                  <a:ext cx="94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90BDCA-78EF-578C-6A90-3F142CBD01C8}"/>
                    </a:ext>
                  </a:extLst>
                </p14:cNvPr>
                <p14:cNvContentPartPr/>
                <p14:nvPr/>
              </p14:nvContentPartPr>
              <p14:xfrm>
                <a:off x="4276980" y="959884"/>
                <a:ext cx="162360" cy="9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90BDCA-78EF-578C-6A90-3F142CBD01C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68340" y="950884"/>
                  <a:ext cx="180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5CDBF2-30FB-AB4E-03F8-356CD95EEA2B}"/>
                    </a:ext>
                  </a:extLst>
                </p14:cNvPr>
                <p14:cNvContentPartPr/>
                <p14:nvPr/>
              </p14:nvContentPartPr>
              <p14:xfrm>
                <a:off x="4024980" y="1040884"/>
                <a:ext cx="128880" cy="4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5CDBF2-30FB-AB4E-03F8-356CD95EEA2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16340" y="1031884"/>
                  <a:ext cx="146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8DDC97-3C9F-E690-7505-F5434609BABB}"/>
                    </a:ext>
                  </a:extLst>
                </p14:cNvPr>
                <p14:cNvContentPartPr/>
                <p14:nvPr/>
              </p14:nvContentPartPr>
              <p14:xfrm>
                <a:off x="3936780" y="1039444"/>
                <a:ext cx="131760" cy="29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8DDC97-3C9F-E690-7505-F5434609BA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27780" y="1030444"/>
                  <a:ext cx="149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BAC4AA-9D12-9BFE-5B23-C6CCFF8A9332}"/>
                    </a:ext>
                  </a:extLst>
                </p14:cNvPr>
                <p14:cNvContentPartPr/>
                <p14:nvPr/>
              </p14:nvContentPartPr>
              <p14:xfrm>
                <a:off x="3993300" y="1090204"/>
                <a:ext cx="159120" cy="3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BAC4AA-9D12-9BFE-5B23-C6CCFF8A93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84300" y="1081204"/>
                  <a:ext cx="176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EA1D30-C52A-7E1F-B736-45718964D265}"/>
                    </a:ext>
                  </a:extLst>
                </p14:cNvPr>
                <p14:cNvContentPartPr/>
                <p14:nvPr/>
              </p14:nvContentPartPr>
              <p14:xfrm>
                <a:off x="3185820" y="575044"/>
                <a:ext cx="1924200" cy="291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EA1D30-C52A-7E1F-B736-45718964D26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76820" y="566404"/>
                  <a:ext cx="1941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FEE197-661C-0599-145E-B412E839DCBC}"/>
                    </a:ext>
                  </a:extLst>
                </p14:cNvPr>
                <p14:cNvContentPartPr/>
                <p14:nvPr/>
              </p14:nvContentPartPr>
              <p14:xfrm>
                <a:off x="3191940" y="926764"/>
                <a:ext cx="396360" cy="333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FEE197-661C-0599-145E-B412E839DC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83300" y="917764"/>
                  <a:ext cx="414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EC4375-3E5F-69D4-87E4-D0549DDEFE24}"/>
                    </a:ext>
                  </a:extLst>
                </p14:cNvPr>
                <p14:cNvContentPartPr/>
                <p14:nvPr/>
              </p14:nvContentPartPr>
              <p14:xfrm>
                <a:off x="3039300" y="599524"/>
                <a:ext cx="33120" cy="258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EC4375-3E5F-69D4-87E4-D0549DDEFE2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30300" y="590884"/>
                  <a:ext cx="50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DA5D9B-4B12-508B-C8ED-80F02F125269}"/>
                    </a:ext>
                  </a:extLst>
                </p14:cNvPr>
                <p14:cNvContentPartPr/>
                <p14:nvPr/>
              </p14:nvContentPartPr>
              <p14:xfrm>
                <a:off x="4155660" y="1262284"/>
                <a:ext cx="25920" cy="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DA5D9B-4B12-508B-C8ED-80F02F12526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46660" y="1253644"/>
                  <a:ext cx="43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ADCE37-7325-673C-228D-7917A3363123}"/>
                    </a:ext>
                  </a:extLst>
                </p14:cNvPr>
                <p14:cNvContentPartPr/>
                <p14:nvPr/>
              </p14:nvContentPartPr>
              <p14:xfrm>
                <a:off x="3504060" y="549124"/>
                <a:ext cx="1667880" cy="362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ADCE37-7325-673C-228D-7917A33631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95060" y="540484"/>
                  <a:ext cx="168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BBCE9E-7C9F-8ED7-42A2-46F9D9F93B35}"/>
                    </a:ext>
                  </a:extLst>
                </p14:cNvPr>
                <p14:cNvContentPartPr/>
                <p14:nvPr/>
              </p14:nvContentPartPr>
              <p14:xfrm>
                <a:off x="2695500" y="607804"/>
                <a:ext cx="513720" cy="341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BBCE9E-7C9F-8ED7-42A2-46F9D9F93B3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86860" y="598804"/>
                  <a:ext cx="531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454FFE-7D14-F17C-2335-A9193CFCA4E4}"/>
                    </a:ext>
                  </a:extLst>
                </p14:cNvPr>
                <p14:cNvContentPartPr/>
                <p14:nvPr/>
              </p14:nvContentPartPr>
              <p14:xfrm>
                <a:off x="2771100" y="603844"/>
                <a:ext cx="901080" cy="232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454FFE-7D14-F17C-2335-A9193CFCA4E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62100" y="595204"/>
                  <a:ext cx="918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9A3B7C3-B8B3-34F1-348D-5B56F552E05F}"/>
                    </a:ext>
                  </a:extLst>
                </p14:cNvPr>
                <p14:cNvContentPartPr/>
                <p14:nvPr/>
              </p14:nvContentPartPr>
              <p14:xfrm>
                <a:off x="2813940" y="1317004"/>
                <a:ext cx="2554920" cy="53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9A3B7C3-B8B3-34F1-348D-5B56F552E05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5300" y="1308364"/>
                  <a:ext cx="257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E395C0-9AB7-2516-37DF-1346F4D90368}"/>
                    </a:ext>
                  </a:extLst>
                </p14:cNvPr>
                <p14:cNvContentPartPr/>
                <p14:nvPr/>
              </p14:nvContentPartPr>
              <p14:xfrm>
                <a:off x="2843820" y="1238884"/>
                <a:ext cx="2156040" cy="159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E395C0-9AB7-2516-37DF-1346F4D9036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35180" y="1230244"/>
                  <a:ext cx="2173680" cy="17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218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F852D-A685-4CA4-D793-B5FE826E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507A64-62C5-E2DA-0D40-3BEA2B9172E6}"/>
                  </a:ext>
                </a:extLst>
              </p14:cNvPr>
              <p14:cNvContentPartPr/>
              <p14:nvPr/>
            </p14:nvContentPartPr>
            <p14:xfrm>
              <a:off x="2724660" y="4039324"/>
              <a:ext cx="299520" cy="484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507A64-62C5-E2DA-0D40-3BEA2B917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660" y="4030324"/>
                <a:ext cx="317160" cy="50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3204B94-6908-EF42-DDED-25DF5700EC06}"/>
              </a:ext>
            </a:extLst>
          </p:cNvPr>
          <p:cNvGrpSpPr/>
          <p:nvPr/>
        </p:nvGrpSpPr>
        <p:grpSpPr>
          <a:xfrm>
            <a:off x="1392300" y="5143084"/>
            <a:ext cx="922680" cy="487440"/>
            <a:chOff x="1392300" y="5143084"/>
            <a:chExt cx="92268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5C68AF-C8C4-0D46-2932-BB9EA277561B}"/>
                    </a:ext>
                  </a:extLst>
                </p14:cNvPr>
                <p14:cNvContentPartPr/>
                <p14:nvPr/>
              </p14:nvContentPartPr>
              <p14:xfrm>
                <a:off x="1533060" y="5162884"/>
                <a:ext cx="84240" cy="274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5C68AF-C8C4-0D46-2932-BB9EA27756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4420" y="5154244"/>
                  <a:ext cx="101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3BD069-E5A6-1E94-ED8B-2F1FC4CC82F3}"/>
                    </a:ext>
                  </a:extLst>
                </p14:cNvPr>
                <p14:cNvContentPartPr/>
                <p14:nvPr/>
              </p14:nvContentPartPr>
              <p14:xfrm>
                <a:off x="1392300" y="5154964"/>
                <a:ext cx="479520" cy="28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3BD069-E5A6-1E94-ED8B-2F1FC4CC8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3300" y="5146324"/>
                  <a:ext cx="497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8F91D4-9949-0A5E-E1EF-0397B1484AE0}"/>
                    </a:ext>
                  </a:extLst>
                </p14:cNvPr>
                <p14:cNvContentPartPr/>
                <p14:nvPr/>
              </p14:nvContentPartPr>
              <p14:xfrm>
                <a:off x="1831140" y="5316964"/>
                <a:ext cx="10800" cy="48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8F91D4-9949-0A5E-E1EF-0397B1484A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2500" y="5308324"/>
                  <a:ext cx="28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ADEE15-AC94-0A3D-8366-25447B4736E5}"/>
                    </a:ext>
                  </a:extLst>
                </p14:cNvPr>
                <p14:cNvContentPartPr/>
                <p14:nvPr/>
              </p14:nvContentPartPr>
              <p14:xfrm>
                <a:off x="2084580" y="5143084"/>
                <a:ext cx="230400" cy="228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ADEE15-AC94-0A3D-8366-25447B4736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5580" y="5134444"/>
                  <a:ext cx="24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2F1F81E-8B84-B7CA-557C-C203CDD23E7E}"/>
                    </a:ext>
                  </a:extLst>
                </p14:cNvPr>
                <p14:cNvContentPartPr/>
                <p14:nvPr/>
              </p14:nvContentPartPr>
              <p14:xfrm>
                <a:off x="1561500" y="5487244"/>
                <a:ext cx="698040" cy="49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2F1F81E-8B84-B7CA-557C-C203CDD23E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2860" y="5478244"/>
                  <a:ext cx="715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599A49-0395-20CF-85FE-F0C70E413FDF}"/>
                    </a:ext>
                  </a:extLst>
                </p14:cNvPr>
                <p14:cNvContentPartPr/>
                <p14:nvPr/>
              </p14:nvContentPartPr>
              <p14:xfrm>
                <a:off x="1606860" y="5561404"/>
                <a:ext cx="690840" cy="6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599A49-0395-20CF-85FE-F0C70E413F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7860" y="5552764"/>
                  <a:ext cx="70848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8DA445-1946-FC5F-3AAC-29CF17E8B134}"/>
                  </a:ext>
                </a:extLst>
              </p14:cNvPr>
              <p14:cNvContentPartPr/>
              <p14:nvPr/>
            </p14:nvContentPartPr>
            <p14:xfrm>
              <a:off x="3247740" y="1356604"/>
              <a:ext cx="2744640" cy="99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8DA445-1946-FC5F-3AAC-29CF17E8B1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8740" y="1347604"/>
                <a:ext cx="2762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69C3B4F-6CE7-0ECA-7E74-B16AECBD5ECC}"/>
                  </a:ext>
                </a:extLst>
              </p14:cNvPr>
              <p14:cNvContentPartPr/>
              <p14:nvPr/>
            </p14:nvContentPartPr>
            <p14:xfrm>
              <a:off x="5060340" y="2961844"/>
              <a:ext cx="2466720" cy="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69C3B4F-6CE7-0ECA-7E74-B16AECBD5E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51700" y="2943844"/>
                <a:ext cx="248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B89A1E0-CE47-25E8-C263-764A918387C4}"/>
                  </a:ext>
                </a:extLst>
              </p14:cNvPr>
              <p14:cNvContentPartPr/>
              <p14:nvPr/>
            </p14:nvContentPartPr>
            <p14:xfrm>
              <a:off x="4855860" y="2821084"/>
              <a:ext cx="2325960" cy="189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B89A1E0-CE47-25E8-C263-764A918387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6860" y="2812084"/>
                <a:ext cx="23436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9C41F1C-8ACF-62EB-126F-2ED25A13C684}"/>
              </a:ext>
            </a:extLst>
          </p:cNvPr>
          <p:cNvGrpSpPr/>
          <p:nvPr/>
        </p:nvGrpSpPr>
        <p:grpSpPr>
          <a:xfrm>
            <a:off x="3559500" y="4605244"/>
            <a:ext cx="1551600" cy="942120"/>
            <a:chOff x="3559500" y="4605244"/>
            <a:chExt cx="155160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8386CF-FAC6-8AA4-FF80-CC0444A6E043}"/>
                    </a:ext>
                  </a:extLst>
                </p14:cNvPr>
                <p14:cNvContentPartPr/>
                <p14:nvPr/>
              </p14:nvContentPartPr>
              <p14:xfrm>
                <a:off x="3561660" y="4715044"/>
                <a:ext cx="552960" cy="536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8386CF-FAC6-8AA4-FF80-CC0444A6E0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2660" y="4706404"/>
                  <a:ext cx="5706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06A78D-4637-345E-DD35-C2CDD0FE4ED6}"/>
                    </a:ext>
                  </a:extLst>
                </p14:cNvPr>
                <p14:cNvContentPartPr/>
                <p14:nvPr/>
              </p14:nvContentPartPr>
              <p14:xfrm>
                <a:off x="4134780" y="4778044"/>
                <a:ext cx="229680" cy="351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06A78D-4637-345E-DD35-C2CDD0FE4E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5780" y="4769044"/>
                  <a:ext cx="247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B913F0-4796-8F9F-968E-B31A80584B2A}"/>
                    </a:ext>
                  </a:extLst>
                </p14:cNvPr>
                <p14:cNvContentPartPr/>
                <p14:nvPr/>
              </p14:nvContentPartPr>
              <p14:xfrm>
                <a:off x="4474260" y="4605244"/>
                <a:ext cx="243360" cy="673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B913F0-4796-8F9F-968E-B31A80584B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5260" y="4596604"/>
                  <a:ext cx="261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92B995-C4EB-80D8-60BE-3428075CBB26}"/>
                    </a:ext>
                  </a:extLst>
                </p14:cNvPr>
                <p14:cNvContentPartPr/>
                <p14:nvPr/>
              </p14:nvContentPartPr>
              <p14:xfrm>
                <a:off x="3559500" y="5346124"/>
                <a:ext cx="1400400" cy="94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92B995-C4EB-80D8-60BE-3428075CBB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0860" y="5337484"/>
                  <a:ext cx="1418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C345D9-A3F0-AB7C-6194-395D9D8A3DB8}"/>
                    </a:ext>
                  </a:extLst>
                </p14:cNvPr>
                <p14:cNvContentPartPr/>
                <p14:nvPr/>
              </p14:nvContentPartPr>
              <p14:xfrm>
                <a:off x="3594780" y="5446204"/>
                <a:ext cx="1516320" cy="101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C345D9-A3F0-AB7C-6194-395D9D8A3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5780" y="5437564"/>
                  <a:ext cx="15339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A13AC72-011D-658B-43A3-F44DC9D255C2}"/>
              </a:ext>
            </a:extLst>
          </p:cNvPr>
          <p:cNvGrpSpPr/>
          <p:nvPr/>
        </p:nvGrpSpPr>
        <p:grpSpPr>
          <a:xfrm>
            <a:off x="1890540" y="629404"/>
            <a:ext cx="9740160" cy="3205080"/>
            <a:chOff x="1890540" y="629404"/>
            <a:chExt cx="9740160" cy="32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A1F903-F9AB-5E1D-9D89-529C4CC91F59}"/>
                    </a:ext>
                  </a:extLst>
                </p14:cNvPr>
                <p14:cNvContentPartPr/>
                <p14:nvPr/>
              </p14:nvContentPartPr>
              <p14:xfrm>
                <a:off x="1962900" y="1002364"/>
                <a:ext cx="140760" cy="34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A1F903-F9AB-5E1D-9D89-529C4CC91F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3900" y="993724"/>
                  <a:ext cx="158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6B6EBD-2192-6CB7-4A8A-15B87814BE9B}"/>
                    </a:ext>
                  </a:extLst>
                </p14:cNvPr>
                <p14:cNvContentPartPr/>
                <p14:nvPr/>
              </p14:nvContentPartPr>
              <p14:xfrm>
                <a:off x="1890540" y="1095604"/>
                <a:ext cx="576360" cy="23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6B6EBD-2192-6CB7-4A8A-15B87814BE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1900" y="1086964"/>
                  <a:ext cx="594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D1793D-12E1-FF52-DB3D-1CC56B0DF371}"/>
                    </a:ext>
                  </a:extLst>
                </p14:cNvPr>
                <p14:cNvContentPartPr/>
                <p14:nvPr/>
              </p14:nvContentPartPr>
              <p14:xfrm>
                <a:off x="2731860" y="874924"/>
                <a:ext cx="207000" cy="56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D1793D-12E1-FF52-DB3D-1CC56B0DF3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3220" y="865924"/>
                  <a:ext cx="2246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A96CE3-60A4-7D2B-D127-24BC7ADDB5E8}"/>
                    </a:ext>
                  </a:extLst>
                </p14:cNvPr>
                <p14:cNvContentPartPr/>
                <p14:nvPr/>
              </p14:nvContentPartPr>
              <p14:xfrm>
                <a:off x="3145140" y="1086244"/>
                <a:ext cx="36360" cy="149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A96CE3-60A4-7D2B-D127-24BC7ADDB5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6500" y="1077604"/>
                  <a:ext cx="54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C9CA3A-BF2F-C445-A258-3793FD572B9D}"/>
                    </a:ext>
                  </a:extLst>
                </p14:cNvPr>
                <p14:cNvContentPartPr/>
                <p14:nvPr/>
              </p14:nvContentPartPr>
              <p14:xfrm>
                <a:off x="3101940" y="941884"/>
                <a:ext cx="56160" cy="63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C9CA3A-BF2F-C445-A258-3793FD572B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92940" y="933244"/>
                  <a:ext cx="73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9C4CEE-F046-8416-23A0-4877F57A381E}"/>
                    </a:ext>
                  </a:extLst>
                </p14:cNvPr>
                <p14:cNvContentPartPr/>
                <p14:nvPr/>
              </p14:nvContentPartPr>
              <p14:xfrm>
                <a:off x="3270780" y="1086964"/>
                <a:ext cx="177120" cy="142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9C4CEE-F046-8416-23A0-4877F57A38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1780" y="1078324"/>
                  <a:ext cx="19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2E22B9-E74B-7F0E-731F-E352C853AA32}"/>
                    </a:ext>
                  </a:extLst>
                </p14:cNvPr>
                <p14:cNvContentPartPr/>
                <p14:nvPr/>
              </p14:nvContentPartPr>
              <p14:xfrm>
                <a:off x="3548700" y="895804"/>
                <a:ext cx="109800" cy="33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2E22B9-E74B-7F0E-731F-E352C853AA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9700" y="887164"/>
                  <a:ext cx="127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0E9628-EA30-F52E-CF6C-7FF0E0E54DF9}"/>
                    </a:ext>
                  </a:extLst>
                </p14:cNvPr>
                <p14:cNvContentPartPr/>
                <p14:nvPr/>
              </p14:nvContentPartPr>
              <p14:xfrm>
                <a:off x="3498660" y="1101004"/>
                <a:ext cx="289440" cy="6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0E9628-EA30-F52E-CF6C-7FF0E0E54D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90020" y="1092364"/>
                  <a:ext cx="307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54C107-6AE2-AA24-99BD-ECD7762DEC9D}"/>
                    </a:ext>
                  </a:extLst>
                </p14:cNvPr>
                <p14:cNvContentPartPr/>
                <p14:nvPr/>
              </p14:nvContentPartPr>
              <p14:xfrm>
                <a:off x="3955500" y="1086244"/>
                <a:ext cx="34560" cy="139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54C107-6AE2-AA24-99BD-ECD7762DEC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6860" y="1077244"/>
                  <a:ext cx="52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CCE7E2-1DA4-8C4B-A16A-5D21A6A9D44A}"/>
                    </a:ext>
                  </a:extLst>
                </p14:cNvPr>
                <p14:cNvContentPartPr/>
                <p14:nvPr/>
              </p14:nvContentPartPr>
              <p14:xfrm>
                <a:off x="3932460" y="956644"/>
                <a:ext cx="6120" cy="6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CCE7E2-1DA4-8C4B-A16A-5D21A6A9D4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3820" y="948004"/>
                  <a:ext cx="23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CD18A0-DC85-BA06-BFFB-B59BA24E4628}"/>
                    </a:ext>
                  </a:extLst>
                </p14:cNvPr>
                <p14:cNvContentPartPr/>
                <p14:nvPr/>
              </p14:nvContentPartPr>
              <p14:xfrm>
                <a:off x="4156380" y="1083004"/>
                <a:ext cx="203760" cy="7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CD18A0-DC85-BA06-BFFB-B59BA24E46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7740" y="1074364"/>
                  <a:ext cx="221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41B9BB-A072-1893-D657-B862A1E593EF}"/>
                    </a:ext>
                  </a:extLst>
                </p14:cNvPr>
                <p14:cNvContentPartPr/>
                <p14:nvPr/>
              </p14:nvContentPartPr>
              <p14:xfrm>
                <a:off x="4178700" y="1192804"/>
                <a:ext cx="168120" cy="51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41B9BB-A072-1893-D657-B862A1E593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9700" y="1184164"/>
                  <a:ext cx="185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C20E61-ED16-5ACF-8942-99245607DCD7}"/>
                    </a:ext>
                  </a:extLst>
                </p14:cNvPr>
                <p14:cNvContentPartPr/>
                <p14:nvPr/>
              </p14:nvContentPartPr>
              <p14:xfrm>
                <a:off x="4554180" y="995884"/>
                <a:ext cx="100800" cy="177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C20E61-ED16-5ACF-8942-99245607DC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5180" y="987244"/>
                  <a:ext cx="11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C96890-E614-5FDD-5256-8E75F6E6D916}"/>
                    </a:ext>
                  </a:extLst>
                </p14:cNvPr>
                <p14:cNvContentPartPr/>
                <p14:nvPr/>
              </p14:nvContentPartPr>
              <p14:xfrm>
                <a:off x="4769460" y="1079404"/>
                <a:ext cx="49320" cy="1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C96890-E614-5FDD-5256-8E75F6E6D9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0460" y="1070404"/>
                  <a:ext cx="66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0F1A9-5650-5542-06CB-764CBFD59A86}"/>
                    </a:ext>
                  </a:extLst>
                </p14:cNvPr>
                <p14:cNvContentPartPr/>
                <p14:nvPr/>
              </p14:nvContentPartPr>
              <p14:xfrm>
                <a:off x="4729140" y="1260484"/>
                <a:ext cx="27720" cy="5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0F1A9-5650-5542-06CB-764CBFD59A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20140" y="1251844"/>
                  <a:ext cx="45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43DC9F-A349-66C2-83B8-F6D929D41C82}"/>
                    </a:ext>
                  </a:extLst>
                </p14:cNvPr>
                <p14:cNvContentPartPr/>
                <p14:nvPr/>
              </p14:nvContentPartPr>
              <p14:xfrm>
                <a:off x="5096700" y="965284"/>
                <a:ext cx="76680" cy="20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43DC9F-A349-66C2-83B8-F6D929D41C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87700" y="956644"/>
                  <a:ext cx="94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30154C-F12E-C96A-0BB6-1F4B9C485EAC}"/>
                    </a:ext>
                  </a:extLst>
                </p14:cNvPr>
                <p14:cNvContentPartPr/>
                <p14:nvPr/>
              </p14:nvContentPartPr>
              <p14:xfrm>
                <a:off x="5104620" y="847204"/>
                <a:ext cx="2088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30154C-F12E-C96A-0BB6-1F4B9C485E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95620" y="838564"/>
                  <a:ext cx="38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153ED0-638F-693F-812D-3BDC6FB0D5D3}"/>
                    </a:ext>
                  </a:extLst>
                </p14:cNvPr>
                <p14:cNvContentPartPr/>
                <p14:nvPr/>
              </p14:nvContentPartPr>
              <p14:xfrm>
                <a:off x="5283900" y="928204"/>
                <a:ext cx="164880" cy="25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153ED0-638F-693F-812D-3BDC6FB0D5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74900" y="919564"/>
                  <a:ext cx="182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9EDAF1-25A3-3797-C005-055F64E160F2}"/>
                    </a:ext>
                  </a:extLst>
                </p14:cNvPr>
                <p14:cNvContentPartPr/>
                <p14:nvPr/>
              </p14:nvContentPartPr>
              <p14:xfrm>
                <a:off x="5584500" y="980404"/>
                <a:ext cx="17460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9EDAF1-25A3-3797-C005-055F64E160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75860" y="971764"/>
                  <a:ext cx="192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12B53-F8D9-2723-7BD5-1A3F8E7610B0}"/>
                    </a:ext>
                  </a:extLst>
                </p14:cNvPr>
                <p14:cNvContentPartPr/>
                <p14:nvPr/>
              </p14:nvContentPartPr>
              <p14:xfrm>
                <a:off x="5992740" y="990484"/>
                <a:ext cx="23400" cy="3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12B53-F8D9-2723-7BD5-1A3F8E7610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4100" y="981484"/>
                  <a:ext cx="41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39B909-817E-6DEC-7F38-01DB2D37AB7E}"/>
                    </a:ext>
                  </a:extLst>
                </p14:cNvPr>
                <p14:cNvContentPartPr/>
                <p14:nvPr/>
              </p14:nvContentPartPr>
              <p14:xfrm>
                <a:off x="5920740" y="1129444"/>
                <a:ext cx="78120" cy="83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39B909-817E-6DEC-7F38-01DB2D37AB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2100" y="1120804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4C7224-D9CD-9975-FE85-279BF472263C}"/>
                    </a:ext>
                  </a:extLst>
                </p14:cNvPr>
                <p14:cNvContentPartPr/>
                <p14:nvPr/>
              </p14:nvContentPartPr>
              <p14:xfrm>
                <a:off x="6121980" y="1039084"/>
                <a:ext cx="18360" cy="15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4C7224-D9CD-9975-FE85-279BF47226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13340" y="1030444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F3F0AC-C380-352B-C8C3-601BCA889C80}"/>
                    </a:ext>
                  </a:extLst>
                </p14:cNvPr>
                <p14:cNvContentPartPr/>
                <p14:nvPr/>
              </p14:nvContentPartPr>
              <p14:xfrm>
                <a:off x="6114780" y="934324"/>
                <a:ext cx="23040" cy="7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F3F0AC-C380-352B-C8C3-601BCA889C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6140" y="925684"/>
                  <a:ext cx="40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0487FF-D1EA-BC85-2732-26596EFF1EF3}"/>
                    </a:ext>
                  </a:extLst>
                </p14:cNvPr>
                <p14:cNvContentPartPr/>
                <p14:nvPr/>
              </p14:nvContentPartPr>
              <p14:xfrm>
                <a:off x="6185340" y="1033684"/>
                <a:ext cx="197280" cy="117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0487FF-D1EA-BC85-2732-26596EFF1E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6340" y="1024684"/>
                  <a:ext cx="214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182A4C-7008-E5C9-0AD9-66CA1EDF31F4}"/>
                    </a:ext>
                  </a:extLst>
                </p14:cNvPr>
                <p14:cNvContentPartPr/>
                <p14:nvPr/>
              </p14:nvContentPartPr>
              <p14:xfrm>
                <a:off x="6434100" y="1032244"/>
                <a:ext cx="165240" cy="14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182A4C-7008-E5C9-0AD9-66CA1EDF31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5100" y="1023604"/>
                  <a:ext cx="182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49EB56-DC58-2494-818D-A341E194EB64}"/>
                    </a:ext>
                  </a:extLst>
                </p14:cNvPr>
                <p14:cNvContentPartPr/>
                <p14:nvPr/>
              </p14:nvContentPartPr>
              <p14:xfrm>
                <a:off x="6734700" y="855124"/>
                <a:ext cx="153720" cy="38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49EB56-DC58-2494-818D-A341E194EB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26060" y="846124"/>
                  <a:ext cx="171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83394E-58EE-77C9-8BD1-4AA68CF12A19}"/>
                    </a:ext>
                  </a:extLst>
                </p14:cNvPr>
                <p14:cNvContentPartPr/>
                <p14:nvPr/>
              </p14:nvContentPartPr>
              <p14:xfrm>
                <a:off x="6982740" y="859444"/>
                <a:ext cx="156600" cy="72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83394E-58EE-77C9-8BD1-4AA68CF12A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74100" y="850804"/>
                  <a:ext cx="17424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3D7E04-57D5-09BD-6316-5AE636F5A853}"/>
                    </a:ext>
                  </a:extLst>
                </p14:cNvPr>
                <p14:cNvContentPartPr/>
                <p14:nvPr/>
              </p14:nvContentPartPr>
              <p14:xfrm>
                <a:off x="3781980" y="3308884"/>
                <a:ext cx="532800" cy="52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3D7E04-57D5-09BD-6316-5AE636F5A8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2980" y="3299884"/>
                  <a:ext cx="5504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CAC90C-5C6A-C8DB-057A-68FF9BA5D7A4}"/>
                    </a:ext>
                  </a:extLst>
                </p14:cNvPr>
                <p14:cNvContentPartPr/>
                <p14:nvPr/>
              </p14:nvContentPartPr>
              <p14:xfrm>
                <a:off x="4159620" y="2245444"/>
                <a:ext cx="123840" cy="1011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CAC90C-5C6A-C8DB-057A-68FF9BA5D7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50980" y="2236444"/>
                  <a:ext cx="14148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BB7052-321D-A86C-B53C-2C6DBEA75828}"/>
                    </a:ext>
                  </a:extLst>
                </p14:cNvPr>
                <p14:cNvContentPartPr/>
                <p14:nvPr/>
              </p14:nvContentPartPr>
              <p14:xfrm>
                <a:off x="4223700" y="3242284"/>
                <a:ext cx="60840" cy="51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BB7052-321D-A86C-B53C-2C6DBEA758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15060" y="3233284"/>
                  <a:ext cx="78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F79200-92B6-584E-DEEE-33C7EAFC190A}"/>
                    </a:ext>
                  </a:extLst>
                </p14:cNvPr>
                <p14:cNvContentPartPr/>
                <p14:nvPr/>
              </p14:nvContentPartPr>
              <p14:xfrm>
                <a:off x="2812140" y="1812724"/>
                <a:ext cx="36360" cy="1952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F79200-92B6-584E-DEEE-33C7EAFC19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3140" y="1803724"/>
                  <a:ext cx="54000" cy="19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EC8FB1-D51F-BCE0-7B69-1B678363E0B9}"/>
                    </a:ext>
                  </a:extLst>
                </p14:cNvPr>
                <p14:cNvContentPartPr/>
                <p14:nvPr/>
              </p14:nvContentPartPr>
              <p14:xfrm>
                <a:off x="2893500" y="3418684"/>
                <a:ext cx="1872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EC8FB1-D51F-BCE0-7B69-1B678363E0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4860" y="3409684"/>
                  <a:ext cx="36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F39CC3-2F5B-18E7-59EA-43D7E5AFCEA5}"/>
                    </a:ext>
                  </a:extLst>
                </p14:cNvPr>
                <p14:cNvContentPartPr/>
                <p14:nvPr/>
              </p14:nvContentPartPr>
              <p14:xfrm>
                <a:off x="4587660" y="2622004"/>
                <a:ext cx="54000" cy="23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F39CC3-2F5B-18E7-59EA-43D7E5AFCE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79020" y="2613004"/>
                  <a:ext cx="7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ECE5B6-F496-86AB-C98D-AD5F3F549CCE}"/>
                    </a:ext>
                  </a:extLst>
                </p14:cNvPr>
                <p14:cNvContentPartPr/>
                <p14:nvPr/>
              </p14:nvContentPartPr>
              <p14:xfrm>
                <a:off x="4598820" y="2602204"/>
                <a:ext cx="97200" cy="11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ECE5B6-F496-86AB-C98D-AD5F3F549C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90180" y="2593204"/>
                  <a:ext cx="114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D6C56-A525-1ABA-9E44-29406B92B7A4}"/>
                    </a:ext>
                  </a:extLst>
                </p14:cNvPr>
                <p14:cNvContentPartPr/>
                <p14:nvPr/>
              </p14:nvContentPartPr>
              <p14:xfrm>
                <a:off x="4675860" y="2672044"/>
                <a:ext cx="19404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D6C56-A525-1ABA-9E44-29406B92B7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67220" y="2663044"/>
                  <a:ext cx="21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0C4847-190D-F122-7F2A-5B93907C286D}"/>
                    </a:ext>
                  </a:extLst>
                </p14:cNvPr>
                <p14:cNvContentPartPr/>
                <p14:nvPr/>
              </p14:nvContentPartPr>
              <p14:xfrm>
                <a:off x="4911660" y="2671684"/>
                <a:ext cx="25200" cy="5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0C4847-190D-F122-7F2A-5B93907C28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2660" y="2662684"/>
                  <a:ext cx="42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36F732-7E73-7583-6563-146504A938B6}"/>
                    </a:ext>
                  </a:extLst>
                </p14:cNvPr>
                <p14:cNvContentPartPr/>
                <p14:nvPr/>
              </p14:nvContentPartPr>
              <p14:xfrm>
                <a:off x="4866660" y="2529124"/>
                <a:ext cx="30600" cy="28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36F732-7E73-7583-6563-146504A938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58020" y="2520484"/>
                  <a:ext cx="48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CAD725-7740-B471-C772-89EFDA6AAD92}"/>
                    </a:ext>
                  </a:extLst>
                </p14:cNvPr>
                <p14:cNvContentPartPr/>
                <p14:nvPr/>
              </p14:nvContentPartPr>
              <p14:xfrm>
                <a:off x="4989420" y="2673484"/>
                <a:ext cx="183960" cy="10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CAD725-7740-B471-C772-89EFDA6AAD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80780" y="2664844"/>
                  <a:ext cx="20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40E393-60BD-A5F6-D741-329A4D360581}"/>
                    </a:ext>
                  </a:extLst>
                </p14:cNvPr>
                <p14:cNvContentPartPr/>
                <p14:nvPr/>
              </p14:nvContentPartPr>
              <p14:xfrm>
                <a:off x="5192100" y="2523364"/>
                <a:ext cx="95040" cy="26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40E393-60BD-A5F6-D741-329A4D3605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3100" y="2514724"/>
                  <a:ext cx="112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6D869E-6490-D942-B274-C46D8728DB95}"/>
                    </a:ext>
                  </a:extLst>
                </p14:cNvPr>
                <p14:cNvContentPartPr/>
                <p14:nvPr/>
              </p14:nvContentPartPr>
              <p14:xfrm>
                <a:off x="5202540" y="2669524"/>
                <a:ext cx="232920" cy="69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6D869E-6490-D942-B274-C46D8728DB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93900" y="2660884"/>
                  <a:ext cx="25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86ABED-A7C4-0F35-ACFE-7BC1D1742E78}"/>
                    </a:ext>
                  </a:extLst>
                </p14:cNvPr>
                <p14:cNvContentPartPr/>
                <p14:nvPr/>
              </p14:nvContentPartPr>
              <p14:xfrm>
                <a:off x="5388300" y="2564044"/>
                <a:ext cx="67320" cy="23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86ABED-A7C4-0F35-ACFE-7BC1D1742E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9660" y="2555044"/>
                  <a:ext cx="8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3E9E1F-E453-41E7-8647-E09C946F69FD}"/>
                    </a:ext>
                  </a:extLst>
                </p14:cNvPr>
                <p14:cNvContentPartPr/>
                <p14:nvPr/>
              </p14:nvContentPartPr>
              <p14:xfrm>
                <a:off x="5360220" y="2684284"/>
                <a:ext cx="129240" cy="10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3E9E1F-E453-41E7-8647-E09C946F69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1580" y="2675644"/>
                  <a:ext cx="146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8E9662-9F33-088A-DADA-7B121F53141B}"/>
                    </a:ext>
                  </a:extLst>
                </p14:cNvPr>
                <p14:cNvContentPartPr/>
                <p14:nvPr/>
              </p14:nvContentPartPr>
              <p14:xfrm>
                <a:off x="5620500" y="2438044"/>
                <a:ext cx="152640" cy="447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8E9662-9F33-088A-DADA-7B121F5314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11860" y="2429404"/>
                  <a:ext cx="170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E4BA17-2EF7-84D6-57AB-47176D03FAC3}"/>
                    </a:ext>
                  </a:extLst>
                </p14:cNvPr>
                <p14:cNvContentPartPr/>
                <p14:nvPr/>
              </p14:nvContentPartPr>
              <p14:xfrm>
                <a:off x="5962860" y="2493124"/>
                <a:ext cx="66960" cy="278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E4BA17-2EF7-84D6-57AB-47176D03FA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54220" y="2484124"/>
                  <a:ext cx="84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0FDD7D-36EB-56FA-0A27-C193CD1FC1F1}"/>
                    </a:ext>
                  </a:extLst>
                </p14:cNvPr>
                <p14:cNvContentPartPr/>
                <p14:nvPr/>
              </p14:nvContentPartPr>
              <p14:xfrm>
                <a:off x="6182100" y="2481604"/>
                <a:ext cx="30240" cy="23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0FDD7D-36EB-56FA-0A27-C193CD1FC1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73100" y="2472964"/>
                  <a:ext cx="47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D89FAE-3541-01C1-CC10-7550EAAFD4FB}"/>
                    </a:ext>
                  </a:extLst>
                </p14:cNvPr>
                <p14:cNvContentPartPr/>
                <p14:nvPr/>
              </p14:nvContentPartPr>
              <p14:xfrm>
                <a:off x="6012540" y="2648644"/>
                <a:ext cx="256680" cy="5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D89FAE-3541-01C1-CC10-7550EAAFD4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03540" y="2639644"/>
                  <a:ext cx="274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BEE8FB-1257-025B-D810-94E751061554}"/>
                    </a:ext>
                  </a:extLst>
                </p14:cNvPr>
                <p14:cNvContentPartPr/>
                <p14:nvPr/>
              </p14:nvContentPartPr>
              <p14:xfrm>
                <a:off x="6337260" y="2634964"/>
                <a:ext cx="67320" cy="94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BEE8FB-1257-025B-D810-94E7510615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8620" y="2626324"/>
                  <a:ext cx="84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08A1C5-1CDA-EB72-47B9-03B109A2976E}"/>
                    </a:ext>
                  </a:extLst>
                </p14:cNvPr>
                <p14:cNvContentPartPr/>
                <p14:nvPr/>
              </p14:nvContentPartPr>
              <p14:xfrm>
                <a:off x="6532740" y="2544604"/>
                <a:ext cx="339840" cy="176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08A1C5-1CDA-EB72-47B9-03B109A297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3740" y="2535604"/>
                  <a:ext cx="357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68F1F4-FCAC-6C7D-E3FC-BD2EDC7BCA2E}"/>
                    </a:ext>
                  </a:extLst>
                </p14:cNvPr>
                <p14:cNvContentPartPr/>
                <p14:nvPr/>
              </p14:nvContentPartPr>
              <p14:xfrm>
                <a:off x="7010100" y="2397364"/>
                <a:ext cx="294840" cy="28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68F1F4-FCAC-6C7D-E3FC-BD2EDC7BCA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01100" y="2388364"/>
                  <a:ext cx="312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D76D79-E324-A737-A4F6-7E4F3D04DD60}"/>
                    </a:ext>
                  </a:extLst>
                </p14:cNvPr>
                <p14:cNvContentPartPr/>
                <p14:nvPr/>
              </p14:nvContentPartPr>
              <p14:xfrm>
                <a:off x="7408620" y="2394484"/>
                <a:ext cx="63432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D76D79-E324-A737-A4F6-7E4F3D04DD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99620" y="2385844"/>
                  <a:ext cx="651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0A45E2-9364-3496-14B2-806FB0C057A6}"/>
                    </a:ext>
                  </a:extLst>
                </p14:cNvPr>
                <p14:cNvContentPartPr/>
                <p14:nvPr/>
              </p14:nvContentPartPr>
              <p14:xfrm>
                <a:off x="8223300" y="2359204"/>
                <a:ext cx="94320" cy="26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0A45E2-9364-3496-14B2-806FB0C057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14660" y="2350564"/>
                  <a:ext cx="111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F7446A-BE38-40BC-7723-3F94037246E1}"/>
                    </a:ext>
                  </a:extLst>
                </p14:cNvPr>
                <p14:cNvContentPartPr/>
                <p14:nvPr/>
              </p14:nvContentPartPr>
              <p14:xfrm>
                <a:off x="5747940" y="2494204"/>
                <a:ext cx="137880" cy="149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F7446A-BE38-40BC-7723-3F94037246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39300" y="2485204"/>
                  <a:ext cx="155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6BB368-4F72-617E-B5AE-A1BCB09DA7E8}"/>
                    </a:ext>
                  </a:extLst>
                </p14:cNvPr>
                <p14:cNvContentPartPr/>
                <p14:nvPr/>
              </p14:nvContentPartPr>
              <p14:xfrm>
                <a:off x="8037900" y="2369644"/>
                <a:ext cx="33840" cy="43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6BB368-4F72-617E-B5AE-A1BCB09DA7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29260" y="2360644"/>
                  <a:ext cx="51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AF1078-E263-70B1-4657-C5AA509EB6B7}"/>
                    </a:ext>
                  </a:extLst>
                </p14:cNvPr>
                <p14:cNvContentPartPr/>
                <p14:nvPr/>
              </p14:nvContentPartPr>
              <p14:xfrm>
                <a:off x="8078580" y="2417164"/>
                <a:ext cx="29520" cy="35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AF1078-E263-70B1-4657-C5AA509EB6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69580" y="2408524"/>
                  <a:ext cx="47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65BC72-5795-D9DC-F93F-58C654298824}"/>
                    </a:ext>
                  </a:extLst>
                </p14:cNvPr>
                <p14:cNvContentPartPr/>
                <p14:nvPr/>
              </p14:nvContentPartPr>
              <p14:xfrm>
                <a:off x="8558100" y="2459644"/>
                <a:ext cx="17640" cy="26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65BC72-5795-D9DC-F93F-58C6542988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9460" y="2451004"/>
                  <a:ext cx="35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EA49131-C5B0-6EE2-8485-25AD5279CC1C}"/>
                    </a:ext>
                  </a:extLst>
                </p14:cNvPr>
                <p14:cNvContentPartPr/>
                <p14:nvPr/>
              </p14:nvContentPartPr>
              <p14:xfrm>
                <a:off x="8382780" y="2739724"/>
                <a:ext cx="122760" cy="12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EA49131-C5B0-6EE2-8485-25AD5279CC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74140" y="2731084"/>
                  <a:ext cx="140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11645C-A57F-7F2A-7C46-3AFBD036A9C2}"/>
                    </a:ext>
                  </a:extLst>
                </p14:cNvPr>
                <p14:cNvContentPartPr/>
                <p14:nvPr/>
              </p14:nvContentPartPr>
              <p14:xfrm>
                <a:off x="3779460" y="1825324"/>
                <a:ext cx="52920" cy="19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11645C-A57F-7F2A-7C46-3AFBD036A9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70820" y="1816324"/>
                  <a:ext cx="70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D58D2B-08F7-94A6-C6F9-86F423C71A1F}"/>
                    </a:ext>
                  </a:extLst>
                </p14:cNvPr>
                <p14:cNvContentPartPr/>
                <p14:nvPr/>
              </p14:nvContentPartPr>
              <p14:xfrm>
                <a:off x="3721500" y="1702564"/>
                <a:ext cx="19080" cy="3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D58D2B-08F7-94A6-C6F9-86F423C71A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12860" y="1693564"/>
                  <a:ext cx="3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45AD7A-15FF-BD32-0621-2241A9B9BBBD}"/>
                    </a:ext>
                  </a:extLst>
                </p14:cNvPr>
                <p14:cNvContentPartPr/>
                <p14:nvPr/>
              </p14:nvContentPartPr>
              <p14:xfrm>
                <a:off x="3945420" y="1704004"/>
                <a:ext cx="104400" cy="29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45AD7A-15FF-BD32-0621-2241A9B9BB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36780" y="1695004"/>
                  <a:ext cx="122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0377EE-072B-294D-3E3D-C57596EA1E17}"/>
                    </a:ext>
                  </a:extLst>
                </p14:cNvPr>
                <p14:cNvContentPartPr/>
                <p14:nvPr/>
              </p14:nvContentPartPr>
              <p14:xfrm>
                <a:off x="3877740" y="1903444"/>
                <a:ext cx="152280" cy="9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0377EE-072B-294D-3E3D-C57596EA1E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68740" y="1894444"/>
                  <a:ext cx="169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5406F8-1FE1-EBC4-15A2-CA8E38E65569}"/>
                    </a:ext>
                  </a:extLst>
                </p14:cNvPr>
                <p14:cNvContentPartPr/>
                <p14:nvPr/>
              </p14:nvContentPartPr>
              <p14:xfrm>
                <a:off x="4168620" y="1632724"/>
                <a:ext cx="207360" cy="39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5406F8-1FE1-EBC4-15A2-CA8E38E655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59980" y="1623724"/>
                  <a:ext cx="225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F9AC96-8C0E-CCE6-047C-D391765C8EE0}"/>
                    </a:ext>
                  </a:extLst>
                </p14:cNvPr>
                <p14:cNvContentPartPr/>
                <p14:nvPr/>
              </p14:nvContentPartPr>
              <p14:xfrm>
                <a:off x="4585860" y="1719844"/>
                <a:ext cx="20880" cy="172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F9AC96-8C0E-CCE6-047C-D391765C8E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6860" y="1710844"/>
                  <a:ext cx="38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7327EB-CA9B-C0BC-6FAA-47D90CE74357}"/>
                    </a:ext>
                  </a:extLst>
                </p14:cNvPr>
                <p14:cNvContentPartPr/>
                <p14:nvPr/>
              </p14:nvContentPartPr>
              <p14:xfrm>
                <a:off x="4530420" y="1661524"/>
                <a:ext cx="40320" cy="71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7327EB-CA9B-C0BC-6FAA-47D90CE743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21780" y="1652884"/>
                  <a:ext cx="57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38F465-05E0-5185-5CE7-0F60D2B47AE4}"/>
                    </a:ext>
                  </a:extLst>
                </p14:cNvPr>
                <p14:cNvContentPartPr/>
                <p14:nvPr/>
              </p14:nvContentPartPr>
              <p14:xfrm>
                <a:off x="4720140" y="1687444"/>
                <a:ext cx="97560" cy="19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38F465-05E0-5185-5CE7-0F60D2B47A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11140" y="1678444"/>
                  <a:ext cx="115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FF69D3-78DF-59A7-09FC-BB0285E1BF62}"/>
                    </a:ext>
                  </a:extLst>
                </p14:cNvPr>
                <p14:cNvContentPartPr/>
                <p14:nvPr/>
              </p14:nvContentPartPr>
              <p14:xfrm>
                <a:off x="4684140" y="1688164"/>
                <a:ext cx="38160" cy="51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FF69D3-78DF-59A7-09FC-BB0285E1BF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75500" y="1679524"/>
                  <a:ext cx="55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8AD559-84A7-145C-6E6B-5BF311CF2251}"/>
                    </a:ext>
                  </a:extLst>
                </p14:cNvPr>
                <p14:cNvContentPartPr/>
                <p14:nvPr/>
              </p14:nvContentPartPr>
              <p14:xfrm>
                <a:off x="4850820" y="1844764"/>
                <a:ext cx="19800" cy="16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8AD559-84A7-145C-6E6B-5BF311CF22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42180" y="1836124"/>
                  <a:ext cx="37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34378B-9DF0-0958-2354-E28EB507A0CB}"/>
                    </a:ext>
                  </a:extLst>
                </p14:cNvPr>
                <p14:cNvContentPartPr/>
                <p14:nvPr/>
              </p14:nvContentPartPr>
              <p14:xfrm>
                <a:off x="4986900" y="1709764"/>
                <a:ext cx="180360" cy="17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34378B-9DF0-0958-2354-E28EB507A0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7900" y="1701124"/>
                  <a:ext cx="198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556308-97E7-D3AD-4F90-32232922060B}"/>
                    </a:ext>
                  </a:extLst>
                </p14:cNvPr>
                <p14:cNvContentPartPr/>
                <p14:nvPr/>
              </p14:nvContentPartPr>
              <p14:xfrm>
                <a:off x="5246820" y="1694644"/>
                <a:ext cx="131400" cy="24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556308-97E7-D3AD-4F90-3223292206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38180" y="1685644"/>
                  <a:ext cx="149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7D91E3-D3F6-431A-48BD-6FB7014C2207}"/>
                    </a:ext>
                  </a:extLst>
                </p14:cNvPr>
                <p14:cNvContentPartPr/>
                <p14:nvPr/>
              </p14:nvContentPartPr>
              <p14:xfrm>
                <a:off x="5289660" y="1825324"/>
                <a:ext cx="5112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7D91E3-D3F6-431A-48BD-6FB7014C22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80660" y="1816684"/>
                  <a:ext cx="6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0ED485-E0BE-1AEE-F654-71FD5D987890}"/>
                    </a:ext>
                  </a:extLst>
                </p14:cNvPr>
                <p14:cNvContentPartPr/>
                <p14:nvPr/>
              </p14:nvContentPartPr>
              <p14:xfrm>
                <a:off x="5450940" y="1690684"/>
                <a:ext cx="143280" cy="5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0ED485-E0BE-1AEE-F654-71FD5D9878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41940" y="1681684"/>
                  <a:ext cx="160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F5261A-03F1-0753-7B96-339CEE55AE93}"/>
                    </a:ext>
                  </a:extLst>
                </p14:cNvPr>
                <p14:cNvContentPartPr/>
                <p14:nvPr/>
              </p14:nvContentPartPr>
              <p14:xfrm>
                <a:off x="5537340" y="1741444"/>
                <a:ext cx="59400" cy="28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F5261A-03F1-0753-7B96-339CEE55AE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28340" y="1732804"/>
                  <a:ext cx="77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21DFEC-C864-B820-B5A9-B556727E8D48}"/>
                    </a:ext>
                  </a:extLst>
                </p14:cNvPr>
                <p14:cNvContentPartPr/>
                <p14:nvPr/>
              </p14:nvContentPartPr>
              <p14:xfrm>
                <a:off x="5756940" y="1652164"/>
                <a:ext cx="53280" cy="154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21DFEC-C864-B820-B5A9-B556727E8D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47940" y="1643164"/>
                  <a:ext cx="70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BDE9A6-7AD9-A915-E7C5-0AF40542252A}"/>
                    </a:ext>
                  </a:extLst>
                </p14:cNvPr>
                <p14:cNvContentPartPr/>
                <p14:nvPr/>
              </p14:nvContentPartPr>
              <p14:xfrm>
                <a:off x="5874300" y="1549924"/>
                <a:ext cx="139320" cy="307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BDE9A6-7AD9-A915-E7C5-0AF4054225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65300" y="1541284"/>
                  <a:ext cx="15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A9311C-D991-E83C-662B-6BDF0B99C3A6}"/>
                    </a:ext>
                  </a:extLst>
                </p14:cNvPr>
                <p14:cNvContentPartPr/>
                <p14:nvPr/>
              </p14:nvContentPartPr>
              <p14:xfrm>
                <a:off x="6128460" y="1612564"/>
                <a:ext cx="101880" cy="466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A9311C-D991-E83C-662B-6BDF0B99C3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9820" y="1603564"/>
                  <a:ext cx="119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8F523D-30E2-FA04-4EC8-87E84BE1BACA}"/>
                    </a:ext>
                  </a:extLst>
                </p14:cNvPr>
                <p14:cNvContentPartPr/>
                <p14:nvPr/>
              </p14:nvContentPartPr>
              <p14:xfrm>
                <a:off x="4572900" y="1721284"/>
                <a:ext cx="31320" cy="252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8F523D-30E2-FA04-4EC8-87E84BE1BA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63900" y="1712644"/>
                  <a:ext cx="48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192594-2615-8C3D-4FD4-7CF50DC65B11}"/>
                    </a:ext>
                  </a:extLst>
                </p14:cNvPr>
                <p14:cNvContentPartPr/>
                <p14:nvPr/>
              </p14:nvContentPartPr>
              <p14:xfrm>
                <a:off x="4520340" y="1554964"/>
                <a:ext cx="38880" cy="5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192594-2615-8C3D-4FD4-7CF50DC65B1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11700" y="1545964"/>
                  <a:ext cx="56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2A46A4-8823-CB29-8DC4-6AE101A1677C}"/>
                    </a:ext>
                  </a:extLst>
                </p14:cNvPr>
                <p14:cNvContentPartPr/>
                <p14:nvPr/>
              </p14:nvContentPartPr>
              <p14:xfrm>
                <a:off x="3897540" y="1628404"/>
                <a:ext cx="221760" cy="450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2A46A4-8823-CB29-8DC4-6AE101A167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88540" y="1619404"/>
                  <a:ext cx="2394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FE82218-6F98-6F9F-5CF6-7E984261E1F4}"/>
                    </a:ext>
                  </a:extLst>
                </p14:cNvPr>
                <p14:cNvContentPartPr/>
                <p14:nvPr/>
              </p14:nvContentPartPr>
              <p14:xfrm>
                <a:off x="3893940" y="1789684"/>
                <a:ext cx="297000" cy="6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FE82218-6F98-6F9F-5CF6-7E984261E1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85300" y="1781044"/>
                  <a:ext cx="314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1D566-38FA-304D-FC38-5A5FDBEDF3CE}"/>
                    </a:ext>
                  </a:extLst>
                </p14:cNvPr>
                <p14:cNvContentPartPr/>
                <p14:nvPr/>
              </p14:nvContentPartPr>
              <p14:xfrm>
                <a:off x="4231620" y="2113324"/>
                <a:ext cx="18144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1D566-38FA-304D-FC38-5A5FDBEDF3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22980" y="2104684"/>
                  <a:ext cx="1832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AF6190-F66A-702E-A290-A7FAC7DE80B0}"/>
                    </a:ext>
                  </a:extLst>
                </p14:cNvPr>
                <p14:cNvContentPartPr/>
                <p14:nvPr/>
              </p14:nvContentPartPr>
              <p14:xfrm>
                <a:off x="5291100" y="1839004"/>
                <a:ext cx="164160" cy="62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AF6190-F66A-702E-A290-A7FAC7DE80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2460" y="1830364"/>
                  <a:ext cx="18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9FC31C-CEB9-4BF5-2E1B-B4954CA81AE2}"/>
                    </a:ext>
                  </a:extLst>
                </p14:cNvPr>
                <p14:cNvContentPartPr/>
                <p14:nvPr/>
              </p14:nvContentPartPr>
              <p14:xfrm>
                <a:off x="5488380" y="1804804"/>
                <a:ext cx="139320" cy="18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9FC31C-CEB9-4BF5-2E1B-B4954CA81A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79380" y="1796164"/>
                  <a:ext cx="156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E375F6-4437-E0BB-F907-2D7E627FEF94}"/>
                    </a:ext>
                  </a:extLst>
                </p14:cNvPr>
                <p14:cNvContentPartPr/>
                <p14:nvPr/>
              </p14:nvContentPartPr>
              <p14:xfrm>
                <a:off x="3708900" y="658564"/>
                <a:ext cx="1069200" cy="871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E375F6-4437-E0BB-F907-2D7E627FEF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99900" y="649564"/>
                  <a:ext cx="108684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3039AA-71A5-5E67-8BBF-E8E38F72C305}"/>
                    </a:ext>
                  </a:extLst>
                </p14:cNvPr>
                <p14:cNvContentPartPr/>
                <p14:nvPr/>
              </p14:nvContentPartPr>
              <p14:xfrm>
                <a:off x="4983660" y="761884"/>
                <a:ext cx="852120" cy="705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3039AA-71A5-5E67-8BBF-E8E38F72C3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75020" y="752884"/>
                  <a:ext cx="8697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E51E52-E265-19BE-1B79-A497863D22B6}"/>
                    </a:ext>
                  </a:extLst>
                </p14:cNvPr>
                <p14:cNvContentPartPr/>
                <p14:nvPr/>
              </p14:nvContentPartPr>
              <p14:xfrm>
                <a:off x="5939820" y="797884"/>
                <a:ext cx="889920" cy="646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E51E52-E265-19BE-1B79-A497863D22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31180" y="789244"/>
                  <a:ext cx="9075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766F79-A307-3466-9142-ED0A131DB4C1}"/>
                    </a:ext>
                  </a:extLst>
                </p14:cNvPr>
                <p14:cNvContentPartPr/>
                <p14:nvPr/>
              </p14:nvContentPartPr>
              <p14:xfrm>
                <a:off x="3613140" y="629404"/>
                <a:ext cx="1338840" cy="883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766F79-A307-3466-9142-ED0A131DB4C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04140" y="620404"/>
                  <a:ext cx="135648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4E1DE3-782A-48B3-550F-9F0159731827}"/>
                    </a:ext>
                  </a:extLst>
                </p14:cNvPr>
                <p14:cNvContentPartPr/>
                <p14:nvPr/>
              </p14:nvContentPartPr>
              <p14:xfrm>
                <a:off x="4860540" y="794644"/>
                <a:ext cx="861480" cy="728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4E1DE3-782A-48B3-550F-9F01597318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51540" y="786004"/>
                  <a:ext cx="8791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23543CC-6660-2FCB-7FC9-EF26C1E145A8}"/>
                    </a:ext>
                  </a:extLst>
                </p14:cNvPr>
                <p14:cNvContentPartPr/>
                <p14:nvPr/>
              </p14:nvContentPartPr>
              <p14:xfrm>
                <a:off x="5908860" y="841084"/>
                <a:ext cx="892800" cy="663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23543CC-6660-2FCB-7FC9-EF26C1E145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00220" y="832444"/>
                  <a:ext cx="91044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9AA486-9AAB-D467-FB89-43D2EBC88AC1}"/>
                    </a:ext>
                  </a:extLst>
                </p14:cNvPr>
                <p14:cNvContentPartPr/>
                <p14:nvPr/>
              </p14:nvContentPartPr>
              <p14:xfrm>
                <a:off x="3087900" y="1592764"/>
                <a:ext cx="882720" cy="201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9AA486-9AAB-D467-FB89-43D2EBC88AC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79260" y="1584124"/>
                  <a:ext cx="900360" cy="20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4EEC57-F0DD-CBB0-C4CB-E2E6C1373AA0}"/>
                    </a:ext>
                  </a:extLst>
                </p14:cNvPr>
                <p14:cNvContentPartPr/>
                <p14:nvPr/>
              </p14:nvContentPartPr>
              <p14:xfrm>
                <a:off x="3699540" y="2632444"/>
                <a:ext cx="897480" cy="324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4EEC57-F0DD-CBB0-C4CB-E2E6C1373A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90540" y="2623804"/>
                  <a:ext cx="915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EEF56E-DD72-697B-4B0B-5D3A92715428}"/>
                    </a:ext>
                  </a:extLst>
                </p14:cNvPr>
                <p14:cNvContentPartPr/>
                <p14:nvPr/>
              </p14:nvContentPartPr>
              <p14:xfrm>
                <a:off x="9772020" y="1239604"/>
                <a:ext cx="709560" cy="284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EEF56E-DD72-697B-4B0B-5D3A9271542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63380" y="1230604"/>
                  <a:ext cx="727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287F5DE-D2F5-8F49-5292-F80653472177}"/>
                    </a:ext>
                  </a:extLst>
                </p14:cNvPr>
                <p14:cNvContentPartPr/>
                <p14:nvPr/>
              </p14:nvContentPartPr>
              <p14:xfrm>
                <a:off x="10525860" y="1212244"/>
                <a:ext cx="1104840" cy="725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287F5DE-D2F5-8F49-5292-F806534721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17220" y="1203244"/>
                  <a:ext cx="11224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C3B66AD-EB61-C254-E458-BFA9E8016A77}"/>
                    </a:ext>
                  </a:extLst>
                </p14:cNvPr>
                <p14:cNvContentPartPr/>
                <p14:nvPr/>
              </p14:nvContentPartPr>
              <p14:xfrm>
                <a:off x="9021780" y="2106484"/>
                <a:ext cx="39960" cy="436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C3B66AD-EB61-C254-E458-BFA9E8016A7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13140" y="2097484"/>
                  <a:ext cx="576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D55283-DDE0-018D-A1EE-A5E37E7E20EE}"/>
                    </a:ext>
                  </a:extLst>
                </p14:cNvPr>
                <p14:cNvContentPartPr/>
                <p14:nvPr/>
              </p14:nvContentPartPr>
              <p14:xfrm>
                <a:off x="8791380" y="2280724"/>
                <a:ext cx="663120" cy="220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D55283-DDE0-018D-A1EE-A5E37E7E20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82740" y="2271724"/>
                  <a:ext cx="68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28B450-7DA9-063A-1AF4-2C4353EA442B}"/>
                    </a:ext>
                  </a:extLst>
                </p14:cNvPr>
                <p14:cNvContentPartPr/>
                <p14:nvPr/>
              </p14:nvContentPartPr>
              <p14:xfrm>
                <a:off x="9383220" y="2243284"/>
                <a:ext cx="289800" cy="268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28B450-7DA9-063A-1AF4-2C4353EA44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74580" y="2234644"/>
                  <a:ext cx="307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C6D7E8-27B3-2015-739B-A9C068B1082D}"/>
                    </a:ext>
                  </a:extLst>
                </p14:cNvPr>
                <p14:cNvContentPartPr/>
                <p14:nvPr/>
              </p14:nvContentPartPr>
              <p14:xfrm>
                <a:off x="9779940" y="2269204"/>
                <a:ext cx="174600" cy="157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C6D7E8-27B3-2015-739B-A9C068B108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1300" y="2260564"/>
                  <a:ext cx="192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98FBC9-87F1-5F97-0431-144CCE4F7031}"/>
                    </a:ext>
                  </a:extLst>
                </p14:cNvPr>
                <p14:cNvContentPartPr/>
                <p14:nvPr/>
              </p14:nvContentPartPr>
              <p14:xfrm>
                <a:off x="9945180" y="2233564"/>
                <a:ext cx="233280" cy="254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98FBC9-87F1-5F97-0431-144CCE4F70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36540" y="2224924"/>
                  <a:ext cx="250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DBE77E3-B409-3755-387E-0D1D14FE1ED7}"/>
                    </a:ext>
                  </a:extLst>
                </p14:cNvPr>
                <p14:cNvContentPartPr/>
                <p14:nvPr/>
              </p14:nvContentPartPr>
              <p14:xfrm>
                <a:off x="10187460" y="2112604"/>
                <a:ext cx="728640" cy="308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DBE77E3-B409-3755-387E-0D1D14FE1E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78460" y="2103604"/>
                  <a:ext cx="746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323D64-89C0-719D-C8F3-0B6F35BBC8AF}"/>
                    </a:ext>
                  </a:extLst>
                </p14:cNvPr>
                <p14:cNvContentPartPr/>
                <p14:nvPr/>
              </p14:nvContentPartPr>
              <p14:xfrm>
                <a:off x="9219420" y="2794084"/>
                <a:ext cx="219600" cy="308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323D64-89C0-719D-C8F3-0B6F35BBC8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10780" y="2785444"/>
                  <a:ext cx="23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D0EB34-B24C-49EC-029C-B86E8FD021D5}"/>
                    </a:ext>
                  </a:extLst>
                </p14:cNvPr>
                <p14:cNvContentPartPr/>
                <p14:nvPr/>
              </p14:nvContentPartPr>
              <p14:xfrm>
                <a:off x="9534060" y="2816404"/>
                <a:ext cx="255600" cy="177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D0EB34-B24C-49EC-029C-B86E8FD021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060" y="2807404"/>
                  <a:ext cx="273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84B34DA-D341-5C6E-543C-144AC4954811}"/>
                    </a:ext>
                  </a:extLst>
                </p14:cNvPr>
                <p14:cNvContentPartPr/>
                <p14:nvPr/>
              </p14:nvContentPartPr>
              <p14:xfrm>
                <a:off x="9835020" y="2848084"/>
                <a:ext cx="339120" cy="232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84B34DA-D341-5C6E-543C-144AC495481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26020" y="2839084"/>
                  <a:ext cx="356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19C9284-6FC2-126C-C68B-9DB390AC5FFA}"/>
                    </a:ext>
                  </a:extLst>
                </p14:cNvPr>
                <p14:cNvContentPartPr/>
                <p14:nvPr/>
              </p14:nvContentPartPr>
              <p14:xfrm>
                <a:off x="10470420" y="2696884"/>
                <a:ext cx="149400" cy="306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19C9284-6FC2-126C-C68B-9DB390AC5F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61420" y="2688244"/>
                  <a:ext cx="167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41D338-66B6-D280-29AD-EE9B6190BD42}"/>
                    </a:ext>
                  </a:extLst>
                </p14:cNvPr>
                <p14:cNvContentPartPr/>
                <p14:nvPr/>
              </p14:nvContentPartPr>
              <p14:xfrm>
                <a:off x="10331100" y="2688604"/>
                <a:ext cx="987840" cy="322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41D338-66B6-D280-29AD-EE9B6190BD4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22460" y="2679604"/>
                  <a:ext cx="1005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9A5255-9BD4-6965-31F5-C2DE1F9DBD0B}"/>
                    </a:ext>
                  </a:extLst>
                </p14:cNvPr>
                <p14:cNvContentPartPr/>
                <p14:nvPr/>
              </p14:nvContentPartPr>
              <p14:xfrm>
                <a:off x="9202500" y="3174244"/>
                <a:ext cx="2421360" cy="69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9A5255-9BD4-6965-31F5-C2DE1F9DBD0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93500" y="3165604"/>
                  <a:ext cx="2439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7DD1848-C448-2978-5EE5-52824C68A07E}"/>
                    </a:ext>
                  </a:extLst>
                </p14:cNvPr>
                <p14:cNvContentPartPr/>
                <p14:nvPr/>
              </p14:nvContentPartPr>
              <p14:xfrm>
                <a:off x="9124020" y="3073804"/>
                <a:ext cx="1948320" cy="319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7DD1848-C448-2978-5EE5-52824C68A0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15380" y="3065164"/>
                  <a:ext cx="1965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AD3A31-615C-125B-60A0-2C7C3F46A5DB}"/>
                    </a:ext>
                  </a:extLst>
                </p14:cNvPr>
                <p14:cNvContentPartPr/>
                <p14:nvPr/>
              </p14:nvContentPartPr>
              <p14:xfrm>
                <a:off x="8417340" y="1059964"/>
                <a:ext cx="75240" cy="506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AD3A31-615C-125B-60A0-2C7C3F46A5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08340" y="1051324"/>
                  <a:ext cx="928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3B38A7C-2B85-3D22-4213-D87B97E861A4}"/>
                    </a:ext>
                  </a:extLst>
                </p14:cNvPr>
                <p14:cNvContentPartPr/>
                <p14:nvPr/>
              </p14:nvContentPartPr>
              <p14:xfrm>
                <a:off x="8684460" y="968164"/>
                <a:ext cx="76320" cy="563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3B38A7C-2B85-3D22-4213-D87B97E861A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5820" y="959524"/>
                  <a:ext cx="939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6E8D41-AC29-21AE-7AEE-17BC69DDECC9}"/>
                    </a:ext>
                  </a:extLst>
                </p14:cNvPr>
                <p14:cNvContentPartPr/>
                <p14:nvPr/>
              </p14:nvContentPartPr>
              <p14:xfrm>
                <a:off x="8394660" y="1101004"/>
                <a:ext cx="947880" cy="407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6E8D41-AC29-21AE-7AEE-17BC69DDECC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85660" y="1092004"/>
                  <a:ext cx="965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2235A2-2E69-848B-157A-F48384DCB03D}"/>
                    </a:ext>
                  </a:extLst>
                </p14:cNvPr>
                <p14:cNvContentPartPr/>
                <p14:nvPr/>
              </p14:nvContentPartPr>
              <p14:xfrm>
                <a:off x="7710660" y="1278484"/>
                <a:ext cx="335160" cy="31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2235A2-2E69-848B-157A-F48384DCB03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02020" y="1269844"/>
                  <a:ext cx="352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B12C27-69D6-E757-CE5F-EF2548ED27CC}"/>
                    </a:ext>
                  </a:extLst>
                </p14:cNvPr>
                <p14:cNvContentPartPr/>
                <p14:nvPr/>
              </p14:nvContentPartPr>
              <p14:xfrm>
                <a:off x="7695540" y="1643884"/>
                <a:ext cx="505440" cy="15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B12C27-69D6-E757-CE5F-EF2548ED27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86900" y="1634884"/>
                  <a:ext cx="523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A5C201-6CF0-3012-B7C2-2C84D42B6AD9}"/>
                    </a:ext>
                  </a:extLst>
                </p14:cNvPr>
                <p14:cNvContentPartPr/>
                <p14:nvPr/>
              </p14:nvContentPartPr>
              <p14:xfrm>
                <a:off x="7833060" y="1781044"/>
                <a:ext cx="595440" cy="181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A5C201-6CF0-3012-B7C2-2C84D42B6AD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24060" y="1772404"/>
                  <a:ext cx="61308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833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91C64-CCA0-9296-724F-4D2D86A5E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B68D2-A07A-DE60-064E-D8CD12DB08B6}"/>
              </a:ext>
            </a:extLst>
          </p:cNvPr>
          <p:cNvGrpSpPr/>
          <p:nvPr/>
        </p:nvGrpSpPr>
        <p:grpSpPr>
          <a:xfrm>
            <a:off x="418500" y="435724"/>
            <a:ext cx="370440" cy="480600"/>
            <a:chOff x="418500" y="435724"/>
            <a:chExt cx="37044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FEBDB-BDB5-A8C7-4D8D-557C7619CD60}"/>
                    </a:ext>
                  </a:extLst>
                </p14:cNvPr>
                <p14:cNvContentPartPr/>
                <p14:nvPr/>
              </p14:nvContentPartPr>
              <p14:xfrm>
                <a:off x="418500" y="435724"/>
                <a:ext cx="260280" cy="18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FEBDB-BDB5-A8C7-4D8D-557C7619CD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500" y="426724"/>
                  <a:ext cx="27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96FE4A-4CD5-A96D-C7AB-BCC49404087B}"/>
                    </a:ext>
                  </a:extLst>
                </p14:cNvPr>
                <p14:cNvContentPartPr/>
                <p14:nvPr/>
              </p14:nvContentPartPr>
              <p14:xfrm>
                <a:off x="474660" y="649564"/>
                <a:ext cx="314280" cy="122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96FE4A-4CD5-A96D-C7AB-BCC4940408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020" y="640924"/>
                  <a:ext cx="33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388D74-0B94-E9D9-18C8-55519FF828C7}"/>
                    </a:ext>
                  </a:extLst>
                </p14:cNvPr>
                <p14:cNvContentPartPr/>
                <p14:nvPr/>
              </p14:nvContentPartPr>
              <p14:xfrm>
                <a:off x="471060" y="823084"/>
                <a:ext cx="295200" cy="9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388D74-0B94-E9D9-18C8-55519FF828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060" y="814444"/>
                  <a:ext cx="3128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51B54-AF5C-A265-46D1-8A3B64DCAE18}"/>
              </a:ext>
            </a:extLst>
          </p:cNvPr>
          <p:cNvGrpSpPr/>
          <p:nvPr/>
        </p:nvGrpSpPr>
        <p:grpSpPr>
          <a:xfrm>
            <a:off x="1229940" y="231244"/>
            <a:ext cx="4074120" cy="772200"/>
            <a:chOff x="1229940" y="231244"/>
            <a:chExt cx="4074120" cy="77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982CEE-50FF-C274-7D79-7A34723EAA18}"/>
                    </a:ext>
                  </a:extLst>
                </p14:cNvPr>
                <p14:cNvContentPartPr/>
                <p14:nvPr/>
              </p14:nvContentPartPr>
              <p14:xfrm>
                <a:off x="1229940" y="346444"/>
                <a:ext cx="302400" cy="348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982CEE-50FF-C274-7D79-7A34723EAA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1300" y="337804"/>
                  <a:ext cx="320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52A763-1125-FE76-3D3E-FF40E9DEFD15}"/>
                    </a:ext>
                  </a:extLst>
                </p14:cNvPr>
                <p14:cNvContentPartPr/>
                <p14:nvPr/>
              </p14:nvContentPartPr>
              <p14:xfrm>
                <a:off x="1660140" y="516724"/>
                <a:ext cx="85680" cy="48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52A763-1125-FE76-3D3E-FF40E9DEF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140" y="508084"/>
                  <a:ext cx="103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560E0E-8CB7-7F27-9170-6F66D74C7F20}"/>
                    </a:ext>
                  </a:extLst>
                </p14:cNvPr>
                <p14:cNvContentPartPr/>
                <p14:nvPr/>
              </p14:nvContentPartPr>
              <p14:xfrm>
                <a:off x="1642500" y="456244"/>
                <a:ext cx="180720" cy="18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560E0E-8CB7-7F27-9170-6F66D74C7F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3860" y="447244"/>
                  <a:ext cx="198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EC63F2-DB45-DC72-83F8-EF1F25FEC894}"/>
                    </a:ext>
                  </a:extLst>
                </p14:cNvPr>
                <p14:cNvContentPartPr/>
                <p14:nvPr/>
              </p14:nvContentPartPr>
              <p14:xfrm>
                <a:off x="1869300" y="490804"/>
                <a:ext cx="326880" cy="14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EC63F2-DB45-DC72-83F8-EF1F25FEC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0300" y="481804"/>
                  <a:ext cx="344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5D46A4-0AE7-8F5B-2616-BA724A3875AA}"/>
                    </a:ext>
                  </a:extLst>
                </p14:cNvPr>
                <p14:cNvContentPartPr/>
                <p14:nvPr/>
              </p14:nvContentPartPr>
              <p14:xfrm>
                <a:off x="2285100" y="441124"/>
                <a:ext cx="472320" cy="15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5D46A4-0AE7-8F5B-2616-BA724A3875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6100" y="432484"/>
                  <a:ext cx="489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465556-29B8-554D-C372-126C958D5921}"/>
                    </a:ext>
                  </a:extLst>
                </p14:cNvPr>
                <p14:cNvContentPartPr/>
                <p14:nvPr/>
              </p14:nvContentPartPr>
              <p14:xfrm>
                <a:off x="3094380" y="321244"/>
                <a:ext cx="880200" cy="50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465556-29B8-554D-C372-126C958D59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5740" y="312604"/>
                  <a:ext cx="8978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DA6CA8-CF33-4D50-90AE-383ED4EF3464}"/>
                    </a:ext>
                  </a:extLst>
                </p14:cNvPr>
                <p14:cNvContentPartPr/>
                <p14:nvPr/>
              </p14:nvContentPartPr>
              <p14:xfrm>
                <a:off x="3945420" y="313324"/>
                <a:ext cx="50760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DA6CA8-CF33-4D50-90AE-383ED4EF34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6780" y="304684"/>
                  <a:ext cx="525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E212D8-6E4C-EAAD-80FB-D24DD6CD061F}"/>
                    </a:ext>
                  </a:extLst>
                </p14:cNvPr>
                <p14:cNvContentPartPr/>
                <p14:nvPr/>
              </p14:nvContentPartPr>
              <p14:xfrm>
                <a:off x="4511340" y="433564"/>
                <a:ext cx="304560" cy="14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E212D8-6E4C-EAAD-80FB-D24DD6CD06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2700" y="424564"/>
                  <a:ext cx="322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48E8B9-046D-D7CA-622F-2C610A5B9F66}"/>
                    </a:ext>
                  </a:extLst>
                </p14:cNvPr>
                <p14:cNvContentPartPr/>
                <p14:nvPr/>
              </p14:nvContentPartPr>
              <p14:xfrm>
                <a:off x="4775220" y="294964"/>
                <a:ext cx="39960" cy="140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48E8B9-046D-D7CA-622F-2C610A5B9F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6220" y="285964"/>
                  <a:ext cx="5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BF6231-13FC-0ACF-5FF4-776B965717D4}"/>
                    </a:ext>
                  </a:extLst>
                </p14:cNvPr>
                <p14:cNvContentPartPr/>
                <p14:nvPr/>
              </p14:nvContentPartPr>
              <p14:xfrm>
                <a:off x="4909140" y="231244"/>
                <a:ext cx="77040" cy="344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BF6231-13FC-0ACF-5FF4-776B965717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00140" y="222604"/>
                  <a:ext cx="94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2112B6-C0F5-53EC-93CD-B2BF62B9DF79}"/>
                    </a:ext>
                  </a:extLst>
                </p14:cNvPr>
                <p14:cNvContentPartPr/>
                <p14:nvPr/>
              </p14:nvContentPartPr>
              <p14:xfrm>
                <a:off x="4840380" y="374164"/>
                <a:ext cx="463680" cy="52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2112B6-C0F5-53EC-93CD-B2BF62B9DF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1380" y="365524"/>
                  <a:ext cx="481320" cy="5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F21B08-D852-0B2D-35A6-52C67DB1624A}"/>
              </a:ext>
            </a:extLst>
          </p:cNvPr>
          <p:cNvGrpSpPr/>
          <p:nvPr/>
        </p:nvGrpSpPr>
        <p:grpSpPr>
          <a:xfrm>
            <a:off x="886500" y="1753684"/>
            <a:ext cx="1457280" cy="343080"/>
            <a:chOff x="886500" y="1753684"/>
            <a:chExt cx="145728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678E57-A973-3EE8-A80C-E6DA1D3F2DFE}"/>
                    </a:ext>
                  </a:extLst>
                </p14:cNvPr>
                <p14:cNvContentPartPr/>
                <p14:nvPr/>
              </p14:nvContentPartPr>
              <p14:xfrm>
                <a:off x="886500" y="1753684"/>
                <a:ext cx="236520" cy="31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678E57-A973-3EE8-A80C-E6DA1D3F2D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500" y="1744684"/>
                  <a:ext cx="254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D7480B-9DD8-E282-F92E-866E81325952}"/>
                    </a:ext>
                  </a:extLst>
                </p14:cNvPr>
                <p14:cNvContentPartPr/>
                <p14:nvPr/>
              </p14:nvContentPartPr>
              <p14:xfrm>
                <a:off x="1360260" y="1798324"/>
                <a:ext cx="32796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D7480B-9DD8-E282-F92E-866E813259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51620" y="1789684"/>
                  <a:ext cx="345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B5FD32-9CA0-3E41-9305-F0D83C6D9CC8}"/>
                    </a:ext>
                  </a:extLst>
                </p14:cNvPr>
                <p14:cNvContentPartPr/>
                <p14:nvPr/>
              </p14:nvContentPartPr>
              <p14:xfrm>
                <a:off x="1975140" y="1938364"/>
                <a:ext cx="33120" cy="158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B5FD32-9CA0-3E41-9305-F0D83C6D9C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6500" y="1929364"/>
                  <a:ext cx="50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FB5BB3-2BFE-7948-0FF3-3BE1BA0E7001}"/>
                    </a:ext>
                  </a:extLst>
                </p14:cNvPr>
                <p14:cNvContentPartPr/>
                <p14:nvPr/>
              </p14:nvContentPartPr>
              <p14:xfrm>
                <a:off x="1982340" y="1767724"/>
                <a:ext cx="38880" cy="6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FB5BB3-2BFE-7948-0FF3-3BE1BA0E70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73700" y="1758724"/>
                  <a:ext cx="56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E670CE-72EE-157C-CB78-EEC8CA56A9CD}"/>
                    </a:ext>
                  </a:extLst>
                </p14:cNvPr>
                <p14:cNvContentPartPr/>
                <p14:nvPr/>
              </p14:nvContentPartPr>
              <p14:xfrm>
                <a:off x="2094660" y="1869964"/>
                <a:ext cx="249120" cy="19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E670CE-72EE-157C-CB78-EEC8CA56A9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5660" y="1860964"/>
                  <a:ext cx="2667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B75C4D-9E73-B30F-8323-B13E0D116250}"/>
              </a:ext>
            </a:extLst>
          </p:cNvPr>
          <p:cNvGrpSpPr/>
          <p:nvPr/>
        </p:nvGrpSpPr>
        <p:grpSpPr>
          <a:xfrm>
            <a:off x="2854260" y="1685284"/>
            <a:ext cx="862560" cy="363600"/>
            <a:chOff x="2854260" y="1685284"/>
            <a:chExt cx="86256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64B2C-8C21-36F0-A24A-E031D832C8BE}"/>
                    </a:ext>
                  </a:extLst>
                </p14:cNvPr>
                <p14:cNvContentPartPr/>
                <p14:nvPr/>
              </p14:nvContentPartPr>
              <p14:xfrm>
                <a:off x="2930580" y="1907404"/>
                <a:ext cx="25560" cy="7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64B2C-8C21-36F0-A24A-E031D832C8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21580" y="1898764"/>
                  <a:ext cx="4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071A6F-0DFC-566A-C160-81383705E3E6}"/>
                    </a:ext>
                  </a:extLst>
                </p14:cNvPr>
                <p14:cNvContentPartPr/>
                <p14:nvPr/>
              </p14:nvContentPartPr>
              <p14:xfrm>
                <a:off x="2929500" y="1685284"/>
                <a:ext cx="64440" cy="33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071A6F-0DFC-566A-C160-81383705E3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0860" y="1676284"/>
                  <a:ext cx="82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3C911-8358-8842-A8E3-305F9D8D710C}"/>
                    </a:ext>
                  </a:extLst>
                </p14:cNvPr>
                <p14:cNvContentPartPr/>
                <p14:nvPr/>
              </p14:nvContentPartPr>
              <p14:xfrm>
                <a:off x="2854260" y="1723804"/>
                <a:ext cx="862560" cy="32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3C911-8358-8842-A8E3-305F9D8D71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5620" y="1714804"/>
                  <a:ext cx="880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6B8519-D36C-5192-3A94-8BE06C8F2BB4}"/>
              </a:ext>
            </a:extLst>
          </p:cNvPr>
          <p:cNvGrpSpPr/>
          <p:nvPr/>
        </p:nvGrpSpPr>
        <p:grpSpPr>
          <a:xfrm>
            <a:off x="4222260" y="1755124"/>
            <a:ext cx="1258920" cy="608760"/>
            <a:chOff x="4222260" y="1755124"/>
            <a:chExt cx="125892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971384-BCFD-2EBD-C8DE-C1C1D99354EA}"/>
                    </a:ext>
                  </a:extLst>
                </p14:cNvPr>
                <p14:cNvContentPartPr/>
                <p14:nvPr/>
              </p14:nvContentPartPr>
              <p14:xfrm>
                <a:off x="4222260" y="1755124"/>
                <a:ext cx="378720" cy="60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971384-BCFD-2EBD-C8DE-C1C1D9935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3620" y="1746484"/>
                  <a:ext cx="3963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6D2207-31C7-AFEE-C234-709D9533CD99}"/>
                    </a:ext>
                  </a:extLst>
                </p14:cNvPr>
                <p14:cNvContentPartPr/>
                <p14:nvPr/>
              </p14:nvContentPartPr>
              <p14:xfrm>
                <a:off x="4619340" y="1793284"/>
                <a:ext cx="46800" cy="18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6D2207-31C7-AFEE-C234-709D9533CD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0700" y="1784284"/>
                  <a:ext cx="64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68A29A-C3C4-60ED-F2AC-DA09D0BFB0ED}"/>
                    </a:ext>
                  </a:extLst>
                </p14:cNvPr>
                <p14:cNvContentPartPr/>
                <p14:nvPr/>
              </p14:nvContentPartPr>
              <p14:xfrm>
                <a:off x="4750740" y="1824244"/>
                <a:ext cx="300240" cy="194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68A29A-C3C4-60ED-F2AC-DA09D0BFB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2100" y="1815244"/>
                  <a:ext cx="317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0A104D-EA76-148E-A5E2-74AB9ED64705}"/>
                    </a:ext>
                  </a:extLst>
                </p14:cNvPr>
                <p14:cNvContentPartPr/>
                <p14:nvPr/>
              </p14:nvContentPartPr>
              <p14:xfrm>
                <a:off x="5047740" y="1804804"/>
                <a:ext cx="433440" cy="21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0A104D-EA76-148E-A5E2-74AB9ED647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8740" y="1795804"/>
                  <a:ext cx="45108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942CEF-638E-0E3C-D028-797751ECDEB9}"/>
              </a:ext>
            </a:extLst>
          </p:cNvPr>
          <p:cNvGrpSpPr/>
          <p:nvPr/>
        </p:nvGrpSpPr>
        <p:grpSpPr>
          <a:xfrm>
            <a:off x="6056820" y="1669804"/>
            <a:ext cx="274680" cy="307080"/>
            <a:chOff x="6056820" y="1669804"/>
            <a:chExt cx="27468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A69695-FE30-2F1F-E088-B0F0194D8926}"/>
                    </a:ext>
                  </a:extLst>
                </p14:cNvPr>
                <p14:cNvContentPartPr/>
                <p14:nvPr/>
              </p14:nvContentPartPr>
              <p14:xfrm>
                <a:off x="6057900" y="1804804"/>
                <a:ext cx="19440" cy="17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A69695-FE30-2F1F-E088-B0F0194D89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8900" y="1795804"/>
                  <a:ext cx="37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A260A7-8AC7-ACCC-BEC7-66DE5E987BDF}"/>
                    </a:ext>
                  </a:extLst>
                </p14:cNvPr>
                <p14:cNvContentPartPr/>
                <p14:nvPr/>
              </p14:nvContentPartPr>
              <p14:xfrm>
                <a:off x="6056820" y="1669804"/>
                <a:ext cx="34920" cy="8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A260A7-8AC7-ACCC-BEC7-66DE5E987B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7820" y="1660804"/>
                  <a:ext cx="5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167372-67AD-BDAE-A380-0192FA941705}"/>
                    </a:ext>
                  </a:extLst>
                </p14:cNvPr>
                <p14:cNvContentPartPr/>
                <p14:nvPr/>
              </p14:nvContentPartPr>
              <p14:xfrm>
                <a:off x="6194340" y="1763404"/>
                <a:ext cx="137160" cy="20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167372-67AD-BDAE-A380-0192FA9417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85700" y="1754764"/>
                  <a:ext cx="1548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4539AB-6FAA-841B-1CF9-0EBF0049930A}"/>
              </a:ext>
            </a:extLst>
          </p:cNvPr>
          <p:cNvGrpSpPr/>
          <p:nvPr/>
        </p:nvGrpSpPr>
        <p:grpSpPr>
          <a:xfrm>
            <a:off x="6832980" y="1578364"/>
            <a:ext cx="1279800" cy="428760"/>
            <a:chOff x="6832980" y="1578364"/>
            <a:chExt cx="127980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50E68A-E674-2EA9-13E7-2EB850300AA7}"/>
                    </a:ext>
                  </a:extLst>
                </p14:cNvPr>
                <p14:cNvContentPartPr/>
                <p14:nvPr/>
              </p14:nvContentPartPr>
              <p14:xfrm>
                <a:off x="6916500" y="1578364"/>
                <a:ext cx="67320" cy="39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50E68A-E674-2EA9-13E7-2EB850300A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07500" y="1569364"/>
                  <a:ext cx="84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D36C5-830B-B4A3-3B94-C3C5000F1F57}"/>
                    </a:ext>
                  </a:extLst>
                </p14:cNvPr>
                <p14:cNvContentPartPr/>
                <p14:nvPr/>
              </p14:nvContentPartPr>
              <p14:xfrm>
                <a:off x="6832980" y="1742524"/>
                <a:ext cx="85428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D36C5-830B-B4A3-3B94-C3C5000F1F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23980" y="1733884"/>
                  <a:ext cx="87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1EB470-F43F-FEEE-2115-5890513D43B9}"/>
                    </a:ext>
                  </a:extLst>
                </p14:cNvPr>
                <p14:cNvContentPartPr/>
                <p14:nvPr/>
              </p14:nvContentPartPr>
              <p14:xfrm>
                <a:off x="7697700" y="1807324"/>
                <a:ext cx="170280" cy="18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1EB470-F43F-FEEE-2115-5890513D43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8700" y="1798324"/>
                  <a:ext cx="187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EFD378-F054-EA72-D8E6-D130EBE56B5C}"/>
                    </a:ext>
                  </a:extLst>
                </p14:cNvPr>
                <p14:cNvContentPartPr/>
                <p14:nvPr/>
              </p14:nvContentPartPr>
              <p14:xfrm>
                <a:off x="7912980" y="1829644"/>
                <a:ext cx="199800" cy="17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EFD378-F054-EA72-D8E6-D130EBE56B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4340" y="1820644"/>
                  <a:ext cx="2174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6E2E05-36FB-44CE-116F-FD621C7304DF}"/>
              </a:ext>
            </a:extLst>
          </p:cNvPr>
          <p:cNvGrpSpPr/>
          <p:nvPr/>
        </p:nvGrpSpPr>
        <p:grpSpPr>
          <a:xfrm>
            <a:off x="8788140" y="1608604"/>
            <a:ext cx="594360" cy="954720"/>
            <a:chOff x="8788140" y="1608604"/>
            <a:chExt cx="594360" cy="95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DCD014-5B56-DDAF-8088-0F385810DC13}"/>
                    </a:ext>
                  </a:extLst>
                </p14:cNvPr>
                <p14:cNvContentPartPr/>
                <p14:nvPr/>
              </p14:nvContentPartPr>
              <p14:xfrm>
                <a:off x="8788140" y="1608604"/>
                <a:ext cx="181800" cy="34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DCD014-5B56-DDAF-8088-0F385810DC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9140" y="1599604"/>
                  <a:ext cx="199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7D61DF-B7C7-A9EE-014A-6208AE026FFB}"/>
                    </a:ext>
                  </a:extLst>
                </p14:cNvPr>
                <p14:cNvContentPartPr/>
                <p14:nvPr/>
              </p14:nvContentPartPr>
              <p14:xfrm>
                <a:off x="9093780" y="1767364"/>
                <a:ext cx="288720" cy="795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7D61DF-B7C7-A9EE-014A-6208AE026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5140" y="1758364"/>
                  <a:ext cx="306360" cy="81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954298-08F5-A492-4BF8-9D15C06B0F54}"/>
                  </a:ext>
                </a:extLst>
              </p14:cNvPr>
              <p14:cNvContentPartPr/>
              <p14:nvPr/>
            </p14:nvContentPartPr>
            <p14:xfrm>
              <a:off x="9835380" y="1723084"/>
              <a:ext cx="437400" cy="250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954298-08F5-A492-4BF8-9D15C06B0F5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26380" y="1714444"/>
                <a:ext cx="45504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DFB34E0-D063-012B-9E5C-0819A40444C1}"/>
              </a:ext>
            </a:extLst>
          </p:cNvPr>
          <p:cNvGrpSpPr/>
          <p:nvPr/>
        </p:nvGrpSpPr>
        <p:grpSpPr>
          <a:xfrm>
            <a:off x="905220" y="2723884"/>
            <a:ext cx="2793600" cy="576360"/>
            <a:chOff x="905220" y="2723884"/>
            <a:chExt cx="279360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87843D-2CB5-5E3B-4659-40BFF5887E32}"/>
                    </a:ext>
                  </a:extLst>
                </p14:cNvPr>
                <p14:cNvContentPartPr/>
                <p14:nvPr/>
              </p14:nvContentPartPr>
              <p14:xfrm>
                <a:off x="905220" y="2723884"/>
                <a:ext cx="82800" cy="481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87843D-2CB5-5E3B-4659-40BFF5887E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6580" y="2714884"/>
                  <a:ext cx="1004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5224A6-A0DB-C9A7-694F-CC4BDA1F6635}"/>
                    </a:ext>
                  </a:extLst>
                </p14:cNvPr>
                <p14:cNvContentPartPr/>
                <p14:nvPr/>
              </p14:nvContentPartPr>
              <p14:xfrm>
                <a:off x="970740" y="2728564"/>
                <a:ext cx="142200" cy="244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5224A6-A0DB-C9A7-694F-CC4BDA1F66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1740" y="2719564"/>
                  <a:ext cx="159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5094CC-3860-30A3-0DA7-AF0F05F59D69}"/>
                    </a:ext>
                  </a:extLst>
                </p14:cNvPr>
                <p14:cNvContentPartPr/>
                <p14:nvPr/>
              </p14:nvContentPartPr>
              <p14:xfrm>
                <a:off x="1161180" y="2773924"/>
                <a:ext cx="205200" cy="165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5094CC-3860-30A3-0DA7-AF0F05F59D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52180" y="2765284"/>
                  <a:ext cx="222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20B52D-FA8B-661D-2645-4DC2AB0D687B}"/>
                    </a:ext>
                  </a:extLst>
                </p14:cNvPr>
                <p14:cNvContentPartPr/>
                <p14:nvPr/>
              </p14:nvContentPartPr>
              <p14:xfrm>
                <a:off x="1405620" y="2793724"/>
                <a:ext cx="73080" cy="135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20B52D-FA8B-661D-2645-4DC2AB0D68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6980" y="2785084"/>
                  <a:ext cx="90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49163E-0AD7-97CF-CD30-6A3DFCC02C25}"/>
                    </a:ext>
                  </a:extLst>
                </p14:cNvPr>
                <p14:cNvContentPartPr/>
                <p14:nvPr/>
              </p14:nvContentPartPr>
              <p14:xfrm>
                <a:off x="1611180" y="2803444"/>
                <a:ext cx="20052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49163E-0AD7-97CF-CD30-6A3DFCC02C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02540" y="2794444"/>
                  <a:ext cx="2181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181525-827E-A7C6-1585-9BC5E7BFEFCA}"/>
                    </a:ext>
                  </a:extLst>
                </p14:cNvPr>
                <p14:cNvContentPartPr/>
                <p14:nvPr/>
              </p14:nvContentPartPr>
              <p14:xfrm>
                <a:off x="1885140" y="2781484"/>
                <a:ext cx="281520" cy="219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181525-827E-A7C6-1585-9BC5E7BFEF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6500" y="2772484"/>
                  <a:ext cx="299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02A488-7B61-AB63-A069-7C843587689E}"/>
                    </a:ext>
                  </a:extLst>
                </p14:cNvPr>
                <p14:cNvContentPartPr/>
                <p14:nvPr/>
              </p14:nvContentPartPr>
              <p14:xfrm>
                <a:off x="2274300" y="2781484"/>
                <a:ext cx="118800" cy="24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02A488-7B61-AB63-A069-7C84358768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65660" y="2772484"/>
                  <a:ext cx="136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0E404-0BE7-D93D-1A65-90A760E33F30}"/>
                    </a:ext>
                  </a:extLst>
                </p14:cNvPr>
                <p14:cNvContentPartPr/>
                <p14:nvPr/>
              </p14:nvContentPartPr>
              <p14:xfrm>
                <a:off x="2531700" y="2832964"/>
                <a:ext cx="29016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0E404-0BE7-D93D-1A65-90A760E33F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22700" y="2823964"/>
                  <a:ext cx="307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CB81AA-B810-5BB7-88DF-2D9821C5399D}"/>
                    </a:ext>
                  </a:extLst>
                </p14:cNvPr>
                <p14:cNvContentPartPr/>
                <p14:nvPr/>
              </p14:nvContentPartPr>
              <p14:xfrm>
                <a:off x="2888820" y="2785084"/>
                <a:ext cx="65952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CB81AA-B810-5BB7-88DF-2D9821C539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79820" y="2776084"/>
                  <a:ext cx="67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C9B724-FECC-8074-09E4-2F66CB17710B}"/>
                    </a:ext>
                  </a:extLst>
                </p14:cNvPr>
                <p14:cNvContentPartPr/>
                <p14:nvPr/>
              </p14:nvContentPartPr>
              <p14:xfrm>
                <a:off x="3670020" y="2944924"/>
                <a:ext cx="28800" cy="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C9B724-FECC-8074-09E4-2F66CB1771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1020" y="2935924"/>
                  <a:ext cx="464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12E8561-6548-39B4-4A4B-951D7A2DB946}"/>
              </a:ext>
            </a:extLst>
          </p:cNvPr>
          <p:cNvGrpSpPr/>
          <p:nvPr/>
        </p:nvGrpSpPr>
        <p:grpSpPr>
          <a:xfrm>
            <a:off x="2233260" y="3447484"/>
            <a:ext cx="4942800" cy="2761200"/>
            <a:chOff x="2233260" y="3447484"/>
            <a:chExt cx="4942800" cy="27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56765B-54CA-4486-9C7F-69E39487708E}"/>
                    </a:ext>
                  </a:extLst>
                </p14:cNvPr>
                <p14:cNvContentPartPr/>
                <p14:nvPr/>
              </p14:nvContentPartPr>
              <p14:xfrm>
                <a:off x="2942100" y="3751684"/>
                <a:ext cx="59760" cy="241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56765B-54CA-4486-9C7F-69E394877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33460" y="3743044"/>
                  <a:ext cx="77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93C599-CBE4-C864-18DF-18E178A55FB1}"/>
                    </a:ext>
                  </a:extLst>
                </p14:cNvPr>
                <p14:cNvContentPartPr/>
                <p14:nvPr/>
              </p14:nvContentPartPr>
              <p14:xfrm>
                <a:off x="2964060" y="3687604"/>
                <a:ext cx="38880" cy="4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93C599-CBE4-C864-18DF-18E178A55F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55060" y="3678604"/>
                  <a:ext cx="56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754D9B-C97C-8CBD-FB84-0C81E871CD19}"/>
                    </a:ext>
                  </a:extLst>
                </p14:cNvPr>
                <p14:cNvContentPartPr/>
                <p14:nvPr/>
              </p14:nvContentPartPr>
              <p14:xfrm>
                <a:off x="3124620" y="3805324"/>
                <a:ext cx="174240" cy="202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754D9B-C97C-8CBD-FB84-0C81E871CD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15620" y="3796684"/>
                  <a:ext cx="191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C7401D-DDE5-2818-7EAD-778B156415B4}"/>
                    </a:ext>
                  </a:extLst>
                </p14:cNvPr>
                <p14:cNvContentPartPr/>
                <p14:nvPr/>
              </p14:nvContentPartPr>
              <p14:xfrm>
                <a:off x="3401820" y="3679684"/>
                <a:ext cx="87480" cy="29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C7401D-DDE5-2818-7EAD-778B156415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93180" y="3671044"/>
                  <a:ext cx="105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92D2E3-E572-2B5C-5F85-EFDC59683A76}"/>
                    </a:ext>
                  </a:extLst>
                </p14:cNvPr>
                <p14:cNvContentPartPr/>
                <p14:nvPr/>
              </p14:nvContentPartPr>
              <p14:xfrm>
                <a:off x="3362580" y="3867244"/>
                <a:ext cx="273600" cy="90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92D2E3-E572-2B5C-5F85-EFDC59683A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53580" y="3858244"/>
                  <a:ext cx="291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493B74-BDD9-1D1A-31A7-1E02D8444AB1}"/>
                    </a:ext>
                  </a:extLst>
                </p14:cNvPr>
                <p14:cNvContentPartPr/>
                <p14:nvPr/>
              </p14:nvContentPartPr>
              <p14:xfrm>
                <a:off x="4525740" y="3764644"/>
                <a:ext cx="36360" cy="25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493B74-BDD9-1D1A-31A7-1E02D8444A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16740" y="3756004"/>
                  <a:ext cx="54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01B15F-A30E-981F-477E-1B22D43FB508}"/>
                    </a:ext>
                  </a:extLst>
                </p14:cNvPr>
                <p14:cNvContentPartPr/>
                <p14:nvPr/>
              </p14:nvContentPartPr>
              <p14:xfrm>
                <a:off x="4538700" y="3678964"/>
                <a:ext cx="63000" cy="48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01B15F-A30E-981F-477E-1B22D43FB5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9700" y="3670324"/>
                  <a:ext cx="8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091692-85EF-1CF0-F628-CAF57FAE0F3A}"/>
                    </a:ext>
                  </a:extLst>
                </p14:cNvPr>
                <p14:cNvContentPartPr/>
                <p14:nvPr/>
              </p14:nvContentPartPr>
              <p14:xfrm>
                <a:off x="4340700" y="3748084"/>
                <a:ext cx="445320" cy="26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091692-85EF-1CF0-F628-CAF57FAE0F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32060" y="3739444"/>
                  <a:ext cx="462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E500D1-CE23-24B9-CEAA-266FFEC06845}"/>
                    </a:ext>
                  </a:extLst>
                </p14:cNvPr>
                <p14:cNvContentPartPr/>
                <p14:nvPr/>
              </p14:nvContentPartPr>
              <p14:xfrm>
                <a:off x="4955940" y="3788044"/>
                <a:ext cx="172080" cy="20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E500D1-CE23-24B9-CEAA-266FFEC068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46940" y="3779044"/>
                  <a:ext cx="189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CF0989-92F7-4CDE-2D87-237B51C33D66}"/>
                    </a:ext>
                  </a:extLst>
                </p14:cNvPr>
                <p14:cNvContentPartPr/>
                <p14:nvPr/>
              </p14:nvContentPartPr>
              <p14:xfrm>
                <a:off x="5683140" y="3764644"/>
                <a:ext cx="240480" cy="228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CF0989-92F7-4CDE-2D87-237B51C33D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74500" y="3756004"/>
                  <a:ext cx="258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DA85A51-6191-EFC6-7A6E-171990BA6304}"/>
                    </a:ext>
                  </a:extLst>
                </p14:cNvPr>
                <p14:cNvContentPartPr/>
                <p14:nvPr/>
              </p14:nvContentPartPr>
              <p14:xfrm>
                <a:off x="6131340" y="3783004"/>
                <a:ext cx="59760" cy="49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DA85A51-6191-EFC6-7A6E-171990BA63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2700" y="3774364"/>
                  <a:ext cx="7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CE4484-EAEC-0CAA-D15F-FB80A7A09ECD}"/>
                    </a:ext>
                  </a:extLst>
                </p14:cNvPr>
                <p14:cNvContentPartPr/>
                <p14:nvPr/>
              </p14:nvContentPartPr>
              <p14:xfrm>
                <a:off x="6084540" y="4047604"/>
                <a:ext cx="112680" cy="5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CE4484-EAEC-0CAA-D15F-FB80A7A09E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540" y="4038964"/>
                  <a:ext cx="130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F141B0-AF04-92C7-D6F8-C4444C99EB96}"/>
                    </a:ext>
                  </a:extLst>
                </p14:cNvPr>
                <p14:cNvContentPartPr/>
                <p14:nvPr/>
              </p14:nvContentPartPr>
              <p14:xfrm>
                <a:off x="3005100" y="4756084"/>
                <a:ext cx="64080" cy="299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F141B0-AF04-92C7-D6F8-C4444C99EB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6100" y="4747084"/>
                  <a:ext cx="81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9B3034-9E20-A97E-9777-35330D77E552}"/>
                    </a:ext>
                  </a:extLst>
                </p14:cNvPr>
                <p14:cNvContentPartPr/>
                <p14:nvPr/>
              </p14:nvContentPartPr>
              <p14:xfrm>
                <a:off x="2967300" y="4694164"/>
                <a:ext cx="79920" cy="9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9B3034-9E20-A97E-9777-35330D77E5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58300" y="4685524"/>
                  <a:ext cx="9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480434-2349-BDC8-A5EF-AE4C9BBB1A18}"/>
                    </a:ext>
                  </a:extLst>
                </p14:cNvPr>
                <p14:cNvContentPartPr/>
                <p14:nvPr/>
              </p14:nvContentPartPr>
              <p14:xfrm>
                <a:off x="3202020" y="4915204"/>
                <a:ext cx="254160" cy="160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480434-2349-BDC8-A5EF-AE4C9BBB1A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93380" y="4906564"/>
                  <a:ext cx="271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FDF80E-05C6-53BE-78DB-3B21A8D41FA7}"/>
                    </a:ext>
                  </a:extLst>
                </p14:cNvPr>
                <p14:cNvContentPartPr/>
                <p14:nvPr/>
              </p14:nvContentPartPr>
              <p14:xfrm>
                <a:off x="3537180" y="4775524"/>
                <a:ext cx="87840" cy="320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FDF80E-05C6-53BE-78DB-3B21A8D41F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28540" y="4766884"/>
                  <a:ext cx="105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D98D26-3F45-A795-C5F2-5ECF28A765EF}"/>
                    </a:ext>
                  </a:extLst>
                </p14:cNvPr>
                <p14:cNvContentPartPr/>
                <p14:nvPr/>
              </p14:nvContentPartPr>
              <p14:xfrm>
                <a:off x="3509100" y="4870924"/>
                <a:ext cx="301320" cy="162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D98D26-3F45-A795-C5F2-5ECF28A765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00100" y="4862284"/>
                  <a:ext cx="318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152E1B-11E1-C6C1-30A0-D55B4DD60004}"/>
                    </a:ext>
                  </a:extLst>
                </p14:cNvPr>
                <p14:cNvContentPartPr/>
                <p14:nvPr/>
              </p14:nvContentPartPr>
              <p14:xfrm>
                <a:off x="4517100" y="4648084"/>
                <a:ext cx="176040" cy="341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152E1B-11E1-C6C1-30A0-D55B4DD600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08460" y="4639084"/>
                  <a:ext cx="1936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1B1517-15E0-38F3-34D5-ED02B1B66F80}"/>
                    </a:ext>
                  </a:extLst>
                </p14:cNvPr>
                <p14:cNvContentPartPr/>
                <p14:nvPr/>
              </p14:nvContentPartPr>
              <p14:xfrm>
                <a:off x="5012100" y="4751764"/>
                <a:ext cx="1407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1B1517-15E0-38F3-34D5-ED02B1B66F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03100" y="4743124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C520D7-5C4F-B865-68E0-7F56A049AAE6}"/>
                    </a:ext>
                  </a:extLst>
                </p14:cNvPr>
                <p14:cNvContentPartPr/>
                <p14:nvPr/>
              </p14:nvContentPartPr>
              <p14:xfrm>
                <a:off x="5580900" y="4671124"/>
                <a:ext cx="147600" cy="33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C520D7-5C4F-B865-68E0-7F56A049AA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71900" y="4662124"/>
                  <a:ext cx="165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9EF37B-A8BC-5E72-D098-8803532F2A65}"/>
                    </a:ext>
                  </a:extLst>
                </p14:cNvPr>
                <p14:cNvContentPartPr/>
                <p14:nvPr/>
              </p14:nvContentPartPr>
              <p14:xfrm>
                <a:off x="5772780" y="4696324"/>
                <a:ext cx="293040" cy="13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9EF37B-A8BC-5E72-D098-8803532F2A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4140" y="4687324"/>
                  <a:ext cx="310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21BCDD-834F-248D-6A31-40A0A1C39F59}"/>
                    </a:ext>
                  </a:extLst>
                </p14:cNvPr>
                <p14:cNvContentPartPr/>
                <p14:nvPr/>
              </p14:nvContentPartPr>
              <p14:xfrm>
                <a:off x="3122100" y="5630884"/>
                <a:ext cx="39600" cy="19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21BCDD-834F-248D-6A31-40A0A1C39F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13100" y="5622244"/>
                  <a:ext cx="57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E6E233-F687-349A-0DB4-5D15A47066F1}"/>
                    </a:ext>
                  </a:extLst>
                </p14:cNvPr>
                <p14:cNvContentPartPr/>
                <p14:nvPr/>
              </p14:nvContentPartPr>
              <p14:xfrm>
                <a:off x="3160260" y="5590564"/>
                <a:ext cx="382320" cy="18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E6E233-F687-349A-0DB4-5D15A47066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51260" y="5581924"/>
                  <a:ext cx="399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8371037-AF6A-1697-88B4-437694BA98F1}"/>
                    </a:ext>
                  </a:extLst>
                </p14:cNvPr>
                <p14:cNvContentPartPr/>
                <p14:nvPr/>
              </p14:nvContentPartPr>
              <p14:xfrm>
                <a:off x="3514500" y="5596324"/>
                <a:ext cx="43920" cy="144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8371037-AF6A-1697-88B4-437694BA98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5500" y="5587324"/>
                  <a:ext cx="61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E20745-3482-B78F-B02A-E4243F12F8F2}"/>
                    </a:ext>
                  </a:extLst>
                </p14:cNvPr>
                <p14:cNvContentPartPr/>
                <p14:nvPr/>
              </p14:nvContentPartPr>
              <p14:xfrm>
                <a:off x="3641940" y="5572204"/>
                <a:ext cx="757800" cy="264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E20745-3482-B78F-B02A-E4243F12F8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33300" y="5563564"/>
                  <a:ext cx="775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E52ECEE-FE4B-C861-A461-9CBE48185383}"/>
                    </a:ext>
                  </a:extLst>
                </p14:cNvPr>
                <p14:cNvContentPartPr/>
                <p14:nvPr/>
              </p14:nvContentPartPr>
              <p14:xfrm>
                <a:off x="4780980" y="5474284"/>
                <a:ext cx="254520" cy="540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E52ECEE-FE4B-C861-A461-9CBE481853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2340" y="5465644"/>
                  <a:ext cx="2721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BAC248A-3C29-853C-54F1-ED9F20FEA687}"/>
                    </a:ext>
                  </a:extLst>
                </p14:cNvPr>
                <p14:cNvContentPartPr/>
                <p14:nvPr/>
              </p14:nvContentPartPr>
              <p14:xfrm>
                <a:off x="5199660" y="5562484"/>
                <a:ext cx="220680" cy="200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BAC248A-3C29-853C-54F1-ED9F20FEA6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0660" y="5553484"/>
                  <a:ext cx="238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1D2A61D-1FB5-2C67-17BE-81FB2E3963BF}"/>
                    </a:ext>
                  </a:extLst>
                </p14:cNvPr>
                <p14:cNvContentPartPr/>
                <p14:nvPr/>
              </p14:nvContentPartPr>
              <p14:xfrm>
                <a:off x="5489100" y="5863084"/>
                <a:ext cx="2304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1D2A61D-1FB5-2C67-17BE-81FB2E3963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0460" y="5854444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AA0F0D-2553-C6EA-7570-AE2DEF786353}"/>
                    </a:ext>
                  </a:extLst>
                </p14:cNvPr>
                <p14:cNvContentPartPr/>
                <p14:nvPr/>
              </p14:nvContentPartPr>
              <p14:xfrm>
                <a:off x="6047820" y="5556364"/>
                <a:ext cx="134640" cy="279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AA0F0D-2553-C6EA-7570-AE2DEF7863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38820" y="5547364"/>
                  <a:ext cx="152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A9C972D-B16D-F041-5299-94B62ACDB463}"/>
                    </a:ext>
                  </a:extLst>
                </p14:cNvPr>
                <p14:cNvContentPartPr/>
                <p14:nvPr/>
              </p14:nvContentPartPr>
              <p14:xfrm>
                <a:off x="6228540" y="5478964"/>
                <a:ext cx="186840" cy="460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A9C972D-B16D-F041-5299-94B62ACDB4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19540" y="5470324"/>
                  <a:ext cx="2044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6347BE-BC8A-81BB-984F-7A69952D6153}"/>
                    </a:ext>
                  </a:extLst>
                </p14:cNvPr>
                <p14:cNvContentPartPr/>
                <p14:nvPr/>
              </p14:nvContentPartPr>
              <p14:xfrm>
                <a:off x="5035860" y="6123004"/>
                <a:ext cx="1420920" cy="4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6347BE-BC8A-81BB-984F-7A69952D61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26860" y="6114004"/>
                  <a:ext cx="1438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14E663-82FC-7406-B1F2-774C486E665A}"/>
                    </a:ext>
                  </a:extLst>
                </p14:cNvPr>
                <p14:cNvContentPartPr/>
                <p14:nvPr/>
              </p14:nvContentPartPr>
              <p14:xfrm>
                <a:off x="5310180" y="6023644"/>
                <a:ext cx="1012680" cy="18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14E663-82FC-7406-B1F2-774C486E66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01540" y="6015004"/>
                  <a:ext cx="103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18C516-7FC4-3BC7-6805-3410C2F507E0}"/>
                    </a:ext>
                  </a:extLst>
                </p14:cNvPr>
                <p14:cNvContentPartPr/>
                <p14:nvPr/>
              </p14:nvContentPartPr>
              <p14:xfrm>
                <a:off x="6535980" y="5700364"/>
                <a:ext cx="46080" cy="8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18C516-7FC4-3BC7-6805-3410C2F507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27340" y="5691364"/>
                  <a:ext cx="63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438D01-2CF5-B837-608B-8D15FEFB5B19}"/>
                    </a:ext>
                  </a:extLst>
                </p14:cNvPr>
                <p14:cNvContentPartPr/>
                <p14:nvPr/>
              </p14:nvContentPartPr>
              <p14:xfrm>
                <a:off x="6462540" y="5956684"/>
                <a:ext cx="173520" cy="10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438D01-2CF5-B837-608B-8D15FEFB5B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53540" y="5947684"/>
                  <a:ext cx="191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9503FD-BEB3-FA55-D3AA-A2CC29AD4B59}"/>
                    </a:ext>
                  </a:extLst>
                </p14:cNvPr>
                <p14:cNvContentPartPr/>
                <p14:nvPr/>
              </p14:nvContentPartPr>
              <p14:xfrm>
                <a:off x="2233260" y="3447484"/>
                <a:ext cx="1210320" cy="2555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9503FD-BEB3-FA55-D3AA-A2CC29AD4B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24620" y="3438484"/>
                  <a:ext cx="1227960" cy="25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7CFD61-E066-60D2-3C71-02C4D38A542B}"/>
                    </a:ext>
                  </a:extLst>
                </p14:cNvPr>
                <p14:cNvContentPartPr/>
                <p14:nvPr/>
              </p14:nvContentPartPr>
              <p14:xfrm>
                <a:off x="5588100" y="3549364"/>
                <a:ext cx="1587960" cy="2419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7CFD61-E066-60D2-3C71-02C4D38A54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100" y="3540364"/>
                  <a:ext cx="1605600" cy="24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CCC028-4785-6D70-A28E-9BC792149559}"/>
              </a:ext>
            </a:extLst>
          </p:cNvPr>
          <p:cNvGrpSpPr/>
          <p:nvPr/>
        </p:nvGrpSpPr>
        <p:grpSpPr>
          <a:xfrm>
            <a:off x="7608420" y="3760324"/>
            <a:ext cx="1374480" cy="770400"/>
            <a:chOff x="7608420" y="3760324"/>
            <a:chExt cx="137448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B0D8833-1C60-41F2-7709-893CDCAD6B9C}"/>
                    </a:ext>
                  </a:extLst>
                </p14:cNvPr>
                <p14:cNvContentPartPr/>
                <p14:nvPr/>
              </p14:nvContentPartPr>
              <p14:xfrm>
                <a:off x="7608420" y="3760324"/>
                <a:ext cx="346320" cy="478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B0D8833-1C60-41F2-7709-893CDCAD6B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99420" y="3751684"/>
                  <a:ext cx="3639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1F7009-741C-0ED8-7F2F-4F7460BE75C5}"/>
                    </a:ext>
                  </a:extLst>
                </p14:cNvPr>
                <p14:cNvContentPartPr/>
                <p14:nvPr/>
              </p14:nvContentPartPr>
              <p14:xfrm>
                <a:off x="8137620" y="3766084"/>
                <a:ext cx="197280" cy="358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1F7009-741C-0ED8-7F2F-4F7460BE75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28620" y="3757084"/>
                  <a:ext cx="214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C46853-C349-AD91-26FE-6D6DA01BCAAD}"/>
                    </a:ext>
                  </a:extLst>
                </p14:cNvPr>
                <p14:cNvContentPartPr/>
                <p14:nvPr/>
              </p14:nvContentPartPr>
              <p14:xfrm>
                <a:off x="8406900" y="4012324"/>
                <a:ext cx="30240" cy="134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C46853-C349-AD91-26FE-6D6DA01BCAA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97900" y="4003324"/>
                  <a:ext cx="47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8A7BD4-1F96-7611-6D01-7C0E2773DB09}"/>
                    </a:ext>
                  </a:extLst>
                </p14:cNvPr>
                <p14:cNvContentPartPr/>
                <p14:nvPr/>
              </p14:nvContentPartPr>
              <p14:xfrm>
                <a:off x="8402580" y="3924844"/>
                <a:ext cx="56880" cy="11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8A7BD4-1F96-7611-6D01-7C0E2773DB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93580" y="3916204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90158A-D9F6-5BF8-171C-11E0C1783DCB}"/>
                    </a:ext>
                  </a:extLst>
                </p14:cNvPr>
                <p14:cNvContentPartPr/>
                <p14:nvPr/>
              </p14:nvContentPartPr>
              <p14:xfrm>
                <a:off x="8355060" y="3781564"/>
                <a:ext cx="627840" cy="465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90158A-D9F6-5BF8-171C-11E0C1783D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46420" y="3772564"/>
                  <a:ext cx="6454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AEDB92-0589-0AD9-E822-515AF13CD44F}"/>
                    </a:ext>
                  </a:extLst>
                </p14:cNvPr>
                <p14:cNvContentPartPr/>
                <p14:nvPr/>
              </p14:nvContentPartPr>
              <p14:xfrm>
                <a:off x="7633980" y="4230844"/>
                <a:ext cx="1073520" cy="205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AEDB92-0589-0AD9-E822-515AF13CD4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5340" y="4222204"/>
                  <a:ext cx="109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C329A7-FE79-2053-4FF7-F0D71BE2D67F}"/>
                    </a:ext>
                  </a:extLst>
                </p14:cNvPr>
                <p14:cNvContentPartPr/>
                <p14:nvPr/>
              </p14:nvContentPartPr>
              <p14:xfrm>
                <a:off x="7746660" y="4460524"/>
                <a:ext cx="1180080" cy="70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C329A7-FE79-2053-4FF7-F0D71BE2D6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7660" y="4451524"/>
                  <a:ext cx="11977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52D3E1E-59FE-AE9B-C0A0-288E8EA9F772}"/>
                  </a:ext>
                </a:extLst>
              </p14:cNvPr>
              <p14:cNvContentPartPr/>
              <p14:nvPr/>
            </p14:nvContentPartPr>
            <p14:xfrm rot="-704795">
              <a:off x="2795429" y="3294803"/>
              <a:ext cx="1014062" cy="783802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52D3E1E-59FE-AE9B-C0A0-288E8EA9F77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 rot="-704795">
                <a:off x="2786430" y="3285802"/>
                <a:ext cx="1031701" cy="80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32DD015-31C1-8ECA-0111-DCE0649FF6B6}"/>
                  </a:ext>
                </a:extLst>
              </p14:cNvPr>
              <p14:cNvContentPartPr/>
              <p14:nvPr/>
            </p14:nvContentPartPr>
            <p14:xfrm>
              <a:off x="2788486" y="4472424"/>
              <a:ext cx="1070788" cy="724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32DD015-31C1-8ECA-0111-DCE0649FF6B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79485" y="4463784"/>
                <a:ext cx="1088430" cy="742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45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E390-8CB0-55AB-D5A4-D2718860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676EE86-E61D-86E4-AC54-1C054AB2F873}"/>
                  </a:ext>
                </a:extLst>
              </p14:cNvPr>
              <p14:cNvContentPartPr/>
              <p14:nvPr/>
            </p14:nvContentPartPr>
            <p14:xfrm>
              <a:off x="8430300" y="4157044"/>
              <a:ext cx="1233720" cy="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676EE86-E61D-86E4-AC54-1C054AB2F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1300" y="4139044"/>
                <a:ext cx="1251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182455B-C38C-B4B9-3D65-AB30B87F1DA9}"/>
              </a:ext>
            </a:extLst>
          </p:cNvPr>
          <p:cNvGrpSpPr/>
          <p:nvPr/>
        </p:nvGrpSpPr>
        <p:grpSpPr>
          <a:xfrm>
            <a:off x="667980" y="533644"/>
            <a:ext cx="11100240" cy="5670720"/>
            <a:chOff x="667980" y="533644"/>
            <a:chExt cx="11100240" cy="56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79C2F3-61CC-6AEC-9811-BBFA1758A5F9}"/>
                    </a:ext>
                  </a:extLst>
                </p14:cNvPr>
                <p14:cNvContentPartPr/>
                <p14:nvPr/>
              </p14:nvContentPartPr>
              <p14:xfrm>
                <a:off x="5767020" y="1096324"/>
                <a:ext cx="4860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79C2F3-61CC-6AEC-9811-BBFA1758A5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8380" y="1087324"/>
                  <a:ext cx="66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FE8990-CB58-60E3-A6F9-A0439BB2D8FE}"/>
                    </a:ext>
                  </a:extLst>
                </p14:cNvPr>
                <p14:cNvContentPartPr/>
                <p14:nvPr/>
              </p14:nvContentPartPr>
              <p14:xfrm>
                <a:off x="5770620" y="1024684"/>
                <a:ext cx="61560" cy="5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FE8990-CB58-60E3-A6F9-A0439BB2D8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1620" y="1016044"/>
                  <a:ext cx="79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A0BDD7-56C7-623B-1737-B6E2E5AAC86F}"/>
                    </a:ext>
                  </a:extLst>
                </p14:cNvPr>
                <p14:cNvContentPartPr/>
                <p14:nvPr/>
              </p14:nvContentPartPr>
              <p14:xfrm>
                <a:off x="5912820" y="1179124"/>
                <a:ext cx="20772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A0BDD7-56C7-623B-1737-B6E2E5AAC8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180" y="1170484"/>
                  <a:ext cx="225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36AE88-228A-718F-ABB2-DF3ADF6AE275}"/>
                    </a:ext>
                  </a:extLst>
                </p14:cNvPr>
                <p14:cNvContentPartPr/>
                <p14:nvPr/>
              </p14:nvContentPartPr>
              <p14:xfrm>
                <a:off x="2091780" y="980764"/>
                <a:ext cx="538200" cy="45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36AE88-228A-718F-ABB2-DF3ADF6AE2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2780" y="971764"/>
                  <a:ext cx="5558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B153C3-C13A-42EA-816F-E0EAA566757A}"/>
                    </a:ext>
                  </a:extLst>
                </p14:cNvPr>
                <p14:cNvContentPartPr/>
                <p14:nvPr/>
              </p14:nvContentPartPr>
              <p14:xfrm>
                <a:off x="2721420" y="840004"/>
                <a:ext cx="195840" cy="646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B153C3-C13A-42EA-816F-E0EAA56675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2420" y="831364"/>
                  <a:ext cx="21348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ABEC3E-54CD-3E60-748B-768ABF8E53CB}"/>
                    </a:ext>
                  </a:extLst>
                </p14:cNvPr>
                <p14:cNvContentPartPr/>
                <p14:nvPr/>
              </p14:nvContentPartPr>
              <p14:xfrm>
                <a:off x="3036780" y="1124044"/>
                <a:ext cx="50040" cy="20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ABEC3E-54CD-3E60-748B-768ABF8E53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8140" y="1115404"/>
                  <a:ext cx="67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BB9610-B7A2-7776-CFF5-BF4903D31D3F}"/>
                    </a:ext>
                  </a:extLst>
                </p14:cNvPr>
                <p14:cNvContentPartPr/>
                <p14:nvPr/>
              </p14:nvContentPartPr>
              <p14:xfrm>
                <a:off x="3046140" y="1023244"/>
                <a:ext cx="30240" cy="9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BB9610-B7A2-7776-CFF5-BF4903D31D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7140" y="1014244"/>
                  <a:ext cx="47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4FE78-B11B-9591-2C09-C69FEF2B14EB}"/>
                    </a:ext>
                  </a:extLst>
                </p14:cNvPr>
                <p14:cNvContentPartPr/>
                <p14:nvPr/>
              </p14:nvContentPartPr>
              <p14:xfrm>
                <a:off x="3158460" y="1175164"/>
                <a:ext cx="171720" cy="16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4FE78-B11B-9591-2C09-C69FEF2B14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9460" y="1166524"/>
                  <a:ext cx="18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0A79D7-965B-E19E-018A-0D9BC132E739}"/>
                    </a:ext>
                  </a:extLst>
                </p14:cNvPr>
                <p14:cNvContentPartPr/>
                <p14:nvPr/>
              </p14:nvContentPartPr>
              <p14:xfrm>
                <a:off x="3400020" y="999124"/>
                <a:ext cx="72720" cy="33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0A79D7-965B-E19E-018A-0D9BC132E7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1020" y="990124"/>
                  <a:ext cx="903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9FC8-8A85-94B4-0FBA-55DD21B2F7AE}"/>
                    </a:ext>
                  </a:extLst>
                </p14:cNvPr>
                <p14:cNvContentPartPr/>
                <p14:nvPr/>
              </p14:nvContentPartPr>
              <p14:xfrm>
                <a:off x="3358980" y="1183804"/>
                <a:ext cx="165960" cy="2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9FC8-8A85-94B4-0FBA-55DD21B2F7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0340" y="1174804"/>
                  <a:ext cx="183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1054-FECB-9A05-C98E-1439CD6FCBD4}"/>
                    </a:ext>
                  </a:extLst>
                </p14:cNvPr>
                <p14:cNvContentPartPr/>
                <p14:nvPr/>
              </p14:nvContentPartPr>
              <p14:xfrm>
                <a:off x="3739500" y="1129804"/>
                <a:ext cx="153360" cy="3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1054-FECB-9A05-C98E-1439CD6FCB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0860" y="1120804"/>
                  <a:ext cx="171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BDE6E2-0E67-87FF-9D5A-D4EBB07F4799}"/>
                    </a:ext>
                  </a:extLst>
                </p14:cNvPr>
                <p14:cNvContentPartPr/>
                <p14:nvPr/>
              </p14:nvContentPartPr>
              <p14:xfrm>
                <a:off x="3722220" y="1255444"/>
                <a:ext cx="209520" cy="3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BDE6E2-0E67-87FF-9D5A-D4EBB07F47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3580" y="1246444"/>
                  <a:ext cx="227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84F245-A15E-5F4D-37C9-897012F3BBC4}"/>
                    </a:ext>
                  </a:extLst>
                </p14:cNvPr>
                <p14:cNvContentPartPr/>
                <p14:nvPr/>
              </p14:nvContentPartPr>
              <p14:xfrm>
                <a:off x="4159620" y="1092004"/>
                <a:ext cx="31320" cy="22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84F245-A15E-5F4D-37C9-897012F3B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0980" y="1083004"/>
                  <a:ext cx="48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E4CE03-5A57-F5AB-2503-0366941207C1}"/>
                    </a:ext>
                  </a:extLst>
                </p14:cNvPr>
                <p14:cNvContentPartPr/>
                <p14:nvPr/>
              </p14:nvContentPartPr>
              <p14:xfrm>
                <a:off x="4182660" y="1005964"/>
                <a:ext cx="29520" cy="11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E4CE03-5A57-F5AB-2503-0366941207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4020" y="997324"/>
                  <a:ext cx="4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ACA838-BEAF-FAA3-8D1C-B8AA58E3D9B4}"/>
                    </a:ext>
                  </a:extLst>
                </p14:cNvPr>
                <p14:cNvContentPartPr/>
                <p14:nvPr/>
              </p14:nvContentPartPr>
              <p14:xfrm>
                <a:off x="4318380" y="1179484"/>
                <a:ext cx="102960" cy="10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ACA838-BEAF-FAA3-8D1C-B8AA58E3D9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9740" y="1170844"/>
                  <a:ext cx="120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289A59-E85C-7630-A25F-42D147B025F6}"/>
                    </a:ext>
                  </a:extLst>
                </p14:cNvPr>
                <p14:cNvContentPartPr/>
                <p14:nvPr/>
              </p14:nvContentPartPr>
              <p14:xfrm>
                <a:off x="4599180" y="1058884"/>
                <a:ext cx="60840" cy="12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289A59-E85C-7630-A25F-42D147B025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90540" y="1050244"/>
                  <a:ext cx="78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0AFDFA-817A-760A-1DEB-207255C27AB3}"/>
                    </a:ext>
                  </a:extLst>
                </p14:cNvPr>
                <p14:cNvContentPartPr/>
                <p14:nvPr/>
              </p14:nvContentPartPr>
              <p14:xfrm>
                <a:off x="4637340" y="1008484"/>
                <a:ext cx="10440" cy="4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0AFDFA-817A-760A-1DEB-207255C27A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28340" y="999844"/>
                  <a:ext cx="28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99FA63-CF0E-C070-CE31-9DCE330438B7}"/>
                    </a:ext>
                  </a:extLst>
                </p14:cNvPr>
                <p14:cNvContentPartPr/>
                <p14:nvPr/>
              </p14:nvContentPartPr>
              <p14:xfrm>
                <a:off x="4868100" y="1090924"/>
                <a:ext cx="4248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99FA63-CF0E-C070-CE31-9DCE330438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59100" y="1081924"/>
                  <a:ext cx="60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4B2C11-418C-50D5-078F-302E0D282CB4}"/>
                    </a:ext>
                  </a:extLst>
                </p14:cNvPr>
                <p14:cNvContentPartPr/>
                <p14:nvPr/>
              </p14:nvContentPartPr>
              <p14:xfrm>
                <a:off x="4613220" y="1097764"/>
                <a:ext cx="73800" cy="19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4B2C11-418C-50D5-078F-302E0D282C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04220" y="1088764"/>
                  <a:ext cx="91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5EAA48-67CB-EED2-164A-2104023DA232}"/>
                    </a:ext>
                  </a:extLst>
                </p14:cNvPr>
                <p14:cNvContentPartPr/>
                <p14:nvPr/>
              </p14:nvContentPartPr>
              <p14:xfrm>
                <a:off x="4674060" y="938284"/>
                <a:ext cx="56160" cy="12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5EAA48-67CB-EED2-164A-2104023DA2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5420" y="929644"/>
                  <a:ext cx="73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DD351-6631-B6F5-BF83-33CC17DB4A72}"/>
                    </a:ext>
                  </a:extLst>
                </p14:cNvPr>
                <p14:cNvContentPartPr/>
                <p14:nvPr/>
              </p14:nvContentPartPr>
              <p14:xfrm>
                <a:off x="4763700" y="1082284"/>
                <a:ext cx="194400" cy="239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DD351-6631-B6F5-BF83-33CC17DB4A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55060" y="1073644"/>
                  <a:ext cx="212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596B32-705A-392B-D7D1-EC832614F176}"/>
                    </a:ext>
                  </a:extLst>
                </p14:cNvPr>
                <p14:cNvContentPartPr/>
                <p14:nvPr/>
              </p14:nvContentPartPr>
              <p14:xfrm>
                <a:off x="5026860" y="1117204"/>
                <a:ext cx="342720" cy="16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596B32-705A-392B-D7D1-EC832614F1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8220" y="1108204"/>
                  <a:ext cx="360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B94F3A-05E8-5AB0-93DD-5A0DE1A5020C}"/>
                    </a:ext>
                  </a:extLst>
                </p14:cNvPr>
                <p14:cNvContentPartPr/>
                <p14:nvPr/>
              </p14:nvContentPartPr>
              <p14:xfrm>
                <a:off x="5529780" y="1119724"/>
                <a:ext cx="47880" cy="61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B94F3A-05E8-5AB0-93DD-5A0DE1A502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1140" y="1111084"/>
                  <a:ext cx="65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265B39-C1F0-C4C5-CA0D-11EA8D4DC494}"/>
                    </a:ext>
                  </a:extLst>
                </p14:cNvPr>
                <p14:cNvContentPartPr/>
                <p14:nvPr/>
              </p14:nvContentPartPr>
              <p14:xfrm>
                <a:off x="5370300" y="1370284"/>
                <a:ext cx="36360" cy="4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265B39-C1F0-C4C5-CA0D-11EA8D4DC4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61660" y="1361644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BF0F36-8976-71DA-C0ED-35D728DBDDA1}"/>
                    </a:ext>
                  </a:extLst>
                </p14:cNvPr>
                <p14:cNvContentPartPr/>
                <p14:nvPr/>
              </p14:nvContentPartPr>
              <p14:xfrm>
                <a:off x="4204980" y="1034404"/>
                <a:ext cx="53640" cy="3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BF0F36-8976-71DA-C0ED-35D728DBDD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5980" y="1025404"/>
                  <a:ext cx="71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F2E711-4E0F-DEA8-E9A6-C7822EF649C5}"/>
                    </a:ext>
                  </a:extLst>
                </p14:cNvPr>
                <p14:cNvContentPartPr/>
                <p14:nvPr/>
              </p14:nvContentPartPr>
              <p14:xfrm>
                <a:off x="3618540" y="1101004"/>
                <a:ext cx="66600" cy="23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F2E711-4E0F-DEA8-E9A6-C7822EF649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09540" y="1092004"/>
                  <a:ext cx="84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BBCFBB-06FE-BC74-A1E0-1F750E7FFF9F}"/>
                    </a:ext>
                  </a:extLst>
                </p14:cNvPr>
                <p14:cNvContentPartPr/>
                <p14:nvPr/>
              </p14:nvContentPartPr>
              <p14:xfrm>
                <a:off x="3714660" y="916684"/>
                <a:ext cx="16560" cy="51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BBCFBB-06FE-BC74-A1E0-1F750E7FFF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6020" y="907684"/>
                  <a:ext cx="3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E1DCA9-582C-9FF4-12D6-5B08331171A3}"/>
                    </a:ext>
                  </a:extLst>
                </p14:cNvPr>
                <p14:cNvContentPartPr/>
                <p14:nvPr/>
              </p14:nvContentPartPr>
              <p14:xfrm>
                <a:off x="4077540" y="1039444"/>
                <a:ext cx="176400" cy="332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E1DCA9-582C-9FF4-12D6-5B0833117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8540" y="1030444"/>
                  <a:ext cx="194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C04112-50A9-A5CA-9179-DB9469DB1DD3}"/>
                    </a:ext>
                  </a:extLst>
                </p14:cNvPr>
                <p14:cNvContentPartPr/>
                <p14:nvPr/>
              </p14:nvContentPartPr>
              <p14:xfrm>
                <a:off x="3505500" y="1952044"/>
                <a:ext cx="68400" cy="407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C04112-50A9-A5CA-9179-DB9469DB1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96500" y="1943044"/>
                  <a:ext cx="860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295147-54CC-A1E7-CCF9-A5764616E462}"/>
                    </a:ext>
                  </a:extLst>
                </p14:cNvPr>
                <p14:cNvContentPartPr/>
                <p14:nvPr/>
              </p14:nvContentPartPr>
              <p14:xfrm>
                <a:off x="3503700" y="1915324"/>
                <a:ext cx="133560" cy="17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295147-54CC-A1E7-CCF9-A5764616E4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95060" y="1906324"/>
                  <a:ext cx="15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3C00ED-2B68-C842-9692-F89A05BA39B5}"/>
                    </a:ext>
                  </a:extLst>
                </p14:cNvPr>
                <p14:cNvContentPartPr/>
                <p14:nvPr/>
              </p14:nvContentPartPr>
              <p14:xfrm>
                <a:off x="3634740" y="1884004"/>
                <a:ext cx="298080" cy="267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3C00ED-2B68-C842-9692-F89A05BA39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26100" y="1875004"/>
                  <a:ext cx="315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D2327C-7765-8430-97B8-A98B94BFDD12}"/>
                    </a:ext>
                  </a:extLst>
                </p14:cNvPr>
                <p14:cNvContentPartPr/>
                <p14:nvPr/>
              </p14:nvContentPartPr>
              <p14:xfrm>
                <a:off x="3972420" y="2021524"/>
                <a:ext cx="109800" cy="18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D2327C-7765-8430-97B8-A98B94BFDD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3420" y="2012884"/>
                  <a:ext cx="12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5A2043-7EAA-7938-C69C-87290AEF41E0}"/>
                    </a:ext>
                  </a:extLst>
                </p14:cNvPr>
                <p14:cNvContentPartPr/>
                <p14:nvPr/>
              </p14:nvContentPartPr>
              <p14:xfrm>
                <a:off x="4140180" y="1851244"/>
                <a:ext cx="84240" cy="36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5A2043-7EAA-7938-C69C-87290AEF41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1180" y="1842604"/>
                  <a:ext cx="1018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8B2580-6996-177A-2D82-8B84AF1BA30E}"/>
                    </a:ext>
                  </a:extLst>
                </p14:cNvPr>
                <p14:cNvContentPartPr/>
                <p14:nvPr/>
              </p14:nvContentPartPr>
              <p14:xfrm>
                <a:off x="4231620" y="2074084"/>
                <a:ext cx="187920" cy="73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8B2580-6996-177A-2D82-8B84AF1BA3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22980" y="2065084"/>
                  <a:ext cx="205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5F66BB-0139-821C-1C83-EAA397224E60}"/>
                    </a:ext>
                  </a:extLst>
                </p14:cNvPr>
                <p14:cNvContentPartPr/>
                <p14:nvPr/>
              </p14:nvContentPartPr>
              <p14:xfrm>
                <a:off x="4374180" y="1880044"/>
                <a:ext cx="197280" cy="37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5F66BB-0139-821C-1C83-EAA397224E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65540" y="1871044"/>
                  <a:ext cx="214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D082C9-DBB5-5B43-A52D-C7FDC781A91B}"/>
                    </a:ext>
                  </a:extLst>
                </p14:cNvPr>
                <p14:cNvContentPartPr/>
                <p14:nvPr/>
              </p14:nvContentPartPr>
              <p14:xfrm>
                <a:off x="4603500" y="1728124"/>
                <a:ext cx="134280" cy="59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D082C9-DBB5-5B43-A52D-C7FDC781A9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4500" y="1719484"/>
                  <a:ext cx="1519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468478-F91D-D77E-D07C-06241B7BFA84}"/>
                    </a:ext>
                  </a:extLst>
                </p14:cNvPr>
                <p14:cNvContentPartPr/>
                <p14:nvPr/>
              </p14:nvContentPartPr>
              <p14:xfrm>
                <a:off x="4942620" y="1810564"/>
                <a:ext cx="216360" cy="35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468478-F91D-D77E-D07C-06241B7BFA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33980" y="1801564"/>
                  <a:ext cx="234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781248-AA7A-EC50-C40E-54FCBB2233B3}"/>
                    </a:ext>
                  </a:extLst>
                </p14:cNvPr>
                <p14:cNvContentPartPr/>
                <p14:nvPr/>
              </p14:nvContentPartPr>
              <p14:xfrm>
                <a:off x="4953420" y="2038444"/>
                <a:ext cx="434520" cy="158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781248-AA7A-EC50-C40E-54FCBB2233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44420" y="2029804"/>
                  <a:ext cx="452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3C28A7-3C59-4F82-A726-BDAF3D4CD00E}"/>
                    </a:ext>
                  </a:extLst>
                </p14:cNvPr>
                <p14:cNvContentPartPr/>
                <p14:nvPr/>
              </p14:nvContentPartPr>
              <p14:xfrm>
                <a:off x="5569020" y="1878964"/>
                <a:ext cx="348840" cy="25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3C28A7-3C59-4F82-A726-BDAF3D4CD0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60380" y="1869964"/>
                  <a:ext cx="366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126603-E70C-CFCF-C001-ADFF1C6A490A}"/>
                    </a:ext>
                  </a:extLst>
                </p14:cNvPr>
                <p14:cNvContentPartPr/>
                <p14:nvPr/>
              </p14:nvContentPartPr>
              <p14:xfrm>
                <a:off x="6196500" y="1196764"/>
                <a:ext cx="238320" cy="151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126603-E70C-CFCF-C001-ADFF1C6A49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87860" y="1187764"/>
                  <a:ext cx="25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433F32-ECDB-6ED0-4F2C-8D3DF8A859F3}"/>
                    </a:ext>
                  </a:extLst>
                </p14:cNvPr>
                <p14:cNvContentPartPr/>
                <p14:nvPr/>
              </p14:nvContentPartPr>
              <p14:xfrm>
                <a:off x="6488820" y="1030804"/>
                <a:ext cx="163800" cy="33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433F32-ECDB-6ED0-4F2C-8D3DF8A859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0180" y="1022164"/>
                  <a:ext cx="181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12EDEF-8E2B-5A9C-186D-53AEE560239F}"/>
                    </a:ext>
                  </a:extLst>
                </p14:cNvPr>
                <p14:cNvContentPartPr/>
                <p14:nvPr/>
              </p14:nvContentPartPr>
              <p14:xfrm>
                <a:off x="6658740" y="1102804"/>
                <a:ext cx="256320" cy="82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12EDEF-8E2B-5A9C-186D-53AEE56023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9740" y="1093804"/>
                  <a:ext cx="2739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6E755B-3923-17AD-1114-267BBFF67929}"/>
                    </a:ext>
                  </a:extLst>
                </p14:cNvPr>
                <p14:cNvContentPartPr/>
                <p14:nvPr/>
              </p14:nvContentPartPr>
              <p14:xfrm>
                <a:off x="6164100" y="1777084"/>
                <a:ext cx="271440" cy="28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6E755B-3923-17AD-1114-267BBFF679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55100" y="1768444"/>
                  <a:ext cx="289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2B85B5-18EE-8253-8859-14040F23A430}"/>
                    </a:ext>
                  </a:extLst>
                </p14:cNvPr>
                <p14:cNvContentPartPr/>
                <p14:nvPr/>
              </p14:nvContentPartPr>
              <p14:xfrm>
                <a:off x="6555780" y="1945924"/>
                <a:ext cx="88560" cy="92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2B85B5-18EE-8253-8859-14040F23A4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46780" y="1936924"/>
                  <a:ext cx="106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345435-D8AE-0E25-4E37-8892F260AF93}"/>
                    </a:ext>
                  </a:extLst>
                </p14:cNvPr>
                <p14:cNvContentPartPr/>
                <p14:nvPr/>
              </p14:nvContentPartPr>
              <p14:xfrm>
                <a:off x="6680700" y="1868884"/>
                <a:ext cx="26280" cy="4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345435-D8AE-0E25-4E37-8892F260AF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72060" y="1859884"/>
                  <a:ext cx="43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3881A5-13D2-3AD3-8964-8A62B06DE956}"/>
                    </a:ext>
                  </a:extLst>
                </p14:cNvPr>
                <p14:cNvContentPartPr/>
                <p14:nvPr/>
              </p14:nvContentPartPr>
              <p14:xfrm>
                <a:off x="6877980" y="1709044"/>
                <a:ext cx="24120" cy="40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3881A5-13D2-3AD3-8964-8A62B06DE9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69340" y="1700044"/>
                  <a:ext cx="41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040EC3-6101-5044-1B5D-7EC0999DCEFB}"/>
                    </a:ext>
                  </a:extLst>
                </p14:cNvPr>
                <p14:cNvContentPartPr/>
                <p14:nvPr/>
              </p14:nvContentPartPr>
              <p14:xfrm>
                <a:off x="6705900" y="1620844"/>
                <a:ext cx="554760" cy="69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040EC3-6101-5044-1B5D-7EC0999DCE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97260" y="1611844"/>
                  <a:ext cx="5724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77361E-C3AC-28F8-431C-5EC7CE4AC8B3}"/>
                    </a:ext>
                  </a:extLst>
                </p14:cNvPr>
                <p14:cNvContentPartPr/>
                <p14:nvPr/>
              </p14:nvContentPartPr>
              <p14:xfrm>
                <a:off x="7583580" y="1830364"/>
                <a:ext cx="13320" cy="5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77361E-C3AC-28F8-431C-5EC7CE4AC8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4940" y="1821364"/>
                  <a:ext cx="30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43D0BE-ED2D-5CDD-A37B-3E4A5589286F}"/>
                    </a:ext>
                  </a:extLst>
                </p14:cNvPr>
                <p14:cNvContentPartPr/>
                <p14:nvPr/>
              </p14:nvContentPartPr>
              <p14:xfrm>
                <a:off x="7235460" y="2289364"/>
                <a:ext cx="318600" cy="103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43D0BE-ED2D-5CDD-A37B-3E4A558928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26820" y="2280364"/>
                  <a:ext cx="336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338C4E-7E12-B913-CEF7-8D70621AD95B}"/>
                    </a:ext>
                  </a:extLst>
                </p14:cNvPr>
                <p14:cNvContentPartPr/>
                <p14:nvPr/>
              </p14:nvContentPartPr>
              <p14:xfrm>
                <a:off x="5264100" y="2159764"/>
                <a:ext cx="1623240" cy="127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338C4E-7E12-B913-CEF7-8D70621AD9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55100" y="2150764"/>
                  <a:ext cx="1640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F63DBC-FBA5-B3C1-6A7C-BBB182602443}"/>
                    </a:ext>
                  </a:extLst>
                </p14:cNvPr>
                <p14:cNvContentPartPr/>
                <p14:nvPr/>
              </p14:nvContentPartPr>
              <p14:xfrm>
                <a:off x="5304780" y="2391964"/>
                <a:ext cx="150588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F63DBC-FBA5-B3C1-6A7C-BBB1826024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95780" y="2383324"/>
                  <a:ext cx="152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77A943-9188-BB57-F934-4923FB8AA167}"/>
                    </a:ext>
                  </a:extLst>
                </p14:cNvPr>
                <p14:cNvContentPartPr/>
                <p14:nvPr/>
              </p14:nvContentPartPr>
              <p14:xfrm>
                <a:off x="2772180" y="2716684"/>
                <a:ext cx="573120" cy="83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77A943-9188-BB57-F934-4923FB8AA1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3540" y="2708044"/>
                  <a:ext cx="59076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ECEF28-3409-5CA2-4CA4-F916525EAB5E}"/>
                    </a:ext>
                  </a:extLst>
                </p14:cNvPr>
                <p14:cNvContentPartPr/>
                <p14:nvPr/>
              </p14:nvContentPartPr>
              <p14:xfrm>
                <a:off x="3406140" y="2418244"/>
                <a:ext cx="643680" cy="38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ECEF28-3409-5CA2-4CA4-F916525EAB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97500" y="2409604"/>
                  <a:ext cx="661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EAA818-B1DE-9022-EC11-57A92EA04DE3}"/>
                    </a:ext>
                  </a:extLst>
                </p14:cNvPr>
                <p14:cNvContentPartPr/>
                <p14:nvPr/>
              </p14:nvContentPartPr>
              <p14:xfrm>
                <a:off x="3475620" y="2493124"/>
                <a:ext cx="856800" cy="9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EAA818-B1DE-9022-EC11-57A92EA04D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66620" y="2484124"/>
                  <a:ext cx="874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369B55-5515-0D5D-1DBF-6A53B1110896}"/>
                    </a:ext>
                  </a:extLst>
                </p14:cNvPr>
                <p14:cNvContentPartPr/>
                <p14:nvPr/>
              </p14:nvContentPartPr>
              <p14:xfrm>
                <a:off x="8949060" y="1194604"/>
                <a:ext cx="280440" cy="289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369B55-5515-0D5D-1DBF-6A53B11108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40420" y="1185964"/>
                  <a:ext cx="298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F728C4-B97C-7DF1-A09E-ADC3B77264B5}"/>
                    </a:ext>
                  </a:extLst>
                </p14:cNvPr>
                <p14:cNvContentPartPr/>
                <p14:nvPr/>
              </p14:nvContentPartPr>
              <p14:xfrm>
                <a:off x="9476460" y="1110364"/>
                <a:ext cx="85320" cy="328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F728C4-B97C-7DF1-A09E-ADC3B77264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67820" y="1101364"/>
                  <a:ext cx="102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1AF578-D0BC-7459-DF44-73E6C4C6BAAE}"/>
                    </a:ext>
                  </a:extLst>
                </p14:cNvPr>
                <p14:cNvContentPartPr/>
                <p14:nvPr/>
              </p14:nvContentPartPr>
              <p14:xfrm>
                <a:off x="9356220" y="1138084"/>
                <a:ext cx="455760" cy="28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1AF578-D0BC-7459-DF44-73E6C4C6BA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7580" y="1129084"/>
                  <a:ext cx="473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20DFE5-D73D-EFE6-665A-7A0E5FCB5B50}"/>
                    </a:ext>
                  </a:extLst>
                </p14:cNvPr>
                <p14:cNvContentPartPr/>
                <p14:nvPr/>
              </p14:nvContentPartPr>
              <p14:xfrm>
                <a:off x="9490500" y="1118644"/>
                <a:ext cx="111600" cy="38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20DFE5-D73D-EFE6-665A-7A0E5FCB5B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1500" y="1109644"/>
                  <a:ext cx="1292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A8548C-88B3-D7E3-5417-1DFE522CECB3}"/>
                    </a:ext>
                  </a:extLst>
                </p14:cNvPr>
                <p14:cNvContentPartPr/>
                <p14:nvPr/>
              </p14:nvContentPartPr>
              <p14:xfrm>
                <a:off x="9400140" y="1253284"/>
                <a:ext cx="338400" cy="168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A8548C-88B3-D7E3-5417-1DFE522CEC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91140" y="1244644"/>
                  <a:ext cx="356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699C9B-C36F-DA9B-0FF3-D3FB0CC02B9C}"/>
                    </a:ext>
                  </a:extLst>
                </p14:cNvPr>
                <p14:cNvContentPartPr/>
                <p14:nvPr/>
              </p14:nvContentPartPr>
              <p14:xfrm>
                <a:off x="9742500" y="1124044"/>
                <a:ext cx="66600" cy="8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699C9B-C36F-DA9B-0FF3-D3FB0CC02B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33500" y="1115404"/>
                  <a:ext cx="84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1705CB-1AFD-C33E-F7E1-BBBB95F27A79}"/>
                    </a:ext>
                  </a:extLst>
                </p14:cNvPr>
                <p14:cNvContentPartPr/>
                <p14:nvPr/>
              </p14:nvContentPartPr>
              <p14:xfrm>
                <a:off x="9801540" y="1253644"/>
                <a:ext cx="448560" cy="22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1705CB-1AFD-C33E-F7E1-BBBB95F27A7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92540" y="1245004"/>
                  <a:ext cx="466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5350F9-D6D0-F439-E8AC-2B588AA0B940}"/>
                    </a:ext>
                  </a:extLst>
                </p14:cNvPr>
                <p14:cNvContentPartPr/>
                <p14:nvPr/>
              </p14:nvContentPartPr>
              <p14:xfrm>
                <a:off x="10390140" y="1146364"/>
                <a:ext cx="379080" cy="35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5350F9-D6D0-F439-E8AC-2B588AA0B9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81500" y="1137724"/>
                  <a:ext cx="396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4ABBF2-7C3F-F4D1-3F04-D4F6FF37A985}"/>
                    </a:ext>
                  </a:extLst>
                </p14:cNvPr>
                <p14:cNvContentPartPr/>
                <p14:nvPr/>
              </p14:nvContentPartPr>
              <p14:xfrm>
                <a:off x="10754100" y="1243204"/>
                <a:ext cx="79920" cy="15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4ABBF2-7C3F-F4D1-3F04-D4F6FF37A9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45460" y="1234204"/>
                  <a:ext cx="97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2B223F7-1199-E61A-91FB-92F58644F07F}"/>
                    </a:ext>
                  </a:extLst>
                </p14:cNvPr>
                <p14:cNvContentPartPr/>
                <p14:nvPr/>
              </p14:nvContentPartPr>
              <p14:xfrm>
                <a:off x="10839420" y="1205044"/>
                <a:ext cx="248400" cy="33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2B223F7-1199-E61A-91FB-92F58644F0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30420" y="1196404"/>
                  <a:ext cx="266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C89829-4F69-4FEF-90A4-B70A63A6A0C3}"/>
                    </a:ext>
                  </a:extLst>
                </p14:cNvPr>
                <p14:cNvContentPartPr/>
                <p14:nvPr/>
              </p14:nvContentPartPr>
              <p14:xfrm>
                <a:off x="10643220" y="1482244"/>
                <a:ext cx="665640" cy="79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C89829-4F69-4FEF-90A4-B70A63A6A0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34580" y="1473244"/>
                  <a:ext cx="683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84CE0-7DE3-FBC4-2710-671241931411}"/>
                    </a:ext>
                  </a:extLst>
                </p14:cNvPr>
                <p14:cNvContentPartPr/>
                <p14:nvPr/>
              </p14:nvContentPartPr>
              <p14:xfrm>
                <a:off x="8935020" y="1661164"/>
                <a:ext cx="1792440" cy="16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84CE0-7DE3-FBC4-2710-6712419314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26020" y="1652164"/>
                  <a:ext cx="181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B01890-ECE0-37FC-036A-33A076464E11}"/>
                    </a:ext>
                  </a:extLst>
                </p14:cNvPr>
                <p14:cNvContentPartPr/>
                <p14:nvPr/>
              </p14:nvContentPartPr>
              <p14:xfrm>
                <a:off x="9141300" y="1894084"/>
                <a:ext cx="1739160" cy="78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B01890-ECE0-37FC-036A-33A076464E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32300" y="1885444"/>
                  <a:ext cx="1756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418E45-4993-EAC9-714F-C53117916D10}"/>
                    </a:ext>
                  </a:extLst>
                </p14:cNvPr>
                <p14:cNvContentPartPr/>
                <p14:nvPr/>
              </p14:nvContentPartPr>
              <p14:xfrm>
                <a:off x="8176860" y="3397804"/>
                <a:ext cx="174600" cy="374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418E45-4993-EAC9-714F-C53117916D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68220" y="3388804"/>
                  <a:ext cx="1922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634854-A864-2BF7-62AC-88B0A4D12FBB}"/>
                    </a:ext>
                  </a:extLst>
                </p14:cNvPr>
                <p14:cNvContentPartPr/>
                <p14:nvPr/>
              </p14:nvContentPartPr>
              <p14:xfrm>
                <a:off x="8520660" y="3718204"/>
                <a:ext cx="24480" cy="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634854-A864-2BF7-62AC-88B0A4D12F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1660" y="3709564"/>
                  <a:ext cx="42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4AE55-8012-CE67-561D-A688BCF9EB58}"/>
                    </a:ext>
                  </a:extLst>
                </p14:cNvPr>
                <p14:cNvContentPartPr/>
                <p14:nvPr/>
              </p14:nvContentPartPr>
              <p14:xfrm>
                <a:off x="8740980" y="3512284"/>
                <a:ext cx="300600" cy="221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4AE55-8012-CE67-561D-A688BCF9EB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31980" y="3503644"/>
                  <a:ext cx="318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A6F55F-FA06-4F33-9408-9F6890A1741F}"/>
                    </a:ext>
                  </a:extLst>
                </p14:cNvPr>
                <p14:cNvContentPartPr/>
                <p14:nvPr/>
              </p14:nvContentPartPr>
              <p14:xfrm>
                <a:off x="4580460" y="3343084"/>
                <a:ext cx="384480" cy="420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A6F55F-FA06-4F33-9408-9F6890A174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71820" y="3334444"/>
                  <a:ext cx="4021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078F3F-3A73-A135-8E39-D7D4C85D46C4}"/>
                    </a:ext>
                  </a:extLst>
                </p14:cNvPr>
                <p14:cNvContentPartPr/>
                <p14:nvPr/>
              </p14:nvContentPartPr>
              <p14:xfrm>
                <a:off x="5123700" y="3513724"/>
                <a:ext cx="78840" cy="46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078F3F-3A73-A135-8E39-D7D4C85D46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14700" y="3505084"/>
                  <a:ext cx="96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69E615A-ED75-C3ED-62AC-417553B36421}"/>
                    </a:ext>
                  </a:extLst>
                </p14:cNvPr>
                <p14:cNvContentPartPr/>
                <p14:nvPr/>
              </p14:nvContentPartPr>
              <p14:xfrm>
                <a:off x="5161140" y="3567004"/>
                <a:ext cx="90360" cy="16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69E615A-ED75-C3ED-62AC-417553B364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2140" y="3558004"/>
                  <a:ext cx="10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60EC94-9013-DFFA-174E-90CFA371D1A7}"/>
                    </a:ext>
                  </a:extLst>
                </p14:cNvPr>
                <p14:cNvContentPartPr/>
                <p14:nvPr/>
              </p14:nvContentPartPr>
              <p14:xfrm>
                <a:off x="5381460" y="3551884"/>
                <a:ext cx="230760" cy="154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60EC94-9013-DFFA-174E-90CFA371D1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72460" y="3543244"/>
                  <a:ext cx="248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FE6DC0-EA9C-BF7B-0CAC-38471E730848}"/>
                    </a:ext>
                  </a:extLst>
                </p14:cNvPr>
                <p14:cNvContentPartPr/>
                <p14:nvPr/>
              </p14:nvContentPartPr>
              <p14:xfrm>
                <a:off x="5687100" y="3569164"/>
                <a:ext cx="126000" cy="11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FE6DC0-EA9C-BF7B-0CAC-38471E7308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78460" y="3560164"/>
                  <a:ext cx="143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E5B734-E246-AD14-6CE8-4DDF2F309C05}"/>
                    </a:ext>
                  </a:extLst>
                </p14:cNvPr>
                <p14:cNvContentPartPr/>
                <p14:nvPr/>
              </p14:nvContentPartPr>
              <p14:xfrm>
                <a:off x="5659020" y="3812524"/>
                <a:ext cx="788400" cy="77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E5B734-E246-AD14-6CE8-4DDF2F309C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50380" y="3803524"/>
                  <a:ext cx="806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829A26-E76F-33DC-030E-688F737F4880}"/>
                    </a:ext>
                  </a:extLst>
                </p14:cNvPr>
                <p14:cNvContentPartPr/>
                <p14:nvPr/>
              </p14:nvContentPartPr>
              <p14:xfrm>
                <a:off x="4667220" y="3934204"/>
                <a:ext cx="1636560" cy="48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829A26-E76F-33DC-030E-688F737F48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8580" y="3925204"/>
                  <a:ext cx="1654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EDE86E-7DFA-082B-5D33-4DA4B6EEA574}"/>
                    </a:ext>
                  </a:extLst>
                </p14:cNvPr>
                <p14:cNvContentPartPr/>
                <p14:nvPr/>
              </p14:nvContentPartPr>
              <p14:xfrm>
                <a:off x="4092660" y="4021324"/>
                <a:ext cx="332280" cy="594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EDE86E-7DFA-082B-5D33-4DA4B6EEA5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83660" y="4012684"/>
                  <a:ext cx="349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42EAF3-148D-40EF-84B7-04FACF4D20C8}"/>
                    </a:ext>
                  </a:extLst>
                </p14:cNvPr>
                <p14:cNvContentPartPr/>
                <p14:nvPr/>
              </p14:nvContentPartPr>
              <p14:xfrm>
                <a:off x="1192500" y="2079484"/>
                <a:ext cx="43200" cy="700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42EAF3-148D-40EF-84B7-04FACF4D2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3860" y="2070844"/>
                  <a:ext cx="6084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B368F5-04DC-217E-BD8D-4F9979B568F1}"/>
                    </a:ext>
                  </a:extLst>
                </p14:cNvPr>
                <p14:cNvContentPartPr/>
                <p14:nvPr/>
              </p14:nvContentPartPr>
              <p14:xfrm>
                <a:off x="1759140" y="2035564"/>
                <a:ext cx="169920" cy="678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B368F5-04DC-217E-BD8D-4F9979B568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50500" y="2026924"/>
                  <a:ext cx="1875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74DBF8-26C9-3EF6-B22A-F506B49F28F9}"/>
                    </a:ext>
                  </a:extLst>
                </p14:cNvPr>
                <p14:cNvContentPartPr/>
                <p14:nvPr/>
              </p14:nvContentPartPr>
              <p14:xfrm>
                <a:off x="1227780" y="2699764"/>
                <a:ext cx="744480" cy="83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74DBF8-26C9-3EF6-B22A-F506B49F28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18780" y="2690764"/>
                  <a:ext cx="76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21078C-C243-A601-EA52-5B6778FC5617}"/>
                    </a:ext>
                  </a:extLst>
                </p14:cNvPr>
                <p14:cNvContentPartPr/>
                <p14:nvPr/>
              </p14:nvContentPartPr>
              <p14:xfrm>
                <a:off x="1380060" y="2182084"/>
                <a:ext cx="543240" cy="319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21078C-C243-A601-EA52-5B6778FC56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71060" y="2173444"/>
                  <a:ext cx="560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AFD502-1D67-4E6D-D335-F47F327FD16C}"/>
                    </a:ext>
                  </a:extLst>
                </p14:cNvPr>
                <p14:cNvContentPartPr/>
                <p14:nvPr/>
              </p14:nvContentPartPr>
              <p14:xfrm>
                <a:off x="1640340" y="2227804"/>
                <a:ext cx="482040" cy="289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AFD502-1D67-4E6D-D335-F47F327FD1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31340" y="2218804"/>
                  <a:ext cx="499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5EF706-E391-E522-3DE4-72FF1887F12B}"/>
                    </a:ext>
                  </a:extLst>
                </p14:cNvPr>
                <p14:cNvContentPartPr/>
                <p14:nvPr/>
              </p14:nvContentPartPr>
              <p14:xfrm>
                <a:off x="1052820" y="2259844"/>
                <a:ext cx="11520" cy="159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5EF706-E391-E522-3DE4-72FF1887F1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4180" y="2251204"/>
                  <a:ext cx="29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6CCAC78-05DF-96D8-CAE4-0923744AE4B4}"/>
                    </a:ext>
                  </a:extLst>
                </p14:cNvPr>
                <p14:cNvContentPartPr/>
                <p14:nvPr/>
              </p14:nvContentPartPr>
              <p14:xfrm>
                <a:off x="1070100" y="2139604"/>
                <a:ext cx="18360" cy="24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6CCAC78-05DF-96D8-CAE4-0923744AE4B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1460" y="2130964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DA8028-A9AB-A86D-A863-22AA9D70D8C7}"/>
                    </a:ext>
                  </a:extLst>
                </p14:cNvPr>
                <p14:cNvContentPartPr/>
                <p14:nvPr/>
              </p14:nvContentPartPr>
              <p14:xfrm>
                <a:off x="812700" y="2077324"/>
                <a:ext cx="588240" cy="477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DA8028-A9AB-A86D-A863-22AA9D70D8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4060" y="2068324"/>
                  <a:ext cx="605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342069-C3BF-E886-6627-91A3C7821E6A}"/>
                    </a:ext>
                  </a:extLst>
                </p14:cNvPr>
                <p14:cNvContentPartPr/>
                <p14:nvPr/>
              </p14:nvContentPartPr>
              <p14:xfrm>
                <a:off x="8036460" y="4019884"/>
                <a:ext cx="1709640" cy="57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342069-C3BF-E886-6627-91A3C7821E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27460" y="4010884"/>
                  <a:ext cx="1727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AADBEF-603B-678F-E51E-809C87ED35A3}"/>
                    </a:ext>
                  </a:extLst>
                </p14:cNvPr>
                <p14:cNvContentPartPr/>
                <p14:nvPr/>
              </p14:nvContentPartPr>
              <p14:xfrm>
                <a:off x="8005140" y="4047964"/>
                <a:ext cx="1810440" cy="122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AADBEF-603B-678F-E51E-809C87ED35A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96500" y="4038964"/>
                  <a:ext cx="1828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2D814F-DA72-8358-F8CC-27AF7EE96EB6}"/>
                    </a:ext>
                  </a:extLst>
                </p14:cNvPr>
                <p14:cNvContentPartPr/>
                <p14:nvPr/>
              </p14:nvContentPartPr>
              <p14:xfrm>
                <a:off x="8447940" y="4323004"/>
                <a:ext cx="338760" cy="528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2D814F-DA72-8358-F8CC-27AF7EE96E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38940" y="4314364"/>
                  <a:ext cx="356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FB6641-F0EE-2B58-3FAC-29F2C64B191E}"/>
                    </a:ext>
                  </a:extLst>
                </p14:cNvPr>
                <p14:cNvContentPartPr/>
                <p14:nvPr/>
              </p14:nvContentPartPr>
              <p14:xfrm>
                <a:off x="8555220" y="4837804"/>
                <a:ext cx="331200" cy="22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FB6641-F0EE-2B58-3FAC-29F2C64B19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6220" y="4829164"/>
                  <a:ext cx="34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B95E3F4-8D3C-67E6-AA93-DD4D04DC9A45}"/>
                    </a:ext>
                  </a:extLst>
                </p14:cNvPr>
                <p14:cNvContentPartPr/>
                <p14:nvPr/>
              </p14:nvContentPartPr>
              <p14:xfrm>
                <a:off x="8459820" y="4357564"/>
                <a:ext cx="356400" cy="45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B95E3F4-8D3C-67E6-AA93-DD4D04DC9A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51180" y="4348924"/>
                  <a:ext cx="3740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B7C225-3D9B-954F-7577-D4756362383E}"/>
                    </a:ext>
                  </a:extLst>
                </p14:cNvPr>
                <p14:cNvContentPartPr/>
                <p14:nvPr/>
              </p14:nvContentPartPr>
              <p14:xfrm>
                <a:off x="8558100" y="4846444"/>
                <a:ext cx="397440" cy="46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B7C225-3D9B-954F-7577-D475636238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49460" y="4837444"/>
                  <a:ext cx="415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70F94D-2C62-5556-88D4-FFC0888A8A64}"/>
                    </a:ext>
                  </a:extLst>
                </p14:cNvPr>
                <p14:cNvContentPartPr/>
                <p14:nvPr/>
              </p14:nvContentPartPr>
              <p14:xfrm>
                <a:off x="8065260" y="4392844"/>
                <a:ext cx="304920" cy="585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70F94D-2C62-5556-88D4-FFC0888A8A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56620" y="4383844"/>
                  <a:ext cx="3225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259E98-802D-966C-6039-5FD61BD48120}"/>
                    </a:ext>
                  </a:extLst>
                </p14:cNvPr>
                <p14:cNvContentPartPr/>
                <p14:nvPr/>
              </p14:nvContentPartPr>
              <p14:xfrm>
                <a:off x="8899020" y="4273684"/>
                <a:ext cx="375480" cy="614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259E98-802D-966C-6039-5FD61BD481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90020" y="4265044"/>
                  <a:ext cx="3931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8F37D3C-AC43-AFC0-F1CE-D140E950AD1E}"/>
                    </a:ext>
                  </a:extLst>
                </p14:cNvPr>
                <p14:cNvContentPartPr/>
                <p14:nvPr/>
              </p14:nvContentPartPr>
              <p14:xfrm>
                <a:off x="7360740" y="4366564"/>
                <a:ext cx="436320" cy="713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8F37D3C-AC43-AFC0-F1CE-D140E950AD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52100" y="4357564"/>
                  <a:ext cx="4539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7F77BB-DAFC-2709-842F-0BC174BE0121}"/>
                    </a:ext>
                  </a:extLst>
                </p14:cNvPr>
                <p14:cNvContentPartPr/>
                <p14:nvPr/>
              </p14:nvContentPartPr>
              <p14:xfrm>
                <a:off x="7223940" y="5289244"/>
                <a:ext cx="2505960" cy="144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7F77BB-DAFC-2709-842F-0BC174BE01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14940" y="5280604"/>
                  <a:ext cx="2523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1BDE308-659E-7D71-21CB-A09FA1CFC778}"/>
                    </a:ext>
                  </a:extLst>
                </p14:cNvPr>
                <p14:cNvContentPartPr/>
                <p14:nvPr/>
              </p14:nvContentPartPr>
              <p14:xfrm>
                <a:off x="7386300" y="5306884"/>
                <a:ext cx="2531520" cy="212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1BDE308-659E-7D71-21CB-A09FA1CFC7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7300" y="5297884"/>
                  <a:ext cx="2549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C8BE47-A31F-193E-787E-7EEC272586F3}"/>
                    </a:ext>
                  </a:extLst>
                </p14:cNvPr>
                <p14:cNvContentPartPr/>
                <p14:nvPr/>
              </p14:nvContentPartPr>
              <p14:xfrm>
                <a:off x="9679140" y="4638724"/>
                <a:ext cx="822960" cy="25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C8BE47-A31F-193E-787E-7EEC272586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70500" y="4629724"/>
                  <a:ext cx="840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E175FE-CA95-AA24-D191-359C3D7E4B95}"/>
                    </a:ext>
                  </a:extLst>
                </p14:cNvPr>
                <p14:cNvContentPartPr/>
                <p14:nvPr/>
              </p14:nvContentPartPr>
              <p14:xfrm>
                <a:off x="10488780" y="4461244"/>
                <a:ext cx="245160" cy="417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E175FE-CA95-AA24-D191-359C3D7E4B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80140" y="4452604"/>
                  <a:ext cx="2628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FB7FCC-102F-A318-3642-02FC86D43F93}"/>
                    </a:ext>
                  </a:extLst>
                </p14:cNvPr>
                <p14:cNvContentPartPr/>
                <p14:nvPr/>
              </p14:nvContentPartPr>
              <p14:xfrm>
                <a:off x="10399140" y="4746004"/>
                <a:ext cx="251640" cy="24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FB7FCC-102F-A318-3642-02FC86D43F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90500" y="4737364"/>
                  <a:ext cx="269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3FA849-3D8D-5BB1-B6BD-2E18B4D7B696}"/>
                    </a:ext>
                  </a:extLst>
                </p14:cNvPr>
                <p14:cNvContentPartPr/>
                <p14:nvPr/>
              </p14:nvContentPartPr>
              <p14:xfrm>
                <a:off x="10611180" y="4618564"/>
                <a:ext cx="569520" cy="377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3FA849-3D8D-5BB1-B6BD-2E18B4D7B69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02180" y="4609924"/>
                  <a:ext cx="587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1B4E3E-3859-9DDA-1042-034FD3C46A15}"/>
                    </a:ext>
                  </a:extLst>
                </p14:cNvPr>
                <p14:cNvContentPartPr/>
                <p14:nvPr/>
              </p14:nvContentPartPr>
              <p14:xfrm>
                <a:off x="10903140" y="4846444"/>
                <a:ext cx="137520" cy="57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1B4E3E-3859-9DDA-1042-034FD3C46A1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94140" y="4837444"/>
                  <a:ext cx="15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2D3B54C-6FE8-FAD8-432C-D7A2FCA56D9C}"/>
                    </a:ext>
                  </a:extLst>
                </p14:cNvPr>
                <p14:cNvContentPartPr/>
                <p14:nvPr/>
              </p14:nvContentPartPr>
              <p14:xfrm>
                <a:off x="9704700" y="4889284"/>
                <a:ext cx="1454760" cy="235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2D3B54C-6FE8-FAD8-432C-D7A2FCA56D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96060" y="4880644"/>
                  <a:ext cx="1472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F9BA6-36C3-6127-E5D8-89B04BADB418}"/>
                    </a:ext>
                  </a:extLst>
                </p14:cNvPr>
                <p14:cNvContentPartPr/>
                <p14:nvPr/>
              </p14:nvContentPartPr>
              <p14:xfrm>
                <a:off x="9620100" y="5035444"/>
                <a:ext cx="2148120" cy="147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F9BA6-36C3-6127-E5D8-89B04BADB4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11100" y="5026804"/>
                  <a:ext cx="2165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5065D7-87E5-25D7-1112-A6F38A1C7F8B}"/>
                    </a:ext>
                  </a:extLst>
                </p14:cNvPr>
                <p14:cNvContentPartPr/>
                <p14:nvPr/>
              </p14:nvContentPartPr>
              <p14:xfrm>
                <a:off x="9369900" y="4093324"/>
                <a:ext cx="2168280" cy="1185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5065D7-87E5-25D7-1112-A6F38A1C7F8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60900" y="4084324"/>
                  <a:ext cx="218592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76445D-5085-4E73-21B8-6906FBC46DA2}"/>
                    </a:ext>
                  </a:extLst>
                </p14:cNvPr>
                <p14:cNvContentPartPr/>
                <p14:nvPr/>
              </p14:nvContentPartPr>
              <p14:xfrm>
                <a:off x="667980" y="533644"/>
                <a:ext cx="2265480" cy="5670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76445D-5085-4E73-21B8-6906FBC46D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8980" y="525004"/>
                  <a:ext cx="2283120" cy="568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754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C3EEEC-20DC-B7CE-74F1-6AE890C4144D}"/>
                  </a:ext>
                </a:extLst>
              </p14:cNvPr>
              <p14:cNvContentPartPr/>
              <p14:nvPr/>
            </p14:nvContentPartPr>
            <p14:xfrm>
              <a:off x="367740" y="719764"/>
              <a:ext cx="1780920" cy="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EEEC-20DC-B7CE-74F1-6AE890C41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40" y="701764"/>
                <a:ext cx="1798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E36A658-C9A5-AD28-07BF-B61B3035108E}"/>
              </a:ext>
            </a:extLst>
          </p:cNvPr>
          <p:cNvGrpSpPr/>
          <p:nvPr/>
        </p:nvGrpSpPr>
        <p:grpSpPr>
          <a:xfrm>
            <a:off x="415980" y="245284"/>
            <a:ext cx="2130840" cy="662760"/>
            <a:chOff x="415980" y="245284"/>
            <a:chExt cx="2130840" cy="6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8C6A2-0BCB-4372-BF2C-254A2223B400}"/>
                    </a:ext>
                  </a:extLst>
                </p14:cNvPr>
                <p14:cNvContentPartPr/>
                <p14:nvPr/>
              </p14:nvContentPartPr>
              <p14:xfrm>
                <a:off x="415980" y="245284"/>
                <a:ext cx="220680" cy="354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8C6A2-0BCB-4372-BF2C-254A2223B4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340" y="236644"/>
                  <a:ext cx="238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C66DCD-84BD-15D0-17A0-042645D4FD73}"/>
                    </a:ext>
                  </a:extLst>
                </p14:cNvPr>
                <p14:cNvContentPartPr/>
                <p14:nvPr/>
              </p14:nvContentPartPr>
              <p14:xfrm>
                <a:off x="456300" y="460564"/>
                <a:ext cx="102600" cy="1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C66DCD-84BD-15D0-17A0-042645D4FD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300" y="451924"/>
                  <a:ext cx="120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BD9A04-BE73-2786-90D7-1C6D28596452}"/>
                    </a:ext>
                  </a:extLst>
                </p14:cNvPr>
                <p14:cNvContentPartPr/>
                <p14:nvPr/>
              </p14:nvContentPartPr>
              <p14:xfrm>
                <a:off x="706500" y="256084"/>
                <a:ext cx="29880" cy="29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BD9A04-BE73-2786-90D7-1C6D285964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500" y="247444"/>
                  <a:ext cx="47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64A3E8-375A-EB1D-45AD-008FA16757F3}"/>
                    </a:ext>
                  </a:extLst>
                </p14:cNvPr>
                <p14:cNvContentPartPr/>
                <p14:nvPr/>
              </p14:nvContentPartPr>
              <p14:xfrm>
                <a:off x="742500" y="404404"/>
                <a:ext cx="276840" cy="503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64A3E8-375A-EB1D-45AD-008FA16757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500" y="395764"/>
                  <a:ext cx="294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F47B6D-72B9-80EB-5DF1-3E0E67D06379}"/>
                    </a:ext>
                  </a:extLst>
                </p14:cNvPr>
                <p14:cNvContentPartPr/>
                <p14:nvPr/>
              </p14:nvContentPartPr>
              <p14:xfrm>
                <a:off x="1010340" y="402604"/>
                <a:ext cx="151200" cy="142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F47B6D-72B9-80EB-5DF1-3E0E67D063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340" y="393604"/>
                  <a:ext cx="168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B49019-4562-2B0C-7831-E28A6D17C288}"/>
                    </a:ext>
                  </a:extLst>
                </p14:cNvPr>
                <p14:cNvContentPartPr/>
                <p14:nvPr/>
              </p14:nvContentPartPr>
              <p14:xfrm>
                <a:off x="1131660" y="423844"/>
                <a:ext cx="144360" cy="11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B49019-4562-2B0C-7831-E28A6D17C2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3020" y="415204"/>
                  <a:ext cx="162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16B759-EB65-732A-A89D-9F33C93FDAC6}"/>
                    </a:ext>
                  </a:extLst>
                </p14:cNvPr>
                <p14:cNvContentPartPr/>
                <p14:nvPr/>
              </p14:nvContentPartPr>
              <p14:xfrm>
                <a:off x="1291140" y="426004"/>
                <a:ext cx="24480" cy="137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16B759-EB65-732A-A89D-9F33C93FDA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2500" y="417364"/>
                  <a:ext cx="42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800777-D1FE-874C-1A6E-432D4AE5B2A2}"/>
                    </a:ext>
                  </a:extLst>
                </p14:cNvPr>
                <p14:cNvContentPartPr/>
                <p14:nvPr/>
              </p14:nvContentPartPr>
              <p14:xfrm>
                <a:off x="1256940" y="274444"/>
                <a:ext cx="10080" cy="65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800777-D1FE-874C-1A6E-432D4AE5B2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8300" y="265804"/>
                  <a:ext cx="27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35F493-1FAD-D7E5-CA6A-9B0C6E461C62}"/>
                    </a:ext>
                  </a:extLst>
                </p14:cNvPr>
                <p14:cNvContentPartPr/>
                <p14:nvPr/>
              </p14:nvContentPartPr>
              <p14:xfrm>
                <a:off x="1348740" y="276244"/>
                <a:ext cx="71640" cy="27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35F493-1FAD-D7E5-CA6A-9B0C6E461C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9740" y="267604"/>
                  <a:ext cx="89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909F6F-6E14-125C-3A8F-4F017EA622ED}"/>
                    </a:ext>
                  </a:extLst>
                </p14:cNvPr>
                <p14:cNvContentPartPr/>
                <p14:nvPr/>
              </p14:nvContentPartPr>
              <p14:xfrm>
                <a:off x="1364940" y="322684"/>
                <a:ext cx="332640" cy="23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909F6F-6E14-125C-3A8F-4F017EA622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55940" y="314044"/>
                  <a:ext cx="35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7A51EC-3993-E56F-AE8D-F30E213C0061}"/>
                    </a:ext>
                  </a:extLst>
                </p14:cNvPr>
                <p14:cNvContentPartPr/>
                <p14:nvPr/>
              </p14:nvContentPartPr>
              <p14:xfrm>
                <a:off x="1713060" y="433564"/>
                <a:ext cx="322560" cy="135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7A51EC-3993-E56F-AE8D-F30E213C00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4420" y="424564"/>
                  <a:ext cx="340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F491A4-C8C3-A567-75E7-51EEB02543E9}"/>
                    </a:ext>
                  </a:extLst>
                </p14:cNvPr>
                <p14:cNvContentPartPr/>
                <p14:nvPr/>
              </p14:nvContentPartPr>
              <p14:xfrm>
                <a:off x="2231820" y="448324"/>
                <a:ext cx="315000" cy="32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F491A4-C8C3-A567-75E7-51EEB0254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3180" y="439324"/>
                  <a:ext cx="33264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235B03-848D-DED9-2E26-15C811807811}"/>
              </a:ext>
            </a:extLst>
          </p:cNvPr>
          <p:cNvGrpSpPr/>
          <p:nvPr/>
        </p:nvGrpSpPr>
        <p:grpSpPr>
          <a:xfrm>
            <a:off x="3106980" y="325204"/>
            <a:ext cx="1804320" cy="673200"/>
            <a:chOff x="3106980" y="325204"/>
            <a:chExt cx="1804320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A4C67D-7055-672C-A11B-78D26B292E2C}"/>
                    </a:ext>
                  </a:extLst>
                </p14:cNvPr>
                <p14:cNvContentPartPr/>
                <p14:nvPr/>
              </p14:nvContentPartPr>
              <p14:xfrm>
                <a:off x="3106980" y="365164"/>
                <a:ext cx="287640" cy="30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A4C67D-7055-672C-A11B-78D26B292E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8340" y="356164"/>
                  <a:ext cx="305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85AB1F-52A8-12A1-3A70-CD2184C604C3}"/>
                    </a:ext>
                  </a:extLst>
                </p14:cNvPr>
                <p14:cNvContentPartPr/>
                <p14:nvPr/>
              </p14:nvContentPartPr>
              <p14:xfrm>
                <a:off x="3109500" y="362644"/>
                <a:ext cx="431280" cy="258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85AB1F-52A8-12A1-3A70-CD2184C604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60" y="354004"/>
                  <a:ext cx="448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009383-1330-F0E4-413F-F2E4929B6DEF}"/>
                    </a:ext>
                  </a:extLst>
                </p14:cNvPr>
                <p14:cNvContentPartPr/>
                <p14:nvPr/>
              </p14:nvContentPartPr>
              <p14:xfrm>
                <a:off x="3570660" y="473884"/>
                <a:ext cx="319320" cy="52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009383-1330-F0E4-413F-F2E4929B6D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2020" y="464884"/>
                  <a:ext cx="3369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B22053-16D4-85B1-E11E-810F2035B80A}"/>
                    </a:ext>
                  </a:extLst>
                </p14:cNvPr>
                <p14:cNvContentPartPr/>
                <p14:nvPr/>
              </p14:nvContentPartPr>
              <p14:xfrm>
                <a:off x="3821940" y="481444"/>
                <a:ext cx="8568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B22053-16D4-85B1-E11E-810F2035B8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3300" y="472804"/>
                  <a:ext cx="103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EDD627-25C6-8317-E598-2B8E253E1922}"/>
                    </a:ext>
                  </a:extLst>
                </p14:cNvPr>
                <p14:cNvContentPartPr/>
                <p14:nvPr/>
              </p14:nvContentPartPr>
              <p14:xfrm>
                <a:off x="3920580" y="521764"/>
                <a:ext cx="145440" cy="9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EDD627-25C6-8317-E598-2B8E253E19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1580" y="512764"/>
                  <a:ext cx="163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6D25F9-F3C2-D4B6-5987-92BFD7FA2E1C}"/>
                    </a:ext>
                  </a:extLst>
                </p14:cNvPr>
                <p14:cNvContentPartPr/>
                <p14:nvPr/>
              </p14:nvContentPartPr>
              <p14:xfrm>
                <a:off x="4106700" y="503044"/>
                <a:ext cx="55080" cy="129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6D25F9-F3C2-D4B6-5987-92BFD7FA2E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7700" y="494044"/>
                  <a:ext cx="72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9311E7-F078-0A7A-71AC-75005394B012}"/>
                    </a:ext>
                  </a:extLst>
                </p14:cNvPr>
                <p14:cNvContentPartPr/>
                <p14:nvPr/>
              </p14:nvContentPartPr>
              <p14:xfrm>
                <a:off x="4078260" y="345004"/>
                <a:ext cx="23760" cy="5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9311E7-F078-0A7A-71AC-75005394B0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9260" y="336004"/>
                  <a:ext cx="4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8212AE-4C1D-AA48-2D14-1A5C837217EC}"/>
                    </a:ext>
                  </a:extLst>
                </p14:cNvPr>
                <p14:cNvContentPartPr/>
                <p14:nvPr/>
              </p14:nvContentPartPr>
              <p14:xfrm>
                <a:off x="4239180" y="325204"/>
                <a:ext cx="324720" cy="30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8212AE-4C1D-AA48-2D14-1A5C837217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0540" y="316564"/>
                  <a:ext cx="342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5CED6F-DF60-AF23-7425-2B24B6472117}"/>
                    </a:ext>
                  </a:extLst>
                </p14:cNvPr>
                <p14:cNvContentPartPr/>
                <p14:nvPr/>
              </p14:nvContentPartPr>
              <p14:xfrm>
                <a:off x="4567140" y="549124"/>
                <a:ext cx="344160" cy="9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5CED6F-DF60-AF23-7425-2B24B64721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58140" y="540124"/>
                  <a:ext cx="3618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59FE2B-5FF8-953E-4396-763F1F9AD337}"/>
              </a:ext>
            </a:extLst>
          </p:cNvPr>
          <p:cNvGrpSpPr/>
          <p:nvPr/>
        </p:nvGrpSpPr>
        <p:grpSpPr>
          <a:xfrm>
            <a:off x="5447340" y="404044"/>
            <a:ext cx="363960" cy="229320"/>
            <a:chOff x="5447340" y="404044"/>
            <a:chExt cx="3639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72B32B-0AD5-AF38-68BC-74C09A99FF68}"/>
                    </a:ext>
                  </a:extLst>
                </p14:cNvPr>
                <p14:cNvContentPartPr/>
                <p14:nvPr/>
              </p14:nvContentPartPr>
              <p14:xfrm>
                <a:off x="5447340" y="509524"/>
                <a:ext cx="70920" cy="12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72B32B-0AD5-AF38-68BC-74C09A99FF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8340" y="500524"/>
                  <a:ext cx="8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992176-F23F-F3D6-C2E0-46F2420F25AF}"/>
                    </a:ext>
                  </a:extLst>
                </p14:cNvPr>
                <p14:cNvContentPartPr/>
                <p14:nvPr/>
              </p14:nvContentPartPr>
              <p14:xfrm>
                <a:off x="5452380" y="404044"/>
                <a:ext cx="64800" cy="6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992176-F23F-F3D6-C2E0-46F2420F25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43380" y="395404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32F5B9-09C4-ABAD-AA27-1665D7738BE6}"/>
                    </a:ext>
                  </a:extLst>
                </p14:cNvPr>
                <p14:cNvContentPartPr/>
                <p14:nvPr/>
              </p14:nvContentPartPr>
              <p14:xfrm>
                <a:off x="5593140" y="441484"/>
                <a:ext cx="218160" cy="16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32F5B9-09C4-ABAD-AA27-1665D7738B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4140" y="432484"/>
                  <a:ext cx="2358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1B4697-08F0-17BC-B057-ED19BBDA5D92}"/>
              </a:ext>
            </a:extLst>
          </p:cNvPr>
          <p:cNvGrpSpPr/>
          <p:nvPr/>
        </p:nvGrpSpPr>
        <p:grpSpPr>
          <a:xfrm>
            <a:off x="6274260" y="306484"/>
            <a:ext cx="2070000" cy="663840"/>
            <a:chOff x="6274260" y="306484"/>
            <a:chExt cx="207000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6D43A9-7280-65ED-4245-526CC0E258C1}"/>
                    </a:ext>
                  </a:extLst>
                </p14:cNvPr>
                <p14:cNvContentPartPr/>
                <p14:nvPr/>
              </p14:nvContentPartPr>
              <p14:xfrm>
                <a:off x="6324300" y="306484"/>
                <a:ext cx="59040" cy="26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6D43A9-7280-65ED-4245-526CC0E258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5300" y="297484"/>
                  <a:ext cx="7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8EC8E9-02F8-16D3-425D-BE0C411F3EFF}"/>
                    </a:ext>
                  </a:extLst>
                </p14:cNvPr>
                <p14:cNvContentPartPr/>
                <p14:nvPr/>
              </p14:nvContentPartPr>
              <p14:xfrm>
                <a:off x="6274260" y="360844"/>
                <a:ext cx="802080" cy="250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8EC8E9-02F8-16D3-425D-BE0C411F3E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5620" y="352204"/>
                  <a:ext cx="819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BF5778-54D1-E630-605A-D7FE7F2AB8A8}"/>
                    </a:ext>
                  </a:extLst>
                </p14:cNvPr>
                <p14:cNvContentPartPr/>
                <p14:nvPr/>
              </p14:nvContentPartPr>
              <p14:xfrm>
                <a:off x="7235100" y="503764"/>
                <a:ext cx="49680" cy="46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BF5778-54D1-E630-605A-D7FE7F2AB8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6100" y="495124"/>
                  <a:ext cx="67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805D20-F11F-4C33-2AFD-D87767B45D87}"/>
                    </a:ext>
                  </a:extLst>
                </p14:cNvPr>
                <p14:cNvContentPartPr/>
                <p14:nvPr/>
              </p14:nvContentPartPr>
              <p14:xfrm>
                <a:off x="7190460" y="509524"/>
                <a:ext cx="186480" cy="119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805D20-F11F-4C33-2AFD-D87767B45D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1460" y="500524"/>
                  <a:ext cx="204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910755-4D14-695B-5D66-C152DFE493C6}"/>
                    </a:ext>
                  </a:extLst>
                </p14:cNvPr>
                <p14:cNvContentPartPr/>
                <p14:nvPr/>
              </p14:nvContentPartPr>
              <p14:xfrm>
                <a:off x="7331940" y="530764"/>
                <a:ext cx="229320" cy="114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910755-4D14-695B-5D66-C152DFE493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22940" y="521764"/>
                  <a:ext cx="246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33BD2B-C77C-AB68-2039-47DF5735D661}"/>
                    </a:ext>
                  </a:extLst>
                </p14:cNvPr>
                <p14:cNvContentPartPr/>
                <p14:nvPr/>
              </p14:nvContentPartPr>
              <p14:xfrm>
                <a:off x="7604820" y="510964"/>
                <a:ext cx="75960" cy="116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33BD2B-C77C-AB68-2039-47DF5735D6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5820" y="502324"/>
                  <a:ext cx="93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E15BB7-D56A-D27C-8231-BC265A7C95BD}"/>
                    </a:ext>
                  </a:extLst>
                </p14:cNvPr>
                <p14:cNvContentPartPr/>
                <p14:nvPr/>
              </p14:nvContentPartPr>
              <p14:xfrm>
                <a:off x="7744500" y="468484"/>
                <a:ext cx="599760" cy="18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E15BB7-D56A-D27C-8231-BC265A7C95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35860" y="459484"/>
                  <a:ext cx="6174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AAE0D2-5F8E-D24E-9C6F-205C1C2BCA3C}"/>
              </a:ext>
            </a:extLst>
          </p:cNvPr>
          <p:cNvGrpSpPr/>
          <p:nvPr/>
        </p:nvGrpSpPr>
        <p:grpSpPr>
          <a:xfrm>
            <a:off x="8686260" y="374164"/>
            <a:ext cx="2221920" cy="369360"/>
            <a:chOff x="8686260" y="374164"/>
            <a:chExt cx="22219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01DDCE-B9F0-0178-0B57-567CD6B40689}"/>
                    </a:ext>
                  </a:extLst>
                </p14:cNvPr>
                <p14:cNvContentPartPr/>
                <p14:nvPr/>
              </p14:nvContentPartPr>
              <p14:xfrm>
                <a:off x="8686260" y="374164"/>
                <a:ext cx="158040" cy="32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01DDCE-B9F0-0178-0B57-567CD6B406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7260" y="365524"/>
                  <a:ext cx="175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37ED06-59BA-BCE1-E704-2C68B3D1D8B5}"/>
                    </a:ext>
                  </a:extLst>
                </p14:cNvPr>
                <p14:cNvContentPartPr/>
                <p14:nvPr/>
              </p14:nvContentPartPr>
              <p14:xfrm>
                <a:off x="8825580" y="455164"/>
                <a:ext cx="415800" cy="258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37ED06-59BA-BCE1-E704-2C68B3D1D8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6940" y="446164"/>
                  <a:ext cx="433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E3899A-D09A-9ECB-0C8D-359349830266}"/>
                    </a:ext>
                  </a:extLst>
                </p14:cNvPr>
                <p14:cNvContentPartPr/>
                <p14:nvPr/>
              </p14:nvContentPartPr>
              <p14:xfrm>
                <a:off x="9470340" y="411964"/>
                <a:ext cx="299160" cy="32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E3899A-D09A-9ECB-0C8D-3593498302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61700" y="402964"/>
                  <a:ext cx="316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7DEB92-0A14-0158-235D-101EE8193558}"/>
                    </a:ext>
                  </a:extLst>
                </p14:cNvPr>
                <p14:cNvContentPartPr/>
                <p14:nvPr/>
              </p14:nvContentPartPr>
              <p14:xfrm>
                <a:off x="9970380" y="593404"/>
                <a:ext cx="173160" cy="13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7DEB92-0A14-0158-235D-101EE81935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1740" y="584764"/>
                  <a:ext cx="190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836596-9EE3-1088-76DB-90F6AB8D273B}"/>
                    </a:ext>
                  </a:extLst>
                </p14:cNvPr>
                <p14:cNvContentPartPr/>
                <p14:nvPr/>
              </p14:nvContentPartPr>
              <p14:xfrm>
                <a:off x="10157940" y="563164"/>
                <a:ext cx="75024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836596-9EE3-1088-76DB-90F6AB8D27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49300" y="554164"/>
                  <a:ext cx="76788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028271-DFAC-0CD3-9C7B-482C4A3AB778}"/>
                  </a:ext>
                </a:extLst>
              </p14:cNvPr>
              <p14:cNvContentPartPr/>
              <p14:nvPr/>
            </p14:nvContentPartPr>
            <p14:xfrm>
              <a:off x="431820" y="1230604"/>
              <a:ext cx="311760" cy="144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028271-DFAC-0CD3-9C7B-482C4A3AB7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3180" y="1221604"/>
                <a:ext cx="32940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4103A54-17DF-DBA8-6E0F-7B843E3B833C}"/>
              </a:ext>
            </a:extLst>
          </p:cNvPr>
          <p:cNvGrpSpPr/>
          <p:nvPr/>
        </p:nvGrpSpPr>
        <p:grpSpPr>
          <a:xfrm>
            <a:off x="1038420" y="1121524"/>
            <a:ext cx="927000" cy="289440"/>
            <a:chOff x="1038420" y="1121524"/>
            <a:chExt cx="92700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53CCF3-DE04-2841-1DCE-642D1666F8D2}"/>
                    </a:ext>
                  </a:extLst>
                </p14:cNvPr>
                <p14:cNvContentPartPr/>
                <p14:nvPr/>
              </p14:nvContentPartPr>
              <p14:xfrm>
                <a:off x="1038420" y="1156084"/>
                <a:ext cx="302040" cy="254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53CCF3-DE04-2841-1DCE-642D1666F8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9420" y="1147084"/>
                  <a:ext cx="319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1BB036-FBB7-057F-4903-74821E12E51C}"/>
                    </a:ext>
                  </a:extLst>
                </p14:cNvPr>
                <p14:cNvContentPartPr/>
                <p14:nvPr/>
              </p14:nvContentPartPr>
              <p14:xfrm>
                <a:off x="1328220" y="1121524"/>
                <a:ext cx="310680" cy="25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1BB036-FBB7-057F-4903-74821E12E5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19220" y="1112884"/>
                  <a:ext cx="328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11D459-D3A9-CF0F-1ACE-321298823AE3}"/>
                    </a:ext>
                  </a:extLst>
                </p14:cNvPr>
                <p14:cNvContentPartPr/>
                <p14:nvPr/>
              </p14:nvContentPartPr>
              <p14:xfrm>
                <a:off x="1567620" y="1275964"/>
                <a:ext cx="102960" cy="6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11D459-D3A9-CF0F-1ACE-321298823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58620" y="1266964"/>
                  <a:ext cx="120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6465A6-E823-7DFF-DE6E-5D32515ACDCB}"/>
                    </a:ext>
                  </a:extLst>
                </p14:cNvPr>
                <p14:cNvContentPartPr/>
                <p14:nvPr/>
              </p14:nvContentPartPr>
              <p14:xfrm>
                <a:off x="1722060" y="1223404"/>
                <a:ext cx="243360" cy="15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6465A6-E823-7DFF-DE6E-5D32515ACD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3060" y="1214764"/>
                  <a:ext cx="2610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8B9E18-0132-92B1-5706-7F150629236A}"/>
              </a:ext>
            </a:extLst>
          </p:cNvPr>
          <p:cNvGrpSpPr/>
          <p:nvPr/>
        </p:nvGrpSpPr>
        <p:grpSpPr>
          <a:xfrm>
            <a:off x="2378340" y="1086244"/>
            <a:ext cx="1387440" cy="312120"/>
            <a:chOff x="2378340" y="1086244"/>
            <a:chExt cx="13874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4AE761-6EB7-D402-9C00-71B3AE2B59A4}"/>
                    </a:ext>
                  </a:extLst>
                </p14:cNvPr>
                <p14:cNvContentPartPr/>
                <p14:nvPr/>
              </p14:nvContentPartPr>
              <p14:xfrm>
                <a:off x="2378340" y="1158244"/>
                <a:ext cx="117720" cy="18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4AE761-6EB7-D402-9C00-71B3AE2B59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69700" y="1149604"/>
                  <a:ext cx="135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301C25-79CF-E035-4564-C300B74CF346}"/>
                    </a:ext>
                  </a:extLst>
                </p14:cNvPr>
                <p14:cNvContentPartPr/>
                <p14:nvPr/>
              </p14:nvContentPartPr>
              <p14:xfrm>
                <a:off x="2583900" y="1086244"/>
                <a:ext cx="13680" cy="31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301C25-79CF-E035-4564-C300B74CF3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4900" y="1077244"/>
                  <a:ext cx="31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1DC38F-4927-CA36-A9CF-1F200B7BE67E}"/>
                    </a:ext>
                  </a:extLst>
                </p14:cNvPr>
                <p14:cNvContentPartPr/>
                <p14:nvPr/>
              </p14:nvContentPartPr>
              <p14:xfrm>
                <a:off x="2552580" y="1216924"/>
                <a:ext cx="188640" cy="13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1DC38F-4927-CA36-A9CF-1F200B7BE6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43580" y="1207924"/>
                  <a:ext cx="206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1EB798-DBA9-FDE7-98C2-30D2494945AA}"/>
                    </a:ext>
                  </a:extLst>
                </p14:cNvPr>
                <p14:cNvContentPartPr/>
                <p14:nvPr/>
              </p14:nvContentPartPr>
              <p14:xfrm>
                <a:off x="2782980" y="1201444"/>
                <a:ext cx="182880" cy="151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1EB798-DBA9-FDE7-98C2-30D2494945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4340" y="1192804"/>
                  <a:ext cx="200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2CAC56-D9CE-D10B-EB84-346E0575D0A5}"/>
                    </a:ext>
                  </a:extLst>
                </p14:cNvPr>
                <p14:cNvContentPartPr/>
                <p14:nvPr/>
              </p14:nvContentPartPr>
              <p14:xfrm>
                <a:off x="2971980" y="1206124"/>
                <a:ext cx="131400" cy="150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2CAC56-D9CE-D10B-EB84-346E0575D0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62980" y="1197124"/>
                  <a:ext cx="149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351E3D-912C-2DA1-6133-2CAA3A39C8FB}"/>
                    </a:ext>
                  </a:extLst>
                </p14:cNvPr>
                <p14:cNvContentPartPr/>
                <p14:nvPr/>
              </p14:nvContentPartPr>
              <p14:xfrm>
                <a:off x="3135060" y="1125844"/>
                <a:ext cx="56880" cy="21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351E3D-912C-2DA1-6133-2CAA3A39C8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26420" y="1117204"/>
                  <a:ext cx="7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67FB1A-A28A-6EF8-E7D0-0D9BD50D8CED}"/>
                    </a:ext>
                  </a:extLst>
                </p14:cNvPr>
                <p14:cNvContentPartPr/>
                <p14:nvPr/>
              </p14:nvContentPartPr>
              <p14:xfrm>
                <a:off x="3152340" y="1197484"/>
                <a:ext cx="29052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67FB1A-A28A-6EF8-E7D0-0D9BD50D8C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3700" y="1188844"/>
                  <a:ext cx="308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2AD267-26F0-4FC8-D803-6063F139E662}"/>
                    </a:ext>
                  </a:extLst>
                </p14:cNvPr>
                <p14:cNvContentPartPr/>
                <p14:nvPr/>
              </p14:nvContentPartPr>
              <p14:xfrm>
                <a:off x="3433500" y="1190644"/>
                <a:ext cx="332280" cy="166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2AD267-26F0-4FC8-D803-6063F139E6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4860" y="1181644"/>
                  <a:ext cx="34992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BA8E53E-1474-B3B7-5FA7-8EFBCF0AF74E}"/>
              </a:ext>
            </a:extLst>
          </p:cNvPr>
          <p:cNvGrpSpPr/>
          <p:nvPr/>
        </p:nvGrpSpPr>
        <p:grpSpPr>
          <a:xfrm>
            <a:off x="4210740" y="1027924"/>
            <a:ext cx="725760" cy="320400"/>
            <a:chOff x="4210740" y="1027924"/>
            <a:chExt cx="72576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BA4C1C-FC5F-3F25-CF51-5BD89D1F54DC}"/>
                    </a:ext>
                  </a:extLst>
                </p14:cNvPr>
                <p14:cNvContentPartPr/>
                <p14:nvPr/>
              </p14:nvContentPartPr>
              <p14:xfrm>
                <a:off x="4210740" y="1144564"/>
                <a:ext cx="185400" cy="168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BA4C1C-FC5F-3F25-CF51-5BD89D1F54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2100" y="1135924"/>
                  <a:ext cx="203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7139E3-A941-2470-2162-D486DFA750CB}"/>
                    </a:ext>
                  </a:extLst>
                </p14:cNvPr>
                <p14:cNvContentPartPr/>
                <p14:nvPr/>
              </p14:nvContentPartPr>
              <p14:xfrm>
                <a:off x="4401180" y="1185964"/>
                <a:ext cx="239760" cy="14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7139E3-A941-2470-2162-D486DFA750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92540" y="1177324"/>
                  <a:ext cx="257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AD308B-6EB4-0213-0F46-6E09886D5F99}"/>
                    </a:ext>
                  </a:extLst>
                </p14:cNvPr>
                <p14:cNvContentPartPr/>
                <p14:nvPr/>
              </p14:nvContentPartPr>
              <p14:xfrm>
                <a:off x="4681620" y="1027924"/>
                <a:ext cx="254880" cy="320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AD308B-6EB4-0213-0F46-6E09886D5F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72980" y="1018924"/>
                  <a:ext cx="2725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EED01B-5816-7079-257D-B15F628A5F07}"/>
              </a:ext>
            </a:extLst>
          </p:cNvPr>
          <p:cNvGrpSpPr/>
          <p:nvPr/>
        </p:nvGrpSpPr>
        <p:grpSpPr>
          <a:xfrm>
            <a:off x="5253660" y="1024684"/>
            <a:ext cx="2589840" cy="503640"/>
            <a:chOff x="5253660" y="1024684"/>
            <a:chExt cx="258984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7F1D7D-5378-7916-BFB4-99863999C442}"/>
                    </a:ext>
                  </a:extLst>
                </p14:cNvPr>
                <p14:cNvContentPartPr/>
                <p14:nvPr/>
              </p14:nvContentPartPr>
              <p14:xfrm>
                <a:off x="5253660" y="1151044"/>
                <a:ext cx="680040" cy="17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7F1D7D-5378-7916-BFB4-99863999C4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44660" y="1142044"/>
                  <a:ext cx="69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D6665D-4549-E794-18EE-E72B5FA42512}"/>
                    </a:ext>
                  </a:extLst>
                </p14:cNvPr>
                <p14:cNvContentPartPr/>
                <p14:nvPr/>
              </p14:nvContentPartPr>
              <p14:xfrm>
                <a:off x="5981580" y="1137004"/>
                <a:ext cx="393480" cy="16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D6665D-4549-E794-18EE-E72B5FA425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72580" y="1128364"/>
                  <a:ext cx="411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1D0648-9E30-7E83-A1AC-8857A0922A16}"/>
                    </a:ext>
                  </a:extLst>
                </p14:cNvPr>
                <p14:cNvContentPartPr/>
                <p14:nvPr/>
              </p14:nvContentPartPr>
              <p14:xfrm>
                <a:off x="6321060" y="1080844"/>
                <a:ext cx="26640" cy="73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1D0648-9E30-7E83-A1AC-8857A0922A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2060" y="1072204"/>
                  <a:ext cx="4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9D4D36-C668-1BC1-D618-3DB6B4DA29B4}"/>
                    </a:ext>
                  </a:extLst>
                </p14:cNvPr>
                <p14:cNvContentPartPr/>
                <p14:nvPr/>
              </p14:nvContentPartPr>
              <p14:xfrm>
                <a:off x="6435540" y="1052764"/>
                <a:ext cx="558000" cy="47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9D4D36-C668-1BC1-D618-3DB6B4DA29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6540" y="1043764"/>
                  <a:ext cx="575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6129B7-E5D3-51BD-EEF5-5BDEAD32819C}"/>
                    </a:ext>
                  </a:extLst>
                </p14:cNvPr>
                <p14:cNvContentPartPr/>
                <p14:nvPr/>
              </p14:nvContentPartPr>
              <p14:xfrm>
                <a:off x="7281180" y="1134844"/>
                <a:ext cx="30240" cy="185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6129B7-E5D3-51BD-EEF5-5BDEAD3281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72540" y="1126204"/>
                  <a:ext cx="47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825AD2-0884-B908-D247-80B4FC774B06}"/>
                    </a:ext>
                  </a:extLst>
                </p14:cNvPr>
                <p14:cNvContentPartPr/>
                <p14:nvPr/>
              </p14:nvContentPartPr>
              <p14:xfrm>
                <a:off x="7379460" y="1044844"/>
                <a:ext cx="62280" cy="9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825AD2-0884-B908-D247-80B4FC774B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70820" y="1035844"/>
                  <a:ext cx="79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FB6808-986E-DEAD-C4E1-66BC4FDED82A}"/>
                    </a:ext>
                  </a:extLst>
                </p14:cNvPr>
                <p14:cNvContentPartPr/>
                <p14:nvPr/>
              </p14:nvContentPartPr>
              <p14:xfrm>
                <a:off x="7472340" y="1024684"/>
                <a:ext cx="128160" cy="277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FB6808-986E-DEAD-C4E1-66BC4FDED8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3700" y="1016044"/>
                  <a:ext cx="145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2B091F-7550-9606-9363-82E31BA853DF}"/>
                    </a:ext>
                  </a:extLst>
                </p14:cNvPr>
                <p14:cNvContentPartPr/>
                <p14:nvPr/>
              </p14:nvContentPartPr>
              <p14:xfrm>
                <a:off x="7417260" y="1166884"/>
                <a:ext cx="398520" cy="9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2B091F-7550-9606-9363-82E31BA853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8260" y="1157884"/>
                  <a:ext cx="416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486664-2E6B-4B93-5AEA-338028A48CFA}"/>
                    </a:ext>
                  </a:extLst>
                </p14:cNvPr>
                <p14:cNvContentPartPr/>
                <p14:nvPr/>
              </p14:nvContentPartPr>
              <p14:xfrm>
                <a:off x="7826940" y="1304044"/>
                <a:ext cx="16560" cy="1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486664-2E6B-4B93-5AEA-338028A48C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18300" y="1295044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CF33B2A-F3B2-94D9-9539-0E7E328D3258}"/>
                  </a:ext>
                </a:extLst>
              </p14:cNvPr>
              <p14:cNvContentPartPr/>
              <p14:nvPr/>
            </p14:nvContentPartPr>
            <p14:xfrm>
              <a:off x="1510910" y="2472414"/>
              <a:ext cx="603020" cy="6030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CF33B2A-F3B2-94D9-9539-0E7E328D32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502270" y="2463774"/>
                <a:ext cx="620661" cy="620661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4848EB0-B087-4B51-23B1-773E442A4191}"/>
              </a:ext>
            </a:extLst>
          </p:cNvPr>
          <p:cNvGrpSpPr/>
          <p:nvPr/>
        </p:nvGrpSpPr>
        <p:grpSpPr>
          <a:xfrm>
            <a:off x="1503900" y="3274324"/>
            <a:ext cx="450360" cy="412920"/>
            <a:chOff x="1503900" y="3274324"/>
            <a:chExt cx="45036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FB4C3AB-5DED-BABC-DB15-EB478F249CBC}"/>
                    </a:ext>
                  </a:extLst>
                </p14:cNvPr>
                <p14:cNvContentPartPr/>
                <p14:nvPr/>
              </p14:nvContentPartPr>
              <p14:xfrm>
                <a:off x="1627020" y="3314284"/>
                <a:ext cx="18720" cy="23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FB4C3AB-5DED-BABC-DB15-EB478F249CB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18380" y="3305644"/>
                  <a:ext cx="36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FFB3DB-FCD5-0004-BE34-272CD9BC9995}"/>
                    </a:ext>
                  </a:extLst>
                </p14:cNvPr>
                <p14:cNvContentPartPr/>
                <p14:nvPr/>
              </p14:nvContentPartPr>
              <p14:xfrm>
                <a:off x="1503900" y="3274324"/>
                <a:ext cx="183960" cy="124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FFB3DB-FCD5-0004-BE34-272CD9BC999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94900" y="3265684"/>
                  <a:ext cx="201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BCD576-390D-5A22-A83E-DE14C6E94BAB}"/>
                    </a:ext>
                  </a:extLst>
                </p14:cNvPr>
                <p14:cNvContentPartPr/>
                <p14:nvPr/>
              </p14:nvContentPartPr>
              <p14:xfrm>
                <a:off x="1721340" y="3382684"/>
                <a:ext cx="13320" cy="27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BCD576-390D-5A22-A83E-DE14C6E94B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12340" y="3373684"/>
                  <a:ext cx="30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4B3A49-7CE3-134C-DD0C-F18D8823F761}"/>
                    </a:ext>
                  </a:extLst>
                </p14:cNvPr>
                <p14:cNvContentPartPr/>
                <p14:nvPr/>
              </p14:nvContentPartPr>
              <p14:xfrm>
                <a:off x="1792620" y="3281524"/>
                <a:ext cx="161640" cy="190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4B3A49-7CE3-134C-DD0C-F18D8823F76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3980" y="3272524"/>
                  <a:ext cx="179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86205B-7A9B-7CB1-9178-0057F1815E82}"/>
                    </a:ext>
                  </a:extLst>
                </p14:cNvPr>
                <p14:cNvContentPartPr/>
                <p14:nvPr/>
              </p14:nvContentPartPr>
              <p14:xfrm>
                <a:off x="1661580" y="3592564"/>
                <a:ext cx="237600" cy="27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86205B-7A9B-7CB1-9178-0057F1815E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52940" y="3583924"/>
                  <a:ext cx="255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3C9A50-6471-CC36-B04E-BE20221C2CE7}"/>
                    </a:ext>
                  </a:extLst>
                </p14:cNvPr>
                <p14:cNvContentPartPr/>
                <p14:nvPr/>
              </p14:nvContentPartPr>
              <p14:xfrm>
                <a:off x="1674900" y="3657364"/>
                <a:ext cx="175320" cy="29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3C9A50-6471-CC36-B04E-BE20221C2C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6260" y="3648364"/>
                  <a:ext cx="1929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FEF0BF-5D9E-9D13-7288-CD776F3C64EF}"/>
              </a:ext>
            </a:extLst>
          </p:cNvPr>
          <p:cNvGrpSpPr/>
          <p:nvPr/>
        </p:nvGrpSpPr>
        <p:grpSpPr>
          <a:xfrm>
            <a:off x="4283460" y="2451004"/>
            <a:ext cx="228240" cy="586440"/>
            <a:chOff x="4283460" y="2451004"/>
            <a:chExt cx="22824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E26F98-0BE1-BFB0-29FA-50CBF553B22E}"/>
                    </a:ext>
                  </a:extLst>
                </p14:cNvPr>
                <p14:cNvContentPartPr/>
                <p14:nvPr/>
              </p14:nvContentPartPr>
              <p14:xfrm>
                <a:off x="4283460" y="2451004"/>
                <a:ext cx="127080" cy="169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E26F98-0BE1-BFB0-29FA-50CBF553B2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4820" y="2442004"/>
                  <a:ext cx="144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527EFA-86E4-743C-7EC3-451FF6FA1DD2}"/>
                    </a:ext>
                  </a:extLst>
                </p14:cNvPr>
                <p14:cNvContentPartPr/>
                <p14:nvPr/>
              </p14:nvContentPartPr>
              <p14:xfrm>
                <a:off x="4292460" y="2643604"/>
                <a:ext cx="219240" cy="393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527EFA-86E4-743C-7EC3-451FF6FA1D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83820" y="2634604"/>
                  <a:ext cx="23688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E06898B-B7AB-F888-3918-203FE121FCE9}"/>
              </a:ext>
            </a:extLst>
          </p:cNvPr>
          <p:cNvGrpSpPr/>
          <p:nvPr/>
        </p:nvGrpSpPr>
        <p:grpSpPr>
          <a:xfrm>
            <a:off x="4761540" y="2449204"/>
            <a:ext cx="203760" cy="668880"/>
            <a:chOff x="4761540" y="2449204"/>
            <a:chExt cx="20376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EAE70E-A71C-2221-A393-A48819D43E78}"/>
                    </a:ext>
                  </a:extLst>
                </p14:cNvPr>
                <p14:cNvContentPartPr/>
                <p14:nvPr/>
              </p14:nvContentPartPr>
              <p14:xfrm>
                <a:off x="4761540" y="2449204"/>
                <a:ext cx="140400" cy="187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EAE70E-A71C-2221-A393-A48819D43E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52900" y="2440564"/>
                  <a:ext cx="158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C25873-4EA2-FE5F-13A2-A6FDD7B0C311}"/>
                    </a:ext>
                  </a:extLst>
                </p14:cNvPr>
                <p14:cNvContentPartPr/>
                <p14:nvPr/>
              </p14:nvContentPartPr>
              <p14:xfrm>
                <a:off x="4777740" y="2679604"/>
                <a:ext cx="187560" cy="438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C25873-4EA2-FE5F-13A2-A6FDD7B0C3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8740" y="2670964"/>
                  <a:ext cx="20520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A0C1B75-CC33-E0EC-FB29-B70495A6AE26}"/>
              </a:ext>
            </a:extLst>
          </p:cNvPr>
          <p:cNvGrpSpPr/>
          <p:nvPr/>
        </p:nvGrpSpPr>
        <p:grpSpPr>
          <a:xfrm>
            <a:off x="5304780" y="2422204"/>
            <a:ext cx="180360" cy="751680"/>
            <a:chOff x="5304780" y="2422204"/>
            <a:chExt cx="18036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621ED8-6DA4-0111-AF32-80432E54031F}"/>
                    </a:ext>
                  </a:extLst>
                </p14:cNvPr>
                <p14:cNvContentPartPr/>
                <p14:nvPr/>
              </p14:nvContentPartPr>
              <p14:xfrm>
                <a:off x="5304780" y="2422204"/>
                <a:ext cx="132480" cy="204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621ED8-6DA4-0111-AF32-80432E5403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96140" y="2413564"/>
                  <a:ext cx="150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1FBAA2-8AAC-D532-1ED6-4A5F6E97371A}"/>
                    </a:ext>
                  </a:extLst>
                </p14:cNvPr>
                <p14:cNvContentPartPr/>
                <p14:nvPr/>
              </p14:nvContentPartPr>
              <p14:xfrm>
                <a:off x="5312340" y="2655844"/>
                <a:ext cx="172800" cy="518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1FBAA2-8AAC-D532-1ED6-4A5F6E9737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03700" y="2646844"/>
                  <a:ext cx="19044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EAE09AA-739A-ADB4-B5AD-6DD9ED0E50E2}"/>
              </a:ext>
            </a:extLst>
          </p:cNvPr>
          <p:cNvGrpSpPr/>
          <p:nvPr/>
        </p:nvGrpSpPr>
        <p:grpSpPr>
          <a:xfrm>
            <a:off x="5750100" y="2373244"/>
            <a:ext cx="1056240" cy="826920"/>
            <a:chOff x="5750100" y="2373244"/>
            <a:chExt cx="105624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D274D6-015A-F317-D9DC-A96805D448D4}"/>
                    </a:ext>
                  </a:extLst>
                </p14:cNvPr>
                <p14:cNvContentPartPr/>
                <p14:nvPr/>
              </p14:nvContentPartPr>
              <p14:xfrm>
                <a:off x="5777820" y="2373244"/>
                <a:ext cx="156240" cy="253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D274D6-015A-F317-D9DC-A96805D448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68820" y="2364604"/>
                  <a:ext cx="173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FC18887-C9A9-0F18-2EBA-D04382C877C9}"/>
                    </a:ext>
                  </a:extLst>
                </p14:cNvPr>
                <p14:cNvContentPartPr/>
                <p14:nvPr/>
              </p14:nvContentPartPr>
              <p14:xfrm>
                <a:off x="5750100" y="2612644"/>
                <a:ext cx="173520" cy="47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FC18887-C9A9-0F18-2EBA-D04382C877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41460" y="2603644"/>
                  <a:ext cx="191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51C5800-1F79-EA09-7F27-D312C4B2D39A}"/>
                    </a:ext>
                  </a:extLst>
                </p14:cNvPr>
                <p14:cNvContentPartPr/>
                <p14:nvPr/>
              </p14:nvContentPartPr>
              <p14:xfrm>
                <a:off x="6171660" y="2383324"/>
                <a:ext cx="102960" cy="230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51C5800-1F79-EA09-7F27-D312C4B2D3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3020" y="2374324"/>
                  <a:ext cx="12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5A614F9-2481-81FA-A821-92DB947C8046}"/>
                    </a:ext>
                  </a:extLst>
                </p14:cNvPr>
                <p14:cNvContentPartPr/>
                <p14:nvPr/>
              </p14:nvContentPartPr>
              <p14:xfrm>
                <a:off x="6149700" y="2646484"/>
                <a:ext cx="153720" cy="48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5A614F9-2481-81FA-A821-92DB947C80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40700" y="2637844"/>
                  <a:ext cx="1713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EADC6EA-D3D1-F550-542B-280CA39F25AC}"/>
                    </a:ext>
                  </a:extLst>
                </p14:cNvPr>
                <p14:cNvContentPartPr/>
                <p14:nvPr/>
              </p14:nvContentPartPr>
              <p14:xfrm>
                <a:off x="6517980" y="2424724"/>
                <a:ext cx="288360" cy="22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EADC6EA-D3D1-F550-542B-280CA39F25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09340" y="2416084"/>
                  <a:ext cx="306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68D709-C9FC-D622-2EE0-4938F22A22AC}"/>
                    </a:ext>
                  </a:extLst>
                </p14:cNvPr>
                <p14:cNvContentPartPr/>
                <p14:nvPr/>
              </p14:nvContentPartPr>
              <p14:xfrm>
                <a:off x="6549300" y="2702284"/>
                <a:ext cx="251280" cy="497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68D709-C9FC-D622-2EE0-4938F22A22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40660" y="2693284"/>
                  <a:ext cx="268920" cy="51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82977DC-BD7E-667E-26BA-6A21FD121961}"/>
                  </a:ext>
                </a:extLst>
              </p14:cNvPr>
              <p14:cNvContentPartPr/>
              <p14:nvPr/>
            </p14:nvContentPartPr>
            <p14:xfrm>
              <a:off x="3160980" y="3181084"/>
              <a:ext cx="312840" cy="118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82977DC-BD7E-667E-26BA-6A21FD12196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52340" y="3172444"/>
                <a:ext cx="330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20F6B43-1D07-6CD2-B475-6556C1C9B3DF}"/>
                  </a:ext>
                </a:extLst>
              </p14:cNvPr>
              <p14:cNvContentPartPr/>
              <p14:nvPr/>
            </p14:nvContentPartPr>
            <p14:xfrm>
              <a:off x="6566220" y="3259204"/>
              <a:ext cx="231480" cy="96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20F6B43-1D07-6CD2-B475-6556C1C9B3D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57580" y="3250204"/>
                <a:ext cx="24912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DA401E1-7066-A3A2-AB0F-993DF8BAA806}"/>
              </a:ext>
            </a:extLst>
          </p:cNvPr>
          <p:cNvGrpSpPr/>
          <p:nvPr/>
        </p:nvGrpSpPr>
        <p:grpSpPr>
          <a:xfrm>
            <a:off x="2447100" y="1997764"/>
            <a:ext cx="1586160" cy="1172160"/>
            <a:chOff x="2447100" y="1997764"/>
            <a:chExt cx="1586160" cy="11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C61E5D-E1EF-5F1F-5AF8-E64291ACF8CD}"/>
                    </a:ext>
                  </a:extLst>
                </p14:cNvPr>
                <p14:cNvContentPartPr/>
                <p14:nvPr/>
              </p14:nvContentPartPr>
              <p14:xfrm>
                <a:off x="3778740" y="2442724"/>
                <a:ext cx="155160" cy="17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C61E5D-E1EF-5F1F-5AF8-E64291ACF8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70100" y="2434084"/>
                  <a:ext cx="172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2CB9C7-F19B-E50B-0641-AF2669AA900E}"/>
                    </a:ext>
                  </a:extLst>
                </p14:cNvPr>
                <p14:cNvContentPartPr/>
                <p14:nvPr/>
              </p14:nvContentPartPr>
              <p14:xfrm>
                <a:off x="3785220" y="2678164"/>
                <a:ext cx="248040" cy="428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2CB9C7-F19B-E50B-0641-AF2669AA900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76220" y="2669164"/>
                  <a:ext cx="2656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7CA1B6-4F1A-4D5E-630D-EF5892E1467A}"/>
                    </a:ext>
                  </a:extLst>
                </p14:cNvPr>
                <p14:cNvContentPartPr/>
                <p14:nvPr/>
              </p14:nvContentPartPr>
              <p14:xfrm>
                <a:off x="2447100" y="2670604"/>
                <a:ext cx="363600" cy="13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7CA1B6-4F1A-4D5E-630D-EF5892E146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38460" y="2661604"/>
                  <a:ext cx="381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03B6637-7BFA-02CD-396C-3CCCC7EA4BCD}"/>
                    </a:ext>
                  </a:extLst>
                </p14:cNvPr>
                <p14:cNvContentPartPr/>
                <p14:nvPr/>
              </p14:nvContentPartPr>
              <p14:xfrm>
                <a:off x="3234420" y="2452084"/>
                <a:ext cx="219600" cy="182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03B6637-7BFA-02CD-396C-3CCCC7EA4B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25780" y="2443084"/>
                  <a:ext cx="23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FA5607-290B-CDEF-8F55-F3DDB4025679}"/>
                    </a:ext>
                  </a:extLst>
                </p14:cNvPr>
                <p14:cNvContentPartPr/>
                <p14:nvPr/>
              </p14:nvContentPartPr>
              <p14:xfrm>
                <a:off x="3322980" y="2682124"/>
                <a:ext cx="208800" cy="487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FA5607-290B-CDEF-8F55-F3DDB40256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14340" y="2673124"/>
                  <a:ext cx="226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D57B44-8701-3333-6DB2-333AC08C947A}"/>
                    </a:ext>
                  </a:extLst>
                </p14:cNvPr>
                <p14:cNvContentPartPr/>
                <p14:nvPr/>
              </p14:nvContentPartPr>
              <p14:xfrm>
                <a:off x="2951460" y="2129524"/>
                <a:ext cx="406080" cy="521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D57B44-8701-3333-6DB2-333AC08C94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42460" y="2120524"/>
                  <a:ext cx="423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0AC17D-0647-45F4-86E5-E334C046C9D4}"/>
                    </a:ext>
                  </a:extLst>
                </p14:cNvPr>
                <p14:cNvContentPartPr/>
                <p14:nvPr/>
              </p14:nvContentPartPr>
              <p14:xfrm>
                <a:off x="3456540" y="2036284"/>
                <a:ext cx="102600" cy="209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0AC17D-0647-45F4-86E5-E334C046C9D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47900" y="2027284"/>
                  <a:ext cx="120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5E08C7-A40D-D0DD-1A72-FE874DC18004}"/>
                    </a:ext>
                  </a:extLst>
                </p14:cNvPr>
                <p14:cNvContentPartPr/>
                <p14:nvPr/>
              </p14:nvContentPartPr>
              <p14:xfrm>
                <a:off x="3512340" y="2120884"/>
                <a:ext cx="35640" cy="31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5E08C7-A40D-D0DD-1A72-FE874DC1800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03700" y="2112244"/>
                  <a:ext cx="53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54F17D0-D686-AAC6-F695-836D4C8ED739}"/>
                    </a:ext>
                  </a:extLst>
                </p14:cNvPr>
                <p14:cNvContentPartPr/>
                <p14:nvPr/>
              </p14:nvContentPartPr>
              <p14:xfrm>
                <a:off x="3601980" y="2120884"/>
                <a:ext cx="15480" cy="9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54F17D0-D686-AAC6-F695-836D4C8ED7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92980" y="2112244"/>
                  <a:ext cx="3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5B771F-80AC-293A-D936-74C85C8EB646}"/>
                    </a:ext>
                  </a:extLst>
                </p14:cNvPr>
                <p14:cNvContentPartPr/>
                <p14:nvPr/>
              </p14:nvContentPartPr>
              <p14:xfrm>
                <a:off x="3691620" y="1997764"/>
                <a:ext cx="60480" cy="165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5B771F-80AC-293A-D936-74C85C8EB6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82620" y="1988764"/>
                  <a:ext cx="78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58EA31-0ED9-3C54-3366-380DD5AB7034}"/>
                    </a:ext>
                  </a:extLst>
                </p14:cNvPr>
                <p14:cNvContentPartPr/>
                <p14:nvPr/>
              </p14:nvContentPartPr>
              <p14:xfrm>
                <a:off x="3583260" y="2007844"/>
                <a:ext cx="118080" cy="111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58EA31-0ED9-3C54-3366-380DD5AB70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74620" y="1998844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7FBC367-1FBC-9189-BF0B-1CCFE3A7A57B}"/>
                    </a:ext>
                  </a:extLst>
                </p14:cNvPr>
                <p14:cNvContentPartPr/>
                <p14:nvPr/>
              </p14:nvContentPartPr>
              <p14:xfrm>
                <a:off x="3549420" y="2211244"/>
                <a:ext cx="231840" cy="89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7FBC367-1FBC-9189-BF0B-1CCFE3A7A57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0780" y="2202604"/>
                  <a:ext cx="249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883798F-4636-BB9C-CBEC-D5345082DE5C}"/>
                    </a:ext>
                  </a:extLst>
                </p14:cNvPr>
                <p14:cNvContentPartPr/>
                <p14:nvPr/>
              </p14:nvContentPartPr>
              <p14:xfrm>
                <a:off x="3572460" y="2225284"/>
                <a:ext cx="271080" cy="106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883798F-4636-BB9C-CBEC-D5345082DE5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63820" y="2216284"/>
                  <a:ext cx="2887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BE95055-CCFB-F865-984A-424DD23607FB}"/>
              </a:ext>
            </a:extLst>
          </p:cNvPr>
          <p:cNvGrpSpPr/>
          <p:nvPr/>
        </p:nvGrpSpPr>
        <p:grpSpPr>
          <a:xfrm>
            <a:off x="8114580" y="2340844"/>
            <a:ext cx="1033920" cy="444240"/>
            <a:chOff x="8114580" y="2340844"/>
            <a:chExt cx="10339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5B5AE2F-5B47-5826-FCB0-4A4EBE19293B}"/>
                    </a:ext>
                  </a:extLst>
                </p14:cNvPr>
                <p14:cNvContentPartPr/>
                <p14:nvPr/>
              </p14:nvContentPartPr>
              <p14:xfrm>
                <a:off x="8114580" y="2353444"/>
                <a:ext cx="219600" cy="300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5B5AE2F-5B47-5826-FCB0-4A4EBE19293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05940" y="2344804"/>
                  <a:ext cx="237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900A98B-40D9-7E17-E88E-2F3168786BB2}"/>
                    </a:ext>
                  </a:extLst>
                </p14:cNvPr>
                <p14:cNvContentPartPr/>
                <p14:nvPr/>
              </p14:nvContentPartPr>
              <p14:xfrm>
                <a:off x="8131860" y="2543164"/>
                <a:ext cx="132120" cy="39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900A98B-40D9-7E17-E88E-2F3168786BB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2860" y="2534164"/>
                  <a:ext cx="149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282974-729E-B82E-C34C-3321E5259F2F}"/>
                    </a:ext>
                  </a:extLst>
                </p14:cNvPr>
                <p14:cNvContentPartPr/>
                <p14:nvPr/>
              </p14:nvContentPartPr>
              <p14:xfrm>
                <a:off x="8479620" y="2413204"/>
                <a:ext cx="31320" cy="206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282974-729E-B82E-C34C-3321E5259F2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70620" y="2404204"/>
                  <a:ext cx="48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89A50AE-2156-1497-EAA3-170FEA46413B}"/>
                    </a:ext>
                  </a:extLst>
                </p14:cNvPr>
                <p14:cNvContentPartPr/>
                <p14:nvPr/>
              </p14:nvContentPartPr>
              <p14:xfrm>
                <a:off x="8425620" y="2344444"/>
                <a:ext cx="146160" cy="106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89A50AE-2156-1497-EAA3-170FEA46413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16620" y="2335444"/>
                  <a:ext cx="163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0854EB6-E7B9-A3A8-2DFD-D617C40C2B61}"/>
                    </a:ext>
                  </a:extLst>
                </p14:cNvPr>
                <p14:cNvContentPartPr/>
                <p14:nvPr/>
              </p14:nvContentPartPr>
              <p14:xfrm>
                <a:off x="8423820" y="2612644"/>
                <a:ext cx="113400" cy="30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0854EB6-E7B9-A3A8-2DFD-D617C40C2B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15180" y="2603644"/>
                  <a:ext cx="131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E433D2-817A-049F-7F02-FB3B1282B990}"/>
                    </a:ext>
                  </a:extLst>
                </p14:cNvPr>
                <p14:cNvContentPartPr/>
                <p14:nvPr/>
              </p14:nvContentPartPr>
              <p14:xfrm>
                <a:off x="8710380" y="2340844"/>
                <a:ext cx="150840" cy="263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E433D2-817A-049F-7F02-FB3B1282B99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01380" y="2332204"/>
                  <a:ext cx="16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F1EC736-4826-B8D1-772E-3D020CD7C2E7}"/>
                    </a:ext>
                  </a:extLst>
                </p14:cNvPr>
                <p14:cNvContentPartPr/>
                <p14:nvPr/>
              </p14:nvContentPartPr>
              <p14:xfrm>
                <a:off x="8726580" y="2481604"/>
                <a:ext cx="136800" cy="41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F1EC736-4826-B8D1-772E-3D020CD7C2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17580" y="2472604"/>
                  <a:ext cx="154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C2F77CE-0AE5-0B4E-4D87-99F59F4C073B}"/>
                    </a:ext>
                  </a:extLst>
                </p14:cNvPr>
                <p14:cNvContentPartPr/>
                <p14:nvPr/>
              </p14:nvContentPartPr>
              <p14:xfrm>
                <a:off x="8920980" y="2348764"/>
                <a:ext cx="227520" cy="211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C2F77CE-0AE5-0B4E-4D87-99F59F4C07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12340" y="2339764"/>
                  <a:ext cx="245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F457FAE-9102-25D4-D790-1287296F3354}"/>
                    </a:ext>
                  </a:extLst>
                </p14:cNvPr>
                <p14:cNvContentPartPr/>
                <p14:nvPr/>
              </p14:nvContentPartPr>
              <p14:xfrm>
                <a:off x="8193060" y="2700484"/>
                <a:ext cx="855720" cy="38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F457FAE-9102-25D4-D790-1287296F335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84420" y="2691844"/>
                  <a:ext cx="873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839C03-635F-F04D-4983-41C17AFA37CD}"/>
                    </a:ext>
                  </a:extLst>
                </p14:cNvPr>
                <p14:cNvContentPartPr/>
                <p14:nvPr/>
              </p14:nvContentPartPr>
              <p14:xfrm>
                <a:off x="8204580" y="2754484"/>
                <a:ext cx="770760" cy="30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839C03-635F-F04D-4983-41C17AFA37C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5580" y="2745484"/>
                  <a:ext cx="7884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96CD6D2-D18E-CBB0-BF5A-310D2E667772}"/>
              </a:ext>
            </a:extLst>
          </p:cNvPr>
          <p:cNvGrpSpPr/>
          <p:nvPr/>
        </p:nvGrpSpPr>
        <p:grpSpPr>
          <a:xfrm>
            <a:off x="9532620" y="2173444"/>
            <a:ext cx="1749240" cy="547920"/>
            <a:chOff x="9532620" y="2173444"/>
            <a:chExt cx="17492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1D7EAAE-FB5F-E723-6849-8554A692761B}"/>
                    </a:ext>
                  </a:extLst>
                </p14:cNvPr>
                <p14:cNvContentPartPr/>
                <p14:nvPr/>
              </p14:nvContentPartPr>
              <p14:xfrm>
                <a:off x="9532620" y="2173444"/>
                <a:ext cx="214920" cy="452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1D7EAAE-FB5F-E723-6849-8554A69276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23980" y="2164804"/>
                  <a:ext cx="232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A835D7-D6C5-6731-0D4A-F5B9F73421BB}"/>
                    </a:ext>
                  </a:extLst>
                </p14:cNvPr>
                <p14:cNvContentPartPr/>
                <p14:nvPr/>
              </p14:nvContentPartPr>
              <p14:xfrm>
                <a:off x="9821700" y="2245444"/>
                <a:ext cx="281880" cy="28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A835D7-D6C5-6731-0D4A-F5B9F73421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13060" y="2236444"/>
                  <a:ext cx="299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E40B78B-1C62-3E34-0B37-037C04F7C7C4}"/>
                    </a:ext>
                  </a:extLst>
                </p14:cNvPr>
                <p14:cNvContentPartPr/>
                <p14:nvPr/>
              </p14:nvContentPartPr>
              <p14:xfrm>
                <a:off x="10141740" y="2304484"/>
                <a:ext cx="934200" cy="213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E40B78B-1C62-3E34-0B37-037C04F7C7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33100" y="2295844"/>
                  <a:ext cx="951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290079E-B37B-8288-9047-5A694EB9A5DF}"/>
                    </a:ext>
                  </a:extLst>
                </p14:cNvPr>
                <p14:cNvContentPartPr/>
                <p14:nvPr/>
              </p14:nvContentPartPr>
              <p14:xfrm>
                <a:off x="11103660" y="2225644"/>
                <a:ext cx="178200" cy="373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290079E-B37B-8288-9047-5A694EB9A5D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95020" y="2216644"/>
                  <a:ext cx="195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C66BB6F-ACED-E64F-EBDF-BADE19C27151}"/>
                    </a:ext>
                  </a:extLst>
                </p14:cNvPr>
                <p14:cNvContentPartPr/>
                <p14:nvPr/>
              </p14:nvContentPartPr>
              <p14:xfrm>
                <a:off x="9743940" y="2636404"/>
                <a:ext cx="128736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C66BB6F-ACED-E64F-EBDF-BADE19C271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35300" y="2627404"/>
                  <a:ext cx="1305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E21B33A-7F86-87DE-2B86-C516592623DC}"/>
                    </a:ext>
                  </a:extLst>
                </p14:cNvPr>
                <p14:cNvContentPartPr/>
                <p14:nvPr/>
              </p14:nvContentPartPr>
              <p14:xfrm>
                <a:off x="9773460" y="2699764"/>
                <a:ext cx="1141560" cy="2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E21B33A-7F86-87DE-2B86-C516592623D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64460" y="2690764"/>
                  <a:ext cx="115920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D4ACE5F-7DD6-1EB0-F545-9BB2C2772D17}"/>
                  </a:ext>
                </a:extLst>
              </p14:cNvPr>
              <p14:cNvContentPartPr/>
              <p14:nvPr/>
            </p14:nvContentPartPr>
            <p14:xfrm>
              <a:off x="1447291" y="4582475"/>
              <a:ext cx="658618" cy="658618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D4ACE5F-7DD6-1EB0-F545-9BB2C2772D1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38293" y="4573473"/>
                <a:ext cx="676253" cy="67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990A01E-C8F4-9C04-CBA6-17411EBCCC94}"/>
                  </a:ext>
                </a:extLst>
              </p14:cNvPr>
              <p14:cNvContentPartPr/>
              <p14:nvPr/>
            </p14:nvContentPartPr>
            <p14:xfrm>
              <a:off x="2223180" y="4750324"/>
              <a:ext cx="468000" cy="1602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990A01E-C8F4-9C04-CBA6-17411EBCCC9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214180" y="4741684"/>
                <a:ext cx="48564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E8F85CD-0265-C6B8-5A60-89F9798B3112}"/>
              </a:ext>
            </a:extLst>
          </p:cNvPr>
          <p:cNvGrpSpPr/>
          <p:nvPr/>
        </p:nvGrpSpPr>
        <p:grpSpPr>
          <a:xfrm>
            <a:off x="1427220" y="5541964"/>
            <a:ext cx="676440" cy="485280"/>
            <a:chOff x="1427220" y="5541964"/>
            <a:chExt cx="67644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A33B35-B302-93B9-6C3A-B29C36FF4288}"/>
                    </a:ext>
                  </a:extLst>
                </p14:cNvPr>
                <p14:cNvContentPartPr/>
                <p14:nvPr/>
              </p14:nvContentPartPr>
              <p14:xfrm>
                <a:off x="1452420" y="5598484"/>
                <a:ext cx="76680" cy="201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A33B35-B302-93B9-6C3A-B29C36FF428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43420" y="5589844"/>
                  <a:ext cx="94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F91DCAD-588A-B1B9-D427-C7DA937DCF6B}"/>
                    </a:ext>
                  </a:extLst>
                </p14:cNvPr>
                <p14:cNvContentPartPr/>
                <p14:nvPr/>
              </p14:nvContentPartPr>
              <p14:xfrm>
                <a:off x="1530180" y="5597044"/>
                <a:ext cx="121320" cy="65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F91DCAD-588A-B1B9-D427-C7DA937DCF6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21540" y="5588044"/>
                  <a:ext cx="138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2F29E55-4ED9-B4A4-F1FB-DBB313D5769E}"/>
                    </a:ext>
                  </a:extLst>
                </p14:cNvPr>
                <p14:cNvContentPartPr/>
                <p14:nvPr/>
              </p14:nvContentPartPr>
              <p14:xfrm>
                <a:off x="1670220" y="5617564"/>
                <a:ext cx="98280" cy="150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2F29E55-4ED9-B4A4-F1FB-DBB313D576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61220" y="5608564"/>
                  <a:ext cx="115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6051BFE-4ED8-AD2A-266C-30F673B2B003}"/>
                    </a:ext>
                  </a:extLst>
                </p14:cNvPr>
                <p14:cNvContentPartPr/>
                <p14:nvPr/>
              </p14:nvContentPartPr>
              <p14:xfrm>
                <a:off x="1843020" y="5674804"/>
                <a:ext cx="33480" cy="32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6051BFE-4ED8-AD2A-266C-30F673B2B0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34020" y="5666164"/>
                  <a:ext cx="5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9D25AE-E948-5B77-8AB0-C9C3482DE389}"/>
                    </a:ext>
                  </a:extLst>
                </p14:cNvPr>
                <p14:cNvContentPartPr/>
                <p14:nvPr/>
              </p14:nvContentPartPr>
              <p14:xfrm>
                <a:off x="1929060" y="5541964"/>
                <a:ext cx="174600" cy="243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9D25AE-E948-5B77-8AB0-C9C3482DE3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20420" y="5532964"/>
                  <a:ext cx="192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7D3C38D-7569-FB3E-38C2-7FE56D9B3250}"/>
                    </a:ext>
                  </a:extLst>
                </p14:cNvPr>
                <p14:cNvContentPartPr/>
                <p14:nvPr/>
              </p14:nvContentPartPr>
              <p14:xfrm>
                <a:off x="1427220" y="5883964"/>
                <a:ext cx="590400" cy="33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7D3C38D-7569-FB3E-38C2-7FE56D9B32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18580" y="5875324"/>
                  <a:ext cx="60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4DC60CB-1DA9-49EE-42B5-F4CA8208293B}"/>
                    </a:ext>
                  </a:extLst>
                </p14:cNvPr>
                <p14:cNvContentPartPr/>
                <p14:nvPr/>
              </p14:nvContentPartPr>
              <p14:xfrm>
                <a:off x="1490220" y="5949484"/>
                <a:ext cx="469800" cy="77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4DC60CB-1DA9-49EE-42B5-F4CA820829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81580" y="5940844"/>
                  <a:ext cx="48744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2476468-0D03-F45F-D14A-DD5A11C0628D}"/>
                  </a:ext>
                </a:extLst>
              </p14:cNvPr>
              <p14:cNvContentPartPr/>
              <p14:nvPr/>
            </p14:nvContentPartPr>
            <p14:xfrm>
              <a:off x="3930300" y="5219404"/>
              <a:ext cx="847440" cy="97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2476468-0D03-F45F-D14A-DD5A11C0628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921300" y="5210764"/>
                <a:ext cx="865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06F9EFD-5D80-67D5-3AB8-4A28564C37EB}"/>
                  </a:ext>
                </a:extLst>
              </p14:cNvPr>
              <p14:cNvContentPartPr/>
              <p14:nvPr/>
            </p14:nvContentPartPr>
            <p14:xfrm>
              <a:off x="3846060" y="5123284"/>
              <a:ext cx="919800" cy="99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06F9EFD-5D80-67D5-3AB8-4A28564C37E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837060" y="5114644"/>
                <a:ext cx="9374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9E8C92E-7E55-9EC1-CB03-8D9A88D3F9E5}"/>
                  </a:ext>
                </a:extLst>
              </p14:cNvPr>
              <p14:cNvContentPartPr/>
              <p14:nvPr/>
            </p14:nvContentPartPr>
            <p14:xfrm>
              <a:off x="3981060" y="4942564"/>
              <a:ext cx="808200" cy="138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9E8C92E-7E55-9EC1-CB03-8D9A88D3F9E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972060" y="4933564"/>
                <a:ext cx="825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DF4944B-0827-639D-715E-D76076EE4B0B}"/>
                  </a:ext>
                </a:extLst>
              </p14:cNvPr>
              <p14:cNvContentPartPr/>
              <p14:nvPr/>
            </p14:nvContentPartPr>
            <p14:xfrm>
              <a:off x="3899340" y="4791724"/>
              <a:ext cx="816480" cy="1206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DF4944B-0827-639D-715E-D76076EE4B0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890340" y="4783084"/>
                <a:ext cx="834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281ACF3-EE49-B880-C5B3-43E8A9652F53}"/>
                  </a:ext>
                </a:extLst>
              </p14:cNvPr>
              <p14:cNvContentPartPr/>
              <p14:nvPr/>
            </p14:nvContentPartPr>
            <p14:xfrm>
              <a:off x="3952260" y="4636564"/>
              <a:ext cx="769320" cy="109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281ACF3-EE49-B880-C5B3-43E8A9652F5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943260" y="4627924"/>
                <a:ext cx="786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009906A-92ED-4401-223F-1C92348DFA80}"/>
                  </a:ext>
                </a:extLst>
              </p14:cNvPr>
              <p14:cNvContentPartPr/>
              <p14:nvPr/>
            </p14:nvContentPartPr>
            <p14:xfrm>
              <a:off x="4040820" y="4412284"/>
              <a:ext cx="699840" cy="1328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009906A-92ED-4401-223F-1C92348DFA8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032180" y="4403284"/>
                <a:ext cx="71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C605AB5-4467-5B30-350D-9613712316BB}"/>
                  </a:ext>
                </a:extLst>
              </p14:cNvPr>
              <p14:cNvContentPartPr/>
              <p14:nvPr/>
            </p14:nvContentPartPr>
            <p14:xfrm>
              <a:off x="3958380" y="4240204"/>
              <a:ext cx="730800" cy="96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C605AB5-4467-5B30-350D-9613712316B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949380" y="4231564"/>
                <a:ext cx="748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BBF2898-A7AC-A0DE-807C-92B0DE0535D8}"/>
                  </a:ext>
                </a:extLst>
              </p14:cNvPr>
              <p14:cNvContentPartPr/>
              <p14:nvPr/>
            </p14:nvContentPartPr>
            <p14:xfrm>
              <a:off x="3375540" y="5458804"/>
              <a:ext cx="2123640" cy="141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BBF2898-A7AC-A0DE-807C-92B0DE0535D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366540" y="5450164"/>
                <a:ext cx="2141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A2D9508-B3C4-A31F-6ECD-DF9A94B52343}"/>
                  </a:ext>
                </a:extLst>
              </p14:cNvPr>
              <p14:cNvContentPartPr/>
              <p14:nvPr/>
            </p14:nvContentPartPr>
            <p14:xfrm>
              <a:off x="3475980" y="4253884"/>
              <a:ext cx="188640" cy="1080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A2D9508-B3C4-A31F-6ECD-DF9A94B5234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66980" y="4244884"/>
                <a:ext cx="206280" cy="10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48C1E66-D9E0-42E2-57F9-F9515982527F}"/>
              </a:ext>
            </a:extLst>
          </p:cNvPr>
          <p:cNvGrpSpPr/>
          <p:nvPr/>
        </p:nvGrpSpPr>
        <p:grpSpPr>
          <a:xfrm>
            <a:off x="5410980" y="4535404"/>
            <a:ext cx="1496520" cy="274680"/>
            <a:chOff x="5410980" y="4535404"/>
            <a:chExt cx="14965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27AC7A7-CA7A-5575-13C0-CF0BBC2FD463}"/>
                    </a:ext>
                  </a:extLst>
                </p14:cNvPr>
                <p14:cNvContentPartPr/>
                <p14:nvPr/>
              </p14:nvContentPartPr>
              <p14:xfrm>
                <a:off x="5410980" y="4566724"/>
                <a:ext cx="776520" cy="243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27AC7A7-CA7A-5575-13C0-CF0BBC2FD4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02340" y="4558084"/>
                  <a:ext cx="794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19C5609-80E7-BDB3-A539-437D8B109BDA}"/>
                    </a:ext>
                  </a:extLst>
                </p14:cNvPr>
                <p14:cNvContentPartPr/>
                <p14:nvPr/>
              </p14:nvContentPartPr>
              <p14:xfrm>
                <a:off x="6212700" y="4657084"/>
                <a:ext cx="92880" cy="97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19C5609-80E7-BDB3-A539-437D8B109B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04060" y="4648444"/>
                  <a:ext cx="11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451D946-C3B0-C103-E0DB-4F2A6CC6B893}"/>
                    </a:ext>
                  </a:extLst>
                </p14:cNvPr>
                <p14:cNvContentPartPr/>
                <p14:nvPr/>
              </p14:nvContentPartPr>
              <p14:xfrm>
                <a:off x="6340140" y="4535404"/>
                <a:ext cx="126000" cy="216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451D946-C3B0-C103-E0DB-4F2A6CC6B8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31500" y="4526404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3872B0F-980B-2EA1-2B77-1C9145E45986}"/>
                    </a:ext>
                  </a:extLst>
                </p14:cNvPr>
                <p14:cNvContentPartPr/>
                <p14:nvPr/>
              </p14:nvContentPartPr>
              <p14:xfrm>
                <a:off x="6472980" y="4566004"/>
                <a:ext cx="4680" cy="43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3872B0F-980B-2EA1-2B77-1C9145E4598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63980" y="4557364"/>
                  <a:ext cx="22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8AB7596-57BA-CE38-F7FC-13C56746AF92}"/>
                    </a:ext>
                  </a:extLst>
                </p14:cNvPr>
                <p14:cNvContentPartPr/>
                <p14:nvPr/>
              </p14:nvContentPartPr>
              <p14:xfrm>
                <a:off x="6514740" y="4649884"/>
                <a:ext cx="222120" cy="135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8AB7596-57BA-CE38-F7FC-13C56746AF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06100" y="4640884"/>
                  <a:ext cx="239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AD4EA04-7945-9A73-90FB-3F02D202D334}"/>
                    </a:ext>
                  </a:extLst>
                </p14:cNvPr>
                <p14:cNvContentPartPr/>
                <p14:nvPr/>
              </p14:nvContentPartPr>
              <p14:xfrm>
                <a:off x="6656220" y="4581844"/>
                <a:ext cx="251280" cy="216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AD4EA04-7945-9A73-90FB-3F02D202D3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47580" y="4572844"/>
                  <a:ext cx="26892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1BD7F2-5E56-7348-38BE-90FDBCE568BB}"/>
              </a:ext>
            </a:extLst>
          </p:cNvPr>
          <p:cNvGrpSpPr/>
          <p:nvPr/>
        </p:nvGrpSpPr>
        <p:grpSpPr>
          <a:xfrm>
            <a:off x="5429340" y="5043364"/>
            <a:ext cx="1339200" cy="425160"/>
            <a:chOff x="5429340" y="5043364"/>
            <a:chExt cx="13392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D3184DA-C39D-076A-290C-A48515F75E3F}"/>
                    </a:ext>
                  </a:extLst>
                </p14:cNvPr>
                <p14:cNvContentPartPr/>
                <p14:nvPr/>
              </p14:nvContentPartPr>
              <p14:xfrm>
                <a:off x="5429340" y="5043364"/>
                <a:ext cx="226440" cy="3146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D3184DA-C39D-076A-290C-A48515F75E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20700" y="5034724"/>
                  <a:ext cx="244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D6894DB-22F5-534B-02E6-FBD615287CFC}"/>
                    </a:ext>
                  </a:extLst>
                </p14:cNvPr>
                <p14:cNvContentPartPr/>
                <p14:nvPr/>
              </p14:nvContentPartPr>
              <p14:xfrm>
                <a:off x="5523660" y="5237404"/>
                <a:ext cx="193320" cy="75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D6894DB-22F5-534B-02E6-FBD615287CF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14660" y="5228764"/>
                  <a:ext cx="210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93F466A-BB28-9215-E2D7-C1642165C9F3}"/>
                    </a:ext>
                  </a:extLst>
                </p14:cNvPr>
                <p14:cNvContentPartPr/>
                <p14:nvPr/>
              </p14:nvContentPartPr>
              <p14:xfrm>
                <a:off x="5911380" y="5075404"/>
                <a:ext cx="124560" cy="217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93F466A-BB28-9215-E2D7-C1642165C9F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02740" y="5066764"/>
                  <a:ext cx="142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D45062B-BD30-3D11-CC99-1E338A4C0FF2}"/>
                    </a:ext>
                  </a:extLst>
                </p14:cNvPr>
                <p14:cNvContentPartPr/>
                <p14:nvPr/>
              </p14:nvContentPartPr>
              <p14:xfrm>
                <a:off x="6105780" y="5064604"/>
                <a:ext cx="317160" cy="249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D45062B-BD30-3D11-CC99-1E338A4C0FF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96780" y="5055964"/>
                  <a:ext cx="334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5AB65CA-D6BE-0319-7481-37023277E4CD}"/>
                    </a:ext>
                  </a:extLst>
                </p14:cNvPr>
                <p14:cNvContentPartPr/>
                <p14:nvPr/>
              </p14:nvContentPartPr>
              <p14:xfrm>
                <a:off x="6286140" y="5167924"/>
                <a:ext cx="181800" cy="27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5AB65CA-D6BE-0319-7481-37023277E4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77140" y="5158924"/>
                  <a:ext cx="199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0213C6-EA1F-5E21-F268-4161853DFEAF}"/>
                    </a:ext>
                  </a:extLst>
                </p14:cNvPr>
                <p14:cNvContentPartPr/>
                <p14:nvPr/>
              </p14:nvContentPartPr>
              <p14:xfrm>
                <a:off x="6475140" y="5163964"/>
                <a:ext cx="293400" cy="114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0213C6-EA1F-5E21-F268-4161853DFE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66500" y="5155324"/>
                  <a:ext cx="311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011D19A-F0A2-A6A1-2143-6B93BAAA0388}"/>
                    </a:ext>
                  </a:extLst>
                </p14:cNvPr>
                <p14:cNvContentPartPr/>
                <p14:nvPr/>
              </p14:nvContentPartPr>
              <p14:xfrm>
                <a:off x="5544180" y="5361964"/>
                <a:ext cx="1133280" cy="106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011D19A-F0A2-A6A1-2143-6B93BAAA03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35180" y="5353324"/>
                  <a:ext cx="115092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E9E362A-0116-FD80-E1B8-EA8C30629D9D}"/>
                  </a:ext>
                </a:extLst>
              </p14:cNvPr>
              <p14:cNvContentPartPr/>
              <p14:nvPr/>
            </p14:nvContentPartPr>
            <p14:xfrm>
              <a:off x="4694580" y="4770844"/>
              <a:ext cx="259920" cy="1746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E9E362A-0116-FD80-E1B8-EA8C30629D9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685940" y="4761844"/>
                <a:ext cx="2775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3CDCAF1-9D7C-7DDD-AF5E-63DDD623197E}"/>
              </a:ext>
            </a:extLst>
          </p:cNvPr>
          <p:cNvGrpSpPr/>
          <p:nvPr/>
        </p:nvGrpSpPr>
        <p:grpSpPr>
          <a:xfrm>
            <a:off x="3562740" y="4306084"/>
            <a:ext cx="451080" cy="497160"/>
            <a:chOff x="3562740" y="4306084"/>
            <a:chExt cx="45108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91F49FE-89F2-E4FC-84F2-907F3AA0C548}"/>
                    </a:ext>
                  </a:extLst>
                </p14:cNvPr>
                <p14:cNvContentPartPr/>
                <p14:nvPr/>
              </p14:nvContentPartPr>
              <p14:xfrm>
                <a:off x="3656700" y="4306084"/>
                <a:ext cx="285480" cy="126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91F49FE-89F2-E4FC-84F2-907F3AA0C54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47700" y="4297444"/>
                  <a:ext cx="303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2984BB-2D8C-4097-5EC1-AA64C67FB7E2}"/>
                    </a:ext>
                  </a:extLst>
                </p14:cNvPr>
                <p14:cNvContentPartPr/>
                <p14:nvPr/>
              </p14:nvContentPartPr>
              <p14:xfrm>
                <a:off x="3688020" y="4490044"/>
                <a:ext cx="325800" cy="122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2984BB-2D8C-4097-5EC1-AA64C67FB7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79380" y="4481044"/>
                  <a:ext cx="343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E0DEFBF-F521-D5EC-CA89-B28107ABBF36}"/>
                    </a:ext>
                  </a:extLst>
                </p14:cNvPr>
                <p14:cNvContentPartPr/>
                <p14:nvPr/>
              </p14:nvContentPartPr>
              <p14:xfrm>
                <a:off x="3562740" y="4683364"/>
                <a:ext cx="443520" cy="119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E0DEFBF-F521-D5EC-CA89-B28107ABBF3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54100" y="4674724"/>
                  <a:ext cx="4611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2FE0023-28DF-8A5F-C02F-3122DABA652F}"/>
                  </a:ext>
                </a:extLst>
              </p14:cNvPr>
              <p14:cNvContentPartPr/>
              <p14:nvPr/>
            </p14:nvContentPartPr>
            <p14:xfrm>
              <a:off x="3805740" y="5267644"/>
              <a:ext cx="196200" cy="2293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2FE0023-28DF-8A5F-C02F-3122DABA652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797100" y="5258644"/>
                <a:ext cx="21384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4A294AB-4968-6E78-FD18-3A436847133F}"/>
              </a:ext>
            </a:extLst>
          </p:cNvPr>
          <p:cNvGrpSpPr/>
          <p:nvPr/>
        </p:nvGrpSpPr>
        <p:grpSpPr>
          <a:xfrm>
            <a:off x="3443580" y="5726644"/>
            <a:ext cx="522000" cy="302760"/>
            <a:chOff x="3443580" y="5726644"/>
            <a:chExt cx="5220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11830FE-75CD-6159-90D3-665A61A5BB69}"/>
                    </a:ext>
                  </a:extLst>
                </p14:cNvPr>
                <p14:cNvContentPartPr/>
                <p14:nvPr/>
              </p14:nvContentPartPr>
              <p14:xfrm>
                <a:off x="3443580" y="5726644"/>
                <a:ext cx="319680" cy="186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11830FE-75CD-6159-90D3-665A61A5BB6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34940" y="5718004"/>
                  <a:ext cx="337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1E6F78C-594B-D06F-E535-B0EB9A396835}"/>
                    </a:ext>
                  </a:extLst>
                </p14:cNvPr>
                <p14:cNvContentPartPr/>
                <p14:nvPr/>
              </p14:nvContentPartPr>
              <p14:xfrm>
                <a:off x="3551220" y="5890444"/>
                <a:ext cx="270360" cy="91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1E6F78C-594B-D06F-E535-B0EB9A39683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42220" y="5881444"/>
                  <a:ext cx="288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97F26EF-ADDE-670C-2335-CB2B57A25A3C}"/>
                    </a:ext>
                  </a:extLst>
                </p14:cNvPr>
                <p14:cNvContentPartPr/>
                <p14:nvPr/>
              </p14:nvContentPartPr>
              <p14:xfrm>
                <a:off x="3625380" y="5908084"/>
                <a:ext cx="340200" cy="121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97F26EF-ADDE-670C-2335-CB2B57A25A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16380" y="5899084"/>
                  <a:ext cx="3578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5F2933A-D5FD-9B5B-80EA-3731C15A1283}"/>
              </a:ext>
            </a:extLst>
          </p:cNvPr>
          <p:cNvGrpSpPr/>
          <p:nvPr/>
        </p:nvGrpSpPr>
        <p:grpSpPr>
          <a:xfrm>
            <a:off x="8145900" y="4239124"/>
            <a:ext cx="3088080" cy="613800"/>
            <a:chOff x="8145900" y="4239124"/>
            <a:chExt cx="308808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328CE0B-C727-0ACC-84BC-765469527E00}"/>
                    </a:ext>
                  </a:extLst>
                </p14:cNvPr>
                <p14:cNvContentPartPr/>
                <p14:nvPr/>
              </p14:nvContentPartPr>
              <p14:xfrm>
                <a:off x="8199540" y="4380964"/>
                <a:ext cx="243360" cy="280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328CE0B-C727-0ACC-84BC-765469527E0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90540" y="4372324"/>
                  <a:ext cx="261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14DB5F7-8136-8D21-7942-91A4BCAB77D8}"/>
                    </a:ext>
                  </a:extLst>
                </p14:cNvPr>
                <p14:cNvContentPartPr/>
                <p14:nvPr/>
              </p14:nvContentPartPr>
              <p14:xfrm>
                <a:off x="8559540" y="4398964"/>
                <a:ext cx="9000" cy="227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14DB5F7-8136-8D21-7942-91A4BCAB77D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50540" y="4389964"/>
                  <a:ext cx="26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E496DEC-BA41-8056-8382-EE10F85D8373}"/>
                    </a:ext>
                  </a:extLst>
                </p14:cNvPr>
                <p14:cNvContentPartPr/>
                <p14:nvPr/>
              </p14:nvContentPartPr>
              <p14:xfrm>
                <a:off x="8459100" y="4368004"/>
                <a:ext cx="105120" cy="113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E496DEC-BA41-8056-8382-EE10F85D837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50100" y="4359364"/>
                  <a:ext cx="122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5387C8-1F10-0F1F-BF7A-B7E9CD1969F2}"/>
                    </a:ext>
                  </a:extLst>
                </p14:cNvPr>
                <p14:cNvContentPartPr/>
                <p14:nvPr/>
              </p14:nvContentPartPr>
              <p14:xfrm>
                <a:off x="8507700" y="4616404"/>
                <a:ext cx="116280" cy="26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5387C8-1F10-0F1F-BF7A-B7E9CD1969F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98700" y="4607404"/>
                  <a:ext cx="133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D35B144-EA5E-F5A8-84AF-834FF316F436}"/>
                    </a:ext>
                  </a:extLst>
                </p14:cNvPr>
                <p14:cNvContentPartPr/>
                <p14:nvPr/>
              </p14:nvContentPartPr>
              <p14:xfrm>
                <a:off x="8740980" y="4395724"/>
                <a:ext cx="108360" cy="226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D35B144-EA5E-F5A8-84AF-834FF316F43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32340" y="4387084"/>
                  <a:ext cx="126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7EE9A07-84F6-DEF8-130A-0512A85B3DB9}"/>
                    </a:ext>
                  </a:extLst>
                </p14:cNvPr>
                <p14:cNvContentPartPr/>
                <p14:nvPr/>
              </p14:nvContentPartPr>
              <p14:xfrm>
                <a:off x="8766540" y="4530724"/>
                <a:ext cx="170280" cy="32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7EE9A07-84F6-DEF8-130A-0512A85B3DB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57900" y="4521724"/>
                  <a:ext cx="18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1B692B9-7F3E-B828-60DF-AFF867627780}"/>
                    </a:ext>
                  </a:extLst>
                </p14:cNvPr>
                <p14:cNvContentPartPr/>
                <p14:nvPr/>
              </p14:nvContentPartPr>
              <p14:xfrm>
                <a:off x="8989740" y="4389604"/>
                <a:ext cx="167760" cy="207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1B692B9-7F3E-B828-60DF-AFF8676277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81100" y="4380604"/>
                  <a:ext cx="185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38AD519-B2AE-7700-921A-A31452774EC6}"/>
                    </a:ext>
                  </a:extLst>
                </p14:cNvPr>
                <p14:cNvContentPartPr/>
                <p14:nvPr/>
              </p14:nvContentPartPr>
              <p14:xfrm>
                <a:off x="8145900" y="4726204"/>
                <a:ext cx="1103040" cy="74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38AD519-B2AE-7700-921A-A31452774E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36900" y="4717204"/>
                  <a:ext cx="1120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6E53E07-8B59-8D85-4FE6-2778130F0DFA}"/>
                    </a:ext>
                  </a:extLst>
                </p14:cNvPr>
                <p14:cNvContentPartPr/>
                <p14:nvPr/>
              </p14:nvContentPartPr>
              <p14:xfrm>
                <a:off x="8279820" y="4795324"/>
                <a:ext cx="897120" cy="57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E53E07-8B59-8D85-4FE6-2778130F0DF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71180" y="4786324"/>
                  <a:ext cx="9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5D0A9CA-9FBD-716A-DDDD-09A1B87D66C6}"/>
                    </a:ext>
                  </a:extLst>
                </p14:cNvPr>
                <p14:cNvContentPartPr/>
                <p14:nvPr/>
              </p14:nvContentPartPr>
              <p14:xfrm>
                <a:off x="9568620" y="4324084"/>
                <a:ext cx="130320" cy="351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5D0A9CA-9FBD-716A-DDDD-09A1B87D66C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59620" y="4315444"/>
                  <a:ext cx="147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64EA0FF-6926-F428-0DBC-3CC195558CA0}"/>
                    </a:ext>
                  </a:extLst>
                </p14:cNvPr>
                <p14:cNvContentPartPr/>
                <p14:nvPr/>
              </p14:nvContentPartPr>
              <p14:xfrm>
                <a:off x="9788580" y="4317964"/>
                <a:ext cx="155160" cy="307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64EA0FF-6926-F428-0DBC-3CC195558CA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79580" y="4308964"/>
                  <a:ext cx="172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EB3EF58-1FEC-F05B-6DD8-EE352A812799}"/>
                    </a:ext>
                  </a:extLst>
                </p14:cNvPr>
                <p14:cNvContentPartPr/>
                <p14:nvPr/>
              </p14:nvContentPartPr>
              <p14:xfrm>
                <a:off x="9999540" y="4301404"/>
                <a:ext cx="72000" cy="2804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EB3EF58-1FEC-F05B-6DD8-EE352A81279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990540" y="4292764"/>
                  <a:ext cx="89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B329D87-8593-92C1-9C62-CC2A4341ADFA}"/>
                    </a:ext>
                  </a:extLst>
                </p14:cNvPr>
                <p14:cNvContentPartPr/>
                <p14:nvPr/>
              </p14:nvContentPartPr>
              <p14:xfrm>
                <a:off x="9954540" y="4500844"/>
                <a:ext cx="173880" cy="55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B329D87-8593-92C1-9C62-CC2A4341ADF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45540" y="4491844"/>
                  <a:ext cx="191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35994D9-249A-6AD8-E971-B0876183A19A}"/>
                    </a:ext>
                  </a:extLst>
                </p14:cNvPr>
                <p14:cNvContentPartPr/>
                <p14:nvPr/>
              </p14:nvContentPartPr>
              <p14:xfrm>
                <a:off x="10192140" y="4452604"/>
                <a:ext cx="225360" cy="124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35994D9-249A-6AD8-E971-B0876183A19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83500" y="4443964"/>
                  <a:ext cx="243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5B78F7F-6A66-EC54-06E0-AAD5AAD2B200}"/>
                    </a:ext>
                  </a:extLst>
                </p14:cNvPr>
                <p14:cNvContentPartPr/>
                <p14:nvPr/>
              </p14:nvContentPartPr>
              <p14:xfrm>
                <a:off x="10435860" y="4455124"/>
                <a:ext cx="113400" cy="106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5B78F7F-6A66-EC54-06E0-AAD5AAD2B20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26860" y="4446124"/>
                  <a:ext cx="131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5B8D671-6D20-CB35-1C89-B76650411D13}"/>
                    </a:ext>
                  </a:extLst>
                </p14:cNvPr>
                <p14:cNvContentPartPr/>
                <p14:nvPr/>
              </p14:nvContentPartPr>
              <p14:xfrm>
                <a:off x="10655100" y="4296724"/>
                <a:ext cx="60120" cy="258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5B8D671-6D20-CB35-1C89-B76650411D1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646460" y="4287724"/>
                  <a:ext cx="77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F8D1F23-B057-B70F-0EA9-FEF669AE2BF8}"/>
                    </a:ext>
                  </a:extLst>
                </p14:cNvPr>
                <p14:cNvContentPartPr/>
                <p14:nvPr/>
              </p14:nvContentPartPr>
              <p14:xfrm>
                <a:off x="10638180" y="4343884"/>
                <a:ext cx="331560" cy="303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F8D1F23-B057-B70F-0EA9-FEF669AE2BF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29180" y="4334884"/>
                  <a:ext cx="349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4964BF7-9DE7-A92E-0BC5-EAA728176828}"/>
                    </a:ext>
                  </a:extLst>
                </p14:cNvPr>
                <p14:cNvContentPartPr/>
                <p14:nvPr/>
              </p14:nvContentPartPr>
              <p14:xfrm>
                <a:off x="10998540" y="4239124"/>
                <a:ext cx="235440" cy="388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4964BF7-9DE7-A92E-0BC5-EAA72817682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89540" y="4230124"/>
                  <a:ext cx="253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DE49015-EDA5-60BF-7C57-C4D642AE7F66}"/>
                    </a:ext>
                  </a:extLst>
                </p14:cNvPr>
                <p14:cNvContentPartPr/>
                <p14:nvPr/>
              </p14:nvContentPartPr>
              <p14:xfrm>
                <a:off x="9851220" y="4684444"/>
                <a:ext cx="1203840" cy="43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DE49015-EDA5-60BF-7C57-C4D642AE7F6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842580" y="4675444"/>
                  <a:ext cx="1221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91F6CF4-78C2-CFD9-4FA2-2CE082D55A02}"/>
                    </a:ext>
                  </a:extLst>
                </p14:cNvPr>
                <p14:cNvContentPartPr/>
                <p14:nvPr/>
              </p14:nvContentPartPr>
              <p14:xfrm>
                <a:off x="9936180" y="4758244"/>
                <a:ext cx="1054800" cy="40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91F6CF4-78C2-CFD9-4FA2-2CE082D55A0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27540" y="4749604"/>
                  <a:ext cx="10724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0777013-25B9-073D-DCEE-60CE8C1716FA}"/>
              </a:ext>
            </a:extLst>
          </p:cNvPr>
          <p:cNvGrpSpPr/>
          <p:nvPr/>
        </p:nvGrpSpPr>
        <p:grpSpPr>
          <a:xfrm>
            <a:off x="466380" y="2602924"/>
            <a:ext cx="391320" cy="421560"/>
            <a:chOff x="466380" y="2602924"/>
            <a:chExt cx="39132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746A18E-3281-0F0C-153D-7EE40EE7ABF9}"/>
                    </a:ext>
                  </a:extLst>
                </p14:cNvPr>
                <p14:cNvContentPartPr/>
                <p14:nvPr/>
              </p14:nvContentPartPr>
              <p14:xfrm>
                <a:off x="666180" y="2703364"/>
                <a:ext cx="64080" cy="2314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746A18E-3281-0F0C-153D-7EE40EE7ABF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7180" y="2694724"/>
                  <a:ext cx="81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2312DAC-9C6D-11E6-F45B-AC2D857E7A44}"/>
                    </a:ext>
                  </a:extLst>
                </p14:cNvPr>
                <p14:cNvContentPartPr/>
                <p14:nvPr/>
              </p14:nvContentPartPr>
              <p14:xfrm>
                <a:off x="466380" y="2602924"/>
                <a:ext cx="391320" cy="4215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2312DAC-9C6D-11E6-F45B-AC2D857E7A4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7380" y="2593924"/>
                  <a:ext cx="40896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EB30E60-A975-991C-2D79-1655CB327251}"/>
              </a:ext>
            </a:extLst>
          </p:cNvPr>
          <p:cNvGrpSpPr/>
          <p:nvPr/>
        </p:nvGrpSpPr>
        <p:grpSpPr>
          <a:xfrm>
            <a:off x="417420" y="4731244"/>
            <a:ext cx="406080" cy="558000"/>
            <a:chOff x="417420" y="4731244"/>
            <a:chExt cx="40608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5AE4A7D-D4AF-AE94-2BC2-A7F4584FEF06}"/>
                    </a:ext>
                  </a:extLst>
                </p14:cNvPr>
                <p14:cNvContentPartPr/>
                <p14:nvPr/>
              </p14:nvContentPartPr>
              <p14:xfrm>
                <a:off x="630540" y="4871644"/>
                <a:ext cx="105120" cy="247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5AE4A7D-D4AF-AE94-2BC2-A7F4584FEF0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21540" y="4863004"/>
                  <a:ext cx="122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92C94A5-2E4B-223D-2668-6AB31E3D3FCF}"/>
                    </a:ext>
                  </a:extLst>
                </p14:cNvPr>
                <p14:cNvContentPartPr/>
                <p14:nvPr/>
              </p14:nvContentPartPr>
              <p14:xfrm>
                <a:off x="417420" y="4731244"/>
                <a:ext cx="406080" cy="558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92C94A5-2E4B-223D-2668-6AB31E3D3FC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8420" y="4722604"/>
                  <a:ext cx="423720" cy="57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95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2BC26-FAD3-E529-2600-B7EB1CE4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1EB033-3658-3FA6-EB96-54C0248C4002}"/>
                  </a:ext>
                </a:extLst>
              </p14:cNvPr>
              <p14:cNvContentPartPr/>
              <p14:nvPr/>
            </p14:nvContentPartPr>
            <p14:xfrm>
              <a:off x="983700" y="465244"/>
              <a:ext cx="675360" cy="67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1EB033-3658-3FA6-EB96-54C0248C4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060" y="456244"/>
                <a:ext cx="693000" cy="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B05296A-100C-A548-2BCD-34539C69A6EF}"/>
              </a:ext>
            </a:extLst>
          </p:cNvPr>
          <p:cNvGrpSpPr/>
          <p:nvPr/>
        </p:nvGrpSpPr>
        <p:grpSpPr>
          <a:xfrm>
            <a:off x="1045260" y="1258324"/>
            <a:ext cx="527040" cy="452520"/>
            <a:chOff x="1045260" y="1258324"/>
            <a:chExt cx="5270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22C91A-A3F0-F24A-EBA6-4D458C4203E3}"/>
                    </a:ext>
                  </a:extLst>
                </p14:cNvPr>
                <p14:cNvContentPartPr/>
                <p14:nvPr/>
              </p14:nvContentPartPr>
              <p14:xfrm>
                <a:off x="1088460" y="1289644"/>
                <a:ext cx="181080" cy="24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22C91A-A3F0-F24A-EBA6-4D458C4203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820" y="1281004"/>
                  <a:ext cx="198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A22B7F-F36E-FCB3-C14A-628798248F44}"/>
                    </a:ext>
                  </a:extLst>
                </p14:cNvPr>
                <p14:cNvContentPartPr/>
                <p14:nvPr/>
              </p14:nvContentPartPr>
              <p14:xfrm>
                <a:off x="1304100" y="1464604"/>
                <a:ext cx="1296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A22B7F-F36E-FCB3-C14A-628798248F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5100" y="1455604"/>
                  <a:ext cx="30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5D41B5-DBC3-124B-EB04-67E795AD1F7B}"/>
                    </a:ext>
                  </a:extLst>
                </p14:cNvPr>
                <p14:cNvContentPartPr/>
                <p14:nvPr/>
              </p14:nvContentPartPr>
              <p14:xfrm>
                <a:off x="1368540" y="1258324"/>
                <a:ext cx="203760" cy="30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5D41B5-DBC3-124B-EB04-67E795AD1F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9540" y="1249684"/>
                  <a:ext cx="221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15A65C-9BF2-632C-62B0-B5F2659F2AF2}"/>
                    </a:ext>
                  </a:extLst>
                </p14:cNvPr>
                <p14:cNvContentPartPr/>
                <p14:nvPr/>
              </p14:nvContentPartPr>
              <p14:xfrm>
                <a:off x="1045260" y="1614364"/>
                <a:ext cx="46224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15A65C-9BF2-632C-62B0-B5F2659F2A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260" y="1605724"/>
                  <a:ext cx="479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57723C-08B2-81D2-83FF-15A972476AD9}"/>
                    </a:ext>
                  </a:extLst>
                </p14:cNvPr>
                <p14:cNvContentPartPr/>
                <p14:nvPr/>
              </p14:nvContentPartPr>
              <p14:xfrm>
                <a:off x="1045260" y="1665124"/>
                <a:ext cx="415080" cy="4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57723C-08B2-81D2-83FF-15A972476A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6260" y="1656484"/>
                  <a:ext cx="43272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CFF45F-DE81-ABF8-C2A0-5D4267EDB855}"/>
                  </a:ext>
                </a:extLst>
              </p14:cNvPr>
              <p14:cNvContentPartPr/>
              <p14:nvPr/>
            </p14:nvContentPartPr>
            <p14:xfrm>
              <a:off x="2078820" y="771964"/>
              <a:ext cx="269280" cy="132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CFF45F-DE81-ABF8-C2A0-5D4267EDB8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0180" y="763324"/>
                <a:ext cx="286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666462-8A9D-AA83-810A-1600249D04C7}"/>
                  </a:ext>
                </a:extLst>
              </p14:cNvPr>
              <p14:cNvContentPartPr/>
              <p14:nvPr/>
            </p14:nvContentPartPr>
            <p14:xfrm>
              <a:off x="3543660" y="1197484"/>
              <a:ext cx="2036880" cy="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666462-8A9D-AA83-810A-1600249D04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5020" y="1179484"/>
                <a:ext cx="2054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3147A7-CFE6-542A-FD66-472A5FC8E748}"/>
                  </a:ext>
                </a:extLst>
              </p14:cNvPr>
              <p14:cNvContentPartPr/>
              <p14:nvPr/>
            </p14:nvContentPartPr>
            <p14:xfrm>
              <a:off x="3623940" y="580084"/>
              <a:ext cx="93960" cy="59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3147A7-CFE6-542A-FD66-472A5FC8E7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14940" y="571444"/>
                <a:ext cx="1116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9462DC-21D9-7451-754A-086FF1BBC003}"/>
                  </a:ext>
                </a:extLst>
              </p14:cNvPr>
              <p14:cNvContentPartPr/>
              <p14:nvPr/>
            </p14:nvContentPartPr>
            <p14:xfrm>
              <a:off x="3792532" y="602081"/>
              <a:ext cx="147376" cy="54856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9462DC-21D9-7451-754A-086FF1BBC0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3546" y="593442"/>
                <a:ext cx="164989" cy="56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86D556-4BA7-C575-6DB2-C09FBC976A08}"/>
                  </a:ext>
                </a:extLst>
              </p14:cNvPr>
              <p14:cNvContentPartPr/>
              <p14:nvPr/>
            </p14:nvContentPartPr>
            <p14:xfrm>
              <a:off x="4036140" y="596644"/>
              <a:ext cx="162000" cy="54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86D556-4BA7-C575-6DB2-C09FBC976A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7140" y="587644"/>
                <a:ext cx="1796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33FA16-4D25-4543-92F3-A2F3AE144D63}"/>
                  </a:ext>
                </a:extLst>
              </p14:cNvPr>
              <p14:cNvContentPartPr/>
              <p14:nvPr/>
            </p14:nvContentPartPr>
            <p14:xfrm>
              <a:off x="4317533" y="622420"/>
              <a:ext cx="210134" cy="471528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33FA16-4D25-4543-92F3-A2F3AE144D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8538" y="613421"/>
                <a:ext cx="227765" cy="48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36DBB15-8978-C179-0B6D-5E140AA761B4}"/>
                  </a:ext>
                </a:extLst>
              </p14:cNvPr>
              <p14:cNvContentPartPr/>
              <p14:nvPr/>
            </p14:nvContentPartPr>
            <p14:xfrm>
              <a:off x="4608540" y="588724"/>
              <a:ext cx="108000" cy="531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36DBB15-8978-C179-0B6D-5E140AA761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9900" y="579724"/>
                <a:ext cx="1256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2F768-E8F4-F3EE-FAA4-EE3BF3FF460F}"/>
                  </a:ext>
                </a:extLst>
              </p14:cNvPr>
              <p14:cNvContentPartPr/>
              <p14:nvPr/>
            </p14:nvContentPartPr>
            <p14:xfrm>
              <a:off x="4784580" y="587644"/>
              <a:ext cx="156600" cy="53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2F768-E8F4-F3EE-FAA4-EE3BF3FF46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75580" y="578644"/>
                <a:ext cx="1742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477671-8826-DBBD-502F-87230C9435BC}"/>
                  </a:ext>
                </a:extLst>
              </p14:cNvPr>
              <p14:cNvContentPartPr/>
              <p14:nvPr/>
            </p14:nvContentPartPr>
            <p14:xfrm>
              <a:off x="5037300" y="589804"/>
              <a:ext cx="138600" cy="510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477671-8826-DBBD-502F-87230C9435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28660" y="580804"/>
                <a:ext cx="1562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EE5476-6EFA-4028-28CC-DCA449EC95EC}"/>
                  </a:ext>
                </a:extLst>
              </p14:cNvPr>
              <p14:cNvContentPartPr/>
              <p14:nvPr/>
            </p14:nvContentPartPr>
            <p14:xfrm>
              <a:off x="5219820" y="641284"/>
              <a:ext cx="9720" cy="45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EE5476-6EFA-4028-28CC-DCA449EC95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11141" y="632284"/>
                <a:ext cx="2673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B71C89B-B7B3-D6AB-325A-BEDD0506C2D1}"/>
              </a:ext>
            </a:extLst>
          </p:cNvPr>
          <p:cNvGrpSpPr/>
          <p:nvPr/>
        </p:nvGrpSpPr>
        <p:grpSpPr>
          <a:xfrm>
            <a:off x="5224500" y="589804"/>
            <a:ext cx="279000" cy="550800"/>
            <a:chOff x="5224500" y="589804"/>
            <a:chExt cx="27900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3FAEB3-1905-D3FB-9110-0788587B504B}"/>
                    </a:ext>
                  </a:extLst>
                </p14:cNvPr>
                <p14:cNvContentPartPr/>
                <p14:nvPr/>
              </p14:nvContentPartPr>
              <p14:xfrm>
                <a:off x="5224500" y="642364"/>
                <a:ext cx="87480" cy="47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3FAEB3-1905-D3FB-9110-0788587B50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5860" y="633724"/>
                  <a:ext cx="1051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4E8E8E-0475-7D85-6F4F-CB613D4CCE77}"/>
                    </a:ext>
                  </a:extLst>
                </p14:cNvPr>
                <p14:cNvContentPartPr/>
                <p14:nvPr/>
              </p14:nvContentPartPr>
              <p14:xfrm>
                <a:off x="5376060" y="589804"/>
                <a:ext cx="127440" cy="55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4E8E8E-0475-7D85-6F4F-CB613D4CCE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67060" y="581164"/>
                  <a:ext cx="14508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DEAE5B-27BE-7141-C3AB-2FDE9BFE9021}"/>
                  </a:ext>
                </a:extLst>
              </p14:cNvPr>
              <p14:cNvContentPartPr/>
              <p14:nvPr/>
            </p14:nvContentPartPr>
            <p14:xfrm>
              <a:off x="7010100" y="872764"/>
              <a:ext cx="439560" cy="183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DEAE5B-27BE-7141-C3AB-2FDE9BFE90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1460" y="864124"/>
                <a:ext cx="45720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E3FB621-2600-14D9-DC1D-9E220CFEF32B}"/>
              </a:ext>
            </a:extLst>
          </p:cNvPr>
          <p:cNvGrpSpPr/>
          <p:nvPr/>
        </p:nvGrpSpPr>
        <p:grpSpPr>
          <a:xfrm>
            <a:off x="7896420" y="197404"/>
            <a:ext cx="1515600" cy="491760"/>
            <a:chOff x="7896420" y="197404"/>
            <a:chExt cx="151560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99EA84-7180-17CB-44FE-9ABE8BCF7AC1}"/>
                    </a:ext>
                  </a:extLst>
                </p14:cNvPr>
                <p14:cNvContentPartPr/>
                <p14:nvPr/>
              </p14:nvContentPartPr>
              <p14:xfrm>
                <a:off x="8143380" y="197404"/>
                <a:ext cx="185760" cy="323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99EA84-7180-17CB-44FE-9ABE8BCF7A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4740" y="188764"/>
                  <a:ext cx="203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EF85B0-B15E-7DD9-89CC-7C16C5005E52}"/>
                    </a:ext>
                  </a:extLst>
                </p14:cNvPr>
                <p14:cNvContentPartPr/>
                <p14:nvPr/>
              </p14:nvContentPartPr>
              <p14:xfrm>
                <a:off x="8186580" y="382444"/>
                <a:ext cx="15444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EF85B0-B15E-7DD9-89CC-7C16C5005E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7940" y="373804"/>
                  <a:ext cx="172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BC7F6F-A54F-81FD-A2D5-AD7EA670E59B}"/>
                    </a:ext>
                  </a:extLst>
                </p14:cNvPr>
                <p14:cNvContentPartPr/>
                <p14:nvPr/>
              </p14:nvContentPartPr>
              <p14:xfrm>
                <a:off x="8379180" y="373804"/>
                <a:ext cx="159840" cy="11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BC7F6F-A54F-81FD-A2D5-AD7EA670E5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70180" y="364804"/>
                  <a:ext cx="177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EA57CD-14FD-3E7D-DBCA-8CF5BFB1353F}"/>
                    </a:ext>
                  </a:extLst>
                </p14:cNvPr>
                <p14:cNvContentPartPr/>
                <p14:nvPr/>
              </p14:nvContentPartPr>
              <p14:xfrm>
                <a:off x="8532540" y="404044"/>
                <a:ext cx="142920" cy="91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EA57CD-14FD-3E7D-DBCA-8CF5BFB135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3900" y="395404"/>
                  <a:ext cx="160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0218C6-5491-352C-D696-EBB1F088849E}"/>
                    </a:ext>
                  </a:extLst>
                </p14:cNvPr>
                <p14:cNvContentPartPr/>
                <p14:nvPr/>
              </p14:nvContentPartPr>
              <p14:xfrm>
                <a:off x="8707140" y="371284"/>
                <a:ext cx="592200" cy="288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0218C6-5491-352C-D696-EBB1F08884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98500" y="362644"/>
                  <a:ext cx="609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DC894D-2725-9D3E-2EB7-57DC4FB55B3F}"/>
                    </a:ext>
                  </a:extLst>
                </p14:cNvPr>
                <p14:cNvContentPartPr/>
                <p14:nvPr/>
              </p14:nvContentPartPr>
              <p14:xfrm>
                <a:off x="7930260" y="245284"/>
                <a:ext cx="353880" cy="443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DC894D-2725-9D3E-2EB7-57DC4FB55B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21620" y="236644"/>
                  <a:ext cx="371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68F5309-F6F0-C9D3-7ED2-73AF2A36F106}"/>
                    </a:ext>
                  </a:extLst>
                </p14:cNvPr>
                <p14:cNvContentPartPr/>
                <p14:nvPr/>
              </p14:nvContentPartPr>
              <p14:xfrm>
                <a:off x="9190260" y="210004"/>
                <a:ext cx="196560" cy="426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68F5309-F6F0-C9D3-7ED2-73AF2A36F1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1260" y="201364"/>
                  <a:ext cx="2142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30CE42-7153-3E7E-1055-356C5BB5A368}"/>
                    </a:ext>
                  </a:extLst>
                </p14:cNvPr>
                <p14:cNvContentPartPr/>
                <p14:nvPr/>
              </p14:nvContentPartPr>
              <p14:xfrm>
                <a:off x="7896420" y="298204"/>
                <a:ext cx="275760" cy="36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30CE42-7153-3E7E-1055-356C5BB5A3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87420" y="289564"/>
                  <a:ext cx="2934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A59971-AC7B-4A5B-A1EF-5704723DF841}"/>
                    </a:ext>
                  </a:extLst>
                </p14:cNvPr>
                <p14:cNvContentPartPr/>
                <p14:nvPr/>
              </p14:nvContentPartPr>
              <p14:xfrm>
                <a:off x="9183780" y="222244"/>
                <a:ext cx="22824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A59971-AC7B-4A5B-A1EF-5704723DF8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75140" y="213604"/>
                  <a:ext cx="24588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60E025A-B3C5-7814-6791-58E8532DFD6C}"/>
                  </a:ext>
                </a:extLst>
              </p14:cNvPr>
              <p14:cNvContentPartPr/>
              <p14:nvPr/>
            </p14:nvContentPartPr>
            <p14:xfrm>
              <a:off x="961556" y="2760420"/>
              <a:ext cx="567728" cy="567728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60E025A-B3C5-7814-6791-58E8532DFD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556" y="2751420"/>
                <a:ext cx="585368" cy="585368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C27110-75C1-D0A5-F90D-B569F41EECBB}"/>
              </a:ext>
            </a:extLst>
          </p:cNvPr>
          <p:cNvGrpSpPr/>
          <p:nvPr/>
        </p:nvGrpSpPr>
        <p:grpSpPr>
          <a:xfrm>
            <a:off x="1005660" y="3415804"/>
            <a:ext cx="545760" cy="600120"/>
            <a:chOff x="1005660" y="3415804"/>
            <a:chExt cx="54576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FBE2A8B-F30E-4E22-88BB-883DD9BF7791}"/>
                    </a:ext>
                  </a:extLst>
                </p14:cNvPr>
                <p14:cNvContentPartPr/>
                <p14:nvPr/>
              </p14:nvContentPartPr>
              <p14:xfrm>
                <a:off x="1020420" y="3415804"/>
                <a:ext cx="226080" cy="320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FBE2A8B-F30E-4E22-88BB-883DD9BF77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1420" y="3406804"/>
                  <a:ext cx="243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B13371-D531-9CFE-1B5B-4411877582AC}"/>
                    </a:ext>
                  </a:extLst>
                </p14:cNvPr>
                <p14:cNvContentPartPr/>
                <p14:nvPr/>
              </p14:nvContentPartPr>
              <p14:xfrm>
                <a:off x="1305900" y="3627124"/>
                <a:ext cx="16560" cy="25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B13371-D531-9CFE-1B5B-4411877582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97260" y="3618484"/>
                  <a:ext cx="34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8280E2-44A0-F02F-EBEC-B8D786928A5B}"/>
                    </a:ext>
                  </a:extLst>
                </p14:cNvPr>
                <p14:cNvContentPartPr/>
                <p14:nvPr/>
              </p14:nvContentPartPr>
              <p14:xfrm>
                <a:off x="1407420" y="3486724"/>
                <a:ext cx="144000" cy="208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8280E2-44A0-F02F-EBEC-B8D786928A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98780" y="3478084"/>
                  <a:ext cx="161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BD40AB-DC89-E7B5-75B3-4B3AA4C4B231}"/>
                    </a:ext>
                  </a:extLst>
                </p14:cNvPr>
                <p14:cNvContentPartPr/>
                <p14:nvPr/>
              </p14:nvContentPartPr>
              <p14:xfrm>
                <a:off x="1005660" y="3839524"/>
                <a:ext cx="532800" cy="71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BD40AB-DC89-E7B5-75B3-4B3AA4C4B2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020" y="3830524"/>
                  <a:ext cx="55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70DE8AD-4EEA-CF7E-688D-46C88F70B4D9}"/>
                    </a:ext>
                  </a:extLst>
                </p14:cNvPr>
                <p14:cNvContentPartPr/>
                <p14:nvPr/>
              </p14:nvContentPartPr>
              <p14:xfrm>
                <a:off x="1017540" y="3921964"/>
                <a:ext cx="453240" cy="93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70DE8AD-4EEA-CF7E-688D-46C88F70B4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900" y="3912964"/>
                  <a:ext cx="47088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84F483B-B209-9C2A-6B46-8D7B29CB45A4}"/>
                  </a:ext>
                </a:extLst>
              </p14:cNvPr>
              <p14:cNvContentPartPr/>
              <p14:nvPr/>
            </p14:nvContentPartPr>
            <p14:xfrm>
              <a:off x="2017620" y="3119164"/>
              <a:ext cx="278280" cy="171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84F483B-B209-9C2A-6B46-8D7B29CB45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08980" y="3110164"/>
                <a:ext cx="295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9CC24AD-6329-22F6-F0EE-C73C1E55286B}"/>
                  </a:ext>
                </a:extLst>
              </p14:cNvPr>
              <p14:cNvContentPartPr/>
              <p14:nvPr/>
            </p14:nvContentPartPr>
            <p14:xfrm>
              <a:off x="2913967" y="3151074"/>
              <a:ext cx="605266" cy="3887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9CC24AD-6329-22F6-F0EE-C73C1E5528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04971" y="3142436"/>
                <a:ext cx="622899" cy="406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29F9B4F-23D2-2601-2E9A-B6F03C4F7E32}"/>
                  </a:ext>
                </a:extLst>
              </p14:cNvPr>
              <p14:cNvContentPartPr/>
              <p14:nvPr/>
            </p14:nvContentPartPr>
            <p14:xfrm>
              <a:off x="4967867" y="3099411"/>
              <a:ext cx="419306" cy="419306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29F9B4F-23D2-2601-2E9A-B6F03C4F7E3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58869" y="3090413"/>
                <a:ext cx="436942" cy="436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00DA6CA-19CB-F6EC-F38F-2418742B7447}"/>
                  </a:ext>
                </a:extLst>
              </p14:cNvPr>
              <p14:cNvContentPartPr/>
              <p14:nvPr/>
            </p14:nvContentPartPr>
            <p14:xfrm>
              <a:off x="5376060" y="3280084"/>
              <a:ext cx="376200" cy="115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00DA6CA-19CB-F6EC-F38F-2418742B74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67420" y="3271084"/>
                <a:ext cx="3938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38C404E-FBE4-8062-64EC-AAA48145F37B}"/>
                  </a:ext>
                </a:extLst>
              </p14:cNvPr>
              <p14:cNvContentPartPr/>
              <p14:nvPr/>
            </p14:nvContentPartPr>
            <p14:xfrm>
              <a:off x="5954073" y="3117217"/>
              <a:ext cx="426174" cy="42617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38C404E-FBE4-8062-64EC-AAA48145F3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5074" y="3108578"/>
                <a:ext cx="443811" cy="44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7EEA4AE-265B-5575-12F1-B092B851F748}"/>
                  </a:ext>
                </a:extLst>
              </p14:cNvPr>
              <p14:cNvContentPartPr/>
              <p14:nvPr/>
            </p14:nvContentPartPr>
            <p14:xfrm>
              <a:off x="6390540" y="3277564"/>
              <a:ext cx="320040" cy="119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7EEA4AE-265B-5575-12F1-B092B851F7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1540" y="3268924"/>
                <a:ext cx="3376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D6DA452-1853-677D-EA83-747355CAA035}"/>
                  </a:ext>
                </a:extLst>
              </p14:cNvPr>
              <p14:cNvContentPartPr/>
              <p14:nvPr/>
            </p14:nvContentPartPr>
            <p14:xfrm>
              <a:off x="6802284" y="3127708"/>
              <a:ext cx="391152" cy="391152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D6DA452-1853-677D-EA83-747355CAA0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93640" y="3118704"/>
                <a:ext cx="408801" cy="408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3D4E6FF-B89F-ECCE-4AC0-D20CCCF9002F}"/>
                  </a:ext>
                </a:extLst>
              </p14:cNvPr>
              <p14:cNvContentPartPr/>
              <p14:nvPr/>
            </p14:nvContentPartPr>
            <p14:xfrm>
              <a:off x="2917260" y="3159124"/>
              <a:ext cx="591120" cy="421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3D4E6FF-B89F-ECCE-4AC0-D20CCCF900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08620" y="3150484"/>
                <a:ext cx="608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32E05DE-F0F6-F959-F6FB-45F91008FE98}"/>
                  </a:ext>
                </a:extLst>
              </p14:cNvPr>
              <p14:cNvContentPartPr/>
              <p14:nvPr/>
            </p14:nvContentPartPr>
            <p14:xfrm>
              <a:off x="7453980" y="3156964"/>
              <a:ext cx="633240" cy="3625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32E05DE-F0F6-F959-F6FB-45F91008FE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44980" y="3147964"/>
                <a:ext cx="6508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9C0BDBB-2752-3D34-8E6B-9FCDF43B7062}"/>
                  </a:ext>
                </a:extLst>
              </p14:cNvPr>
              <p14:cNvContentPartPr/>
              <p14:nvPr/>
            </p14:nvContentPartPr>
            <p14:xfrm>
              <a:off x="5370300" y="2935564"/>
              <a:ext cx="1438560" cy="3978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9C0BDBB-2752-3D34-8E6B-9FCDF43B70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61300" y="2926924"/>
                <a:ext cx="14562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8A94292-305C-8F02-BA29-2A2843E95B38}"/>
                  </a:ext>
                </a:extLst>
              </p14:cNvPr>
              <p14:cNvContentPartPr/>
              <p14:nvPr/>
            </p14:nvContentPartPr>
            <p14:xfrm>
              <a:off x="5929740" y="3100444"/>
              <a:ext cx="455400" cy="4550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8A94292-305C-8F02-BA29-2A2843E95B3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21100" y="3091444"/>
                <a:ext cx="473040" cy="4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4C43AE6-4960-181C-C8D3-54445C08B405}"/>
              </a:ext>
            </a:extLst>
          </p:cNvPr>
          <p:cNvGrpSpPr/>
          <p:nvPr/>
        </p:nvGrpSpPr>
        <p:grpSpPr>
          <a:xfrm>
            <a:off x="2941020" y="2702284"/>
            <a:ext cx="5025960" cy="1528200"/>
            <a:chOff x="2941020" y="2702284"/>
            <a:chExt cx="5025960" cy="15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763BC6-6F1F-E9B7-CAEA-EEDA59392920}"/>
                    </a:ext>
                  </a:extLst>
                </p14:cNvPr>
                <p14:cNvContentPartPr/>
                <p14:nvPr/>
              </p14:nvContentPartPr>
              <p14:xfrm>
                <a:off x="2941020" y="3706684"/>
                <a:ext cx="213840" cy="249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763BC6-6F1F-E9B7-CAEA-EEDA593929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32020" y="3697684"/>
                  <a:ext cx="231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2D35D01-011D-45F0-BC24-E91A22826D63}"/>
                    </a:ext>
                  </a:extLst>
                </p14:cNvPr>
                <p14:cNvContentPartPr/>
                <p14:nvPr/>
              </p14:nvContentPartPr>
              <p14:xfrm>
                <a:off x="2974860" y="3817924"/>
                <a:ext cx="118440" cy="41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2D35D01-011D-45F0-BC24-E91A22826D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65860" y="3809284"/>
                  <a:ext cx="136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EFBAE0-7AB0-6FFD-03FC-C8C3927E34D8}"/>
                    </a:ext>
                  </a:extLst>
                </p14:cNvPr>
                <p14:cNvContentPartPr/>
                <p14:nvPr/>
              </p14:nvContentPartPr>
              <p14:xfrm>
                <a:off x="2974860" y="3913684"/>
                <a:ext cx="226080" cy="77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EFBAE0-7AB0-6FFD-03FC-C8C3927E34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65860" y="3904684"/>
                  <a:ext cx="243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A1BFA9-CF55-6F32-0B81-FC132009891F}"/>
                    </a:ext>
                  </a:extLst>
                </p14:cNvPr>
                <p14:cNvContentPartPr/>
                <p14:nvPr/>
              </p14:nvContentPartPr>
              <p14:xfrm>
                <a:off x="4007700" y="3718204"/>
                <a:ext cx="25560" cy="153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A1BFA9-CF55-6F32-0B81-FC13200989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99060" y="3709564"/>
                  <a:ext cx="43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8D6EA9-0C0B-E3E7-6A96-A8E1CF1047BE}"/>
                    </a:ext>
                  </a:extLst>
                </p14:cNvPr>
                <p14:cNvContentPartPr/>
                <p14:nvPr/>
              </p14:nvContentPartPr>
              <p14:xfrm>
                <a:off x="4066020" y="3609484"/>
                <a:ext cx="216720" cy="27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8D6EA9-0C0B-E3E7-6A96-A8E1CF1047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7380" y="3600844"/>
                  <a:ext cx="234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514794-1439-BE78-68B4-958ABDB168E5}"/>
                    </a:ext>
                  </a:extLst>
                </p14:cNvPr>
                <p14:cNvContentPartPr/>
                <p14:nvPr/>
              </p14:nvContentPartPr>
              <p14:xfrm>
                <a:off x="4260420" y="3737644"/>
                <a:ext cx="95040" cy="1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514794-1439-BE78-68B4-958ABDB168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1780" y="3728644"/>
                  <a:ext cx="11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74E96E-5EC5-6320-27A7-9DA3433E9D4E}"/>
                    </a:ext>
                  </a:extLst>
                </p14:cNvPr>
                <p14:cNvContentPartPr/>
                <p14:nvPr/>
              </p14:nvContentPartPr>
              <p14:xfrm>
                <a:off x="3961980" y="4063444"/>
                <a:ext cx="100080" cy="145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74E96E-5EC5-6320-27A7-9DA3433E9D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52980" y="4054804"/>
                  <a:ext cx="117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180E11-6AE5-DF47-9625-EC9CABCECB1E}"/>
                    </a:ext>
                  </a:extLst>
                </p14:cNvPr>
                <p14:cNvContentPartPr/>
                <p14:nvPr/>
              </p14:nvContentPartPr>
              <p14:xfrm>
                <a:off x="3958380" y="4038964"/>
                <a:ext cx="387360" cy="131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180E11-6AE5-DF47-9625-EC9CABCECB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49740" y="4030324"/>
                  <a:ext cx="405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9D9061-D6BB-C68D-BF3C-5B55AE550651}"/>
                    </a:ext>
                  </a:extLst>
                </p14:cNvPr>
                <p14:cNvContentPartPr/>
                <p14:nvPr/>
              </p14:nvContentPartPr>
              <p14:xfrm>
                <a:off x="4859460" y="3671044"/>
                <a:ext cx="181080" cy="221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9D9061-D6BB-C68D-BF3C-5B55AE5506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50460" y="3662404"/>
                  <a:ext cx="198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AD4113A-D9F0-209A-23B0-681EC1264D92}"/>
                    </a:ext>
                  </a:extLst>
                </p14:cNvPr>
                <p14:cNvContentPartPr/>
                <p14:nvPr/>
              </p14:nvContentPartPr>
              <p14:xfrm>
                <a:off x="5104620" y="3805324"/>
                <a:ext cx="116640" cy="98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AD4113A-D9F0-209A-23B0-681EC1264D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95620" y="3796684"/>
                  <a:ext cx="134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420748-8418-8DF2-FC49-6ACE198C37C8}"/>
                    </a:ext>
                  </a:extLst>
                </p14:cNvPr>
                <p14:cNvContentPartPr/>
                <p14:nvPr/>
              </p14:nvContentPartPr>
              <p14:xfrm>
                <a:off x="5268060" y="3673564"/>
                <a:ext cx="81720" cy="263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420748-8418-8DF2-FC49-6ACE198C37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9420" y="3664564"/>
                  <a:ext cx="99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48CD00-B7FF-35B8-BB63-83338BC4AAA2}"/>
                    </a:ext>
                  </a:extLst>
                </p14:cNvPr>
                <p14:cNvContentPartPr/>
                <p14:nvPr/>
              </p14:nvContentPartPr>
              <p14:xfrm>
                <a:off x="5053140" y="4059124"/>
                <a:ext cx="125640" cy="171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48CD00-B7FF-35B8-BB63-83338BC4AA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44500" y="4050484"/>
                  <a:ext cx="143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A714C7-6A39-3B4E-110C-792EC90ACCF7}"/>
                    </a:ext>
                  </a:extLst>
                </p14:cNvPr>
                <p14:cNvContentPartPr/>
                <p14:nvPr/>
              </p14:nvContentPartPr>
              <p14:xfrm>
                <a:off x="5035860" y="4144084"/>
                <a:ext cx="179640" cy="44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A714C7-6A39-3B4E-110C-792EC90ACC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26860" y="4135444"/>
                  <a:ext cx="197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DAE58B-6BE2-AC0D-366E-106552F46497}"/>
                    </a:ext>
                  </a:extLst>
                </p14:cNvPr>
                <p14:cNvContentPartPr/>
                <p14:nvPr/>
              </p14:nvContentPartPr>
              <p14:xfrm>
                <a:off x="5282820" y="4099444"/>
                <a:ext cx="115920" cy="86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DAE58B-6BE2-AC0D-366E-106552F464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74180" y="4090804"/>
                  <a:ext cx="133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AF558D5-9142-018C-0D9B-B1A1628AF56A}"/>
                    </a:ext>
                  </a:extLst>
                </p14:cNvPr>
                <p14:cNvContentPartPr/>
                <p14:nvPr/>
              </p14:nvContentPartPr>
              <p14:xfrm>
                <a:off x="5957820" y="3686524"/>
                <a:ext cx="323280" cy="258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AF558D5-9142-018C-0D9B-B1A1628AF5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49180" y="3677524"/>
                  <a:ext cx="340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E45911-D5E0-0B2C-515A-F94750DD96FE}"/>
                    </a:ext>
                  </a:extLst>
                </p14:cNvPr>
                <p14:cNvContentPartPr/>
                <p14:nvPr/>
              </p14:nvContentPartPr>
              <p14:xfrm>
                <a:off x="6782220" y="3753484"/>
                <a:ext cx="164160" cy="199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E45911-D5E0-0B2C-515A-F94750DD96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73220" y="3744484"/>
                  <a:ext cx="181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36AF3E4-CC21-F7B8-2056-43C4FFA66596}"/>
                    </a:ext>
                  </a:extLst>
                </p14:cNvPr>
                <p14:cNvContentPartPr/>
                <p14:nvPr/>
              </p14:nvContentPartPr>
              <p14:xfrm>
                <a:off x="6910020" y="3813964"/>
                <a:ext cx="141840" cy="83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36AF3E4-CC21-F7B8-2056-43C4FFA665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01020" y="3804964"/>
                  <a:ext cx="159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7DD0B31-0E7A-462E-0B8F-A7067BBC6ECE}"/>
                    </a:ext>
                  </a:extLst>
                </p14:cNvPr>
                <p14:cNvContentPartPr/>
                <p14:nvPr/>
              </p14:nvContentPartPr>
              <p14:xfrm>
                <a:off x="7077060" y="3706684"/>
                <a:ext cx="11124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7DD0B31-0E7A-462E-0B8F-A7067BBC6E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8060" y="3698044"/>
                  <a:ext cx="128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7B2322-6DBC-7743-2A97-CF5EC1202F8A}"/>
                    </a:ext>
                  </a:extLst>
                </p14:cNvPr>
                <p14:cNvContentPartPr/>
                <p14:nvPr/>
              </p14:nvContentPartPr>
              <p14:xfrm>
                <a:off x="6916500" y="4047604"/>
                <a:ext cx="121320" cy="150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7B2322-6DBC-7743-2A97-CF5EC1202F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7500" y="4038964"/>
                  <a:ext cx="138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C179B0-E826-7E4A-B2FE-62E0B0CACC5A}"/>
                    </a:ext>
                  </a:extLst>
                </p14:cNvPr>
                <p14:cNvContentPartPr/>
                <p14:nvPr/>
              </p14:nvContentPartPr>
              <p14:xfrm>
                <a:off x="6952500" y="4072444"/>
                <a:ext cx="280080" cy="118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C179B0-E826-7E4A-B2FE-62E0B0CACC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43860" y="4063444"/>
                  <a:ext cx="297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E857F3-68D4-F39D-12B2-EDE4C86F4F0E}"/>
                    </a:ext>
                  </a:extLst>
                </p14:cNvPr>
                <p14:cNvContentPartPr/>
                <p14:nvPr/>
              </p14:nvContentPartPr>
              <p14:xfrm>
                <a:off x="3516300" y="3277204"/>
                <a:ext cx="297720" cy="13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E857F3-68D4-F39D-12B2-EDE4C86F4F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07300" y="3268564"/>
                  <a:ext cx="315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00DA62-3123-E200-0B62-8E6797BCEA7D}"/>
                    </a:ext>
                  </a:extLst>
                </p14:cNvPr>
                <p14:cNvContentPartPr/>
                <p14:nvPr/>
              </p14:nvContentPartPr>
              <p14:xfrm>
                <a:off x="3871980" y="3104044"/>
                <a:ext cx="31680" cy="439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00DA62-3123-E200-0B62-8E6797BCE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62980" y="3095044"/>
                  <a:ext cx="493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2A9750-E21F-3795-A678-9C95258D1C35}"/>
                    </a:ext>
                  </a:extLst>
                </p14:cNvPr>
                <p14:cNvContentPartPr/>
                <p14:nvPr/>
              </p14:nvContentPartPr>
              <p14:xfrm>
                <a:off x="3847500" y="3129604"/>
                <a:ext cx="720720" cy="397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2A9750-E21F-3795-A678-9C95258D1C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38860" y="3120604"/>
                  <a:ext cx="738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7CB26A4-47FC-0E39-F742-97A88B6CACE5}"/>
                    </a:ext>
                  </a:extLst>
                </p14:cNvPr>
                <p14:cNvContentPartPr/>
                <p14:nvPr/>
              </p14:nvContentPartPr>
              <p14:xfrm>
                <a:off x="4564980" y="3232924"/>
                <a:ext cx="32364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7CB26A4-47FC-0E39-F742-97A88B6CAC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6340" y="3224284"/>
                  <a:ext cx="341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83C2A14-A1FC-1216-8BC7-0E04A2A4FFEA}"/>
                    </a:ext>
                  </a:extLst>
                </p14:cNvPr>
                <p14:cNvContentPartPr/>
                <p14:nvPr/>
              </p14:nvContentPartPr>
              <p14:xfrm>
                <a:off x="3135060" y="2702284"/>
                <a:ext cx="4620240" cy="459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83C2A14-A1FC-1216-8BC7-0E04A2A4FF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26420" y="2693644"/>
                  <a:ext cx="46378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3E6BD6C-1173-FE62-C600-E13629312E61}"/>
                    </a:ext>
                  </a:extLst>
                </p14:cNvPr>
                <p14:cNvContentPartPr/>
                <p14:nvPr/>
              </p14:nvContentPartPr>
              <p14:xfrm>
                <a:off x="7177860" y="3295204"/>
                <a:ext cx="24264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3E6BD6C-1173-FE62-C600-E13629312E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68860" y="3286204"/>
                  <a:ext cx="260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75A3E4-7FE4-1D0E-B368-847B067F041B}"/>
                    </a:ext>
                  </a:extLst>
                </p14:cNvPr>
                <p14:cNvContentPartPr/>
                <p14:nvPr/>
              </p14:nvContentPartPr>
              <p14:xfrm>
                <a:off x="7614900" y="3607324"/>
                <a:ext cx="283680" cy="236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75A3E4-7FE4-1D0E-B368-847B067F04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06260" y="3598324"/>
                  <a:ext cx="301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1FFAB1-A046-C0AF-A886-5C45862157FB}"/>
                    </a:ext>
                  </a:extLst>
                </p14:cNvPr>
                <p14:cNvContentPartPr/>
                <p14:nvPr/>
              </p14:nvContentPartPr>
              <p14:xfrm>
                <a:off x="7686900" y="3774724"/>
                <a:ext cx="160560" cy="20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1FFAB1-A046-C0AF-A886-5C45862157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77900" y="3766084"/>
                  <a:ext cx="178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28766B4-7E82-D534-323E-458BFBFAE798}"/>
                    </a:ext>
                  </a:extLst>
                </p14:cNvPr>
                <p14:cNvContentPartPr/>
                <p14:nvPr/>
              </p14:nvContentPartPr>
              <p14:xfrm>
                <a:off x="7703820" y="3865804"/>
                <a:ext cx="263160" cy="41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28766B4-7E82-D534-323E-458BFBFAE7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95180" y="3856804"/>
                  <a:ext cx="280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E92263-9530-8952-AAAF-5A8A3EED6ABB}"/>
                    </a:ext>
                  </a:extLst>
                </p14:cNvPr>
                <p14:cNvContentPartPr/>
                <p14:nvPr/>
              </p14:nvContentPartPr>
              <p14:xfrm>
                <a:off x="7358220" y="2972644"/>
                <a:ext cx="431280" cy="226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E92263-9530-8952-AAAF-5A8A3EED6A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49220" y="2963644"/>
                  <a:ext cx="448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38DCFD-0ED6-0682-1D60-4C0E105C32EA}"/>
                    </a:ext>
                  </a:extLst>
                </p14:cNvPr>
                <p14:cNvContentPartPr/>
                <p14:nvPr/>
              </p14:nvContentPartPr>
              <p14:xfrm>
                <a:off x="6231060" y="3554764"/>
                <a:ext cx="2592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38DCFD-0ED6-0682-1D60-4C0E105C32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22060" y="3545764"/>
                  <a:ext cx="43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E3D393-EE8F-CAB9-E49A-906975DDAC3C}"/>
                    </a:ext>
                  </a:extLst>
                </p14:cNvPr>
                <p14:cNvContentPartPr/>
                <p14:nvPr/>
              </p14:nvContentPartPr>
              <p14:xfrm>
                <a:off x="5984820" y="2981284"/>
                <a:ext cx="199800" cy="157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E3D393-EE8F-CAB9-E49A-906975DDAC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76180" y="2972644"/>
                  <a:ext cx="217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AB7DAF8-23A3-786A-4025-EC47A0F48E9E}"/>
                    </a:ext>
                  </a:extLst>
                </p14:cNvPr>
                <p14:cNvContentPartPr/>
                <p14:nvPr/>
              </p14:nvContentPartPr>
              <p14:xfrm>
                <a:off x="5970060" y="2955724"/>
                <a:ext cx="201600" cy="183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AB7DAF8-23A3-786A-4025-EC47A0F48E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61420" y="2947084"/>
                  <a:ext cx="219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3A663E1-DBF3-A857-AFEC-8DB4989EFB4F}"/>
                    </a:ext>
                  </a:extLst>
                </p14:cNvPr>
                <p14:cNvContentPartPr/>
                <p14:nvPr/>
              </p14:nvContentPartPr>
              <p14:xfrm>
                <a:off x="5405940" y="2992804"/>
                <a:ext cx="1379160" cy="350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3A663E1-DBF3-A857-AFEC-8DB4989EFB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96940" y="2983804"/>
                  <a:ext cx="139680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BFB4639-6D3B-573D-C30A-BA7CB6B5C030}"/>
              </a:ext>
            </a:extLst>
          </p:cNvPr>
          <p:cNvGrpSpPr/>
          <p:nvPr/>
        </p:nvGrpSpPr>
        <p:grpSpPr>
          <a:xfrm>
            <a:off x="8453340" y="3217084"/>
            <a:ext cx="2303640" cy="706320"/>
            <a:chOff x="8453340" y="3217084"/>
            <a:chExt cx="230364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175EBA6-25C2-DDDF-B450-03FC8EFA1B40}"/>
                    </a:ext>
                  </a:extLst>
                </p14:cNvPr>
                <p14:cNvContentPartPr/>
                <p14:nvPr/>
              </p14:nvContentPartPr>
              <p14:xfrm>
                <a:off x="8453340" y="3306724"/>
                <a:ext cx="326880" cy="153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175EBA6-25C2-DDDF-B450-03FC8EFA1B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44340" y="3298084"/>
                  <a:ext cx="34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A5963EE-E4D1-7B91-B463-0D70ECFEF240}"/>
                    </a:ext>
                  </a:extLst>
                </p14:cNvPr>
                <p14:cNvContentPartPr/>
                <p14:nvPr/>
              </p14:nvContentPartPr>
              <p14:xfrm>
                <a:off x="9055620" y="3217084"/>
                <a:ext cx="257040" cy="214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A5963EE-E4D1-7B91-B463-0D70ECFEF2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46620" y="3208084"/>
                  <a:ext cx="274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879794B-0CE9-2CD4-D687-E01F61C45B3B}"/>
                    </a:ext>
                  </a:extLst>
                </p14:cNvPr>
                <p14:cNvContentPartPr/>
                <p14:nvPr/>
              </p14:nvContentPartPr>
              <p14:xfrm>
                <a:off x="9281340" y="3251284"/>
                <a:ext cx="28440" cy="75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879794B-0CE9-2CD4-D687-E01F61C45B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72340" y="3242644"/>
                  <a:ext cx="46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7786ABD-08AB-706E-0880-E22B871E9964}"/>
                    </a:ext>
                  </a:extLst>
                </p14:cNvPr>
                <p14:cNvContentPartPr/>
                <p14:nvPr/>
              </p14:nvContentPartPr>
              <p14:xfrm>
                <a:off x="9374580" y="3329404"/>
                <a:ext cx="192600" cy="145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7786ABD-08AB-706E-0880-E22B871E99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65580" y="3320764"/>
                  <a:ext cx="21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811F6EA-BE0D-90C3-E425-308D105C98AD}"/>
                    </a:ext>
                  </a:extLst>
                </p14:cNvPr>
                <p14:cNvContentPartPr/>
                <p14:nvPr/>
              </p14:nvContentPartPr>
              <p14:xfrm>
                <a:off x="9653940" y="3332284"/>
                <a:ext cx="164160" cy="119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811F6EA-BE0D-90C3-E425-308D105C98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5300" y="3323644"/>
                  <a:ext cx="18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A7477E4-FF47-86B9-587E-040BA069E342}"/>
                    </a:ext>
                  </a:extLst>
                </p14:cNvPr>
                <p14:cNvContentPartPr/>
                <p14:nvPr/>
              </p14:nvContentPartPr>
              <p14:xfrm>
                <a:off x="9847980" y="3328684"/>
                <a:ext cx="23400" cy="94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A7477E4-FF47-86B9-587E-040BA069E3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38980" y="3320044"/>
                  <a:ext cx="41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8D556CA-AAEF-4989-E74C-6F0B0BB121D4}"/>
                    </a:ext>
                  </a:extLst>
                </p14:cNvPr>
                <p14:cNvContentPartPr/>
                <p14:nvPr/>
              </p14:nvContentPartPr>
              <p14:xfrm>
                <a:off x="9861660" y="3243004"/>
                <a:ext cx="40320" cy="93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8D556CA-AAEF-4989-E74C-6F0B0BB121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53020" y="3234004"/>
                  <a:ext cx="5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7C49FE-BD5A-A0EF-F696-7D0D85A41070}"/>
                    </a:ext>
                  </a:extLst>
                </p14:cNvPr>
                <p14:cNvContentPartPr/>
                <p14:nvPr/>
              </p14:nvContentPartPr>
              <p14:xfrm>
                <a:off x="9952380" y="3339484"/>
                <a:ext cx="178200" cy="126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7C49FE-BD5A-A0EF-F696-7D0D85A410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3380" y="3330844"/>
                  <a:ext cx="195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20B3B0C-5D48-6B7B-BE96-3C604F7437AA}"/>
                    </a:ext>
                  </a:extLst>
                </p14:cNvPr>
                <p14:cNvContentPartPr/>
                <p14:nvPr/>
              </p14:nvContentPartPr>
              <p14:xfrm>
                <a:off x="10101060" y="3326884"/>
                <a:ext cx="655920" cy="59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20B3B0C-5D48-6B7B-BE96-3C604F7437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92420" y="3318244"/>
                  <a:ext cx="673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B25DA2-CA7C-2BDE-0943-941D289AFFE7}"/>
                    </a:ext>
                  </a:extLst>
                </p14:cNvPr>
                <p14:cNvContentPartPr/>
                <p14:nvPr/>
              </p14:nvContentPartPr>
              <p14:xfrm>
                <a:off x="9032580" y="3567364"/>
                <a:ext cx="1388880" cy="65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B25DA2-CA7C-2BDE-0943-941D289AFF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23940" y="3558364"/>
                  <a:ext cx="1406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825E041-0F67-233F-1AAD-43DE2C9FE41F}"/>
                    </a:ext>
                  </a:extLst>
                </p14:cNvPr>
                <p14:cNvContentPartPr/>
                <p14:nvPr/>
              </p14:nvContentPartPr>
              <p14:xfrm>
                <a:off x="8916300" y="3617044"/>
                <a:ext cx="1447200" cy="95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825E041-0F67-233F-1AAD-43DE2C9FE4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07300" y="3608404"/>
                  <a:ext cx="14648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E55F9C0-972B-3DFB-ED25-38C9CD0EFE1B}"/>
              </a:ext>
            </a:extLst>
          </p:cNvPr>
          <p:cNvGrpSpPr/>
          <p:nvPr/>
        </p:nvGrpSpPr>
        <p:grpSpPr>
          <a:xfrm>
            <a:off x="10778940" y="3121324"/>
            <a:ext cx="967680" cy="487080"/>
            <a:chOff x="10778940" y="3121324"/>
            <a:chExt cx="96768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5A58048-3A9E-4349-7BFC-58D2D4DD23B2}"/>
                    </a:ext>
                  </a:extLst>
                </p14:cNvPr>
                <p14:cNvContentPartPr/>
                <p14:nvPr/>
              </p14:nvContentPartPr>
              <p14:xfrm>
                <a:off x="10778940" y="3124564"/>
                <a:ext cx="264960" cy="429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5A58048-3A9E-4349-7BFC-58D2D4DD23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70300" y="3115924"/>
                  <a:ext cx="282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2994079-867F-89A3-8A58-A2C367F871CE}"/>
                    </a:ext>
                  </a:extLst>
                </p14:cNvPr>
                <p14:cNvContentPartPr/>
                <p14:nvPr/>
              </p14:nvContentPartPr>
              <p14:xfrm>
                <a:off x="10947060" y="3203044"/>
                <a:ext cx="12240" cy="210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2994079-867F-89A3-8A58-A2C367F871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38060" y="3194044"/>
                  <a:ext cx="29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00A6196-3DB9-6E7A-F178-335F62E56235}"/>
                    </a:ext>
                  </a:extLst>
                </p14:cNvPr>
                <p14:cNvContentPartPr/>
                <p14:nvPr/>
              </p14:nvContentPartPr>
              <p14:xfrm>
                <a:off x="11017980" y="3183244"/>
                <a:ext cx="46800" cy="246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00A6196-3DB9-6E7A-F178-335F62E562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08980" y="3174604"/>
                  <a:ext cx="64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3F5430-B633-CED8-17D0-C90D295E27E0}"/>
                    </a:ext>
                  </a:extLst>
                </p14:cNvPr>
                <p14:cNvContentPartPr/>
                <p14:nvPr/>
              </p14:nvContentPartPr>
              <p14:xfrm>
                <a:off x="10929420" y="3340924"/>
                <a:ext cx="123120" cy="36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3F5430-B633-CED8-17D0-C90D295E27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20780" y="3331924"/>
                  <a:ext cx="140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2DF6F7-C766-6B36-484C-E1DCE429FBB1}"/>
                    </a:ext>
                  </a:extLst>
                </p14:cNvPr>
                <p14:cNvContentPartPr/>
                <p14:nvPr/>
              </p14:nvContentPartPr>
              <p14:xfrm>
                <a:off x="11186820" y="3253084"/>
                <a:ext cx="137880" cy="100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2DF6F7-C766-6B36-484C-E1DCE429FB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78180" y="3244084"/>
                  <a:ext cx="15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01DEDC-B4B8-C1F6-61A9-7CCC7646324A}"/>
                    </a:ext>
                  </a:extLst>
                </p14:cNvPr>
                <p14:cNvContentPartPr/>
                <p14:nvPr/>
              </p14:nvContentPartPr>
              <p14:xfrm>
                <a:off x="11394900" y="3205924"/>
                <a:ext cx="3960" cy="50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01DEDC-B4B8-C1F6-61A9-7CCC764632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86260" y="3197284"/>
                  <a:ext cx="2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9D7503-29BB-7090-0903-7DE53A620127}"/>
                    </a:ext>
                  </a:extLst>
                </p14:cNvPr>
                <p14:cNvContentPartPr/>
                <p14:nvPr/>
              </p14:nvContentPartPr>
              <p14:xfrm>
                <a:off x="11367900" y="3205924"/>
                <a:ext cx="164880" cy="198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9D7503-29BB-7090-0903-7DE53A6201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58900" y="3197284"/>
                  <a:ext cx="182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D0F5D2B-A91B-8056-990F-0786834FD10B}"/>
                    </a:ext>
                  </a:extLst>
                </p14:cNvPr>
                <p14:cNvContentPartPr/>
                <p14:nvPr/>
              </p14:nvContentPartPr>
              <p14:xfrm>
                <a:off x="11556180" y="3121324"/>
                <a:ext cx="190440" cy="381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D0F5D2B-A91B-8056-990F-0786834FD1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47540" y="3112324"/>
                  <a:ext cx="208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3BDB4DB-32D8-44F6-FE98-61F1A73ED3B4}"/>
                    </a:ext>
                  </a:extLst>
                </p14:cNvPr>
                <p14:cNvContentPartPr/>
                <p14:nvPr/>
              </p14:nvContentPartPr>
              <p14:xfrm>
                <a:off x="11017980" y="3535324"/>
                <a:ext cx="554040" cy="33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3BDB4DB-32D8-44F6-FE98-61F1A73ED3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09340" y="3526684"/>
                  <a:ext cx="571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B4570DB-5EE1-7B01-6E67-242EE5305BEE}"/>
                    </a:ext>
                  </a:extLst>
                </p14:cNvPr>
                <p14:cNvContentPartPr/>
                <p14:nvPr/>
              </p14:nvContentPartPr>
              <p14:xfrm>
                <a:off x="11001780" y="3584284"/>
                <a:ext cx="519480" cy="24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B4570DB-5EE1-7B01-6E67-242EE5305BE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92780" y="3575644"/>
                  <a:ext cx="5371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75D34B5-8E00-08C7-6CC5-97F82ADE2AFF}"/>
              </a:ext>
            </a:extLst>
          </p:cNvPr>
          <p:cNvGrpSpPr/>
          <p:nvPr/>
        </p:nvGrpSpPr>
        <p:grpSpPr>
          <a:xfrm>
            <a:off x="7833780" y="805444"/>
            <a:ext cx="4264920" cy="1366200"/>
            <a:chOff x="7833780" y="805444"/>
            <a:chExt cx="4264920" cy="13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7E23E3-CE6F-E71D-2A63-756B3907662D}"/>
                    </a:ext>
                  </a:extLst>
                </p14:cNvPr>
                <p14:cNvContentPartPr/>
                <p14:nvPr/>
              </p14:nvContentPartPr>
              <p14:xfrm>
                <a:off x="7906140" y="840004"/>
                <a:ext cx="70200" cy="28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7E23E3-CE6F-E71D-2A63-756B390766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97140" y="831364"/>
                  <a:ext cx="87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08ADB7-4BAA-AD5F-A664-02425EB50BC7}"/>
                    </a:ext>
                  </a:extLst>
                </p14:cNvPr>
                <p14:cNvContentPartPr/>
                <p14:nvPr/>
              </p14:nvContentPartPr>
              <p14:xfrm>
                <a:off x="7833780" y="805444"/>
                <a:ext cx="191880" cy="10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08ADB7-4BAA-AD5F-A664-02425EB50B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25140" y="796444"/>
                  <a:ext cx="209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12CE36-1492-FBB9-FAE9-B9BB959325C9}"/>
                    </a:ext>
                  </a:extLst>
                </p14:cNvPr>
                <p14:cNvContentPartPr/>
                <p14:nvPr/>
              </p14:nvContentPartPr>
              <p14:xfrm>
                <a:off x="7880940" y="1074724"/>
                <a:ext cx="79200" cy="5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12CE36-1492-FBB9-FAE9-B9BB959325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72300" y="1066084"/>
                  <a:ext cx="96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64DE63-B77C-135A-5616-5AC0030F5672}"/>
                    </a:ext>
                  </a:extLst>
                </p14:cNvPr>
                <p14:cNvContentPartPr/>
                <p14:nvPr/>
              </p14:nvContentPartPr>
              <p14:xfrm>
                <a:off x="8048340" y="1008124"/>
                <a:ext cx="184680" cy="11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64DE63-B77C-135A-5616-5AC0030F56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39340" y="999484"/>
                  <a:ext cx="20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72BE1C-9E67-9DB8-26B2-2BBDCF93CDF8}"/>
                    </a:ext>
                  </a:extLst>
                </p14:cNvPr>
                <p14:cNvContentPartPr/>
                <p14:nvPr/>
              </p14:nvContentPartPr>
              <p14:xfrm>
                <a:off x="8289900" y="888964"/>
                <a:ext cx="432720" cy="253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72BE1C-9E67-9DB8-26B2-2BBDCF93CD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81260" y="879964"/>
                  <a:ext cx="450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7E2F20-5DDF-A389-9E2A-7467EBAA48D1}"/>
                    </a:ext>
                  </a:extLst>
                </p14:cNvPr>
                <p14:cNvContentPartPr/>
                <p14:nvPr/>
              </p14:nvContentPartPr>
              <p14:xfrm>
                <a:off x="8713620" y="1045924"/>
                <a:ext cx="1281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7E2F20-5DDF-A389-9E2A-7467EBAA48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04620" y="1037284"/>
                  <a:ext cx="145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3C07B2-F66D-2FF6-2A9C-8D09FCD3532D}"/>
                    </a:ext>
                  </a:extLst>
                </p14:cNvPr>
                <p14:cNvContentPartPr/>
                <p14:nvPr/>
              </p14:nvContentPartPr>
              <p14:xfrm>
                <a:off x="8922060" y="1034764"/>
                <a:ext cx="38520" cy="103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3C07B2-F66D-2FF6-2A9C-8D09FCD353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13060" y="1025764"/>
                  <a:ext cx="56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8A84EB-4490-57A4-89D2-2FECA599CD7C}"/>
                    </a:ext>
                  </a:extLst>
                </p14:cNvPr>
                <p14:cNvContentPartPr/>
                <p14:nvPr/>
              </p14:nvContentPartPr>
              <p14:xfrm>
                <a:off x="8936460" y="908764"/>
                <a:ext cx="49680" cy="27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8A84EB-4490-57A4-89D2-2FECA599CD7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27820" y="900124"/>
                  <a:ext cx="67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998A1A-234E-50CE-C33F-BB40F8486BB0}"/>
                    </a:ext>
                  </a:extLst>
                </p14:cNvPr>
                <p14:cNvContentPartPr/>
                <p14:nvPr/>
              </p14:nvContentPartPr>
              <p14:xfrm>
                <a:off x="9056700" y="1032244"/>
                <a:ext cx="168840" cy="9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998A1A-234E-50CE-C33F-BB40F8486BB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48060" y="1023244"/>
                  <a:ext cx="186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98DE48-B84D-0E12-B94C-DDB77C074055}"/>
                    </a:ext>
                  </a:extLst>
                </p14:cNvPr>
                <p14:cNvContentPartPr/>
                <p14:nvPr/>
              </p14:nvContentPartPr>
              <p14:xfrm>
                <a:off x="9262980" y="1001284"/>
                <a:ext cx="499320" cy="54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98DE48-B84D-0E12-B94C-DDB77C07405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54340" y="992644"/>
                  <a:ext cx="5169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ED1373-6812-AE3A-25AC-28F28FF518BA}"/>
                    </a:ext>
                  </a:extLst>
                </p14:cNvPr>
                <p14:cNvContentPartPr/>
                <p14:nvPr/>
              </p14:nvContentPartPr>
              <p14:xfrm>
                <a:off x="7937820" y="1200364"/>
                <a:ext cx="1407960" cy="62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ED1373-6812-AE3A-25AC-28F28FF518B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29180" y="1191724"/>
                  <a:ext cx="1425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520155-5A7F-490A-0728-358D95B5874F}"/>
                    </a:ext>
                  </a:extLst>
                </p14:cNvPr>
                <p14:cNvContentPartPr/>
                <p14:nvPr/>
              </p14:nvContentPartPr>
              <p14:xfrm>
                <a:off x="8040420" y="1268404"/>
                <a:ext cx="1330560" cy="83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520155-5A7F-490A-0728-358D95B587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31420" y="1259764"/>
                  <a:ext cx="1348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0A65C-B3FA-D6A5-9650-E8B9C90E64CB}"/>
                    </a:ext>
                  </a:extLst>
                </p14:cNvPr>
                <p14:cNvContentPartPr/>
                <p14:nvPr/>
              </p14:nvContentPartPr>
              <p14:xfrm>
                <a:off x="9842940" y="809404"/>
                <a:ext cx="114840" cy="399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0A65C-B3FA-D6A5-9650-E8B9C90E64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34300" y="800404"/>
                  <a:ext cx="1324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555CC5-5F06-B6E6-4BD9-459E95FEB63B}"/>
                    </a:ext>
                  </a:extLst>
                </p14:cNvPr>
                <p14:cNvContentPartPr/>
                <p14:nvPr/>
              </p14:nvContentPartPr>
              <p14:xfrm>
                <a:off x="10000980" y="916684"/>
                <a:ext cx="73080" cy="17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555CC5-5F06-B6E6-4BD9-459E95FEB6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92340" y="907684"/>
                  <a:ext cx="90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88777B-46D5-4D48-194E-D45E10BCF65A}"/>
                    </a:ext>
                  </a:extLst>
                </p14:cNvPr>
                <p14:cNvContentPartPr/>
                <p14:nvPr/>
              </p14:nvContentPartPr>
              <p14:xfrm>
                <a:off x="10152180" y="1043044"/>
                <a:ext cx="13932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88777B-46D5-4D48-194E-D45E10BCF65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43180" y="1034404"/>
                  <a:ext cx="15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A38CA2-E508-8E2B-CFDB-FC7460786A8E}"/>
                    </a:ext>
                  </a:extLst>
                </p14:cNvPr>
                <p14:cNvContentPartPr/>
                <p14:nvPr/>
              </p14:nvContentPartPr>
              <p14:xfrm>
                <a:off x="9968940" y="906604"/>
                <a:ext cx="153720" cy="18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A38CA2-E508-8E2B-CFDB-FC7460786A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60300" y="897604"/>
                  <a:ext cx="171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3908AD-D542-A7B2-FC7D-1094AC3F2B55}"/>
                    </a:ext>
                  </a:extLst>
                </p14:cNvPr>
                <p14:cNvContentPartPr/>
                <p14:nvPr/>
              </p14:nvContentPartPr>
              <p14:xfrm>
                <a:off x="10392660" y="964924"/>
                <a:ext cx="152640" cy="12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3908AD-D542-A7B2-FC7D-1094AC3F2B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83660" y="955924"/>
                  <a:ext cx="170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091B2B-338D-59F9-48CB-1FBEDDAAC682}"/>
                    </a:ext>
                  </a:extLst>
                </p14:cNvPr>
                <p14:cNvContentPartPr/>
                <p14:nvPr/>
              </p14:nvContentPartPr>
              <p14:xfrm>
                <a:off x="10581300" y="838564"/>
                <a:ext cx="232920" cy="340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091B2B-338D-59F9-48CB-1FBEDDAAC6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72300" y="829564"/>
                  <a:ext cx="250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96994C-1F43-38B8-49CF-94B78AB2E0B8}"/>
                    </a:ext>
                  </a:extLst>
                </p14:cNvPr>
                <p14:cNvContentPartPr/>
                <p14:nvPr/>
              </p14:nvContentPartPr>
              <p14:xfrm>
                <a:off x="8052660" y="1715524"/>
                <a:ext cx="1052280" cy="224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96994C-1F43-38B8-49CF-94B78AB2E0B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43660" y="1706524"/>
                  <a:ext cx="1069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E23B0B-8BB2-2938-1811-6CEBAD1CC32B}"/>
                    </a:ext>
                  </a:extLst>
                </p14:cNvPr>
                <p14:cNvContentPartPr/>
                <p14:nvPr/>
              </p14:nvContentPartPr>
              <p14:xfrm>
                <a:off x="9424980" y="1782844"/>
                <a:ext cx="236880" cy="133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E23B0B-8BB2-2938-1811-6CEBAD1CC3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16340" y="1774204"/>
                  <a:ext cx="254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0DE274-7BFD-6308-1A3C-A847C8AA310F}"/>
                    </a:ext>
                  </a:extLst>
                </p14:cNvPr>
                <p14:cNvContentPartPr/>
                <p14:nvPr/>
              </p14:nvContentPartPr>
              <p14:xfrm>
                <a:off x="9769860" y="1694284"/>
                <a:ext cx="135000" cy="263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0DE274-7BFD-6308-1A3C-A847C8AA310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60860" y="1685284"/>
                  <a:ext cx="152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A31E38-0028-83B6-9383-82867A479D44}"/>
                    </a:ext>
                  </a:extLst>
                </p14:cNvPr>
                <p14:cNvContentPartPr/>
                <p14:nvPr/>
              </p14:nvContentPartPr>
              <p14:xfrm>
                <a:off x="9852300" y="1877884"/>
                <a:ext cx="11088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A31E38-0028-83B6-9383-82867A479D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43300" y="1869244"/>
                  <a:ext cx="128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740EB6-C5E8-560E-BAE1-00C8846ECD0F}"/>
                    </a:ext>
                  </a:extLst>
                </p14:cNvPr>
                <p14:cNvContentPartPr/>
                <p14:nvPr/>
              </p14:nvContentPartPr>
              <p14:xfrm>
                <a:off x="9797580" y="1720564"/>
                <a:ext cx="134280" cy="28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740EB6-C5E8-560E-BAE1-00C8846ECD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88940" y="1711924"/>
                  <a:ext cx="151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48C090-23AE-23D5-EAE6-54AC5113E1A6}"/>
                    </a:ext>
                  </a:extLst>
                </p14:cNvPr>
                <p14:cNvContentPartPr/>
                <p14:nvPr/>
              </p14:nvContentPartPr>
              <p14:xfrm>
                <a:off x="9831060" y="1904164"/>
                <a:ext cx="90000" cy="4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48C090-23AE-23D5-EAE6-54AC5113E1A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22420" y="1895524"/>
                  <a:ext cx="107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CF79BF-8898-2801-115F-B81D8B0D9E6D}"/>
                    </a:ext>
                  </a:extLst>
                </p14:cNvPr>
                <p14:cNvContentPartPr/>
                <p14:nvPr/>
              </p14:nvContentPartPr>
              <p14:xfrm>
                <a:off x="10104660" y="1744324"/>
                <a:ext cx="178560" cy="23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CF79BF-8898-2801-115F-B81D8B0D9E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96020" y="1735324"/>
                  <a:ext cx="196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58C171-CD38-AE04-3F96-12B3FD378E77}"/>
                    </a:ext>
                  </a:extLst>
                </p14:cNvPr>
                <p14:cNvContentPartPr/>
                <p14:nvPr/>
              </p14:nvContentPartPr>
              <p14:xfrm>
                <a:off x="10308420" y="1871404"/>
                <a:ext cx="73080" cy="105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58C171-CD38-AE04-3F96-12B3FD378E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99420" y="1862404"/>
                  <a:ext cx="90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E48DF6-EF78-BBF1-73A6-442620BEA486}"/>
                    </a:ext>
                  </a:extLst>
                </p14:cNvPr>
                <p14:cNvContentPartPr/>
                <p14:nvPr/>
              </p14:nvContentPartPr>
              <p14:xfrm>
                <a:off x="10439460" y="1718404"/>
                <a:ext cx="221400" cy="25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E48DF6-EF78-BBF1-73A6-442620BEA4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30460" y="1709404"/>
                  <a:ext cx="239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7D2950-EC71-5A0E-2640-4413BADFF555}"/>
                    </a:ext>
                  </a:extLst>
                </p14:cNvPr>
                <p14:cNvContentPartPr/>
                <p14:nvPr/>
              </p14:nvContentPartPr>
              <p14:xfrm>
                <a:off x="10861380" y="1754404"/>
                <a:ext cx="24120" cy="235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7D2950-EC71-5A0E-2640-4413BADFF55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52380" y="1745404"/>
                  <a:ext cx="41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2DE2E1-D5B3-D436-7C41-6436D80AB4CC}"/>
                    </a:ext>
                  </a:extLst>
                </p14:cNvPr>
                <p14:cNvContentPartPr/>
                <p14:nvPr/>
              </p14:nvContentPartPr>
              <p14:xfrm>
                <a:off x="10866060" y="1786804"/>
                <a:ext cx="163080" cy="14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2DE2E1-D5B3-D436-7C41-6436D80AB4C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57420" y="1778164"/>
                  <a:ext cx="18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E2FC70-D40D-3B08-6F84-9962F7024215}"/>
                    </a:ext>
                  </a:extLst>
                </p14:cNvPr>
                <p14:cNvContentPartPr/>
                <p14:nvPr/>
              </p14:nvContentPartPr>
              <p14:xfrm>
                <a:off x="11041380" y="1803724"/>
                <a:ext cx="35640" cy="179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E2FC70-D40D-3B08-6F84-9962F702421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32380" y="1795084"/>
                  <a:ext cx="53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9320A9-6300-BACE-265E-005A9C37D11F}"/>
                    </a:ext>
                  </a:extLst>
                </p14:cNvPr>
                <p14:cNvContentPartPr/>
                <p14:nvPr/>
              </p14:nvContentPartPr>
              <p14:xfrm>
                <a:off x="11173860" y="1887244"/>
                <a:ext cx="131760" cy="98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9320A9-6300-BACE-265E-005A9C37D1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5220" y="1878244"/>
                  <a:ext cx="149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65E6049-079E-32DD-02CA-8E8C592ADA25}"/>
                    </a:ext>
                  </a:extLst>
                </p14:cNvPr>
                <p14:cNvContentPartPr/>
                <p14:nvPr/>
              </p14:nvContentPartPr>
              <p14:xfrm>
                <a:off x="11310300" y="1838284"/>
                <a:ext cx="615600" cy="18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65E6049-079E-32DD-02CA-8E8C592ADA2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01660" y="1829644"/>
                  <a:ext cx="633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0CF9CE-A6C9-FB17-B5F4-0C7443304AF1}"/>
                    </a:ext>
                  </a:extLst>
                </p14:cNvPr>
                <p14:cNvContentPartPr/>
                <p14:nvPr/>
              </p14:nvContentPartPr>
              <p14:xfrm>
                <a:off x="9300060" y="1642444"/>
                <a:ext cx="456480" cy="467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0CF9CE-A6C9-FB17-B5F4-0C7443304AF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91060" y="1633804"/>
                  <a:ext cx="4741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6BBF55-EF6D-2AD5-1723-21EED7AB3532}"/>
                    </a:ext>
                  </a:extLst>
                </p14:cNvPr>
                <p14:cNvContentPartPr/>
                <p14:nvPr/>
              </p14:nvContentPartPr>
              <p14:xfrm>
                <a:off x="11596860" y="1718404"/>
                <a:ext cx="501840" cy="45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6BBF55-EF6D-2AD5-1723-21EED7AB35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87860" y="1709404"/>
                  <a:ext cx="5194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A1E190-14E7-023D-5086-48111113A4D8}"/>
                    </a:ext>
                  </a:extLst>
                </p14:cNvPr>
                <p14:cNvContentPartPr/>
                <p14:nvPr/>
              </p14:nvContentPartPr>
              <p14:xfrm>
                <a:off x="9853380" y="1696084"/>
                <a:ext cx="73440" cy="267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A1E190-14E7-023D-5086-48111113A4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44740" y="1687084"/>
                  <a:ext cx="91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1F46EF-2932-6174-0987-2D049D126CE3}"/>
                    </a:ext>
                  </a:extLst>
                </p14:cNvPr>
                <p14:cNvContentPartPr/>
                <p14:nvPr/>
              </p14:nvContentPartPr>
              <p14:xfrm>
                <a:off x="9780300" y="1891924"/>
                <a:ext cx="186120" cy="2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1F46EF-2932-6174-0987-2D049D126CE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71660" y="1883284"/>
                  <a:ext cx="203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17409F-E718-4482-80DA-5507AB8754C2}"/>
                    </a:ext>
                  </a:extLst>
                </p14:cNvPr>
                <p14:cNvContentPartPr/>
                <p14:nvPr/>
              </p14:nvContentPartPr>
              <p14:xfrm>
                <a:off x="9777780" y="1713004"/>
                <a:ext cx="136080" cy="313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17409F-E718-4482-80DA-5507AB8754C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69140" y="1704364"/>
                  <a:ext cx="153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7E93BC-394F-017E-33EA-5B57945704BE}"/>
                    </a:ext>
                  </a:extLst>
                </p14:cNvPr>
                <p14:cNvContentPartPr/>
                <p14:nvPr/>
              </p14:nvContentPartPr>
              <p14:xfrm>
                <a:off x="9809100" y="1743964"/>
                <a:ext cx="133560" cy="265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7E93BC-394F-017E-33EA-5B57945704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00100" y="1734964"/>
                  <a:ext cx="151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975E4A-867F-1B5F-C74C-C11BA5DE5FA3}"/>
                    </a:ext>
                  </a:extLst>
                </p14:cNvPr>
                <p14:cNvContentPartPr/>
                <p14:nvPr/>
              </p14:nvContentPartPr>
              <p14:xfrm>
                <a:off x="9817740" y="1861684"/>
                <a:ext cx="186120" cy="41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975E4A-867F-1B5F-C74C-C11BA5DE5F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09100" y="1853044"/>
                  <a:ext cx="203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977FB3-063B-2EBA-7DD6-9569D8B5CE34}"/>
                    </a:ext>
                  </a:extLst>
                </p14:cNvPr>
                <p14:cNvContentPartPr/>
                <p14:nvPr/>
              </p14:nvContentPartPr>
              <p14:xfrm>
                <a:off x="9795780" y="1752964"/>
                <a:ext cx="118080" cy="288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977FB3-063B-2EBA-7DD6-9569D8B5CE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86780" y="1744324"/>
                  <a:ext cx="135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4FF0B9-594D-7B2C-5DE8-09B8AA750430}"/>
                    </a:ext>
                  </a:extLst>
                </p14:cNvPr>
                <p14:cNvContentPartPr/>
                <p14:nvPr/>
              </p14:nvContentPartPr>
              <p14:xfrm>
                <a:off x="9811980" y="1885804"/>
                <a:ext cx="178560" cy="36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4FF0B9-594D-7B2C-5DE8-09B8AA75043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2980" y="1877164"/>
                  <a:ext cx="196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EBA28E-A04B-BF6F-C348-E104BBE439A3}"/>
                    </a:ext>
                  </a:extLst>
                </p14:cNvPr>
                <p14:cNvContentPartPr/>
                <p14:nvPr/>
              </p14:nvContentPartPr>
              <p14:xfrm>
                <a:off x="9429300" y="1788604"/>
                <a:ext cx="380520" cy="159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EBA28E-A04B-BF6F-C348-E104BBE439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20660" y="1779604"/>
                  <a:ext cx="398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8E5613-3060-4890-5963-1CD33F7FA69C}"/>
                    </a:ext>
                  </a:extLst>
                </p14:cNvPr>
                <p14:cNvContentPartPr/>
                <p14:nvPr/>
              </p14:nvContentPartPr>
              <p14:xfrm>
                <a:off x="10172700" y="1368124"/>
                <a:ext cx="41400" cy="271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8E5613-3060-4890-5963-1CD33F7FA6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64060" y="1359124"/>
                  <a:ext cx="59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4CBD12-3DC7-81F7-09C4-E0DCC0A7D979}"/>
                    </a:ext>
                  </a:extLst>
                </p14:cNvPr>
                <p14:cNvContentPartPr/>
                <p14:nvPr/>
              </p14:nvContentPartPr>
              <p14:xfrm>
                <a:off x="9972180" y="1243204"/>
                <a:ext cx="591840" cy="61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4CBD12-3DC7-81F7-09C4-E0DCC0A7D9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63180" y="1234204"/>
                  <a:ext cx="609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6D8C076-AD85-D026-012F-3AD98C006A90}"/>
                    </a:ext>
                  </a:extLst>
                </p14:cNvPr>
                <p14:cNvContentPartPr/>
                <p14:nvPr/>
              </p14:nvContentPartPr>
              <p14:xfrm>
                <a:off x="9938340" y="1314844"/>
                <a:ext cx="65412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6D8C076-AD85-D026-012F-3AD98C006A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29700" y="1305844"/>
                  <a:ext cx="67176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627E136-EAF6-D908-5B35-110D61E4A577}"/>
                  </a:ext>
                </a:extLst>
              </p14:cNvPr>
              <p14:cNvContentPartPr/>
              <p14:nvPr/>
            </p14:nvContentPartPr>
            <p14:xfrm>
              <a:off x="2584980" y="3244444"/>
              <a:ext cx="816120" cy="2980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627E136-EAF6-D908-5B35-110D61E4A57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576340" y="3235804"/>
                <a:ext cx="833760" cy="3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FAF9423-9F72-6953-DAF4-EC857E75C685}"/>
              </a:ext>
            </a:extLst>
          </p:cNvPr>
          <p:cNvGrpSpPr/>
          <p:nvPr/>
        </p:nvGrpSpPr>
        <p:grpSpPr>
          <a:xfrm>
            <a:off x="8757540" y="4149484"/>
            <a:ext cx="1037880" cy="241920"/>
            <a:chOff x="8757540" y="4149484"/>
            <a:chExt cx="10378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D8317AC-E100-DFF8-CA8C-88D96049957A}"/>
                    </a:ext>
                  </a:extLst>
                </p14:cNvPr>
                <p14:cNvContentPartPr/>
                <p14:nvPr/>
              </p14:nvContentPartPr>
              <p14:xfrm>
                <a:off x="8757540" y="4149484"/>
                <a:ext cx="347400" cy="214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D8317AC-E100-DFF8-CA8C-88D96049957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48900" y="4140484"/>
                  <a:ext cx="36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239BC3-23A1-9C22-BC8B-4D53DA95CD67}"/>
                    </a:ext>
                  </a:extLst>
                </p14:cNvPr>
                <p14:cNvContentPartPr/>
                <p14:nvPr/>
              </p14:nvContentPartPr>
              <p14:xfrm>
                <a:off x="9095220" y="4149484"/>
                <a:ext cx="24120" cy="28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239BC3-23A1-9C22-BC8B-4D53DA95CD6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86580" y="4140844"/>
                  <a:ext cx="4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2EB7817-6512-613B-F9C0-902FAD344CD8}"/>
                    </a:ext>
                  </a:extLst>
                </p14:cNvPr>
                <p14:cNvContentPartPr/>
                <p14:nvPr/>
              </p14:nvContentPartPr>
              <p14:xfrm>
                <a:off x="9162900" y="4266844"/>
                <a:ext cx="95760" cy="124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2EB7817-6512-613B-F9C0-902FAD344C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53900" y="4257844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006BA5B-19A4-978C-E878-EC82EE3E6D30}"/>
                    </a:ext>
                  </a:extLst>
                </p14:cNvPr>
                <p14:cNvContentPartPr/>
                <p14:nvPr/>
              </p14:nvContentPartPr>
              <p14:xfrm>
                <a:off x="9310500" y="4236604"/>
                <a:ext cx="114120" cy="136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006BA5B-19A4-978C-E878-EC82EE3E6D3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01500" y="4227964"/>
                  <a:ext cx="131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2ADC9B9-8EC7-87F7-FF83-2E94F3C725EF}"/>
                    </a:ext>
                  </a:extLst>
                </p14:cNvPr>
                <p14:cNvContentPartPr/>
                <p14:nvPr/>
              </p14:nvContentPartPr>
              <p14:xfrm>
                <a:off x="9496980" y="4181884"/>
                <a:ext cx="298440" cy="19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2ADC9B9-8EC7-87F7-FF83-2E94F3C725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88340" y="4172884"/>
                  <a:ext cx="3160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E5744FE-7A6F-FD8E-F273-944B9D286ECA}"/>
              </a:ext>
            </a:extLst>
          </p:cNvPr>
          <p:cNvGrpSpPr/>
          <p:nvPr/>
        </p:nvGrpSpPr>
        <p:grpSpPr>
          <a:xfrm>
            <a:off x="10132380" y="4098724"/>
            <a:ext cx="843840" cy="261000"/>
            <a:chOff x="10132380" y="4098724"/>
            <a:chExt cx="84384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791DC23-7EED-DDA0-5181-581150A7CF87}"/>
                    </a:ext>
                  </a:extLst>
                </p14:cNvPr>
                <p14:cNvContentPartPr/>
                <p14:nvPr/>
              </p14:nvContentPartPr>
              <p14:xfrm>
                <a:off x="10132380" y="4147324"/>
                <a:ext cx="242640" cy="203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791DC23-7EED-DDA0-5181-581150A7CF8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23740" y="4138684"/>
                  <a:ext cx="26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E7803B-4D5A-AFBF-D0E2-5C6E42A42FC0}"/>
                    </a:ext>
                  </a:extLst>
                </p14:cNvPr>
                <p14:cNvContentPartPr/>
                <p14:nvPr/>
              </p14:nvContentPartPr>
              <p14:xfrm>
                <a:off x="10342620" y="4141204"/>
                <a:ext cx="20160" cy="33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E7803B-4D5A-AFBF-D0E2-5C6E42A42F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33620" y="4132564"/>
                  <a:ext cx="37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72A32B3-A35B-DFD8-8B0D-46A767E82277}"/>
                    </a:ext>
                  </a:extLst>
                </p14:cNvPr>
                <p14:cNvContentPartPr/>
                <p14:nvPr/>
              </p14:nvContentPartPr>
              <p14:xfrm>
                <a:off x="10422900" y="4200964"/>
                <a:ext cx="94680" cy="158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72A32B3-A35B-DFD8-8B0D-46A767E822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14260" y="4192324"/>
                  <a:ext cx="11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A8A7EE7-A766-A79B-724D-A9B280BCD34F}"/>
                    </a:ext>
                  </a:extLst>
                </p14:cNvPr>
                <p14:cNvContentPartPr/>
                <p14:nvPr/>
              </p14:nvContentPartPr>
              <p14:xfrm>
                <a:off x="10659420" y="4098724"/>
                <a:ext cx="69840" cy="249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A8A7EE7-A766-A79B-724D-A9B280BCD34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50780" y="4089724"/>
                  <a:ext cx="87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C6A3C98-1D91-9F2C-1D1E-C4E1932370B0}"/>
                    </a:ext>
                  </a:extLst>
                </p14:cNvPr>
                <p14:cNvContentPartPr/>
                <p14:nvPr/>
              </p14:nvContentPartPr>
              <p14:xfrm>
                <a:off x="10645740" y="4242724"/>
                <a:ext cx="330480" cy="84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C6A3C98-1D91-9F2C-1D1E-C4E1932370B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36740" y="4234084"/>
                  <a:ext cx="3481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CF04AD8-81D4-C86E-FCBF-68FC374F27A6}"/>
              </a:ext>
            </a:extLst>
          </p:cNvPr>
          <p:cNvGrpSpPr/>
          <p:nvPr/>
        </p:nvGrpSpPr>
        <p:grpSpPr>
          <a:xfrm>
            <a:off x="8755740" y="4478524"/>
            <a:ext cx="2293200" cy="229320"/>
            <a:chOff x="8755740" y="4478524"/>
            <a:chExt cx="22932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A11476B-E398-4316-B537-5ACEBC64B37E}"/>
                    </a:ext>
                  </a:extLst>
                </p14:cNvPr>
                <p14:cNvContentPartPr/>
                <p14:nvPr/>
              </p14:nvContentPartPr>
              <p14:xfrm>
                <a:off x="8755740" y="4478524"/>
                <a:ext cx="2187000" cy="141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A11476B-E398-4316-B537-5ACEBC64B37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47100" y="4469524"/>
                  <a:ext cx="2204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2597A7-13F5-BE4A-BB5B-3EC19A7F4809}"/>
                    </a:ext>
                  </a:extLst>
                </p14:cNvPr>
                <p14:cNvContentPartPr/>
                <p14:nvPr/>
              </p14:nvContentPartPr>
              <p14:xfrm>
                <a:off x="8868060" y="4574644"/>
                <a:ext cx="2059200" cy="133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2597A7-13F5-BE4A-BB5B-3EC19A7F480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59060" y="4566004"/>
                  <a:ext cx="2076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2A7B678-AF0B-9E73-6A90-6203494E4C8A}"/>
                    </a:ext>
                  </a:extLst>
                </p14:cNvPr>
                <p14:cNvContentPartPr/>
                <p14:nvPr/>
              </p14:nvContentPartPr>
              <p14:xfrm>
                <a:off x="11035620" y="4479244"/>
                <a:ext cx="13320" cy="5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2A7B678-AF0B-9E73-6A90-6203494E4C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26980" y="4470244"/>
                  <a:ext cx="309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5772089-53CA-D8EC-BB10-083E47FBF969}"/>
              </a:ext>
            </a:extLst>
          </p:cNvPr>
          <p:cNvGrpSpPr/>
          <p:nvPr/>
        </p:nvGrpSpPr>
        <p:grpSpPr>
          <a:xfrm>
            <a:off x="260460" y="655684"/>
            <a:ext cx="397080" cy="445680"/>
            <a:chOff x="260460" y="655684"/>
            <a:chExt cx="39708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D614280-34EF-857B-A9C2-FB20B2D0E5E7}"/>
                    </a:ext>
                  </a:extLst>
                </p14:cNvPr>
                <p14:cNvContentPartPr/>
                <p14:nvPr/>
              </p14:nvContentPartPr>
              <p14:xfrm>
                <a:off x="445500" y="762244"/>
                <a:ext cx="139680" cy="246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D614280-34EF-857B-A9C2-FB20B2D0E5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6860" y="753244"/>
                  <a:ext cx="157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698FA03-C6A1-E2C0-FEED-4D8CE5C48731}"/>
                    </a:ext>
                  </a:extLst>
                </p14:cNvPr>
                <p14:cNvContentPartPr/>
                <p14:nvPr/>
              </p14:nvContentPartPr>
              <p14:xfrm>
                <a:off x="260460" y="655684"/>
                <a:ext cx="397080" cy="445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698FA03-C6A1-E2C0-FEED-4D8CE5C4873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1460" y="647044"/>
                  <a:ext cx="41472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4A23D67-CE27-5610-EDF9-3799F06E59C3}"/>
              </a:ext>
            </a:extLst>
          </p:cNvPr>
          <p:cNvGrpSpPr/>
          <p:nvPr/>
        </p:nvGrpSpPr>
        <p:grpSpPr>
          <a:xfrm>
            <a:off x="311940" y="2904244"/>
            <a:ext cx="365760" cy="545040"/>
            <a:chOff x="311940" y="2904244"/>
            <a:chExt cx="36576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6416C9-7FC6-EADC-029E-E83F44676535}"/>
                    </a:ext>
                  </a:extLst>
                </p14:cNvPr>
                <p14:cNvContentPartPr/>
                <p14:nvPr/>
              </p14:nvContentPartPr>
              <p14:xfrm>
                <a:off x="473580" y="3048604"/>
                <a:ext cx="105480" cy="256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6416C9-7FC6-EADC-029E-E83F4467653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4580" y="3039964"/>
                  <a:ext cx="123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703B0EC-A5DA-0341-820C-DA14DE17CCC2}"/>
                    </a:ext>
                  </a:extLst>
                </p14:cNvPr>
                <p14:cNvContentPartPr/>
                <p14:nvPr/>
              </p14:nvContentPartPr>
              <p14:xfrm>
                <a:off x="311940" y="2904244"/>
                <a:ext cx="365760" cy="545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703B0EC-A5DA-0341-820C-DA14DE17CC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2940" y="2895604"/>
                  <a:ext cx="383400" cy="56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93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7980-6438-C9B4-8E67-0D2D3C2B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7ED8D5-0507-88BD-F8A1-6BB54C0E0A0D}"/>
                  </a:ext>
                </a:extLst>
              </p14:cNvPr>
              <p14:cNvContentPartPr/>
              <p14:nvPr/>
            </p14:nvContentPartPr>
            <p14:xfrm>
              <a:off x="2097540" y="5103124"/>
              <a:ext cx="385560" cy="38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7ED8D5-0507-88BD-F8A1-6BB54C0E0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540" y="5094484"/>
                <a:ext cx="4032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FE96FC-EC29-A062-2F11-D67AF569FCD1}"/>
                  </a:ext>
                </a:extLst>
              </p14:cNvPr>
              <p14:cNvContentPartPr/>
              <p14:nvPr/>
            </p14:nvContentPartPr>
            <p14:xfrm>
              <a:off x="3019500" y="5078284"/>
              <a:ext cx="368280" cy="36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FE96FC-EC29-A062-2F11-D67AF569F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0500" y="5069644"/>
                <a:ext cx="3859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BAE683-1A23-19C0-47B5-1A179EE085E7}"/>
                  </a:ext>
                </a:extLst>
              </p14:cNvPr>
              <p14:cNvContentPartPr/>
              <p14:nvPr/>
            </p14:nvContentPartPr>
            <p14:xfrm>
              <a:off x="3070260" y="3914404"/>
              <a:ext cx="24120" cy="2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BAE683-1A23-19C0-47B5-1A179EE08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1260" y="3905404"/>
                <a:ext cx="41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0B4AA5-2C2F-EA75-81D6-89D280113C72}"/>
                  </a:ext>
                </a:extLst>
              </p14:cNvPr>
              <p14:cNvContentPartPr/>
              <p14:nvPr/>
            </p14:nvContentPartPr>
            <p14:xfrm>
              <a:off x="2715660" y="4048324"/>
              <a:ext cx="377640" cy="37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0B4AA5-2C2F-EA75-81D6-89D280113C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6660" y="4039324"/>
                <a:ext cx="395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400A72-F3B5-9D94-516E-A5B8AA77EA07}"/>
                  </a:ext>
                </a:extLst>
              </p14:cNvPr>
              <p14:cNvContentPartPr/>
              <p14:nvPr/>
            </p14:nvContentPartPr>
            <p14:xfrm>
              <a:off x="2346300" y="4395004"/>
              <a:ext cx="433080" cy="72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400A72-F3B5-9D94-516E-A5B8AA77EA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7300" y="4386004"/>
                <a:ext cx="45072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6AD589-C442-B268-8B74-0390170B7ABA}"/>
                  </a:ext>
                </a:extLst>
              </p14:cNvPr>
              <p14:cNvContentPartPr/>
              <p14:nvPr/>
            </p14:nvContentPartPr>
            <p14:xfrm>
              <a:off x="2321460" y="4990804"/>
              <a:ext cx="295200" cy="16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6AD589-C442-B268-8B74-0390170B7A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2820" y="4982164"/>
                <a:ext cx="312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BA2FFE-B2F9-3DCF-E2CC-3553B6EB00E9}"/>
                  </a:ext>
                </a:extLst>
              </p14:cNvPr>
              <p14:cNvContentPartPr/>
              <p14:nvPr/>
            </p14:nvContentPartPr>
            <p14:xfrm>
              <a:off x="2954340" y="4435684"/>
              <a:ext cx="263520" cy="601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BA2FFE-B2F9-3DCF-E2CC-3553B6EB00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5340" y="4426684"/>
                <a:ext cx="2811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90A27-92E8-3357-AF68-5078360D63FD}"/>
                  </a:ext>
                </a:extLst>
              </p14:cNvPr>
              <p14:cNvContentPartPr/>
              <p14:nvPr/>
            </p14:nvContentPartPr>
            <p14:xfrm>
              <a:off x="3102660" y="4902604"/>
              <a:ext cx="261720" cy="18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90A27-92E8-3357-AF68-5078360D63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020" y="4893964"/>
                <a:ext cx="279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E5BACF-C2D0-231C-B940-E07E7D551C0B}"/>
                  </a:ext>
                </a:extLst>
              </p14:cNvPr>
              <p14:cNvContentPartPr/>
              <p14:nvPr/>
            </p14:nvContentPartPr>
            <p14:xfrm>
              <a:off x="3709620" y="4004404"/>
              <a:ext cx="36108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E5BACF-C2D0-231C-B940-E07E7D551C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980" y="3995764"/>
                <a:ext cx="3787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F894D6-9A3D-7DF0-F61E-DF17666A3C92}"/>
                  </a:ext>
                </a:extLst>
              </p14:cNvPr>
              <p14:cNvContentPartPr/>
              <p14:nvPr/>
            </p14:nvContentPartPr>
            <p14:xfrm>
              <a:off x="4694220" y="3943564"/>
              <a:ext cx="392040" cy="392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F894D6-9A3D-7DF0-F61E-DF17666A3C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5580" y="3934924"/>
                <a:ext cx="409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B15B8F-9A54-B632-3689-0114DA18D17D}"/>
                  </a:ext>
                </a:extLst>
              </p14:cNvPr>
              <p14:cNvContentPartPr/>
              <p14:nvPr/>
            </p14:nvContentPartPr>
            <p14:xfrm>
              <a:off x="5687820" y="3962644"/>
              <a:ext cx="369720" cy="36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B15B8F-9A54-B632-3689-0114DA18D1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8820" y="3954004"/>
                <a:ext cx="387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EF3D9A-07D8-96BC-72EC-0DC64AF6A1EA}"/>
                  </a:ext>
                </a:extLst>
              </p14:cNvPr>
              <p14:cNvContentPartPr/>
              <p14:nvPr/>
            </p14:nvContentPartPr>
            <p14:xfrm>
              <a:off x="6559380" y="3949684"/>
              <a:ext cx="377280" cy="377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EF3D9A-07D8-96BC-72EC-0DC64AF6A1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0740" y="3941044"/>
                <a:ext cx="394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3AACBA-444F-27A5-3ABE-91F512F54B2E}"/>
                  </a:ext>
                </a:extLst>
              </p14:cNvPr>
              <p14:cNvContentPartPr/>
              <p14:nvPr/>
            </p14:nvContentPartPr>
            <p14:xfrm>
              <a:off x="7333740" y="3914764"/>
              <a:ext cx="354960" cy="35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3AACBA-444F-27A5-3ABE-91F512F54B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5100" y="3906124"/>
                <a:ext cx="3726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B9D198-DE9A-267E-3B49-B89AEB9913CF}"/>
                  </a:ext>
                </a:extLst>
              </p14:cNvPr>
              <p14:cNvContentPartPr/>
              <p14:nvPr/>
            </p14:nvContentPartPr>
            <p14:xfrm>
              <a:off x="8145540" y="3937804"/>
              <a:ext cx="360000" cy="360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B9D198-DE9A-267E-3B49-B89AEB9913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6540" y="3928804"/>
                <a:ext cx="3776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0D18BE-8114-6F91-34C1-22ABE11BA574}"/>
                  </a:ext>
                </a:extLst>
              </p14:cNvPr>
              <p14:cNvContentPartPr/>
              <p14:nvPr/>
            </p14:nvContentPartPr>
            <p14:xfrm>
              <a:off x="8945820" y="3927004"/>
              <a:ext cx="348840" cy="348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0D18BE-8114-6F91-34C1-22ABE11BA5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6820" y="3918004"/>
                <a:ext cx="366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576A1B-9F3E-C8DD-64A8-C6614560B933}"/>
                  </a:ext>
                </a:extLst>
              </p14:cNvPr>
              <p14:cNvContentPartPr/>
              <p14:nvPr/>
            </p14:nvContentPartPr>
            <p14:xfrm>
              <a:off x="9689940" y="3928804"/>
              <a:ext cx="353160" cy="353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576A1B-9F3E-C8DD-64A8-C6614560B9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81300" y="3919804"/>
                <a:ext cx="370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3AA02C-2B48-41E9-C561-F348F9295B57}"/>
                  </a:ext>
                </a:extLst>
              </p14:cNvPr>
              <p14:cNvContentPartPr/>
              <p14:nvPr/>
            </p14:nvContentPartPr>
            <p14:xfrm rot="-423390">
              <a:off x="10356392" y="3864456"/>
              <a:ext cx="429296" cy="429296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3AA02C-2B48-41E9-C561-F348F9295B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 rot="-423390">
                <a:off x="10347388" y="3855452"/>
                <a:ext cx="446943" cy="446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221374-338E-3432-0F2E-34D3F5F5B347}"/>
                  </a:ext>
                </a:extLst>
              </p14:cNvPr>
              <p14:cNvContentPartPr/>
              <p14:nvPr/>
            </p14:nvContentPartPr>
            <p14:xfrm>
              <a:off x="1961100" y="4071724"/>
              <a:ext cx="363600" cy="363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221374-338E-3432-0F2E-34D3F5F5B3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52460" y="4062724"/>
                <a:ext cx="381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6E909C-814A-7DF7-C91B-DE8273C0781B}"/>
                  </a:ext>
                </a:extLst>
              </p14:cNvPr>
              <p14:cNvContentPartPr/>
              <p14:nvPr/>
            </p14:nvContentPartPr>
            <p14:xfrm>
              <a:off x="1207260" y="4064524"/>
              <a:ext cx="408240" cy="407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6E909C-814A-7DF7-C91B-DE8273C078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98260" y="4055884"/>
                <a:ext cx="425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EAE424-405C-AEF5-C0E3-9CF5002A3AC0}"/>
                  </a:ext>
                </a:extLst>
              </p14:cNvPr>
              <p14:cNvContentPartPr/>
              <p14:nvPr/>
            </p14:nvContentPartPr>
            <p14:xfrm>
              <a:off x="5320620" y="2665204"/>
              <a:ext cx="385560" cy="38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EAE424-405C-AEF5-C0E3-9CF5002A3A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11980" y="2656564"/>
                <a:ext cx="4032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58F75CF-07B6-9ED4-5AAE-778D0CA66BA7}"/>
                  </a:ext>
                </a:extLst>
              </p14:cNvPr>
              <p14:cNvContentPartPr/>
              <p14:nvPr/>
            </p14:nvContentPartPr>
            <p14:xfrm>
              <a:off x="1509660" y="2900284"/>
              <a:ext cx="3802320" cy="116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58F75CF-07B6-9ED4-5AAE-778D0CA66B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00660" y="2891284"/>
                <a:ext cx="381996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444FDD-FD42-617A-7D1B-47D77743829E}"/>
                  </a:ext>
                </a:extLst>
              </p14:cNvPr>
              <p14:cNvContentPartPr/>
              <p14:nvPr/>
            </p14:nvContentPartPr>
            <p14:xfrm>
              <a:off x="2300580" y="2973004"/>
              <a:ext cx="3006720" cy="1149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444FDD-FD42-617A-7D1B-47D7774382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91580" y="2964004"/>
                <a:ext cx="302436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0FC910-4A97-A18F-270F-8B9AC9B74289}"/>
                  </a:ext>
                </a:extLst>
              </p14:cNvPr>
              <p14:cNvContentPartPr/>
              <p14:nvPr/>
            </p14:nvContentPartPr>
            <p14:xfrm>
              <a:off x="3062340" y="3014404"/>
              <a:ext cx="2280960" cy="113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0FC910-4A97-A18F-270F-8B9AC9B742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3340" y="3005764"/>
                <a:ext cx="229860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E77260-A15F-C475-8B26-EC3931D74F0A}"/>
                  </a:ext>
                </a:extLst>
              </p14:cNvPr>
              <p14:cNvContentPartPr/>
              <p14:nvPr/>
            </p14:nvContentPartPr>
            <p14:xfrm>
              <a:off x="4053420" y="3066244"/>
              <a:ext cx="1408320" cy="941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E77260-A15F-C475-8B26-EC3931D74F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44420" y="3057604"/>
                <a:ext cx="14259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A54C08E-5103-F792-EA5D-36305ACBA1C6}"/>
                  </a:ext>
                </a:extLst>
              </p14:cNvPr>
              <p14:cNvContentPartPr/>
              <p14:nvPr/>
            </p14:nvContentPartPr>
            <p14:xfrm>
              <a:off x="4960620" y="3065164"/>
              <a:ext cx="515520" cy="807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A54C08E-5103-F792-EA5D-36305ACBA1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51620" y="3056524"/>
                <a:ext cx="53316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B2CB29-D2C2-D2E9-7DD3-0D5F8097A1F1}"/>
                  </a:ext>
                </a:extLst>
              </p14:cNvPr>
              <p14:cNvContentPartPr/>
              <p14:nvPr/>
            </p14:nvContentPartPr>
            <p14:xfrm>
              <a:off x="5657580" y="3055444"/>
              <a:ext cx="204120" cy="886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B2CB29-D2C2-D2E9-7DD3-0D5F8097A1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8580" y="3046804"/>
                <a:ext cx="22176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E09206-597E-4A80-8674-144F62A25DC9}"/>
                  </a:ext>
                </a:extLst>
              </p14:cNvPr>
              <p14:cNvContentPartPr/>
              <p14:nvPr/>
            </p14:nvContentPartPr>
            <p14:xfrm>
              <a:off x="5723100" y="3136444"/>
              <a:ext cx="918720" cy="771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E09206-597E-4A80-8674-144F62A25D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14460" y="3127804"/>
                <a:ext cx="93636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9390C0F-982E-62A8-C331-12D0C80295EE}"/>
                  </a:ext>
                </a:extLst>
              </p14:cNvPr>
              <p14:cNvContentPartPr/>
              <p14:nvPr/>
            </p14:nvContentPartPr>
            <p14:xfrm>
              <a:off x="5746500" y="3004684"/>
              <a:ext cx="1711440" cy="933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9390C0F-982E-62A8-C331-12D0C8029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37860" y="2996044"/>
                <a:ext cx="17290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1EBD65-D669-E7BE-52F7-F03CA17FF251}"/>
                  </a:ext>
                </a:extLst>
              </p14:cNvPr>
              <p14:cNvContentPartPr/>
              <p14:nvPr/>
            </p14:nvContentPartPr>
            <p14:xfrm>
              <a:off x="5786820" y="2963644"/>
              <a:ext cx="2366640" cy="977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1EBD65-D669-E7BE-52F7-F03CA17FF25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77820" y="2955004"/>
                <a:ext cx="238428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36172E-9DC9-C74C-E3FE-EA2C9484DCF2}"/>
                  </a:ext>
                </a:extLst>
              </p14:cNvPr>
              <p14:cNvContentPartPr/>
              <p14:nvPr/>
            </p14:nvContentPartPr>
            <p14:xfrm>
              <a:off x="5767020" y="2895604"/>
              <a:ext cx="3222720" cy="993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36172E-9DC9-C74C-E3FE-EA2C9484DC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8380" y="2886964"/>
                <a:ext cx="32403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77F78D-DA46-5501-A192-E757CB42AE33}"/>
                  </a:ext>
                </a:extLst>
              </p14:cNvPr>
              <p14:cNvContentPartPr/>
              <p14:nvPr/>
            </p14:nvContentPartPr>
            <p14:xfrm>
              <a:off x="5723100" y="2838004"/>
              <a:ext cx="4038120" cy="110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77F78D-DA46-5501-A192-E757CB42AE3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4460" y="2829004"/>
                <a:ext cx="40557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022B86-9B31-297B-5BB1-EBD77F46E118}"/>
                  </a:ext>
                </a:extLst>
              </p14:cNvPr>
              <p14:cNvContentPartPr/>
              <p14:nvPr/>
            </p14:nvContentPartPr>
            <p14:xfrm>
              <a:off x="5680620" y="2802364"/>
              <a:ext cx="4783680" cy="105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022B86-9B31-297B-5BB1-EBD77F46E1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71620" y="2793724"/>
                <a:ext cx="480132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0D072F5-67C3-0C30-3570-0BD76B34B65F}"/>
                  </a:ext>
                </a:extLst>
              </p14:cNvPr>
              <p14:cNvContentPartPr/>
              <p14:nvPr/>
            </p14:nvContentPartPr>
            <p14:xfrm>
              <a:off x="1394100" y="3972724"/>
              <a:ext cx="20880" cy="7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0D072F5-67C3-0C30-3570-0BD76B34B6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85460" y="3964084"/>
                <a:ext cx="38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7D39287-59DE-0708-D937-0E44640884BB}"/>
              </a:ext>
            </a:extLst>
          </p:cNvPr>
          <p:cNvGrpSpPr/>
          <p:nvPr/>
        </p:nvGrpSpPr>
        <p:grpSpPr>
          <a:xfrm>
            <a:off x="1462860" y="3986764"/>
            <a:ext cx="237600" cy="114480"/>
            <a:chOff x="1462860" y="3986764"/>
            <a:chExt cx="2376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75683B-6643-0BE9-8652-59B76CA94D93}"/>
                    </a:ext>
                  </a:extLst>
                </p14:cNvPr>
                <p14:cNvContentPartPr/>
                <p14:nvPr/>
              </p14:nvContentPartPr>
              <p14:xfrm>
                <a:off x="1486620" y="3986764"/>
                <a:ext cx="26640" cy="114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75683B-6643-0BE9-8652-59B76CA94D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77980" y="3978124"/>
                  <a:ext cx="44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A97607-DE2A-2815-8C36-8F5E8559AA62}"/>
                    </a:ext>
                  </a:extLst>
                </p14:cNvPr>
                <p14:cNvContentPartPr/>
                <p14:nvPr/>
              </p14:nvContentPartPr>
              <p14:xfrm>
                <a:off x="1462860" y="4074604"/>
                <a:ext cx="237600" cy="24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A97607-DE2A-2815-8C36-8F5E8559AA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54220" y="4065964"/>
                  <a:ext cx="2552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BD2358-C50E-DF06-17F7-38F5619E3B2D}"/>
              </a:ext>
            </a:extLst>
          </p:cNvPr>
          <p:cNvGrpSpPr/>
          <p:nvPr/>
        </p:nvGrpSpPr>
        <p:grpSpPr>
          <a:xfrm>
            <a:off x="2275380" y="4023484"/>
            <a:ext cx="194040" cy="167040"/>
            <a:chOff x="2275380" y="4023484"/>
            <a:chExt cx="1940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28B52C-31B0-CEC9-AC7E-EE46946C9C2D}"/>
                    </a:ext>
                  </a:extLst>
                </p14:cNvPr>
                <p14:cNvContentPartPr/>
                <p14:nvPr/>
              </p14:nvContentPartPr>
              <p14:xfrm>
                <a:off x="2308860" y="4023484"/>
                <a:ext cx="31680" cy="137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28B52C-31B0-CEC9-AC7E-EE46946C9C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0220" y="4014844"/>
                  <a:ext cx="49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4CEAB8-EE0A-6E29-156F-1B10A8E14EBD}"/>
                    </a:ext>
                  </a:extLst>
                </p14:cNvPr>
                <p14:cNvContentPartPr/>
                <p14:nvPr/>
              </p14:nvContentPartPr>
              <p14:xfrm>
                <a:off x="2275380" y="4141204"/>
                <a:ext cx="194040" cy="49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4CEAB8-EE0A-6E29-156F-1B10A8E14E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6740" y="4132204"/>
                  <a:ext cx="2116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33377A5-0941-90B7-DB38-249ACE78F12B}"/>
              </a:ext>
            </a:extLst>
          </p:cNvPr>
          <p:cNvGrpSpPr/>
          <p:nvPr/>
        </p:nvGrpSpPr>
        <p:grpSpPr>
          <a:xfrm>
            <a:off x="3037500" y="4051564"/>
            <a:ext cx="266040" cy="176040"/>
            <a:chOff x="3037500" y="4051564"/>
            <a:chExt cx="2660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5B409D-6FC6-C000-D42C-856459AFDC6E}"/>
                    </a:ext>
                  </a:extLst>
                </p14:cNvPr>
                <p14:cNvContentPartPr/>
                <p14:nvPr/>
              </p14:nvContentPartPr>
              <p14:xfrm>
                <a:off x="3130740" y="4060924"/>
                <a:ext cx="2340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5B409D-6FC6-C000-D42C-856459AFDC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22100" y="4051924"/>
                  <a:ext cx="4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FB32D2-5A35-A96D-D7F7-5E54B211445B}"/>
                    </a:ext>
                  </a:extLst>
                </p14:cNvPr>
                <p14:cNvContentPartPr/>
                <p14:nvPr/>
              </p14:nvContentPartPr>
              <p14:xfrm>
                <a:off x="3042180" y="4051564"/>
                <a:ext cx="62640" cy="111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FB32D2-5A35-A96D-D7F7-5E54B21144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33540" y="4042564"/>
                  <a:ext cx="80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B9D631-09F1-E345-2B68-1E41B9530B06}"/>
                    </a:ext>
                  </a:extLst>
                </p14:cNvPr>
                <p14:cNvContentPartPr/>
                <p14:nvPr/>
              </p14:nvContentPartPr>
              <p14:xfrm>
                <a:off x="3037500" y="4148764"/>
                <a:ext cx="266040" cy="78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B9D631-09F1-E345-2B68-1E41B9530B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8860" y="4139764"/>
                  <a:ext cx="2836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EB616-E8A7-2C1A-8666-479977808F97}"/>
              </a:ext>
            </a:extLst>
          </p:cNvPr>
          <p:cNvGrpSpPr/>
          <p:nvPr/>
        </p:nvGrpSpPr>
        <p:grpSpPr>
          <a:xfrm>
            <a:off x="3996180" y="3932404"/>
            <a:ext cx="246960" cy="138600"/>
            <a:chOff x="3996180" y="3932404"/>
            <a:chExt cx="2469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490307-CB71-EEC9-3BE8-0F281F107C31}"/>
                    </a:ext>
                  </a:extLst>
                </p14:cNvPr>
                <p14:cNvContentPartPr/>
                <p14:nvPr/>
              </p14:nvContentPartPr>
              <p14:xfrm>
                <a:off x="3996180" y="3932404"/>
                <a:ext cx="56160" cy="138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490307-CB71-EEC9-3BE8-0F281F107C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87180" y="3923404"/>
                  <a:ext cx="73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DA579E-48DE-66A0-8DC4-F6B72202F78D}"/>
                    </a:ext>
                  </a:extLst>
                </p14:cNvPr>
                <p14:cNvContentPartPr/>
                <p14:nvPr/>
              </p14:nvContentPartPr>
              <p14:xfrm>
                <a:off x="4003740" y="4012324"/>
                <a:ext cx="239400" cy="42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DA579E-48DE-66A0-8DC4-F6B72202F7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740" y="4003324"/>
                  <a:ext cx="2570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563021-2428-AD53-4213-A671B9A7D220}"/>
                  </a:ext>
                </a:extLst>
              </p14:cNvPr>
              <p14:cNvContentPartPr/>
              <p14:nvPr/>
            </p14:nvContentPartPr>
            <p14:xfrm>
              <a:off x="4912380" y="3797044"/>
              <a:ext cx="277560" cy="146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563021-2428-AD53-4213-A671B9A7D2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03380" y="3788044"/>
                <a:ext cx="29520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C10F91D-FE46-199B-D8AF-D5624109DDBA}"/>
              </a:ext>
            </a:extLst>
          </p:cNvPr>
          <p:cNvGrpSpPr/>
          <p:nvPr/>
        </p:nvGrpSpPr>
        <p:grpSpPr>
          <a:xfrm>
            <a:off x="5764860" y="3789124"/>
            <a:ext cx="205560" cy="190440"/>
            <a:chOff x="5764860" y="3789124"/>
            <a:chExt cx="20556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332AE9-F405-6075-3E2E-1C308BFCCD5C}"/>
                    </a:ext>
                  </a:extLst>
                </p14:cNvPr>
                <p14:cNvContentPartPr/>
                <p14:nvPr/>
              </p14:nvContentPartPr>
              <p14:xfrm>
                <a:off x="5764860" y="3861844"/>
                <a:ext cx="73080" cy="11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332AE9-F405-6075-3E2E-1C308BFCCD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55860" y="3852844"/>
                  <a:ext cx="90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75CBC0-0E6D-226E-4287-31080E42ABC2}"/>
                    </a:ext>
                  </a:extLst>
                </p14:cNvPr>
                <p14:cNvContentPartPr/>
                <p14:nvPr/>
              </p14:nvContentPartPr>
              <p14:xfrm>
                <a:off x="5849460" y="3789124"/>
                <a:ext cx="120960" cy="17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75CBC0-0E6D-226E-4287-31080E42AB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40820" y="3780484"/>
                  <a:ext cx="13860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2FE5C75-8F3B-FD7F-AE55-55E359D0864D}"/>
                  </a:ext>
                </a:extLst>
              </p14:cNvPr>
              <p14:cNvContentPartPr/>
              <p14:nvPr/>
            </p14:nvContentPartPr>
            <p14:xfrm>
              <a:off x="6488820" y="3811804"/>
              <a:ext cx="216720" cy="150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2FE5C75-8F3B-FD7F-AE55-55E359D0864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80180" y="3803164"/>
                <a:ext cx="234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43BABD8-5942-8103-6C95-8C078B84DED3}"/>
                  </a:ext>
                </a:extLst>
              </p14:cNvPr>
              <p14:cNvContentPartPr/>
              <p14:nvPr/>
            </p14:nvContentPartPr>
            <p14:xfrm>
              <a:off x="7278660" y="3828364"/>
              <a:ext cx="205920" cy="158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43BABD8-5942-8103-6C95-8C078B84DE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70020" y="3819364"/>
                <a:ext cx="223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D656459-38D2-FABF-4025-9166E11B5420}"/>
                  </a:ext>
                </a:extLst>
              </p14:cNvPr>
              <p14:cNvContentPartPr/>
              <p14:nvPr/>
            </p14:nvContentPartPr>
            <p14:xfrm>
              <a:off x="8103060" y="3869404"/>
              <a:ext cx="102960" cy="131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D656459-38D2-FABF-4025-9166E11B54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94060" y="3860404"/>
                <a:ext cx="120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3857E1B-9389-333E-00CA-E568DC93802A}"/>
                  </a:ext>
                </a:extLst>
              </p14:cNvPr>
              <p14:cNvContentPartPr/>
              <p14:nvPr/>
            </p14:nvContentPartPr>
            <p14:xfrm>
              <a:off x="8865540" y="3838444"/>
              <a:ext cx="191160" cy="150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3857E1B-9389-333E-00CA-E568DC9380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56540" y="3829804"/>
                <a:ext cx="208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538CD7-5F7B-5B51-939C-AF33B77004A0}"/>
                  </a:ext>
                </a:extLst>
              </p14:cNvPr>
              <p14:cNvContentPartPr/>
              <p14:nvPr/>
            </p14:nvContentPartPr>
            <p14:xfrm>
              <a:off x="9596700" y="3877324"/>
              <a:ext cx="195120" cy="131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538CD7-5F7B-5B51-939C-AF33B77004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88060" y="3868324"/>
                <a:ext cx="21276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9C3685F-E252-C85A-9663-2E03880F51D2}"/>
              </a:ext>
            </a:extLst>
          </p:cNvPr>
          <p:cNvGrpSpPr/>
          <p:nvPr/>
        </p:nvGrpSpPr>
        <p:grpSpPr>
          <a:xfrm>
            <a:off x="10337220" y="3753484"/>
            <a:ext cx="130680" cy="187560"/>
            <a:chOff x="10337220" y="3753484"/>
            <a:chExt cx="1306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107F03-637E-F8BC-009F-5DCECD80EB83}"/>
                    </a:ext>
                  </a:extLst>
                </p14:cNvPr>
                <p14:cNvContentPartPr/>
                <p14:nvPr/>
              </p14:nvContentPartPr>
              <p14:xfrm>
                <a:off x="10393740" y="3753484"/>
                <a:ext cx="39960" cy="113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107F03-637E-F8BC-009F-5DCECD80EB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84740" y="3744484"/>
                  <a:ext cx="57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73A0D1-235A-9867-D9B5-8ED797114AB1}"/>
                    </a:ext>
                  </a:extLst>
                </p14:cNvPr>
                <p14:cNvContentPartPr/>
                <p14:nvPr/>
              </p14:nvContentPartPr>
              <p14:xfrm>
                <a:off x="10337220" y="3868324"/>
                <a:ext cx="130680" cy="7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73A0D1-235A-9867-D9B5-8ED797114A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8220" y="3859684"/>
                  <a:ext cx="1483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E705321-1332-AEE3-DBA8-4813643F4387}"/>
                  </a:ext>
                </a:extLst>
              </p14:cNvPr>
              <p14:cNvContentPartPr/>
              <p14:nvPr/>
            </p14:nvContentPartPr>
            <p14:xfrm>
              <a:off x="7725420" y="2719564"/>
              <a:ext cx="378360" cy="378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E705321-1332-AEE3-DBA8-4813643F438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6420" y="2710564"/>
                <a:ext cx="3960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00102E-6062-1DCD-453A-22FE16C27D9E}"/>
                  </a:ext>
                </a:extLst>
              </p14:cNvPr>
              <p14:cNvContentPartPr/>
              <p14:nvPr/>
            </p14:nvContentPartPr>
            <p14:xfrm>
              <a:off x="6760980" y="130152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00102E-6062-1DCD-453A-22FE16C27D9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51980" y="12928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F811226-B5C3-2298-4218-257C2689EC1F}"/>
                  </a:ext>
                </a:extLst>
              </p14:cNvPr>
              <p14:cNvContentPartPr/>
              <p14:nvPr/>
            </p14:nvContentPartPr>
            <p14:xfrm>
              <a:off x="6586380" y="1566124"/>
              <a:ext cx="312480" cy="312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F811226-B5C3-2298-4218-257C2689EC1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77740" y="1557124"/>
                <a:ext cx="330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A33AD38-FEA2-890D-47E9-BF9358AD88B3}"/>
                  </a:ext>
                </a:extLst>
              </p14:cNvPr>
              <p14:cNvContentPartPr/>
              <p14:nvPr/>
            </p14:nvContentPartPr>
            <p14:xfrm>
              <a:off x="5638500" y="1793284"/>
              <a:ext cx="902160" cy="902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A33AD38-FEA2-890D-47E9-BF9358AD88B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9500" y="1784284"/>
                <a:ext cx="9198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D527C5-657B-39E2-4A1F-889C1B2C9DD2}"/>
                  </a:ext>
                </a:extLst>
              </p14:cNvPr>
              <p14:cNvContentPartPr/>
              <p14:nvPr/>
            </p14:nvContentPartPr>
            <p14:xfrm>
              <a:off x="5646060" y="2556484"/>
              <a:ext cx="207000" cy="132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D527C5-657B-39E2-4A1F-889C1B2C9D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37420" y="2547484"/>
                <a:ext cx="224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68570E-F0EA-DEA7-0444-D713D5269A9F}"/>
                  </a:ext>
                </a:extLst>
              </p14:cNvPr>
              <p14:cNvContentPartPr/>
              <p14:nvPr/>
            </p14:nvContentPartPr>
            <p14:xfrm>
              <a:off x="6742620" y="1854124"/>
              <a:ext cx="1193040" cy="835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68570E-F0EA-DEA7-0444-D713D5269A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33620" y="1845124"/>
                <a:ext cx="12106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75393CE-154C-CE21-DDE9-10638D5C66CD}"/>
                  </a:ext>
                </a:extLst>
              </p14:cNvPr>
              <p14:cNvContentPartPr/>
              <p14:nvPr/>
            </p14:nvContentPartPr>
            <p14:xfrm>
              <a:off x="7615620" y="2558284"/>
              <a:ext cx="368640" cy="156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75393CE-154C-CE21-DDE9-10638D5C66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06620" y="2549644"/>
                <a:ext cx="3862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51EBA5-6C7B-E42E-E2B8-168807EC6652}"/>
                  </a:ext>
                </a:extLst>
              </p14:cNvPr>
              <p14:cNvContentPartPr/>
              <p14:nvPr/>
            </p14:nvContentPartPr>
            <p14:xfrm>
              <a:off x="5818500" y="1602844"/>
              <a:ext cx="419760" cy="192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51EBA5-6C7B-E42E-E2B8-168807EC665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09860" y="1593844"/>
                <a:ext cx="437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2BDED47-34FB-5B84-6912-B5BEEA4F6F93}"/>
                  </a:ext>
                </a:extLst>
              </p14:cNvPr>
              <p14:cNvContentPartPr/>
              <p14:nvPr/>
            </p14:nvContentPartPr>
            <p14:xfrm>
              <a:off x="7297020" y="2805964"/>
              <a:ext cx="286200" cy="120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2BDED47-34FB-5B84-6912-B5BEEA4F6F9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8380" y="2797324"/>
                <a:ext cx="303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101539-D191-568A-BD69-B81C8AFA83F3}"/>
                  </a:ext>
                </a:extLst>
              </p14:cNvPr>
              <p14:cNvContentPartPr/>
              <p14:nvPr/>
            </p14:nvContentPartPr>
            <p14:xfrm>
              <a:off x="4584420" y="2679244"/>
              <a:ext cx="514800" cy="134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101539-D191-568A-BD69-B81C8AFA83F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75420" y="2670604"/>
                <a:ext cx="53244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4F2230-76B4-1F9E-F664-00D3DB8C0E41}"/>
              </a:ext>
            </a:extLst>
          </p:cNvPr>
          <p:cNvGrpSpPr/>
          <p:nvPr/>
        </p:nvGrpSpPr>
        <p:grpSpPr>
          <a:xfrm>
            <a:off x="7253460" y="1568284"/>
            <a:ext cx="1134360" cy="342360"/>
            <a:chOff x="7253460" y="1568284"/>
            <a:chExt cx="11343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16F93D-954F-A1F1-729E-B81A7A5C6D84}"/>
                    </a:ext>
                  </a:extLst>
                </p14:cNvPr>
                <p14:cNvContentPartPr/>
                <p14:nvPr/>
              </p14:nvContentPartPr>
              <p14:xfrm>
                <a:off x="7294860" y="1590964"/>
                <a:ext cx="15480" cy="14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16F93D-954F-A1F1-729E-B81A7A5C6D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86220" y="1581964"/>
                  <a:ext cx="33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1A2197-BBAE-931B-1CB8-9C3799BB85BA}"/>
                    </a:ext>
                  </a:extLst>
                </p14:cNvPr>
                <p14:cNvContentPartPr/>
                <p14:nvPr/>
              </p14:nvContentPartPr>
              <p14:xfrm>
                <a:off x="7253460" y="1584124"/>
                <a:ext cx="177120" cy="135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1A2197-BBAE-931B-1CB8-9C3799BB85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44820" y="1575124"/>
                  <a:ext cx="194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786B61E-7AAD-CABA-13A2-2BC57EC96419}"/>
                    </a:ext>
                  </a:extLst>
                </p14:cNvPr>
                <p14:cNvContentPartPr/>
                <p14:nvPr/>
              </p14:nvContentPartPr>
              <p14:xfrm>
                <a:off x="7468740" y="1642804"/>
                <a:ext cx="74160" cy="62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786B61E-7AAD-CABA-13A2-2BC57EC964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59740" y="1634164"/>
                  <a:ext cx="91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4EAF32-73E1-E631-76A6-0D3F885D5DF0}"/>
                    </a:ext>
                  </a:extLst>
                </p14:cNvPr>
                <p14:cNvContentPartPr/>
                <p14:nvPr/>
              </p14:nvContentPartPr>
              <p14:xfrm>
                <a:off x="7648020" y="1618684"/>
                <a:ext cx="335880" cy="173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4EAF32-73E1-E631-76A6-0D3F885D5D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39020" y="1610044"/>
                  <a:ext cx="353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5C43285-07A2-C3A0-B38E-EAD8C7E399A3}"/>
                    </a:ext>
                  </a:extLst>
                </p14:cNvPr>
                <p14:cNvContentPartPr/>
                <p14:nvPr/>
              </p14:nvContentPartPr>
              <p14:xfrm>
                <a:off x="8002620" y="1568284"/>
                <a:ext cx="10800" cy="17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5C43285-07A2-C3A0-B38E-EAD8C7E399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620" y="1559644"/>
                  <a:ext cx="2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415D61-49D8-8335-966F-C87179CD6795}"/>
                    </a:ext>
                  </a:extLst>
                </p14:cNvPr>
                <p14:cNvContentPartPr/>
                <p14:nvPr/>
              </p14:nvContentPartPr>
              <p14:xfrm>
                <a:off x="7974900" y="1638844"/>
                <a:ext cx="271080" cy="27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415D61-49D8-8335-966F-C87179CD67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65900" y="1630204"/>
                  <a:ext cx="288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81D669-F56A-A8C3-01B6-4F1EE8AF8901}"/>
                    </a:ext>
                  </a:extLst>
                </p14:cNvPr>
                <p14:cNvContentPartPr/>
                <p14:nvPr/>
              </p14:nvContentPartPr>
              <p14:xfrm>
                <a:off x="8219700" y="1630924"/>
                <a:ext cx="168120" cy="9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81D669-F56A-A8C3-01B6-4F1EE8AF89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0700" y="1622284"/>
                  <a:ext cx="1857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E82A884-B106-A2EC-CC19-381526995FDE}"/>
              </a:ext>
            </a:extLst>
          </p:cNvPr>
          <p:cNvGrpSpPr/>
          <p:nvPr/>
        </p:nvGrpSpPr>
        <p:grpSpPr>
          <a:xfrm>
            <a:off x="3249180" y="2668084"/>
            <a:ext cx="1323000" cy="306360"/>
            <a:chOff x="3249180" y="2668084"/>
            <a:chExt cx="13230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1AA068-415F-7E2E-5F5A-0E130611178D}"/>
                    </a:ext>
                  </a:extLst>
                </p14:cNvPr>
                <p14:cNvContentPartPr/>
                <p14:nvPr/>
              </p14:nvContentPartPr>
              <p14:xfrm>
                <a:off x="3249180" y="2702284"/>
                <a:ext cx="279000" cy="181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1AA068-415F-7E2E-5F5A-0E13061117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40540" y="2693284"/>
                  <a:ext cx="296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4C2D91-6AB9-A357-204B-6A59EF916D8E}"/>
                    </a:ext>
                  </a:extLst>
                </p14:cNvPr>
                <p14:cNvContentPartPr/>
                <p14:nvPr/>
              </p14:nvContentPartPr>
              <p14:xfrm>
                <a:off x="3515940" y="2771404"/>
                <a:ext cx="135000" cy="115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4C2D91-6AB9-A357-204B-6A59EF916D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07300" y="2762764"/>
                  <a:ext cx="152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5FDDEF-8239-FBEB-72F6-63DD286AAAD0}"/>
                    </a:ext>
                  </a:extLst>
                </p14:cNvPr>
                <p14:cNvContentPartPr/>
                <p14:nvPr/>
              </p14:nvContentPartPr>
              <p14:xfrm>
                <a:off x="3656700" y="2823964"/>
                <a:ext cx="303120" cy="150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5FDDEF-8239-FBEB-72F6-63DD286AAA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47700" y="2815324"/>
                  <a:ext cx="320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347C0C-E1EC-34E5-9A88-33D346AFF354}"/>
                    </a:ext>
                  </a:extLst>
                </p14:cNvPr>
                <p14:cNvContentPartPr/>
                <p14:nvPr/>
              </p14:nvContentPartPr>
              <p14:xfrm>
                <a:off x="3875220" y="2668084"/>
                <a:ext cx="87840" cy="55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347C0C-E1EC-34E5-9A88-33D346AFF3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6220" y="2659444"/>
                  <a:ext cx="105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4ABF0E-85F0-D1FF-F5A1-8E0D23EC7B04}"/>
                    </a:ext>
                  </a:extLst>
                </p14:cNvPr>
                <p14:cNvContentPartPr/>
                <p14:nvPr/>
              </p14:nvContentPartPr>
              <p14:xfrm>
                <a:off x="4000500" y="2770684"/>
                <a:ext cx="107640" cy="129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4ABF0E-85F0-D1FF-F5A1-8E0D23EC7B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91860" y="2762044"/>
                  <a:ext cx="12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F4C3F0-B369-FB4E-5296-87E176891728}"/>
                    </a:ext>
                  </a:extLst>
                </p14:cNvPr>
                <p14:cNvContentPartPr/>
                <p14:nvPr/>
              </p14:nvContentPartPr>
              <p14:xfrm>
                <a:off x="4133700" y="2791924"/>
                <a:ext cx="438480" cy="115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F4C3F0-B369-FB4E-5296-87E1768917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25060" y="2783284"/>
                  <a:ext cx="4561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AFFE3BD-6F00-7C3D-1A87-67885AD3A114}"/>
              </a:ext>
            </a:extLst>
          </p:cNvPr>
          <p:cNvGrpSpPr/>
          <p:nvPr/>
        </p:nvGrpSpPr>
        <p:grpSpPr>
          <a:xfrm>
            <a:off x="8458740" y="2531644"/>
            <a:ext cx="2256120" cy="453240"/>
            <a:chOff x="8458740" y="2531644"/>
            <a:chExt cx="225612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144F1F-3128-5865-29E0-BE9DD11CE13B}"/>
                    </a:ext>
                  </a:extLst>
                </p14:cNvPr>
                <p14:cNvContentPartPr/>
                <p14:nvPr/>
              </p14:nvContentPartPr>
              <p14:xfrm>
                <a:off x="8458740" y="2745124"/>
                <a:ext cx="155880" cy="23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144F1F-3128-5865-29E0-BE9DD11CE1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50100" y="2736484"/>
                  <a:ext cx="173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358C15-90D9-38E3-3587-DEFD6BA6F4A7}"/>
                    </a:ext>
                  </a:extLst>
                </p14:cNvPr>
                <p14:cNvContentPartPr/>
                <p14:nvPr/>
              </p14:nvContentPartPr>
              <p14:xfrm>
                <a:off x="8573580" y="2723884"/>
                <a:ext cx="70560" cy="234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358C15-90D9-38E3-3587-DEFD6BA6F4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4940" y="2714884"/>
                  <a:ext cx="8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7E8F0A-88F2-2E69-A499-7D8ED078F22B}"/>
                    </a:ext>
                  </a:extLst>
                </p14:cNvPr>
                <p14:cNvContentPartPr/>
                <p14:nvPr/>
              </p14:nvContentPartPr>
              <p14:xfrm>
                <a:off x="8511300" y="2867164"/>
                <a:ext cx="133920" cy="31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7E8F0A-88F2-2E69-A499-7D8ED078F2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02660" y="2858164"/>
                  <a:ext cx="15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D5CD06-5623-E1F7-C062-6E74B0F27709}"/>
                    </a:ext>
                  </a:extLst>
                </p14:cNvPr>
                <p14:cNvContentPartPr/>
                <p14:nvPr/>
              </p14:nvContentPartPr>
              <p14:xfrm>
                <a:off x="8692740" y="2763844"/>
                <a:ext cx="317880" cy="179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D5CD06-5623-E1F7-C062-6E74B0F277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3740" y="2754844"/>
                  <a:ext cx="335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1E56FC-5343-E385-B4ED-6A61DD0A8466}"/>
                    </a:ext>
                  </a:extLst>
                </p14:cNvPr>
                <p14:cNvContentPartPr/>
                <p14:nvPr/>
              </p14:nvContentPartPr>
              <p14:xfrm>
                <a:off x="9059220" y="2726044"/>
                <a:ext cx="11160" cy="59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1E56FC-5343-E385-B4ED-6A61DD0A84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50220" y="2717404"/>
                  <a:ext cx="28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8475C5-5497-2A58-94A2-7A031F409AB0}"/>
                    </a:ext>
                  </a:extLst>
                </p14:cNvPr>
                <p14:cNvContentPartPr/>
                <p14:nvPr/>
              </p14:nvContentPartPr>
              <p14:xfrm>
                <a:off x="9119340" y="2703364"/>
                <a:ext cx="54360" cy="209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8475C5-5497-2A58-94A2-7A031F409A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10340" y="2694724"/>
                  <a:ext cx="72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09B9AA-737B-92E6-2247-E6EEA58856FD}"/>
                    </a:ext>
                  </a:extLst>
                </p14:cNvPr>
                <p14:cNvContentPartPr/>
                <p14:nvPr/>
              </p14:nvContentPartPr>
              <p14:xfrm>
                <a:off x="9101340" y="2826484"/>
                <a:ext cx="20844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09B9AA-737B-92E6-2247-E6EEA58856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92700" y="2817484"/>
                  <a:ext cx="226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C87F19-0DB0-E449-2A0D-B3431781A29A}"/>
                    </a:ext>
                  </a:extLst>
                </p14:cNvPr>
                <p14:cNvContentPartPr/>
                <p14:nvPr/>
              </p14:nvContentPartPr>
              <p14:xfrm>
                <a:off x="9318780" y="2732884"/>
                <a:ext cx="10080" cy="5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C87F19-0DB0-E449-2A0D-B3431781A2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09780" y="2724244"/>
                  <a:ext cx="27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5E44C1-5530-F395-C2BF-9055E05812B0}"/>
                    </a:ext>
                  </a:extLst>
                </p14:cNvPr>
                <p14:cNvContentPartPr/>
                <p14:nvPr/>
              </p14:nvContentPartPr>
              <p14:xfrm>
                <a:off x="9490860" y="2531644"/>
                <a:ext cx="316440" cy="417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5E44C1-5530-F395-C2BF-9055E05812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82220" y="2523004"/>
                  <a:ext cx="334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25D22F-329F-09DE-D744-5E1FEAE5A56D}"/>
                    </a:ext>
                  </a:extLst>
                </p14:cNvPr>
                <p14:cNvContentPartPr/>
                <p14:nvPr/>
              </p14:nvContentPartPr>
              <p14:xfrm>
                <a:off x="9887220" y="2583484"/>
                <a:ext cx="138600" cy="185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25D22F-329F-09DE-D744-5E1FEAE5A5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78220" y="2574844"/>
                  <a:ext cx="156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D0D032-C9FC-C789-B78A-5D9D9C03DAED}"/>
                    </a:ext>
                  </a:extLst>
                </p14:cNvPr>
                <p14:cNvContentPartPr/>
                <p14:nvPr/>
              </p14:nvContentPartPr>
              <p14:xfrm>
                <a:off x="10074060" y="2686444"/>
                <a:ext cx="435960" cy="140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D0D032-C9FC-C789-B78A-5D9D9C03DAE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65060" y="2677804"/>
                  <a:ext cx="453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FB63C58-72EC-C4C6-CF8C-A3C4D0ED8097}"/>
                    </a:ext>
                  </a:extLst>
                </p14:cNvPr>
                <p14:cNvContentPartPr/>
                <p14:nvPr/>
              </p14:nvContentPartPr>
              <p14:xfrm>
                <a:off x="10526580" y="2533804"/>
                <a:ext cx="188280" cy="374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FB63C58-72EC-C4C6-CF8C-A3C4D0ED809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17940" y="2524804"/>
                  <a:ext cx="20592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E3BF8C3-168A-5799-AE6D-5B022ED7032C}"/>
              </a:ext>
            </a:extLst>
          </p:cNvPr>
          <p:cNvGrpSpPr/>
          <p:nvPr/>
        </p:nvGrpSpPr>
        <p:grpSpPr>
          <a:xfrm>
            <a:off x="1701900" y="2549284"/>
            <a:ext cx="1019880" cy="367920"/>
            <a:chOff x="1701900" y="2549284"/>
            <a:chExt cx="101988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D6FC24-DEF3-65E2-43DC-099E27B36897}"/>
                    </a:ext>
                  </a:extLst>
                </p14:cNvPr>
                <p14:cNvContentPartPr/>
                <p14:nvPr/>
              </p14:nvContentPartPr>
              <p14:xfrm>
                <a:off x="1701900" y="2562604"/>
                <a:ext cx="166680" cy="354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D6FC24-DEF3-65E2-43DC-099E27B368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92900" y="2553604"/>
                  <a:ext cx="184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6D219FF-F3CB-B2D2-C5CB-EDAD2633BCCD}"/>
                    </a:ext>
                  </a:extLst>
                </p14:cNvPr>
                <p14:cNvContentPartPr/>
                <p14:nvPr/>
              </p14:nvContentPartPr>
              <p14:xfrm>
                <a:off x="2019420" y="2594644"/>
                <a:ext cx="235080" cy="211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6D219FF-F3CB-B2D2-C5CB-EDAD2633BC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10420" y="2586004"/>
                  <a:ext cx="252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3290FD-6F4C-926D-8D05-DC4217B457E5}"/>
                    </a:ext>
                  </a:extLst>
                </p14:cNvPr>
                <p14:cNvContentPartPr/>
                <p14:nvPr/>
              </p14:nvContentPartPr>
              <p14:xfrm>
                <a:off x="2332620" y="2699404"/>
                <a:ext cx="16920" cy="87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3290FD-6F4C-926D-8D05-DC4217B457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23620" y="2690404"/>
                  <a:ext cx="34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D921F8-824A-EEA6-1F40-8587FEEDA81C}"/>
                    </a:ext>
                  </a:extLst>
                </p14:cNvPr>
                <p14:cNvContentPartPr/>
                <p14:nvPr/>
              </p14:nvContentPartPr>
              <p14:xfrm>
                <a:off x="2310660" y="2636404"/>
                <a:ext cx="9000" cy="42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D921F8-824A-EEA6-1F40-8587FEEDA8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01660" y="2627404"/>
                  <a:ext cx="26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0D6FF2-876C-3E3C-7006-2D0CBF7A1955}"/>
                    </a:ext>
                  </a:extLst>
                </p14:cNvPr>
                <p14:cNvContentPartPr/>
                <p14:nvPr/>
              </p14:nvContentPartPr>
              <p14:xfrm>
                <a:off x="2393460" y="2579524"/>
                <a:ext cx="108720" cy="221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0D6FF2-876C-3E3C-7006-2D0CBF7A19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84460" y="2570524"/>
                  <a:ext cx="126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DECC882-B38B-DF5B-AE1C-137BCAA6B6FF}"/>
                    </a:ext>
                  </a:extLst>
                </p14:cNvPr>
                <p14:cNvContentPartPr/>
                <p14:nvPr/>
              </p14:nvContentPartPr>
              <p14:xfrm>
                <a:off x="2462580" y="2612644"/>
                <a:ext cx="33840" cy="31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DECC882-B38B-DF5B-AE1C-137BCAA6B6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53580" y="2603644"/>
                  <a:ext cx="51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790D22-289B-FAE2-DEE2-0986B283A282}"/>
                    </a:ext>
                  </a:extLst>
                </p14:cNvPr>
                <p14:cNvContentPartPr/>
                <p14:nvPr/>
              </p14:nvContentPartPr>
              <p14:xfrm>
                <a:off x="2586780" y="2549284"/>
                <a:ext cx="135000" cy="352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790D22-289B-FAE2-DEE2-0986B283A2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77780" y="2540284"/>
                  <a:ext cx="15264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DD9765D-303F-BD23-17E8-3BFB1A8AFFBD}"/>
                  </a:ext>
                </a:extLst>
              </p14:cNvPr>
              <p14:cNvContentPartPr/>
              <p14:nvPr/>
            </p14:nvContentPartPr>
            <p14:xfrm>
              <a:off x="1215180" y="4593364"/>
              <a:ext cx="339840" cy="18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DD9765D-303F-BD23-17E8-3BFB1A8AFFB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206180" y="4584364"/>
                <a:ext cx="357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B116C5E-5018-50F5-E62D-6FC558B410F8}"/>
                  </a:ext>
                </a:extLst>
              </p14:cNvPr>
              <p14:cNvContentPartPr/>
              <p14:nvPr/>
            </p14:nvContentPartPr>
            <p14:xfrm>
              <a:off x="1899900" y="4552324"/>
              <a:ext cx="360360" cy="27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B116C5E-5018-50F5-E62D-6FC558B410F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890900" y="4543324"/>
                <a:ext cx="378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E1CFBE4-79EE-F531-49F1-F40C7C6FB655}"/>
                  </a:ext>
                </a:extLst>
              </p14:cNvPr>
              <p14:cNvContentPartPr/>
              <p14:nvPr/>
            </p14:nvContentPartPr>
            <p14:xfrm>
              <a:off x="5639580" y="4448284"/>
              <a:ext cx="328320" cy="32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E1CFBE4-79EE-F531-49F1-F40C7C6FB65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30580" y="4439284"/>
                <a:ext cx="345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F9D84C7-DDC4-6D58-2F2E-6C09E3C89298}"/>
                  </a:ext>
                </a:extLst>
              </p14:cNvPr>
              <p14:cNvContentPartPr/>
              <p14:nvPr/>
            </p14:nvContentPartPr>
            <p14:xfrm>
              <a:off x="6358140" y="4445764"/>
              <a:ext cx="525600" cy="11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F9D84C7-DDC4-6D58-2F2E-6C09E3C892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49500" y="4437124"/>
                <a:ext cx="543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AE98104-2C84-E388-82BD-94DF19FE7BD9}"/>
                  </a:ext>
                </a:extLst>
              </p14:cNvPr>
              <p14:cNvContentPartPr/>
              <p14:nvPr/>
            </p14:nvContentPartPr>
            <p14:xfrm>
              <a:off x="7212420" y="4403284"/>
              <a:ext cx="465840" cy="25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AE98104-2C84-E388-82BD-94DF19FE7BD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03420" y="4394644"/>
                <a:ext cx="48348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F039C1-30E0-0AC0-2DFB-F7B7248D45DA}"/>
              </a:ext>
            </a:extLst>
          </p:cNvPr>
          <p:cNvGrpSpPr/>
          <p:nvPr/>
        </p:nvGrpSpPr>
        <p:grpSpPr>
          <a:xfrm>
            <a:off x="8038260" y="4387804"/>
            <a:ext cx="2878200" cy="45000"/>
            <a:chOff x="8038260" y="4387804"/>
            <a:chExt cx="287820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BA56319-D1EB-D01E-6668-9F8345607602}"/>
                    </a:ext>
                  </a:extLst>
                </p14:cNvPr>
                <p14:cNvContentPartPr/>
                <p14:nvPr/>
              </p14:nvContentPartPr>
              <p14:xfrm>
                <a:off x="8038260" y="4387804"/>
                <a:ext cx="455040" cy="13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BA56319-D1EB-D01E-6668-9F83456076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29620" y="4379164"/>
                  <a:ext cx="472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DA7AAAC-3972-E2D4-8842-024636074C64}"/>
                    </a:ext>
                  </a:extLst>
                </p14:cNvPr>
                <p14:cNvContentPartPr/>
                <p14:nvPr/>
              </p14:nvContentPartPr>
              <p14:xfrm>
                <a:off x="8744940" y="4419844"/>
                <a:ext cx="58896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DA7AAAC-3972-E2D4-8842-024636074C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5940" y="4410844"/>
                  <a:ext cx="606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E3D863A-2C88-2BE4-28C4-826C0D198680}"/>
                    </a:ext>
                  </a:extLst>
                </p14:cNvPr>
                <p14:cNvContentPartPr/>
                <p14:nvPr/>
              </p14:nvContentPartPr>
              <p14:xfrm>
                <a:off x="9508500" y="4396084"/>
                <a:ext cx="699120" cy="18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E3D863A-2C88-2BE4-28C4-826C0D1986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99500" y="4387084"/>
                  <a:ext cx="71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95E23A-4D8B-4CD1-D9CB-27A4587431FE}"/>
                    </a:ext>
                  </a:extLst>
                </p14:cNvPr>
                <p14:cNvContentPartPr/>
                <p14:nvPr/>
              </p14:nvContentPartPr>
              <p14:xfrm>
                <a:off x="10328580" y="4415164"/>
                <a:ext cx="587880" cy="1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95E23A-4D8B-4CD1-D9CB-27A4587431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19940" y="4406164"/>
                  <a:ext cx="6055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8A30BC3-8BC1-9643-0503-93D25F751DDE}"/>
              </a:ext>
            </a:extLst>
          </p:cNvPr>
          <p:cNvGrpSpPr/>
          <p:nvPr/>
        </p:nvGrpSpPr>
        <p:grpSpPr>
          <a:xfrm>
            <a:off x="3814380" y="5165044"/>
            <a:ext cx="467640" cy="429840"/>
            <a:chOff x="3814380" y="5165044"/>
            <a:chExt cx="46764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AAB514B-56A9-EB14-8E2B-51C3612D3D0A}"/>
                    </a:ext>
                  </a:extLst>
                </p14:cNvPr>
                <p14:cNvContentPartPr/>
                <p14:nvPr/>
              </p14:nvContentPartPr>
              <p14:xfrm>
                <a:off x="3814380" y="5171164"/>
                <a:ext cx="15120" cy="255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AAB514B-56A9-EB14-8E2B-51C3612D3D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5740" y="5162164"/>
                  <a:ext cx="32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0AC6A7D-6642-19B3-6C17-20F3B652BAC9}"/>
                    </a:ext>
                  </a:extLst>
                </p14:cNvPr>
                <p14:cNvContentPartPr/>
                <p14:nvPr/>
              </p14:nvContentPartPr>
              <p14:xfrm>
                <a:off x="3895020" y="5325604"/>
                <a:ext cx="77400" cy="88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0AC6A7D-6642-19B3-6C17-20F3B652BA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86020" y="5316604"/>
                  <a:ext cx="95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A4DCE3A-4F31-4A41-61E7-8FAD8E99A797}"/>
                    </a:ext>
                  </a:extLst>
                </p14:cNvPr>
                <p14:cNvContentPartPr/>
                <p14:nvPr/>
              </p14:nvContentPartPr>
              <p14:xfrm>
                <a:off x="4009500" y="5165044"/>
                <a:ext cx="272160" cy="429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A4DCE3A-4F31-4A41-61E7-8FAD8E99A79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00860" y="5156044"/>
                  <a:ext cx="289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D81CB60-E8B8-7C26-2BFB-0DA0580E3575}"/>
                    </a:ext>
                  </a:extLst>
                </p14:cNvPr>
                <p14:cNvContentPartPr/>
                <p14:nvPr/>
              </p14:nvContentPartPr>
              <p14:xfrm>
                <a:off x="4221540" y="5408764"/>
                <a:ext cx="60480" cy="58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D81CB60-E8B8-7C26-2BFB-0DA0580E35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12540" y="5400124"/>
                  <a:ext cx="781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9BC45D-B33E-E667-BFDC-FE9BEB0E149A}"/>
              </a:ext>
            </a:extLst>
          </p:cNvPr>
          <p:cNvGrpSpPr/>
          <p:nvPr/>
        </p:nvGrpSpPr>
        <p:grpSpPr>
          <a:xfrm>
            <a:off x="5146380" y="1547044"/>
            <a:ext cx="532440" cy="303480"/>
            <a:chOff x="5146380" y="1547044"/>
            <a:chExt cx="5324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11F670-17E3-28FD-DDB5-72FA3D5E3A1C}"/>
                    </a:ext>
                  </a:extLst>
                </p14:cNvPr>
                <p14:cNvContentPartPr/>
                <p14:nvPr/>
              </p14:nvContentPartPr>
              <p14:xfrm>
                <a:off x="5146380" y="1547044"/>
                <a:ext cx="384840" cy="303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11F670-17E3-28FD-DDB5-72FA3D5E3A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37740" y="1538044"/>
                  <a:ext cx="402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3234E33-E3BF-88D9-36E6-FAF5E6FCC860}"/>
                    </a:ext>
                  </a:extLst>
                </p14:cNvPr>
                <p14:cNvContentPartPr/>
                <p14:nvPr/>
              </p14:nvContentPartPr>
              <p14:xfrm>
                <a:off x="5382900" y="1548484"/>
                <a:ext cx="295920" cy="288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3234E33-E3BF-88D9-36E6-FAF5E6FCC86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73900" y="1539844"/>
                  <a:ext cx="313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47B6CA-72E6-46FE-DE6B-D9A6A8AFE21D}"/>
                    </a:ext>
                  </a:extLst>
                </p14:cNvPr>
                <p14:cNvContentPartPr/>
                <p14:nvPr/>
              </p14:nvContentPartPr>
              <p14:xfrm>
                <a:off x="5584500" y="1727404"/>
                <a:ext cx="80640" cy="26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47B6CA-72E6-46FE-DE6B-D9A6A8AFE2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5860" y="1718764"/>
                  <a:ext cx="982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6098806-3263-413F-2497-179AF1066A03}"/>
              </a:ext>
            </a:extLst>
          </p:cNvPr>
          <p:cNvGrpSpPr/>
          <p:nvPr/>
        </p:nvGrpSpPr>
        <p:grpSpPr>
          <a:xfrm>
            <a:off x="1951380" y="5185924"/>
            <a:ext cx="1633680" cy="508680"/>
            <a:chOff x="1951380" y="5185924"/>
            <a:chExt cx="163368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9A60E9-DB61-23C3-9413-018B5837A1CB}"/>
                    </a:ext>
                  </a:extLst>
                </p14:cNvPr>
                <p14:cNvContentPartPr/>
                <p14:nvPr/>
              </p14:nvContentPartPr>
              <p14:xfrm>
                <a:off x="1951380" y="5632324"/>
                <a:ext cx="488160" cy="37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9A60E9-DB61-23C3-9413-018B5837A1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42740" y="5623684"/>
                  <a:ext cx="505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305E4EB-7C77-8624-3C2C-ACFB446F6926}"/>
                    </a:ext>
                  </a:extLst>
                </p14:cNvPr>
                <p14:cNvContentPartPr/>
                <p14:nvPr/>
              </p14:nvContentPartPr>
              <p14:xfrm>
                <a:off x="2985300" y="5607124"/>
                <a:ext cx="599760" cy="87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305E4EB-7C77-8624-3C2C-ACFB446F69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76300" y="5598484"/>
                  <a:ext cx="617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63EEC60-7169-A2D7-E266-6A7ECD44B1CE}"/>
                    </a:ext>
                  </a:extLst>
                </p14:cNvPr>
                <p14:cNvContentPartPr/>
                <p14:nvPr/>
              </p14:nvContentPartPr>
              <p14:xfrm>
                <a:off x="2429100" y="5185924"/>
                <a:ext cx="543240" cy="402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63EEC60-7169-A2D7-E266-6A7ECD44B1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20460" y="5176924"/>
                  <a:ext cx="56088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3F1634E-40EF-9B46-5EBA-13899C5C627B}"/>
              </a:ext>
            </a:extLst>
          </p:cNvPr>
          <p:cNvGrpSpPr/>
          <p:nvPr/>
        </p:nvGrpSpPr>
        <p:grpSpPr>
          <a:xfrm>
            <a:off x="613620" y="5224444"/>
            <a:ext cx="987480" cy="575640"/>
            <a:chOff x="613620" y="5224444"/>
            <a:chExt cx="98748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BEE0F7A-806B-F9D0-099D-D8836936986F}"/>
                    </a:ext>
                  </a:extLst>
                </p14:cNvPr>
                <p14:cNvContentPartPr/>
                <p14:nvPr/>
              </p14:nvContentPartPr>
              <p14:xfrm>
                <a:off x="613620" y="5264764"/>
                <a:ext cx="298440" cy="276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BEE0F7A-806B-F9D0-099D-D8836936986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4620" y="5255764"/>
                  <a:ext cx="316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52246B-0EEE-DB24-5CBF-F502CA14C0E5}"/>
                    </a:ext>
                  </a:extLst>
                </p14:cNvPr>
                <p14:cNvContentPartPr/>
                <p14:nvPr/>
              </p14:nvContentPartPr>
              <p14:xfrm>
                <a:off x="846180" y="5224444"/>
                <a:ext cx="21960" cy="3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52246B-0EEE-DB24-5CBF-F502CA14C0E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7540" y="5215804"/>
                  <a:ext cx="39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7F5875B-FDF5-42A8-E4C0-0B8F888392B7}"/>
                    </a:ext>
                  </a:extLst>
                </p14:cNvPr>
                <p14:cNvContentPartPr/>
                <p14:nvPr/>
              </p14:nvContentPartPr>
              <p14:xfrm>
                <a:off x="945900" y="5265844"/>
                <a:ext cx="263160" cy="279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7F5875B-FDF5-42A8-E4C0-0B8F888392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7260" y="5257204"/>
                  <a:ext cx="280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D73E549-3E8B-71D8-E659-214D5FF9E583}"/>
                    </a:ext>
                  </a:extLst>
                </p14:cNvPr>
                <p14:cNvContentPartPr/>
                <p14:nvPr/>
              </p14:nvContentPartPr>
              <p14:xfrm>
                <a:off x="1188180" y="5289964"/>
                <a:ext cx="24840" cy="61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D73E549-3E8B-71D8-E659-214D5FF9E58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9540" y="5280964"/>
                  <a:ext cx="42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56A3AC-92AF-5538-67BC-9B8EBBE231D1}"/>
                    </a:ext>
                  </a:extLst>
                </p14:cNvPr>
                <p14:cNvContentPartPr/>
                <p14:nvPr/>
              </p14:nvContentPartPr>
              <p14:xfrm>
                <a:off x="1240020" y="5423524"/>
                <a:ext cx="66960" cy="48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56A3AC-92AF-5538-67BC-9B8EBBE231D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31020" y="5414524"/>
                  <a:ext cx="84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DD686D3-4EF6-B4F2-0F62-149699756C34}"/>
                    </a:ext>
                  </a:extLst>
                </p14:cNvPr>
                <p14:cNvContentPartPr/>
                <p14:nvPr/>
              </p14:nvContentPartPr>
              <p14:xfrm>
                <a:off x="1307700" y="5247844"/>
                <a:ext cx="257040" cy="363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DD686D3-4EF6-B4F2-0F62-149699756C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8700" y="5238844"/>
                  <a:ext cx="274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C6AACA8-B04D-AEA1-EE4C-68C439358ACC}"/>
                    </a:ext>
                  </a:extLst>
                </p14:cNvPr>
                <p14:cNvContentPartPr/>
                <p14:nvPr/>
              </p14:nvContentPartPr>
              <p14:xfrm>
                <a:off x="752940" y="5534404"/>
                <a:ext cx="838800" cy="185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C6AACA8-B04D-AEA1-EE4C-68C439358AC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4300" y="5525764"/>
                  <a:ext cx="856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3903064-E109-F204-3DFE-ED33C3958D54}"/>
                    </a:ext>
                  </a:extLst>
                </p14:cNvPr>
                <p14:cNvContentPartPr/>
                <p14:nvPr/>
              </p14:nvContentPartPr>
              <p14:xfrm>
                <a:off x="791100" y="5586244"/>
                <a:ext cx="810000" cy="213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3903064-E109-F204-3DFE-ED33C3958D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2100" y="5577244"/>
                  <a:ext cx="8276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D031FF2-E17B-CF2E-267A-8554C9A92E76}"/>
                  </a:ext>
                </a:extLst>
              </p14:cNvPr>
              <p14:cNvContentPartPr/>
              <p14:nvPr/>
            </p14:nvContentPartPr>
            <p14:xfrm>
              <a:off x="4073220" y="4200244"/>
              <a:ext cx="131400" cy="824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D031FF2-E17B-CF2E-267A-8554C9A92E7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064220" y="4191604"/>
                <a:ext cx="14904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9F1370E-1301-31DB-F3FB-2AE8C4FDFC2F}"/>
              </a:ext>
            </a:extLst>
          </p:cNvPr>
          <p:cNvGrpSpPr/>
          <p:nvPr/>
        </p:nvGrpSpPr>
        <p:grpSpPr>
          <a:xfrm>
            <a:off x="3641940" y="4455844"/>
            <a:ext cx="1502280" cy="534960"/>
            <a:chOff x="3641940" y="4455844"/>
            <a:chExt cx="150228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1C059FE-AF88-8456-1BE4-A6732C1DF6BD}"/>
                    </a:ext>
                  </a:extLst>
                </p14:cNvPr>
                <p14:cNvContentPartPr/>
                <p14:nvPr/>
              </p14:nvContentPartPr>
              <p14:xfrm>
                <a:off x="3641940" y="4455844"/>
                <a:ext cx="421920" cy="14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1C059FE-AF88-8456-1BE4-A6732C1DF6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33300" y="4447204"/>
                  <a:ext cx="439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9FA053F-E7C9-E374-F13B-D82B5345FD17}"/>
                    </a:ext>
                  </a:extLst>
                </p14:cNvPr>
                <p14:cNvContentPartPr/>
                <p14:nvPr/>
              </p14:nvContentPartPr>
              <p14:xfrm>
                <a:off x="4733460" y="4487524"/>
                <a:ext cx="410760" cy="21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9FA053F-E7C9-E374-F13B-D82B5345FD1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24820" y="4478524"/>
                  <a:ext cx="428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B084D27-A43C-9446-4622-918C17564A8C}"/>
                    </a:ext>
                  </a:extLst>
                </p14:cNvPr>
                <p14:cNvContentPartPr/>
                <p14:nvPr/>
              </p14:nvContentPartPr>
              <p14:xfrm>
                <a:off x="4073940" y="4474564"/>
                <a:ext cx="158760" cy="189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B084D27-A43C-9446-4622-918C17564A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65300" y="4465564"/>
                  <a:ext cx="17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F4138E-14DF-A727-E7BF-B35E139C11B9}"/>
                    </a:ext>
                  </a:extLst>
                </p14:cNvPr>
                <p14:cNvContentPartPr/>
                <p14:nvPr/>
              </p14:nvContentPartPr>
              <p14:xfrm>
                <a:off x="4212900" y="4465924"/>
                <a:ext cx="281520" cy="214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F4138E-14DF-A727-E7BF-B35E139C11B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04260" y="4457284"/>
                  <a:ext cx="299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5795A63-DDF3-BC97-F579-44928D90CCB1}"/>
                    </a:ext>
                  </a:extLst>
                </p14:cNvPr>
                <p14:cNvContentPartPr/>
                <p14:nvPr/>
              </p14:nvContentPartPr>
              <p14:xfrm>
                <a:off x="4556700" y="4534684"/>
                <a:ext cx="38880" cy="79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5795A63-DDF3-BC97-F579-44928D90CCB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47700" y="4525684"/>
                  <a:ext cx="56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E1C0016-D871-1F37-C43B-8DEE2F5F6650}"/>
                    </a:ext>
                  </a:extLst>
                </p14:cNvPr>
                <p14:cNvContentPartPr/>
                <p14:nvPr/>
              </p14:nvContentPartPr>
              <p14:xfrm>
                <a:off x="4615020" y="4583284"/>
                <a:ext cx="181800" cy="131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E1C0016-D871-1F37-C43B-8DEE2F5F66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06020" y="4574284"/>
                  <a:ext cx="199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089CFE7-1241-9920-D5E1-629370F41C8A}"/>
                    </a:ext>
                  </a:extLst>
                </p14:cNvPr>
                <p14:cNvContentPartPr/>
                <p14:nvPr/>
              </p14:nvContentPartPr>
              <p14:xfrm>
                <a:off x="3889620" y="4732324"/>
                <a:ext cx="898920" cy="122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089CFE7-1241-9920-D5E1-629370F41C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80980" y="4723324"/>
                  <a:ext cx="916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60496C-F367-2F78-DF19-4ACD304BBDA2}"/>
                    </a:ext>
                  </a:extLst>
                </p14:cNvPr>
                <p14:cNvContentPartPr/>
                <p14:nvPr/>
              </p14:nvContentPartPr>
              <p14:xfrm>
                <a:off x="3987180" y="4765444"/>
                <a:ext cx="790560" cy="225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60496C-F367-2F78-DF19-4ACD304BBD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78540" y="4756444"/>
                  <a:ext cx="808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1AD62BA-A08A-4BEF-38D3-1A5559EBCCD6}"/>
                    </a:ext>
                  </a:extLst>
                </p14:cNvPr>
                <p14:cNvContentPartPr/>
                <p14:nvPr/>
              </p14:nvContentPartPr>
              <p14:xfrm>
                <a:off x="3706020" y="4696324"/>
                <a:ext cx="201960" cy="209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1AD62BA-A08A-4BEF-38D3-1A5559EBCCD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97380" y="4687324"/>
                  <a:ext cx="219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02E0C36-90DB-5E0C-C9FF-C2F99ECF1D8E}"/>
                    </a:ext>
                  </a:extLst>
                </p14:cNvPr>
                <p14:cNvContentPartPr/>
                <p14:nvPr/>
              </p14:nvContentPartPr>
              <p14:xfrm>
                <a:off x="4952700" y="4460524"/>
                <a:ext cx="174960" cy="266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02E0C36-90DB-5E0C-C9FF-C2F99ECF1D8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43700" y="4451524"/>
                  <a:ext cx="192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3B9C30A-BC15-AF95-EF80-AAC1550403DE}"/>
                  </a:ext>
                </a:extLst>
              </p14:cNvPr>
              <p14:cNvContentPartPr/>
              <p14:nvPr/>
            </p14:nvContentPartPr>
            <p14:xfrm>
              <a:off x="642780" y="519244"/>
              <a:ext cx="613080" cy="613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3B9C30A-BC15-AF95-EF80-AAC1550403D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3780" y="510244"/>
                <a:ext cx="630720" cy="63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C2C1ADC-7DDC-E714-675D-B4EC19CCACD1}"/>
              </a:ext>
            </a:extLst>
          </p:cNvPr>
          <p:cNvGrpSpPr/>
          <p:nvPr/>
        </p:nvGrpSpPr>
        <p:grpSpPr>
          <a:xfrm>
            <a:off x="676620" y="1234204"/>
            <a:ext cx="556920" cy="311400"/>
            <a:chOff x="676620" y="1234204"/>
            <a:chExt cx="55692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7D89605-84E3-0241-D694-3A9F31BBF98E}"/>
                    </a:ext>
                  </a:extLst>
                </p14:cNvPr>
                <p14:cNvContentPartPr/>
                <p14:nvPr/>
              </p14:nvContentPartPr>
              <p14:xfrm>
                <a:off x="739620" y="1235284"/>
                <a:ext cx="140400" cy="310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7D89605-84E3-0241-D694-3A9F31BBF98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0620" y="1226284"/>
                  <a:ext cx="158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EAC84B-83AA-D61E-A327-A752D7106276}"/>
                    </a:ext>
                  </a:extLst>
                </p14:cNvPr>
                <p14:cNvContentPartPr/>
                <p14:nvPr/>
              </p14:nvContentPartPr>
              <p14:xfrm>
                <a:off x="676620" y="1398004"/>
                <a:ext cx="259920" cy="93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EAC84B-83AA-D61E-A327-A752D710627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7980" y="1389364"/>
                  <a:ext cx="277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F6681F5-DBDE-FE39-4945-95EA1BAFBCF7}"/>
                    </a:ext>
                  </a:extLst>
                </p14:cNvPr>
                <p14:cNvContentPartPr/>
                <p14:nvPr/>
              </p14:nvContentPartPr>
              <p14:xfrm>
                <a:off x="1003500" y="1429684"/>
                <a:ext cx="12240" cy="18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F6681F5-DBDE-FE39-4945-95EA1BAFBCF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4500" y="1421044"/>
                  <a:ext cx="29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6836892-65B8-9909-2835-2FF38DD77AB5}"/>
                    </a:ext>
                  </a:extLst>
                </p14:cNvPr>
                <p14:cNvContentPartPr/>
                <p14:nvPr/>
              </p14:nvContentPartPr>
              <p14:xfrm>
                <a:off x="1025460" y="1234204"/>
                <a:ext cx="208080" cy="292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6836892-65B8-9909-2835-2FF38DD77AB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6460" y="1225204"/>
                  <a:ext cx="225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B56DB2-0D9F-D5FC-D2F3-5A4AFE80DF01}"/>
                    </a:ext>
                  </a:extLst>
                </p14:cNvPr>
                <p14:cNvContentPartPr/>
                <p14:nvPr/>
              </p14:nvContentPartPr>
              <p14:xfrm>
                <a:off x="1062180" y="1413484"/>
                <a:ext cx="115560" cy="38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B56DB2-0D9F-D5FC-D2F3-5A4AFE80DF0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3540" y="1404484"/>
                  <a:ext cx="133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6028E66-F04B-9831-1E27-AB4205EEB7CF}"/>
              </a:ext>
            </a:extLst>
          </p:cNvPr>
          <p:cNvGrpSpPr/>
          <p:nvPr/>
        </p:nvGrpSpPr>
        <p:grpSpPr>
          <a:xfrm>
            <a:off x="656100" y="1647124"/>
            <a:ext cx="617760" cy="185040"/>
            <a:chOff x="656100" y="1647124"/>
            <a:chExt cx="61776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1BDBC62-16D4-C5CC-833B-F24DDEE99F32}"/>
                    </a:ext>
                  </a:extLst>
                </p14:cNvPr>
                <p14:cNvContentPartPr/>
                <p14:nvPr/>
              </p14:nvContentPartPr>
              <p14:xfrm>
                <a:off x="656100" y="1647124"/>
                <a:ext cx="570960" cy="82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1BDBC62-16D4-C5CC-833B-F24DDEE99F3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7100" y="1638484"/>
                  <a:ext cx="588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0CE9AD9-FCF3-7D22-A047-CF117B50D68B}"/>
                    </a:ext>
                  </a:extLst>
                </p14:cNvPr>
                <p14:cNvContentPartPr/>
                <p14:nvPr/>
              </p14:nvContentPartPr>
              <p14:xfrm>
                <a:off x="688140" y="1735324"/>
                <a:ext cx="585720" cy="96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0CE9AD9-FCF3-7D22-A047-CF117B50D6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9500" y="1726684"/>
                  <a:ext cx="6033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8AB24FC-11C1-0417-23F1-E36045D004E9}"/>
              </a:ext>
            </a:extLst>
          </p:cNvPr>
          <p:cNvGrpSpPr/>
          <p:nvPr/>
        </p:nvGrpSpPr>
        <p:grpSpPr>
          <a:xfrm>
            <a:off x="2703780" y="672604"/>
            <a:ext cx="890640" cy="320760"/>
            <a:chOff x="2703780" y="672604"/>
            <a:chExt cx="8906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0CB064A-FFCC-DCB7-C2F1-7AD77B50B672}"/>
                    </a:ext>
                  </a:extLst>
                </p14:cNvPr>
                <p14:cNvContentPartPr/>
                <p14:nvPr/>
              </p14:nvContentPartPr>
              <p14:xfrm>
                <a:off x="2896020" y="672604"/>
                <a:ext cx="39600" cy="295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0CB064A-FFCC-DCB7-C2F1-7AD77B50B6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87380" y="663964"/>
                  <a:ext cx="57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1C1DD49-D143-A131-E93D-91ABFB8755A6}"/>
                    </a:ext>
                  </a:extLst>
                </p14:cNvPr>
                <p14:cNvContentPartPr/>
                <p14:nvPr/>
              </p14:nvContentPartPr>
              <p14:xfrm>
                <a:off x="2703780" y="683044"/>
                <a:ext cx="385560" cy="87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1C1DD49-D143-A131-E93D-91ABFB8755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94780" y="674404"/>
                  <a:ext cx="403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06DEDB6-5442-F3A9-CEA4-74C4F93CDBBB}"/>
                    </a:ext>
                  </a:extLst>
                </p14:cNvPr>
                <p14:cNvContentPartPr/>
                <p14:nvPr/>
              </p14:nvContentPartPr>
              <p14:xfrm>
                <a:off x="3031020" y="821284"/>
                <a:ext cx="192960" cy="172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06DEDB6-5442-F3A9-CEA4-74C4F93CDBB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22020" y="812644"/>
                  <a:ext cx="210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1890A6C-D9AE-10BB-E561-99DF4FBC9BFD}"/>
                    </a:ext>
                  </a:extLst>
                </p14:cNvPr>
                <p14:cNvContentPartPr/>
                <p14:nvPr/>
              </p14:nvContentPartPr>
              <p14:xfrm>
                <a:off x="3230460" y="839644"/>
                <a:ext cx="132120" cy="115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1890A6C-D9AE-10BB-E561-99DF4FBC9B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21820" y="830644"/>
                  <a:ext cx="149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F52512-8A9A-CB03-DC9B-26C3FA44112A}"/>
                    </a:ext>
                  </a:extLst>
                </p14:cNvPr>
                <p14:cNvContentPartPr/>
                <p14:nvPr/>
              </p14:nvContentPartPr>
              <p14:xfrm>
                <a:off x="3420180" y="835684"/>
                <a:ext cx="174240" cy="143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F52512-8A9A-CB03-DC9B-26C3FA44112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11180" y="827044"/>
                  <a:ext cx="19188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388FD54-8205-C49C-50A2-DA67A531B606}"/>
                  </a:ext>
                </a:extLst>
              </p14:cNvPr>
              <p14:cNvContentPartPr/>
              <p14:nvPr/>
            </p14:nvContentPartPr>
            <p14:xfrm>
              <a:off x="2812860" y="1103884"/>
              <a:ext cx="846720" cy="81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388FD54-8205-C49C-50A2-DA67A531B60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04220" y="1095244"/>
                <a:ext cx="86436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60138F-B530-73AF-9A8C-5EC6DD9C6C13}"/>
              </a:ext>
            </a:extLst>
          </p:cNvPr>
          <p:cNvGrpSpPr/>
          <p:nvPr/>
        </p:nvGrpSpPr>
        <p:grpSpPr>
          <a:xfrm>
            <a:off x="4017060" y="654604"/>
            <a:ext cx="1719360" cy="375480"/>
            <a:chOff x="4017060" y="654604"/>
            <a:chExt cx="171936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F78AC07-3A8C-CFBA-6E16-F5F2CD1FA903}"/>
                    </a:ext>
                  </a:extLst>
                </p14:cNvPr>
                <p14:cNvContentPartPr/>
                <p14:nvPr/>
              </p14:nvContentPartPr>
              <p14:xfrm>
                <a:off x="4017060" y="654604"/>
                <a:ext cx="231480" cy="375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F78AC07-3A8C-CFBA-6E16-F5F2CD1FA90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08420" y="645964"/>
                  <a:ext cx="249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317E399-A48A-DED2-62EB-8CB278C07BAA}"/>
                    </a:ext>
                  </a:extLst>
                </p14:cNvPr>
                <p14:cNvContentPartPr/>
                <p14:nvPr/>
              </p14:nvContentPartPr>
              <p14:xfrm>
                <a:off x="4367700" y="676924"/>
                <a:ext cx="255240" cy="327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317E399-A48A-DED2-62EB-8CB278C07BA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9060" y="667924"/>
                  <a:ext cx="272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86EC242-31BC-F28F-B748-73ECC886E07E}"/>
                    </a:ext>
                  </a:extLst>
                </p14:cNvPr>
                <p14:cNvContentPartPr/>
                <p14:nvPr/>
              </p14:nvContentPartPr>
              <p14:xfrm>
                <a:off x="4621860" y="684484"/>
                <a:ext cx="468000" cy="310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86EC242-31BC-F28F-B748-73ECC886E0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12860" y="675844"/>
                  <a:ext cx="485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53BB81-BB38-98CF-C3FE-3702D7D07884}"/>
                    </a:ext>
                  </a:extLst>
                </p14:cNvPr>
                <p14:cNvContentPartPr/>
                <p14:nvPr/>
              </p14:nvContentPartPr>
              <p14:xfrm>
                <a:off x="4940100" y="843244"/>
                <a:ext cx="281880" cy="70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53BB81-BB38-98CF-C3FE-3702D7D078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31100" y="834604"/>
                  <a:ext cx="299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99A8A5B-0B16-321B-FB0C-929B0A185286}"/>
                    </a:ext>
                  </a:extLst>
                </p14:cNvPr>
                <p14:cNvContentPartPr/>
                <p14:nvPr/>
              </p14:nvContentPartPr>
              <p14:xfrm>
                <a:off x="5465340" y="699964"/>
                <a:ext cx="61560" cy="305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99A8A5B-0B16-321B-FB0C-929B0A18528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56340" y="690964"/>
                  <a:ext cx="79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01C2B0-8254-B6A2-65F3-E0377FF45310}"/>
                    </a:ext>
                  </a:extLst>
                </p14:cNvPr>
                <p14:cNvContentPartPr/>
                <p14:nvPr/>
              </p14:nvContentPartPr>
              <p14:xfrm>
                <a:off x="5372820" y="844324"/>
                <a:ext cx="363600" cy="131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01C2B0-8254-B6A2-65F3-E0377FF4531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64180" y="835324"/>
                  <a:ext cx="3812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5DDE6B0-E6F2-313F-7B19-B681C0626875}"/>
              </a:ext>
            </a:extLst>
          </p:cNvPr>
          <p:cNvGrpSpPr/>
          <p:nvPr/>
        </p:nvGrpSpPr>
        <p:grpSpPr>
          <a:xfrm>
            <a:off x="6061500" y="580084"/>
            <a:ext cx="1061280" cy="532800"/>
            <a:chOff x="6061500" y="580084"/>
            <a:chExt cx="106128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2233290-E529-3C44-5EC4-FA428B938988}"/>
                    </a:ext>
                  </a:extLst>
                </p14:cNvPr>
                <p14:cNvContentPartPr/>
                <p14:nvPr/>
              </p14:nvContentPartPr>
              <p14:xfrm>
                <a:off x="6073020" y="684124"/>
                <a:ext cx="330120" cy="25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2233290-E529-3C44-5EC4-FA428B93898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64020" y="675484"/>
                  <a:ext cx="347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85EE014-8B46-1F3D-C030-F08F7D1B0266}"/>
                    </a:ext>
                  </a:extLst>
                </p14:cNvPr>
                <p14:cNvContentPartPr/>
                <p14:nvPr/>
              </p14:nvContentPartPr>
              <p14:xfrm>
                <a:off x="6398820" y="665404"/>
                <a:ext cx="353160" cy="323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85EE014-8B46-1F3D-C030-F08F7D1B02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90180" y="656404"/>
                  <a:ext cx="370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720731-37D0-88E3-D531-48354655E6E1}"/>
                    </a:ext>
                  </a:extLst>
                </p14:cNvPr>
                <p14:cNvContentPartPr/>
                <p14:nvPr/>
              </p14:nvContentPartPr>
              <p14:xfrm>
                <a:off x="6586020" y="868804"/>
                <a:ext cx="208800" cy="54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720731-37D0-88E3-D531-48354655E6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77020" y="860164"/>
                  <a:ext cx="22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64AF10-BE19-80FD-DF41-BFF8A17215F7}"/>
                    </a:ext>
                  </a:extLst>
                </p14:cNvPr>
                <p14:cNvContentPartPr/>
                <p14:nvPr/>
              </p14:nvContentPartPr>
              <p14:xfrm>
                <a:off x="6857460" y="580084"/>
                <a:ext cx="265320" cy="532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64AF10-BE19-80FD-DF41-BFF8A17215F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48820" y="571444"/>
                  <a:ext cx="2829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FADF1CC-D496-8B68-64B3-D362B6FD6DD5}"/>
                    </a:ext>
                  </a:extLst>
                </p14:cNvPr>
                <p14:cNvContentPartPr/>
                <p14:nvPr/>
              </p14:nvContentPartPr>
              <p14:xfrm>
                <a:off x="6061500" y="695284"/>
                <a:ext cx="236520" cy="29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FADF1CC-D496-8B68-64B3-D362B6FD6DD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52860" y="686644"/>
                  <a:ext cx="254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65A15AB-3F8B-CF5C-8AA6-C72A2D771031}"/>
                    </a:ext>
                  </a:extLst>
                </p14:cNvPr>
                <p14:cNvContentPartPr/>
                <p14:nvPr/>
              </p14:nvContentPartPr>
              <p14:xfrm>
                <a:off x="6212340" y="870244"/>
                <a:ext cx="78120" cy="103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65A15AB-3F8B-CF5C-8AA6-C72A2D7710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03700" y="861604"/>
                  <a:ext cx="95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E4D6147-4FD0-52D4-AF2B-234ED4F29826}"/>
                    </a:ext>
                  </a:extLst>
                </p14:cNvPr>
                <p14:cNvContentPartPr/>
                <p14:nvPr/>
              </p14:nvContentPartPr>
              <p14:xfrm>
                <a:off x="6175980" y="855484"/>
                <a:ext cx="194760" cy="91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E4D6147-4FD0-52D4-AF2B-234ED4F2982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67340" y="846844"/>
                  <a:ext cx="212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72413E8-2264-6EEE-A662-B6772095F00E}"/>
                    </a:ext>
                  </a:extLst>
                </p14:cNvPr>
                <p14:cNvContentPartPr/>
                <p14:nvPr/>
              </p14:nvContentPartPr>
              <p14:xfrm>
                <a:off x="6413220" y="703924"/>
                <a:ext cx="384840" cy="300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72413E8-2264-6EEE-A662-B6772095F00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404220" y="695284"/>
                  <a:ext cx="402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088C2BC-3B76-C0C4-28FD-027F6D427478}"/>
                    </a:ext>
                  </a:extLst>
                </p14:cNvPr>
                <p14:cNvContentPartPr/>
                <p14:nvPr/>
              </p14:nvContentPartPr>
              <p14:xfrm>
                <a:off x="6586020" y="801844"/>
                <a:ext cx="326880" cy="87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088C2BC-3B76-C0C4-28FD-027F6D42747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77020" y="792844"/>
                  <a:ext cx="34452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2A7F8E5-C2DB-6435-5A07-3397D5A89ED3}"/>
                  </a:ext>
                </a:extLst>
              </p14:cNvPr>
              <p14:cNvContentPartPr/>
              <p14:nvPr/>
            </p14:nvContentPartPr>
            <p14:xfrm>
              <a:off x="246780" y="755764"/>
              <a:ext cx="132480" cy="2487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2A7F8E5-C2DB-6435-5A07-3397D5A89ED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37780" y="746764"/>
                <a:ext cx="150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32E4CB0-154B-F0C5-9A19-4039026C4006}"/>
                  </a:ext>
                </a:extLst>
              </p14:cNvPr>
              <p14:cNvContentPartPr/>
              <p14:nvPr/>
            </p14:nvContentPartPr>
            <p14:xfrm>
              <a:off x="191340" y="786364"/>
              <a:ext cx="111960" cy="799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32E4CB0-154B-F0C5-9A19-4039026C4006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82340" y="777364"/>
                <a:ext cx="129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6C7B2A5-ABF5-C3DD-C746-F2D7FAA53A2E}"/>
                  </a:ext>
                </a:extLst>
              </p14:cNvPr>
              <p14:cNvContentPartPr/>
              <p14:nvPr/>
            </p14:nvContentPartPr>
            <p14:xfrm>
              <a:off x="100620" y="633004"/>
              <a:ext cx="399960" cy="4294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6C7B2A5-ABF5-C3DD-C746-F2D7FAA53A2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1980" y="624004"/>
                <a:ext cx="41760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40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F6443-FB6C-FE8A-9B28-CF1CD4B8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1C4B6C-3168-5F0C-FC54-D95B06BB449C}"/>
                  </a:ext>
                </a:extLst>
              </p14:cNvPr>
              <p14:cNvContentPartPr/>
              <p14:nvPr/>
            </p14:nvContentPartPr>
            <p14:xfrm>
              <a:off x="5180940" y="1391524"/>
              <a:ext cx="916920" cy="925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1C4B6C-3168-5F0C-FC54-D95B06BB4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1940" y="1382524"/>
                <a:ext cx="93456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AB6AC5-F29D-D2D5-CDF6-977B69FF8C99}"/>
                  </a:ext>
                </a:extLst>
              </p14:cNvPr>
              <p14:cNvContentPartPr/>
              <p14:nvPr/>
            </p14:nvContentPartPr>
            <p14:xfrm>
              <a:off x="442980" y="414484"/>
              <a:ext cx="226080" cy="39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AB6AC5-F29D-D2D5-CDF6-977B69FF8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340" y="405844"/>
                <a:ext cx="2437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DDF764-FE39-EDB0-725D-349AB488D71C}"/>
                  </a:ext>
                </a:extLst>
              </p14:cNvPr>
              <p14:cNvContentPartPr/>
              <p14:nvPr/>
            </p14:nvContentPartPr>
            <p14:xfrm>
              <a:off x="683460" y="612124"/>
              <a:ext cx="499320" cy="19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DDF764-FE39-EDB0-725D-349AB488D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820" y="603124"/>
                <a:ext cx="516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EACA57-6ABB-968E-904A-32EE85409AAE}"/>
                  </a:ext>
                </a:extLst>
              </p14:cNvPr>
              <p14:cNvContentPartPr/>
              <p14:nvPr/>
            </p14:nvContentPartPr>
            <p14:xfrm>
              <a:off x="1394460" y="515284"/>
              <a:ext cx="281520" cy="22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EACA57-6ABB-968E-904A-32EE85409A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5820" y="506644"/>
                <a:ext cx="299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7E260-B876-7B11-574A-E068B96307AB}"/>
                  </a:ext>
                </a:extLst>
              </p14:cNvPr>
              <p14:cNvContentPartPr/>
              <p14:nvPr/>
            </p14:nvContentPartPr>
            <p14:xfrm>
              <a:off x="1722060" y="490444"/>
              <a:ext cx="846720" cy="25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7E260-B876-7B11-574A-E068B96307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3420" y="481804"/>
                <a:ext cx="864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D6C422-5343-E341-8F85-9AA976B9A813}"/>
                  </a:ext>
                </a:extLst>
              </p14:cNvPr>
              <p14:cNvContentPartPr/>
              <p14:nvPr/>
            </p14:nvContentPartPr>
            <p14:xfrm>
              <a:off x="565740" y="894364"/>
              <a:ext cx="2287080" cy="24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D6C422-5343-E341-8F85-9AA976B9A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100" y="885724"/>
                <a:ext cx="2304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38B490-4450-D1AF-E4E7-168E01F88902}"/>
                  </a:ext>
                </a:extLst>
              </p14:cNvPr>
              <p14:cNvContentPartPr/>
              <p14:nvPr/>
            </p14:nvContentPartPr>
            <p14:xfrm>
              <a:off x="3000060" y="561724"/>
              <a:ext cx="2880" cy="9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38B490-4450-D1AF-E4E7-168E01F889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1060" y="552724"/>
                <a:ext cx="20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D93E3D-8EED-5EFB-7E6C-4D6574F4E18F}"/>
                  </a:ext>
                </a:extLst>
              </p14:cNvPr>
              <p14:cNvContentPartPr/>
              <p14:nvPr/>
            </p14:nvContentPartPr>
            <p14:xfrm>
              <a:off x="3088980" y="890404"/>
              <a:ext cx="10440" cy="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D93E3D-8EED-5EFB-7E6C-4D6574F4E1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0340" y="881404"/>
                <a:ext cx="28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A62C22-E378-B1D6-20B8-805C1CB9B96B}"/>
                  </a:ext>
                </a:extLst>
              </p14:cNvPr>
              <p14:cNvContentPartPr/>
              <p14:nvPr/>
            </p14:nvContentPartPr>
            <p14:xfrm>
              <a:off x="1191060" y="1794724"/>
              <a:ext cx="39600" cy="34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A62C22-E378-B1D6-20B8-805C1CB9B9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2420" y="1785724"/>
                <a:ext cx="57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E7CCED-FEBA-4559-A166-C698F2ABA55A}"/>
                  </a:ext>
                </a:extLst>
              </p14:cNvPr>
              <p14:cNvContentPartPr/>
              <p14:nvPr/>
            </p14:nvContentPartPr>
            <p14:xfrm>
              <a:off x="1023300" y="1841884"/>
              <a:ext cx="271440" cy="20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E7CCED-FEBA-4559-A166-C698F2ABA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4660" y="1833244"/>
                <a:ext cx="289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776F80-744B-7532-6AC6-EE0144DF0E7C}"/>
                  </a:ext>
                </a:extLst>
              </p14:cNvPr>
              <p14:cNvContentPartPr/>
              <p14:nvPr/>
            </p14:nvContentPartPr>
            <p14:xfrm>
              <a:off x="1405260" y="1990924"/>
              <a:ext cx="28080" cy="20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776F80-744B-7532-6AC6-EE0144DF0E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96260" y="1981924"/>
                <a:ext cx="45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6CA551-AD70-9AA8-BFA5-D95A3927BD44}"/>
                  </a:ext>
                </a:extLst>
              </p14:cNvPr>
              <p14:cNvContentPartPr/>
              <p14:nvPr/>
            </p14:nvContentPartPr>
            <p14:xfrm>
              <a:off x="1461780" y="1730284"/>
              <a:ext cx="276480" cy="30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6CA551-AD70-9AA8-BFA5-D95A3927BD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3140" y="1721644"/>
                <a:ext cx="294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AD96A6-D00D-3CFA-AFCD-CDF5099FB081}"/>
                  </a:ext>
                </a:extLst>
              </p14:cNvPr>
              <p14:cNvContentPartPr/>
              <p14:nvPr/>
            </p14:nvContentPartPr>
            <p14:xfrm>
              <a:off x="1228500" y="2046004"/>
              <a:ext cx="620280" cy="14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AD96A6-D00D-3CFA-AFCD-CDF5099FB0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9500" y="2037004"/>
                <a:ext cx="637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8E086F-8734-131F-8437-39D3E1754D44}"/>
                  </a:ext>
                </a:extLst>
              </p14:cNvPr>
              <p14:cNvContentPartPr/>
              <p14:nvPr/>
            </p14:nvContentPartPr>
            <p14:xfrm>
              <a:off x="1247580" y="2122684"/>
              <a:ext cx="59436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8E086F-8734-131F-8437-39D3E1754D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38940" y="2113684"/>
                <a:ext cx="612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78998-095B-0A77-3B64-7774871CBC81}"/>
                  </a:ext>
                </a:extLst>
              </p14:cNvPr>
              <p14:cNvContentPartPr/>
              <p14:nvPr/>
            </p14:nvContentPartPr>
            <p14:xfrm>
              <a:off x="3496140" y="1149244"/>
              <a:ext cx="308160" cy="885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78998-095B-0A77-3B64-7774871CBC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7140" y="1140244"/>
                <a:ext cx="3258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BAD1BC-87E9-A0E4-7D84-82DD2235012F}"/>
                  </a:ext>
                </a:extLst>
              </p14:cNvPr>
              <p14:cNvContentPartPr/>
              <p14:nvPr/>
            </p14:nvContentPartPr>
            <p14:xfrm>
              <a:off x="4116780" y="1258684"/>
              <a:ext cx="187200" cy="76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BAD1BC-87E9-A0E4-7D84-82DD223501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8140" y="1249684"/>
                <a:ext cx="20484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B09442-04E2-9069-A0D2-8F7D767D3E28}"/>
                  </a:ext>
                </a:extLst>
              </p14:cNvPr>
              <p14:cNvContentPartPr/>
              <p14:nvPr/>
            </p14:nvContentPartPr>
            <p14:xfrm>
              <a:off x="3539340" y="2414644"/>
              <a:ext cx="257760" cy="789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B09442-04E2-9069-A0D2-8F7D767D3E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0700" y="2406004"/>
                <a:ext cx="27540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022C72-A762-5103-F14F-79E167CCBD76}"/>
                  </a:ext>
                </a:extLst>
              </p14:cNvPr>
              <p14:cNvContentPartPr/>
              <p14:nvPr/>
            </p14:nvContentPartPr>
            <p14:xfrm>
              <a:off x="4230180" y="2414644"/>
              <a:ext cx="266040" cy="717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022C72-A762-5103-F14F-79E167CCBD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1180" y="2405644"/>
                <a:ext cx="28368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119AABC-4632-6F20-C8DD-7E1F36100BC0}"/>
                  </a:ext>
                </a:extLst>
              </p14:cNvPr>
              <p14:cNvContentPartPr/>
              <p14:nvPr/>
            </p14:nvContentPartPr>
            <p14:xfrm>
              <a:off x="4905900" y="1846564"/>
              <a:ext cx="178920" cy="59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119AABC-4632-6F20-C8DD-7E1F36100B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97260" y="1837924"/>
                <a:ext cx="1965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0D6C6C-44CD-1389-C3A3-B0581B9D1ACF}"/>
                  </a:ext>
                </a:extLst>
              </p14:cNvPr>
              <p14:cNvContentPartPr/>
              <p14:nvPr/>
            </p14:nvContentPartPr>
            <p14:xfrm>
              <a:off x="4749300" y="1400164"/>
              <a:ext cx="250920" cy="62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0D6C6C-44CD-1389-C3A3-B0581B9D1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0660" y="1391524"/>
                <a:ext cx="2685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F5A937-F18E-9660-4AE4-D12DB0603B7A}"/>
                  </a:ext>
                </a:extLst>
              </p14:cNvPr>
              <p14:cNvContentPartPr/>
              <p14:nvPr/>
            </p14:nvContentPartPr>
            <p14:xfrm>
              <a:off x="3009060" y="1962844"/>
              <a:ext cx="338040" cy="1081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F5A937-F18E-9660-4AE4-D12DB0603B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00420" y="1953844"/>
                <a:ext cx="35568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56A81A-32E5-4FDE-0513-C172E6EC702C}"/>
                  </a:ext>
                </a:extLst>
              </p14:cNvPr>
              <p14:cNvContentPartPr/>
              <p14:nvPr/>
            </p14:nvContentPartPr>
            <p14:xfrm>
              <a:off x="5495220" y="1115764"/>
              <a:ext cx="99000" cy="1736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56A81A-32E5-4FDE-0513-C172E6EC70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86220" y="1106764"/>
                <a:ext cx="116640" cy="17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A10DD8-5093-74C4-58FC-32E8C156B76B}"/>
                  </a:ext>
                </a:extLst>
              </p14:cNvPr>
              <p14:cNvContentPartPr/>
              <p14:nvPr/>
            </p14:nvContentPartPr>
            <p14:xfrm>
              <a:off x="6160500" y="1549924"/>
              <a:ext cx="218880" cy="705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A10DD8-5093-74C4-58FC-32E8C156B7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51860" y="1540924"/>
                <a:ext cx="23652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E348A9-5AFE-3FCD-AA06-962B1B382BED}"/>
                  </a:ext>
                </a:extLst>
              </p14:cNvPr>
              <p14:cNvContentPartPr/>
              <p14:nvPr/>
            </p14:nvContentPartPr>
            <p14:xfrm>
              <a:off x="6580980" y="1495564"/>
              <a:ext cx="237960" cy="82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E348A9-5AFE-3FCD-AA06-962B1B382B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71980" y="1486564"/>
                <a:ext cx="25560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011408-30AD-F4F3-F1FC-2E985AA00F73}"/>
                  </a:ext>
                </a:extLst>
              </p14:cNvPr>
              <p14:cNvContentPartPr/>
              <p14:nvPr/>
            </p14:nvContentPartPr>
            <p14:xfrm>
              <a:off x="7176780" y="1487644"/>
              <a:ext cx="335880" cy="834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011408-30AD-F4F3-F1FC-2E985AA00F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68140" y="1479004"/>
                <a:ext cx="35352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9A10EC-23CC-54A9-993F-B9493430CE7A}"/>
                  </a:ext>
                </a:extLst>
              </p14:cNvPr>
              <p14:cNvContentPartPr/>
              <p14:nvPr/>
            </p14:nvContentPartPr>
            <p14:xfrm>
              <a:off x="6290100" y="862684"/>
              <a:ext cx="766080" cy="718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9A10EC-23CC-54A9-993F-B9493430CE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81100" y="853684"/>
                <a:ext cx="7837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0B164D5-992F-F6A9-4D2F-BF83F3F995EF}"/>
                  </a:ext>
                </a:extLst>
              </p14:cNvPr>
              <p14:cNvContentPartPr/>
              <p14:nvPr/>
            </p14:nvContentPartPr>
            <p14:xfrm>
              <a:off x="6782220" y="1058164"/>
              <a:ext cx="646560" cy="48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0B164D5-992F-F6A9-4D2F-BF83F3F995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73580" y="1049524"/>
                <a:ext cx="664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962D00-8A8D-5D38-ADDB-D422491C0F66}"/>
                  </a:ext>
                </a:extLst>
              </p14:cNvPr>
              <p14:cNvContentPartPr/>
              <p14:nvPr/>
            </p14:nvContentPartPr>
            <p14:xfrm>
              <a:off x="5650020" y="1547764"/>
              <a:ext cx="299880" cy="1010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962D00-8A8D-5D38-ADDB-D422491C0F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41380" y="1538764"/>
                <a:ext cx="31752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4DDF37-7DAB-A1F2-7235-44BC05E027E4}"/>
                  </a:ext>
                </a:extLst>
              </p14:cNvPr>
              <p14:cNvContentPartPr/>
              <p14:nvPr/>
            </p14:nvContentPartPr>
            <p14:xfrm>
              <a:off x="6138180" y="1595644"/>
              <a:ext cx="201600" cy="19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4DDF37-7DAB-A1F2-7235-44BC05E027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9540" y="1587004"/>
                <a:ext cx="2192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5EE9CD9-A485-80C0-FD7A-7F87D03EB0D4}"/>
                  </a:ext>
                </a:extLst>
              </p14:cNvPr>
              <p14:cNvContentPartPr/>
              <p14:nvPr/>
            </p14:nvContentPartPr>
            <p14:xfrm>
              <a:off x="6548940" y="1528684"/>
              <a:ext cx="226440" cy="145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5EE9CD9-A485-80C0-FD7A-7F87D03EB0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39940" y="1520044"/>
                <a:ext cx="244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7EB054-395C-7CA2-4BBC-845E766E3152}"/>
                  </a:ext>
                </a:extLst>
              </p14:cNvPr>
              <p14:cNvContentPartPr/>
              <p14:nvPr/>
            </p14:nvContentPartPr>
            <p14:xfrm>
              <a:off x="7117020" y="1508164"/>
              <a:ext cx="288360" cy="711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7EB054-395C-7CA2-4BBC-845E766E31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08380" y="1499524"/>
                <a:ext cx="3060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DD6D9E-9321-A764-C6A1-CA672BEC4B5C}"/>
                  </a:ext>
                </a:extLst>
              </p14:cNvPr>
              <p14:cNvContentPartPr/>
              <p14:nvPr/>
            </p14:nvContentPartPr>
            <p14:xfrm>
              <a:off x="5747580" y="1934404"/>
              <a:ext cx="2172600" cy="105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DD6D9E-9321-A764-C6A1-CA672BEC4B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38580" y="1925764"/>
                <a:ext cx="219024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AC3C4A-1130-E1B9-7976-79B26F509D53}"/>
                  </a:ext>
                </a:extLst>
              </p14:cNvPr>
              <p14:cNvContentPartPr/>
              <p14:nvPr/>
            </p14:nvContentPartPr>
            <p14:xfrm>
              <a:off x="6767460" y="1976524"/>
              <a:ext cx="533880" cy="97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AC3C4A-1130-E1B9-7976-79B26F509D5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58820" y="1967884"/>
                <a:ext cx="551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1144F8-F6D0-4B0F-E3BF-ADE2878D10E3}"/>
                  </a:ext>
                </a:extLst>
              </p14:cNvPr>
              <p14:cNvContentPartPr/>
              <p14:nvPr/>
            </p14:nvContentPartPr>
            <p14:xfrm>
              <a:off x="6363540" y="2043844"/>
              <a:ext cx="294120" cy="105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1144F8-F6D0-4B0F-E3BF-ADE2878D10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54900" y="2035204"/>
                <a:ext cx="311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232158-D4D8-9FE0-226A-99F041EC200F}"/>
                  </a:ext>
                </a:extLst>
              </p14:cNvPr>
              <p14:cNvContentPartPr/>
              <p14:nvPr/>
            </p14:nvContentPartPr>
            <p14:xfrm>
              <a:off x="8136540" y="1543804"/>
              <a:ext cx="194760" cy="21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232158-D4D8-9FE0-226A-99F041EC20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27900" y="1535164"/>
                <a:ext cx="21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4F85C89-3B12-4959-2901-FBB33CADB7E6}"/>
                  </a:ext>
                </a:extLst>
              </p14:cNvPr>
              <p14:cNvContentPartPr/>
              <p14:nvPr/>
            </p14:nvContentPartPr>
            <p14:xfrm>
              <a:off x="8057700" y="1551004"/>
              <a:ext cx="268560" cy="223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4F85C89-3B12-4959-2901-FBB33CADB7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48700" y="1542004"/>
                <a:ext cx="286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7303EB-A65B-A16E-4310-37879CE28FC3}"/>
                  </a:ext>
                </a:extLst>
              </p14:cNvPr>
              <p14:cNvContentPartPr/>
              <p14:nvPr/>
            </p14:nvContentPartPr>
            <p14:xfrm>
              <a:off x="3481380" y="3846724"/>
              <a:ext cx="439560" cy="1019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7303EB-A65B-A16E-4310-37879CE28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2380" y="3838084"/>
                <a:ext cx="45720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1B3FB7-346D-3688-9E02-0F2320A41D49}"/>
                  </a:ext>
                </a:extLst>
              </p14:cNvPr>
              <p14:cNvContentPartPr/>
              <p14:nvPr/>
            </p14:nvContentPartPr>
            <p14:xfrm>
              <a:off x="3359340" y="3748444"/>
              <a:ext cx="568800" cy="848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1B3FB7-346D-3688-9E02-0F2320A41D4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50340" y="3739444"/>
                <a:ext cx="58644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4AC850-BC5C-9B23-A005-96ECE7BD8C35}"/>
                  </a:ext>
                </a:extLst>
              </p14:cNvPr>
              <p14:cNvContentPartPr/>
              <p14:nvPr/>
            </p14:nvContentPartPr>
            <p14:xfrm>
              <a:off x="3772980" y="3910084"/>
              <a:ext cx="2435400" cy="723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4AC850-BC5C-9B23-A005-96ECE7BD8C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63980" y="3901084"/>
                <a:ext cx="245304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194510-693E-1E8B-75B7-205F627A77ED}"/>
                  </a:ext>
                </a:extLst>
              </p14:cNvPr>
              <p14:cNvContentPartPr/>
              <p14:nvPr/>
            </p14:nvContentPartPr>
            <p14:xfrm>
              <a:off x="7360740" y="1715884"/>
              <a:ext cx="393480" cy="251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194510-693E-1E8B-75B7-205F627A77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52100" y="1707244"/>
                <a:ext cx="411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6094FD-D5A6-36ED-E5AF-8DCF03BB02E9}"/>
                  </a:ext>
                </a:extLst>
              </p14:cNvPr>
              <p14:cNvContentPartPr/>
              <p14:nvPr/>
            </p14:nvContentPartPr>
            <p14:xfrm>
              <a:off x="8127540" y="1571164"/>
              <a:ext cx="411120" cy="41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6094FD-D5A6-36ED-E5AF-8DCF03BB02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18900" y="1562164"/>
                <a:ext cx="4287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CE82FC1-0D94-9093-24A8-9CBF5F2EB7A8}"/>
                  </a:ext>
                </a:extLst>
              </p14:cNvPr>
              <p14:cNvContentPartPr/>
              <p14:nvPr/>
            </p14:nvContentPartPr>
            <p14:xfrm>
              <a:off x="8586180" y="1763764"/>
              <a:ext cx="185760" cy="194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CE82FC1-0D94-9093-24A8-9CBF5F2EB7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77540" y="1755124"/>
                <a:ext cx="203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47B7732-54E7-0B6A-CE45-6F2BAB71C3A7}"/>
                  </a:ext>
                </a:extLst>
              </p14:cNvPr>
              <p14:cNvContentPartPr/>
              <p14:nvPr/>
            </p14:nvContentPartPr>
            <p14:xfrm>
              <a:off x="8766540" y="1723804"/>
              <a:ext cx="811440" cy="37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47B7732-54E7-0B6A-CE45-6F2BAB71C3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57900" y="1714804"/>
                <a:ext cx="8290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35A9FDF-AD12-5DA2-E60B-9F50E60F2FE2}"/>
                  </a:ext>
                </a:extLst>
              </p14:cNvPr>
              <p14:cNvContentPartPr/>
              <p14:nvPr/>
            </p14:nvContentPartPr>
            <p14:xfrm>
              <a:off x="8277300" y="2178124"/>
              <a:ext cx="1037520" cy="13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35A9FDF-AD12-5DA2-E60B-9F50E60F2F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68660" y="2169484"/>
                <a:ext cx="105516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01099FB8-537F-1C15-60B1-9DD0D8F7B0B8}"/>
              </a:ext>
            </a:extLst>
          </p:cNvPr>
          <p:cNvGrpSpPr/>
          <p:nvPr/>
        </p:nvGrpSpPr>
        <p:grpSpPr>
          <a:xfrm>
            <a:off x="1400940" y="3048244"/>
            <a:ext cx="1341720" cy="1404000"/>
            <a:chOff x="1400940" y="3048244"/>
            <a:chExt cx="1341720" cy="14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929E42-6207-B5DD-0AB8-6003ECDC6E16}"/>
                    </a:ext>
                  </a:extLst>
                </p14:cNvPr>
                <p14:cNvContentPartPr/>
                <p14:nvPr/>
              </p14:nvContentPartPr>
              <p14:xfrm>
                <a:off x="1710540" y="3062644"/>
                <a:ext cx="548280" cy="1204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929E42-6207-B5DD-0AB8-6003ECDC6E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01900" y="3053644"/>
                  <a:ext cx="5659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7B6335-3A78-FCA0-C8BA-3338BE1BB01E}"/>
                    </a:ext>
                  </a:extLst>
                </p14:cNvPr>
                <p14:cNvContentPartPr/>
                <p14:nvPr/>
              </p14:nvContentPartPr>
              <p14:xfrm>
                <a:off x="1400940" y="3048244"/>
                <a:ext cx="803520" cy="923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7B6335-3A78-FCA0-C8BA-3338BE1BB0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92300" y="3039244"/>
                  <a:ext cx="82116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CA9A2A-8856-CFEB-54E8-7D171E065F37}"/>
                    </a:ext>
                  </a:extLst>
                </p14:cNvPr>
                <p14:cNvContentPartPr/>
                <p14:nvPr/>
              </p14:nvContentPartPr>
              <p14:xfrm>
                <a:off x="1701540" y="3648004"/>
                <a:ext cx="664200" cy="28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CA9A2A-8856-CFEB-54E8-7D171E065F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92540" y="3639364"/>
                  <a:ext cx="681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294F70-063E-4C9F-7279-49DA518D57EE}"/>
                    </a:ext>
                  </a:extLst>
                </p14:cNvPr>
                <p14:cNvContentPartPr/>
                <p14:nvPr/>
              </p14:nvContentPartPr>
              <p14:xfrm>
                <a:off x="1777140" y="4049404"/>
                <a:ext cx="965520" cy="40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294F70-063E-4C9F-7279-49DA518D57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68500" y="4040764"/>
                  <a:ext cx="98316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2994DF-E829-1D9C-6062-1C3481248A15}"/>
              </a:ext>
            </a:extLst>
          </p:cNvPr>
          <p:cNvGrpSpPr/>
          <p:nvPr/>
        </p:nvGrpSpPr>
        <p:grpSpPr>
          <a:xfrm>
            <a:off x="4871340" y="3133564"/>
            <a:ext cx="5411520" cy="1409760"/>
            <a:chOff x="4871340" y="3133564"/>
            <a:chExt cx="541152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14FA2F-80D8-40E1-277E-CD4A715DCD40}"/>
                    </a:ext>
                  </a:extLst>
                </p14:cNvPr>
                <p14:cNvContentPartPr/>
                <p14:nvPr/>
              </p14:nvContentPartPr>
              <p14:xfrm>
                <a:off x="4871340" y="3190084"/>
                <a:ext cx="240840" cy="78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14FA2F-80D8-40E1-277E-CD4A715DCD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2700" y="3181444"/>
                  <a:ext cx="2584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D2D82B-C012-E5DA-5B67-BC428D3E40CE}"/>
                    </a:ext>
                  </a:extLst>
                </p14:cNvPr>
                <p14:cNvContentPartPr/>
                <p14:nvPr/>
              </p14:nvContentPartPr>
              <p14:xfrm>
                <a:off x="5967180" y="3203404"/>
                <a:ext cx="163440" cy="195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D2D82B-C012-E5DA-5B67-BC428D3E40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8180" y="3194404"/>
                  <a:ext cx="181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2F1C20-04FA-BCF7-E6C5-6EE7A8210ABB}"/>
                    </a:ext>
                  </a:extLst>
                </p14:cNvPr>
                <p14:cNvContentPartPr/>
                <p14:nvPr/>
              </p14:nvContentPartPr>
              <p14:xfrm>
                <a:off x="6043500" y="3402484"/>
                <a:ext cx="135720" cy="514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2F1C20-04FA-BCF7-E6C5-6EE7A8210A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4500" y="3393844"/>
                  <a:ext cx="1533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72479D-060D-FF13-574F-3C6B0B784677}"/>
                    </a:ext>
                  </a:extLst>
                </p14:cNvPr>
                <p14:cNvContentPartPr/>
                <p14:nvPr/>
              </p14:nvContentPartPr>
              <p14:xfrm>
                <a:off x="7178220" y="3248764"/>
                <a:ext cx="273960" cy="709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72479D-060D-FF13-574F-3C6B0B784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9220" y="3239764"/>
                  <a:ext cx="2916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2F41E7-7233-6FBB-1BF8-9761ACF5A92C}"/>
                    </a:ext>
                  </a:extLst>
                </p14:cNvPr>
                <p14:cNvContentPartPr/>
                <p14:nvPr/>
              </p14:nvContentPartPr>
              <p14:xfrm>
                <a:off x="8401860" y="3196204"/>
                <a:ext cx="122040" cy="747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2F41E7-7233-6FBB-1BF8-9761ACF5A9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92860" y="3187564"/>
                  <a:ext cx="1396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E33CF7-F052-CE84-79B7-476F3E6D26CF}"/>
                    </a:ext>
                  </a:extLst>
                </p14:cNvPr>
                <p14:cNvContentPartPr/>
                <p14:nvPr/>
              </p14:nvContentPartPr>
              <p14:xfrm>
                <a:off x="5081220" y="3726844"/>
                <a:ext cx="3635280" cy="32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E33CF7-F052-CE84-79B7-476F3E6D26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72220" y="3717844"/>
                  <a:ext cx="3652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90D206-EFFE-6872-53E0-823D7B820F0E}"/>
                    </a:ext>
                  </a:extLst>
                </p14:cNvPr>
                <p14:cNvContentPartPr/>
                <p14:nvPr/>
              </p14:nvContentPartPr>
              <p14:xfrm>
                <a:off x="9130860" y="3370444"/>
                <a:ext cx="308520" cy="27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90D206-EFFE-6872-53E0-823D7B820F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2220" y="3361804"/>
                  <a:ext cx="32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DFF6A0-6AD6-CA91-B755-37A8267EAF74}"/>
                    </a:ext>
                  </a:extLst>
                </p14:cNvPr>
                <p14:cNvContentPartPr/>
                <p14:nvPr/>
              </p14:nvContentPartPr>
              <p14:xfrm>
                <a:off x="9100260" y="3550084"/>
                <a:ext cx="541080" cy="12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DFF6A0-6AD6-CA91-B755-37A8267EAF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1260" y="3541084"/>
                  <a:ext cx="558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CF0D47-7F2F-F8F6-1E00-CEFA4B4C3857}"/>
                    </a:ext>
                  </a:extLst>
                </p14:cNvPr>
                <p14:cNvContentPartPr/>
                <p14:nvPr/>
              </p14:nvContentPartPr>
              <p14:xfrm>
                <a:off x="9549180" y="3522004"/>
                <a:ext cx="733680" cy="425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CF0D47-7F2F-F8F6-1E00-CEFA4B4C38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40540" y="3513364"/>
                  <a:ext cx="751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41DBFA-96D7-04CF-DF5E-BE104C5B468F}"/>
                    </a:ext>
                  </a:extLst>
                </p14:cNvPr>
                <p14:cNvContentPartPr/>
                <p14:nvPr/>
              </p14:nvContentPartPr>
              <p14:xfrm>
                <a:off x="9124020" y="3891364"/>
                <a:ext cx="1117440" cy="108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41DBFA-96D7-04CF-DF5E-BE104C5B46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15380" y="3882724"/>
                  <a:ext cx="1135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61201D-0692-C553-3535-3D13ED7D6FE9}"/>
                    </a:ext>
                  </a:extLst>
                </p14:cNvPr>
                <p14:cNvContentPartPr/>
                <p14:nvPr/>
              </p14:nvContentPartPr>
              <p14:xfrm>
                <a:off x="9313740" y="3866524"/>
                <a:ext cx="958680" cy="141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61201D-0692-C553-3535-3D13ED7D6F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05100" y="3857524"/>
                  <a:ext cx="976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6D8BCE-47E0-B6EB-F9A4-0905AB1EA350}"/>
                    </a:ext>
                  </a:extLst>
                </p14:cNvPr>
                <p14:cNvContentPartPr/>
                <p14:nvPr/>
              </p14:nvContentPartPr>
              <p14:xfrm>
                <a:off x="5752620" y="3133564"/>
                <a:ext cx="465120" cy="84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6D8BCE-47E0-B6EB-F9A4-0905AB1EA3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43620" y="3124564"/>
                  <a:ext cx="48276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252A67-BC5A-63A7-E37E-0C7FEC8EDFA3}"/>
                    </a:ext>
                  </a:extLst>
                </p14:cNvPr>
                <p14:cNvContentPartPr/>
                <p14:nvPr/>
              </p14:nvContentPartPr>
              <p14:xfrm>
                <a:off x="6045300" y="3965884"/>
                <a:ext cx="344520" cy="428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252A67-BC5A-63A7-E37E-0C7FEC8EDF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36660" y="3957244"/>
                  <a:ext cx="362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569577-2AFD-89A2-7965-E6649E1096E0}"/>
                    </a:ext>
                  </a:extLst>
                </p14:cNvPr>
                <p14:cNvContentPartPr/>
                <p14:nvPr/>
              </p14:nvContentPartPr>
              <p14:xfrm>
                <a:off x="6404220" y="4136524"/>
                <a:ext cx="118440" cy="326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569577-2AFD-89A2-7965-E6649E1096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5580" y="4127524"/>
                  <a:ext cx="136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958F86-D74A-8F28-3B40-A185982DC155}"/>
                    </a:ext>
                  </a:extLst>
                </p14:cNvPr>
                <p14:cNvContentPartPr/>
                <p14:nvPr/>
              </p14:nvContentPartPr>
              <p14:xfrm>
                <a:off x="6977700" y="3367924"/>
                <a:ext cx="596160" cy="1175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958F86-D74A-8F28-3B40-A185982DC1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68700" y="3358924"/>
                  <a:ext cx="613800" cy="11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133219-6CA1-7E11-8F52-7C2C37FEA037}"/>
                    </a:ext>
                  </a:extLst>
                </p14:cNvPr>
                <p14:cNvContentPartPr/>
                <p14:nvPr/>
              </p14:nvContentPartPr>
              <p14:xfrm>
                <a:off x="8178660" y="3226804"/>
                <a:ext cx="487080" cy="718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133219-6CA1-7E11-8F52-7C2C37FEA0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0020" y="3217804"/>
                  <a:ext cx="5047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D8A9C3-A419-4752-13B2-4E6380B76060}"/>
                    </a:ext>
                  </a:extLst>
                </p14:cNvPr>
                <p14:cNvContentPartPr/>
                <p14:nvPr/>
              </p14:nvContentPartPr>
              <p14:xfrm>
                <a:off x="8424540" y="3853204"/>
                <a:ext cx="372600" cy="58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D8A9C3-A419-4752-13B2-4E6380B760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15900" y="3844204"/>
                  <a:ext cx="390240" cy="60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490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91EA6-EDC7-9B8E-07C2-3F1072A9C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B4F5E-59F5-ACE9-CA9F-BC872DFDEE3C}"/>
              </a:ext>
            </a:extLst>
          </p:cNvPr>
          <p:cNvGrpSpPr/>
          <p:nvPr/>
        </p:nvGrpSpPr>
        <p:grpSpPr>
          <a:xfrm>
            <a:off x="531540" y="471004"/>
            <a:ext cx="1450800" cy="729000"/>
            <a:chOff x="531540" y="471004"/>
            <a:chExt cx="145080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F39348-A39C-3FC7-636E-D1EFD57D8BBF}"/>
                    </a:ext>
                  </a:extLst>
                </p14:cNvPr>
                <p14:cNvContentPartPr/>
                <p14:nvPr/>
              </p14:nvContentPartPr>
              <p14:xfrm>
                <a:off x="594180" y="471004"/>
                <a:ext cx="246600" cy="371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F39348-A39C-3FC7-636E-D1EFD57D8B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540" y="462004"/>
                  <a:ext cx="264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CE3DBD-CA9D-DC59-0F80-A5F07DD1EB40}"/>
                    </a:ext>
                  </a:extLst>
                </p14:cNvPr>
                <p14:cNvContentPartPr/>
                <p14:nvPr/>
              </p14:nvContentPartPr>
              <p14:xfrm>
                <a:off x="636300" y="471004"/>
                <a:ext cx="424080" cy="38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CE3DBD-CA9D-DC59-0F80-A5F07DD1EB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300" y="462364"/>
                  <a:ext cx="441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29BBA4-7C5D-0435-C772-DA488ABEA2E6}"/>
                    </a:ext>
                  </a:extLst>
                </p14:cNvPr>
                <p14:cNvContentPartPr/>
                <p14:nvPr/>
              </p14:nvContentPartPr>
              <p14:xfrm>
                <a:off x="996660" y="650644"/>
                <a:ext cx="222120" cy="45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29BBA4-7C5D-0435-C772-DA488ABEA2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660" y="641644"/>
                  <a:ext cx="239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4BF322-BC57-D88B-9E12-5C0327482CC2}"/>
                    </a:ext>
                  </a:extLst>
                </p14:cNvPr>
                <p14:cNvContentPartPr/>
                <p14:nvPr/>
              </p14:nvContentPartPr>
              <p14:xfrm>
                <a:off x="1260900" y="670804"/>
                <a:ext cx="78480" cy="13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4BF322-BC57-D88B-9E12-5C0327482C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1900" y="661804"/>
                  <a:ext cx="96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3F55CA-0D12-9C81-5464-5B7150A1D0EF}"/>
                    </a:ext>
                  </a:extLst>
                </p14:cNvPr>
                <p14:cNvContentPartPr/>
                <p14:nvPr/>
              </p14:nvContentPartPr>
              <p14:xfrm>
                <a:off x="1399140" y="725164"/>
                <a:ext cx="117000" cy="12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3F55CA-0D12-9C81-5464-5B7150A1D0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0500" y="716524"/>
                  <a:ext cx="134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0DA7E0-D96F-3F61-F673-66AD963BD27D}"/>
                    </a:ext>
                  </a:extLst>
                </p14:cNvPr>
                <p14:cNvContentPartPr/>
                <p14:nvPr/>
              </p14:nvContentPartPr>
              <p14:xfrm>
                <a:off x="1535580" y="725164"/>
                <a:ext cx="45720" cy="140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0DA7E0-D96F-3F61-F673-66AD963BD2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6940" y="716524"/>
                  <a:ext cx="63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C381DF-63BC-0951-4878-65BD036F5568}"/>
                    </a:ext>
                  </a:extLst>
                </p14:cNvPr>
                <p14:cNvContentPartPr/>
                <p14:nvPr/>
              </p14:nvContentPartPr>
              <p14:xfrm>
                <a:off x="1456380" y="631924"/>
                <a:ext cx="34920" cy="8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C381DF-63BC-0951-4878-65BD036F55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7740" y="623284"/>
                  <a:ext cx="52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D61270-10F5-D93D-7093-6602D580A8FA}"/>
                    </a:ext>
                  </a:extLst>
                </p14:cNvPr>
                <p14:cNvContentPartPr/>
                <p14:nvPr/>
              </p14:nvContentPartPr>
              <p14:xfrm>
                <a:off x="1635660" y="542284"/>
                <a:ext cx="346680" cy="38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D61270-10F5-D93D-7093-6602D580A8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020" y="533644"/>
                  <a:ext cx="364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7E994B-7363-9BFE-FB63-8639D4D4B23B}"/>
                    </a:ext>
                  </a:extLst>
                </p14:cNvPr>
                <p14:cNvContentPartPr/>
                <p14:nvPr/>
              </p14:nvContentPartPr>
              <p14:xfrm>
                <a:off x="531540" y="986884"/>
                <a:ext cx="1431360" cy="21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7E994B-7363-9BFE-FB63-8639D4D4B2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900" y="977884"/>
                  <a:ext cx="144900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A00351-3B72-5087-E688-91A7CC46BCDB}"/>
                  </a:ext>
                </a:extLst>
              </p14:cNvPr>
              <p14:cNvContentPartPr/>
              <p14:nvPr/>
            </p14:nvContentPartPr>
            <p14:xfrm>
              <a:off x="2185740" y="1854484"/>
              <a:ext cx="4198680" cy="557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A00351-3B72-5087-E688-91A7CC46BC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6740" y="1845844"/>
                <a:ext cx="42163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B206AC-C1D7-8CD0-60E6-7BB90FDC6966}"/>
                  </a:ext>
                </a:extLst>
              </p14:cNvPr>
              <p14:cNvContentPartPr/>
              <p14:nvPr/>
            </p14:nvContentPartPr>
            <p14:xfrm>
              <a:off x="2908980" y="1871044"/>
              <a:ext cx="54360" cy="491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B206AC-C1D7-8CD0-60E6-7BB90FDC69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0340" y="1862404"/>
                <a:ext cx="720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0687F05-56FB-D5CE-79AE-CC1D024653DF}"/>
                  </a:ext>
                </a:extLst>
              </p14:cNvPr>
              <p14:cNvContentPartPr/>
              <p14:nvPr/>
            </p14:nvContentPartPr>
            <p14:xfrm>
              <a:off x="3887100" y="1896604"/>
              <a:ext cx="720" cy="402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0687F05-56FB-D5CE-79AE-CC1D02465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69100" y="1887604"/>
                <a:ext cx="360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2E993D-9E77-66F5-2716-1B570371502A}"/>
                  </a:ext>
                </a:extLst>
              </p14:cNvPr>
              <p14:cNvContentPartPr/>
              <p14:nvPr/>
            </p14:nvContentPartPr>
            <p14:xfrm>
              <a:off x="4796460" y="1902004"/>
              <a:ext cx="720" cy="416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2E993D-9E77-66F5-2716-1B57037150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8460" y="1893364"/>
                <a:ext cx="360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5402FC3-D991-DE6C-F5C7-0A5E3ED04C07}"/>
                  </a:ext>
                </a:extLst>
              </p14:cNvPr>
              <p14:cNvContentPartPr/>
              <p14:nvPr/>
            </p14:nvContentPartPr>
            <p14:xfrm>
              <a:off x="5850540" y="1878604"/>
              <a:ext cx="1692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5402FC3-D991-DE6C-F5C7-0A5E3ED04C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1540" y="1869964"/>
                <a:ext cx="345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4BF06C7-5FC8-7578-D488-D28B8CD83FFD}"/>
                  </a:ext>
                </a:extLst>
              </p14:cNvPr>
              <p14:cNvContentPartPr/>
              <p14:nvPr/>
            </p14:nvContentPartPr>
            <p14:xfrm>
              <a:off x="5683500" y="1897324"/>
              <a:ext cx="720" cy="443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4BF06C7-5FC8-7578-D488-D28B8CD83F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65500" y="1888324"/>
                <a:ext cx="3600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B6E3581-F94D-7B83-B42D-B7DE30C5693C}"/>
              </a:ext>
            </a:extLst>
          </p:cNvPr>
          <p:cNvGrpSpPr/>
          <p:nvPr/>
        </p:nvGrpSpPr>
        <p:grpSpPr>
          <a:xfrm>
            <a:off x="480420" y="2811364"/>
            <a:ext cx="295560" cy="316800"/>
            <a:chOff x="480420" y="2811364"/>
            <a:chExt cx="29556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82A95C-B00E-DA25-DA54-6FDBACA2EC7A}"/>
                    </a:ext>
                  </a:extLst>
                </p14:cNvPr>
                <p14:cNvContentPartPr/>
                <p14:nvPr/>
              </p14:nvContentPartPr>
              <p14:xfrm>
                <a:off x="570060" y="2899564"/>
                <a:ext cx="62280" cy="21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82A95C-B00E-DA25-DA54-6FDBACA2EC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060" y="2890924"/>
                  <a:ext cx="79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03EDA7-6E2C-B001-E1FC-36973C28715C}"/>
                    </a:ext>
                  </a:extLst>
                </p14:cNvPr>
                <p14:cNvContentPartPr/>
                <p14:nvPr/>
              </p14:nvContentPartPr>
              <p14:xfrm>
                <a:off x="480420" y="2811364"/>
                <a:ext cx="295560" cy="316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03EDA7-6E2C-B001-E1FC-36973C2871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780" y="2802724"/>
                  <a:ext cx="31320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CB0B20-A5D2-4269-0532-C7137D3B92CD}"/>
              </a:ext>
            </a:extLst>
          </p:cNvPr>
          <p:cNvGrpSpPr/>
          <p:nvPr/>
        </p:nvGrpSpPr>
        <p:grpSpPr>
          <a:xfrm>
            <a:off x="3332340" y="2835844"/>
            <a:ext cx="142560" cy="249120"/>
            <a:chOff x="3332340" y="2835844"/>
            <a:chExt cx="1425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547B8C-32C4-4717-FA72-5FC7B9625AD3}"/>
                    </a:ext>
                  </a:extLst>
                </p14:cNvPr>
                <p14:cNvContentPartPr/>
                <p14:nvPr/>
              </p14:nvContentPartPr>
              <p14:xfrm>
                <a:off x="3339540" y="2836564"/>
                <a:ext cx="114840" cy="248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547B8C-32C4-4717-FA72-5FC7B9625A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30900" y="2827924"/>
                  <a:ext cx="132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7562FF-75A5-0ECD-02AD-F7351608675D}"/>
                    </a:ext>
                  </a:extLst>
                </p14:cNvPr>
                <p14:cNvContentPartPr/>
                <p14:nvPr/>
              </p14:nvContentPartPr>
              <p14:xfrm>
                <a:off x="3332340" y="2835844"/>
                <a:ext cx="142560" cy="36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7562FF-75A5-0ECD-02AD-F735160867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3340" y="2826844"/>
                  <a:ext cx="1602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BD5ACC-BEA1-4D0D-49B8-D64F540703DA}"/>
                  </a:ext>
                </a:extLst>
              </p14:cNvPr>
              <p14:cNvContentPartPr/>
              <p14:nvPr/>
            </p14:nvContentPartPr>
            <p14:xfrm>
              <a:off x="4046220" y="2808484"/>
              <a:ext cx="223560" cy="234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BD5ACC-BEA1-4D0D-49B8-D64F540703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7580" y="2799844"/>
                <a:ext cx="241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37930AB-A001-579B-E7D3-FA309BE21F8B}"/>
                  </a:ext>
                </a:extLst>
              </p14:cNvPr>
              <p14:cNvContentPartPr/>
              <p14:nvPr/>
            </p14:nvContentPartPr>
            <p14:xfrm>
              <a:off x="4900140" y="2802364"/>
              <a:ext cx="279000" cy="214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37930AB-A001-579B-E7D3-FA309BE21F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1500" y="2793364"/>
                <a:ext cx="296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ABB5C3-5FDA-FCD3-9768-E222B98564DD}"/>
                  </a:ext>
                </a:extLst>
              </p14:cNvPr>
              <p14:cNvContentPartPr/>
              <p14:nvPr/>
            </p14:nvContentPartPr>
            <p14:xfrm>
              <a:off x="5785020" y="2773924"/>
              <a:ext cx="20880" cy="264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ABB5C3-5FDA-FCD3-9768-E222B98564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76380" y="2764924"/>
                <a:ext cx="3852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2B1E1E84-9955-A48B-7B60-23F891B2747E}"/>
              </a:ext>
            </a:extLst>
          </p:cNvPr>
          <p:cNvGrpSpPr/>
          <p:nvPr/>
        </p:nvGrpSpPr>
        <p:grpSpPr>
          <a:xfrm>
            <a:off x="1889820" y="2698324"/>
            <a:ext cx="846720" cy="489960"/>
            <a:chOff x="1889820" y="2698324"/>
            <a:chExt cx="84672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5B2AA1-EE23-E217-D81F-BCC659CFCAD0}"/>
                    </a:ext>
                  </a:extLst>
                </p14:cNvPr>
                <p14:cNvContentPartPr/>
                <p14:nvPr/>
              </p14:nvContentPartPr>
              <p14:xfrm>
                <a:off x="1889820" y="2698324"/>
                <a:ext cx="242640" cy="356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5B2AA1-EE23-E217-D81F-BCC659CFCA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80820" y="2689684"/>
                  <a:ext cx="260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C72A4B-699B-BCC7-A848-26E538B3A82C}"/>
                    </a:ext>
                  </a:extLst>
                </p14:cNvPr>
                <p14:cNvContentPartPr/>
                <p14:nvPr/>
              </p14:nvContentPartPr>
              <p14:xfrm>
                <a:off x="2466900" y="2801284"/>
                <a:ext cx="129240" cy="33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C72A4B-699B-BCC7-A848-26E538B3A8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58260" y="2792644"/>
                  <a:ext cx="146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4BD6E3-2143-B520-90EF-5EF50246DFE2}"/>
                    </a:ext>
                  </a:extLst>
                </p14:cNvPr>
                <p14:cNvContentPartPr/>
                <p14:nvPr/>
              </p14:nvContentPartPr>
              <p14:xfrm>
                <a:off x="2289780" y="2732884"/>
                <a:ext cx="446760" cy="455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4BD6E3-2143-B520-90EF-5EF50246DF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0780" y="2723884"/>
                  <a:ext cx="464400" cy="47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73637CC-362E-9D46-A614-17028E023194}"/>
                  </a:ext>
                </a:extLst>
              </p14:cNvPr>
              <p14:cNvContentPartPr/>
              <p14:nvPr/>
            </p14:nvContentPartPr>
            <p14:xfrm>
              <a:off x="2629260" y="3126364"/>
              <a:ext cx="2412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73637CC-362E-9D46-A614-17028E0231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0620" y="3117724"/>
                <a:ext cx="417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7C6FB63-4D37-B287-8C5A-382947F5681E}"/>
              </a:ext>
            </a:extLst>
          </p:cNvPr>
          <p:cNvGrpSpPr/>
          <p:nvPr/>
        </p:nvGrpSpPr>
        <p:grpSpPr>
          <a:xfrm>
            <a:off x="1990620" y="3462964"/>
            <a:ext cx="751320" cy="522000"/>
            <a:chOff x="1990620" y="3462964"/>
            <a:chExt cx="75132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45567-F176-0CAE-63DD-5F9E24DED870}"/>
                    </a:ext>
                  </a:extLst>
                </p14:cNvPr>
                <p14:cNvContentPartPr/>
                <p14:nvPr/>
              </p14:nvContentPartPr>
              <p14:xfrm>
                <a:off x="1990620" y="3462964"/>
                <a:ext cx="302040" cy="358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45567-F176-0CAE-63DD-5F9E24DED8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1980" y="3453964"/>
                  <a:ext cx="319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239C2B-48F7-5635-C2B2-9D471CDB9817}"/>
                    </a:ext>
                  </a:extLst>
                </p14:cNvPr>
                <p14:cNvContentPartPr/>
                <p14:nvPr/>
              </p14:nvContentPartPr>
              <p14:xfrm>
                <a:off x="2562660" y="3715324"/>
                <a:ext cx="179280" cy="269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239C2B-48F7-5635-C2B2-9D471CDB98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53660" y="3706324"/>
                  <a:ext cx="1969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BE3A0B5-0E8A-07E3-C57A-85F9D3C3C0D4}"/>
              </a:ext>
            </a:extLst>
          </p:cNvPr>
          <p:cNvGrpSpPr/>
          <p:nvPr/>
        </p:nvGrpSpPr>
        <p:grpSpPr>
          <a:xfrm>
            <a:off x="3520260" y="3698404"/>
            <a:ext cx="124560" cy="278640"/>
            <a:chOff x="3520260" y="3698404"/>
            <a:chExt cx="1245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DAFC56-CBEA-C6F9-3FEB-5E2E8C2588B7}"/>
                    </a:ext>
                  </a:extLst>
                </p14:cNvPr>
                <p14:cNvContentPartPr/>
                <p14:nvPr/>
              </p14:nvContentPartPr>
              <p14:xfrm>
                <a:off x="3520260" y="3716764"/>
                <a:ext cx="97560" cy="26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DAFC56-CBEA-C6F9-3FEB-5E2E8C2588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1260" y="3708124"/>
                  <a:ext cx="115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753937-F46F-6298-392D-76CB0E068815}"/>
                    </a:ext>
                  </a:extLst>
                </p14:cNvPr>
                <p14:cNvContentPartPr/>
                <p14:nvPr/>
              </p14:nvContentPartPr>
              <p14:xfrm>
                <a:off x="3520980" y="3698404"/>
                <a:ext cx="123840" cy="30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753937-F46F-6298-392D-76CB0E0688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11980" y="3689404"/>
                  <a:ext cx="1414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08360-B81F-F32B-2E34-68FC39D9B5D1}"/>
                  </a:ext>
                </a:extLst>
              </p14:cNvPr>
              <p14:cNvContentPartPr/>
              <p14:nvPr/>
            </p14:nvContentPartPr>
            <p14:xfrm>
              <a:off x="4364100" y="3694804"/>
              <a:ext cx="178200" cy="295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08360-B81F-F32B-2E34-68FC39D9B5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55460" y="3685804"/>
                <a:ext cx="195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0C9ABEC-4904-1C23-60D1-C02EEB32D0F1}"/>
                  </a:ext>
                </a:extLst>
              </p14:cNvPr>
              <p14:cNvContentPartPr/>
              <p14:nvPr/>
            </p14:nvContentPartPr>
            <p14:xfrm>
              <a:off x="5020380" y="3702004"/>
              <a:ext cx="365760" cy="225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0C9ABEC-4904-1C23-60D1-C02EEB32D0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11740" y="3693364"/>
                <a:ext cx="38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868E72-0693-98E8-B15B-445F718C3CB4}"/>
                  </a:ext>
                </a:extLst>
              </p14:cNvPr>
              <p14:cNvContentPartPr/>
              <p14:nvPr/>
            </p14:nvContentPartPr>
            <p14:xfrm>
              <a:off x="5899860" y="3650164"/>
              <a:ext cx="33480" cy="270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868E72-0693-98E8-B15B-445F718C3CB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90860" y="3641524"/>
                <a:ext cx="51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BD358DD-F924-1D5C-1461-830990C201A1}"/>
                  </a:ext>
                </a:extLst>
              </p14:cNvPr>
              <p14:cNvContentPartPr/>
              <p14:nvPr/>
            </p14:nvContentPartPr>
            <p14:xfrm>
              <a:off x="2372580" y="1391524"/>
              <a:ext cx="2727360" cy="587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BD358DD-F924-1D5C-1461-830990C201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63580" y="1382884"/>
                <a:ext cx="274500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7C9BEFB5-1F94-9D43-4417-95656ED00893}"/>
              </a:ext>
            </a:extLst>
          </p:cNvPr>
          <p:cNvGrpSpPr/>
          <p:nvPr/>
        </p:nvGrpSpPr>
        <p:grpSpPr>
          <a:xfrm>
            <a:off x="2176020" y="4332724"/>
            <a:ext cx="878400" cy="452160"/>
            <a:chOff x="2176020" y="4332724"/>
            <a:chExt cx="87840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71D43D-538E-7EEA-6963-4C4CCB90F5B7}"/>
                    </a:ext>
                  </a:extLst>
                </p14:cNvPr>
                <p14:cNvContentPartPr/>
                <p14:nvPr/>
              </p14:nvContentPartPr>
              <p14:xfrm>
                <a:off x="2176020" y="4332724"/>
                <a:ext cx="201960" cy="352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71D43D-538E-7EEA-6963-4C4CCB90F5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67020" y="4323724"/>
                  <a:ext cx="219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F0BE3D-3599-77BD-03EA-29A382318D84}"/>
                    </a:ext>
                  </a:extLst>
                </p14:cNvPr>
                <p14:cNvContentPartPr/>
                <p14:nvPr/>
              </p14:nvContentPartPr>
              <p14:xfrm>
                <a:off x="2685420" y="4587244"/>
                <a:ext cx="369000" cy="197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F0BE3D-3599-77BD-03EA-29A382318D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76420" y="4578244"/>
                  <a:ext cx="3866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3168BEF-074C-CF08-8034-E73C52986D96}"/>
              </a:ext>
            </a:extLst>
          </p:cNvPr>
          <p:cNvGrpSpPr/>
          <p:nvPr/>
        </p:nvGrpSpPr>
        <p:grpSpPr>
          <a:xfrm>
            <a:off x="3600180" y="4498324"/>
            <a:ext cx="262080" cy="261360"/>
            <a:chOff x="3600180" y="4498324"/>
            <a:chExt cx="2620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8AA44C2-4018-E4E5-9BA0-175F00A353C8}"/>
                    </a:ext>
                  </a:extLst>
                </p14:cNvPr>
                <p14:cNvContentPartPr/>
                <p14:nvPr/>
              </p14:nvContentPartPr>
              <p14:xfrm>
                <a:off x="3600180" y="4519564"/>
                <a:ext cx="6948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8AA44C2-4018-E4E5-9BA0-175F00A353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1540" y="4510924"/>
                  <a:ext cx="87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A27FBF-B581-6F5F-E865-CB3588C0775A}"/>
                    </a:ext>
                  </a:extLst>
                </p14:cNvPr>
                <p14:cNvContentPartPr/>
                <p14:nvPr/>
              </p14:nvContentPartPr>
              <p14:xfrm>
                <a:off x="3602340" y="4498324"/>
                <a:ext cx="259920" cy="106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A27FBF-B581-6F5F-E865-CB3588C077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93700" y="4489684"/>
                  <a:ext cx="2775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B2F9DF-EBDA-5D9D-2EF3-1023DC02EE6F}"/>
                  </a:ext>
                </a:extLst>
              </p14:cNvPr>
              <p14:cNvContentPartPr/>
              <p14:nvPr/>
            </p14:nvContentPartPr>
            <p14:xfrm>
              <a:off x="4519620" y="4537564"/>
              <a:ext cx="146160" cy="256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B2F9DF-EBDA-5D9D-2EF3-1023DC02EE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10620" y="4528924"/>
                <a:ext cx="163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B25520D-D762-5D3C-76F0-AE464F2F34D5}"/>
                  </a:ext>
                </a:extLst>
              </p14:cNvPr>
              <p14:cNvContentPartPr/>
              <p14:nvPr/>
            </p14:nvContentPartPr>
            <p14:xfrm>
              <a:off x="5207580" y="4570684"/>
              <a:ext cx="143640" cy="230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B25520D-D762-5D3C-76F0-AE464F2F34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8580" y="4562044"/>
                <a:ext cx="1612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E4B49DD-65AD-AF3D-B8D9-827F6CDE2C61}"/>
                  </a:ext>
                </a:extLst>
              </p14:cNvPr>
              <p14:cNvContentPartPr/>
              <p14:nvPr/>
            </p14:nvContentPartPr>
            <p14:xfrm>
              <a:off x="5881140" y="4558084"/>
              <a:ext cx="83520" cy="222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E4B49DD-65AD-AF3D-B8D9-827F6CDE2C6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72500" y="4549444"/>
                <a:ext cx="10116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A62606C-DC0E-94BF-9959-E1545E51AD11}"/>
              </a:ext>
            </a:extLst>
          </p:cNvPr>
          <p:cNvGrpSpPr/>
          <p:nvPr/>
        </p:nvGrpSpPr>
        <p:grpSpPr>
          <a:xfrm>
            <a:off x="2326500" y="1140244"/>
            <a:ext cx="3659400" cy="1208160"/>
            <a:chOff x="2326500" y="1140244"/>
            <a:chExt cx="3659400" cy="12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198D36-B4E7-152F-D331-BB75004397DC}"/>
                    </a:ext>
                  </a:extLst>
                </p14:cNvPr>
                <p14:cNvContentPartPr/>
                <p14:nvPr/>
              </p14:nvContentPartPr>
              <p14:xfrm>
                <a:off x="4865220" y="2224204"/>
                <a:ext cx="5904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198D36-B4E7-152F-D331-BB75004397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56220" y="2215564"/>
                  <a:ext cx="76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D573DE-F548-D36D-E7D2-52636DACCA8E}"/>
                    </a:ext>
                  </a:extLst>
                </p14:cNvPr>
                <p14:cNvContentPartPr/>
                <p14:nvPr/>
              </p14:nvContentPartPr>
              <p14:xfrm>
                <a:off x="5226300" y="2054644"/>
                <a:ext cx="373320" cy="19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D573DE-F548-D36D-E7D2-52636DACCA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17300" y="2045644"/>
                  <a:ext cx="390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F20D51-F675-939D-FA7B-8E19A78A96D2}"/>
                    </a:ext>
                  </a:extLst>
                </p14:cNvPr>
                <p14:cNvContentPartPr/>
                <p14:nvPr/>
              </p14:nvContentPartPr>
              <p14:xfrm>
                <a:off x="5941980" y="1986244"/>
                <a:ext cx="43920" cy="234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F20D51-F675-939D-FA7B-8E19A78A96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33340" y="1977244"/>
                  <a:ext cx="61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A07F91-7F82-D2FB-463E-71D874EFA912}"/>
                    </a:ext>
                  </a:extLst>
                </p14:cNvPr>
                <p14:cNvContentPartPr/>
                <p14:nvPr/>
              </p14:nvContentPartPr>
              <p14:xfrm>
                <a:off x="5681340" y="2277844"/>
                <a:ext cx="11556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A07F91-7F82-D2FB-463E-71D874EFA9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72340" y="2269204"/>
                  <a:ext cx="133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7852CC-EE83-B57D-C274-D2721959EE16}"/>
                    </a:ext>
                  </a:extLst>
                </p14:cNvPr>
                <p14:cNvContentPartPr/>
                <p14:nvPr/>
              </p14:nvContentPartPr>
              <p14:xfrm>
                <a:off x="2987460" y="2093884"/>
                <a:ext cx="29880" cy="4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7852CC-EE83-B57D-C274-D2721959EE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460" y="2085244"/>
                  <a:ext cx="4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811171-ED3D-4C9E-927F-24229C5648F6}"/>
                    </a:ext>
                  </a:extLst>
                </p14:cNvPr>
                <p14:cNvContentPartPr/>
                <p14:nvPr/>
              </p14:nvContentPartPr>
              <p14:xfrm>
                <a:off x="3321540" y="1926844"/>
                <a:ext cx="181080" cy="26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811171-ED3D-4C9E-927F-24229C5648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2540" y="1917844"/>
                  <a:ext cx="198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4C9642-A6A7-390A-E838-C72075284F07}"/>
                    </a:ext>
                  </a:extLst>
                </p14:cNvPr>
                <p14:cNvContentPartPr/>
                <p14:nvPr/>
              </p14:nvContentPartPr>
              <p14:xfrm>
                <a:off x="3871980" y="2152204"/>
                <a:ext cx="11160" cy="6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4C9642-A6A7-390A-E838-C72075284F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62980" y="2143564"/>
                  <a:ext cx="28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C10B38-C7E9-DBE3-A716-8D5123BD662F}"/>
                    </a:ext>
                  </a:extLst>
                </p14:cNvPr>
                <p14:cNvContentPartPr/>
                <p14:nvPr/>
              </p14:nvContentPartPr>
              <p14:xfrm>
                <a:off x="4234140" y="2000644"/>
                <a:ext cx="192600" cy="21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C10B38-C7E9-DBE3-A716-8D5123BD66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25500" y="1991644"/>
                  <a:ext cx="210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E8DCC6-7918-4C24-F3ED-F7569D80669A}"/>
                    </a:ext>
                  </a:extLst>
                </p14:cNvPr>
                <p14:cNvContentPartPr/>
                <p14:nvPr/>
              </p14:nvContentPartPr>
              <p14:xfrm>
                <a:off x="2405340" y="1849444"/>
                <a:ext cx="116640" cy="25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E8DCC6-7918-4C24-F3ED-F7569D8066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6340" y="1840804"/>
                  <a:ext cx="134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B95AEF-FCAF-B415-9EE4-75FBB07B12BC}"/>
                    </a:ext>
                  </a:extLst>
                </p14:cNvPr>
                <p14:cNvContentPartPr/>
                <p14:nvPr/>
              </p14:nvContentPartPr>
              <p14:xfrm>
                <a:off x="2329380" y="1881844"/>
                <a:ext cx="139320" cy="7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B95AEF-FCAF-B415-9EE4-75FBB07B12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20380" y="1872844"/>
                  <a:ext cx="15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057824-C138-CE56-BCAC-02E70F29CF62}"/>
                    </a:ext>
                  </a:extLst>
                </p14:cNvPr>
                <p14:cNvContentPartPr/>
                <p14:nvPr/>
              </p14:nvContentPartPr>
              <p14:xfrm>
                <a:off x="2352780" y="1970404"/>
                <a:ext cx="136440" cy="249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057824-C138-CE56-BCAC-02E70F29CF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44140" y="1961764"/>
                  <a:ext cx="154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3E9AD2-DFA8-DA50-C594-F9CC7448D488}"/>
                    </a:ext>
                  </a:extLst>
                </p14:cNvPr>
                <p14:cNvContentPartPr/>
                <p14:nvPr/>
              </p14:nvContentPartPr>
              <p14:xfrm>
                <a:off x="2423340" y="1935124"/>
                <a:ext cx="177840" cy="10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3E9AD2-DFA8-DA50-C594-F9CC7448D4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14700" y="1926484"/>
                  <a:ext cx="195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093F6A-2AFF-01C2-BCA8-C72B565A3F79}"/>
                    </a:ext>
                  </a:extLst>
                </p14:cNvPr>
                <p14:cNvContentPartPr/>
                <p14:nvPr/>
              </p14:nvContentPartPr>
              <p14:xfrm>
                <a:off x="2345580" y="1990204"/>
                <a:ext cx="109440" cy="248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093F6A-2AFF-01C2-BCA8-C72B565A3F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36940" y="1981564"/>
                  <a:ext cx="127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9778FE-E15B-B54A-8BE4-275DC42E4777}"/>
                    </a:ext>
                  </a:extLst>
                </p14:cNvPr>
                <p14:cNvContentPartPr/>
                <p14:nvPr/>
              </p14:nvContentPartPr>
              <p14:xfrm>
                <a:off x="2428740" y="1966084"/>
                <a:ext cx="195120" cy="12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9778FE-E15B-B54A-8BE4-275DC42E47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20100" y="1957444"/>
                  <a:ext cx="212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9780ED-EF89-6EF3-8EDD-A1C76BCAC88B}"/>
                    </a:ext>
                  </a:extLst>
                </p14:cNvPr>
                <p14:cNvContentPartPr/>
                <p14:nvPr/>
              </p14:nvContentPartPr>
              <p14:xfrm>
                <a:off x="2326500" y="1981564"/>
                <a:ext cx="108720" cy="247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9780ED-EF89-6EF3-8EDD-A1C76BCAC8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17860" y="1972924"/>
                  <a:ext cx="126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107A1A-0297-0BE5-1A06-6FD167145BD5}"/>
                    </a:ext>
                  </a:extLst>
                </p14:cNvPr>
                <p14:cNvContentPartPr/>
                <p14:nvPr/>
              </p14:nvContentPartPr>
              <p14:xfrm>
                <a:off x="2410740" y="1984804"/>
                <a:ext cx="192960" cy="10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107A1A-0297-0BE5-1A06-6FD167145B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01740" y="1975804"/>
                  <a:ext cx="210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AA79C6-6AFB-58E6-1796-3C5EEFBF6B63}"/>
                    </a:ext>
                  </a:extLst>
                </p14:cNvPr>
                <p14:cNvContentPartPr/>
                <p14:nvPr/>
              </p14:nvContentPartPr>
              <p14:xfrm>
                <a:off x="2482020" y="2191444"/>
                <a:ext cx="7920" cy="8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AA79C6-6AFB-58E6-1796-3C5EEFBF6B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73380" y="2182804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462B4E-06D6-532A-1D5B-06E865A2EDE9}"/>
                    </a:ext>
                  </a:extLst>
                </p14:cNvPr>
                <p14:cNvContentPartPr/>
                <p14:nvPr/>
              </p14:nvContentPartPr>
              <p14:xfrm>
                <a:off x="2499300" y="1515724"/>
                <a:ext cx="1721160" cy="39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462B4E-06D6-532A-1D5B-06E865A2ED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0300" y="1506724"/>
                  <a:ext cx="1738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AC2BF7-E3FD-EBB2-2E74-40163471AB61}"/>
                    </a:ext>
                  </a:extLst>
                </p14:cNvPr>
                <p14:cNvContentPartPr/>
                <p14:nvPr/>
              </p14:nvContentPartPr>
              <p14:xfrm>
                <a:off x="2359260" y="1140244"/>
                <a:ext cx="3398400" cy="76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AC2BF7-E3FD-EBB2-2E74-40163471AB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50620" y="1131244"/>
                  <a:ext cx="3416040" cy="78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A84CE5-E317-F498-FC79-AD38C6B805D5}"/>
                  </a:ext>
                </a:extLst>
              </p14:cNvPr>
              <p14:cNvContentPartPr/>
              <p14:nvPr/>
            </p14:nvContentPartPr>
            <p14:xfrm>
              <a:off x="2258460" y="5138764"/>
              <a:ext cx="199800" cy="28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A84CE5-E317-F498-FC79-AD38C6B805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49460" y="5130124"/>
                <a:ext cx="2174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63E34CC-F617-7143-A6A9-6490E664F98C}"/>
                  </a:ext>
                </a:extLst>
              </p14:cNvPr>
              <p14:cNvContentPartPr/>
              <p14:nvPr/>
            </p14:nvContentPartPr>
            <p14:xfrm>
              <a:off x="2824380" y="5334604"/>
              <a:ext cx="23760" cy="260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63E34CC-F617-7143-A6A9-6490E664F9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15740" y="5325964"/>
                <a:ext cx="414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7F092D6-CE6F-7C6F-01D3-51BB8BEFDB16}"/>
                  </a:ext>
                </a:extLst>
              </p14:cNvPr>
              <p14:cNvContentPartPr/>
              <p14:nvPr/>
            </p14:nvContentPartPr>
            <p14:xfrm>
              <a:off x="4674780" y="5364124"/>
              <a:ext cx="186840" cy="274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7F092D6-CE6F-7C6F-01D3-51BB8BEFDB1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65780" y="5355124"/>
                <a:ext cx="2044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23B07BF-4E8E-0914-3E0F-0EAA8EBD03EE}"/>
                  </a:ext>
                </a:extLst>
              </p14:cNvPr>
              <p14:cNvContentPartPr/>
              <p14:nvPr/>
            </p14:nvContentPartPr>
            <p14:xfrm>
              <a:off x="5400180" y="5358724"/>
              <a:ext cx="160200" cy="282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23B07BF-4E8E-0914-3E0F-0EAA8EBD03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91180" y="5349724"/>
                <a:ext cx="177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8FA5F7-9DCF-6519-0BCE-5C1199E47DB3}"/>
                  </a:ext>
                </a:extLst>
              </p14:cNvPr>
              <p14:cNvContentPartPr/>
              <p14:nvPr/>
            </p14:nvContentPartPr>
            <p14:xfrm>
              <a:off x="5880780" y="5427484"/>
              <a:ext cx="410040" cy="246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8FA5F7-9DCF-6519-0BCE-5C1199E47D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72140" y="5418484"/>
                <a:ext cx="42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9D38245-9F3C-B392-83CF-A9EAE8EA6E57}"/>
                  </a:ext>
                </a:extLst>
              </p14:cNvPr>
              <p14:cNvContentPartPr/>
              <p14:nvPr/>
            </p14:nvContentPartPr>
            <p14:xfrm>
              <a:off x="2798100" y="5984404"/>
              <a:ext cx="3297240" cy="70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9D38245-9F3C-B392-83CF-A9EAE8EA6E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89460" y="5975404"/>
                <a:ext cx="331488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6E13730-8B75-6562-2F12-73B406797B83}"/>
              </a:ext>
            </a:extLst>
          </p:cNvPr>
          <p:cNvGrpSpPr/>
          <p:nvPr/>
        </p:nvGrpSpPr>
        <p:grpSpPr>
          <a:xfrm>
            <a:off x="6943500" y="4176124"/>
            <a:ext cx="426600" cy="205560"/>
            <a:chOff x="6943500" y="4176124"/>
            <a:chExt cx="42660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CB1036-ECDC-E0B7-C858-04DD65879180}"/>
                    </a:ext>
                  </a:extLst>
                </p14:cNvPr>
                <p14:cNvContentPartPr/>
                <p14:nvPr/>
              </p14:nvContentPartPr>
              <p14:xfrm>
                <a:off x="6943500" y="4176124"/>
                <a:ext cx="401400" cy="27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CB1036-ECDC-E0B7-C858-04DD658791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4500" y="4167484"/>
                  <a:ext cx="41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D437A0-32F4-3744-5B78-EB35507A29BE}"/>
                    </a:ext>
                  </a:extLst>
                </p14:cNvPr>
                <p14:cNvContentPartPr/>
                <p14:nvPr/>
              </p14:nvContentPartPr>
              <p14:xfrm>
                <a:off x="6977700" y="4292404"/>
                <a:ext cx="392400" cy="89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D437A0-32F4-3744-5B78-EB35507A29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8700" y="4283404"/>
                  <a:ext cx="4100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82100A-EA6D-6EB0-E43F-F67530BF48E1}"/>
              </a:ext>
            </a:extLst>
          </p:cNvPr>
          <p:cNvGrpSpPr/>
          <p:nvPr/>
        </p:nvGrpSpPr>
        <p:grpSpPr>
          <a:xfrm>
            <a:off x="3337380" y="5248924"/>
            <a:ext cx="520920" cy="550440"/>
            <a:chOff x="3337380" y="5248924"/>
            <a:chExt cx="52092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E9DCA3-8EF8-C0C4-15E4-4E2F708BD53D}"/>
                    </a:ext>
                  </a:extLst>
                </p14:cNvPr>
                <p14:cNvContentPartPr/>
                <p14:nvPr/>
              </p14:nvContentPartPr>
              <p14:xfrm>
                <a:off x="3578220" y="5363044"/>
                <a:ext cx="83880" cy="25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E9DCA3-8EF8-C0C4-15E4-4E2F708BD5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69220" y="5354404"/>
                  <a:ext cx="101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636D18-EF8D-FD01-52E4-B5FE7FDFF3D1}"/>
                    </a:ext>
                  </a:extLst>
                </p14:cNvPr>
                <p14:cNvContentPartPr/>
                <p14:nvPr/>
              </p14:nvContentPartPr>
              <p14:xfrm>
                <a:off x="3569220" y="5333164"/>
                <a:ext cx="289080" cy="99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636D18-EF8D-FD01-52E4-B5FE7FDFF3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0580" y="5324524"/>
                  <a:ext cx="306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8EE32D-1FD8-7059-0C64-E8C3D47A04A6}"/>
                    </a:ext>
                  </a:extLst>
                </p14:cNvPr>
                <p14:cNvContentPartPr/>
                <p14:nvPr/>
              </p14:nvContentPartPr>
              <p14:xfrm>
                <a:off x="3337380" y="5248924"/>
                <a:ext cx="403200" cy="550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8EE32D-1FD8-7059-0C64-E8C3D47A04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28740" y="5240284"/>
                  <a:ext cx="420840" cy="56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9E9A64E-4935-8F6E-AEB5-E290DC89B5F1}"/>
              </a:ext>
            </a:extLst>
          </p:cNvPr>
          <p:cNvGrpSpPr/>
          <p:nvPr/>
        </p:nvGrpSpPr>
        <p:grpSpPr>
          <a:xfrm>
            <a:off x="6404940" y="3537124"/>
            <a:ext cx="861120" cy="457560"/>
            <a:chOff x="6404940" y="3537124"/>
            <a:chExt cx="86112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1D3C50-77A2-CCE0-29E8-87294CF0EB95}"/>
                    </a:ext>
                  </a:extLst>
                </p14:cNvPr>
                <p14:cNvContentPartPr/>
                <p14:nvPr/>
              </p14:nvContentPartPr>
              <p14:xfrm>
                <a:off x="6652980" y="3585724"/>
                <a:ext cx="138960" cy="291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1D3C50-77A2-CCE0-29E8-87294CF0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43980" y="3576724"/>
                  <a:ext cx="156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C952F1-B2A5-6A62-6A87-E6F8871ADF0E}"/>
                    </a:ext>
                  </a:extLst>
                </p14:cNvPr>
                <p14:cNvContentPartPr/>
                <p14:nvPr/>
              </p14:nvContentPartPr>
              <p14:xfrm>
                <a:off x="6404940" y="3661324"/>
                <a:ext cx="327600" cy="29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C952F1-B2A5-6A62-6A87-E6F8871ADF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6300" y="3652324"/>
                  <a:ext cx="345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CD3118-BC7A-DCAA-ED3E-7D84702BCE51}"/>
                    </a:ext>
                  </a:extLst>
                </p14:cNvPr>
                <p14:cNvContentPartPr/>
                <p14:nvPr/>
              </p14:nvContentPartPr>
              <p14:xfrm>
                <a:off x="6977700" y="3537484"/>
                <a:ext cx="288360" cy="45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CD3118-BC7A-DCAA-ED3E-7D84702BCE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68700" y="3528844"/>
                  <a:ext cx="306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DC9BE6-D95C-78A5-D2DD-91C59599AAE4}"/>
                    </a:ext>
                  </a:extLst>
                </p14:cNvPr>
                <p14:cNvContentPartPr/>
                <p14:nvPr/>
              </p14:nvContentPartPr>
              <p14:xfrm>
                <a:off x="6584220" y="3546844"/>
                <a:ext cx="259920" cy="229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DC9BE6-D95C-78A5-D2DD-91C59599AA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75580" y="3538204"/>
                  <a:ext cx="277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0D2A27-47A8-858F-6823-89B8518D2C0F}"/>
                    </a:ext>
                  </a:extLst>
                </p14:cNvPr>
                <p14:cNvContentPartPr/>
                <p14:nvPr/>
              </p14:nvContentPartPr>
              <p14:xfrm>
                <a:off x="6581700" y="3537124"/>
                <a:ext cx="203760" cy="329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0D2A27-47A8-858F-6823-89B8518D2C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73060" y="3528124"/>
                  <a:ext cx="2214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589B721-04A8-2014-7810-5EF20975D6FF}"/>
              </a:ext>
            </a:extLst>
          </p:cNvPr>
          <p:cNvGrpSpPr/>
          <p:nvPr/>
        </p:nvGrpSpPr>
        <p:grpSpPr>
          <a:xfrm>
            <a:off x="8171100" y="1117204"/>
            <a:ext cx="1612800" cy="781200"/>
            <a:chOff x="8171100" y="1117204"/>
            <a:chExt cx="161280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3862A85-BC51-01B6-8B80-0E88A31094F1}"/>
                    </a:ext>
                  </a:extLst>
                </p14:cNvPr>
                <p14:cNvContentPartPr/>
                <p14:nvPr/>
              </p14:nvContentPartPr>
              <p14:xfrm>
                <a:off x="8312220" y="1117204"/>
                <a:ext cx="230400" cy="344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3862A85-BC51-01B6-8B80-0E88A31094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03220" y="1108564"/>
                  <a:ext cx="248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DD822C-ADB1-BECB-23D1-33668BAB40C2}"/>
                    </a:ext>
                  </a:extLst>
                </p14:cNvPr>
                <p14:cNvContentPartPr/>
                <p14:nvPr/>
              </p14:nvContentPartPr>
              <p14:xfrm>
                <a:off x="8619660" y="1279204"/>
                <a:ext cx="274320" cy="158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DD822C-ADB1-BECB-23D1-33668BAB40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1020" y="1270564"/>
                  <a:ext cx="291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F0DE02-F258-DCC3-3FA6-1299ACF9DE70}"/>
                    </a:ext>
                  </a:extLst>
                </p14:cNvPr>
                <p14:cNvContentPartPr/>
                <p14:nvPr/>
              </p14:nvContentPartPr>
              <p14:xfrm>
                <a:off x="9030780" y="1145284"/>
                <a:ext cx="33480" cy="30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F0DE02-F258-DCC3-3FA6-1299ACF9DE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22140" y="1136644"/>
                  <a:ext cx="51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249478-99EB-DE76-BB7A-82F05A559E45}"/>
                    </a:ext>
                  </a:extLst>
                </p14:cNvPr>
                <p14:cNvContentPartPr/>
                <p14:nvPr/>
              </p14:nvContentPartPr>
              <p14:xfrm>
                <a:off x="8854380" y="1323484"/>
                <a:ext cx="296280" cy="15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249478-99EB-DE76-BB7A-82F05A559E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45740" y="1314844"/>
                  <a:ext cx="31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A10F475-1C75-A552-1F35-E2ED21D97A83}"/>
                    </a:ext>
                  </a:extLst>
                </p14:cNvPr>
                <p14:cNvContentPartPr/>
                <p14:nvPr/>
              </p14:nvContentPartPr>
              <p14:xfrm>
                <a:off x="9088020" y="1205044"/>
                <a:ext cx="63000" cy="68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A10F475-1C75-A552-1F35-E2ED21D97A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79380" y="1196404"/>
                  <a:ext cx="80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A843014-C3FD-84D9-0E02-85DA01E398EF}"/>
                    </a:ext>
                  </a:extLst>
                </p14:cNvPr>
                <p14:cNvContentPartPr/>
                <p14:nvPr/>
              </p14:nvContentPartPr>
              <p14:xfrm>
                <a:off x="9236700" y="1331764"/>
                <a:ext cx="133200" cy="13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A843014-C3FD-84D9-0E02-85DA01E398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27700" y="1323124"/>
                  <a:ext cx="150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CD935F-8AB9-EF10-A91C-0DCD4F9ACDB3}"/>
                    </a:ext>
                  </a:extLst>
                </p14:cNvPr>
                <p14:cNvContentPartPr/>
                <p14:nvPr/>
              </p14:nvContentPartPr>
              <p14:xfrm>
                <a:off x="9440460" y="1300084"/>
                <a:ext cx="343440" cy="569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CD935F-8AB9-EF10-A91C-0DCD4F9ACD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31820" y="1291444"/>
                  <a:ext cx="3610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B14F946-4C79-699F-C7B3-986FCB30513B}"/>
                    </a:ext>
                  </a:extLst>
                </p14:cNvPr>
                <p14:cNvContentPartPr/>
                <p14:nvPr/>
              </p14:nvContentPartPr>
              <p14:xfrm>
                <a:off x="8171100" y="1671244"/>
                <a:ext cx="1548720" cy="227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B14F946-4C79-699F-C7B3-986FCB3051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62100" y="1662604"/>
                  <a:ext cx="15663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EFDED8-CE46-D408-248B-FA943693F231}"/>
              </a:ext>
            </a:extLst>
          </p:cNvPr>
          <p:cNvGrpSpPr/>
          <p:nvPr/>
        </p:nvGrpSpPr>
        <p:grpSpPr>
          <a:xfrm>
            <a:off x="7939620" y="3174244"/>
            <a:ext cx="1471320" cy="885600"/>
            <a:chOff x="7939620" y="3174244"/>
            <a:chExt cx="1471320" cy="88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28E0CFD-2429-1670-F010-EE619260E654}"/>
                    </a:ext>
                  </a:extLst>
                </p14:cNvPr>
                <p14:cNvContentPartPr/>
                <p14:nvPr/>
              </p14:nvContentPartPr>
              <p14:xfrm>
                <a:off x="7939620" y="3274324"/>
                <a:ext cx="284760" cy="58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8E0CFD-2429-1670-F010-EE619260E6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30980" y="3265684"/>
                  <a:ext cx="3024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445B4C-237A-7CB6-C2DD-6A2F892B2FF1}"/>
                    </a:ext>
                  </a:extLst>
                </p14:cNvPr>
                <p14:cNvContentPartPr/>
                <p14:nvPr/>
              </p14:nvContentPartPr>
              <p14:xfrm>
                <a:off x="8515260" y="3339124"/>
                <a:ext cx="21240" cy="326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445B4C-237A-7CB6-C2DD-6A2F892B2F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06260" y="3330484"/>
                  <a:ext cx="38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795178-6768-C9B4-6C40-8F177042B134}"/>
                    </a:ext>
                  </a:extLst>
                </p14:cNvPr>
                <p14:cNvContentPartPr/>
                <p14:nvPr/>
              </p14:nvContentPartPr>
              <p14:xfrm>
                <a:off x="8271900" y="3306724"/>
                <a:ext cx="378720" cy="130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795178-6768-C9B4-6C40-8F177042B1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2900" y="3297724"/>
                  <a:ext cx="396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0D3A1C-A8C6-9887-4CAC-BB56150A64DD}"/>
                    </a:ext>
                  </a:extLst>
                </p14:cNvPr>
                <p14:cNvContentPartPr/>
                <p14:nvPr/>
              </p14:nvContentPartPr>
              <p14:xfrm>
                <a:off x="8719380" y="3560884"/>
                <a:ext cx="23040" cy="19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0D3A1C-A8C6-9887-4CAC-BB56150A6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10380" y="3551884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2395161-667E-18BA-7E0E-C9375663E717}"/>
                    </a:ext>
                  </a:extLst>
                </p14:cNvPr>
                <p14:cNvContentPartPr/>
                <p14:nvPr/>
              </p14:nvContentPartPr>
              <p14:xfrm>
                <a:off x="8854740" y="3324004"/>
                <a:ext cx="188640" cy="30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2395161-667E-18BA-7E0E-C9375663E71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45740" y="3315364"/>
                  <a:ext cx="206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8D3F3A-D548-0CEE-2502-9DE6524F2586}"/>
                    </a:ext>
                  </a:extLst>
                </p14:cNvPr>
                <p14:cNvContentPartPr/>
                <p14:nvPr/>
              </p14:nvContentPartPr>
              <p14:xfrm>
                <a:off x="9205740" y="3174244"/>
                <a:ext cx="176040" cy="565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8D3F3A-D548-0CEE-2502-9DE6524F25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96740" y="3165244"/>
                  <a:ext cx="1936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49DC0F8-71BC-6D5B-435D-F6A07C94DC18}"/>
                    </a:ext>
                  </a:extLst>
                </p14:cNvPr>
                <p14:cNvContentPartPr/>
                <p14:nvPr/>
              </p14:nvContentPartPr>
              <p14:xfrm>
                <a:off x="8483940" y="3896404"/>
                <a:ext cx="819000" cy="18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49DC0F8-71BC-6D5B-435D-F6A07C94DC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74940" y="3887764"/>
                  <a:ext cx="83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9AE5A7-F746-79F8-4A5B-5D4E3FF0599F}"/>
                    </a:ext>
                  </a:extLst>
                </p14:cNvPr>
                <p14:cNvContentPartPr/>
                <p14:nvPr/>
              </p14:nvContentPartPr>
              <p14:xfrm>
                <a:off x="8479620" y="3964444"/>
                <a:ext cx="931320" cy="95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9AE5A7-F746-79F8-4A5B-5D4E3FF059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70620" y="3955444"/>
                  <a:ext cx="9489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0970305-0A3E-187A-96BC-219C93FA7169}"/>
              </a:ext>
            </a:extLst>
          </p:cNvPr>
          <p:cNvGrpSpPr/>
          <p:nvPr/>
        </p:nvGrpSpPr>
        <p:grpSpPr>
          <a:xfrm>
            <a:off x="7396020" y="4876324"/>
            <a:ext cx="685440" cy="778320"/>
            <a:chOff x="7396020" y="4876324"/>
            <a:chExt cx="68544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DE7E4CF-B619-BBFC-A829-374701D5471E}"/>
                    </a:ext>
                  </a:extLst>
                </p14:cNvPr>
                <p14:cNvContentPartPr/>
                <p14:nvPr/>
              </p14:nvContentPartPr>
              <p14:xfrm>
                <a:off x="7396020" y="4879564"/>
                <a:ext cx="111960" cy="379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DE7E4CF-B619-BBFC-A829-374701D5471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87020" y="4870564"/>
                  <a:ext cx="129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954DB9-ACD0-B563-5A07-7F7823ACACF1}"/>
                    </a:ext>
                  </a:extLst>
                </p14:cNvPr>
                <p14:cNvContentPartPr/>
                <p14:nvPr/>
              </p14:nvContentPartPr>
              <p14:xfrm>
                <a:off x="7678620" y="4876324"/>
                <a:ext cx="325440" cy="47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4954DB9-ACD0-B563-5A07-7F7823ACAC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9620" y="4867684"/>
                  <a:ext cx="343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DEEB5D5-7313-C2F4-0EAB-1ABFEF42759B}"/>
                    </a:ext>
                  </a:extLst>
                </p14:cNvPr>
                <p14:cNvContentPartPr/>
                <p14:nvPr/>
              </p14:nvContentPartPr>
              <p14:xfrm>
                <a:off x="7433460" y="5409124"/>
                <a:ext cx="632160" cy="98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DEEB5D5-7313-C2F4-0EAB-1ABFEF4275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24820" y="5400484"/>
                  <a:ext cx="649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7C7928-D9E6-D462-3CA1-7A8E479058F5}"/>
                    </a:ext>
                  </a:extLst>
                </p14:cNvPr>
                <p14:cNvContentPartPr/>
                <p14:nvPr/>
              </p14:nvContentPartPr>
              <p14:xfrm>
                <a:off x="7526340" y="5543764"/>
                <a:ext cx="555120" cy="110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7C7928-D9E6-D462-3CA1-7A8E479058F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17700" y="5534764"/>
                  <a:ext cx="572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1E9C941-E23D-E2EC-9A39-DD53824103BB}"/>
              </a:ext>
            </a:extLst>
          </p:cNvPr>
          <p:cNvGrpSpPr/>
          <p:nvPr/>
        </p:nvGrpSpPr>
        <p:grpSpPr>
          <a:xfrm>
            <a:off x="7926300" y="2205124"/>
            <a:ext cx="1349280" cy="362160"/>
            <a:chOff x="7926300" y="2205124"/>
            <a:chExt cx="134928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AD47AF6-CBAF-F935-81DF-B9A1C1CF498C}"/>
                    </a:ext>
                  </a:extLst>
                </p14:cNvPr>
                <p14:cNvContentPartPr/>
                <p14:nvPr/>
              </p14:nvContentPartPr>
              <p14:xfrm>
                <a:off x="7926300" y="2230684"/>
                <a:ext cx="209880" cy="329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AD47AF6-CBAF-F935-81DF-B9A1C1CF49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17660" y="2222044"/>
                  <a:ext cx="227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8CD9FA-4ADD-E9E5-11A1-8AFECBDC72D2}"/>
                    </a:ext>
                  </a:extLst>
                </p14:cNvPr>
                <p14:cNvContentPartPr/>
                <p14:nvPr/>
              </p14:nvContentPartPr>
              <p14:xfrm>
                <a:off x="8198460" y="2205124"/>
                <a:ext cx="1077120" cy="362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8CD9FA-4ADD-E9E5-11A1-8AFECBDC72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89460" y="2196484"/>
                  <a:ext cx="1094760" cy="37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0C1C97-93EC-CB3E-FA14-79D37108F4B2}"/>
                  </a:ext>
                </a:extLst>
              </p14:cNvPr>
              <p14:cNvContentPartPr/>
              <p14:nvPr/>
            </p14:nvContentPartPr>
            <p14:xfrm>
              <a:off x="9858780" y="2187484"/>
              <a:ext cx="1087920" cy="370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0C1C97-93EC-CB3E-FA14-79D37108F4B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850140" y="2178844"/>
                <a:ext cx="110556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57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739C-49A4-AE6D-4420-E212D6BC5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3F3449-F055-2564-9727-004AB4DC99FC}"/>
              </a:ext>
            </a:extLst>
          </p:cNvPr>
          <p:cNvGrpSpPr/>
          <p:nvPr/>
        </p:nvGrpSpPr>
        <p:grpSpPr>
          <a:xfrm>
            <a:off x="1272420" y="986164"/>
            <a:ext cx="331560" cy="349560"/>
            <a:chOff x="1272420" y="986164"/>
            <a:chExt cx="3315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377C71-D82C-F1AC-ADBF-FFAAEB2E33D3}"/>
                    </a:ext>
                  </a:extLst>
                </p14:cNvPr>
                <p14:cNvContentPartPr/>
                <p14:nvPr/>
              </p14:nvContentPartPr>
              <p14:xfrm>
                <a:off x="1344060" y="1005244"/>
                <a:ext cx="259920" cy="330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377C71-D82C-F1AC-ADBF-FFAAEB2E33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5420" y="996244"/>
                  <a:ext cx="277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B05F71-649B-F69C-0749-4F83F5E6E01D}"/>
                    </a:ext>
                  </a:extLst>
                </p14:cNvPr>
                <p14:cNvContentPartPr/>
                <p14:nvPr/>
              </p14:nvContentPartPr>
              <p14:xfrm>
                <a:off x="1272420" y="986164"/>
                <a:ext cx="248040" cy="13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B05F71-649B-F69C-0749-4F83F5E6E0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3780" y="977524"/>
                  <a:ext cx="26568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727F8-7FB4-49D4-ED58-39A6AC6E6F96}"/>
                  </a:ext>
                </a:extLst>
              </p14:cNvPr>
              <p14:cNvContentPartPr/>
              <p14:nvPr/>
            </p14:nvContentPartPr>
            <p14:xfrm>
              <a:off x="2190420" y="1335364"/>
              <a:ext cx="36000" cy="1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727F8-7FB4-49D4-ED58-39A6AC6E6F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420" y="1326364"/>
                <a:ext cx="536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C4E2B-FBC4-B398-CFBE-474327BFBB45}"/>
                  </a:ext>
                </a:extLst>
              </p14:cNvPr>
              <p14:cNvContentPartPr/>
              <p14:nvPr/>
            </p14:nvContentPartPr>
            <p14:xfrm>
              <a:off x="2712780" y="1069684"/>
              <a:ext cx="217800" cy="33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C4E2B-FBC4-B398-CFBE-474327BFBB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140" y="1060684"/>
                <a:ext cx="2354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B01AA0-3F7C-7338-EF18-CE561294D9DD}"/>
                  </a:ext>
                </a:extLst>
              </p14:cNvPr>
              <p14:cNvContentPartPr/>
              <p14:nvPr/>
            </p14:nvContentPartPr>
            <p14:xfrm>
              <a:off x="3331620" y="1310884"/>
              <a:ext cx="41040" cy="8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B01AA0-3F7C-7338-EF18-CE561294D9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2620" y="1301884"/>
                <a:ext cx="58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3FD16B-0027-461B-0068-7DD84A39B85D}"/>
                  </a:ext>
                </a:extLst>
              </p14:cNvPr>
              <p14:cNvContentPartPr/>
              <p14:nvPr/>
            </p14:nvContentPartPr>
            <p14:xfrm>
              <a:off x="3659220" y="1049524"/>
              <a:ext cx="258840" cy="30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3FD16B-0027-461B-0068-7DD84A39B8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0580" y="1040884"/>
                <a:ext cx="2764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5B82AB-B40A-0DB6-2CE2-F1286F609152}"/>
                  </a:ext>
                </a:extLst>
              </p14:cNvPr>
              <p14:cNvContentPartPr/>
              <p14:nvPr/>
            </p14:nvContentPartPr>
            <p14:xfrm>
              <a:off x="4200660" y="1352644"/>
              <a:ext cx="70560" cy="9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5B82AB-B40A-0DB6-2CE2-F1286F6091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2020" y="1343644"/>
                <a:ext cx="88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B9E34D-0EB9-D921-E9D8-6E789FF187D2}"/>
                  </a:ext>
                </a:extLst>
              </p14:cNvPr>
              <p14:cNvContentPartPr/>
              <p14:nvPr/>
            </p14:nvContentPartPr>
            <p14:xfrm>
              <a:off x="4606380" y="1070404"/>
              <a:ext cx="300600" cy="24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B9E34D-0EB9-D921-E9D8-6E789FF187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7740" y="1061404"/>
                <a:ext cx="318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BCA4AC-F54A-ED93-8070-9610CE61159A}"/>
                  </a:ext>
                </a:extLst>
              </p14:cNvPr>
              <p14:cNvContentPartPr/>
              <p14:nvPr/>
            </p14:nvContentPartPr>
            <p14:xfrm>
              <a:off x="5213340" y="1328164"/>
              <a:ext cx="64440" cy="60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BCA4AC-F54A-ED93-8070-9610CE6115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04340" y="1319524"/>
                <a:ext cx="820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283678-CCA1-9AA6-5621-C19AE949AF79}"/>
                  </a:ext>
                </a:extLst>
              </p14:cNvPr>
              <p14:cNvContentPartPr/>
              <p14:nvPr/>
            </p14:nvContentPartPr>
            <p14:xfrm>
              <a:off x="5783580" y="1004164"/>
              <a:ext cx="106560" cy="25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283678-CCA1-9AA6-5621-C19AE949AF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4580" y="995524"/>
                <a:ext cx="1242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E38956-4FE0-D4F8-1D20-BFA6C9DF6298}"/>
                  </a:ext>
                </a:extLst>
              </p14:cNvPr>
              <p14:cNvContentPartPr/>
              <p14:nvPr/>
            </p14:nvContentPartPr>
            <p14:xfrm>
              <a:off x="874260" y="2233924"/>
              <a:ext cx="314640" cy="20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E38956-4FE0-D4F8-1D20-BFA6C9DF62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260" y="2224924"/>
                <a:ext cx="332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2B74A4-7220-586C-3EE6-07DCD3BC1A69}"/>
                  </a:ext>
                </a:extLst>
              </p14:cNvPr>
              <p14:cNvContentPartPr/>
              <p14:nvPr/>
            </p14:nvContentPartPr>
            <p14:xfrm>
              <a:off x="2134260" y="2117284"/>
              <a:ext cx="183600" cy="24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2B74A4-7220-586C-3EE6-07DCD3BC1A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5620" y="2108284"/>
                <a:ext cx="201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181D02-7F07-40BF-A9EC-8E18ACD33CBF}"/>
                  </a:ext>
                </a:extLst>
              </p14:cNvPr>
              <p14:cNvContentPartPr/>
              <p14:nvPr/>
            </p14:nvContentPartPr>
            <p14:xfrm>
              <a:off x="2253060" y="2096404"/>
              <a:ext cx="203400" cy="51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181D02-7F07-40BF-A9EC-8E18ACD33C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44420" y="2087404"/>
                <a:ext cx="221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B0A93D-ADE1-C7D8-8451-659C1D0271C6}"/>
                  </a:ext>
                </a:extLst>
              </p14:cNvPr>
              <p14:cNvContentPartPr/>
              <p14:nvPr/>
            </p14:nvContentPartPr>
            <p14:xfrm>
              <a:off x="2907540" y="2097844"/>
              <a:ext cx="318240" cy="245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B0A93D-ADE1-C7D8-8451-659C1D0271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8540" y="2089204"/>
                <a:ext cx="335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B145AC-9840-5AC9-DD22-0B3C42990EB5}"/>
                  </a:ext>
                </a:extLst>
              </p14:cNvPr>
              <p14:cNvContentPartPr/>
              <p14:nvPr/>
            </p14:nvContentPartPr>
            <p14:xfrm>
              <a:off x="1804140" y="2526964"/>
              <a:ext cx="63360" cy="109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B145AC-9840-5AC9-DD22-0B3C42990E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5140" y="2517964"/>
                <a:ext cx="81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90ACB8-8E0D-56B5-8BF3-6BE4918FC591}"/>
                  </a:ext>
                </a:extLst>
              </p14:cNvPr>
              <p14:cNvContentPartPr/>
              <p14:nvPr/>
            </p14:nvContentPartPr>
            <p14:xfrm>
              <a:off x="2613780" y="2421844"/>
              <a:ext cx="70560" cy="10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90ACB8-8E0D-56B5-8BF3-6BE4918FC5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5140" y="2413204"/>
                <a:ext cx="88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91F79C-F58E-DE39-4565-ACC568FE739C}"/>
                  </a:ext>
                </a:extLst>
              </p14:cNvPr>
              <p14:cNvContentPartPr/>
              <p14:nvPr/>
            </p14:nvContentPartPr>
            <p14:xfrm>
              <a:off x="3333060" y="2428324"/>
              <a:ext cx="69840" cy="67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91F79C-F58E-DE39-4565-ACC568FE73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24420" y="2419324"/>
                <a:ext cx="874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16304E-F965-147A-0C91-21BC16017104}"/>
                  </a:ext>
                </a:extLst>
              </p14:cNvPr>
              <p14:cNvContentPartPr/>
              <p14:nvPr/>
            </p14:nvContentPartPr>
            <p14:xfrm>
              <a:off x="3700980" y="1975444"/>
              <a:ext cx="266040" cy="30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16304E-F965-147A-0C91-21BC160171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2340" y="1966444"/>
                <a:ext cx="283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2F611E-7714-C734-F949-0105FED00D10}"/>
                  </a:ext>
                </a:extLst>
              </p14:cNvPr>
              <p14:cNvContentPartPr/>
              <p14:nvPr/>
            </p14:nvContentPartPr>
            <p14:xfrm>
              <a:off x="4404420" y="2060764"/>
              <a:ext cx="667080" cy="390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2F611E-7714-C734-F949-0105FED00D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5420" y="2051764"/>
                <a:ext cx="6847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79B35A-4B1B-780C-C61B-78BD022580C3}"/>
                  </a:ext>
                </a:extLst>
              </p14:cNvPr>
              <p14:cNvContentPartPr/>
              <p14:nvPr/>
            </p14:nvContentPartPr>
            <p14:xfrm>
              <a:off x="4090500" y="2395924"/>
              <a:ext cx="113400" cy="109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79B35A-4B1B-780C-C61B-78BD022580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1500" y="2386924"/>
                <a:ext cx="131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773D7B-67A3-F70A-FA5F-59E22128C2A0}"/>
                  </a:ext>
                </a:extLst>
              </p14:cNvPr>
              <p14:cNvContentPartPr/>
              <p14:nvPr/>
            </p14:nvContentPartPr>
            <p14:xfrm>
              <a:off x="1930860" y="2052484"/>
              <a:ext cx="74520" cy="550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773D7B-67A3-F70A-FA5F-59E22128C2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22220" y="2043484"/>
                <a:ext cx="921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830CC3-5FE6-5C3B-B461-AF2C3B603B9F}"/>
                  </a:ext>
                </a:extLst>
              </p14:cNvPr>
              <p14:cNvContentPartPr/>
              <p14:nvPr/>
            </p14:nvContentPartPr>
            <p14:xfrm>
              <a:off x="1877220" y="2719204"/>
              <a:ext cx="3597120" cy="86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830CC3-5FE6-5C3B-B461-AF2C3B603B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68220" y="2710204"/>
                <a:ext cx="3614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1084E44-0EEB-2845-4C67-DF3AD497B793}"/>
                  </a:ext>
                </a:extLst>
              </p14:cNvPr>
              <p14:cNvContentPartPr/>
              <p14:nvPr/>
            </p14:nvContentPartPr>
            <p14:xfrm>
              <a:off x="1746900" y="1925764"/>
              <a:ext cx="3386880" cy="636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1084E44-0EEB-2845-4C67-DF3AD497B7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7900" y="1916764"/>
                <a:ext cx="340452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5941D94-E395-B119-4624-46B068C872F3}"/>
                  </a:ext>
                </a:extLst>
              </p14:cNvPr>
              <p14:cNvContentPartPr/>
              <p14:nvPr/>
            </p14:nvContentPartPr>
            <p14:xfrm>
              <a:off x="1384020" y="3495724"/>
              <a:ext cx="76320" cy="365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5941D94-E395-B119-4624-46B068C872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75380" y="3486724"/>
                <a:ext cx="93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DA391E-7BEE-7DA5-A91A-EDEBE95250FC}"/>
                  </a:ext>
                </a:extLst>
              </p14:cNvPr>
              <p14:cNvContentPartPr/>
              <p14:nvPr/>
            </p14:nvContentPartPr>
            <p14:xfrm>
              <a:off x="2286540" y="3513724"/>
              <a:ext cx="503640" cy="260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DA391E-7BEE-7DA5-A91A-EDEBE95250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77900" y="3504724"/>
                <a:ext cx="521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3384265-B5F9-6588-07C1-0B23343B527E}"/>
                  </a:ext>
                </a:extLst>
              </p14:cNvPr>
              <p14:cNvContentPartPr/>
              <p14:nvPr/>
            </p14:nvContentPartPr>
            <p14:xfrm>
              <a:off x="1473660" y="5025364"/>
              <a:ext cx="118800" cy="37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3384265-B5F9-6588-07C1-0B23343B52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64660" y="5016364"/>
                <a:ext cx="1364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FCFA87-90E8-BF5F-7A8C-782F68D69A94}"/>
                  </a:ext>
                </a:extLst>
              </p14:cNvPr>
              <p14:cNvContentPartPr/>
              <p14:nvPr/>
            </p14:nvContentPartPr>
            <p14:xfrm>
              <a:off x="2702340" y="4963804"/>
              <a:ext cx="550080" cy="319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FCFA87-90E8-BF5F-7A8C-782F68D69A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3340" y="4954804"/>
                <a:ext cx="567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957352-7DB0-DC97-ABAA-57233E5899FC}"/>
                  </a:ext>
                </a:extLst>
              </p14:cNvPr>
              <p14:cNvContentPartPr/>
              <p14:nvPr/>
            </p14:nvContentPartPr>
            <p14:xfrm>
              <a:off x="4184820" y="4897204"/>
              <a:ext cx="344520" cy="329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957352-7DB0-DC97-ABAA-57233E5899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6180" y="4888564"/>
                <a:ext cx="36216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B3FBD30-D05E-8350-3E91-A5C72D9F31B1}"/>
              </a:ext>
            </a:extLst>
          </p:cNvPr>
          <p:cNvGrpSpPr/>
          <p:nvPr/>
        </p:nvGrpSpPr>
        <p:grpSpPr>
          <a:xfrm>
            <a:off x="5132700" y="4652044"/>
            <a:ext cx="2054520" cy="666720"/>
            <a:chOff x="5132700" y="4652044"/>
            <a:chExt cx="205452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2AD675-26C1-58FB-FE21-D628D7FB38BA}"/>
                    </a:ext>
                  </a:extLst>
                </p14:cNvPr>
                <p14:cNvContentPartPr/>
                <p14:nvPr/>
              </p14:nvContentPartPr>
              <p14:xfrm>
                <a:off x="5408820" y="4783444"/>
                <a:ext cx="31680" cy="7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2AD675-26C1-58FB-FE21-D628D7FB38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99820" y="4774804"/>
                  <a:ext cx="49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E17B28-93B2-6615-C7D1-37E4BB3CA98D}"/>
                    </a:ext>
                  </a:extLst>
                </p14:cNvPr>
                <p14:cNvContentPartPr/>
                <p14:nvPr/>
              </p14:nvContentPartPr>
              <p14:xfrm>
                <a:off x="5562540" y="4783084"/>
                <a:ext cx="195120" cy="335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E17B28-93B2-6615-C7D1-37E4BB3CA9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3900" y="4774444"/>
                  <a:ext cx="212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7B7B39-0E75-4A79-5303-D7501A18FFBD}"/>
                    </a:ext>
                  </a:extLst>
                </p14:cNvPr>
                <p14:cNvContentPartPr/>
                <p14:nvPr/>
              </p14:nvContentPartPr>
              <p14:xfrm>
                <a:off x="5665140" y="4769044"/>
                <a:ext cx="217080" cy="5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7B7B39-0E75-4A79-5303-D7501A18FF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6140" y="4760404"/>
                  <a:ext cx="234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353A2C-8C61-78F6-72B4-788C5065A311}"/>
                    </a:ext>
                  </a:extLst>
                </p14:cNvPr>
                <p14:cNvContentPartPr/>
                <p14:nvPr/>
              </p14:nvContentPartPr>
              <p14:xfrm>
                <a:off x="6571260" y="4788484"/>
                <a:ext cx="255600" cy="523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353A2C-8C61-78F6-72B4-788C5065A3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62260" y="4779484"/>
                  <a:ext cx="2732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81EC61-4942-F5F4-7866-1396691344E5}"/>
                    </a:ext>
                  </a:extLst>
                </p14:cNvPr>
                <p14:cNvContentPartPr/>
                <p14:nvPr/>
              </p14:nvContentPartPr>
              <p14:xfrm>
                <a:off x="5264100" y="4815484"/>
                <a:ext cx="46440" cy="496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81EC61-4942-F5F4-7866-1396691344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55460" y="4806484"/>
                  <a:ext cx="640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10CE62-CC2C-430D-9B99-263C39066144}"/>
                    </a:ext>
                  </a:extLst>
                </p14:cNvPr>
                <p14:cNvContentPartPr/>
                <p14:nvPr/>
              </p14:nvContentPartPr>
              <p14:xfrm>
                <a:off x="5132700" y="4652044"/>
                <a:ext cx="2054520" cy="66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10CE62-CC2C-430D-9B99-263C390661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3700" y="4643044"/>
                  <a:ext cx="2072160" cy="68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CBD52A-F94D-2881-6E43-7FBB6DD725C1}"/>
                  </a:ext>
                </a:extLst>
              </p14:cNvPr>
              <p14:cNvContentPartPr/>
              <p14:nvPr/>
            </p14:nvContentPartPr>
            <p14:xfrm>
              <a:off x="1490220" y="6025804"/>
              <a:ext cx="164520" cy="381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CBD52A-F94D-2881-6E43-7FBB6DD725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81580" y="6016804"/>
                <a:ext cx="1821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F6008DC-61F1-EDE5-4133-37DEA64D6159}"/>
                  </a:ext>
                </a:extLst>
              </p14:cNvPr>
              <p14:cNvContentPartPr/>
              <p14:nvPr/>
            </p14:nvContentPartPr>
            <p14:xfrm>
              <a:off x="2894580" y="6049204"/>
              <a:ext cx="511200" cy="306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F6008DC-61F1-EDE5-4133-37DEA64D61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85580" y="6040204"/>
                <a:ext cx="528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F742A4-554F-8D66-837E-1069597B8AF5}"/>
                  </a:ext>
                </a:extLst>
              </p14:cNvPr>
              <p14:cNvContentPartPr/>
              <p14:nvPr/>
            </p14:nvContentPartPr>
            <p14:xfrm>
              <a:off x="4463100" y="5972884"/>
              <a:ext cx="285120" cy="333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F742A4-554F-8D66-837E-1069597B8AF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54100" y="5963884"/>
                <a:ext cx="30276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6A96E6C-8088-9DE7-E95B-036DE11208E9}"/>
              </a:ext>
            </a:extLst>
          </p:cNvPr>
          <p:cNvGrpSpPr/>
          <p:nvPr/>
        </p:nvGrpSpPr>
        <p:grpSpPr>
          <a:xfrm>
            <a:off x="5740380" y="5853004"/>
            <a:ext cx="1535040" cy="590400"/>
            <a:chOff x="5740380" y="5853004"/>
            <a:chExt cx="153504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4A291F-5762-2F27-365B-A3984B72F75A}"/>
                    </a:ext>
                  </a:extLst>
                </p14:cNvPr>
                <p14:cNvContentPartPr/>
                <p14:nvPr/>
              </p14:nvContentPartPr>
              <p14:xfrm>
                <a:off x="5740380" y="5979004"/>
                <a:ext cx="280080" cy="29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4A291F-5762-2F27-365B-A3984B72F7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31380" y="5970004"/>
                  <a:ext cx="297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E5DDF1-2242-552E-CEA8-95C4B7F51E57}"/>
                    </a:ext>
                  </a:extLst>
                </p14:cNvPr>
                <p14:cNvContentPartPr/>
                <p14:nvPr/>
              </p14:nvContentPartPr>
              <p14:xfrm>
                <a:off x="6548580" y="5973604"/>
                <a:ext cx="201600" cy="37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E5DDF1-2242-552E-CEA8-95C4B7F51E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39580" y="5964604"/>
                  <a:ext cx="219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95DBC4-4B67-82CC-9FB6-1C0885466F2B}"/>
                    </a:ext>
                  </a:extLst>
                </p14:cNvPr>
                <p14:cNvContentPartPr/>
                <p14:nvPr/>
              </p14:nvContentPartPr>
              <p14:xfrm>
                <a:off x="6525540" y="5913484"/>
                <a:ext cx="441360" cy="187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95DBC4-4B67-82CC-9FB6-1C0885466F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6900" y="5904484"/>
                  <a:ext cx="459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39CD65-BFFB-A85C-1A50-04A249DE4220}"/>
                    </a:ext>
                  </a:extLst>
                </p14:cNvPr>
                <p14:cNvContentPartPr/>
                <p14:nvPr/>
              </p14:nvContentPartPr>
              <p14:xfrm>
                <a:off x="6451020" y="5853004"/>
                <a:ext cx="55440" cy="477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39CD65-BFFB-A85C-1A50-04A249DE42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2020" y="5844364"/>
                  <a:ext cx="73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F9B75A-03FA-099A-D3B3-553EB2FDCF68}"/>
                    </a:ext>
                  </a:extLst>
                </p14:cNvPr>
                <p14:cNvContentPartPr/>
                <p14:nvPr/>
              </p14:nvContentPartPr>
              <p14:xfrm>
                <a:off x="6299820" y="5889004"/>
                <a:ext cx="975600" cy="554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F9B75A-03FA-099A-D3B3-553EB2FDCF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90820" y="5880004"/>
                  <a:ext cx="993240" cy="57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34D14A-97E4-0236-4944-381732BFD5ED}"/>
              </a:ext>
            </a:extLst>
          </p:cNvPr>
          <p:cNvGrpSpPr/>
          <p:nvPr/>
        </p:nvGrpSpPr>
        <p:grpSpPr>
          <a:xfrm>
            <a:off x="571140" y="2087404"/>
            <a:ext cx="986040" cy="4338720"/>
            <a:chOff x="571140" y="2087404"/>
            <a:chExt cx="986040" cy="43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235409-F576-B817-2547-B8BC59A0817C}"/>
                    </a:ext>
                  </a:extLst>
                </p14:cNvPr>
                <p14:cNvContentPartPr/>
                <p14:nvPr/>
              </p14:nvContentPartPr>
              <p14:xfrm>
                <a:off x="1344780" y="2087404"/>
                <a:ext cx="167040" cy="36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235409-F576-B817-2547-B8BC59A081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5780" y="2078764"/>
                  <a:ext cx="184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393D8C-B652-9398-AD59-AE7B668EC835}"/>
                    </a:ext>
                  </a:extLst>
                </p14:cNvPr>
                <p14:cNvContentPartPr/>
                <p14:nvPr/>
              </p14:nvContentPartPr>
              <p14:xfrm>
                <a:off x="1314180" y="2461084"/>
                <a:ext cx="243000" cy="4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393D8C-B652-9398-AD59-AE7B668EC8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05540" y="2452444"/>
                  <a:ext cx="26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A01546-2581-4386-6831-42A26E5CEA87}"/>
                    </a:ext>
                  </a:extLst>
                </p14:cNvPr>
                <p14:cNvContentPartPr/>
                <p14:nvPr/>
              </p14:nvContentPartPr>
              <p14:xfrm>
                <a:off x="571140" y="2419324"/>
                <a:ext cx="899640" cy="400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A01546-2581-4386-6831-42A26E5CEA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140" y="2410324"/>
                  <a:ext cx="917280" cy="402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61BC1C-9FDF-47D3-7FB5-4C6331C6DDA9}"/>
              </a:ext>
            </a:extLst>
          </p:cNvPr>
          <p:cNvGrpSpPr/>
          <p:nvPr/>
        </p:nvGrpSpPr>
        <p:grpSpPr>
          <a:xfrm>
            <a:off x="3398220" y="3040324"/>
            <a:ext cx="3475080" cy="1016280"/>
            <a:chOff x="3398220" y="3040324"/>
            <a:chExt cx="347508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A56440-842F-416A-926C-0B45591FBC13}"/>
                    </a:ext>
                  </a:extLst>
                </p14:cNvPr>
                <p14:cNvContentPartPr/>
                <p14:nvPr/>
              </p14:nvContentPartPr>
              <p14:xfrm>
                <a:off x="3545460" y="3387004"/>
                <a:ext cx="142920" cy="282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A56440-842F-416A-926C-0B45591FBC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36820" y="3378004"/>
                  <a:ext cx="160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C42D36-21B9-5232-2A77-8D46106394BF}"/>
                    </a:ext>
                  </a:extLst>
                </p14:cNvPr>
                <p14:cNvContentPartPr/>
                <p14:nvPr/>
              </p14:nvContentPartPr>
              <p14:xfrm>
                <a:off x="3567420" y="3349204"/>
                <a:ext cx="243720" cy="64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C42D36-21B9-5232-2A77-8D46106394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8780" y="3340564"/>
                  <a:ext cx="261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E12A67-E72A-E8EF-9EB7-32840814045D}"/>
                    </a:ext>
                  </a:extLst>
                </p14:cNvPr>
                <p14:cNvContentPartPr/>
                <p14:nvPr/>
              </p14:nvContentPartPr>
              <p14:xfrm>
                <a:off x="4665420" y="3287644"/>
                <a:ext cx="195120" cy="38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E12A67-E72A-E8EF-9EB7-3284081404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6420" y="3278644"/>
                  <a:ext cx="212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F375C2-454C-C78A-3A02-090110931B05}"/>
                    </a:ext>
                  </a:extLst>
                </p14:cNvPr>
                <p14:cNvContentPartPr/>
                <p14:nvPr/>
              </p14:nvContentPartPr>
              <p14:xfrm>
                <a:off x="5049540" y="3341644"/>
                <a:ext cx="429480" cy="36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F375C2-454C-C78A-3A02-090110931B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40900" y="3333004"/>
                  <a:ext cx="44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FA3112-89C9-39A2-EC03-1C1E86D20567}"/>
                    </a:ext>
                  </a:extLst>
                </p14:cNvPr>
                <p14:cNvContentPartPr/>
                <p14:nvPr/>
              </p14:nvContentPartPr>
              <p14:xfrm>
                <a:off x="3461940" y="3168124"/>
                <a:ext cx="2299320" cy="74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FA3112-89C9-39A2-EC03-1C1E86D20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53300" y="3159484"/>
                  <a:ext cx="231696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8E8FC2-9C4F-5614-1C4E-A23E6D3C3EEC}"/>
                    </a:ext>
                  </a:extLst>
                </p14:cNvPr>
                <p14:cNvContentPartPr/>
                <p14:nvPr/>
              </p14:nvContentPartPr>
              <p14:xfrm>
                <a:off x="3398220" y="3292324"/>
                <a:ext cx="164160" cy="710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8E8FC2-9C4F-5614-1C4E-A23E6D3C3E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89580" y="3283684"/>
                  <a:ext cx="18180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3B4C43-E36F-8073-AAE0-C0095BC11477}"/>
                    </a:ext>
                  </a:extLst>
                </p14:cNvPr>
                <p14:cNvContentPartPr/>
                <p14:nvPr/>
              </p14:nvContentPartPr>
              <p14:xfrm>
                <a:off x="3529980" y="3861124"/>
                <a:ext cx="2184120" cy="19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3B4C43-E36F-8073-AAE0-C0095BC114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21340" y="3852124"/>
                  <a:ext cx="2201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277955-0142-93EC-0E83-BB76B2835CFA}"/>
                    </a:ext>
                  </a:extLst>
                </p14:cNvPr>
                <p14:cNvContentPartPr/>
                <p14:nvPr/>
              </p14:nvContentPartPr>
              <p14:xfrm>
                <a:off x="6314220" y="3163444"/>
                <a:ext cx="184320" cy="45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277955-0142-93EC-0E83-BB76B2835C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05580" y="3154804"/>
                  <a:ext cx="2019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B3E8A6-CA20-F995-2EBC-4D17FC97DF39}"/>
                    </a:ext>
                  </a:extLst>
                </p14:cNvPr>
                <p14:cNvContentPartPr/>
                <p14:nvPr/>
              </p14:nvContentPartPr>
              <p14:xfrm>
                <a:off x="6341580" y="3164164"/>
                <a:ext cx="143280" cy="83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B3E8A6-CA20-F995-2EBC-4D17FC97DF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2580" y="3155524"/>
                  <a:ext cx="160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E0FF69-310F-6EC3-02F3-54270327AA83}"/>
                    </a:ext>
                  </a:extLst>
                </p14:cNvPr>
                <p14:cNvContentPartPr/>
                <p14:nvPr/>
              </p14:nvContentPartPr>
              <p14:xfrm>
                <a:off x="6030180" y="3040324"/>
                <a:ext cx="720000" cy="69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E0FF69-310F-6EC3-02F3-54270327AA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1540" y="3031324"/>
                  <a:ext cx="7376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5274F-CA7C-1C9D-6A2B-5ABEF89909C7}"/>
                    </a:ext>
                  </a:extLst>
                </p14:cNvPr>
                <p14:cNvContentPartPr/>
                <p14:nvPr/>
              </p14:nvContentPartPr>
              <p14:xfrm>
                <a:off x="6265980" y="3597604"/>
                <a:ext cx="587880" cy="227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5274F-CA7C-1C9D-6A2B-5ABEF89909C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7340" y="3588604"/>
                  <a:ext cx="605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875469-234B-EE71-EC67-CA395D53B60A}"/>
                    </a:ext>
                  </a:extLst>
                </p14:cNvPr>
                <p14:cNvContentPartPr/>
                <p14:nvPr/>
              </p14:nvContentPartPr>
              <p14:xfrm>
                <a:off x="6404220" y="3718204"/>
                <a:ext cx="469080" cy="204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875469-234B-EE71-EC67-CA395D53B6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95580" y="3709564"/>
                  <a:ext cx="486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8D284F7-86A9-26A5-72EC-A324842E3FFB}"/>
              </a:ext>
            </a:extLst>
          </p:cNvPr>
          <p:cNvGrpSpPr/>
          <p:nvPr/>
        </p:nvGrpSpPr>
        <p:grpSpPr>
          <a:xfrm>
            <a:off x="8076060" y="2003524"/>
            <a:ext cx="2818440" cy="675360"/>
            <a:chOff x="8076060" y="2003524"/>
            <a:chExt cx="281844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317687-8683-2BF7-BBE9-66B89243A8CB}"/>
                    </a:ext>
                  </a:extLst>
                </p14:cNvPr>
                <p14:cNvContentPartPr/>
                <p14:nvPr/>
              </p14:nvContentPartPr>
              <p14:xfrm>
                <a:off x="8076060" y="2144284"/>
                <a:ext cx="646560" cy="534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317687-8683-2BF7-BBE9-66B89243A8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67420" y="2135644"/>
                  <a:ext cx="6642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0CB290-AD7D-FA77-C728-C377FC02A245}"/>
                    </a:ext>
                  </a:extLst>
                </p14:cNvPr>
                <p14:cNvContentPartPr/>
                <p14:nvPr/>
              </p14:nvContentPartPr>
              <p14:xfrm>
                <a:off x="8676900" y="2130964"/>
                <a:ext cx="649080" cy="22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0CB290-AD7D-FA77-C728-C377FC02A2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67900" y="2122324"/>
                  <a:ext cx="666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732DE5-E4EC-437F-ECF9-402F7129FB35}"/>
                    </a:ext>
                  </a:extLst>
                </p14:cNvPr>
                <p14:cNvContentPartPr/>
                <p14:nvPr/>
              </p14:nvContentPartPr>
              <p14:xfrm>
                <a:off x="9752940" y="2003524"/>
                <a:ext cx="569160" cy="28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732DE5-E4EC-437F-ECF9-402F7129FB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43940" y="1994524"/>
                  <a:ext cx="586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72E566-ED15-33AC-15AB-93E0A2A3771B}"/>
                    </a:ext>
                  </a:extLst>
                </p14:cNvPr>
                <p14:cNvContentPartPr/>
                <p14:nvPr/>
              </p14:nvContentPartPr>
              <p14:xfrm>
                <a:off x="10377540" y="2044204"/>
                <a:ext cx="27360" cy="191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72E566-ED15-33AC-15AB-93E0A2A377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68540" y="203520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34D893-C1BE-1AC3-5FBF-0817A797596A}"/>
                    </a:ext>
                  </a:extLst>
                </p14:cNvPr>
                <p14:cNvContentPartPr/>
                <p14:nvPr/>
              </p14:nvContentPartPr>
              <p14:xfrm>
                <a:off x="10378260" y="2138884"/>
                <a:ext cx="516240" cy="9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34D893-C1BE-1AC3-5FBF-0817A79759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69260" y="2130244"/>
                  <a:ext cx="53388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60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28721-0F92-C2FE-D6DC-ECEC8827A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A67A99-33A9-15AD-F69D-077C72CEA53B}"/>
              </a:ext>
            </a:extLst>
          </p:cNvPr>
          <p:cNvGrpSpPr/>
          <p:nvPr/>
        </p:nvGrpSpPr>
        <p:grpSpPr>
          <a:xfrm>
            <a:off x="2039940" y="1059604"/>
            <a:ext cx="255240" cy="331560"/>
            <a:chOff x="2039940" y="1059604"/>
            <a:chExt cx="2552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CB87058-83CE-DD5D-11AD-A4566072B635}"/>
                    </a:ext>
                  </a:extLst>
                </p14:cNvPr>
                <p14:cNvContentPartPr/>
                <p14:nvPr/>
              </p14:nvContentPartPr>
              <p14:xfrm>
                <a:off x="2139660" y="1059604"/>
                <a:ext cx="155520" cy="331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CB87058-83CE-DD5D-11AD-A4566072B6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1020" y="1050964"/>
                  <a:ext cx="1731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25B494-5F56-6204-E7BB-0192E7B8ECBC}"/>
                    </a:ext>
                  </a:extLst>
                </p14:cNvPr>
                <p14:cNvContentPartPr/>
                <p14:nvPr/>
              </p14:nvContentPartPr>
              <p14:xfrm>
                <a:off x="2039940" y="1125844"/>
                <a:ext cx="232560" cy="18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25B494-5F56-6204-E7BB-0192E7B8E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0940" y="1116844"/>
                  <a:ext cx="2502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60107-E51F-EECF-0E36-B494483A2553}"/>
                  </a:ext>
                </a:extLst>
              </p14:cNvPr>
              <p14:cNvContentPartPr/>
              <p14:nvPr/>
            </p14:nvContentPartPr>
            <p14:xfrm>
              <a:off x="3338820" y="1148164"/>
              <a:ext cx="220320" cy="33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60107-E51F-EECF-0E36-B494483A25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0180" y="1139164"/>
                <a:ext cx="2379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4B55D2-B358-8B96-EBA6-1E47F2CFDA49}"/>
                  </a:ext>
                </a:extLst>
              </p14:cNvPr>
              <p14:cNvContentPartPr/>
              <p14:nvPr/>
            </p14:nvContentPartPr>
            <p14:xfrm>
              <a:off x="4815540" y="1144204"/>
              <a:ext cx="266760" cy="34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4B55D2-B358-8B96-EBA6-1E47F2CFDA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6540" y="1135564"/>
                <a:ext cx="284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6DF9BA-AD37-010E-66E3-D8288C1F2C36}"/>
                  </a:ext>
                </a:extLst>
              </p14:cNvPr>
              <p14:cNvContentPartPr/>
              <p14:nvPr/>
            </p14:nvContentPartPr>
            <p14:xfrm>
              <a:off x="6166980" y="1180924"/>
              <a:ext cx="558720" cy="28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6DF9BA-AD37-010E-66E3-D8288C1F2C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8340" y="1171924"/>
                <a:ext cx="576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0145FE-9EF9-A666-9796-9D71EA33D813}"/>
                  </a:ext>
                </a:extLst>
              </p14:cNvPr>
              <p14:cNvContentPartPr/>
              <p14:nvPr/>
            </p14:nvContentPartPr>
            <p14:xfrm>
              <a:off x="7425900" y="1114684"/>
              <a:ext cx="30240" cy="3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0145FE-9EF9-A666-9796-9D71EA33D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7260" y="1105684"/>
                <a:ext cx="47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230C99-C765-BF29-99C3-93B6DC9B6808}"/>
                  </a:ext>
                </a:extLst>
              </p14:cNvPr>
              <p14:cNvContentPartPr/>
              <p14:nvPr/>
            </p14:nvContentPartPr>
            <p14:xfrm>
              <a:off x="1791540" y="978244"/>
              <a:ext cx="49320" cy="64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230C99-C765-BF29-99C3-93B6DC9B68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2540" y="969604"/>
                <a:ext cx="669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AF80ED-8D94-8C77-EAB3-2F1085A4D00D}"/>
                  </a:ext>
                </a:extLst>
              </p14:cNvPr>
              <p14:cNvContentPartPr/>
              <p14:nvPr/>
            </p14:nvContentPartPr>
            <p14:xfrm>
              <a:off x="1778220" y="992284"/>
              <a:ext cx="2219760" cy="689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AF80ED-8D94-8C77-EAB3-2F1085A4D0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9220" y="983644"/>
                <a:ext cx="22374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CBD6D0-F973-0D2A-BD82-6ED2304E8CEC}"/>
                  </a:ext>
                </a:extLst>
              </p14:cNvPr>
              <p14:cNvContentPartPr/>
              <p14:nvPr/>
            </p14:nvContentPartPr>
            <p14:xfrm>
              <a:off x="4658580" y="1030444"/>
              <a:ext cx="33840" cy="612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CBD6D0-F973-0D2A-BD82-6ED2304E8C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9940" y="1021444"/>
                <a:ext cx="514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607A5A-DF0C-1D78-904D-2D2A00AE2BD1}"/>
                  </a:ext>
                </a:extLst>
              </p14:cNvPr>
              <p14:cNvContentPartPr/>
              <p14:nvPr/>
            </p14:nvContentPartPr>
            <p14:xfrm>
              <a:off x="4637737" y="1026192"/>
              <a:ext cx="3319126" cy="5528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607A5A-DF0C-1D78-904D-2D2A00AE2B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8737" y="1017194"/>
                <a:ext cx="3336766" cy="5704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84A0A3A-4DF5-5C73-1B6B-C8806FE75929}"/>
              </a:ext>
            </a:extLst>
          </p:cNvPr>
          <p:cNvGrpSpPr/>
          <p:nvPr/>
        </p:nvGrpSpPr>
        <p:grpSpPr>
          <a:xfrm>
            <a:off x="2389500" y="2558644"/>
            <a:ext cx="894600" cy="385920"/>
            <a:chOff x="2389500" y="2558644"/>
            <a:chExt cx="89460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A82DF3-B4F1-6AF1-7B74-2D8B0B4FFF8C}"/>
                    </a:ext>
                  </a:extLst>
                </p14:cNvPr>
                <p14:cNvContentPartPr/>
                <p14:nvPr/>
              </p14:nvContentPartPr>
              <p14:xfrm>
                <a:off x="2389500" y="2558644"/>
                <a:ext cx="100440" cy="38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A82DF3-B4F1-6AF1-7B74-2D8B0B4FFF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0860" y="2549644"/>
                  <a:ext cx="1180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5415DB-FF2B-75D5-61A1-F756DFF4616E}"/>
                    </a:ext>
                  </a:extLst>
                </p14:cNvPr>
                <p14:cNvContentPartPr/>
                <p14:nvPr/>
              </p14:nvContentPartPr>
              <p14:xfrm>
                <a:off x="2780820" y="2795164"/>
                <a:ext cx="122760" cy="12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5415DB-FF2B-75D5-61A1-F756DFF461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2180" y="2786524"/>
                  <a:ext cx="140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95FAD5-C6AF-E5DC-6D70-DC3FF5B39972}"/>
                    </a:ext>
                  </a:extLst>
                </p14:cNvPr>
                <p14:cNvContentPartPr/>
                <p14:nvPr/>
              </p14:nvContentPartPr>
              <p14:xfrm>
                <a:off x="3096540" y="2647924"/>
                <a:ext cx="168840" cy="26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95FAD5-C6AF-E5DC-6D70-DC3FF5B399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540" y="2639284"/>
                  <a:ext cx="186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734A00-DEE0-2816-E666-F83C63F28B63}"/>
                    </a:ext>
                  </a:extLst>
                </p14:cNvPr>
                <p14:cNvContentPartPr/>
                <p14:nvPr/>
              </p14:nvContentPartPr>
              <p14:xfrm>
                <a:off x="3163500" y="2628844"/>
                <a:ext cx="120600" cy="5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734A00-DEE0-2816-E666-F83C63F28B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4860" y="2620204"/>
                  <a:ext cx="13824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CFB1B1-6E6E-8A69-6787-CE50D6048201}"/>
                  </a:ext>
                </a:extLst>
              </p14:cNvPr>
              <p14:cNvContentPartPr/>
              <p14:nvPr/>
            </p14:nvContentPartPr>
            <p14:xfrm>
              <a:off x="2243340" y="2499244"/>
              <a:ext cx="1315800" cy="63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CFB1B1-6E6E-8A69-6787-CE50D60482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4700" y="2490604"/>
                <a:ext cx="13334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77A07B-EC0A-3ED8-2F29-8F6CB28629C2}"/>
                  </a:ext>
                </a:extLst>
              </p14:cNvPr>
              <p14:cNvContentPartPr/>
              <p14:nvPr/>
            </p14:nvContentPartPr>
            <p14:xfrm>
              <a:off x="4622940" y="2523004"/>
              <a:ext cx="34560" cy="322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77A07B-EC0A-3ED8-2F29-8F6CB28629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4300" y="2514364"/>
                <a:ext cx="522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866A9F-4D69-19CA-998E-9804271CC0BB}"/>
                  </a:ext>
                </a:extLst>
              </p14:cNvPr>
              <p14:cNvContentPartPr/>
              <p14:nvPr/>
            </p14:nvContentPartPr>
            <p14:xfrm>
              <a:off x="5817060" y="2585284"/>
              <a:ext cx="388800" cy="256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866A9F-4D69-19CA-998E-9804271CC0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8060" y="2576644"/>
                <a:ext cx="4064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6092C7-B2CE-2185-1C70-7F4744EA91A0}"/>
                  </a:ext>
                </a:extLst>
              </p14:cNvPr>
              <p14:cNvContentPartPr/>
              <p14:nvPr/>
            </p14:nvContentPartPr>
            <p14:xfrm>
              <a:off x="6991380" y="2584564"/>
              <a:ext cx="528480" cy="28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6092C7-B2CE-2185-1C70-7F4744EA91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2740" y="2575924"/>
                <a:ext cx="5461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9CF6F5D-F87F-285D-45DC-27A03845BF5F}"/>
                  </a:ext>
                </a:extLst>
              </p14:cNvPr>
              <p14:cNvContentPartPr/>
              <p14:nvPr/>
            </p14:nvContentPartPr>
            <p14:xfrm>
              <a:off x="4402980" y="2412844"/>
              <a:ext cx="3512880" cy="68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9CF6F5D-F87F-285D-45DC-27A03845BF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3980" y="2404204"/>
                <a:ext cx="353052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A8B19C-9DE3-E500-27BF-78286E92CC47}"/>
                  </a:ext>
                </a:extLst>
              </p14:cNvPr>
              <p14:cNvContentPartPr/>
              <p14:nvPr/>
            </p14:nvContentPartPr>
            <p14:xfrm>
              <a:off x="2703780" y="3880924"/>
              <a:ext cx="77760" cy="370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A8B19C-9DE3-E500-27BF-78286E92CC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95140" y="3872284"/>
                <a:ext cx="954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BF8439-1AFA-67AA-091D-61CFE00A9DEE}"/>
                  </a:ext>
                </a:extLst>
              </p14:cNvPr>
              <p14:cNvContentPartPr/>
              <p14:nvPr/>
            </p14:nvContentPartPr>
            <p14:xfrm>
              <a:off x="3514860" y="3873364"/>
              <a:ext cx="379800" cy="303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BF8439-1AFA-67AA-091D-61CFE00A9D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05860" y="3864364"/>
                <a:ext cx="397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9BAF4F-A275-CC67-AAC1-E0E250390FEA}"/>
                  </a:ext>
                </a:extLst>
              </p14:cNvPr>
              <p14:cNvContentPartPr/>
              <p14:nvPr/>
            </p14:nvContentPartPr>
            <p14:xfrm>
              <a:off x="5139900" y="3830884"/>
              <a:ext cx="244440" cy="3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9BAF4F-A275-CC67-AAC1-E0E250390F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1260" y="3822244"/>
                <a:ext cx="262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ABF4F9-1D3A-1B9F-CE56-CD2ACE1756DC}"/>
                  </a:ext>
                </a:extLst>
              </p14:cNvPr>
              <p14:cNvContentPartPr/>
              <p14:nvPr/>
            </p14:nvContentPartPr>
            <p14:xfrm>
              <a:off x="6515460" y="3840964"/>
              <a:ext cx="286920" cy="413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ABF4F9-1D3A-1B9F-CE56-CD2ACE1756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06820" y="3832324"/>
                <a:ext cx="304560" cy="43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7148EA6-CBF1-8DD4-6FEC-4C5401F0B2D8}"/>
              </a:ext>
            </a:extLst>
          </p:cNvPr>
          <p:cNvGrpSpPr/>
          <p:nvPr/>
        </p:nvGrpSpPr>
        <p:grpSpPr>
          <a:xfrm>
            <a:off x="7471620" y="3792364"/>
            <a:ext cx="431640" cy="380520"/>
            <a:chOff x="7471620" y="3792364"/>
            <a:chExt cx="4316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F084D8-0400-9DA0-A6D1-6C079A18991D}"/>
                    </a:ext>
                  </a:extLst>
                </p14:cNvPr>
                <p14:cNvContentPartPr/>
                <p14:nvPr/>
              </p14:nvContentPartPr>
              <p14:xfrm>
                <a:off x="7471620" y="3812524"/>
                <a:ext cx="169200" cy="36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F084D8-0400-9DA0-A6D1-6C079A1899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2620" y="3803524"/>
                  <a:ext cx="1868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7A0628-AD12-BC2E-0F91-703A5D3561F4}"/>
                    </a:ext>
                  </a:extLst>
                </p14:cNvPr>
                <p14:cNvContentPartPr/>
                <p14:nvPr/>
              </p14:nvContentPartPr>
              <p14:xfrm>
                <a:off x="7484220" y="3792364"/>
                <a:ext cx="419040" cy="1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7A0628-AD12-BC2E-0F91-703A5D3561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75220" y="3783364"/>
                  <a:ext cx="43668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81FF955-3459-16E6-166C-83C3C7DD22FF}"/>
                  </a:ext>
                </a:extLst>
              </p14:cNvPr>
              <p14:cNvContentPartPr/>
              <p14:nvPr/>
            </p14:nvContentPartPr>
            <p14:xfrm>
              <a:off x="2511180" y="3610564"/>
              <a:ext cx="5635440" cy="903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81FF955-3459-16E6-166C-83C3C7DD22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02180" y="3601564"/>
                <a:ext cx="5653080" cy="9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D4B54-7999-1957-BBDE-A148131A687A}"/>
              </a:ext>
            </a:extLst>
          </p:cNvPr>
          <p:cNvGrpSpPr/>
          <p:nvPr/>
        </p:nvGrpSpPr>
        <p:grpSpPr>
          <a:xfrm>
            <a:off x="8191980" y="2145364"/>
            <a:ext cx="973800" cy="828000"/>
            <a:chOff x="8191980" y="2145364"/>
            <a:chExt cx="97380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0E01E7-ED83-5D57-B278-52BE85DC418B}"/>
                    </a:ext>
                  </a:extLst>
                </p14:cNvPr>
                <p14:cNvContentPartPr/>
                <p14:nvPr/>
              </p14:nvContentPartPr>
              <p14:xfrm>
                <a:off x="8450820" y="2284324"/>
                <a:ext cx="240120" cy="321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0E01E7-ED83-5D57-B278-52BE85DC41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2180" y="2275684"/>
                  <a:ext cx="257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562DF1-9B8C-D291-0281-C695EFB74EEC}"/>
                    </a:ext>
                  </a:extLst>
                </p14:cNvPr>
                <p14:cNvContentPartPr/>
                <p14:nvPr/>
              </p14:nvContentPartPr>
              <p14:xfrm>
                <a:off x="8191980" y="2145364"/>
                <a:ext cx="670320" cy="63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562DF1-9B8C-D291-0281-C695EFB74E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3340" y="2136364"/>
                  <a:ext cx="687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0F4D34-2953-0B57-EF04-9C0510CC0F93}"/>
                    </a:ext>
                  </a:extLst>
                </p14:cNvPr>
                <p14:cNvContentPartPr/>
                <p14:nvPr/>
              </p14:nvContentPartPr>
              <p14:xfrm>
                <a:off x="8281620" y="2699764"/>
                <a:ext cx="601920" cy="20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0F4D34-2953-0B57-EF04-9C0510CC0F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72620" y="2690764"/>
                  <a:ext cx="619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2EF50A-C4F6-9775-59EF-2857A62BDBCD}"/>
                    </a:ext>
                  </a:extLst>
                </p14:cNvPr>
                <p14:cNvContentPartPr/>
                <p14:nvPr/>
              </p14:nvContentPartPr>
              <p14:xfrm>
                <a:off x="8428140" y="2769964"/>
                <a:ext cx="737640" cy="203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2EF50A-C4F6-9775-59EF-2857A62BDBC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19140" y="2760964"/>
                  <a:ext cx="7552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CBD932-F5E6-1C2E-F303-0B1039D4184F}"/>
              </a:ext>
            </a:extLst>
          </p:cNvPr>
          <p:cNvGrpSpPr/>
          <p:nvPr/>
        </p:nvGrpSpPr>
        <p:grpSpPr>
          <a:xfrm>
            <a:off x="9475740" y="1377844"/>
            <a:ext cx="2003040" cy="505440"/>
            <a:chOff x="9475740" y="1377844"/>
            <a:chExt cx="200304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F83B53-A9FB-17B1-92BD-D42A62AC723C}"/>
                    </a:ext>
                  </a:extLst>
                </p14:cNvPr>
                <p14:cNvContentPartPr/>
                <p14:nvPr/>
              </p14:nvContentPartPr>
              <p14:xfrm>
                <a:off x="9547740" y="1382884"/>
                <a:ext cx="462600" cy="25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F83B53-A9FB-17B1-92BD-D42A62AC72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9100" y="1374244"/>
                  <a:ext cx="480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A46AF8-E213-04E6-2E77-8DDDF051356D}"/>
                    </a:ext>
                  </a:extLst>
                </p14:cNvPr>
                <p14:cNvContentPartPr/>
                <p14:nvPr/>
              </p14:nvContentPartPr>
              <p14:xfrm>
                <a:off x="10048140" y="1552804"/>
                <a:ext cx="159120" cy="65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A46AF8-E213-04E6-2E77-8DDDF05135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9500" y="1544164"/>
                  <a:ext cx="176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87E25F-44EA-8348-8927-8BBB03086885}"/>
                    </a:ext>
                  </a:extLst>
                </p14:cNvPr>
                <p14:cNvContentPartPr/>
                <p14:nvPr/>
              </p14:nvContentPartPr>
              <p14:xfrm>
                <a:off x="10237140" y="1507804"/>
                <a:ext cx="165600" cy="22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87E25F-44EA-8348-8927-8BBB030868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28140" y="1499164"/>
                  <a:ext cx="183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5EA3B1-4FF2-09B2-4856-48FBBAE7ADD5}"/>
                    </a:ext>
                  </a:extLst>
                </p14:cNvPr>
                <p14:cNvContentPartPr/>
                <p14:nvPr/>
              </p14:nvContentPartPr>
              <p14:xfrm>
                <a:off x="10404900" y="1527964"/>
                <a:ext cx="110160" cy="96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5EA3B1-4FF2-09B2-4856-48FBBAE7AD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96260" y="1518964"/>
                  <a:ext cx="127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C6E1F7-0F33-0A3E-0C92-0E5BF3A11D63}"/>
                    </a:ext>
                  </a:extLst>
                </p14:cNvPr>
                <p14:cNvContentPartPr/>
                <p14:nvPr/>
              </p14:nvContentPartPr>
              <p14:xfrm>
                <a:off x="10767420" y="1377844"/>
                <a:ext cx="407880" cy="24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C6E1F7-0F33-0A3E-0C92-0E5BF3A11D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58420" y="1369204"/>
                  <a:ext cx="425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4F545A-1CD7-A133-CC05-68E59DA59ACA}"/>
                    </a:ext>
                  </a:extLst>
                </p14:cNvPr>
                <p14:cNvContentPartPr/>
                <p14:nvPr/>
              </p14:nvContentPartPr>
              <p14:xfrm>
                <a:off x="11208420" y="1395124"/>
                <a:ext cx="42120" cy="24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4F545A-1CD7-A133-CC05-68E59DA59A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9420" y="1386124"/>
                  <a:ext cx="59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3FE18C-DE2D-67AF-12B0-CD65F4F31126}"/>
                    </a:ext>
                  </a:extLst>
                </p14:cNvPr>
                <p14:cNvContentPartPr/>
                <p14:nvPr/>
              </p14:nvContentPartPr>
              <p14:xfrm>
                <a:off x="11146860" y="1615804"/>
                <a:ext cx="33192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3FE18C-DE2D-67AF-12B0-CD65F4F311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37860" y="1606804"/>
                  <a:ext cx="349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684776-AB47-46A3-985E-16E90D9D2E42}"/>
                    </a:ext>
                  </a:extLst>
                </p14:cNvPr>
                <p14:cNvContentPartPr/>
                <p14:nvPr/>
              </p14:nvContentPartPr>
              <p14:xfrm>
                <a:off x="9552060" y="1761244"/>
                <a:ext cx="1611720" cy="4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684776-AB47-46A3-985E-16E90D9D2E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3060" y="1752604"/>
                  <a:ext cx="1629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00FE25-0F03-11ED-44E8-2A46B9E78900}"/>
                    </a:ext>
                  </a:extLst>
                </p14:cNvPr>
                <p14:cNvContentPartPr/>
                <p14:nvPr/>
              </p14:nvContentPartPr>
              <p14:xfrm>
                <a:off x="9475740" y="1838644"/>
                <a:ext cx="1388160" cy="4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00FE25-0F03-11ED-44E8-2A46B9E789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7100" y="1830004"/>
                  <a:ext cx="140580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69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C89E6-849C-97F6-18C8-A80D7F08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1EBAAE-AA33-76C5-02A0-7E99BA080518}"/>
              </a:ext>
            </a:extLst>
          </p:cNvPr>
          <p:cNvGrpSpPr/>
          <p:nvPr/>
        </p:nvGrpSpPr>
        <p:grpSpPr>
          <a:xfrm>
            <a:off x="1133460" y="558484"/>
            <a:ext cx="1886760" cy="821880"/>
            <a:chOff x="1133460" y="558484"/>
            <a:chExt cx="188676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06A13E-8322-A74F-A0CF-5C9A9F927601}"/>
                    </a:ext>
                  </a:extLst>
                </p14:cNvPr>
                <p14:cNvContentPartPr/>
                <p14:nvPr/>
              </p14:nvContentPartPr>
              <p14:xfrm>
                <a:off x="1133460" y="558484"/>
                <a:ext cx="259200" cy="493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06A13E-8322-A74F-A0CF-5C9A9F9276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4820" y="549844"/>
                  <a:ext cx="276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1AFE38-88D2-A4FF-2137-87859155947B}"/>
                    </a:ext>
                  </a:extLst>
                </p14:cNvPr>
                <p14:cNvContentPartPr/>
                <p14:nvPr/>
              </p14:nvContentPartPr>
              <p14:xfrm>
                <a:off x="1160100" y="870244"/>
                <a:ext cx="252360" cy="5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1AFE38-88D2-A4FF-2137-8785915594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1460" y="861604"/>
                  <a:ext cx="270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B54E18-4C36-D507-863C-F37CBD615EC1}"/>
                    </a:ext>
                  </a:extLst>
                </p14:cNvPr>
                <p14:cNvContentPartPr/>
                <p14:nvPr/>
              </p14:nvContentPartPr>
              <p14:xfrm>
                <a:off x="1426140" y="642724"/>
                <a:ext cx="89280" cy="35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B54E18-4C36-D507-863C-F37CBD615E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7500" y="633724"/>
                  <a:ext cx="106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031A37-AA33-B0C8-F8D0-D308F487BFF4}"/>
                    </a:ext>
                  </a:extLst>
                </p14:cNvPr>
                <p14:cNvContentPartPr/>
                <p14:nvPr/>
              </p14:nvContentPartPr>
              <p14:xfrm>
                <a:off x="1529460" y="827044"/>
                <a:ext cx="368280" cy="55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031A37-AA33-B0C8-F8D0-D308F487BF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0820" y="818404"/>
                  <a:ext cx="385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A74769-683E-1D27-D860-83616F2D5FA4}"/>
                    </a:ext>
                  </a:extLst>
                </p14:cNvPr>
                <p14:cNvContentPartPr/>
                <p14:nvPr/>
              </p14:nvContentPartPr>
              <p14:xfrm>
                <a:off x="1789380" y="823804"/>
                <a:ext cx="318240" cy="17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A74769-683E-1D27-D860-83616F2D5F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0380" y="815164"/>
                  <a:ext cx="335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EFAD6B-620A-75FE-92B3-04ABACE2E1C0}"/>
                    </a:ext>
                  </a:extLst>
                </p14:cNvPr>
                <p14:cNvContentPartPr/>
                <p14:nvPr/>
              </p14:nvContentPartPr>
              <p14:xfrm>
                <a:off x="2143260" y="847204"/>
                <a:ext cx="49320" cy="15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EFAD6B-620A-75FE-92B3-04ABACE2E1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4620" y="838564"/>
                  <a:ext cx="66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96582A-92CA-DC93-5FF8-D8A8FA2BC99C}"/>
                    </a:ext>
                  </a:extLst>
                </p14:cNvPr>
                <p14:cNvContentPartPr/>
                <p14:nvPr/>
              </p14:nvContentPartPr>
              <p14:xfrm>
                <a:off x="2075580" y="725884"/>
                <a:ext cx="3600" cy="2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96582A-92CA-DC93-5FF8-D8A8FA2BC9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940" y="717244"/>
                  <a:ext cx="21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356B69-5A8A-D8D8-B27C-8152F2BBF6FD}"/>
                    </a:ext>
                  </a:extLst>
                </p14:cNvPr>
                <p14:cNvContentPartPr/>
                <p14:nvPr/>
              </p14:nvContentPartPr>
              <p14:xfrm>
                <a:off x="2276100" y="626164"/>
                <a:ext cx="68760" cy="342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356B69-5A8A-D8D8-B27C-8152F2BBF6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7460" y="617524"/>
                  <a:ext cx="86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535C25-B039-CDF0-EA21-1CB1C8553535}"/>
                    </a:ext>
                  </a:extLst>
                </p14:cNvPr>
                <p14:cNvContentPartPr/>
                <p14:nvPr/>
              </p14:nvContentPartPr>
              <p14:xfrm>
                <a:off x="2250540" y="706804"/>
                <a:ext cx="421920" cy="27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535C25-B039-CDF0-EA21-1CB1C85535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41900" y="698164"/>
                  <a:ext cx="439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904FCC-9391-E8C8-F5ED-226AC0B23B3B}"/>
                    </a:ext>
                  </a:extLst>
                </p14:cNvPr>
                <p14:cNvContentPartPr/>
                <p14:nvPr/>
              </p14:nvContentPartPr>
              <p14:xfrm>
                <a:off x="2683620" y="858004"/>
                <a:ext cx="336600" cy="13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904FCC-9391-E8C8-F5ED-226AC0B23B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4620" y="849004"/>
                  <a:ext cx="35424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CD9EE-B28C-A5EF-2D95-8BC3BC8D35B8}"/>
              </a:ext>
            </a:extLst>
          </p:cNvPr>
          <p:cNvGrpSpPr/>
          <p:nvPr/>
        </p:nvGrpSpPr>
        <p:grpSpPr>
          <a:xfrm>
            <a:off x="3425220" y="531844"/>
            <a:ext cx="1492560" cy="800640"/>
            <a:chOff x="3425220" y="531844"/>
            <a:chExt cx="1492560" cy="80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BB86B8-E74F-FD21-B7DC-307A7EE30C2F}"/>
                    </a:ext>
                  </a:extLst>
                </p14:cNvPr>
                <p14:cNvContentPartPr/>
                <p14:nvPr/>
              </p14:nvContentPartPr>
              <p14:xfrm>
                <a:off x="3536460" y="531844"/>
                <a:ext cx="38880" cy="40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BB86B8-E74F-FD21-B7DC-307A7EE30C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7820" y="522844"/>
                  <a:ext cx="565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9EB0D0-1B83-589C-EB8D-9500E8BD9B92}"/>
                    </a:ext>
                  </a:extLst>
                </p14:cNvPr>
                <p14:cNvContentPartPr/>
                <p14:nvPr/>
              </p14:nvContentPartPr>
              <p14:xfrm>
                <a:off x="3425220" y="556684"/>
                <a:ext cx="299520" cy="38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9EB0D0-1B83-589C-EB8D-9500E8BD9B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6580" y="547684"/>
                  <a:ext cx="3171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9852D-1AE3-2663-EEB5-207193B1072F}"/>
                    </a:ext>
                  </a:extLst>
                </p14:cNvPr>
                <p14:cNvContentPartPr/>
                <p14:nvPr/>
              </p14:nvContentPartPr>
              <p14:xfrm>
                <a:off x="3764700" y="760444"/>
                <a:ext cx="153360" cy="15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9852D-1AE3-2663-EEB5-207193B107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6060" y="751444"/>
                  <a:ext cx="17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A9C02E-0ED8-EF38-A22D-1C43F6C8E542}"/>
                    </a:ext>
                  </a:extLst>
                </p14:cNvPr>
                <p14:cNvContentPartPr/>
                <p14:nvPr/>
              </p14:nvContentPartPr>
              <p14:xfrm>
                <a:off x="4012380" y="745684"/>
                <a:ext cx="226080" cy="19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A9C02E-0ED8-EF38-A22D-1C43F6C8E5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3740" y="737044"/>
                  <a:ext cx="243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61E4D9-1633-BD7B-7DEA-B1F1FE49A036}"/>
                    </a:ext>
                  </a:extLst>
                </p14:cNvPr>
                <p14:cNvContentPartPr/>
                <p14:nvPr/>
              </p14:nvContentPartPr>
              <p14:xfrm>
                <a:off x="4158900" y="705364"/>
                <a:ext cx="48240" cy="45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61E4D9-1633-BD7B-7DEA-B1F1FE49A0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50260" y="696364"/>
                  <a:ext cx="65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8403E2-DD72-CB9F-40B8-8AF2BECE289A}"/>
                    </a:ext>
                  </a:extLst>
                </p14:cNvPr>
                <p14:cNvContentPartPr/>
                <p14:nvPr/>
              </p14:nvContentPartPr>
              <p14:xfrm>
                <a:off x="4296780" y="774124"/>
                <a:ext cx="538920" cy="558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8403E2-DD72-CB9F-40B8-8AF2BECE28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87780" y="765124"/>
                  <a:ext cx="5565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F10D9-F1AC-6299-9ECA-2304EAADDC8A}"/>
                    </a:ext>
                  </a:extLst>
                </p14:cNvPr>
                <p14:cNvContentPartPr/>
                <p14:nvPr/>
              </p14:nvContentPartPr>
              <p14:xfrm>
                <a:off x="4657140" y="782404"/>
                <a:ext cx="260640" cy="18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F10D9-F1AC-6299-9ECA-2304EAADDC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140" y="773764"/>
                  <a:ext cx="278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1C2395-58B9-7DD6-1689-FE179CCCF8B1}"/>
              </a:ext>
            </a:extLst>
          </p:cNvPr>
          <p:cNvGrpSpPr/>
          <p:nvPr/>
        </p:nvGrpSpPr>
        <p:grpSpPr>
          <a:xfrm>
            <a:off x="5435100" y="524644"/>
            <a:ext cx="1854000" cy="717480"/>
            <a:chOff x="5435100" y="524644"/>
            <a:chExt cx="185400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BF3D20-817E-1E91-A72F-438978CB298E}"/>
                    </a:ext>
                  </a:extLst>
                </p14:cNvPr>
                <p14:cNvContentPartPr/>
                <p14:nvPr/>
              </p14:nvContentPartPr>
              <p14:xfrm>
                <a:off x="5435100" y="524644"/>
                <a:ext cx="284400" cy="38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BF3D20-817E-1E91-A72F-438978CB29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6460" y="515644"/>
                  <a:ext cx="302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15D035-35D5-9719-12D2-2D11B25A9F98}"/>
                    </a:ext>
                  </a:extLst>
                </p14:cNvPr>
                <p14:cNvContentPartPr/>
                <p14:nvPr/>
              </p14:nvContentPartPr>
              <p14:xfrm>
                <a:off x="5489820" y="757564"/>
                <a:ext cx="542520" cy="15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15D035-35D5-9719-12D2-2D11B25A9F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81180" y="748564"/>
                  <a:ext cx="560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9B2B48-AC66-2CC8-792F-8E0636FAD0C4}"/>
                    </a:ext>
                  </a:extLst>
                </p14:cNvPr>
                <p14:cNvContentPartPr/>
                <p14:nvPr/>
              </p14:nvContentPartPr>
              <p14:xfrm>
                <a:off x="6109020" y="607444"/>
                <a:ext cx="778320" cy="634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9B2B48-AC66-2CC8-792F-8E0636FAD0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0020" y="598444"/>
                  <a:ext cx="7959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CB57EC-ED2A-8166-BAD0-43C8E7FBFF7F}"/>
                    </a:ext>
                  </a:extLst>
                </p14:cNvPr>
                <p14:cNvContentPartPr/>
                <p14:nvPr/>
              </p14:nvContentPartPr>
              <p14:xfrm>
                <a:off x="6871500" y="798244"/>
                <a:ext cx="152280" cy="18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CB57EC-ED2A-8166-BAD0-43C8E7FBF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2860" y="789604"/>
                  <a:ext cx="16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2CC0A0-0C98-9A09-49A9-D863B1816679}"/>
                    </a:ext>
                  </a:extLst>
                </p14:cNvPr>
                <p14:cNvContentPartPr/>
                <p14:nvPr/>
              </p14:nvContentPartPr>
              <p14:xfrm>
                <a:off x="7016220" y="717604"/>
                <a:ext cx="28080" cy="11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2CC0A0-0C98-9A09-49A9-D863B18166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07220" y="708604"/>
                  <a:ext cx="4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9F971B-F3BF-0CFB-1B86-60E0FB2CDABD}"/>
                    </a:ext>
                  </a:extLst>
                </p14:cNvPr>
                <p14:cNvContentPartPr/>
                <p14:nvPr/>
              </p14:nvContentPartPr>
              <p14:xfrm>
                <a:off x="6892740" y="746044"/>
                <a:ext cx="396360" cy="30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9F971B-F3BF-0CFB-1B86-60E0FB2CDA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84100" y="737404"/>
                  <a:ext cx="41400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DD2E0C-A0A0-E1CD-6517-37B5C304E27F}"/>
                  </a:ext>
                </a:extLst>
              </p14:cNvPr>
              <p14:cNvContentPartPr/>
              <p14:nvPr/>
            </p14:nvContentPartPr>
            <p14:xfrm>
              <a:off x="1185660" y="1263004"/>
              <a:ext cx="6218640" cy="146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DD2E0C-A0A0-E1CD-6517-37B5C304E2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6660" y="1254364"/>
                <a:ext cx="6236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DAEF0FF-49DB-89CB-15F9-75291545D416}"/>
                  </a:ext>
                </a:extLst>
              </p14:cNvPr>
              <p14:cNvContentPartPr/>
              <p14:nvPr/>
            </p14:nvContentPartPr>
            <p14:xfrm>
              <a:off x="1072980" y="2098204"/>
              <a:ext cx="1246680" cy="254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DAEF0FF-49DB-89CB-15F9-75291545D4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3980" y="2089564"/>
                <a:ext cx="126432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9E1F4-5DE6-CA82-B8D7-46559AE1EBAA}"/>
              </a:ext>
            </a:extLst>
          </p:cNvPr>
          <p:cNvGrpSpPr/>
          <p:nvPr/>
        </p:nvGrpSpPr>
        <p:grpSpPr>
          <a:xfrm>
            <a:off x="2881260" y="2148964"/>
            <a:ext cx="1299960" cy="214560"/>
            <a:chOff x="2881260" y="2148964"/>
            <a:chExt cx="1299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78C350-5B6D-ED45-595A-A9A2D6D6DB3B}"/>
                    </a:ext>
                  </a:extLst>
                </p14:cNvPr>
                <p14:cNvContentPartPr/>
                <p14:nvPr/>
              </p14:nvContentPartPr>
              <p14:xfrm>
                <a:off x="2881260" y="2148964"/>
                <a:ext cx="752040" cy="21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78C350-5B6D-ED45-595A-A9A2D6D6DB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2620" y="2139964"/>
                  <a:ext cx="769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4B6378-246F-8B4D-A39F-30562CCC05DC}"/>
                    </a:ext>
                  </a:extLst>
                </p14:cNvPr>
                <p14:cNvContentPartPr/>
                <p14:nvPr/>
              </p14:nvContentPartPr>
              <p14:xfrm>
                <a:off x="3568140" y="2168764"/>
                <a:ext cx="3276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4B6378-246F-8B4D-A39F-30562CCC05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9500" y="2160124"/>
                  <a:ext cx="50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FE9556-C353-5250-95BB-F497E6060B20}"/>
                    </a:ext>
                  </a:extLst>
                </p14:cNvPr>
                <p14:cNvContentPartPr/>
                <p14:nvPr/>
              </p14:nvContentPartPr>
              <p14:xfrm>
                <a:off x="3705300" y="2149684"/>
                <a:ext cx="475920" cy="213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FE9556-C353-5250-95BB-F497E6060B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96300" y="2141044"/>
                  <a:ext cx="4935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D10458-1458-1468-8C31-A2D8E9D4CE3B}"/>
              </a:ext>
            </a:extLst>
          </p:cNvPr>
          <p:cNvGrpSpPr/>
          <p:nvPr/>
        </p:nvGrpSpPr>
        <p:grpSpPr>
          <a:xfrm>
            <a:off x="4904100" y="2038444"/>
            <a:ext cx="1827000" cy="576720"/>
            <a:chOff x="4904100" y="2038444"/>
            <a:chExt cx="182700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5B7167-C32B-5B53-67EE-A5530CB10A3C}"/>
                    </a:ext>
                  </a:extLst>
                </p14:cNvPr>
                <p14:cNvContentPartPr/>
                <p14:nvPr/>
              </p14:nvContentPartPr>
              <p14:xfrm>
                <a:off x="4904100" y="2038444"/>
                <a:ext cx="180360" cy="26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5B7167-C32B-5B53-67EE-A5530CB10A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5460" y="2029804"/>
                  <a:ext cx="198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9B5F9B-9014-7267-88E0-C330A277D656}"/>
                    </a:ext>
                  </a:extLst>
                </p14:cNvPr>
                <p14:cNvContentPartPr/>
                <p14:nvPr/>
              </p14:nvContentPartPr>
              <p14:xfrm>
                <a:off x="4933620" y="2049604"/>
                <a:ext cx="266400" cy="23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9B5F9B-9014-7267-88E0-C330A277D6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24980" y="2040604"/>
                  <a:ext cx="284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1D43F8-117A-62D8-62B1-D7F49D00E553}"/>
                    </a:ext>
                  </a:extLst>
                </p14:cNvPr>
                <p14:cNvContentPartPr/>
                <p14:nvPr/>
              </p14:nvContentPartPr>
              <p14:xfrm>
                <a:off x="5278860" y="2155084"/>
                <a:ext cx="363240" cy="460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1D43F8-117A-62D8-62B1-D7F49D00E5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9860" y="2146444"/>
                  <a:ext cx="3808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85EF5-CE7E-DD75-0A21-AE43F526C273}"/>
                    </a:ext>
                  </a:extLst>
                </p14:cNvPr>
                <p14:cNvContentPartPr/>
                <p14:nvPr/>
              </p14:nvContentPartPr>
              <p14:xfrm>
                <a:off x="5930820" y="2109364"/>
                <a:ext cx="440280" cy="20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85EF5-CE7E-DD75-0A21-AE43F526C2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22180" y="2100364"/>
                  <a:ext cx="457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B1A227-D42A-D76F-3B97-1D3B7C18B39C}"/>
                    </a:ext>
                  </a:extLst>
                </p14:cNvPr>
                <p14:cNvContentPartPr/>
                <p14:nvPr/>
              </p14:nvContentPartPr>
              <p14:xfrm>
                <a:off x="6492420" y="2206564"/>
                <a:ext cx="238680" cy="129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B1A227-D42A-D76F-3B97-1D3B7C18B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3420" y="2197564"/>
                  <a:ext cx="2563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1AE877-B91D-61E7-34D7-47E50EF10DD4}"/>
              </a:ext>
            </a:extLst>
          </p:cNvPr>
          <p:cNvGrpSpPr/>
          <p:nvPr/>
        </p:nvGrpSpPr>
        <p:grpSpPr>
          <a:xfrm>
            <a:off x="7147260" y="2042404"/>
            <a:ext cx="1111680" cy="271080"/>
            <a:chOff x="7147260" y="2042404"/>
            <a:chExt cx="1111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3E275B-D083-1145-A26D-8FB4EADA47A1}"/>
                    </a:ext>
                  </a:extLst>
                </p14:cNvPr>
                <p14:cNvContentPartPr/>
                <p14:nvPr/>
              </p14:nvContentPartPr>
              <p14:xfrm>
                <a:off x="7147260" y="2042404"/>
                <a:ext cx="435240" cy="25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3E275B-D083-1145-A26D-8FB4EADA47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38620" y="2033404"/>
                  <a:ext cx="452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9E8BF1-6B2E-7643-5B4D-B85BCC0213F5}"/>
                    </a:ext>
                  </a:extLst>
                </p14:cNvPr>
                <p14:cNvContentPartPr/>
                <p14:nvPr/>
              </p14:nvContentPartPr>
              <p14:xfrm>
                <a:off x="7647300" y="2049604"/>
                <a:ext cx="435600" cy="263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9E8BF1-6B2E-7643-5B4D-B85BCC0213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8660" y="2040964"/>
                  <a:ext cx="453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6A1230-12CC-79E7-86FC-203F8E8E4FE6}"/>
                    </a:ext>
                  </a:extLst>
                </p14:cNvPr>
                <p14:cNvContentPartPr/>
                <p14:nvPr/>
              </p14:nvContentPartPr>
              <p14:xfrm>
                <a:off x="8142660" y="2052484"/>
                <a:ext cx="116280" cy="23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6A1230-12CC-79E7-86FC-203F8E8E4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33660" y="2043844"/>
                  <a:ext cx="1339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6DF766-20EE-6E8A-ACDB-C064B198AE6E}"/>
              </a:ext>
            </a:extLst>
          </p:cNvPr>
          <p:cNvGrpSpPr/>
          <p:nvPr/>
        </p:nvGrpSpPr>
        <p:grpSpPr>
          <a:xfrm>
            <a:off x="8702460" y="2004964"/>
            <a:ext cx="2288520" cy="629280"/>
            <a:chOff x="8702460" y="2004964"/>
            <a:chExt cx="228852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AB24DB-EF2C-9255-F761-F2C1F3D2AADB}"/>
                    </a:ext>
                  </a:extLst>
                </p14:cNvPr>
                <p14:cNvContentPartPr/>
                <p14:nvPr/>
              </p14:nvContentPartPr>
              <p14:xfrm>
                <a:off x="8702460" y="2065804"/>
                <a:ext cx="250560" cy="21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AB24DB-EF2C-9255-F761-F2C1F3D2AA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93820" y="2057164"/>
                  <a:ext cx="268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C23A87-5E2E-394F-0915-D340DE732D5B}"/>
                    </a:ext>
                  </a:extLst>
                </p14:cNvPr>
                <p14:cNvContentPartPr/>
                <p14:nvPr/>
              </p14:nvContentPartPr>
              <p14:xfrm>
                <a:off x="8766540" y="2143204"/>
                <a:ext cx="321840" cy="35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C23A87-5E2E-394F-0915-D340DE732D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57540" y="2134564"/>
                  <a:ext cx="339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3538D3-61A3-13B3-515E-0B0DED301F18}"/>
                    </a:ext>
                  </a:extLst>
                </p14:cNvPr>
                <p14:cNvContentPartPr/>
                <p14:nvPr/>
              </p14:nvContentPartPr>
              <p14:xfrm>
                <a:off x="9021780" y="2170564"/>
                <a:ext cx="13320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3538D3-61A3-13B3-515E-0B0DED301F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3140" y="2161924"/>
                  <a:ext cx="15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624AD-8D2E-47CB-AB63-641C8D7A6714}"/>
                    </a:ext>
                  </a:extLst>
                </p14:cNvPr>
                <p14:cNvContentPartPr/>
                <p14:nvPr/>
              </p14:nvContentPartPr>
              <p14:xfrm>
                <a:off x="9259020" y="2186764"/>
                <a:ext cx="12960" cy="27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624AD-8D2E-47CB-AB63-641C8D7A67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020" y="2177764"/>
                  <a:ext cx="30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C4CCFC-455A-FC6A-9EE9-9FD9075DDE90}"/>
                    </a:ext>
                  </a:extLst>
                </p14:cNvPr>
                <p14:cNvContentPartPr/>
                <p14:nvPr/>
              </p14:nvContentPartPr>
              <p14:xfrm>
                <a:off x="9255060" y="2167324"/>
                <a:ext cx="61200" cy="96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C4CCFC-455A-FC6A-9EE9-9FD9075DDE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6060" y="2158684"/>
                  <a:ext cx="7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CB8FB9-72DA-E60B-C663-95CA58DDB608}"/>
                    </a:ext>
                  </a:extLst>
                </p14:cNvPr>
                <p14:cNvContentPartPr/>
                <p14:nvPr/>
              </p14:nvContentPartPr>
              <p14:xfrm>
                <a:off x="9362700" y="2070844"/>
                <a:ext cx="976320" cy="56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CB8FB9-72DA-E60B-C663-95CA58DDB6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4060" y="2061844"/>
                  <a:ext cx="9939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37E6D7-E334-BA9B-EE9B-0D6D822DFB03}"/>
                    </a:ext>
                  </a:extLst>
                </p14:cNvPr>
                <p14:cNvContentPartPr/>
                <p14:nvPr/>
              </p14:nvContentPartPr>
              <p14:xfrm>
                <a:off x="10414620" y="2004964"/>
                <a:ext cx="576360" cy="36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37E6D7-E334-BA9B-EE9B-0D6D822DFB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05980" y="1996324"/>
                  <a:ext cx="59400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A9629E3-2FA8-E67C-7AA5-FEA9CA57C5A3}"/>
              </a:ext>
            </a:extLst>
          </p:cNvPr>
          <p:cNvGrpSpPr/>
          <p:nvPr/>
        </p:nvGrpSpPr>
        <p:grpSpPr>
          <a:xfrm>
            <a:off x="1039140" y="2818204"/>
            <a:ext cx="950040" cy="394560"/>
            <a:chOff x="1039140" y="2818204"/>
            <a:chExt cx="9500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D5EAB9-EC8C-2E7A-2109-AC1EA2BE1181}"/>
                    </a:ext>
                  </a:extLst>
                </p14:cNvPr>
                <p14:cNvContentPartPr/>
                <p14:nvPr/>
              </p14:nvContentPartPr>
              <p14:xfrm>
                <a:off x="1039140" y="2818204"/>
                <a:ext cx="163440" cy="38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D5EAB9-EC8C-2E7A-2109-AC1EA2BE11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0500" y="2809564"/>
                  <a:ext cx="181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5CCEDB-271A-9935-6998-7D63B58E8240}"/>
                    </a:ext>
                  </a:extLst>
                </p14:cNvPr>
                <p14:cNvContentPartPr/>
                <p14:nvPr/>
              </p14:nvContentPartPr>
              <p14:xfrm>
                <a:off x="1281420" y="3073084"/>
                <a:ext cx="163800" cy="10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5CCEDB-271A-9935-6998-7D63B58E82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2780" y="3064444"/>
                  <a:ext cx="18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14E94-7094-2282-88B7-5F0D5F9569B1}"/>
                    </a:ext>
                  </a:extLst>
                </p14:cNvPr>
                <p14:cNvContentPartPr/>
                <p14:nvPr/>
              </p14:nvContentPartPr>
              <p14:xfrm>
                <a:off x="1538460" y="2893444"/>
                <a:ext cx="60840" cy="303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14E94-7094-2282-88B7-5F0D5F9569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29820" y="2884444"/>
                  <a:ext cx="78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09492B-92E9-9BD4-0A00-9E7DEC842498}"/>
                    </a:ext>
                  </a:extLst>
                </p14:cNvPr>
                <p14:cNvContentPartPr/>
                <p14:nvPr/>
              </p14:nvContentPartPr>
              <p14:xfrm>
                <a:off x="1668780" y="2901364"/>
                <a:ext cx="32760" cy="304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09492B-92E9-9BD4-0A00-9E7DEC8424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0140" y="2892724"/>
                  <a:ext cx="50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AACD6D-49BF-10FA-7B0C-961E6A3D0CC0}"/>
                    </a:ext>
                  </a:extLst>
                </p14:cNvPr>
                <p14:cNvContentPartPr/>
                <p14:nvPr/>
              </p14:nvContentPartPr>
              <p14:xfrm>
                <a:off x="1441980" y="3089644"/>
                <a:ext cx="285120" cy="54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AACD6D-49BF-10FA-7B0C-961E6A3D0C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32980" y="3081004"/>
                  <a:ext cx="302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808931-D994-6DA8-2A6B-6E7C2D4ABFA1}"/>
                    </a:ext>
                  </a:extLst>
                </p14:cNvPr>
                <p14:cNvContentPartPr/>
                <p14:nvPr/>
              </p14:nvContentPartPr>
              <p14:xfrm>
                <a:off x="1758060" y="3071284"/>
                <a:ext cx="231120" cy="141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808931-D994-6DA8-2A6B-6E7C2D4ABF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49420" y="3062284"/>
                  <a:ext cx="2487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BDC6BC-4BA1-27C5-C52C-8F2E8E616601}"/>
              </a:ext>
            </a:extLst>
          </p:cNvPr>
          <p:cNvGrpSpPr/>
          <p:nvPr/>
        </p:nvGrpSpPr>
        <p:grpSpPr>
          <a:xfrm>
            <a:off x="2586060" y="2844484"/>
            <a:ext cx="2594880" cy="828000"/>
            <a:chOff x="2586060" y="2844484"/>
            <a:chExt cx="259488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09527F-0BD2-BEF3-111A-14F2C86D4F0E}"/>
                    </a:ext>
                  </a:extLst>
                </p14:cNvPr>
                <p14:cNvContentPartPr/>
                <p14:nvPr/>
              </p14:nvContentPartPr>
              <p14:xfrm>
                <a:off x="2586060" y="2976244"/>
                <a:ext cx="92160" cy="696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09527F-0BD2-BEF3-111A-14F2C86D4F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060" y="2967244"/>
                  <a:ext cx="1098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DC181A-94B3-67A5-69F9-B4CF3F6AD6DB}"/>
                    </a:ext>
                  </a:extLst>
                </p14:cNvPr>
                <p14:cNvContentPartPr/>
                <p14:nvPr/>
              </p14:nvContentPartPr>
              <p14:xfrm>
                <a:off x="2668140" y="2985604"/>
                <a:ext cx="82800" cy="16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DC181A-94B3-67A5-69F9-B4CF3F6AD6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9140" y="2976964"/>
                  <a:ext cx="100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49B05B-DAC2-B9BB-9988-5BA734C8C527}"/>
                    </a:ext>
                  </a:extLst>
                </p14:cNvPr>
                <p14:cNvContentPartPr/>
                <p14:nvPr/>
              </p14:nvContentPartPr>
              <p14:xfrm>
                <a:off x="2741580" y="2994604"/>
                <a:ext cx="473760" cy="257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49B05B-DAC2-B9BB-9988-5BA734C8C5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2940" y="2985964"/>
                  <a:ext cx="491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BE07F7-6ED9-61EE-266B-BC68D711D886}"/>
                    </a:ext>
                  </a:extLst>
                </p14:cNvPr>
                <p14:cNvContentPartPr/>
                <p14:nvPr/>
              </p14:nvContentPartPr>
              <p14:xfrm>
                <a:off x="3155940" y="2844484"/>
                <a:ext cx="330840" cy="587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BE07F7-6ED9-61EE-266B-BC68D711D8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47300" y="2835484"/>
                  <a:ext cx="3484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DB1701-08E1-1750-0DFF-B226C12EDF8B}"/>
                    </a:ext>
                  </a:extLst>
                </p14:cNvPr>
                <p14:cNvContentPartPr/>
                <p14:nvPr/>
              </p14:nvContentPartPr>
              <p14:xfrm>
                <a:off x="3541500" y="3062284"/>
                <a:ext cx="131400" cy="92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DB1701-08E1-1750-0DFF-B226C12EDF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2860" y="3053644"/>
                  <a:ext cx="149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D494-22CE-9DBC-88D1-F0CA9D03CE7B}"/>
                    </a:ext>
                  </a:extLst>
                </p14:cNvPr>
                <p14:cNvContentPartPr/>
                <p14:nvPr/>
              </p14:nvContentPartPr>
              <p14:xfrm>
                <a:off x="3724740" y="3061564"/>
                <a:ext cx="358560" cy="14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D494-22CE-9DBC-88D1-F0CA9D03CE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6100" y="3052924"/>
                  <a:ext cx="376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BE2D32-5C98-42C5-6476-D8E3DAE6C3FB}"/>
                    </a:ext>
                  </a:extLst>
                </p14:cNvPr>
                <p14:cNvContentPartPr/>
                <p14:nvPr/>
              </p14:nvContentPartPr>
              <p14:xfrm>
                <a:off x="4132980" y="3057964"/>
                <a:ext cx="162720" cy="13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BE2D32-5C98-42C5-6476-D8E3DAE6C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24340" y="3049324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50D255-7AC4-8528-E8C5-1B00232C956E}"/>
                    </a:ext>
                  </a:extLst>
                </p14:cNvPr>
                <p14:cNvContentPartPr/>
                <p14:nvPr/>
              </p14:nvContentPartPr>
              <p14:xfrm>
                <a:off x="4318380" y="3086404"/>
                <a:ext cx="254880" cy="116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50D255-7AC4-8528-E8C5-1B00232C95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09740" y="3077404"/>
                  <a:ext cx="272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31B505-767D-3B40-E1F4-80EBC71FAEFB}"/>
                    </a:ext>
                  </a:extLst>
                </p14:cNvPr>
                <p14:cNvContentPartPr/>
                <p14:nvPr/>
              </p14:nvContentPartPr>
              <p14:xfrm>
                <a:off x="4657140" y="3121684"/>
                <a:ext cx="523800" cy="129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31B505-767D-3B40-E1F4-80EBC71FAE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48500" y="3113044"/>
                  <a:ext cx="541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0464DE-61D1-D0E3-2549-269850DEAB39}"/>
              </a:ext>
            </a:extLst>
          </p:cNvPr>
          <p:cNvGrpSpPr/>
          <p:nvPr/>
        </p:nvGrpSpPr>
        <p:grpSpPr>
          <a:xfrm>
            <a:off x="5620500" y="2884084"/>
            <a:ext cx="3069000" cy="574560"/>
            <a:chOff x="5620500" y="2884084"/>
            <a:chExt cx="30690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58E4EF-D64B-8459-980D-15F8309D9B7F}"/>
                    </a:ext>
                  </a:extLst>
                </p14:cNvPr>
                <p14:cNvContentPartPr/>
                <p14:nvPr/>
              </p14:nvContentPartPr>
              <p14:xfrm>
                <a:off x="5678100" y="2983084"/>
                <a:ext cx="16560" cy="3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58E4EF-D64B-8459-980D-15F8309D9B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69100" y="2974084"/>
                  <a:ext cx="34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AF5FB8-6FB4-C45B-986E-6E50C9BFBBB8}"/>
                    </a:ext>
                  </a:extLst>
                </p14:cNvPr>
                <p14:cNvContentPartPr/>
                <p14:nvPr/>
              </p14:nvContentPartPr>
              <p14:xfrm>
                <a:off x="5660820" y="2884084"/>
                <a:ext cx="24840" cy="312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AF5FB8-6FB4-C45B-986E-6E50C9BFBB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52180" y="2875444"/>
                  <a:ext cx="4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55BCCC-822C-4041-8B7D-24310215B93A}"/>
                    </a:ext>
                  </a:extLst>
                </p14:cNvPr>
                <p14:cNvContentPartPr/>
                <p14:nvPr/>
              </p14:nvContentPartPr>
              <p14:xfrm>
                <a:off x="5620500" y="2931964"/>
                <a:ext cx="457920" cy="28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55BCCC-822C-4041-8B7D-24310215B9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11860" y="2922964"/>
                  <a:ext cx="475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F009AF-634D-F8E1-9F5C-AD6AAA480360}"/>
                    </a:ext>
                  </a:extLst>
                </p14:cNvPr>
                <p14:cNvContentPartPr/>
                <p14:nvPr/>
              </p14:nvContentPartPr>
              <p14:xfrm>
                <a:off x="6152220" y="2959684"/>
                <a:ext cx="19080" cy="5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F009AF-634D-F8E1-9F5C-AD6AAA4803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43580" y="2950684"/>
                  <a:ext cx="36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284329-C028-7E86-94AE-44C04983F26C}"/>
                    </a:ext>
                  </a:extLst>
                </p14:cNvPr>
                <p14:cNvContentPartPr/>
                <p14:nvPr/>
              </p14:nvContentPartPr>
              <p14:xfrm>
                <a:off x="6043860" y="2911804"/>
                <a:ext cx="345960" cy="433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284329-C028-7E86-94AE-44C04983F2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35220" y="2902804"/>
                  <a:ext cx="3636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C97A07-751C-0330-783C-DCE2743ECB7C}"/>
                    </a:ext>
                  </a:extLst>
                </p14:cNvPr>
                <p14:cNvContentPartPr/>
                <p14:nvPr/>
              </p14:nvContentPartPr>
              <p14:xfrm>
                <a:off x="6283260" y="3165604"/>
                <a:ext cx="298800" cy="2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C97A07-751C-0330-783C-DCE2743ECB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74620" y="3156964"/>
                  <a:ext cx="316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F1B764-1FBD-4051-5FD2-1FE9989B467F}"/>
                    </a:ext>
                  </a:extLst>
                </p14:cNvPr>
                <p14:cNvContentPartPr/>
                <p14:nvPr/>
              </p14:nvContentPartPr>
              <p14:xfrm>
                <a:off x="6840180" y="3097204"/>
                <a:ext cx="7200" cy="142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F1B764-1FBD-4051-5FD2-1FE9989B46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1540" y="3088564"/>
                  <a:ext cx="24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820594-9316-B08E-144D-FCEE58580E3E}"/>
                    </a:ext>
                  </a:extLst>
                </p14:cNvPr>
                <p14:cNvContentPartPr/>
                <p14:nvPr/>
              </p14:nvContentPartPr>
              <p14:xfrm>
                <a:off x="6853500" y="3000004"/>
                <a:ext cx="21600" cy="4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820594-9316-B08E-144D-FCEE58580E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44500" y="2991004"/>
                  <a:ext cx="39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217882-BFCC-7229-00F1-7D41445BE04A}"/>
                    </a:ext>
                  </a:extLst>
                </p14:cNvPr>
                <p14:cNvContentPartPr/>
                <p14:nvPr/>
              </p14:nvContentPartPr>
              <p14:xfrm>
                <a:off x="6911460" y="3037084"/>
                <a:ext cx="200160" cy="201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217882-BFCC-7229-00F1-7D41445BE0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02820" y="3028084"/>
                  <a:ext cx="217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3ECDE9-FC60-7FD2-366F-EB006711A2EE}"/>
                    </a:ext>
                  </a:extLst>
                </p14:cNvPr>
                <p14:cNvContentPartPr/>
                <p14:nvPr/>
              </p14:nvContentPartPr>
              <p14:xfrm>
                <a:off x="7445340" y="3009004"/>
                <a:ext cx="1244160" cy="449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3ECDE9-FC60-7FD2-366F-EB006711A2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36700" y="3000364"/>
                  <a:ext cx="126180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FADED63-FEBE-3505-132D-9353794E7653}"/>
              </a:ext>
            </a:extLst>
          </p:cNvPr>
          <p:cNvGrpSpPr/>
          <p:nvPr/>
        </p:nvGrpSpPr>
        <p:grpSpPr>
          <a:xfrm>
            <a:off x="1025820" y="3769324"/>
            <a:ext cx="1773000" cy="759600"/>
            <a:chOff x="1025820" y="3769324"/>
            <a:chExt cx="1773000" cy="7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866DC0-B601-1EB1-E061-C273A4A42010}"/>
                    </a:ext>
                  </a:extLst>
                </p14:cNvPr>
                <p14:cNvContentPartPr/>
                <p14:nvPr/>
              </p14:nvContentPartPr>
              <p14:xfrm>
                <a:off x="1025820" y="3769324"/>
                <a:ext cx="225360" cy="37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866DC0-B601-1EB1-E061-C273A4A420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6820" y="3760324"/>
                  <a:ext cx="243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9AD3DB-5444-0F23-85CF-8D7B471A9C5D}"/>
                    </a:ext>
                  </a:extLst>
                </p14:cNvPr>
                <p14:cNvContentPartPr/>
                <p14:nvPr/>
              </p14:nvContentPartPr>
              <p14:xfrm>
                <a:off x="1138500" y="3786964"/>
                <a:ext cx="285840" cy="375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9AD3DB-5444-0F23-85CF-8D7B471A9C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9860" y="3777964"/>
                  <a:ext cx="303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17BFF7E-6DD5-A88B-AAA4-835EB580692C}"/>
                    </a:ext>
                  </a:extLst>
                </p14:cNvPr>
                <p14:cNvContentPartPr/>
                <p14:nvPr/>
              </p14:nvContentPartPr>
              <p14:xfrm>
                <a:off x="1406700" y="3993964"/>
                <a:ext cx="316800" cy="53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17BFF7E-6DD5-A88B-AAA4-835EB58069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98060" y="3984964"/>
                  <a:ext cx="3344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2A9370-D611-35E5-08C7-976C95F830D5}"/>
                    </a:ext>
                  </a:extLst>
                </p14:cNvPr>
                <p14:cNvContentPartPr/>
                <p14:nvPr/>
              </p14:nvContentPartPr>
              <p14:xfrm>
                <a:off x="1724580" y="4034284"/>
                <a:ext cx="40320" cy="71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2A9370-D611-35E5-08C7-976C95F830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5940" y="4025284"/>
                  <a:ext cx="57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B9E428-1922-0D04-8249-CFF07010C8C7}"/>
                    </a:ext>
                  </a:extLst>
                </p14:cNvPr>
                <p14:cNvContentPartPr/>
                <p14:nvPr/>
              </p14:nvContentPartPr>
              <p14:xfrm>
                <a:off x="1829340" y="4010164"/>
                <a:ext cx="134280" cy="13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B9E428-1922-0D04-8249-CFF07010C8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0700" y="4001524"/>
                  <a:ext cx="151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4E59AC-D3FD-78DF-FEB0-31D8EA6C95A0}"/>
                    </a:ext>
                  </a:extLst>
                </p14:cNvPr>
                <p14:cNvContentPartPr/>
                <p14:nvPr/>
              </p14:nvContentPartPr>
              <p14:xfrm>
                <a:off x="1987380" y="4018444"/>
                <a:ext cx="27360" cy="114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4E59AC-D3FD-78DF-FEB0-31D8EA6C95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78380" y="4009804"/>
                  <a:ext cx="45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3AC8AF-4422-2477-4376-AA6D33E41DFC}"/>
                    </a:ext>
                  </a:extLst>
                </p14:cNvPr>
                <p14:cNvContentPartPr/>
                <p14:nvPr/>
              </p14:nvContentPartPr>
              <p14:xfrm>
                <a:off x="1990620" y="3852484"/>
                <a:ext cx="18360" cy="84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3AC8AF-4422-2477-4376-AA6D33E41D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81980" y="3843844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DA1B35-578C-11FE-4A28-AC88AAC893B1}"/>
                    </a:ext>
                  </a:extLst>
                </p14:cNvPr>
                <p14:cNvContentPartPr/>
                <p14:nvPr/>
              </p14:nvContentPartPr>
              <p14:xfrm>
                <a:off x="2114100" y="3803884"/>
                <a:ext cx="322560" cy="36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DA1B35-578C-11FE-4A28-AC88AAC893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05460" y="3794884"/>
                  <a:ext cx="340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CE68FD-6091-BD33-B305-F52413B074B6}"/>
                    </a:ext>
                  </a:extLst>
                </p14:cNvPr>
                <p14:cNvContentPartPr/>
                <p14:nvPr/>
              </p14:nvContentPartPr>
              <p14:xfrm>
                <a:off x="2490660" y="4042204"/>
                <a:ext cx="308160" cy="13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CE68FD-6091-BD33-B305-F52413B074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81660" y="4033204"/>
                  <a:ext cx="3258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4CDC1D7-C209-4A4E-9673-2A636A27B19A}"/>
              </a:ext>
            </a:extLst>
          </p:cNvPr>
          <p:cNvGrpSpPr/>
          <p:nvPr/>
        </p:nvGrpSpPr>
        <p:grpSpPr>
          <a:xfrm>
            <a:off x="3430980" y="3898924"/>
            <a:ext cx="1252080" cy="718560"/>
            <a:chOff x="3430980" y="3898924"/>
            <a:chExt cx="1252080" cy="7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046C3E1-C317-9893-DD72-145084BB9B6F}"/>
                    </a:ext>
                  </a:extLst>
                </p14:cNvPr>
                <p14:cNvContentPartPr/>
                <p14:nvPr/>
              </p14:nvContentPartPr>
              <p14:xfrm>
                <a:off x="3433500" y="3898924"/>
                <a:ext cx="29520" cy="281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046C3E1-C317-9893-DD72-145084BB9B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24860" y="3890284"/>
                  <a:ext cx="47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B718FD-9066-5F24-4613-0B6EA78D9D6D}"/>
                    </a:ext>
                  </a:extLst>
                </p14:cNvPr>
                <p14:cNvContentPartPr/>
                <p14:nvPr/>
              </p14:nvContentPartPr>
              <p14:xfrm>
                <a:off x="3430980" y="3916924"/>
                <a:ext cx="661680" cy="271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B718FD-9066-5F24-4613-0B6EA78D9D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22340" y="3907924"/>
                  <a:ext cx="679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73DB50-F5DE-8F76-DCF5-7F7CE1BA4154}"/>
                    </a:ext>
                  </a:extLst>
                </p14:cNvPr>
                <p14:cNvContentPartPr/>
                <p14:nvPr/>
              </p14:nvContentPartPr>
              <p14:xfrm>
                <a:off x="4116780" y="3970564"/>
                <a:ext cx="27720" cy="51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73DB50-F5DE-8F76-DCF5-7F7CE1BA41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07780" y="3961564"/>
                  <a:ext cx="45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C1CCC5-B195-E7AE-6461-F2B80CB939F9}"/>
                    </a:ext>
                  </a:extLst>
                </p14:cNvPr>
                <p14:cNvContentPartPr/>
                <p14:nvPr/>
              </p14:nvContentPartPr>
              <p14:xfrm>
                <a:off x="4165740" y="4074964"/>
                <a:ext cx="380160" cy="54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C1CCC5-B195-E7AE-6461-F2B80CB939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56740" y="4065964"/>
                  <a:ext cx="3978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BA9E23-51C4-92A0-D2A4-0AAE78F1AB77}"/>
                    </a:ext>
                  </a:extLst>
                </p14:cNvPr>
                <p14:cNvContentPartPr/>
                <p14:nvPr/>
              </p14:nvContentPartPr>
              <p14:xfrm>
                <a:off x="4494420" y="4104124"/>
                <a:ext cx="188640" cy="161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BA9E23-51C4-92A0-D2A4-0AAE78F1AB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85420" y="4095124"/>
                  <a:ext cx="20628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051EAB0-7CE5-A062-0802-54EFB3CE5EB8}"/>
              </a:ext>
            </a:extLst>
          </p:cNvPr>
          <p:cNvGrpSpPr/>
          <p:nvPr/>
        </p:nvGrpSpPr>
        <p:grpSpPr>
          <a:xfrm>
            <a:off x="5184540" y="3954724"/>
            <a:ext cx="1848240" cy="524880"/>
            <a:chOff x="5184540" y="3954724"/>
            <a:chExt cx="184824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A1DE3B-590D-52FA-0B36-E4B4D8B4A987}"/>
                    </a:ext>
                  </a:extLst>
                </p14:cNvPr>
                <p14:cNvContentPartPr/>
                <p14:nvPr/>
              </p14:nvContentPartPr>
              <p14:xfrm>
                <a:off x="5184540" y="3954724"/>
                <a:ext cx="223920" cy="308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A1DE3B-590D-52FA-0B36-E4B4D8B4A9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75900" y="3946084"/>
                  <a:ext cx="241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A749A4-EDE5-3AE0-D886-25D5EAD657A4}"/>
                    </a:ext>
                  </a:extLst>
                </p14:cNvPr>
                <p14:cNvContentPartPr/>
                <p14:nvPr/>
              </p14:nvContentPartPr>
              <p14:xfrm>
                <a:off x="5279580" y="4140124"/>
                <a:ext cx="155160" cy="57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A749A4-EDE5-3AE0-D886-25D5EAD657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70580" y="4131484"/>
                  <a:ext cx="17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DA23FD-9104-271E-8DD7-42B19F46B261}"/>
                    </a:ext>
                  </a:extLst>
                </p14:cNvPr>
                <p14:cNvContentPartPr/>
                <p14:nvPr/>
              </p14:nvContentPartPr>
              <p14:xfrm>
                <a:off x="5544900" y="4027084"/>
                <a:ext cx="1112760" cy="452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DA23FD-9104-271E-8DD7-42B19F46B2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35900" y="4018444"/>
                  <a:ext cx="1130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E03CBF-3E87-5708-BCA3-A10BD99809CC}"/>
                    </a:ext>
                  </a:extLst>
                </p14:cNvPr>
                <p14:cNvContentPartPr/>
                <p14:nvPr/>
              </p14:nvContentPartPr>
              <p14:xfrm>
                <a:off x="6681780" y="4086484"/>
                <a:ext cx="19080" cy="78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E03CBF-3E87-5708-BCA3-A10BD99809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73140" y="4077484"/>
                  <a:ext cx="36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68F6B9-6B23-FCA4-B294-A8ED76545286}"/>
                    </a:ext>
                  </a:extLst>
                </p14:cNvPr>
                <p14:cNvContentPartPr/>
                <p14:nvPr/>
              </p14:nvContentPartPr>
              <p14:xfrm>
                <a:off x="6499980" y="4042924"/>
                <a:ext cx="403560" cy="275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68F6B9-6B23-FCA4-B294-A8ED7654528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91340" y="4034284"/>
                  <a:ext cx="421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0EB258-863A-5DFB-C9E2-A7D309DA2ABF}"/>
                    </a:ext>
                  </a:extLst>
                </p14:cNvPr>
                <p14:cNvContentPartPr/>
                <p14:nvPr/>
              </p14:nvContentPartPr>
              <p14:xfrm>
                <a:off x="6994620" y="4289164"/>
                <a:ext cx="38160" cy="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0EB258-863A-5DFB-C9E2-A7D309DA2A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85980" y="4280524"/>
                  <a:ext cx="5580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F7A226-CA40-B4B6-9376-751E6D1807A3}"/>
                  </a:ext>
                </a:extLst>
              </p14:cNvPr>
              <p14:cNvContentPartPr/>
              <p14:nvPr/>
            </p14:nvContentPartPr>
            <p14:xfrm>
              <a:off x="4480380" y="5023924"/>
              <a:ext cx="166320" cy="271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F7A226-CA40-B4B6-9376-751E6D1807A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71740" y="5015284"/>
                <a:ext cx="1839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73FE10C-0743-2598-CA0F-B48D87D1F0ED}"/>
                  </a:ext>
                </a:extLst>
              </p14:cNvPr>
              <p14:cNvContentPartPr/>
              <p14:nvPr/>
            </p14:nvContentPartPr>
            <p14:xfrm>
              <a:off x="4675140" y="5208964"/>
              <a:ext cx="411840" cy="113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73FE10C-0743-2598-CA0F-B48D87D1F0E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666140" y="5199964"/>
                <a:ext cx="429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210C473-B2C7-6B08-B261-8714A9D18614}"/>
                  </a:ext>
                </a:extLst>
              </p14:cNvPr>
              <p14:cNvContentPartPr/>
              <p14:nvPr/>
            </p14:nvContentPartPr>
            <p14:xfrm>
              <a:off x="5026140" y="5043724"/>
              <a:ext cx="25560" cy="32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210C473-B2C7-6B08-B261-8714A9D186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17500" y="5035084"/>
                <a:ext cx="43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66430D4-9354-49B8-555E-1D8732AC2B7F}"/>
                  </a:ext>
                </a:extLst>
              </p14:cNvPr>
              <p14:cNvContentPartPr/>
              <p14:nvPr/>
            </p14:nvContentPartPr>
            <p14:xfrm>
              <a:off x="5119020" y="5049124"/>
              <a:ext cx="108360" cy="265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66430D4-9354-49B8-555E-1D8732AC2B7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110380" y="5040484"/>
                <a:ext cx="126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95F0A7F-C5FF-7DA1-1315-A53AAC29264E}"/>
                  </a:ext>
                </a:extLst>
              </p14:cNvPr>
              <p14:cNvContentPartPr/>
              <p14:nvPr/>
            </p14:nvContentPartPr>
            <p14:xfrm>
              <a:off x="5265540" y="5022124"/>
              <a:ext cx="279360" cy="394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95F0A7F-C5FF-7DA1-1315-A53AAC29264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256900" y="5013484"/>
                <a:ext cx="2970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7EF7EED-BFDA-0236-3D7C-D07B5590D8A1}"/>
                  </a:ext>
                </a:extLst>
              </p14:cNvPr>
              <p14:cNvContentPartPr/>
              <p14:nvPr/>
            </p14:nvContentPartPr>
            <p14:xfrm>
              <a:off x="5870340" y="5140204"/>
              <a:ext cx="390240" cy="119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7EF7EED-BFDA-0236-3D7C-D07B5590D8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861340" y="5131204"/>
                <a:ext cx="40788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9D7D0CB-5C75-E4E6-7144-8EF1D52C2E28}"/>
              </a:ext>
            </a:extLst>
          </p:cNvPr>
          <p:cNvGrpSpPr/>
          <p:nvPr/>
        </p:nvGrpSpPr>
        <p:grpSpPr>
          <a:xfrm>
            <a:off x="6691500" y="4975684"/>
            <a:ext cx="2466720" cy="443160"/>
            <a:chOff x="6691500" y="4975684"/>
            <a:chExt cx="246672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09E2FAB-885A-0AB3-B71E-4C5483699E7C}"/>
                    </a:ext>
                  </a:extLst>
                </p14:cNvPr>
                <p14:cNvContentPartPr/>
                <p14:nvPr/>
              </p14:nvContentPartPr>
              <p14:xfrm>
                <a:off x="6709500" y="5143804"/>
                <a:ext cx="37440" cy="136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09E2FAB-885A-0AB3-B71E-4C5483699E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00500" y="5134804"/>
                  <a:ext cx="55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7209E2-F255-3C23-82DC-D6DF0C7B3140}"/>
                    </a:ext>
                  </a:extLst>
                </p14:cNvPr>
                <p14:cNvContentPartPr/>
                <p14:nvPr/>
              </p14:nvContentPartPr>
              <p14:xfrm>
                <a:off x="6691500" y="5073244"/>
                <a:ext cx="74160" cy="55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7209E2-F255-3C23-82DC-D6DF0C7B31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82500" y="506424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CC6F90-E996-B8D3-AA7D-51F95829E4F9}"/>
                    </a:ext>
                  </a:extLst>
                </p14:cNvPr>
                <p14:cNvContentPartPr/>
                <p14:nvPr/>
              </p14:nvContentPartPr>
              <p14:xfrm>
                <a:off x="6831900" y="5172244"/>
                <a:ext cx="139320" cy="98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CC6F90-E996-B8D3-AA7D-51F95829E4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23260" y="5163244"/>
                  <a:ext cx="156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B3AABF-BBC9-803C-A241-8EA4AE9CBF48}"/>
                    </a:ext>
                  </a:extLst>
                </p14:cNvPr>
                <p14:cNvContentPartPr/>
                <p14:nvPr/>
              </p14:nvContentPartPr>
              <p14:xfrm>
                <a:off x="6988500" y="5192764"/>
                <a:ext cx="371160" cy="103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B3AABF-BBC9-803C-A241-8EA4AE9CBF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79860" y="5183764"/>
                  <a:ext cx="388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1D8534D-586A-D7CF-E30D-0A3FBD145AD5}"/>
                    </a:ext>
                  </a:extLst>
                </p14:cNvPr>
                <p14:cNvContentPartPr/>
                <p14:nvPr/>
              </p14:nvContentPartPr>
              <p14:xfrm>
                <a:off x="7429500" y="5199244"/>
                <a:ext cx="140760" cy="98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1D8534D-586A-D7CF-E30D-0A3FBD145A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20500" y="5190244"/>
                  <a:ext cx="158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F05532B-FFDA-281D-24A7-E4017DE1582D}"/>
                    </a:ext>
                  </a:extLst>
                </p14:cNvPr>
                <p14:cNvContentPartPr/>
                <p14:nvPr/>
              </p14:nvContentPartPr>
              <p14:xfrm>
                <a:off x="7586100" y="4975684"/>
                <a:ext cx="331200" cy="426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F05532B-FFDA-281D-24A7-E4017DE158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77460" y="4967044"/>
                  <a:ext cx="348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A98801-0932-CE79-3964-E399658DC62E}"/>
                    </a:ext>
                  </a:extLst>
                </p14:cNvPr>
                <p14:cNvContentPartPr/>
                <p14:nvPr/>
              </p14:nvContentPartPr>
              <p14:xfrm>
                <a:off x="7784460" y="5200324"/>
                <a:ext cx="188280" cy="44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A98801-0932-CE79-3964-E399658DC62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75460" y="5191684"/>
                  <a:ext cx="205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1DF075-C72E-4BF8-A5E3-AB1ADAFA7CEE}"/>
                    </a:ext>
                  </a:extLst>
                </p14:cNvPr>
                <p14:cNvContentPartPr/>
                <p14:nvPr/>
              </p14:nvContentPartPr>
              <p14:xfrm>
                <a:off x="7943580" y="5195644"/>
                <a:ext cx="204120" cy="127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1DF075-C72E-4BF8-A5E3-AB1ADAFA7C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34940" y="5186644"/>
                  <a:ext cx="221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60C27D-B296-E837-4AAD-E7AEFDB5C119}"/>
                    </a:ext>
                  </a:extLst>
                </p14:cNvPr>
                <p14:cNvContentPartPr/>
                <p14:nvPr/>
              </p14:nvContentPartPr>
              <p14:xfrm>
                <a:off x="8364060" y="5216884"/>
                <a:ext cx="531360" cy="197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60C27D-B296-E837-4AAD-E7AEFDB5C11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55420" y="5208244"/>
                  <a:ext cx="549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CCF855-CA5E-AEFD-FBBE-FE0279B8EF79}"/>
                    </a:ext>
                  </a:extLst>
                </p14:cNvPr>
                <p14:cNvContentPartPr/>
                <p14:nvPr/>
              </p14:nvContentPartPr>
              <p14:xfrm>
                <a:off x="8590140" y="5119324"/>
                <a:ext cx="568080" cy="299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CCF855-CA5E-AEFD-FBBE-FE0279B8EF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81140" y="5110684"/>
                  <a:ext cx="5857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253EB1A-94F1-11C6-65B4-5BACE306440A}"/>
              </a:ext>
            </a:extLst>
          </p:cNvPr>
          <p:cNvGrpSpPr/>
          <p:nvPr/>
        </p:nvGrpSpPr>
        <p:grpSpPr>
          <a:xfrm>
            <a:off x="9715500" y="5194204"/>
            <a:ext cx="1040040" cy="252000"/>
            <a:chOff x="9715500" y="5194204"/>
            <a:chExt cx="10400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E3E1067-1DFD-7AA3-4432-16C8A2259D03}"/>
                    </a:ext>
                  </a:extLst>
                </p14:cNvPr>
                <p14:cNvContentPartPr/>
                <p14:nvPr/>
              </p14:nvContentPartPr>
              <p14:xfrm>
                <a:off x="9734580" y="5279884"/>
                <a:ext cx="25560" cy="166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E3E1067-1DFD-7AA3-4432-16C8A2259D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25580" y="5270884"/>
                  <a:ext cx="43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6D1342D-E2D5-5E6E-B189-BA3628D32C5E}"/>
                    </a:ext>
                  </a:extLst>
                </p14:cNvPr>
                <p14:cNvContentPartPr/>
                <p14:nvPr/>
              </p14:nvContentPartPr>
              <p14:xfrm>
                <a:off x="9715500" y="5194204"/>
                <a:ext cx="10080" cy="23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6D1342D-E2D5-5E6E-B189-BA3628D32C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06860" y="5185564"/>
                  <a:ext cx="2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A3B989-E9B0-FC79-F3B8-9DBF6E6BF6F3}"/>
                    </a:ext>
                  </a:extLst>
                </p14:cNvPr>
                <p14:cNvContentPartPr/>
                <p14:nvPr/>
              </p14:nvContentPartPr>
              <p14:xfrm>
                <a:off x="9849060" y="5216164"/>
                <a:ext cx="479160" cy="196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A3B989-E9B0-FC79-F3B8-9DBF6E6BF6F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0060" y="5207164"/>
                  <a:ext cx="496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FB11651-E195-3D23-3687-B7FFDB200201}"/>
                    </a:ext>
                  </a:extLst>
                </p14:cNvPr>
                <p14:cNvContentPartPr/>
                <p14:nvPr/>
              </p14:nvContentPartPr>
              <p14:xfrm>
                <a:off x="10141020" y="5271964"/>
                <a:ext cx="614520" cy="168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FB11651-E195-3D23-3687-B7FFDB2002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32020" y="5263324"/>
                  <a:ext cx="6321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5C13B1B-8CFD-3750-59F9-37010CA852B5}"/>
              </a:ext>
            </a:extLst>
          </p:cNvPr>
          <p:cNvGrpSpPr/>
          <p:nvPr/>
        </p:nvGrpSpPr>
        <p:grpSpPr>
          <a:xfrm>
            <a:off x="438300" y="4972084"/>
            <a:ext cx="3526200" cy="1299960"/>
            <a:chOff x="438300" y="4972084"/>
            <a:chExt cx="3526200" cy="12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DED29AD-CB7B-28BC-CB81-94E15BA6DF8F}"/>
                    </a:ext>
                  </a:extLst>
                </p14:cNvPr>
                <p14:cNvContentPartPr/>
                <p14:nvPr/>
              </p14:nvContentPartPr>
              <p14:xfrm>
                <a:off x="1897740" y="5137684"/>
                <a:ext cx="174960" cy="119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DED29AD-CB7B-28BC-CB81-94E15BA6DF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88740" y="5129044"/>
                  <a:ext cx="19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23447C-2D4E-DA1C-DFED-74D5D346BBBE}"/>
                    </a:ext>
                  </a:extLst>
                </p14:cNvPr>
                <p14:cNvContentPartPr/>
                <p14:nvPr/>
              </p14:nvContentPartPr>
              <p14:xfrm>
                <a:off x="977580" y="4972084"/>
                <a:ext cx="292680" cy="322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23447C-2D4E-DA1C-DFED-74D5D346BBB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8940" y="4963084"/>
                  <a:ext cx="310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A1397B-EE81-E42C-5653-1EE41E03FAEB}"/>
                    </a:ext>
                  </a:extLst>
                </p14:cNvPr>
                <p14:cNvContentPartPr/>
                <p14:nvPr/>
              </p14:nvContentPartPr>
              <p14:xfrm>
                <a:off x="1349460" y="5173684"/>
                <a:ext cx="213840" cy="10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A1397B-EE81-E42C-5653-1EE41E03FA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40460" y="5165044"/>
                  <a:ext cx="231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92A318-DFD9-AA76-DF70-76B9C246752F}"/>
                    </a:ext>
                  </a:extLst>
                </p14:cNvPr>
                <p14:cNvContentPartPr/>
                <p14:nvPr/>
              </p14:nvContentPartPr>
              <p14:xfrm>
                <a:off x="495180" y="5165764"/>
                <a:ext cx="188280" cy="137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92A318-DFD9-AA76-DF70-76B9C246752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6180" y="5157124"/>
                  <a:ext cx="20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3A19DAC-CF19-9621-F0CE-903CF09A5945}"/>
                    </a:ext>
                  </a:extLst>
                </p14:cNvPr>
                <p14:cNvContentPartPr/>
                <p14:nvPr/>
              </p14:nvContentPartPr>
              <p14:xfrm>
                <a:off x="527940" y="5141284"/>
                <a:ext cx="136440" cy="237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3A19DAC-CF19-9621-F0CE-903CF09A594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8940" y="5132284"/>
                  <a:ext cx="154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8C18D5-C55D-05F6-B970-DEB950BAC3E2}"/>
                    </a:ext>
                  </a:extLst>
                </p14:cNvPr>
                <p14:cNvContentPartPr/>
                <p14:nvPr/>
              </p14:nvContentPartPr>
              <p14:xfrm>
                <a:off x="439740" y="5191684"/>
                <a:ext cx="392040" cy="86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8C18D5-C55D-05F6-B970-DEB950BAC3E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1100" y="5182684"/>
                  <a:ext cx="409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38510E-D34F-5D0E-9F38-B7A5971FFAD8}"/>
                    </a:ext>
                  </a:extLst>
                </p14:cNvPr>
                <p14:cNvContentPartPr/>
                <p14:nvPr/>
              </p14:nvContentPartPr>
              <p14:xfrm>
                <a:off x="438300" y="5441164"/>
                <a:ext cx="330480" cy="73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38510E-D34F-5D0E-9F38-B7A5971FFAD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300" y="5432164"/>
                  <a:ext cx="348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90E3C0-6D06-C3D9-F29D-AF90D4EE0724}"/>
                    </a:ext>
                  </a:extLst>
                </p14:cNvPr>
                <p14:cNvContentPartPr/>
                <p14:nvPr/>
              </p14:nvContentPartPr>
              <p14:xfrm>
                <a:off x="472500" y="5424244"/>
                <a:ext cx="539280" cy="167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90E3C0-6D06-C3D9-F29D-AF90D4EE07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3860" y="5415244"/>
                  <a:ext cx="556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FA91A2-F8BC-F108-EA4D-4C957EC6CF96}"/>
                    </a:ext>
                  </a:extLst>
                </p14:cNvPr>
                <p14:cNvContentPartPr/>
                <p14:nvPr/>
              </p14:nvContentPartPr>
              <p14:xfrm>
                <a:off x="2161260" y="5130844"/>
                <a:ext cx="518760" cy="20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FA91A2-F8BC-F108-EA4D-4C957EC6CF9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52260" y="5122204"/>
                  <a:ext cx="53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243FB5-28EE-9F94-5099-73963BEC9062}"/>
                    </a:ext>
                  </a:extLst>
                </p14:cNvPr>
                <p14:cNvContentPartPr/>
                <p14:nvPr/>
              </p14:nvContentPartPr>
              <p14:xfrm>
                <a:off x="3020220" y="4987924"/>
                <a:ext cx="818640" cy="315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243FB5-28EE-9F94-5099-73963BEC906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11580" y="4979284"/>
                  <a:ext cx="836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A2D238C-FF32-A4D9-DCEE-BC6FC40DC513}"/>
                    </a:ext>
                  </a:extLst>
                </p14:cNvPr>
                <p14:cNvContentPartPr/>
                <p14:nvPr/>
              </p14:nvContentPartPr>
              <p14:xfrm>
                <a:off x="1114740" y="5617564"/>
                <a:ext cx="50760" cy="293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A2D238C-FF32-A4D9-DCEE-BC6FC40DC5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6100" y="5608564"/>
                  <a:ext cx="68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7B9DF58-A2DF-34FA-519F-31B3A790AAC7}"/>
                    </a:ext>
                  </a:extLst>
                </p14:cNvPr>
                <p14:cNvContentPartPr/>
                <p14:nvPr/>
              </p14:nvContentPartPr>
              <p14:xfrm>
                <a:off x="1020780" y="5755804"/>
                <a:ext cx="281880" cy="73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7B9DF58-A2DF-34FA-519F-31B3A790AAC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1780" y="5746804"/>
                  <a:ext cx="299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9ABA9A9-F2FE-F859-9B82-B57C01AD8F0E}"/>
                    </a:ext>
                  </a:extLst>
                </p14:cNvPr>
                <p14:cNvContentPartPr/>
                <p14:nvPr/>
              </p14:nvContentPartPr>
              <p14:xfrm>
                <a:off x="1774620" y="5777404"/>
                <a:ext cx="12600" cy="140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9ABA9A9-F2FE-F859-9B82-B57C01AD8F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65980" y="5768404"/>
                  <a:ext cx="30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54B416E-B953-049F-7321-770ACC20DFA2}"/>
                    </a:ext>
                  </a:extLst>
                </p14:cNvPr>
                <p14:cNvContentPartPr/>
                <p14:nvPr/>
              </p14:nvContentPartPr>
              <p14:xfrm>
                <a:off x="1758420" y="5715844"/>
                <a:ext cx="23400" cy="46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54B416E-B953-049F-7321-770ACC20DF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49780" y="5707204"/>
                  <a:ext cx="4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5ABD68-6F6C-2538-0819-573BAF0C56FF}"/>
                    </a:ext>
                  </a:extLst>
                </p14:cNvPr>
                <p14:cNvContentPartPr/>
                <p14:nvPr/>
              </p14:nvContentPartPr>
              <p14:xfrm>
                <a:off x="1848420" y="5817724"/>
                <a:ext cx="427320" cy="454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5ABD68-6F6C-2538-0819-573BAF0C56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39420" y="5809084"/>
                  <a:ext cx="4449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A0F4B0-3DF5-9ADC-C1D1-CBF077E02ABF}"/>
                    </a:ext>
                  </a:extLst>
                </p14:cNvPr>
                <p14:cNvContentPartPr/>
                <p14:nvPr/>
              </p14:nvContentPartPr>
              <p14:xfrm>
                <a:off x="2229300" y="5772724"/>
                <a:ext cx="399600" cy="17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A0F4B0-3DF5-9ADC-C1D1-CBF077E02A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20660" y="5764084"/>
                  <a:ext cx="417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1066ACB-5B4F-06EB-CC95-04B02237952C}"/>
                    </a:ext>
                  </a:extLst>
                </p14:cNvPr>
                <p14:cNvContentPartPr/>
                <p14:nvPr/>
              </p14:nvContentPartPr>
              <p14:xfrm>
                <a:off x="2770020" y="5836084"/>
                <a:ext cx="496800" cy="14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1066ACB-5B4F-06EB-CC95-04B02237952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61020" y="5827444"/>
                  <a:ext cx="514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BFE219-1769-F27B-C499-89A4703C6A17}"/>
                    </a:ext>
                  </a:extLst>
                </p14:cNvPr>
                <p14:cNvContentPartPr/>
                <p14:nvPr/>
              </p14:nvContentPartPr>
              <p14:xfrm>
                <a:off x="3339180" y="5837524"/>
                <a:ext cx="145440" cy="18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BFE219-1769-F27B-C499-89A4703C6A1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30540" y="5828524"/>
                  <a:ext cx="16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55B280-327D-BD2B-19B2-0D7DE5A2E76F}"/>
                    </a:ext>
                  </a:extLst>
                </p14:cNvPr>
                <p14:cNvContentPartPr/>
                <p14:nvPr/>
              </p14:nvContentPartPr>
              <p14:xfrm>
                <a:off x="3586500" y="5695684"/>
                <a:ext cx="14400" cy="314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55B280-327D-BD2B-19B2-0D7DE5A2E7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77500" y="5686684"/>
                  <a:ext cx="32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E51ACB6-7512-DEB0-6ADD-B3A1D2C39A59}"/>
                    </a:ext>
                  </a:extLst>
                </p14:cNvPr>
                <p14:cNvContentPartPr/>
                <p14:nvPr/>
              </p14:nvContentPartPr>
              <p14:xfrm>
                <a:off x="3503700" y="5860204"/>
                <a:ext cx="300600" cy="66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E51ACB6-7512-DEB0-6ADD-B3A1D2C39A5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95060" y="5851204"/>
                  <a:ext cx="318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15807D0-BE9C-0222-5D85-A2D9E0539F4C}"/>
                    </a:ext>
                  </a:extLst>
                </p14:cNvPr>
                <p14:cNvContentPartPr/>
                <p14:nvPr/>
              </p14:nvContentPartPr>
              <p14:xfrm>
                <a:off x="3940380" y="5979004"/>
                <a:ext cx="24120" cy="21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15807D0-BE9C-0222-5D85-A2D9E0539F4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31740" y="5970004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0D213C6-9220-A2D2-9D3D-EEB2FB50C7B0}"/>
              </a:ext>
            </a:extLst>
          </p:cNvPr>
          <p:cNvGrpSpPr/>
          <p:nvPr/>
        </p:nvGrpSpPr>
        <p:grpSpPr>
          <a:xfrm>
            <a:off x="292140" y="716164"/>
            <a:ext cx="493560" cy="558720"/>
            <a:chOff x="292140" y="716164"/>
            <a:chExt cx="49356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7F00837-822A-D2B7-DC72-333412A0A583}"/>
                    </a:ext>
                  </a:extLst>
                </p14:cNvPr>
                <p14:cNvContentPartPr/>
                <p14:nvPr/>
              </p14:nvContentPartPr>
              <p14:xfrm>
                <a:off x="387900" y="716164"/>
                <a:ext cx="212760" cy="252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7F00837-822A-D2B7-DC72-333412A0A5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8900" y="707164"/>
                  <a:ext cx="230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A937A0-DEAF-B535-6811-D80DA75F61D2}"/>
                    </a:ext>
                  </a:extLst>
                </p14:cNvPr>
                <p14:cNvContentPartPr/>
                <p14:nvPr/>
              </p14:nvContentPartPr>
              <p14:xfrm>
                <a:off x="341460" y="827044"/>
                <a:ext cx="347400" cy="137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A937A0-DEAF-B535-6811-D80DA75F61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2820" y="818404"/>
                  <a:ext cx="365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2A05EB-2F72-CC46-7C86-2F2A10C872C4}"/>
                    </a:ext>
                  </a:extLst>
                </p14:cNvPr>
                <p14:cNvContentPartPr/>
                <p14:nvPr/>
              </p14:nvContentPartPr>
              <p14:xfrm>
                <a:off x="333540" y="1018564"/>
                <a:ext cx="398520" cy="132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2A05EB-2F72-CC46-7C86-2F2A10C872C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4900" y="1009924"/>
                  <a:ext cx="416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625F57-08CF-800F-3B09-37C0FE03DE98}"/>
                    </a:ext>
                  </a:extLst>
                </p14:cNvPr>
                <p14:cNvContentPartPr/>
                <p14:nvPr/>
              </p14:nvContentPartPr>
              <p14:xfrm>
                <a:off x="292140" y="1102084"/>
                <a:ext cx="493560" cy="172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625F57-08CF-800F-3B09-37C0FE03DE9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3500" y="1093444"/>
                  <a:ext cx="51120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963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97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 Das</dc:creator>
  <cp:lastModifiedBy>ramesh.sot010094@pwioi.com</cp:lastModifiedBy>
  <cp:revision>2</cp:revision>
  <dcterms:created xsi:type="dcterms:W3CDTF">2025-05-01T16:12:57Z</dcterms:created>
  <dcterms:modified xsi:type="dcterms:W3CDTF">2025-05-07T16:52:42Z</dcterms:modified>
</cp:coreProperties>
</file>