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719"/>
  </p:normalViewPr>
  <p:slideViewPr>
    <p:cSldViewPr snapToGrid="0">
      <p:cViewPr varScale="1">
        <p:scale>
          <a:sx n="152" d="100"/>
          <a:sy n="152" d="100"/>
        </p:scale>
        <p:origin x="1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4:45.24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355 154 9512,'6'-27'1888,"-5"2"-1258,-8 2 90,-4 5-181,-9 9-449,-2 11 90,-2 5 0,2 10 0,7-1 0,-3 3 0,-1 4 0,-3 6 224,-3 15 1,-1 4-135,-3 7-90,2 7 0,3-1 0,11-12 180,3 31-270,9-36 359,13 40-269,-1-42 90,16 29-90,-11-43 90,16 10-180,-13-22 359,29 1-269,-10-21 0,21-14-180,-19-10 180,5-32-180,-19 11 90,-8-9 0,-3-3 0,-2-8-90,-7 3 0,-3 0 90,-8 6 0,-6 1 0,-2 1 0,-3 3-45,-7 2 0,-1 3-45,0 16 90,-27-12-90,23 38 0,-27 7 90,22 10 0,-38 30-90,39-10 180,-22 45-91,42-36 181,9 31-180,17-35 90,32 18-180,-4-22-45,12-4 0,5-3-315,5-1-809,12-2 0,1-4-91,-13-6-314,-7-2 0,-3-2-1124,-10-2 2698,16 2 0,-31-12 0,6-1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31.64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189 264 9152,'0'-25'2338,"-1"1"-2068,-12 42 0,5-6 0,-6 43 0,6-17-90,0 5 90,-1 4-1,1 4 451,-3 44-450,5-35-185,1-6 0,1-2 95,2-9 899,0 31 1,2-41 2158,-2 18-2968,-13-73-90,7 7 0,-12-48 0,9 14-1,1-7 1,-2-27-90,3 19 45,7-1 0,2 2-135,2 1 45,12-2 0,5 1 45,4 14-90,7 6 0,3 4 0,5 7 0,36-12 90,-29 25-3203,46-9 3023,-48 19 36,41 1 54,-55 11 0,12 2 0,-25 9 0,-20 16 0,-3-3 90,-43 30-90,12-23 0,-3-3 0,-2 0 0,-7 5 45,2-5 0,1-1-45,3-2 90,-31 18-90,49-29 3544,-12 7-3364,22-13-8,37 15-172,-6-10 0,36 10 90,-16-11-90,1 4 0,22 11 0,-12 1-540,1 2 1,0 3-271,0 4-315,-6-2 1,-2 0-495,-6-3-4497,21 30 2158,-28-34 3958,9 12 0,-15-17 0,2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0:50.66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24575,'10'0'0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31.57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147 1 12750,'-22'34'1349,"2"-1"-899,8-11-1,-2 3 1,-2 4-90,2 2 360,-3 15-361,6-8 181,-3 26-360,10-25-90,1 25-540,7-26-2878,7 28 1979,-3-34-1799,8 18 3148,-8-30 0,6 10 0,-1-8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31.82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1 153 11850,'37'-36'1349,"-5"3"-989,-3 7-5750,-7 5 6289,5 0 1589,-3 6-2128,2 17 860,-11 7-861,-5 23 1,-11 0 0,-5 11 180,-7 32-271,0-13 46,5 3 0,1 1-135,4 2 1171,2-16 0,4-3-1261,9-2-270,7-5-180,7-4-1349,35 4 270,-4-15-90,3-9 0,3-5-900,20-4 2429,-11-8 0,3-3 0,-17-3 0,-1-1 0,17-4 0,1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32.2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1348 288 13289,'-3'-25'990,"5"-10"-720,5 10 89,6-10-89,3 11 90,3-1-90,6 0 540,43-18-631,-28 22 91,39-9-90,-54 33 0,9 11-90,-21 4 0,-1 10 0,-10-1 0,-4 3 0,-2 5-90,-2 1 90,-1 2 0,1 1 90,8 33-90,3-25 179,19 42-179,-1-46 90,5-2 0,3-1-90,2 0 90,0 1 0,-2-1-90,-13-8 90,3 16-90,-26-22 0,-9 3 90,-10-1-91,-11 5-89,-17 5-2326,-22-5 1,-9-1 1785,26-10 1,-4 0-541,-23 1 1,-11 0 0,7-4 98,12-6 1,-2-4 980,-2-1 0,-11-2 0,-4 0 0,4-2 0,15-1 0,3-2 0,-1-1 0,-5 1 0,-9 0 0,0-1 0,1 1 0,-1-1 0,0 1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33.37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306 546 11670,'-31'-16'-989,"0"2"809,2 4 0,-2 3 90,3 2 90,-15 2 90,12 2 90,-18 1 1889,16 0-1709,76 7-1,25-8-970,10 2 0,10 0 791,3-5 0,3-2-704,-21 1 1,3 0-1,12-1 639,-14 1 1,10-1 0,7-1 0,4 0-1,0 0 1,-3 0 0,-7 1-514,6 0 0,-8 0 1,-1 0-1,6 0 0,11 0 430,-21 0 1,9 0 0,5 0 0,6-1-1,2 0 1,2 0 0,-1 0 0,-2 0 0,-3 1-1,-6-1 1,-7 2-240,17-2 0,-10 1 1,-4 0-1,0 1 0,4-1 1,11 0 238,-18 0 1,7 1 0,4-1-1,5 0 1,1 0 0,1-1 0,0 1-1,-2 0 1,-3 0 0,-5 1 0,-6 0-100,21-2 0,-9 1 0,-4 0 0,0 1 1,5-1-1,10-1 104,-25 3 1,6-1-1,6 0 1,3-1-1,2 1 1,2 0-1,0-1 1,-2 1-1,-2 0 1,-4 0-1,-5 1 1,-7-1-85,23 0 0,-11 0 0,-4 1 0,-1-1 0,4 1 0,9-1 74,-12 1 0,7-1 0,6 1 0,3-1 0,1 0 0,0 1 0,-3-1 0,-4 1 0,-7 1 0,-8-1 75,14 0 0,-12 1 0,-5 0 0,4 1 0,9-1-69,-5 0 1,10 0 0,5 1 0,2-1 0,0 0 0,-4 1-1,-7-1 1,-11 1-12,12 0 1,-14 0 0,0 1-1,9-1 16,-11 1 1,11-1-1,4 1 1,1-1 0,-5 1-1,-9 0 1,-13 0-39,24-1 0,-10 1 30,5 0 0,6 0 0,-19 0 1262,-5 1-1202,5 6 1673,-50 0-1583,-4 11 2537,-21 6-2537,-9 21 2220,-4 0-2265,-3 21 0,-2 6 45,-5 24-860,4-14 1,-3 16-1,3-10 725,3-17 0,1-2-15,-2 3 0,-1 5 0,2-7 15,1-10 0,1-4-635,0 1 1,0 0 634,0-2 0,-1 1 0,-2 19 0,0 0 0,3-22 0,1 0 0,-4 27 0,0-4 45,-2 3-46,7-21 1,0-1-45,-3 4 45,0-8 0,1-1-45,-1-4 90,-7 0 0,-2-1-90,-2-12 90,-47 25-90,17-34-406,-19-4 1,-8-2 405,25-8 0,-5-2 22,-15 1 1,-17-1 0,-2 1-1,10-2 28,15-2 0,6-1 1,-9 1-51,-13 0 0,-12 0 0,-5 2 0,2-2 0,10 1 0,-5-1 0,9 0 0,-15 1 0,29-1 0,-10 0 0,-8 1 0,-2 1 0,-2 0 0,2-1 0,5 1 0,8-1-201,-6 0 1,10 0-1,1 0 1,-4 1-1,-11 2 192,8-1 0,-9 2 0,-7 0 0,-5 1 0,-3 1 0,0 0 0,2 0 0,3 0 0,7 0 1,9-2-264,-5 2 1,10-2 0,4 1 0,0 0 0,-4 0 0,-7 2 271,8-1 0,-7 0 0,-4 2 0,-3 0 0,-1 1 0,-1-1 0,3 1 0,3-1 0,5-1 0,7 0-149,-21 3 0,10 0 0,4-1 1,-1 0-1,-8 2 149,1 0 0,-6 1 0,-4 0 0,-1 1 0,2 0 0,5-2 0,8 0 10,-12 2 0,11-2 1,-1 1-1,-11 1-10,19-4 0,-9 2 0,-6 1 0,-2 0 0,0 0 0,3-1 0,6 0 0,9-3 48,-14 3 0,11-2 0,1-1 0,-9 2-48,0 0 0,-10 1 0,-4 1 0,2 0 0,8-2 0,13-2 0,3-2 0,11-2 0,-5 1 67,-9 1 1,-8 0-1,2 0 1,13-2-24,3 0 1,3-1 75,-9 0 0,-6 0 0,16-3 1298,5-1-1238,-32-2-90,65-7 1986,-4-3-1986,9-7 1787,5-4-1877,-1-7 2637,8-14-2637,7 12 90,3-18-90,4 21 90,5-31-90,-2 20 0,6-35 0,-2 30 90,5-39 0,-2 26 135,1-22 0,1-6-135,-2-19-642,-4 18 0,0-14 0,-2 10 597,-2 17 0,-2 0 15,-2-18 0,-2-11 0,0 10-15,-1 17 0,-2-2-697,-2-4 1,-2-12 0,-1-1 0,1 10 696,-2-11 0,-2-1-68,2 9 1,-2-12 0,-1 0-1,3 13-189,-1-2 1,1 1-14,2 7 0,-1-10 0,1 1 0,1 11-45,0-3 1,2 2-507,-1-7 0,0-6 1,2 15-215,1-7-1176,2-9-4760,6 57 6666,11 35 260,-3 13 0,14 57 0,-5-5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34.75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51 91 10411,'-3'-27'540,"0"3"-540,-2 2-90,-1 5 90,-9 28 0,7 6 90,-3 33 90,11-4 0,7 12-1,9 12 91,7-15 0,4 1-180,-6-11 0,6 2 120,15 8 0,9 5 0,-3-7-385,-7-13 0,2-2 294,13 6 1,7 2 0,-6-9 60,28 5 180,-7-14 0,0-5-90,-6-7-1564,-11-10 1,-4-4 1563,-10-6 0,9-9 89,-23 0 1,-3-1 90,-6-2 174,-2 1 6,-4 2-270,2-3 359,-3 6 2853,0 18-3482,-8 4 0,-3 23 90,-7-4-90,3 6 90,-4 25-270,1-12-540,-4 6 1,-2 1-91,-7 5-450,-4-1 1,-3-2-450,-10-2-1709,-9-1 0,-3-2 3328,-6 0 0,3-8 0,-3 0 0,-16 8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35.81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147 517 12390,'-33'-24'90,"5"4"-90,4 4 0,6 3 0,1 2 90,2 20 90,6 6-90,7 27 90,9 10-1,5 25 136,7 9 0,2 5-358,-7-31 0,2 1 253,4 10 0,3 8 0,-3-13 240,12 18 449,-3-17 1,-1-5-271,-3-12 451,21 19-631,-22-51 631,55-22-720,-19-19-136,6-13 1,1-9-361,-25 12 1,-1-6 315,16-22 0,6-12 0,-6 5-135,-9 9 0,-2-1 44,11-15 1,5-10 0,-7 11-45,-15 20 0,-2 2-15,3-5 0,4-4 0,-7 8 60,12-17-188,-13 18 1,-5 6 187,-18 23 242,-37 10-422,-7 21 90,-39 13 0,1 11-703,-10 6 703,33-15 0,0 1-322,-1 1 0,0 1 322,0 1 0,1 1-45,0-1 0,2 0 45,-39 24 0,12-7 0,10-7 175,15-8-85,9-6-90,7-4 0,7-4-90,2-1 756,5 4-666,16 11 0,9 3 90,48 39-90,-6-15-1063,15 9 0,2 2 1063,3 3-257,1-5 1,-1-4 616,-17-19-236,-2-13 0,1-6 146,4-12-60,2-16 0,14-7 0,-7-1-120,-9-1 0,3-6-484,19-11 0,18-10 0,1-4 0,-13 4 364,-22 8 0,-7 1 0,8-5-114,7-4 0,9-7 0,5-3 0,-4 1 1,-9 5-67,0-2 0,-7 4 0,5-5-150,-4 3 0,7-4 0,2-1 1,-3 0-1,-9 6-30,0 0 0,-7 3 1,5-3-938,14-6 0,8-6 0,-1 2 1,-13 10-338,-7 5 0,-4 5 1664,34-18 0,-10 11 0,-39 29 0,-4 5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5:13.42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1161 61 8522,'-4'-23'1709,"-2"2"-1169,-7 5-360,-14 18 0,4 5 0,-10 16 89,11-3 1,-6 7 0,-6 8 314,-22 32 1,-5 8-450,28-33 0,-1 2-1086,-14 22 0,-6 10 1,8-8 1085,15-20 0,4 0 45,-16 40 0,3 1-208,17-36 1,3 2 237,1 13 0,2 9 0,3-8-75,4-16 0,5 1-514,4 17 0,3 8 1,4-8 512,2-17 1,5 0 75,11 25 0,8 13 0,-1-10-120,-3-15 0,3-1 30,9 15 0,6 9 0,-3-11-151,-7-20 0,2-2 210,12 18 1,6 9 0,-5-9 770,-9-15 1,0-2-831,7 12 0,4 7 0,-6-9 15,-13-20 0,-3 0 75,5 15 0,1 8 0,-5-7-121,-9-15 1,-4 1 60,1 14 0,-1 9 0,-6-7-15,-10-15 0,-7 2 45,-13 26 0,-10 12 0,-1-9-90,-1-11 0,-7 0 22,-11 5 0,-11 13 1,-4-2-1,7-12-671,-6-3 0,-3-3 626,5-7 1,-9 6 0,-1-1-1,10-9-22,-3-1 0,2-2 15,-13 8 0,-6 7 0,9-8-15,19-16 0,3-2-15,-3 2 0,-4 3 0,11-8 1738,0 4-1588,0 6 269,51-27-449,6-5 782,30-9-782,6-4 0,3-1 0,18 4 45,8 6 0,1 3 2257,6 9-2167,0 20 0,-2 6-91,-41-23 1,-3 4-488,30 38 0,-7 5 533,-19 2 45,-15 7 0,-6 4-90,-14-38 0,-4 4 75,-5 29 0,-6 14 0,-2-9-75,-2-15 0,-4-1 44,0-4 1,-4 9 0,0 1 0,0-10 0,-4 7 0,-1-1 0,-2 9 0,-3 8 0,2-7 0,4-8 0,1 3 22,4-4 1,-1 11-1,2 1 1,3-10-23,1 8 0,5 2-19,7-16 1,2 11 0,2 5 0,3-4 0,0-12-628,9 18 0,5-3 601,1-6 0,5 10 0,2 0 0,-1-12-45,6 4 0,2-1-158,-1-2 1,5 12 0,0 1-1,-5-11-624,-8-19 1,-3-6 0,2 7 241,6 19 0,3 10 1,-2 1-1,-6-13-180,-4 3 1,-5-1-721,-3-9 1,-1 11 0,-1-2 0,-3-10-405,-2-2 0,-3-2 1844,-2 5 0,0 5 0,-3-11 0,-4 15 0,-6 10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5:13.65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236 0 14549,'-25'5'-1529,"1"-1"989,0 1-1439,2-2 360,-12-1 1619,9-1 0,-20-1 0,9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5:14.46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110 55 9961,'-11'-21'1350,"-2"1"-181,-2 7-809,-5 20 89,7 7 1,-3 21 90,9 5 0,0 6-91,2 14 1,2-13 0,4 8-31,6 8 1,4 8 0,0-3-957,1 11 0,5 2 717,8 7 0,7 7 0,0-13-46,-2-18 1,7-4 22,4-4 1,10 6-1,2-1 1,-4-9-68,8 6 0,5-4-68,-3-7 1,9 4-1,0-1 1,-6-9-113,7-1 0,2-5-360,-1-4 0,11 2 1,1 0-1,-9-6-225,9 2 1,0-3-69,-11-5 1,10 2 0,-1-2 0,-10-4-517,1-2 0,-4-4 1259,30 4 0,-1-3 0,-36-7 0,-2-1 0,9-1 0,0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0:51.1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02.92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1 134 13739,'8'-25'990,"3"-5"-181,-5 13-89,5-8-181,-2 6 901,0 1-991,5 27 1,-6 5 0,2 30 90,-5 1-91,-2 10-89,-1 8 90,-2 5-180,3 5 134,-1-5 1,1 6-90,3 4 0,1 0-270,-2-2 0,1 2-180,4 10 0,-1-10-225,-1-18-495,-3-5 1,-1-2 135,-4-16-1170,-9 28 719,1-40-3327,-14 8 4497,4-19 0,-16-17 0,0-14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03.23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0 199 12570,'22'-35'360,"4"4"-180,4 3 89,8 4 1,9 1-90,10 3 90,11 2-1421,5 6 1421,4 4 44,-12 9 1,0 1-225,15 3 180,-3 10 0,-5 3-180,-23 3 190,23 28-190,-54-22 513,-7 21-513,-15-19 90,-36 37-90,9-33 0,-44 29 0,31-37-360,-3-1 0,-1-1-180,-1-2-899,-36 18 630,53-26-2789,-12 10 3508,22-12 0,5-1 0,8-5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03.87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317 51 10411,'20'-13'1799,"-4"3"270,2-4-1529,-34 4-361,0 6 91,-22 4 0,8 9 0,5 1-90,-3 3 270,-17 15 179,-14 23-449,11-7 270,0 22-270,36-36 180,7 18-181,8-23 181,22 19-180,-8-25 0,25 10 0,-17-22 0,8-1-90,-1-10-90,-9-1 90,7-7 0,-11-1-90,0-3 90,-3-3 0,5-14-90,-9 6 90,7-29-90,-12 27 0,2-15 0,-3 17-180,2-5 90,3 7 0,7-5 90,-4 18-180,21-6 90,-7 12 90,15 2 0,-15 7-90,5 11 180,-15-2 0,10 16-90,-14-8 180,11 33-90,-16-24 0,9 29-90,-12-31 90,5 24-180,-5-21-450,1 8-1349,-4-12-540,-6-3-2698,-5-3 5127,-13-8 0,-6-25 0,-8-10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04.02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1 140 12300,'10'-29'360,"0"2"-180,-1 6 0,2 3-180,4-2-450,-1 8-1529,8-1 270,6 20-180,-9 1 1889,5 13 0,-11 20 0,2 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04.42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59 139 10051,'7'23'630,"1"-2"0,-2 3-1,1-3 1,-3 5 449,-1-5 91,-4 3 1258,-3-3-719,-11-5-1079,-6-20-270,0-10 179,2-10-269,9-8 90,7 11-180,6-18-90,3 13 90,8-8-90,1 9 0,3 3 179,31-15-179,-18 17-90,25-9 90,-25 20 0,27 10-90,-21 2 90,39 30-90,-47-10 0,18 33 0,-32-24 90,1 13-180,-8-14 0,-3 1-90,-2-4-179,-2 1-91,-2-4-719,-1 0 449,-1 5-1169,0-8-720,1 9-2428,-5-11 5037,0 1 0,0-11 0,2-4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04.71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1 311 11400,'18'-47'270,"0"3"90,-1 6 0,-3 7 90,2 0-1,-4 4-89,3 3-90,-3 3 0,0 3 270,1 2 719,14 3-899,-4 18 449,12 22-539,-16 13 90,-4 14-90,-5-8 0,-5 3-1,2 4 181,-6 26-270,-1-17-1696,-1-10 0,0 0 1606,-2 9-685,0-4 1,0-1 415,0 1-786,0 38 335,2-56-2158,2 32-181,0-38-2337,1 21 5306,0-28 0,-1-8 0,1-6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04.90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26 159 12570,'-12'-19'1979,"0"1"-1620,10-6-89,7 10 0,9-7-90,8 11-90,4-1-180,7 1-90,1 1-360,5 1-3481,-1 1 3121,0 2-449,-3 2-1619,8 5 2968,-5 4 0,12 11 0,-5 6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05.88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1 786 11311,'26'1'1709,"-13"-1"-1530,21-22 91,-19 3 180,7-14-270,-5 5 90,3-11 0,-8 11-1,-2 1-89,0-1 0,-3 2 0,0 1 360,-4-11-360,-5 12 270,-7-6-271,-19 34-89,9 2 90,-10 20-90,16-5 90,1 2 90,1 11-90,3-7-90,5 17 0,6-18 90,10 13-90,0-19 89,22 12-179,-11-19 90,38 1 0,-31-15-90,21-5 0,-23-5 0,1-2 90,-1-4-90,-2-4 0,-2-1 0,4-18 0,-10 10 90,7-55-180,-18 46 180,2-41-90,-9 43-90,1 1 90,3 1 0,6 9 0,3 4 0,26-4 0,-14 15-90,16-1 90,-7 11 0,9 12 0,-8 0 90,4 18-90,-26-8 270,-1 37-180,-10-24 0,-8 41 0,-2-36 0,-10 40 0,10-40 0,-5 29 0,12-33-90,0-3 90,6-5 0,17-8 0,-3-9-90,46-10 0,-25-8 0,45-26 0,-35 7-45,4-10 0,-1-2 45,2-8-1696,-5 1 0,-2-1 1696,-10-2-221,15-33 131,-28 34-2105,11-42 2195,-23 46-90,5-28 90,-20 35-90,-1 4 2195,-10 7-2105,-6 33 221,14 8-221,-1 18 3392,20 0-3392,1-6 0,2 0 90,14 18-90,-8-11 0,32 44 0,-31-40 0,21 34 0,-31-42 0,5 18 0,-12-22 90,-4 23-90,-7-25 90,-14 15 0,-3-25 0,-50 1-90,18-13-360,-32-12 0,-6-6-449,-6-11-632,32 6 1,-7-5 0,9 0-179,-24-23-1799,25-7 0,9-4 3418,17 0 0,19 3 0,9-2 0,21-11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32.09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51 419 12390,'6'-23'-450,"1"1"450,1 1 0,3 1 0,-1 3 0,5-3 90,-4 7-90,2-3 180,0 3-180,3-6 90,-2 3 0,2-4 270,-1-3-270,0 1 269,1-16-179,-5 13 0,-5-7 0,-12 9-90,-8 5 0,-11 2 0,-7 15 0,-2 7-90,7 2 90,1 6-90,10-1 90,1 2 0,-8 21 0,10-11 0,-6 38 0,15-33 0,8 32-90,4-33-450,25 31 0,-14-31-539,26 20 269,-21-30-1259,15 5-1169,-15-16 3148,11 1 0,-23-8 0,3-1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07.87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16 95 10771,'-15'-16'-135,"14"-10"0,2 4 0,14-8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14.13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359 2 11580,'-33'-1'2339,"13"3"-1979,-28 29 0,17 4-1,-5 16-2034,-3 10 1945,-4 10 90,5-3 135,14 0 0,4 1-316,2 6-44,10 0 0,9-3-135,20-16-270,15-4 1,7-2-271,22 8-510,-13-20 1,10 4 0,-7-7 329,-11-9 0,0-2-719,35 18 0,-3-4-450,-16-13 1889,9 2 0,-7-9 0,2-1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14.6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26 52 10321,'-1'-25'2249,"-1"-1"-1979,-6 44 0,4-8-1,-3 40 1,5-20 0,1-1 0,2 2-90,1-1 90,0-1-1,2-1 1,-1-3 540,8 18 89,4-10-449,2 2 90,9-17-360,-1-19 90,0-3-91,-1-7 91,-3-4-90,-4-3 0,3-4 0,-2-3 0,-2-2 180,11-27-360,-12 18-270,10-27 0,-15 36-1889,3-13 2159,-6 16 0,-8 49 0,-4 20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15.23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1 402 10591,'7'15'630,"1"4"179,2-3-89,2 1-1,2-5 361,6-6-810,11-9-1,-7-3 1,8-9 0,-14 1 0,2-4 270,15-26-450,-12 13 359,21-47-359,-27 42 90,6-29-90,-14 37 0,-2-4 0,-3 4-90,-3 4 90,1-4-90,0 4 0,12 12 0,8 11 0,5 11 0,1 9 90,-7-1-90,2 1 0,15 24-90,-15-15 180,13 32-90,-26-32 0,-5 38 0,-7-31 0,-14 43 0,9-45 90,-6 16-90,7-22 0,7-2 0,7 2 0,2-12 90,11-3-90,6-9 0,1-2 0,8-4 0,-5-3 0,30-15 0,-19 4 0,20-11 0,-27 7 90,-2-1-90,-5-1 0,10-12 0,-16 8 0,12-18 0,-23 20 0,2-19-90,-15 20 90,-4-5 90,-23 28 0,11 7-90,-8 18-180,29 7-180,4-7-270,14 4-89,0-14-1890,19 6 1170,-7-7-3688,26 5 5127,-20-10 0,27 5 0,-8-2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17.73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0 624 10771,'0'-21'2788,"1"9"-2518,20-13 90,-3 10-90,2-1 0,1-4-1,0 2 1,1-5 180,7-6 270,9-18-540,-9 9 359,9-27-449,-26 34 90,3-23-90,-12 27 0,-8-24 0,0 25-90,-13-17 0,0 20 0,-3 0-90,1 7 90,2 26 0,13 9 90,-1 17-90,9 3 90,-2-3 90,-2 35-90,-1-12 0,3 16 0,1 3 0,1 4 44,9 15 1,3-1-135,4-14 90,5-8 0,2-3-90,3-10 45,-4-14 0,0-2 45,3 0 0,20 26 0,-26-41 0,15 14 0,-21-30-90,12-11-90,-13-17 0,1-12 90,-12-5-90,-7 2 0,0-3-90,-7-19 180,-2 9-180,-21-46 90,11 41 0,-20-33 90,22 47 0,-13-23 0,20 28-89,3-36 89,17 33 0,23-32 0,-4 30-90,33-23 90,-18 21 0,3 3 0,2 1 0,5-3 0,-5 6 0,0 1-90,-1 4 90,37-20 0,-41 24 0,30-17-90,-43 23 90,8-8-180,-21 9 180,-27-4 0,1 6 0,-37 3 0,18 8 0,-9 2-90,-3 4 90,12-1 0,-16 4 180,15-2 0,-2 2 0,6-1 359,9 1-179,7 8-180,12 8 0,2 0-90,8 6 90,-3-6-90,3 3 269,7 38-269,-4-24 180,11 48-270,-13-46 180,10 29-90,-10-33-360,15 34 0,-16-41-539,12 27 359,-14-38-1169,7 16 270,-6-22 89,11 8 631,2-19-271,2-2 541,13-11-181,3-6 450,0-3 90,28-24 180,-36 17 180,30-29-180,-39 26 449,17-27-449,-23 24 180,10-20-90,-19 27 179,3-19-269,-12 11-90,-1-6 0,-11 10-90,-4 9 90,-5 8 0,-10 9 0,8 5 0,-3 6 90,12 2-90,0 3 0,0 3 180,-4 15-90,6-6 179,-4 30-89,11-29-180,1 26 270,6-31 270,5 17-271,2-21 1,8 4-90,8-19-90,7-11-90,-1-6 0,2-5 90,-8 1 180,16-16-271,-16 13 1,10-10 0,-19 12 0,-4 6-90,8-3-270,-5 23 1,2 2-91,-5 12-90,-1-5 0,-3-4-539,11 7 449,-5-5-359,15 9 449,-11-12-539,22 7 719,-18-12-270,36-3 540,-26-10 0,31-9 90,-25-1 180,36-22-90,-35 14 269,36-33-269,-46 30-90,9-14 0,-21 17 270,3-15-180,-8 13-90,3-18 0,-13 20 0,-4-5-90,-7 6 90,-9 6-90,-13 12 0,4 7 0,-8 8 90,-4 14-90,8-4 180,-31 35-180,33-24 179,-22 31-89,35-37 180,-5 10 360,13-14-360,9 2 0,9-8-180,16-7-1,0-14 1,4-7 0,-6 0 180,22-19-180,-18 12 90,22-17-180,-32 21 0,10-5 90,-9 10-90,8 13 0,-8 5 0,2 16 0,-10-1 0,10 48 90,-6-16-90,0 21 0,-1 3 0,0 3-963,-2-1 1,-1-1 962,-2-4-1377,-3-17 0,-1-1 1377,-2 2-67,-4-9 0,-2-1 67,-5-8 90,-17 25-90,5-50 90,-39-10-90,23-17 0,-10-17 0,0-7 90,4-10 461,9 5 0,3-1-551,6-8-180,10-36-90,12 30-270,21-5 1,10 2-1,14 9-225,17-1 1,5 4-405,10 9-271,-8 6 1,-1 2-719,4 0 2158,-18 8 0,1 0 0,20-10 0,18-7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1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275 19 12210,'-5'-19'2159,"29"20"-1709,-4 5-181,28 25 91,-1 11 0,5 10-1088,8 15 1088,-3 7 44,-10 6 1,-3 4-315,-17-33 0,-2 4 90,1 16 0,1 9 0,-7-10 0,-6 19-135,-12-12 0,-5-2-225,-11-10-945,-12-1 1,-6-2-585,-18 2 359,-10-8 1,-6-5 360,22-27 0,-3-4 989,-39 13 0,-4-3 0,27-11 0,0-2 0,-20 5 0,1 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20.71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69 9512,'24'-22'-1260,"-1"2"541,-3 11 719,-2-1 0,-7 5 0,-4 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21.38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277 1 7353,'-31'4'90,"2"-1"0,4 0 90,-6 0 179,4 0 271,-6-1 180,5 2 359,3-2 450,0 2 360,2 1-1619,42 2-91,0-1 91,52 0-1019,14-3 749,-31-2 0,3 0 45,10 1 0,9 0 44,-4-1 1,12 1 0,1-1 0,-6 1-535,-6-1 1,-4 0-1,12 0 460,3 1 0,14-1 0,8 1 0,1 0 0,-6 0 0,-13 0-522,7-1 1,-12 0-1,14 0 507,-16 0 0,12 1 0,8-1 0,2 0 0,-3 0 0,-6 1 0,-13-2-484,18 2 0,-14-2 1,10 1 452,-15 0 1,9-1 0,5 1 0,-1-1 0,-5 0 0,-11 1 0,5-1 0,-9 1 0,7-1 12,2 0 0,10-1 0,3 0 0,-4-1 0,-11 1-42,-8 0 0,-8 0 0,6 0 15,13-1 0,10 0 0,-3 0 0,-14 0 0,-14 0 0,-3-1 90,36 0 0,-5-1 391,-17 1-526,-13 0 0,-4 0-90,-15 2 715,9-3-985,-17 4-1705,-5-1 1435,-45 12 1,-1-6-1,-51 9 0,7-9-89,-14-1-451,10-2 1,-13 0 0,4 0-429,1 0 1,-1-1 1597,-8 1 0,-7 0 0,-1-1 0,4 1 0,0-1 0,-2 1 0,-10 0 0,1 0 0,-1-1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21.92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1532 0 9781,'-52'1'-315,"0"0"1,-47 1 269,47-1 0,-1 1-1571,1-1 0,0 0 1616,-7 2 0,1-1-45,4 0 0,1-1-172,3 2 1,0 0 216,-39 1 487,8 2-397,3 0 45,17-1 0,-4 1 179,-2 2 1,1-1-225,6 0 0,2 0 270,1 0 0,9 0 449,18-3 3454,-6 3-3813,64-3 0,2-2-226,17-3 1,6-2-353,-2 0 0,1 0 352,10-2 1,3-1 0,4 1 0,1 0 0,0 0 0,9 0 44,-4 1 1,12 0 0,1 0 0,-6 0-735,-5 1 1,-5 0 0,9 0 572,5 0 0,12 0 0,4 0 0,-3 1 0,-12 0-18,-3 0 0,-9 2 0,11-1-1,-9 1 1,10 0 0,6 1 0,0-1 0,-5 1 0,-10-1-30,15 1 0,-9 0 0,8 1-6,1-1 0,11 1 0,3 0 0,-5 0 0,-13-1 6,-11 1 0,-11 0 0,8 0 7,18-1 1,10 1-1,-1 0 1,-14 0-23,-3 0 0,-3 0-15,5 0 0,6-1 0,-17 0 60,-1-1 0,-18 0 0,-4 0-90,-9-2 0,30 2 0,-39 0-90,3 0 0,-3 0 1596,-10 2-1596,3-1 2657,-2 2-2747,-2-2-4228,2 0 3419,-51 4-180,13-3-360,-48 3 179,25-4-719,-6-1 2069,-21 0 0,-6 1 0,-20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26.08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78 41 9691,'-20'9'1979,"2"1"180,-3-5 4587,3 3-6386,42-9 0,-8 2 0,43-9-91,-20 4 1,5-2 0,-2 2-90,1-1 180,18-2 90,21-1-720,-20 1-720,21 0-179,-53 3-2429,9 0 3598,-17-1 0,-9 4 0,-5-2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32.52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1 107 9512,'5'-27'359,"1"3"-89,2 3-180,12 32 0,-7-4 0,7 25 0,-10-9 90,0 1-90,1 4 0,0 0 90,9 26 0,-8-22 269,13 37 181,-16-45 269,6 17 1,-7-21 1079,1-1-1709,13-25-90,-11 0-90,11-21 89,-17 8-89,2-1 0,0-2 180,3-22-180,-2 14 0,3-27 0,-4 30-180,2-15-90,-2 13-629,0-1-541,1 1-1978,-2 9 3328,2-1 0,-4 10 0,-1 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26.58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177 47 11580,'-30'5'0,"1"0"540,5 0 539,0 0 451,0 1 898,2 1 2609,-2-1-4587,43 0 0,0-3-90,37-2-1,-3-2 1,1-2 0,8 1 180,27-3-1877,-31 2 1,0 1 1606,35-4-149,-29 3 1,-6 0 58,-18 1 89,18-1 1,-29 2-6926,-3-1 1799,-26-10 359,-2 0 5309,-24-8 0,16 12 1,4 1-1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25.58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311 143 10501,'3'-26'1979,"-1"-2"-1080,1 7 451,0-4 628,0 2-898,-9 3-810,-17 24-90,5-1-1,-12 22 1,17-9 90,1 3-90,0 1 540,0 37-540,7-19 134,6 14 1,2 2-135,3-3 0,4 0 0,1 1 0,2-3 0,0 1 0,0-1-90,2 2 44,-3 0 1,0-2-45,-4-10 0,3 30 0,-9-41-270,-4 15 0,-2-18-1259,-14 15 630,4-22-1890,-31 10 720,22-22 900,-30-4-180,27-12-4408,-26-29 5667,26 11 0,-15-39 0,21 14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25.68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0 247 10591,'25'-63'270,"-5"17"-180,3 12 90,-3 14-90,2 3 0,2-1-1,1 4-89,2 1-89,-2 3-181,2 3-810,-1 4-359,8 2-90,-9 6 1529,2 1 0,-13 5 0,-3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37.89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1020 73 11940,'20'-13'1709,"-2"0"-180,1-1 3149,-3-1-4229,-34 2 1,5 8 0,-32 6 0,8 13-1,-8 5 91,-7 8-90,-10 8 359,-17 17 1,-3 3-630,37-25 0,1 1-758,-14 10 0,-6 6 0,12-8 937,-2 5-134,14-9 0,2-1-45,-1 5 360,-33 29-360,41-35-180,-29 26-990,40-38-2968,-11 13 3958,19-22 0,42-15 0,15-10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38.52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20 130 14729,'13'-20'-720,"-2"4"990,0-4 449,-3 4 721,1-4 89,-3 0 3058,2 3-4407,-12 39 90,3-7 0,-9 37 0,4-19-1,1 2 271,-2 18-270,1-11 180,-2 31-270,3-31 269,-3 46-359,5-43 180,-2 33-180,3-45-450,-2 25-629,4-32-990,-4 20-4767,5-25 6746,-6 3 0,6-10 0,-5-7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38.78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51 16348,'18'-16'2788,"-3"9"-2428,39-6-90,-6 11 0,5-1-1,5 1-89,2 1 90,-6 1 0,1 0-90,13 1-180,-1 0 0,-2 0-270,-19 0-1529,37 0 1799,-54-2 0,-50-4 0,-34-1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46.04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1037 17 11221,'-11'-17'3687,"-14"18"-3417,3 4 90,-14 16 0,7 2-90,-9 1 90,-5 5-91,-4 4 1,-3 1 225,-6 7 0,-2 3-315,-7 5-1697,-2 3 1,2-1 1696,15-12-230,5-1 1,0-1 139,0 0 180,-30 26-181,43-37-358,-23 19-1,30-28-720,-10 12-8841,18-17 9523,48-14 0,6-5 0,47-18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46.43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127 83 11311,'13'-13'449,"1"-1"451,1 2-1,0-3 91,2 1 269,-1 0-899,0 20 0,-7 8-181,-5 26 1,-9-6 90,1 3-90,-1-8 0,0 1 90,-1 3-90,0 2 90,-2-1 89,-2 16-269,2-13 360,-10 40-360,3-12-360,-2 1-1259,-4 8 720,10-45-990,-7 23-810,7-30 2609,-9 11 0,-4-22 0,-9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46.57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21 232 10771,'-8'-22'809,"2"2"1,-1-3-540,13-2-90,1 6 90,14-3-181,5 12 1,10-2-90,6 2-269,8 0-271,4 2-1619,29-3 2159,12 0 0,3-2 0,-2-2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50.98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1362 13 10141,'16'-13'4498,"-42"21"-4408,6-2 89,-40 21 1,14-7-90,-5 4 0,-3 2 90,-2 0-90,11-4 0,-4 2-1831,-14 6 0,-1-1 1606,10-4 0,-3 1-1347,-33 12 1,3-4 222,7-8 629,18-6 1,2-2-1080,-5-7-360,2-3 2069,4-3 0,-22-2 0,-5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33.84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67 408 9512,'1'23'989,"0"-2"630,5 0-1439,11-30 0,-6 3 0,9-28 0,-15 12 0,2-1-1,-5-3-89,-2 1-90,-6-1 90,-2 5 0,-5 2-90,-1 4 0,-3 1 0,-11 15 0,8 6 0,-3 15 0,15 4 90,8 4-90,5-5 0,5 0 90,1-7 0,2-4 90,22 11-180,-12-12 450,39 11-360,-23-21 90,19-2-90,-24-8 179,5-10-269,-21 3 180,11-13-180,-16 7 180,3-18-180,-11 4 90,-4 0-90,-4-7 90,-4 7-90,2-2 0,1 2 0,7 9 0,4 2 0,3 7 0,5-4-90,1 7 0,2-2 0,-1 3 0,6 6 90,-4 9 0,3 11 0,-7 4 0,-4 3 0,-6-2-90,2 2 90,-1 23 90,-2-13-90,2 16 0,-5-19 0,4 20 0,-4-16 90,9 33 0,-6-39-90,7 17 90,-3-26 0,5 3 0,3-10-90,16-12 0,-6-6-90,8-13 90,-13-1-90,20-31 90,-16 16-90,24-49 0,-32 48 90,9-26-90,-18 36-90,0-16-269,-8 16 449,14 26 0,-8 1 0,15 32 0,-9-16-90,2 2 90,3 11 0,-1-4 0,5 22 0,-9-16 0,-1 34 0,-8-30 90,-5 29-90,-1-35 90,-1 13 0,1-13 89,2 1-89,4-3 0,11-15-90,18-10 0,-4-10 0,8-5 90,-13 2-90,11-9 0,-7 4 0,18-19 0,-19 13 90,23-34-90,-25 26 0,15-30 90,-25 33 0,8-25-90,-13 19 0,1-9-90,-10 13 90,-22 37 0,12-6 90,-14 31-90,18-4 90,3-5-90,3 17-180,6-14-90,5 7-359,3-11-3059,44 17 1979,-16-18 1709,10-2 0,6-3 0,37-2 0,-31-7 0,1 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10.13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68 0 13199,'15'23'2429,"-1"0"4497,-14 2-6656,28-25-90,-12 6 0,25-22-90,-16 10 0,2 9-90,-5 5 90,-2 6-90,-7 4 0,-6-1 0,0 1 90,-3 3-90,0 1 90,-3 2 89,-13 36-179,0-24 180,-29 48-90,15-53 180,-35 32-270,33-40 270,-21 16-90,30-25 180,-10 7-1,13-8 451,-2 1-720,39-5 90,7-7-90,24-2-90,-5-5 0,-12 2-180,3-2-720,11 3 91,-14-3-3149,20 0 1979,-24-1-7852,0 1 9320,-5-3 1,-18 6-1,3-4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10.73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37 13559,'10'-19'9830,"1"1"-8686,-6 31-964,-1 5-90,-4 21 90,-1-3-90,0-11 0,1 2 0,0 1 179,0 23-448,0 5-1171,1 0-1438,0-4 629,-1-25 2159,-1-4 0,0-9 0,1-10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16.18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18 92 12750,'13'-18'3508,"-1"-1"-2429,-1 3-539,2 0 89,2 2-449,6 5 0,-4 15-90,-1 7 0,-5 11 0,-8 0 180,0-3-180,-3 11 90,-2-5 449,-15 45-539,6-36 270,-18 36-270,16-46 180,-10 12-90,12-18 90,-8 9 0,9-11 179,-2 4-179,7-1-90,14-6-90,3-2 90,28-6-180,-9-6-270,38 0-270,-21-3-1439,46-7 450,-35 0-1889,0-3 0,0-1-1439,-4-3 4857,27-9 0,-27 5 0,3-2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16.76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42 163 13649,'-8'-21'1080,"1"2"89,0-4 630,3 1-180,0-3 810,2 0-990,1-2-1439,2 51 90,-1-17-90,3 44 90,-3-28 0,3 2-90,-3 1 0,3-1 90,-3 3-180,2-1-180,-1 0-1079,1 9 269,-2-9-2248,3 7-90,-4-7-3598,-3-4 7016,-5-2 0,3-10 0,0-6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35.13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362 41 7083,'-17'-10'3238,"-2"0"-1439,1 1-899,-6 1-91,-2 6 1,-4 1-361,-1 2 271,4 0-270,-4 4 89,9-1 181,-3 2-270,-1 2-1,5-3 271,-2 4 1079,1-3-1619,42 6 90,-13-6-90,46 3-90,-27-10 90,6 3-91,-2-3 91,-7 2 0,12 0-90,-8 0 0,4 0 0,-2-1 90,-1 1 180,-1-1-630,-1 1 270,-1-4 0,-11 2 0,-4-2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36.45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148 61 14009,'-32'-1'360,"1"1"179,0-1 271,2 3 2608,4 2-2968,43 7-90,-5-7-1,38 4 1,-16-10-90,0 0 0,3 0 629,40-4-719,-35 2 90,30-1-90,-39 3 0,-11 1 90,12-2 90,-13 1 179,7 0-8634,-38 16 3957,25-32-719,-29 16 4857,28-29 0,-7 18 0,-4 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07.48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0 105 10051,'18'-15'2429,"-3"2"-1350,-5-8 540,-4 4 450,5-3 2339,-4 2-4228,-5 37 89,-2-9-89,-5 34 90,1-20-90,1 2 540,-1 22-540,2-14 539,-2 24-539,4-22 180,-2-3 0,1 1-91,0-10-89,1 5 90,-1-4 0,1 2 0,-2-3-6027,2 3-3058,-13-15 8815,2-20 0,-1-30 0,8-20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18.23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218 112 10681,'-8'-20'-1709,"-1"0"2339,1 0 809,0 1-450,-2-1-359,-5 8-450,-10 16-90,7 2 0,-6 15 89,12-6-89,-2 4 0,0 1 90,1 3 180,-8 32-270,10-24 540,3 42-450,14-45 359,21 21-269,-4-28 540,39 12-541,-30-20 721,33 4-630,-27-17 179,7-7-359,-12-3 270,-2-14-270,-17 6 270,2-29-360,-12 20 179,-5-29-269,-3 29 180,-9-18-270,5 21-1079,-16-23 360,7 25-1170,-19-12 539,12 22-3687,-18-2 2339,1 11 2788,3 3 0,-9 10 0,10 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20.01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31 11221,'13'-7'629,"-1"2"-1708,27-4 1079,-9 2 0,-19 6 0,1-1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20.17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18 1 9512,'-17'11'0,"33"-4"-540,4-2-1439,20-4 1979,-1-3 0,-16 2 0,7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34.41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254 197 10411,'7'-24'450,"1"-5"89,-2 7-359,0-6 540,0 7 0,-2-5-1,0 7 91,-2-9-720,-21 33 0,7 0 0,-17 28 89,11-3-89,-1 4 0,0 4 180,-17 40-90,0 12-90,0 0-90,17-31 0,3-5-180,4-8-1259,-6 44-180,14-57-1529,0 20 3148,11-31 0,6-2 0,5-8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42.76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28 38 9691,'-27'-1'4408,"39"-10"-4228,-5 4 0,37-6-90,-17 10 90,7 1-90,-3 1-1,8 1 181,31 6-180,-23-3 0,4 6 0,0 1-90,-8 1 90,35 15 0,-45-9 0,28 20-90,-35-17 90,27 24 0,-35-28 90,13 14 360,-18-16-1,5 4 1170,-5-5-1349,-4-32 90,-7 4-180,-3-25-9895,-5 13 6297,-7 39 3328,3-10 0,-15 45 0,3-19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14.27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1 184 13649,'7'-22'990,"-3"-3"-91,0 2-269,-1-1 359,1 0-89,2 1 269,0 2-269,-1 0-721,1 38-89,-3-8 90,-1 35 90,-2-16-90,0 3 0,0 4 0,0 2 0,0 0 179,-1 18-179,1-15 270,-3 37 0,3-29-360,-1 16 360,1-18-271,0-13-9263,2-1 6025,16-44-1528,-6 8 4587,12-31 0,-4 7 0,2-2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19.46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58 202 10501,'-9'40'360,"2"8"-180,6-21 0,1 9 89,0-10-89,0 2 90,1-4 90,1 3-90,0 4 1349,1 6-540,-1-1 2699,-1-2-3598,-15-43 0,8 1 0,-10-28 0,10 13-90,0-2 269,3-28-269,2 15 0,10-35 0,2 33 0,31-36-90,-16 35 0,30-25 0,-28 41 0,23-17-90,-27 26 0,14-9 90,-21 32 0,-17 13 0,-1 5 0,-19 5 0,6-14 0,-1-1 0,1 0 0,-1-2 90,-4 6-90,0-3 0,0 1 0,0-1 0,6-5 0,-1 4 0,1 0 90,2 1 0,4 6-90,10 1 90,1-1-90,8-3 90,-4-3-90,5 0 90,7 7-90,-3-2-270,15 13-90,-13-14-1708,20 18 1168,-19-22-2878,17 13-2788,-14-20 6566,10-6 0,-12-8 0,2-9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20.77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70 9602,'19'-24'269,"1"2"-269,5 13-180,-2 3-179,7 1-181,-5 3 0,6 0-719,-6 4 1259,-5 5 0,-10-2 0,-5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20.93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22 1 7892,'-12'19'3868,"2"-2"-6746,23-4 2878,7-14 0,15-7 0,0-9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43.61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11 199 12120,'-3'-21'630,"0"-6"-1,0 4-89,2-6-180,3 7 0,7 1-180,10 5-1,2 7 1,6 3 0,-2 1 0,3 2 360,37-4-360,-22 4 89,10-1 1,0 2-180,-5 2 180,44 2-180,-50 2-219,11 4 219,-18-2 0,0 3 0,-4 0-90,0 2 90,-2 0-1,-1 1 1,18 9 0,-19-7 0,18 8 0,-23-9 130,5 0-40,-5-2 629,-4-2-539,6-14 90,-13-4 269,4-13-179,-15-4-450,3 2 0,-6 42 0,-1 15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09.45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47 119 19496,'11'-9'2518,"-2"-1"-2158,-8-17-180,4 5 0,6 5 0,4 2-90,6 4 0,3 4-90,8 6 90,-7 7-90,-1 3 0,-8 10 90,-10-4-90,-3 18 0,-5-10 0,-5 11 90,-2-7-90,0 1 0,-4 0 0,0 0 0,-1-1 0,0-4 90,-6 15-90,7-17 0,-6 17 90,10-18-90,-1 1 0,4 3 90,10-3-90,2-1 0,10-1 0,0-4 0,-1-3 0,2 3 0,-1-5 0,0 4 0,-1-1 89,-1 2 91,-7 2 0,-9 2-90,-10-3-270,-8-3-809,-8-9-900,3-5 540,-4-9-630,7-3 90,3-2 270,5 1-5667,1 1 7286,-2-10 0,-1-2 0,-2-8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08.58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26 113 11850,'17'27'2789,"-6"-3"-631,-17 5 2969,0-5-4677,-14-32-180,14 0 0,-9-30-180,19 6 0,2 7 0,2 0 0,2 3 0,-1 8 0,4-8-90,0 11 0,3 0 90,9 11-90,0 6 0,-1 7 0,-4 2 0,-6-2 0,0 2 90,14 25-90,-13-16 0,8 19 0,-17-23 89,-6 18 1,-2-13 0,-13 32 0,3-30-90,-16 23 90,12-28 0,-16 21-90,16-24 90,-11 15 90,16-21 90,-5 7 270,5-6 89,-2 4 451,2-3-1440,26-3-90,9-10-449,17-5-91,2-5-359,-8 1-180,4-1-450,-1 2 0,5 0 270,-1 0-7016,26-1 8725,-14 0 0,40-9 0,-15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49.38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1 130 11580,'7'-25'1080,"1"2"-810,2 5-90,6 1-91,2 3 91,4 3-90,0 3 90,2 2 0,24 0 180,35 5-270,-9 0 90,-3 8 0,-1 2-90,-3 2-289,-4 2 0,-1 1 289,-5 3 0,-2 3 0,0 2 0,0 1 0,1 4 0,-2 0-90,-11-4 90,26 17 0,-43-25 270,10 7-180,-13-9 269,-1 0 181,-1-3-270,-4-5-90,1-11 397,2-9-577,-7-7 0,0-2-90,-4 4 180,10-17-91,-8 15-89,8-14 90,-7 16-90,-2 0 0,4 1 0,8 18 0,-6 5 0,7 17 0,-12-4-269,-1 4-901,-8 1 181,-9 6-630,-7-3 180,-11 0 179,0-9-809,-2 0 2069,-11 5 0,-2 6 0,-11 7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15.62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143 173 13199,'10'-21'-449,"0"-1"1168,-3 5 1800,1-3-360,-4 1-1080,3-2-269,-1 1-361,2 1-269,7 6-180,7 15 90,-4 4-90,2 15 90,-11 0 0,-2 4-90,-5 5 90,-4-4 0,-4 1-90,0-8 90,-2 1 0,-2-1 0,-6 9 0,-1-2 0,-1 5 0,2-5 0,5-7 179,2 0-179,6 3-90,8-5 90,8 5-90,3-9 0,0 0 90,4 1-90,-4-1 0,10 6 90,-8-3-90,2-2 0,-3 3 90,-4-6 90,-1 5 90,-4 3-180,-17 1 90,2-3-180,-21 1 90,8-11 0,-7 3-90,4-5-90,0 0-1080,-14-1 361,-2-4-271,0-2-89,4-4-3958,8-6 2339,3-4 2788,4-2 0,8-8 0,8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34.78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0 313 10501,'13'-35'-90,"-2"3"270,-1 4-90,-2 2 180,1 4 0,-1 1-1,1 4 271,-1-1-270,2-4 180,-3 6-1,4-7 1,-3 7-180,2-3 180,-1 1-450,4 33 90,-9-8 90,6 31-90,-9-16 0,1 7-1,0 1 1,-1 6 180,2 21-90,3 32-90,-1-15 0,3-8 0,1-2 0,1-8-180,1-4 0,1-1-270,0-8-899,11 24 270,-10-33-361,4 5 91,-5-15-360,1-6-180,-2-1 1799,2-4 0,-1 0 0,1-3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14.84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43 126 12930,'19'-8'3598,"-6"-4"-2969,-4-12-269,-5-3 0,3 8 0,1-3-270,5 9-1,3 20-89,-3 1 90,-1 19 0,-7-8 0,-2 4 0,0 0 270,-2 26-180,-2-16 180,-6 33-90,1-33 359,-20 38-449,11-35 360,-23 41-360,22-48 180,-12 22-1,18-32 91,-5 9 90,9-11-270,10 1-180,19-8 0,7-4-180,11-5-720,16-4-89,-7 0-1755,9-5 1,2-2 1033,6-1-2338,-3-2 1,-1 0 3957,-5-3 0,36-8 0,-18 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50.03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59 98 12120,'-23'-11'2788,"3"1"-2068,4-4-450,30 1-90,3 0 90,31 0 0,-2 5-1,8 0-89,4 3 90,3 2 135,18 10 0,3 2-225,10 3-829,5 5 0,-3 3 739,-23 4-440,-9 2 1,-1 1 439,-5 2-45,-11-2 0,-2 1 45,-9-4 0,3 7 0,-8-3 0,-9-9-90,1 5 1286,-7-11-1646,-3 0-639,9 7-2599,-3-4-2698,6 1 6296,4-12 0,5-11 0,7-8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50.26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174 56 12120,'-10'-20'990,"0"1"629,0 2-1350,4 34-179,2 1-180,6 21-539,1-8-1,-2-2-269,-1-6-451,-8 6 181,-1-11-2159,-17 6 3328,6-9 0,-22 8 0,7-9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52.38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62 175 10501,'3'-21'630,"0"-5"-91,-2 6 181,2-10 269,-3 7 1,1-6 179,0 3-989,-7 46 90,4-5-90,-8 42 90,4-14-90,0 2-1,-1 4 271,-5 46-360,5-33-270,1 5 0,0 0-269,3-13-901,0 43 451,5-58-2879,-1 17 3778,1-21 0,-3-2 0,-3-6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52.55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1 263 11490,'0'-32'1979,"0"8"-1439,5-2 0,1 8-1,4 1-89,3 0-90,4-1 0,8 1-90,7 1-270,20 1 0,5 1-450,8-1-755,7 2 1,-2 2-235,-18 5-4407,26 3 5846,-41 2 0,-6 1 0,-18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53.97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2926 773 10411,'-5'-27'-899,"1"6"809,-4-7-90,1 8 90,0-1 0,-1 1 0,0 1 90,-5-9 0,3 7 0,-12-22 0,8 20 180,-14-18-90,13 22 270,-21-19-181,18 17 1,-20-15-90,20 18 180,-27-12-180,20 15 0,-27-8 0,24 15 180,-46 1-180,32 5 270,-51 8-181,43 4 136,-13 7 0,-2 2-225,-5 7 90,0 1 0,1 3 90,6 3-1,-3 11 1,2 2-90,4 4 0,4 3 0,4 2 0,16-2 135,11 4 0,6 2-46,10 4 1,21 14 0,11 1-90,19-8 0,12 1 0,6-3 0,15-9 89,2-12 1,2-5-90,5-7 45,-12-10 0,-3-4-45,-6-10 180,-6-7 0,-1-3-181,-2-3 46,-4-8 0,-1-3-45,-6-6 90,23-31-90,-34 16-90,-7-14 0,-5-4-270,-6-10-540,-16-31 1,-11-5 224,-2 47 0,-6 2-1395,-14-36 0,-8 3 1080,-1 34 1,-4 7 89,-8-3 0,-6 2-449,-11-2 0,-9 3 1169,21 13 0,-5 2 0,-7-1 0,-11 1 0,13 6 0,-9 1 0,-6 0 0,-5 0 0,-4-1 0,-3 1 0,-2 0 0,1-1 0,2 0 0,1 1 0,0 0 0,1 0 0,-1 0 0,1 0 0,-1-1 0,1 1 0,-1 0 0,1 0 0,-1 0 0,1-1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58.93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1074 2 9062,'25'-1'8185,"-25"24"-7825,-7-4 90,-32 24-1,-12-1-1838,-13 6 1749,-14 11-136,37-29 1,-1 1-45,-1 0 0,0 1 0,1-2 0,-2 3 269,-31 26 1,-1 1-315,30-24 0,-1 0 90,-30 26 0,0 1-90,30-20 0,5-4-405,-21 18-2339,9 0 1237,55-36-1956,25-11 359,10 0 2969,52-22 0,5-3 0,-27 2 0,0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59.22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26 41 13919,'12'-13'900,"3"-1"449,-2 0-1079,4 28-1,-9-3 1,-1 30-90,-8-9 90,1 7-90,-2 2 90,1 7 0,1 25-136,-1-20 1,-1 3-314,2 32-631,-1-18 1,0-4-91,-1-13-1888,-3 37 1528,0-55-3417,-8 15 4677,3-30 0,-17 10 0,0-12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59.62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3 187 12120,'-3'-19'990,"7"-6"-721,5 8 1,10-5-90,5 8 90,9-1-90,6 0 0,8 1 0,7-1-648,2 3 558,6 2 0,19 1-45,-22 9 0,2 4 0,-3 3 0,-1 2-1,-3-2 1,-4 5 315,27 39-270,-51-24 180,17 29-180,-30-29 270,6 16 0,-12-19 179,2 10 181,-5-12 2338,1 3-2878,0-46 558,2 11-648,3-39 0,2 25 0,4-3-90,1 3-180,10-9 0,-7 11-1709,23-14-720,-16 23 1,16 2-91,-20 17-1798,-2 12 4497,-11 2 0,-3 1 0,0-3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00.13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82 10951,'11'-22'1169,"-3"0"810,0 2-1799,3 36 0,-5-10 0,3 33 179,-5-20-179,3 8-90,-1-6 270,2 3 90,-1-4 0,1-3 269,2 0-539,16-15-90,-9-3 0,11-13 90,-12 2-90,3-3 0,-5 4 0,5-2 0,1 20-90,-6-1 0,3 15 90,-6-1-90,-1 0 90,3 1-1,12 17 1,-10-17 0,22 15 0,-18-27-90,31-10 90,-20-7-90,30-25 90,-28 7 90,21-31 0,-20 18 360,21-41-450,-29 41 449,10-23-449,-54 52 0,6 6 0,-36 27-90,13 12-90,-10 13-270,12-6 1,-1 3-361,-19 30-480,19-22 1,-3 8 0,4-5 320,8-11 1,1 1-382,-8 11 1,-4 7 0,4-8-1219,9-10 0,0-3 2478,-11 15 0,0 1 0,6-4 0,0-1 0,-3 3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34.99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60 120 10591,'-20'-7'1439,"-1"-2"90,2 0-1439,31-6-90,0 6-180,34-3-269,-3 5-91,6 1-450,8-1-179,2 0-450,3 1 1619,22-4 0,0 4 0,-31 1 0,0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05.69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265 1 11940,'-27'7'-809,"1"0"989,1 0 179,1 0 181,-1-1 0,2 0 449,1 0 91,-3-1 269,4 0 540,-3 0 180,2 0-1800,43 0 1,-2-2-90,45-1-272,0-2 272,9 1-46,-26-1 1,9 0 45,11 1 0,13 0 0,3 0 0,-8 0-676,19 0 1,3 0 567,-20-1 0,12 1 0,4-1 0,-4 1 0,-12-1 18,19 0 0,0 0 17,-16 0 1,12 1 0,5-1 0,-2 1 0,-10-1-632,0 1 1,-8 0 0,14 0 574,-9 0 0,14 0 1,8 0-1,4 0 1,-2 0-1,-7 0 0,-12 1-494,0-1 0,-11 1 1,0 0-1,11-1 455,-2 1 1,11-1 0,7 0 0,2 0 0,-3 0 0,-6 1 0,-10-1-388,2 0 0,-11 1 0,-1 0 0,9-1 405,1 1 0,8 0 0,4 0 0,1 0 0,-5 0 0,-8-1-63,0 1 1,-9 0 0,2-1 0,9 2 83,-2-1 1,11 0-1,5 1 1,3 0-1,-2 0 1,-6 0-1,-10-1-22,4 1 0,-10-1 0,0 0 0,11 1 4,-13 0 1,9 0 0,5 0 0,4 1-1,-1 0 1,-3-1 0,-8 1 0,-9-1-4,27 1 0,-14 0 0,8 1-12,-3-1 0,10 2 0,3-1 0,-5 1 0,-14-1 12,-12-1 0,-9 0 0,7 0 6,1 1 0,10 0 0,3 0 0,-4 0 0,-11-1-36,26 3 0,-3-1 22,-14-2 0,9 1 1,-1-1-1,-14-1-22,-8 0 0,-4-2 30,5 1 0,5 0 0,-10-1 60,20-1 136,-12 1 0,-5-1-226,-22 0 1954,28 2-1954,-38-3 1170,7 3-1170,-9-3 1854,-3 2-1854,-1-1 1678,-4 0-1678,5-2 0,-4 1 90,3-1 0,-3 3-90,-35 11-90,3-7 90,-30 10-90,14-11-899,-4-6-1440,6 0-1709,-5-8-3327,4 4 7465,-12 4 0,6 2 0,-7 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09.63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360 227 8252,'-13'-20'1979,"3"-1"-720,6-5 91,1 2 179,-1 0 630,-1 4-810,-9 5-989,-12 14-270,1 5 89,-3 11-89,9-1 0,5-3 90,0 3 180,-26 30-270,18-17 180,-26 33-180,31-33 180,-11 26-180,18-25 179,-6 13-89,20-9 180,17 11-180,-1-10 90,31 11-90,-21-29 180,26 5-181,-22-12 361,34-4-360,-34-7 360,39-18-360,-46 5 89,19-22-89,-30 14 90,2-33-180,-14 23 90,-6-50-180,-4 44-180,-10-35-90,6 39-449,-9-18-1,6 25-2248,-18-18 1439,11 27-4948,-22-8 6477,8 21 0,-15 10 0,-2 7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10.28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48 27 12300,'-25'-7'2339,"2"0"-2609,47 3-180,-11 1-90,40 1-269,-23 1-361,0 0 91,2 1-540,-2 0 1619,-1-1 0,8 3 0,1-1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10.50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73 26 10231,'-13'10'900,"-3"0"89,3 1 360,-4 0-359,4 0-1260,38-10-180,-13 0-179,36-11-181,-24 3-359,1 0-720,2-2-360,0 0 2249,4-1 0,11-4 0,4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10.99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98 10681,'9'-19'1079,"0"1"-89,1-3 179,-3 0 2519,1 3-3328,-8 41 0,1-11-1,-6 39 1,3-22 0,0 3-90,0 2 0,-1 2 179,2 15 91,0 13-360,1-12 270,0 12-360,0-30 0,1 14-810,-1-13-5576,3-1 6296,-5-10 0,2-11 0,-2-3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11.57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63 233 13110,'-17'-17'629,"1"-1"-179,5 1 269,2-3 91,1-3 0,6-2-271,2 0-179,7 3 0,2 2-90,5 4-90,2 3-1,4 2 91,4 5-180,5 7 90,-3 4-90,2 8 90,-11-1-90,-1 11 90,-8-7-90,0 8 270,-4-5-270,-4 12 89,-2-6 181,-8 19 180,-18 15-360,6-16 0,-15 19-90,22-41 269,-6 11-89,6-12 0,-1 4 450,4-6-630,23 3-90,0-11 0,21-1-270,-5-11-90,5-1-1169,21-5 450,-11 1-1980,33-11 1260,-35 8 270,14-8-1169,-24 6-1260,0-1 3958,-4 2 0,14-6 0,4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12.52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4 199 14998,'-3'-29'3688,"3"0"-3328,1 3-180,6 4 90,4 3-180,5 3 0,1 4 0,10-2-90,-7 5 90,6 1 0,-1 0-90,0 4 0,6 1 0,-3 7 0,-4 4 0,-6 6 0,-5-1 0,-7 8 90,-4 1-90,-5 8 0,-3-3 0,-2-1 90,1-6-90,-3-1 0,3 0 0,-3-1 89,-6 11 1,6-6 0,-7 8 0,11-10 0,7 5-90,4-10 0,15 8 90,-4-13-90,7 2 0,-5-2 0,19 8 90,-14-8-90,12 8 0,-15-9 0,3 5 0,-2-1 0,-2 2 180,-8-1-180,-16 3 90,-6-5-90,-16 2 0,3-10-90,-5 0-450,3-2-1439,-4-2-359,0-3-3239,9-5 5577,4-9 0,11 8 0,4-4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13.35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405 33 12030,'20'-11'450,"-3"1"1439,2-2-1709,-27 27 90,1-5-1,-24 22-89,1-10 0,-5 2 270,-49 30-270,34-23 134,-5 4 1,2-3-45,17-10 540,-19 13-1,39-20-629,22 7-90,4-10 90,24 2-90,-13-8 180,10 3-180,-8-2 90,15 5-90,-10-1 90,0-2 269,-1 2 1,-8-4 270,2 0 359,1 0-89,-1-4-631,0-10-179,-8-8 0,-6-11 0,-8-4-90,0 1 90,0-1-90,1 4 90,-1-3-180,1 4-180,-2-3 180,-1 48 0,2-13 0,-4 40 0,3-23 0,-1 15 0,1-9 90,-2 40-90,1-33 0,-2 33 0,1-36-90,0 29-450,1-32 90,1 22-989,0-31-1709,3 9-4678,0-10 7826,17-12 0,18-19 0,19-21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13.75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102 69 14189,'6'-24'2608,"-1"-1"-1708,-12 5-540,-9 23-180,-2 5 179,1 18-179,12 5 0,5-9 0,3 9-90,2-6 90,2 1-90,2 1 90,2 0-90,-2 0 0,3 0 0,-2 0 0,1 0 179,10 28-89,-5-7-90,3 7 0,-8-8 0,-8-27 0,-1 13-90,-4-7-899,-9 10-631,3-13-898,-16 2-630,3-18 539,-13-4-899,6-8 3418,1-6 0,5-13 0,1-4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13.92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92 12930,'15'-19'180,"2"1"179,-3 4-179,7 2 270,-4 2-270,17 1 0,-9 5 0,13 0 0,-4 3-91,5 2-448,42 3-1,-27 0-675,4 2 1,-2 1-45,-11-2 1079,28 11 0,-47-6 0,3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35.33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0 100 9062,'29'23'0,"-3"-1"0,-10-6 90,-1 0 0,0 1 0,-1-1 0,-1 2 90,-1-3 629,2 9-179,-2-4 719,0 4 1619,-2-4-2788,-1-36-90,-3 8 90,2-29-180,-2 16 0,1-1-360,16-23 90,-7 16-89,11-16-181,-11 23 0,-1 1 0,0 5-2158,5-4 2698,-2 7 0,-3 2 0,-7 6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18.62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65 108 13379,'-2'-24'1799,"2"-3"-1259,1 2-270,10 3 180,6 12-360,14 10 179,-8 5-89,6 8 0,-17-1 0,3 6 0,-10 0 90,1 1-90,-7 12 0,0-6-90,-4 8 359,-2 10-89,1 1-180,4 10-90,4-15 0,9-12 180,7 2-180,-1-8 270,17 21-271,-17-22 271,14 23-90,-22-26 0,2 14-180,-15-9 90,-3-1-90,-8 1 0,-4-7 0,-4 0-180,-17 4-180,7-7-3148,-29 7 90,22-14-630,-10-4 3958,21-10 0,16-10 0,7-3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18.96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46 13649,'18'-13'720,"-1"2"-450,4 1 179,-1 2-89,7 5-180,-5 8 0,-3 6 90,-5 6-90,-6 2 359,-1 15 181,-11 33-450,-2-11 44,-7-1 1,-3-1-135,-1-7 180,-15 37-180,19-50 270,-8 24-270,13-30-90,4 15-90,12-26-1080,39 12 361,-14-18-1350,48 4 450,-33-13-439,20-2-371,-15-5-1079,2-1 3508,3-3 0,27-6 0,8-4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19.23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48 160 12570,'7'-24'1169,"-1"2"-89,-1-2 808,-2 4 181,1-5 270,0 3-1350,-1-1-809,2 40-90,-4-9 90,0 38-90,-2-14 0,0 4-630,-4 14 1,1 4-361,-1 3-674,0 6 0,-1-3-225,0-15-2698,-6 21 179,1-30 4318,-1 7 0,2-3 0,2 4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27.63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73 16 7173,'-25'-1'9085,"6"5"-6567,0 7 1260,9 5-3688,24-5 0,-1-2-90,29-7 90,-5-2 0,16-3 0,14 2 0,5 0-90,25-1-1101,-11 1 0,15 1 1,-13 0 1145,-28 1 0,-1-1-15,31 2 0,12-1 0,-14 1-132,-34 0 0,-3-1 147,44 2 0,-4-1-45,-12 1 45,-18-2 0,-3 0-45,3 1 45,-6-2 0,-2 1 45,-4-1 89,32-1 1,-51-1 0,15 1 0,-16-1 3291,6 1-3291,-6-1 215,2 2-215,-4-1-180,2 1-3868,-4-2-989,0 0 3238,-3-5-1440,-2 0-1618,1-5 4677,0 5 0,20-10 0,7-1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29.06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484 237 13379,'-39'-1'-269,"-2"-2"448,8 0 1,2-1 360,7 1-180,-8-2 179,8 0 1,-15-2 0,12 2-90,-8-1-1,6-1 1,1 2 90,1 0 179,2 0 1,-1 0 809,3 0-1169,42-1-90,8 1 0,52 1-1,14 0-790,-37 2 1,2 0 655,9 0 0,6-1 15,-4 1 0,4 0 0,5 0 30,18-1 0,5 1 0,-3-1-120,-17 1 0,-2 0 0,4 0 29,-2 1 1,7-1 0,-4 1 0,-14 0 0,-11-1 0,-4 1 45,47 0 0,-5 1-45,-30-3 0,-11 3 0,-3 0 0,-16 0 180,21-1-180,-24 2 0,8-2 0,-9 1 1310,-6-1-1310,1 0-90,-4-1-180,4 3-2158,-3-1-4498,0 3 3777,-14-13-359,2-2 3418,-12-12 0,8-3 0,0-2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30.11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51 10501,'20'-9'9804,"9"8"-9534,-2-1 90,14 7-90,5-5 0,12-2 0,11 1-1773,10-1 1773,5-2 165,-8 1 1,5 0-256,-11-1 0,0 1-135,4 0 0,-2-1 44,-4 1 1,-10 0-179,-14 2-2160,32-3 2249,-44 3 0,-2-1 0,-17 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16.70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189 167 9602,'-11'19'1888,"5"-13"-1618,-6 38 0,6-22 90,-2 3-90,1 2 90,-2 3-91,1 1 361,-4 15 719,-6 26-989,5-21 450,-3 12-361,9-37 3239,-1 3-3508,-9-37 0,7 8 0,-4-40-90,11 15 0,2-5 0,-2-2 180,8-41-270,0 24 90,8-7 0,3 0-90,4 8 89,26-38-89,-19 52-89,25-19 89,-25 31 0,21-11 0,-21 25 0,9 4 0,-13 7 0,4 14 0,-16-2 0,-1 29 0,-10-17 0,-13 32 0,0-28 89,-33 40-89,20-38 90,-28 29-90,31-39 270,-17 17-90,19-17 180,-5 5-180,24-5-90,17-7 0,9 0 0,12-6 0,-6-5-90,5 3 90,1-1-180,45 14-90,-28-8-360,-3 1 0,0 1-179,0-1-2609,45 17 1709,-45-17-1530,37 14 541,-53-20 2608,20 4 0,-8-8 0,10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16.92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0 178 12930,'10'-25'180,"1"2"-180,2 8 0,3-1 89,7 0-89,2 2 0,6-2-179,34-5-91,-21 8-540,42-3 91,-49 13 719,17 4 0,-28 10 0,3 5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17.08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49 13 10681,'-18'17'270,"2"-1"989,1-2-809,25 1-270,8-6 0,16-2-90,6-9-180,-5-1-540,22-5-180,-10 0-3777,44-11 4587,-42 7 0,35-11 0,-30 7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17.45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199 53 11850,'-9'-25'2339,"-5"5"-1080,-8 12-809,-11 13 629,0 18-719,7 0 270,7 11-360,22 1-1,0-5 1,10 10 0,0-7 90,13 15-180,-5-11 180,19 36-270,-21-37 269,18 42-359,-25-47 90,3 18-180,-15-17-90,-1-8-89,-6 6-811,0-14 361,-8 3-1080,3-7-900,-14-2 1350,-1-14-900,-1-6 2249,-13-24 0,6-11 0,-11-19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35.74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87 9242,'14'-13'-990,"6"4"990,7 10 0,-4 3 90,7 12-90,-17-4 90,5 4-90,-6-4 270,-3 3 270,6 10 89,-4-4 451,1 7 2698,-4-5-3509,-17-41-179,11 2 0,-13-27-90,18 11 0,-2 12-449,6-9 89,-1 10-1529,11-11-450,1 15-809,7 1 3148,2 13 0,7 8 0,2 6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17.60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83 12660,'24'-16'450,"0"2"-271,-1 1-89,0 4 0,1 0 90,13 1-270,-7 2-1259,49 0 180,-39 5-2879,47 3 4048,-52 2 0,29 8 0,-14 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18.20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285 40 11131,'18'-9'1079,"5"-2"-179,-7 1 988,5 0-1708,-47 18 0,10-1-90,-38 17 90,18-5-90,0 2 90,0 1-90,1 1 0,2-3 0,5 0 0,4-2 0,4 1 269,2 8-89,20 17-90,3-10 90,30 13-90,-12-27 360,31 8-1,-28-16 1,22 1-270,-18-18 0,0-3 0,-3-8-91,-11 1 271,6-13-270,-8 5 630,10-26-630,-12 19 89,2-7 271,-5 13-450,-15 43-90,4-8 90,-12 33-90,9-12-450,-2 16 0,3-13-989,1 27 450,4-31-1800,5 21 1080,-1-26-6296,14 19 8005,-4-26 0,23 13 0,-1-16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30.97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88 342 14729,'-22'6'1259,"1"-1"720,-1 1 1259,-1 1-2968,51-6-90,-11-1 89,44-4 1,-19-1-90,2 1 90,3-1 90,20-1-3302,21-4 3032,-17 4 23,18-4-23,-53 6 270,24-3-360,-27 4 90,12-2 0,-19 3 3269,2 0-3359,-4 0-531,2 1-4596,1-1 1619,-8-5 2069,-2-11-1259,-8-6-1260,-1-12 3958,-2-5 0,7-33 0,0-14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55.56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137 274 12750,'-23'-6'1169,"2"0"-629,4-8-450,34-2 90,3-1-1,31 1 1,-7 5-90,8 1 90,6-2-90,6 1 45,1 0 0,3-1-45,18-3 0,8-2 0,-3 2 0,-17 2 0,-8 1 0,-4 1 0,-15 3 269,35-7-269,-47 8 270,29-3-180,-34 5 0,7 2 0,-9 3 90,-6 3 90,-1 5-181,-6 9 91,-5 1 0,-2 8 360,-2 19-360,-4-3 89,-2 6 1,-1 6 0,-3 36-61,-1-14 1,-1 13 0,0-7-490,1-9 0,-1 4 414,1 2 1,-1 14 0,0-1 0,1-15-90,0-7 0,2-3 45,0 11 0,1 8 0,0-11 90,1 20 89,3-3 1,0-2-180,0-1-1544,-1-8 1,1-4 1543,0-15-760,-1-6 0,0-1 670,0-2-5,1-1 0,0-2 4,-1-12 91,1 30-180,-1-41 505,1 17-415,0-14 2445,0 1-2445,0-2 2288,-1-6-2288,2 4 119,-3-2-119,2 1 0,-1-3 0,0 1 0,-5-3-90,-5-2 90,-9-8-90,-13-3 0,-2-4 0,-10 3 0,-4-1 0,-45 10 0,2 0-1485,1 1 1,-2 2 1394,30-6 0,-3 1-360,-15 5 0,-9 2 1,10-3-143,21-6 1,2 0-534,-39 10 1,8-3-315,32-8 1439,-8 3 0,42-10 0,3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55.96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19 49 15358,'-10'-24'2249,"1"1"-1889,32 21 89,-2 6-89,31 22 0,-10 5 0,6 3-90,0 5 0,1-1 89,-6-2 1,0 1-180,8 6-135,-1 4 0,-3-2-225,-16-12-2249,19 32 1440,-39-35-1889,1 2-1080,-21-8 3958,-8-11 0,-7-2 0,-5-4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1:56.40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998 52 14189,'1'-25'5847,"1"-2"-5398,-25 43 91,6-4 0,-24 39-91,5 2-657,-11 8 657,-6 11 1,-4 1 29,12-20 1,-7 8 0,4-6-345,8-9 0,0 1 15,-14 12 0,-6 8 0,10-12 190,-4 3-70,10-11 0,2-3-90,7-6 90,-19 22-180,33-40 359,-7 10-269,10-13 180,0 3-10191,1-7 9737,17-30 0,-7 14 1,15-21-1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33.06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115 0 8792,'-23'6'2788,"0"0"-809,3 1-450,0 2 1080,5 3-1530,1 2-809,35 1 0,-1-4-90,34-2 90,-4-4-90,13-1-294,9 0 294,9 0-1648,-2-1 1,2 0 1512,-31-1 0,2 0-317,16 1 0,9 1 0,-11-1 362,11-1-967,-9 1 0,-5 1 967,-17-3-130,34 3 130,-43-1 1551,19-2-2361,-33 1 481,13-3-9592,-16 0 9937,-26-19 1,-18 8-1,-33-13 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35.94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121 1 11311,'-18'10'2158,"-1"-2"-449,-1-1 3868,-2-2-1619,5 5-3239,-8-7-629,43 9 0,3-11 90,69 9-135,-37-7 0,3-1-851,19 2 0,4 1 896,9 0 0,4 0-60,-29-1 0,2 0 0,8 1 24,11 0 0,13 1 0,5 1 0,-1 0 0,-9-1-468,-13-1 1,-8 1-1,3-1 1,10 2 435,-8-2 1,10 1-1,8 0 1,2 1-1,0 0 1,-3-1-1,-7 0 1,-11 0 7,28 2 0,-14-1 0,8 1-15,-19-1 0,8-1 0,5 2 0,-2-1 0,-6 0 0,-11-1-15,0 0 0,-10 0 0,7 0 22,18 3 1,9 1-1,0 0 1,-14-2-23,0 0 0,-4-1 30,6 2 0,7 0 0,-16-1-30,6 0 0,6 1 90,-40-4-90,-5 0 0,-8-3 0,-2 2 0,-6-1 1372,-1-2-1282,19 2 1893,-16-1-1983,14 2 0,-16-2 0,-5 1 0,5-1 0,-2 1-2698,3-2-450,1-3 989,3-7 270,-2-3-2069,6-6 3958,20-17 0,9-7 0,-21 13 0,1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20.98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151 102 13919,'-1'-27'810,"-2"4"-91,-1-7 630,-3 8-1079,2 42 90,2-5-90,5 38 90,3-11-90,3 0-1,2 8 46,2-1 0,0 2-45,7 16-430,-3-2 1,1-1 339,-2-4-1599,-1 0 1,-1-1 1418,-3-2-664,-1 4 0,-1-1 214,-8-15-809,-5 37 629,-7-48-1708,-30 19 1708,10-33-449,-32-1 809,28-25 182,-24-35 178,36 10 180,1-46-90,30 33 45,18-7 0,6 1-135,9-1-270,20-2 0,5 4-360,-2 12-540,1 7 1,0 3 2580,-6 9-1501,31-4 0,-28 13 0,11-1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21.63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224 18 10771,'12'-17'3598,"-16"42"-3328,2-9-1,-12 37 1,9-19 0,1 3-90,3 3 90,-2 3 0,4 1 224,3 14 1,0 3-315,3 6 135,2 16 0,1-1-135,-3-21-799,4 29 799,-9-46-90,0-5 82,-2-1-352,0-3-90,0-2-1529,-12 21 900,4-20-1710,-23 20 1260,12-35-3058,-27-3 4407,17-13 0,-33-14 0,9-6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36.86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136 494 10141,'30'-26'1080,"-6"6"-811,-12-4-89,-3 9 180,-1-8-180,0-3 90,-5 6 0,2-14 0,-4 9-180,-2-5-1,-5 2 1,-4 5-90,-5 2 0,-2 8 0,-4 4 0,-9 10 0,10 3 0,-11 14 0,20-4 0,-6 7 0,7-3 0,0 1 0,0 1 0,3 3 90,0-1-90,0 12 90,4 9 0,1-2 0,3-3 270,6-11 0,1-10 179,8-4-359,11-14 270,-7-7-270,17-18 90,-17 5-90,16-18-90,-16 14 180,21-26-180,-22 27-1,13-20-89,-15 25 0,1-3 0,4 23 0,-7 4 90,4 15-90,-10-1 0,1-1 0,0 2 0,1 1 90,13 16-90,-10-14 0,16 19 90,-16-25-90,3 4 90,-3-10-90,4 2 90,3-5-90,10-7 0,-6-4 0,2-8 0,-8-2 90,11-13-90,-8 4 0,24-30 0,-24 24-90,18-22 90,-24 27-90,9-9 0,-11 10-90,4-2 180,3 30 0,-9-1 0,5 24 0,-10-10-90,1 0 180,7 11-90,-1-7 0,16 23 0,-12-23 90,18 13-90,-15-23 270,16 2-90,-1-15 180,10-11-270,-9-4 270,20-41-270,-30 23 89,26-42-89,-32 40 90,10-21-90,-16 29 0,9-21-90,-11 23 0,7-2 0,-7 37 90,-2 7-90,-3 23 0,-2 1 90,1 4-90,5 45 0,1-9 45,2 13 0,1 5-45,-6-41 0,0 1-1131,0 7 1,2 6-1,-1-9 1131,5 30-864,-3-12 1,-1-2 773,1-6-48,-3-10 0,-1-4 138,-2-15-90,0 11 90,-13-29 2400,-19-30-2580,0-11-90,-9-33-180,13-1 2271,7-10-2541,4-23-249,10-14-530,17 23 0,9-12 0,2 5-79,-1 3 1,8-2 1577,2 7 0,9-9 0,4 0 0,1 9 0,8 4 0,2 8 0,4-2 0,-2 1 0,0 1 0,0 0 0,0-1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21.75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1 239 11940,'38'-33'450,"0"1"-270,-1 6-90,4 3 0,0 2 0,5 3 0,2 1-180,-1 3-180,0 1-5307,41-4 5473,-40 9 1,46-5 0,-47 9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37.63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1755 54 8612,'30'-12'9830,"-4"-1"-5448,-12 0-2133,-3-2-1710,-29 22-179,-21 19-90,-27 23-1557,25-18 0,-1 1 1467,0-2 0,1 1-45,-4 1 0,-1 2-81,2-1 0,-7 5 171,-5 6 0,-11 10 0,-2 1 0,8-6-489,-10 7 0,-3 4 281,12-8 1,-12 10 0,-3 3 0,4-3 0,13-10-18,-4 2 0,5-3 0,-11 12 0,-5 5 0,10-10 0,25-23 0,4-1 0,-21 19 0,4-3 0,11-11-2902,-13 14 833,69-61 204,-9 6-24,33-29-7260,-6 4 9149,-10 4 0,22-15 0,-5 5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38.76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31 352 15358,'8'-20'-360,"-1"2"450,2-4 540,-2 4 1169,2-3-1349,1 34-90,-4-1 89,1 33-89,-5-8-90,-2 8 719,3 49-809,-3-35 135,0 7 0,0-1-135,-1-15 180,-2 38-270,0-53 449,-1 15-179,0-17 360,-3 0-630,-14-32 0,9-10-1,-10-28-89,14 0 90,1-7 0,1-31-90,6 15 45,7-9 0,5-2-45,13-9-1111,7 3 1,6 2 1020,20 1-45,-17 29 0,2 4-488,22-5 174,9 3-91,-7 12-270,6 3 1,-13 9-270,-3 6-3059,24 8 2609,-33 7-5307,20 15 6836,-51 1 0,-7 26 0,-12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38.95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18 252 14279,'-17'5'3868,"28"-31"-3688,3 14-270,28-27-90,-3 22-360,6-1-90,1 0-359,3 2-360,-3-3-6207,40-14 7556,-42 14 0,24-10 0,-52 18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40.82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212 183 11850,'-34'-12'1529,"2"0"-1169,4 2 90,2 1 449,4 3 181,-4-3 449,4 2-270,0-3-899,45-4 0,11 1 0,55-4-2061,8 4 1791,-38 7 0,3 0 45,4 1 0,1-1-135,3 1 0,1 1 0,-1 0 0,3 1-240,-8-1 0,3 1 0,3 1-600,12 1 1,2 1 0,-2 0 119,16-2 1,0 2-1140,-15 2 0,3 2 0,-17 0-1649,0 2 3508,21 4 0,-56 3 0,-2 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01.48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403 137 11311,'-18'-10'-270,"-5"-2"989,6 3-179,-7-3 90,5 5-1,-4-3 91,1 5 449,-2-1-449,-5 2-1,1 0 91,-2 3-91,2 0 91,-1 1 359,1 0 271,-3 0-1,2 0-1169,46-6-91,2 2-179,53-4-1173,-5 2 813,10-1-360,6-1-899,11 3 0,3 1 674,-43 0 1,3 2-1095,28 1 0,13 2 1,-14 1-121,-32 0 0,-3 1 2159,29 2 0,-1 2 0,-25 1 0,-4 1 0,4 0 0,0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02.78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587 0 12300,'-28'1'-720,"2"1"1080,-3-1 0,-1 1 180,3-1-1,-6 1 1,8-1-90,-4 3 89,6 0 91,0 2-90,2 2-270,-3 2 359,5-2-359,-8 5 90,11-7 180,-8 5-271,3-1 271,4-3-270,-8 6 180,10-6 89,-9 4-179,5-2 90,-3 2 90,2-2 899,1 1-1169,44 1 0,-3-5-1,49 1 1,-3-7-1844,26-1 1664,-41 0 0,5 0 90,30-1 0,15-2-748,-20 2 0,9-2 0,2 1 0,-6 0 568,-2 0 0,-4 0 0,6 0 18,-8 0 0,8-1 0,1 1 0,-5 0 0,-12 0-202,10 1 1,-2 0 115,-6 0 1,9 1 0,1 0 0,-11 0 22,3 0 0,-2 1-15,12 1 0,7 0 0,-13 0 60,-28 1 0,-3-1-135,40 3 0,-2 1 135,-5-1 336,-13 0 1,-4-1-337,-16 0-90,31 2 0,-43-2 3007,19 1-2917,-27-2 627,3 0-717,-5 1 90,0-1 0,-5 1 445,4 1-445,-5 0 90,1 1-90,0 0 0,0 0-4857,0 1 3868,-38 1-361,7-1-269,-36 1 90,16-2-1259,-5 0 1940,-21 2 0,-15 6 0,-22 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03.73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294 281 12570,'-31'-2'-720,"1"0"1170,-1 0 180,0 0 89,3-1 540,0 1 91,1-1-181,-2 1 360,0 0 1889,0 1-2878,64 1 0,0-2-316,17 0 1,8-1-857,-9-1 0,2 0 901,9-2 1,2 1-45,4-1 0,2 0 0,0 0 0,7-1-609,-6 2 0,9-2 0,2 0 1,-7 1 503,-7 1 0,-6 0 0,10-1 41,11 0 1,13-2 0,5 0 0,-5 1 0,-14 0-418,19-1 1,-3-1 277,-11 2 1,11 0-1,0-1 1,-13 1-23,-2 0 0,0 1 0,-6 0 0,10 0 0,-1 1 0,-11 0 0,2 0 0,-3 1 0,12-1 0,7 0 0,-15 1 0,11-1 0,-11 2 0,-3-1 0,-10 1-88,-1 0 0,-4 0 88,-19 2 0,16-3 1002,-27 4-1002,-3-1 1017,0 4-1467,-33 14 1457,0-5-1277,-24 8 461,8-10-460,3-3-1,-3 0 180,0-3 90,-4-2-630,-1 0-2698,-1-2 180,2 0-90,-1 2-720,3-1 3958,-5 6 0,-8 7 0,-3 5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42.30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26 202 15628,'-8'-30'450,"2"4"-5751,-1 4 5661,4-3 1589,2 3-1680,6-5 951,4 9-860,7 2 359,23 6-359,-4 4 89,19 8 1,6 4-180,8 7-45,7 8 0,2 5 3347,1 12-3392,-10 7 0,-4 4-180,-3 4-537,-17-2 0,-6 0 87,-15-1-764,-8 1 0,-3 0 134,-5 2-944,-7 0 1,-3-1-496,-6-12 2519,-18 24 0,-1-37 0,-9 4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42.52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1198 170 12930,'25'-36'1349,"-1"4"-899,-6 5 89,-3 6 631,-3 4 89,-2-2 1709,-1 4-2518,-30 13 90,-2 10-91,-43 25-89,0 6-822,-15 11 552,37-23 0,0 0-757,0 1 0,1 1 577,-1-1 0,-2 2-540,-13 11 1,-6 5-1500,3 2 0,-6 5 0,4-3 510,-6 2 0,0 1 1619,6-1 0,-2 3 0,10-6 0,-12 20 0,30-27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4:45.46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117 17 15988,'19'2'-5757,"-7"1"2519,-27-21 3238,-1 14 0,-49 11 0,14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50.38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286 473 7892,'27'-8'4138,"-6"-5"-3508,-10-3-360,-6-8 179,-2 2-89,0-3 0,-3 1-270,2 1 0,-2-3 0,3 1 180,1 3-90,-1-3 89,1 3 1,-2-3-180,-4 2 0,-7 3-90,-15 8 0,-1 8 90,-9 6-90,5 3 0,-2 1 0,0 3 0,-18 11 0,20-6 0,-14 18 0,32-7 0,10 20 0,9-12 0,17 17 0,-8-25 90,12 20-90,-13-21 0,8 26 0,-16-26 0,2 15 90,-9-13 90,-8 7-90,-6-3 0,-3-3 0,-2-11 90,-2-6 269,1-1-359,-4-18 0,25-11-90,7-13 90,20-4-90,3 1 0,19-24 0,-9 11 45,-6 6 0,0 1-135,5-5 45,-6 3 0,-2 2 45,-1 2 0,13-24 0,-29 40-90,5-17 0,-11 19 90,-9-12-90,-10 20 90,-18 3 0,1 13-90,-4 5 90,5 4-89,5 6 89,4-2 0,0 3 0,4 0 0,-2 1 0,2 4 0,-15 30 0,11-15 89,-13 38-89,16-36 180,-10 46-180,9-42 90,-7 43-90,10-48 180,-11 39-180,9-38 0,-9 27-180,11-37-1439,-11 22 720,12-28-1890,-10 10-89,1-22 2878,-2-6 0,5-2 0,5-4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43.20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761 27 15358,'-18'-12'180,"-2"3"-90,-2 3 180,-31 9 0,16 2 0,-27 10-1,23 0 91,-5 9 270,-29 29-270,17-2 134,-1 21 1,2 7-670,29-34 1,3 2 353,-4 12 1,-2 7 0,8-6 263,3 25-129,11-5 1,7-2-135,11-3-334,7-8 0,4-2 244,11-7 90,6-9 0,2-3-90,5-4 89,35 18-89,-45-43 180,17-2-180,-17-15 1130,10-11-681,-14-1 1,-2-6-90,-10 6 615,-1-1-1785,1 3 0,-39 27-179,3-4-360,-40 28-495,11-14 0,-2 1 45,-26 19-2326,11-8 0,2-1-642,0 3 4677,-1 6 0,25-10 0,2 5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50.23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265 11 12750,'-32'1'809,"1"1"-179,2 0-270,-5 2 359,13-1 91,-14 3-91,10-2-89,-6 2 1889,5 0-2070,53 4-179,1-6 90,54 1-662,-6-8 572,9 0-180,-36 1 0,3 0 134,21-1 1,3 0-90,-2 1 0,0 0-45,-2-1 0,0 1 45,8-1 0,-6 1-45,-7 2-84,-10-1 0,-4-1 84,-14 1 180,18 0-180,-23-1 89,5 0-179,-10 1-2051,-4-3-288,-5-2-5213,-4 0 7552,9 1 0,3 3 0,11 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51.03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239 1 12840,'-22'10'-180,"1"-1"1079,-4-4-89,-5-4 269,3-1 360,-7-3-89,7 3 269,-1 2-180,3 1-1169,54 5 89,1-5-1162,20 1 1,8-2 937,-3-3 0,2 0-45,12 0 0,13 0 17,-9 0 1,13-2 0,7 0 0,-1 1 0,-8 0-766,13-1 1,-6 2 0,16-1 706,-31 0 1,11 1 0,9 0 0,4-1 0,3 1 0,0 0 0,-5 0 0,-6 0 0,-9 0-399,6 0 1,-12 1 0,-2 0 0,4 0 0,12 0 372,-14 0 1,8 1-1,6 0 1,6 0-1,3 0 1,1 0-1,-1 0 1,-3 0 0,-4 0-1,-7 0 1,-8 0-298,21 1 1,-12-1 0,-5 0 0,3 0 0,11 1 262,-11 0 0,7 0 0,7 1 0,3-1 0,1 1 0,-1-1 0,-5 1 0,-7-1 0,-8 1-51,22-1 0,-14 1 1,-1 0-1,12 0-86,-20 0 1,8-1 0,6 1 0,2 0 0,0 0 0,-4 0 0,-5 0 0,-10-1-34,12 1 0,-12-1 0,-1 0 1,9 0-121,2 0 0,10 0 0,3-1 0,-1 0 0,-8 0 1,-14-1-241,26-1 0,-9-1-480,-3-1 1,5-2 0,-12 0 683,-23 0 1,-4 0-3488,24-6 1,-6-1 3822,-22 2 0,24-8 0,-42 8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52.02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300 204 12930,'-36'-2'629,"1"-1"-449,0 2 90,4-3 180,0 4-90,-5-4 269,8 4 91,-12-1 2068,13 1-2428,61 6 450,0-5-541,49 3 1,14 0-1786,-31-4 0,1 0 1666,1 2 0,6-1 0,-3 0 30,15-1 0,3 0-568,-19 0 1,7 0 0,2 0 0,-3 0 507,9 0 0,-1-1 0,12 1-209,-18-1 1,10 0 0,7 1 0,2-1-1,0 0 1,-4 0 0,-10 0 155,13-1 1,-9 1-1,0 0 1,11-1-139,-19 1 0,9 0 1,5 0-1,3-1 1,-1 1-1,-3 0 1,-5 0-1,-9-1 116,13 1 0,-12-1 0,1 0 0,11 0 32,-3 1 0,11-1 0,7 0 0,2 0 0,-2 0 1,-7 0-1,-11 0-55,1 1 1,-11-1-1,-1 1 1,10-1 15,-7 0 1,8 1-1,6-1 1,0 0-1,-2 0 1,-7 1 0,-12-1-9,13 0 0,-12 0 0,8 0 41,1 0 1,10-1 0,3 1 0,-4 0 0,-11 0-72,-8-1 0,-8 1 0,5-1 69,14 0 1,9 0-1,-3-1 1,-16 1-70,-12 1 0,-5-1 365,31-2 0,-6 0-365,-16 2 1349,28-6-1259,-61 5 1914,17-5-2004,-26 3 2469,9-5-2469,-14 3 1637,0-1-11468,0 1 8667,-53 9 0,13-16 0,-48 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2:57.22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59 555 8972,'-17'-18'1979,"2"1"-1260,2-2 1080,-1 1-1619,31 41 180,-7-7-180,24 38 90,-13-16 0,2 2 719,16 37-719,-15-36 449,13 32 91,-25-52-180,3 7 179,-3-16-629,9-18 0,-6-6 90,13-37-180,-14 17 270,18-40-360,-17 38 90,10-24-90,-13 31 0,-1 2 89,-24 34-89,3 0 0,-18 24 0,13-15 0,1-1 0,1-3 0,-3 5 90,6-6-90,-7 6 180,11-3-180,19-4 90,14-11-90,13-7 0,4-13 0,-7-2-360,41-26-268,-8 4-92,-12 5 1,10-5-1,-6 2-100,-7 7 0,0-1-282,3-5 0,8-7 1,0 0-1,-9 7-917,-3 4 1,-4 2 533,28-23 1,-6 4 1484,-10 16 0,3 7 0,-4 7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3:29.87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1 181 9512,'7'-23'3148,"-2"0"-7909,-1 1 6200,1 1 1409,0-2-779,1 2 2298,-2-4-1938,-2 2-2249,2 36 0,-1-7 3392,4 36-3392,-3-13 0,-2 2-1,1 4 1,1 1 270,4 37-270,-1-25 90,3 46-180,-4-50 180,4 46-270,-5-44 179,1 47-358,-3-57-1261,-1 26-359,0-33-719,0 5-4408,2-13 3958,11-28-1350,-2-3 4318,10-22 0,3-11 0,2-5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3:30.24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73 227 13469,'8'-25'180,"-3"0"360,-2 3 179,-2-6 91,2 2 90,-1-4 269,2 6-270,0-1 1440,-1 4-2069,-3 41 0,-2-9 0,-3 40-91,-2-20 271,0 5-270,-6 20 90,5-13-90,-3 18 270,1 1-1,-2 22-269,3-13 90,0 20-180,6-51 180,2 50-270,1-50-270,2 26-809,0-40 269,0 4-1349,-1-8-989,2 10-6683,-3-15 9702,-7 4 1,4-13 0,-5-3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3:30.47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20 118 14369,'-20'-10'2698,"28"-6"-2338,2 5-90,28-3 0,-6 9 0,6 0-1,4 0-89,5 1 0,4-2 0,3 3-180,16-4-180,-15 2-1259,38-3 630,-49 3-3059,29-2 3868,-44 5 0,-5-1 0,-13 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3:30.66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34 13199,'14'11'-2788,"10"-11"2788,-7-4 0,9-16 0,-12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3:31.38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95 205 10591,'0'-32'2339,"-1"4"89,1-1-2068,2 47 0,-1-10-90,3 43 89,-6-15 1,1 4-90,-3 5 360,1 23-91,2-15 1,0 1-270,2 26 45,1-22 0,2-5-46,1-15 1,4 7 0,-3-19 90,2-4 0,-2 0 809,5 3-539,0-6 179,7-2-539,10-18-90,-7-6 0,5-11 180,-2-11-180,-7 9-1,11-24 1,-11 19 0,8-26-90,-12 26 0,4-12-90,-6 16 0,-1 2 0,4 2 0,11 26 0,-8-1 0,9 21 0,-10-8 0,7 13 0,-5-7 0,18 26 0,-19-27 360,13 18 270,-17-24 719,4 3-1169,6-27 0,-9-3-180,9-24 0,-12 3 0,0-10 0,0-2 0,-1-7-3392,6-44 3392,-10 31-233,0-4 0,-3 1 233,-6 11-102,-5-42 102,-1 54 0,-7-22 0,3 28-1888,-25-21 808,10 29-3507,-64-7 2428,35 28-765,-8 8 1,-2 4-4142,-17 14 7065,29-5 0,-2 3 0,6 2 0,2 3 0,-2 1 0,1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52.39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338 74 9152,'-21'5'539,"11"2"4049,-3 20-3869,30-34-269,-13-1-270,5-27 0,-23 14-90,-17 10 0,-7 11-90,2 8 90,0 3-90,10 2 0,2 2 90,-16 19 0,17-9 0,-15 32-180,27-29 0,5 24-90,11-27-720,33 25 541,-10-28-271,49 17 360,-29-26-270,38 0 361,-34-9-46,-1-5 0,-1-2 135,0-4 90,4-3 0,-2-3 0,-12-1 90,32-18-90,-44 14 180,14-14-90,-23 12 269,13-22-89,-21 20-90,6-19 0,-13 16-180,-7-5 0,-6 7 90,-11 8-90,-17 19 0,9 4 0,-12 10 0,18-3 0,-1 3 0,-6 10 90,11-7-90,-11 16 0,19-16 90,1 22 0,10-20 0,12 15 0,-2-22 449,21 11-359,-14-15 270,12 3 0,-6-10 0,0-4-91,5-4-89,-5-7-90,-4-5 0,-6-5 0,-6-5-90,-3-2 0,-3-1 0,1 0 0,-2 3-90,3-2-90,2 5 90,2 3 0,11 10 0,3 9 0,2 6-90,1 4 90,-2 3 0,-5 0-90,10 7 90,-9-3 0,-1 1 0,-3 1 90,-9-3 180,1 3 809,-5 3-899,-25-27-90,10 1 90,-15-20-90,17-3 0,5 5 0,5-11-90,1 7 0,7 0 0,0 8 90,4-1-90,13-12 0,-6 14 0,9-9-90,-4 16 90,-1 4 0,7 6-90,-2 11 90,-7 3 0,5 18 0,-13-13 0,5 10 0,-9-8 0,2 5 90,-2-1 179,2 3 451,-3-7-720,6-39 0,-6 10 90,8-35-90,-7 20 0,5-1 0,6-12 0,-2 11 0,14-22-90,-13 27 90,12-9-90,-7 24 90,7 10 0,-6 6 0,11 18 0,-15-6 0,22 26 0,-20-22 0,17 25 0,-23-31 90,7 12 90,-11-18-90,4 1-90,4-26 0,-4 0 0,1-21 0,-6 6 0,3-16 0,-4 9 0,7-17-90,-10 22 0,9-17-90,-10 22 180,10 21 0,-9 10 0,2 32 0,-4 14 0,0-6 0,4 48 0,-2-31 45,-1-6 0,1 2-45,2 13-135,1-2 0,1 0-135,1-2-346,-1-8 0,0-3 166,-1-12-1529,7 30 1170,-9-43-3689,5 20 4498,-6-32 0,-1-4 0,-2-10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3:31.85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85 207 16618,'-28'1'2068,"0"-1"2700,-1 2-4409,64-9-89,3 0-90,13-1 0,7 0-2272,40-6 2182,-42 6 0,2 1 44,-1-2 1,2 1-45,1 0 0,0 1 0,-1-1 0,2-1 45,28-1 0,1-1-90,-23 4 0,2 0-75,11-1 0,10-1 0,-7 1-420,5 1 1,-4 0 224,3 0 0,-4 0-360,-14 2 1,-12 1 398,-16 2-2153,19 0-539,-29 3-2429,-3 9 3148,-33 12-719,-5-2 3335,-20 8 0,-6-6 0,-5 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3:32.22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193 276 11311,'-29'5'179,"3"1"541,-4-3 90,3 0 629,-3 0 720,2 1 2428,5-1-3957,48-1-1,-1-4-89,46-4 0,-11-5-91,6 1 1,7-3 89,12-5 1,6-1-549,-36 9 1,3-1 248,23-4 0,11-4 0,-12 4-195,-27 6 0,-1 0 15,16-2 0,8-2 0,-11 3-150,16-4 0,-18 5 0,-3 0-1037,-10 0 768,-3 4-370,-8-1 10,-3 0-91,-6 1-2608,5-2 352,-7 4-6765,0-3 10010,-6-5 0,-13 7 1,-1-5-1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3:33.79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143 142 12930,'-4'-34'989,"0"4"-179,-2 3 269,3 5-809,-16 39 0,9-2 89,-12 40-89,9-12 0,-2 9 90,0 3 180,-4 30-1,15-31 1,1 1-90,-3 36 224,17-23 1,5-4-225,8-13-46,3-6 1,3-4 45,8-9 719,47 11-809,-37-29 360,43-2-360,-47-15 539,38-17-719,-42 5 270,28-28-270,-42 15 269,18-56-359,-26 33 45,-2-13 0,-3-2-135,-6 3 45,-2 2 0,-2 0 45,-2 5-90,-2 3 0,0 0-90,0 6-1079,-1-33-360,3 44-7736,-2 0 5757,-3 49-1979,2-2 5487,-2 37 0,6-6 0,4 7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3:34.50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218 151 14998,'6'-19'-90,"1"-6"450,-5 3 90,0-5-180,-4 1 0,-6 7 0,-15 6-91,-5 16-89,0 6 90,5 6 0,10-2 90,2 3 180,3 0-180,6 12-1,6-4 1,8 8 450,35 20-540,-17-20 45,9 3 0,0 0-46,-6-6 181,24 29-180,-40-35 0,5 16 0,-24-16-90,-3-2 0,-10-3 0,-6-5 180,-23 2-180,7-4 89,-49 7-89,45-11 90,-33 6-90,48-8 180,-11 3-270,74-7 90,-14 1-90,58-6 0,-23 0-894,6-2 894,2 0 0,-2-5 0,0 0 0,19-2-1548,-10-3 0,-1-2 1548,-9 0-580,-7-4 1,-2-2 579,-4-1-51,31-25 51,-51 25 384,9-22-384,-25 17 2687,-14-8-2687,-15 19 2025,-16 6-2025,1 9 104,-5 4-104,-2 2 0,-4 6 90,-2 1 90,-32 21-90,29-8 360,-33 35-360,55-29 89,-3 13-89,32-7-629,38 19-181,-2-11-2146,9-9 1,3-5 977,13-3-2054,8-5 1,2-2-736,3-4 4609,-18-5 0,1-2 0,28-3 0,7-3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3:34.88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0 146 14549,'2'-26'989,"-1"0"-719,3-5 360,1 8-91,0-1 541,3 8-810,6 30-1,-5-3 1,3 33 0,-9-12 0,3 5 0,-3 1-90,2 6-169,-2 1 169,2 3 0,1 2 179,6 40-359,-2-31-585,-1 1 1,1-1-136,0-10-1348,4 35 718,-9-48-269,-1 5-2159,-2-18 3778,-3-1 0,-7-7 0,-4 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3:35.84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0 263 12660,'14'-22'719,"-1"6"-449,18 2 0,2 5 0,8-1-90,10 0 90,4-1-90,7 2-1,-1 1 316,9 0 0,2 0-225,7-2 89,8 1 1,-4-1-90,-27 4 270,30-4-360,-54 7 269,4-3-179,-10 2 90,0-1 180,1 1-450,-30 25 0,4-9 0,-25 21 180,8-6-91,5-6 181,-5 20-90,9-18 360,-1 30-360,6-26 449,2 24-359,4-20 270,2-4 179,-1 2 270,2-15 1,5 2-900,13-21 0,-5-1-90,6-14 89,-10 4 1,10-12 0,-3 5-90,16-17 0,-17 16 90,19-18-180,-22 21 90,10-8-90,-12 14-90,-1 1 90,4 5 0,0 16 0,-4 3 0,-1 11 0,-6-5 90,5 9-90,-2-6 0,12 21-90,-11-22 180,10 17-90,-12-19 0,3 3 90,-3-5-180,10-21 90,-8 1-90,8-17 0,-13 5 0,3-3-90,10-12 90,-3 5-269,29-27 269,-19 26-180,30-22 180,-25 28-270,33-16 270,-33 22-270,25-11 270,-29 18-90,-1 1 90,7 7 1,-14 10-1,3 3 0,2 21 90,-15-11 0,15 26-90,-14-21 90,19 30 0,-11-27 90,16 22-90,-18-30 180,11 8-1,-9-14 271,2 0-180,8-11-180,-9-11 90,5-4-90,-7-15 0,-8 6 90,-1-35-180,-6 22-180,-11-35-90,-5 35-2339,-50-28 1170,10 33-720,-8 5 1,-4 3 269,-18 5 1889,6 8 0,-2 3 0,-18 9 0,30 1 0,0-1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3:36.80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553 155 15898,'-6'-20'-270,"-1"-7"450,1 5 719,-1-4-629,1 46 0,2-3 0,0 43-90,3-12 90,1 5-90,-3 2 134,2-4 1,0 1-45,-1 11 90,0 3 0,0-1-90,2-19 719,-3 47 0,3-61 181,-1 22 89,1-28 1619,-2 1-2608,-9-36 0,2-4-90,-10-32 0,5 4 0,-3-7-45,0-5 0,-1-3-135,-6-18-1696,4 4 0,2 1 1696,4 6-504,9 6 1,6 1 503,8 3-105,15 2 0,7 4 105,12 14 0,7 9 0,1 6 0,6 11 0,-6 7 0,-1 4 0,5 7-90,-7 6 0,-2 3 90,-7 3-180,17 37 180,-56-22 0,-1 8 2790,-26-10-2880,-45 7 90,15-14-910,-5-2 1,-2-3 909,-10-1-832,-1-3 1,1-1 831,-1-2-382,3 0 0,3-2-68,21-4-873,-28 8-296,50-12 2754,-9 7-7341,22-6 6901,18 18-3933,10-12-1259,19 11 4497,0-13 0,29 2 0,9 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3:37.41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241 286 14908,'21'-11'0,"-2"-1"360,-4 0-90,0-7 270,-6 5-270,5-11 269,-7 9-89,2-10-90,-3 5 90,-2-5-181,-1 0-89,-8 5-90,-10 6 0,-17 11-90,-1 8 90,-7 5-90,10 1 90,-2 3 90,-24 18-90,20-9 450,-23 33-270,42-28 89,10 36-179,17-36 90,20 25-90,-5-30 360,29 15-270,-25-22-1,14 5 181,-22-13 0,4-5-270,0-5 0,-2-3 0,-2-6-90,-10-2 89,0-3 91,9-29-270,-8 14 90,17-33 0,-12 30-90,37-36 90,-21 36-90,9 0 0,2 4-90,-4 11 90,29-9 0,-31 27 0,-3 1 0,-6 9-90,-3 19 90,-12-7 0,9 37 0,-17-28 0,0 30 0,-4-31 90,-4 20-90,2-12 90,-3-2-90,3 1 90,-1-10-90,1 1-1889,-1 2-6116,-1-7 5036,-11-38-1618,4 3 4587,-8-42 0,3-12 0,0-10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3:37.55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0 109 14549,'6'-25'-90,"0"2"0,2-1 0,-1 6-1169,5 0 629,10 19-360,-8 5-269,8 15-270,-14 3-90,3 3 1619,0 8 0,10 25 0,2 9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3:37.95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61 260 9871,'10'24'360,"-1"-2"360,-3-3 1079,-1-1-180,-3 5-270,-7-2 1709,-4 0-2158,-15-24-540,5-10-1,-3-12-89,12-3 270,6 6-270,7-17 179,19-16-269,-1 7-90,17-6 0,-7 27 0,4 2 0,1 4 0,1 2 0,0 5-90,-3 4 90,12 5-90,-9 5 90,19 12-90,-24 0 180,33 41-180,-40-22 90,20 39-90,-37-38 90,0 36 0,-8-32-450,-5 43 0,2-46-809,-4 16 359,5-20-2518,-2-9 3328,0 10 0,16-68 0,2-10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52.62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1 130 10591,'2'-25'90,"3"5"-5750,8-5 5749,2 10 1320,10-4-1409,17 6 0,-4 6 0,32 2 0,-27 6 860,23 9-860,-33-2 0,11 21 0,-37-4 3302,-3 10-3482,-25-7-630,-19 9-539,6-11 1349,-24 18 0,11-12 0,-9 7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3:38.22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0 187 12840,'12'-40'-360,"-3"4"450,0 6 0,-2 7 180,-2 3-1,1-1 1081,1 5-991,5 24 91,-4 2-90,4 29 90,-6-9 0,-2 7-1,1 4 1,-2 7 134,0 4 1,-2 2-315,1 16 135,-3 12 0,-2 1-225,1-10-266,-2-4 1,0-3 175,1-5-90,-1 13-90,2-29-357,0-5-3,0-2-180,2-3-179,-1-3-91,2-1-4587,5 11 630,1-14 5009,7 6 0,-8-22 1,0-8-1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3:38.40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26 174 12210,'-11'-18'1169,"1"1"-539,6-4-360,10 0 0,5 0 0,11 1-91,4 7 1,5 1-90,9 0-180,3 3-90,3 2-1619,40 5-2518,-1 13 2428,-1 1 1753,-21 10 1,-33 9 0,-2 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3:39.05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61 579 9961,'-12'15'5307,"37"-12"-5127,-7-8 0,24-8 0,-18-2 0,-7 2-90,-1 0 90,0-3-90,-3 0 0,1-2 90,-4 0-1,1-14-89,-10 4 0,-11-14 0,-4 20 0,-19 0 0,12 16 90,-18 4-90,17 5 90,-9 5 0,11 3 0,3 2-90,1 0 90,3 3 269,2 0-89,2 9-180,11 3 0,3-1 0,11-1 90,14-3-90,-3-7 89,30 7-179,-20-13 540,51-1-450,-42-7 270,42-8-360,-48-2 359,33-25-359,-37 8 90,19-30-180,-38 19 180,-1-41-180,-15 37 90,0-36-90,-2 44 90,8-27-90,4 31 0,38-26 0,-14 35-90,44-9 90,-38 21 0,42 5 0,-42 7 0,20 6 0,-33 2 0,-5 2 0,-5 2 0,-4 13 0,-6-7 90,-4 24-90,-6-18 180,-11 34-180,6-31 90,-10 26-90,11-34-810,-7 27-1169,5-20-1349,-3 13 0,5-15-3418,4-4 6746,8-6 0,7-6 0,4-5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3:39.21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132 95 15268,'6'-20'-2069,"-9"-7"-2248,-3 15 2428,-24-8 1889,13 17 0,-28-5 0,9 4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35.97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179 157 8342,'10'-16'6387,"0"-2"-3869,-2-1-539,0-1-450,1 1-1529,-2 34 90,-6 5-90,-1 22 0,-7-3 90,3-10-90,-2 4 90,2 0 0,-1 2 90,-3 27 90,-4 8-180,2-4 179,-3 14-269,6-49 180,-1 25-90,3-23 0,0-3 0,1 1 270,2-10 360,-2 7 2428,0-6-3058,-1-38 90,3 5-90,1-38 0,1 17 89,3-25-89,-2 11 0,2-34 0,-1 32 90,1-48-180,-1 50 90,2-35-90,-2 49 0,0-24 0,-1 30-90,0-17 0,0 21-90,1-6 90,2 4 0,4 2 0,8 9 90,5 3-89,9 7 89,0 3-90,25 1 90,-12 1 0,8-1 0,0 1-90,6 0 90,-5 0 0,0-1 0,-2 1 90,21-3-90,-32 2 0,15-2 0,-19 0 90,6-1-180,-8 1 180,-7-1-180,4 2-90,-5-4 90,4 6 0,-10 2 90,-5 11-90,-9 11 90,-5 3 0,-2 6 0,0-1 0,-2 3 0,-8 45 0,4-28 0,1-3 0,-1-1 0,0-4 90,-4 38-90,4-44 0,-1 29 90,4-43-90,-4 20 0,3-20 90,-2 10 0,3-14 0,0 0 89,-4-2-89,0-5-90,-14-7 0,-8-7 0,-1-7 0,-9 1 0,-11-1 90,6 2-90,-44-2 0,32 4 0,-1 1 0,1 0 0,0 1 0,-36 0 0,58 0 0,-23 0 0,24 0 0,-10 0 0,16 0-269,1 0-2250,2 0-4767,0 1-2545,10-11 9725,11-9 0,16-14 1,8-8-1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36.38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416 81 14099,'11'-19'-540,"0"1"810,2 2 360,2 0 539,-3 5-809,-16 29-90,0-5 0,-18 28 89,6-13-89,-4 1 720,-29 36-721,17-23 136,-7 5 0,1-1-225,4-6 360,-31 36-450,40-47 89,-8 12-89,18-25 180,3-1-270,-4 4-180,5-6-539,-6 6-451,7-5 1170,-5 1 0,27-30 0,5-10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36.77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254 50 11760,'16'-13'2789,"0"0"-1350,0 1 900,1 1-2070,-18 29-89,1-9 90,-15 26-90,3-14 90,1 0 0,-3 4-90,0-2 449,-16 24-449,12-18 360,-30 38-450,30-40 180,-21 22-180,24-28 89,-6 4 1,11-9-90,-6 3 0,6-5-450,-5 6-9471,3-5 8556,20-25 0,9-4 0,22-27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37.65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910 155 12660,'1'-28'-450,"-1"2"900,-3 1 269,-2 3 91,-4 5-360,-4 1 89,-3 6 1,-7 3-90,-5 4-180,-9 5-90,4 1-1,-2 4 1,10-2-90,0 0 90,3 2-90,-2 0 450,-23 20-360,21-12 359,-21 24 91,36-19 90,8 29-361,11-21 181,25 27-270,-4-26 180,29 19-270,-19-20-1652,2 1 1,1-1 1561,2 1-74,0 1 1,-1-2 73,-10-4 0,21 14 0,-34-20-1,7 8 1,-12-5 3185,-1 4-3185,-9 2 265,-12 1-265,-4-7-90,-19 8 90,5-14 0,-57 16 0,30-16 0,-4-3 0,-2-2 89,-1-3 91,-3-4 0,0-1-90,-3-2-45,5-3 0,0-3 45,5-3 0,4-3 0,1 0-91,4-4 181,-33-18-180,54 19 0,-7-14-90,34 6 90,3 6-90,14-2 0,12 12 0,-5 2-180,37 8-180,-26 2-989,33 14 180,-35-5-4048,33 19 3418,-36-15 1799,20 13 0,-29-13 0,3 3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38.76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129 258 14459,'-15'-14'989,"18"-8"-629,1 8 90,17-6-90,-5 8 89,2 0-89,-2-2 0,-1 0 90,-4-1-91,0-5-179,-10-3-180,-9-1 90,-10 5-90,-10 8 0,-2 12 90,3 2-90,-7 10 0,15-4 0,-5 5 0,7 0 0,5 0 0,-1 6-180,17 7-90,2-6-89,17 6-181,1-12-1259,55 11 1259,-27-10-225,17-1 1,1-1 404,-10-7 45,5-2 1,0-1 224,-15-5 90,42-6 90,-52 0 180,22-9-91,-30 5 451,25-13-360,-31 12 180,10-7-180,-15 4 359,2-4-269,-5 2-90,3-4 90,-12 5-91,-2-5-89,-7-5-90,-8 4-90,-5 2 90,-8 9 0,-7 8 0,-2 5-90,-7 6 90,12 0-90,1 3 180,8-2-90,-4 7 0,6-4 360,-8 16-91,12-8 181,-2 11-180,13-2 90,2-6 179,7 0 1,1-8 0,5-2 179,2-6-179,10-5-91,-2-6 1,4-6-360,-6-3 270,-8 1-90,2-5-181,-6 3 91,3-4-90,-2 0-90,-1 3 90,1-1-270,0 3 90,3 0-90,7 17 0,-3 3-449,2 9 89,-5 2-989,-6-6 539,6 8-1169,-7-7 900,3 7-1260,-6-6-7402,2 4 9815,-8 2 0,2-9 1,-5 2-1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39.15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82 12390,'5'-22'-720,"1"3"630,6 4 180,10 8-90,3 8 90,1 6 0,-3 5 0,-9-2 90,1 1 180,11 13-180,-7-5 90,5 11 539,-9-12 3868,-6 0-4227,-27-22-450,16-8-180,-14-22-90,23 8-179,7 2-811,-3 10 451,8-2-1710,-4 4 1080,12-3-3508,-9 10 4947,11 0 0,-18 4 0,2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53.29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287 353 9242,'14'-11'-180,"1"-7"270,-3 6 0,3-13 0,-6 11 180,0-8-181,1-2 271,-4 5-180,2-12 180,-4 13-90,-1-10 0,-4 6-1,-4-6-89,-5 4-90,-4 2 0,-5 5 0,-3 5 0,-4 7-90,-7 6 90,8 6 0,-3 2-90,7 2 90,0 1-90,-2 3 90,2-1 0,-15 21 0,6 2 0,-2 2 90,13-3 180,13-11 449,7 8 1,3-2-1,5 3-89,5-15-360,3-4 269,2-7 1,7-7-450,3-6 90,-1-2-1,0-5 91,-3-4-180,-6 0 180,14-19-180,-17 15 0,7-13-180,-12 8 270,3-4-270,-2 1 89,1-1-89,-3 10 0,15 20 0,-10 0 0,10 18 0,-13-3 0,0 1-359,14 22 89,-9-14-630,16 25 361,-18-26-1890,10 19-90,-15-20-3687,5 11 6206,-12-11 0,-1-9 0,-2-2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40.22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34 453 10771,'25'-3'989,"-7"-3"-179,5-12-1,-13-3-539,-12-5 90,-7 8-270,-20 12 90,6 15-90,-4 13 90,14 1-90,6 2 0,10 0-90,5 0 90,5-8-90,4-2 0,-2-7-90,13 1 90,-4-3-90,8-1 90,-5-5 0,1-3-90,1-2 90,3-3 180,43-29-90,-32 14-1,30-26 91,-46 22 360,15-32-450,-18 22 270,15-46-270,-28 50 270,5-27-181,-10 29-89,-1-6-90,0 8 180,-1 6-180,-9 45 0,2-8 90,-8 38-90,6-20 0,-1 2 90,0 1-90,2 0 90,-1 15-90,4-14 270,1 33-90,5-35 180,3 24 179,-2-33 721,8 17-451,-4-20 1,9 7-181,-3-16 1,4-3-90,4-8-180,0-5-181,6-8 1,-9-1-90,3-3 180,-2-4-180,-4 5 90,10-10-90,-10 10 0,14-12 0,-11 9-180,7-3 90,-7 6-90,-1 8 90,7 6 0,-5 9 0,0 4-90,-4 1 90,-7-1 0,7 5 0,-5 2 0,3-2 0,-3 2 90,-4-5 0,3 5 809,-3-4-809,14-18-90,-10-2 0,11-17 0,-13 5 0,1 1 0,6-7 0,-4 5-90,16-15 0,-17 18-90,15-11 1,-13 14-361,6 1 270,7 8 180,-7 8-270,3 4 90,-9 7-359,-5-4-361,4 6-359,-5-3-360,1 4-270,-4-1-629,-5 2-4858,-6-5 7466,-12-1 0,8-9 0,-3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40.37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0 150 12030,'6'-23'-180,"-2"0"270,3 5 0,1-4-180,0 5-809,3-5 899,2 9 0,-6 4 0,2 6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40.79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26 144 10051,'4'22'2249,"-1"1"719,-3 2 2429,-4-3-4497,-9-30-451,6-5 1,-2-26-360,14 7 90,1 10-90,2 0 90,0 6-90,3 0 0,1 1 0,1 2-90,6-2 90,-4 5-90,10-2 90,-5 10-90,6 3-90,0 10 0,-5 1-270,-6 3 0,0 3-719,-7-3 449,5 10-1079,-7-9-270,2 7 0,-1-2-629,0 0-540,5-1 3148,3-7 0,8-5 0,3-3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41.41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297 405 10501,'22'-6'-270,"2"-1"360,1-1 0,2 0 90,2-2 90,-2 1 0,0-1 89,-3-1 271,9-2-270,-11 2 359,6-3-449,-7 0 810,2-6-631,-3 0-89,-9-6-180,-26 9-90,-6 3-90,-18 12 90,10 6-90,0 4 90,8 0 0,2 3-90,-6 5 90,7-3 0,-8 15 90,13-11 90,6 16-1,13-16 271,13 1 180,8-11-361,7-8 1,-5-4-90,1-3 90,-7-1 0,1-4 269,10-9-359,-8 1 540,22-30-540,-25 22 449,22-34-539,-27 39 270,10-20-270,-14 25 180,2-3-360,2 31 89,-8 2-89,2 29 90,-7 0 0,3 14-627,1 24 537,3 21 60,-4-20 0,0 14 0,0-6-657,0-2 1,-1 3 596,0-5 0,0 11 0,0 0 0,-1-12 0,-1 4 0,-2-1-23,-3-4 1,-1 10-1,-1 0 1,0-11-23,-2 6 0,-3-2 15,-4 13 0,-4 8 0,-1-15-15,3-31 0,-5-5 0,-21 25 0,-6-8 45,-5-19-45,-19-31 0,-5-16-45,-9-33-828,27-2 1,-6-10 0,6 0 782,5-4 0,4-10-135,7-7 0,-3-15 0,3-2 0,7 7-45,-1-13 1,9-3-69,7 6 1,1-13 0,4 1 0,8 11-113,8-5 0,15 0-333,5 17 1,8-9-1,5-4 1,2 4 0,-3 11 287,2 2 0,0 9 1,7-4-685,2-1 1,9-8 0,3 0-1,-1 5 1,-5 12 1223,19-6 0,3 9 0,6 0 0,9-1 0,-2 3 0,-13 12 0,-1 0 0,0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42.85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97 21 11041,'-24'-5'-1979,"-1"0"5037,2-1 3958,-2 1-6566,60 8-90,5-3-181,18 3 1,9 0-781,0-2 0,3-2 781,16 2 0,3 0-1483,8 1 1,2 1 1392,-24-1 0,2 1 0,1 0-30,1 1 0,2-1 0,6 1-194,-11 0 1,4 1-1,5 0 1,2 1-1,3-1 209,1 1 0,5 0 0,2 0 0,1 0 0,-1 0 0,-4 0-259,5 1 0,-5-1 0,0 0 0,2 1 0,7 0 228,-17-2 1,6 1 0,5 0 0,1 0 0,-1 0 0,-5-1 0,-6 0 0,-11 0-15,28 1 0,-16-1 0,9 0 6,-3-1 0,11 1 0,2-1 0,-5-1 0,-15 0 54,15 0 0,-5-2-23,-15-1 1,8 0-1,-1-1 1,-13 0-23,-3-1 0,-4 0 15,4 0 0,4-1 0,-13 0 585,-1-3-645,31-2-179,-50 3 1735,12 1-2456,-23 0-2268,-7 3 2178,-41-6 2405,-3 4-2494,-48-4-181,-11 5-693,-14-3 873,34 2 1,-1 0-903,-3 1 1,1 1 1981,-1 0 0,-3 0 0,-11 1 0,-3 0 0,-3 2 0,1-1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43.36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1769 249 10861,'-60'2'-180,"-1"0"0,-1-1 0,0 0 135,0-1 0,1 1-910,-2-1 0,1-1 910,5 1 0,2-1 90,2 1 0,2-1 45,-42 0 0,9-2 90,0 1 0,8 0 421,0 1 0,-5 1-331,16 1 0,0 0-135,-10 0 0,0 0 179,10 1 1,10 1 225,14 0 517,-25 0 22,38 1 1979,-3 0-2608,84-5 0,16 3-348,3-4 1,13-1 167,-5 3 0,7-1 0,-2 1-585,-16 0 0,-2 0 1,12 0 448,0 0 1,14 0 0,6 0 0,2 1 0,-4-1 0,-10 0-472,-5 0 0,-8 1 1,1-1-1,11 0 404,-8-1 1,10 1-1,7 0 1,4-1-1,-1 0 1,-3 1 0,-7-1-1,-10 0-503,8 0 1,-11-1-1,-3 1 1,8-1 453,7 0 0,8-1 0,1 1 0,-4-1 0,-11 1-297,-1-2 1,-9 0-1,-1 0 309,2 0 0,0 1 0,-2-2-6,-2 1 0,-1-1 0,3-1 66,17-1 0,3-1 0,-4 0-45,10-1 0,-1-2 15,-2 1 0,6-1 0,-12 1-60,-19 1 0,-4 1 90,27-4 0,-7 1-90,-13 1-45,-16 3 0,-3 0 45,-8 1 446,28-1-715,-37 4 1809,6 1-1900,-9-1 2481,-4 1-3470,0-1-4273,-4 1 4182,-49-3-538,9 2-631,-47-3 2609,18 1 0,-30-3 0,-10-1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03.73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79 15358,'26'2'-90,"-6"3"270,9 19-90,-8-1 0,-1 3 90,1 3 0,-1-1 0,-3 3 90,7 9 269,-1 10-179,-2-8 1439,-1 10 1709,-12-31-3058,-18-22-270,4-10 180,-13-22-91,13 2-179,7 3 0,1-1 0,5 3 0,0 6 0,14-12-90,-7 11 0,18-13 0,-5 20 0,3 2 0,-1 6 0,19 10 0,-18 1 0,27 10 0,-31-4 0,20 16 0,-24-13 0,14 17 0,-24-15 0,4 9 90,-9-5 180,0 6 2338,-5-3-2518,-3-48 0,4 11-90,0-42 90,7 27-90,1-1 90,14-20-90,-7 17 0,14-21-90,-17 32 0,14-11 90,-14 20 0,21 2-90,-17 12 90,15 15 0,-16-2 0,10 15 0,-11-7-270,9 18 1,-13-15-1350,17 28 719,-19-29-1259,18 26 900,-18-29-3418,22 25 3058,-16-23-6027,20 18 7646,-17-24 0,20 11 0,-2-6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04.28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427 337 13379,'17'-19'-90,"-2"1"270,-5 1 180,0-8-180,-6 1 270,2-2-1,-6-5-89,0 4-180,-5-6 180,2 8-90,-4-2 0,-1 8-90,-6-3-1,-6 7 1,-7 7-90,-12 7 0,6 5 0,-2 5-90,9 1 90,0 2 0,0 2 180,-10 10 0,-7 19-180,5-7 90,-4 22-90,25-30 359,-6 28-89,13-22 180,1 12 359,7-16 271,6-6 89,9-7-989,16-20 0,-7-2-1,12-13-89,-17 2 0,3 0 0,0-5-90,-1 1 360,17-19-360,-15 15 0,18-18 90,-25 24-180,13-9 0,-11 9 0,7-2-270,-2 10-540,13 15 361,-7 4-721,3 8 451,-10 3-1,-8-6-179,2 6-1,-4-4-1079,-3 1 990,1 10-1530,-3-8-1169,-1 13 3688,-5-10 0,-5 5 0,-3-1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04.78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76 11580,'22'-6'90,"9"6"90,-10 2 90,7 5-90,-13 0 0,2 2 0,-1 1 0,0 1-90,-2 2 359,7 5 91,-1 7 0,0-1 539,-4 1 3239,-6-7-4138,-8-44-90,3 17 89,-2-35-89,8 26 0,0-1 0,4 1 0,8-8-90,-4 9 0,10-9 0,-5 11 0,-2 2 90,7 5-90,1 14 0,2 4 0,3 6 0,-8 4-180,-9-5-180,2 6-629,-12-9 359,6 9-989,-8-7 720,5 9-1080,-5-9-630,1 9-1888,0-6 4497,0 3 0,-3-9 0,0-3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05.33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37 89 10861,'12'-20'2249,"0"0"-1710,-1 32-269,-3 0 0,0 23 0,-6-7-90,2-8 89,1 1-89,2-1 0,-2-2 360,12 13 90,-2-8-181,9 7 181,-2-16-450,11-13 180,-2-12-180,0-6 89,-2-16-179,-12 9 180,7-22-180,-11 19 270,9-26-270,-13 29 0,7-17-90,-9 25 180,4-6-180,-4 45 0,1-11 0,-4 39 0,0-16 90,0 9-90,3 9 0,1 15 0,0 6 0,-3-23 0,-1 2-451,3 17 0,0 8 0,-3-7 451,-1-15 0,-3 1 0,-1 21 0,-2 11 0,-1-12-45,-1-20 0,-2-2 45,-2 13 0,-2 6 0,0-11-90,-11 10-414,-3-15 1,-2-5 503,-5-7-424,-35 7 424,27-50 45,-8-30 0,0-13-45,-2-24 0,5-18 0,8-7-45,24 38 0,6-3-405,7-20 1,6-10-1,3 10 0,3 17 1,5 3-933,13-33 1,9 5 571,-7 41 1,5 7 89,6 0 1,3 2-221,3 1 0,6 2 940,27-6 0,9 1 0,-21 12 0,3 1 0,3 0 0,19-5 0,0 0 0,0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53.72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0 167 10771,'4'-19'-1169,"2"1"989,3-1-90,4 4 270,18 18 0,-13-1 90,10 15-90,-17-5 90,1 2 90,7 16-90,-6-10 269,9 24 1,-14-26 360,2 14 449,-4-11-269,-9 3 898,-5-6-1438,-19-18 0,10-10 0,-4-19-270,20-3 0,2 3 0,6-2-90,2 7 90,2 1-180,11-12 0,-1 10-450,21-16 0,-13 20-1528,31-8 898,-30 18-1798,13 0 2968,-22 16 0,-3 6 0,-1 8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06.15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1 119 12390,'11'-21'180,"-1"1"0,2-2 269,-5 5 361,3-5 449,-3 6-989,5 28 90,-3 2 0,-2 31 0,-5 0-1,-1 3-89,-1 7 90,3 3-90,-3 1 89,3-6 1,1 5-45,4 10 0,0 1-360,-2-10 0,1-1-477,4 10 0,-1-8-18,-2-20-1978,3 37 1348,-7-43-1618,0 19 809,-9-26 1979,-2-9 0,1-3 0,3-11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06.47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1 142 11221,'13'-23'179,"8"4"1,3 4-90,6 5 90,-1 1 0,4 1 0,4 1-90,4-2 90,-1 2 0,2-1 90,18 0 179,23-2-269,-23 4 180,22 4-180,-55 8 270,3 5-180,-11 8-91,-12-2 271,3 5-90,-2 13-180,-2-13 180,2 13-270,-2-11 179,-2-6-89,1 11-180,0-8-629,-1 6-631,-2-3-449,-4 1-899,-5-3 2608,-5-2 0,-13-13 0,-5-6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06.59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0 304 10591,'9'-54'270,"-1"5"-180,2 6 0,-3 8 0,4 3 0,-4 5-180,2 2-180,-1 4-3598,1 4 3868,10 29 0,-3 14 0,5 28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07.53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1 300 10141,'21'15'3058,"-1"-1"-2248,-7-1 269,-2 1 4228,-1 2-5217,-4-38 90,0 13-90,-1-34 0,2 21 0,0 0 0,4-1 0,-1-1 0,4 1-90,-2 0 90,2 3-90,0 1 90,13-8-90,-4 10 0,6-3 0,3 16 0,1 14 0,1 3 0,36 37 90,-36-22-90,32 33 0,-45-35 0,11 12 0,-18-16 90,10 12 0,-12-13 359,2 4 181,-6-7-630,-4-42 0,3 17 90,-3-35-90,6 24 0,-2-1 0,20-19 0,-10 14-90,21-20 90,-20 27-90,22-13 90,-12 18-90,13-2 90,-10 19 0,-6 5 0,-4 8 0,-1 8 0,-5-2 0,15 31 0,-15-26 0,13 26 90,-15-33-90,12 13 0,-10-19 0,15 4 0,-1-14 0,13-5-90,-5-6-90,33-23 90,-30 9-45,6-10 0,-1-3 45,-7-1 1,27-31-1,-44 32-90,7-18 90,-20 22 0,-1-11 0,-13 12-90,-18-1 180,-4 13 0,-17 12 90,12 12 0,-12 17-90,19-6 180,-13 20-180,20-15 180,-5 18-270,16-19-540,7 21-90,10-22-2788,40 21 1799,-16-28-2518,45 9 449,-35-20 3778,14 1 0,4-3 0,4-2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08.12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0 700 12480,'20'-4'1709,"-8"2"-1439,26-17-90,-14 6 89,6-6 1,4 0 0,4-6 0,4-2 0,-1-5 45,-2-1 0,1-2-46,10-12 91,2-8 0,-2-1-180,-10 8 0,-7 2 0,-3 3 0,-8 7-1,6-18 91,-20 30-270,-8-13 90,-9 23 0,-17 2 0,-1 20-90,2 3 0,1 8 90,13-1-90,2 3 90,6 16-90,3-8 90,10 27-90,2-22 90,18 39-90,-13-35 90,13 33-90,-18-39 90,7 28 180,-14-32 89,2 18-89,-15-27-90,-10 0 0,-3-11 90,-27-11-90,12-5 90,-54-26-180,40 10 0,0-5 0,2-2-90,6-5-180,3-4 0,3 0-180,2-1-989,-11-29 269,29 44 1080,-2-16 0,12 28 0,-1-4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08.53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0 12750,'20'9'1619,"-1"0"-810,-1 0 91,-1-1-1,-1 4 181,-5 1 359,-5 7 270,-9 3-2699,-4-4 990,24-19 0,-18 1 0,25-15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10.95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100 136 13649,'-18'-8'-809,"-4"0"1079,5 1 899,-8-1 540,8 0-1529,32-6 0,-2 4 0,36-6-1,-11 6-89,6-1 0,5 3 0,2-1-270,14 1-360,4 2 1,-1 2-1,-15 6-539,32 13 539,-58-1-899,-2 35 1079,-25-17-269,-15 39 269,-6-31-270,-32 40 450,21-40 0,-28 25 180,30-40 360,-20 15 270,27-23-1,-14 9 991,23-14-1261,21 1-179,15-4 0,16-5-180,4-3-90,9-4-90,-12 1-1079,40-7 809,-43 4-719,24-11 1169,-41 5 0,6-28 0,-11-4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11.30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855 811 9512,'-14'-89'-540,"0"9"630,0 30 0,0-6 90,-4-4 359,-13-29-179,6 25 0,4 11 0,0 3 0,-4-2 629,-17-33-719,24 49 1979,-7-10-1890,26 71 91,9 0-90,16 38 90,17-4-91,7-1-44,-5-10 0,3 0-180,-11-14 0,1 1 224,35 27 1,0-2-180,-1-3 0,-14-13 0,-3-3-90,-16-11 450,21 17-270,-36-26 359,8 8 91,-24-9-270,-17 9-91,-9 3 316,-32 12 0,-8 3-226,-19 11-1099,20-16 1,-8 8 0,5-6 829,10-6 0,0 1-1,-6 10 1,-6 6 0,7-4-362,5-3 1,0 3 181,-13 20 0,-6 11 0,9-8-270,14-15 1,2 2-564,3-2 1,-5 9 0,1-1 0,10-9-202,8-8 0,4-3 44,-13 25 1,4-5-810,18-16-1619,4-9-2069,5-8 5487,4-6 0,6 8 0,2 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12.01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 93 14009,'7'-18'-1529,"0"-2"1439,2 2 0,0-1 810,2 1-541,-4 38 181,-2-9-90,-4 39 90,-4-12 0,0 11 89,-1 9 136,-1 5 0,-2 3-135,-1 21 89,-2 9 1,1-1-270,2-18-1,2-9 1,0-3 0,3-12 270,1 36-450,3-48-1080,2 37-539,-1-49-1259,2 19 2788,-2-28 0,0-5 0,-2-7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12.33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 23 12210,'-7'-23'2159,"15"44"-1799,-6-4-1,14 36-89,-9-16 90,1 1-90,-2 6 90,2 2 269,2 24 91,2 28-540,-3-19 89,-3-17 1,-1-2-90,-1-12-90,5 48-360,-7-58-1259,3 27 720,-6-29-91,1-1-449,-6-6-1439,0-10 989,-11 1 1799,-4-3 0,-5-2 0,-2-6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54.10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0 167 9242,'5'26'539,"4"-7"271,4-6-270,10-9 89,0-2 1,8-8-360,-5-3 0,-4-1-1,-3-2-89,-5 0 0,-1-2 90,0 0-180,-3-2 450,11-21-450,-11 10-90,3-16 0,-20 23 0,-13 9 90,-6 14-90,-2 7 0,8 5 180,-2 2-91,8-3 1,-7 11 90,11-9 0,1 9-90,10-3 0,4-1 0,7-1 0,6-6-90,6 0-450,26 3-89,-7-6-1890,43 1 1080,-27-9 1349,0-6 0,3-4 0,22-11 0,-24 2 0,0 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12.72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0 250 10501,'13'-24'-90,"0"4"180,16 4 0,3 2 0,7 1 90,12-3-90,7 2 0,9-2 89,-3 4 1,2 0-90,13-3 0,-8 3 0,-3 2 0,-17 1 360,34-3-360,-46 7 450,28-6-270,-37 6-1,8-2-89,-9 3 90,-6 1 180,-1 10-90,-11 9-91,-6 7 1,-6 3 0,1-2 0,-1 0 0,1 2 449,-2 23-449,2-18 360,2 34-360,-2-39-540,2 18-989,-1-21-900,0 4-630,-5-4 2789,-5-7 0,3-6 0,-3-7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12.86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1 190 11041,'0'-37'270,"1"4"-181,0 4 91,2 7-180,1-5-269,1 9-811,4-3 451,14 18-721,-8 6 91,12 13 1259,-16 5 0,13 25 0,1 7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13.57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115 550 9152,'10'26'90,"-2"-1"270,-1-5 179,-2 6 181,-4-1-450,-5 5 89,-2-5 541,-4-1-450,-3-3 629,3-5 270,-7 6 450,5-8-90,-7-3-1439,-3-18 360,6-4-450,1-22 90,13 9-91,2-10 1,7 4-90,0-2 270,26-36-270,-11 25 0,8-3 0,2 1-90,-3 12 0,15-12 0,-20 35 90,-1 3-90,9 12 0,-7 2 0,6 10 0,-3 12 0,-6-5 90,12 37-90,-18-28 0,6 17 0,-13-25 0,-3-2 0,2-1 90,-4-2 0,5 4-90,-1-4 90,3-2 0,22-21-90,-9-4 0,16-17 0,-13 1 0,17-23 0,-9 6 0,-4 0 0,-1-1 0,5-9 0,-8 5 0,-1 0 0,-1-6-45,-4 2 0,-2 0 45,-3 1-90,3-29 90,-16 47-90,-18-14 0,1 28 90,-22-1-90,6 26 90,-6 15 0,10 2 0,8 37 0,16-26 90,9 38 0,6-36-90,15 27 90,-6-27-90,21 36 0,-19-39 90,18 34-90,-29-44 90,5 11-90,-13-15-180,-15 2-90,-3-5-899,-30 2 89,8-13-2248,-35-1 1709,23-6 1619,-46-16 0,34 0 0,-23-12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14.52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29 67 12840,'-5'-23'-540,"-2"2"1350,0-1-541,0 48 1,5-9 90,4 44-90,5-18 0,2 4 0,1-3 89,1 1 181,4 7 360,9 13-631,-7-17 721,19 12-361,-18-42-179,19 4-180,-5-23 180,12-13-270,-8-4 359,15-30-449,-27 17 180,17-33-180,-29 29 0,4-26-90,-11 26-899,-5-36-541,-2 40 541,-9-24-2699,5 38 2609,-24 13-271,14 12-89,-15 17-270,16-2 1619,-2 18 0,5 7 0,-1 16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15.26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0 654 9691,'12'18'270,"6"3"-90,-4-11 90,7 1-90,-3-4 180,0-2-90,3 2-1,0-2 91,3-1 0,1-2 360,15-2 269,24-9-629,-12 0 269,30-19-359,-42 7 135,0-8 0,1-3-135,-2-6-1742,-4-2 1,-2-1 1651,-7-3-672,-4-4 1,-2-2 581,-4-4-54,-3 4 0,-3 2 54,-7 4 0,-4-27-90,-6 41 90,-16-15-90,-11 36 0,-14 6 0,5 9 0,-6 13 0,24-5 2763,-1 18-2673,27-1 1878,24 17-1878,14-5-45,6-8 0,5 0 157,20 12-157,1-2 0,-2-1 45,-3 0-46,-6-2 1,-4-1-45,-19-9-142,15 17 142,-35-27 90,-5-1-90,-5 0 90,-7 7-90,-3-7 90,-7 6-90,-1-11 232,-2 0-52,-8 2-90,0-3 360,-3 1-450,46-26 0,-8 3 0,36-21 0,-18 10 0,0-5 0,5 0 0,2-6 0,31-35 0,-23 20-45,-4-2 0,-3 0 45,-6 0 0,-5 1 0,-2-1 0,-4 2-90,12-34 90,-27 48 0,2-9-90,-12 14 270,-6 7-90,-22 14 90,4 10 0,-11 18 0,12 3-1,2 6 271,-4 24-270,11-13 270,1 32-270,15-34 359,39 38-539,-3-42-225,11-4 1,4-5-226,19-8-270,-3-7 1,2-3-271,18-4-1304,5-8 1,0-2 854,-2-8-2164,-10-1 1,-5-2 3602,-16-6 0,22-14 0,-23 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17.52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0 156 10951,'11'-16'-90,"4"1"1259,9 14 3059,-5 3-1890,7 8-1798,-5-14-180,-3-1-180,2-13-270,-6 4 180,-7 34-90,0-12 90,-5 31 0,4-20 90,3-1 89,15 14-179,-8-13 180,36 13-180,-27-23 0,18 1 0,-10-13 0,12-12 0,-11 0-90,9-18 0,-29 11 90,4-30-90,-16 12 0,-3-6-90,-7 14 90,-23 7 0,-8 16 0,-9 1 0,-1 20 180,-22 38-90,24-11-45,6 4 0,3 1 45,8 5 45,13-1 0,5 1-135,10 2 179,22 37-269,11-48-360,19-4 1,6-4-181,25 3-595,-5-8 1,1-3 414,10-3-494,-12-8 0,-2-1 494,-3-4 180,-10-4 1,-3-1-1,-10-6-359,25-10 629,-33 1-539,35-28 809,-39 16-180,36-41 270,-45 34 90,19-29 0,-29 29 359,11-31-269,-16 29 270,2-15-90,-10 18 0,-5 0-1,-4-1 1102,-7 6-1012,-8 10-269,-11 11 90,4 6 180,-19 15-270,18-3 539,-28 32-449,30-18 180,-15 33-270,30-30 449,4 32-449,10-31 90,12 23-90,0-33 180,20 17-180,-13-23 0,14 7 0,-13-16-91,9-9 1,-11-3 0,7-14-90,-17 4 90,7-17 0,-8 10-90,6-19 0,-4 14 90,10-24-90,-8 23 0,9-18-90,-10 22 90,2 1 0,2 7 0,0 25 0,0-1 0,0 20 0,-3-4 90,6 16 0,-3-9 180,19 32-180,-18-34 180,14 22 0,-18-35 0,6 5-1,-1-14-269,10-11 90,-7-4 0,11-21 0,-13 8 0,10-18-90,-11 16 90,13-17-90,-13 17 0,7-4 0,0 18 0,-2 12 0,1 9-90,-6 2-90,-4 0 0,2 2-269,-2-1-1440,14 21 989,-13-15-3147,12 23 628,-18-19 3419,-4 8 0,-6-4 0,-5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17.99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21 10681,'27'-15'719,"5"9"-449,-12 11 0,4 7 0,-10 4 0,0 3-90,-1 4 539,6 27-539,-10-17 270,5 31-270,-13-37 1259,1 26-449,-4-24 719,-1 10-450,-6-21-1079,-6-26 0,2-1 179,0-24-179,11 1-90,6 2 0,4-8 0,4 7 0,6-1 0,3 2-90,7-1 90,0 3-90,2 5 0,-1 3 90,-1 6-90,-1 4 0,-1 5 0,8 8 90,-8 3-90,5 9 0,7 20 0,-16-7 90,19 28-90,-26-25-450,15 31 90,-18-31-809,10 26 269,-14-33-2697,4 13 3597,-7-12 0,0-7 0,-4-6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18.25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0 12030,'22'8'2159,"-10"1"-1889,4 30 90,-10-5-1,-2 4-89,2 5 0,-3 3 360,2 53-450,-2-34-1742,-1-1 1,0-1 1651,1-1-1111,-1 2 1,0 0 570,1 2-324,-1-7 0,-1-2-36,0-5-3687,-2 40 2158,-1-47 2339,0 18 0,-5-22 0,0 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18.53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1 289 9896,'7'-20'-180,"1"1"612,3 1-343,3 0 118,4 1-27,3-3 0,5 0 58,3-1 212,19-11 360,20-6-631,-11 7 899,26 1-808,-42 27-90,7 2 90,-19 12 90,-6 11-91,-8-2 181,12 30-360,-14-22 180,7 26-180,-12-30-450,4 14-359,-7-12-1350,0 5-1889,-6-1 3958,-7-11 0,4-4 0,-4-11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18.68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1 201 10051,'18'-40'180,"0"3"0,-2 8-90,-2 4 90,-3 5 0,-1 3-180,0-2-3868,1 5 3868,-9 35 0,-2 12 0,-9 35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55.10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61 125 9871,'-5'-26'1799,"1"2"-1079,2 0-720,-15 36 0,10-7 90,-11 31 90,13-15-90,2 9 90,3-6-90,3 8 89,2-10 361,10 19-360,-4-17 450,17 27-450,-13-31 539,13 12-539,-5-17 360,-3-2-90,8-5-1,-5-6-269,5-6 180,-5-2-180,1-10-90,-10 3 90,1-6-90,-2-3 90,-5 4-91,4-10 1,-6 11 0,1-10-90,-2 7 90,0-5-90,0 3-90,-1 1-90,1-1 180,0 39 0,1-7 0,1 30 0,0-17 0,3 2 0,1 0 0,0-1 90,0-4 0,4 1 0,0-6 0,5 4 0,4-11-90,2-7 90,-1-4-90,0-5 0,-6-1 90,14-21-90,-11 10 90,14-26-180,-23 21 90,3-29 0,-11 26 0,-1-25 0,-6 29-180,-2-11-180,0 11-1349,0-1 1709,-2 2 0,32 23 0,6 5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19.57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0 535 9422,'3'22'6386,"0"0"-6116,0-48 0,-1 17 0,1-44-1,2 27-89,3-2 360,18-24-450,-6 19 90,13-17-90,-8 26 0,0 2 0,2 4 0,0 2-90,0 5 90,0 5-1,-2 2-89,11 8 90,-4 9 0,4 4 0,3 26-90,-19-16 90,5 18-90,-15-21 0,-2 0 0,1-2-180,-2 0 0,1-1 1,-1-1-721,4 7 630,2-1-90,1-1-269,0-7-91,18-10 450,2-15 90,10-2 1,-3-15-181,26-34 180,-24 16-89,0-2 1,-2-2 268,-5-2 90,18-26 0,-27 31 269,19-37-179,-26 46 360,6-25 0,-31 41-360,-21 19 89,-3 8 1,-14 24 180,-2 15-180,13-9 180,-21 30-271,29-30 541,-10 33-360,24-39-180,4 24 0,13-36 269,23 10-269,-8-20 0,25-3-90,-21-11 180,33-25-180,-27 8 180,30-32-180,-33 21 359,23-33-359,-28 31 90,14-19 0,-23 33 357,5 18-447,-13 15-90,3 29 90,-9 9-45,2 3 0,1 6-45,-2-12 0,1 7-719,4 30 1,3 16 0,-1-9 718,-1-12 0,1 2 22,1-6 1,2 11 0,0 0-1,0-11-22,0 4 0,1-1 30,1 6 0,2 7 0,-2-8-30,-2-11 0,-2-1 0,-1 11 0,0 8 0,-3-12-303,-3-22 0,-2-2 303,-3 38 0,-5-8 0,-6-25-180,-12-12 0,-5-5-90,-8-9-315,-32-15 1,-9-12 134,-15-21 90,30-3 0,-8-6 1,8-2-1,10-2 0,5-9-510,-2-19 1,-1-14-1,12 3 330,14 8 1,10-4-451,4-19 1,6-11 0,9 10-552,11 14 1,10 3 1540,6-4 0,6-5 0,5 4 0,1 13 0,3 3 0,3-1 0,13-13 0,-1 0 0,1-1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19.93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 56 12930,'18'-11'427,"-2"1"0,-31-8 0,-10 2 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44.60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729 77 11041,'-18'-13'2968,"3"0"-1619,3-2-629,-1 0-540,-17 25 90,3 2-1,-18 30-89,0 4 90,-4 11 90,4 4 0,0 1-90,-7 12-46,11-7 1,7-2 45,14-17 450,10 41-540,15-47 359,39 42-359,-11-53 90,42 19-180,-33-35 180,33 1-270,-29-14 135,5-8 0,2-5-135,2-7 90,5-16 0,-3-6-90,-14-6 0,-9-4 0,-7-1 0,-17-4 0,-11-7 0,-7-1 0,-10-3-1696,-9 0 0,-6 3 1696,-19 3-526,-20 8 1,-7 5 525,-10 5 45,1 12 0,2 7 45,11 15-465,8 9 1,2 4 463,7 6-89,-31 23 180,66-7 359,16 39-449,20-27 180,43 41-90,-11-40-532,20 3 1,4-2-188,3-2-1249,17 1 0,2-3-190,-16-12-586,-4-5 0,-2-3-2653,-5-5 5217,11-1 0,-3-5 0,4-1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44.80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65 29 17607,'-13'12'-2458,"-8"-20"0,9 0 1,-6-16-1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01.50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98 171 12390,'-11'-19'-900,"2"2"1440,-3-4 0,1 2 269,1-1 1,-2-1-91,2 4 91,-2-2 449,1 2-1079,12 45 0,3-11-90,12 40 90,0-21 0,2 2-90,1 1 270,25 33-450,6 0-180,2 2-810,11 3 631,-36-48-811,19 15 541,-25-29-3329,19 1 2429,-10-17-90,4-2 1709,-10-12 0,3-13 0,0-5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01.76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539 150 9961,'10'-29'630,"-2"1"179,-1 5 91,-3-1 359,0 4 1080,-1-5-2069,-21 38 0,5-3-1,-21 40 91,8-7-90,-3 7-90,-2 1 0,-1 2 179,-4 7 1,-1 2-180,-6 7-45,0 2 0,2-3-45,11-20 0,-16 30-180,22-38-1079,-12 36 449,18-42-899,-4 28-899,14-37-3419,0 10 5937,10-12 0,-2-9 0,5-5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02.61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364 81 11131,'14'-11'2698,"-4"-4"-2068,-14-3-91,-9 4-269,-18 3-180,-2 15 90,1 2-90,3 6 0,5 2 90,-3 3 0,-1 3-90,0 4 90,-1 1-90,3 1 90,3 0-180,4-1 89,2 0 181,4 10 180,4 8-270,6-8 360,21 14-360,-5-32 179,15 7-179,-3-15 270,20-11-360,-10-2 180,33-28-180,-38 10 0,23-29 0,-30 24 0,9-23-90,-14 21 0,12-25 0,-15 28 0,9-16 0,-11 24-90,11-14 90,-11 16-90,11-9 0,-9 14 0,10 5 90,-3 8-90,0 7 90,-6 6 0,2 10 0,-4-1 0,12 35 0,-11-24 0,8 29 90,-11-37 360,7 23-1,-7-25 181,2 12 359,-3-20-809,12-17-90,-7-6 90,12-14-90,-13 0 0,1-2 0,8-17 0,-5 9 90,15-33-180,-19 33 90,12-21-180,-14 27 90,2-3 0,-3 9 0,6 24 0,-7 1 0,5 18 0,-8-7-180,4 2-630,9 12 181,-1-7-1350,23 19 720,-12-18-3689,43 17 2340,-33-22 2608,33 6 0,-24-13 0,15 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03.25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384 316 12030,'20'-14'270,"-2"-1"90,-7-1-90,-4-2 179,-1-5 181,-6-1-270,-2-7 0,-3 2-1,-2-2-89,-4 6-180,-3 3 180,2 5-90,-8-1 0,1 6-90,-6 0 90,-5 5-90,-4 6 0,6 4 0,-2 3-1,11 2 1,-2 2-90,0 2 180,-9 13-90,7-4 0,-4 10 0,9-8 0,5 2-90,1-1 270,1 12-180,4-10 180,1 8 0,6-7 809,4 6-719,4-2 359,3-5 1,7-10-90,1-10-271,11-5-179,-3-5 90,0-6 360,16-19-450,-17 8 359,33-35-359,-38 29 90,18-20-180,-25 26 90,8-9-90,-7 10-90,3-2 0,-1 6 0,1 4 0,6 13 90,3 6-90,-3 9-90,0 2 0,-4-1 0,0 2-180,2 0-1079,16 18 719,-12-12-989,18 20 720,-25-25-2070,11 20 181,-18-23-4228,7 14 7016,-12-17 0,-2-4 0,-2-2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03.68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1 112 11850,'5'-20'0,"5"2"0,7 6 90,7 13 0,1 3 0,0 9 0,-7 0 0,2 1 0,-3 3-90,1-1 180,3 11 90,1 8 0,-3-5 179,-3 6 91,-10-15 629,-2 2-89,-8 3-1,-6-8 1080,-6 0-1619,-3-27-361,15-15-89,3-9 0,15-6-90,0 12-180,12-12 1,-4 7-721,29-28 270,-24 29-809,24-17-270,-28 32-540,11 0-449,-12 18 1079,1 7-270,-7 7 1889,-5 3 0,-2 15 0,0 3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04.03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20 261 9871,'6'16'1080,"4"-2"-631,9-5 91,3-6-270,10-7 0,-9-3 0,3-3 90,-8 1-91,2-2 271,7-8 270,5-13-631,-5 5 271,0-15-180,-18 22-90,-4-13-90,-7 7 90,-19-4 0,5 11 90,-22 6-180,6 19-1,-3 2 91,0 10 360,-10 19-360,19-12 90,-18 24-90,29-25 359,2 20-539,22-15-269,6 6-181,19-13-360,5-10-89,8-2-630,6-3 0,5-3-1890,36-8 721,-20 0 2339,25-7 0,-8-3 0,3-3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55.34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 10141,'25'0'1259,"1"4"-899,-7 7 90,-6 8-180,-5 8 0,-5-2-90,1 1 89,-1-6-89,1 0 450,3 20-450,-1-15 180,6 31-270,-7-34-540,5 17-540,-4-18 990,0 4 0,-2-11 0,-3-4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05.28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234 565 10771,'33'-3'-360,"-5"-2"450,-5-4 180,-3-1-90,-1-4 269,-4 2-179,2-7 360,-9 6-270,6-13 179,-8 11-179,4-16 180,-7 13-90,1-18-270,-6 7-1,0-1 91,-6 0-90,3 10 0,-3 0 270,-9-15-90,-9-3-180,2 2 179,-19-6-89,24 26 0,-25-16-180,19 20 90,-11-1-90,8 14-90,5 5 90,2 7 90,-4 13-90,8-5 90,-13 35-91,18-27 271,-4 29-180,13-25 360,6 10-360,4-8 90,2-9-1,3-8 541,19-3-540,-8-9 359,33-2-359,-24-10 360,47-26-360,-37 11 180,40-29-181,-44 23 271,25-20-360,-35 25 0,19-11 0,-26 19-90,10 12-90,-14 6 90,2 18-90,-12 4 270,5 54-270,-7-18 89,2 21 1,0 5-90,-3-37 0,0 0-865,1 13 0,0 8 1,1-8 864,0-10 0,0-2-90,4 32 0,-1-3 0,2 5-90,0-3 0,0-1 90,-2-3-90,0 1 0,-2-2 90,-7-21 0,-2 23 0,-6-46 90,-4-5-90,-5-3 0,-7-6 90,-5-6-90,-57-11 0,24-10 45,-28-19 1,-3-9 1904,8-11-1905,6-5 0,7-3-135,21-6-225,23-3 1,8-4-136,14-6-1619,20-4 0,11 1 1349,26 0-90,-1 27 1,12-3 0,-4 8-35,-8 11 1,3 3-117,11-4 1,8-3 0,-8 9-1470,24 2 2519,-24 8 0,0 4 0,20 8 0,-31 3 0,-1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05.73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1 103 12300,'0'-28'899,"0"5"-89,0-7 809,2 8-1439,10 37 0,-5-5 90,7 33-90,-10-19 0,0 3-1,2-1 1,-2 1 270,7 19-360,-5-15 270,6 20-360,-6-23-360,1 3-9471,-2-6 9657,0-49 1,-5-14 0,-2-47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05.88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0 196 10302,'6'-38'720,"-2"4"168,0 7-259,-1 6 126,3-3-485,-1 5-790,4-2-1639,5 9 606,4 22-786,-3 1 2339,-2 18 0,-5 11 0,-1 5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06.45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0 226 10231,'4'28'-180,"-1"-1"630,1-6-90,1 5 899,-1-9-269,2 11-1,-1-11 990,2 6 3778,0-6-5308,14-23 541,3-20-720,4-12 89,8-32-179,-13 29-90,7-15-90,-9 19-90,0 2-90,-3 5-179,0 3-181,-3 4-2698,2-4 629,0 13 1710,-1 20-1,-3 9 91,-7 19 89,-3-7 90,1 1 1,0 1 179,2 2-449,7 16 809,-4-18 270,10 17-91,-3-26 271,2-1-180,9-8 180,-8-8-180,21-5 539,10-12-539,-8 0 360,18-15-270,-32 12 629,17-22-629,-25 17 360,10-18-180,-21 17-270,-6-8 89,-10 12-179,-20 10 0,-3 16 0,0 8 0,6 5-90,10-4 90,2 2-450,-1 10 1,9 3-1081,7 9 181,10-9-1529,21 4 989,-6-18 1799,25 9 0,-3-9 0,16 5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06.92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 51 10951,'-7'-20'1079,"15"35"-899,-3-6 0,10 31-90,-9-17 90,-1 0 0,0 2-90,-2-1 1169,0 15-90,-2-8 4588,-1 8-4948,-9-51-179,5-1-360,-2-38 0,9 21 0,3-1-90,2 11-1,3 0 271,21-18-360,-10 17 90,24-16-90,-23 26 0,27-3-90,-23 13 90,33 11-90,-35 1 90,21 16-90,-25-9 90,10 14-90,-13-11-990,15 19 181,-18-18-4768,11 22 2249,-20-22-3868,-7 8 7196,-10-11 0,0-9 0,4-4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07.93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390 189 12840,'7'-21'-360,"0"-6"630,-1 9 269,-2-9-89,0 2 180,-2 2-180,-4-9-271,-8 18 1,-14 12 0,-6 15 0,-12 19 0,3 3-410,-8 14 410,-1 6 0,1 5 44,15-11 1,2 1-135,-1 11 180,10 0 0,6-2-180,14-11 270,17 36-270,1-51 270,42 27-180,-24-37 89,39 13-89,-36-28 360,40-9-360,-38-6 166,35-23-166,-42 4 90,19-29-180,-27 15 90,1-15-90,-13 15 0,-5 0-1,-2 0 1,-3 2-90,-3-2 90,-3 1-90,-3 1 0,-5-11-180,0 13-1079,-17-27 720,11 35-901,-10-9-898,6 24 1038,-6 12 491,2 9-1246,3 6 346,16 15 1709,13-2 0,13 18 0,7 5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08.55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0 151 10051,'25'24'-180,"-2"-2"270,-2-2 0,-3-2 0,-3-2 90,-1 2-90,-1-3 90,-2 3 90,-1-3 539,3 13 541,-6-6 628,1 12 2790,-9-9-4319,-12-33-269,8-6 0,-6-25-90,17 3 0,0 9 90,5-3 0,19-22-180,-8 18 0,25-22 0,-21 35 0,17-3-90,-7 20 90,9 7 0,-10 10 0,7 15 0,-19-5 0,8 9 0,-11-8 0,-1 2 0,0-1 0,-1-1 0,7 9 0,-7-10 90,12 12-90,-16-18 90,15 10 0,-9-12-90,5 0 0,5-11 0,3-8 0,4-3 0,13-15 0,-15 4 0,35-39 0,-35 22 0,25-35-90,-41 36 90,8-29-90,-20 32 0,-2-20 90,-16 27-90,0 3 0,-16 10 90,0 16 0,-1 1 90,-8 22-90,20-10 90,0 21-90,18-18-90,41 29-180,-9-23-180,34 15-1053,-14-20 604,4-3-181,-1-3-2248,22 1 1799,-23-9 1438,-5-6 0,1-3 1,13-7-1,26-7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09.60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224 196 12480,'13'-23'270,"-1"2"90,-2-1 89,-3 4 451,2-2-540,-16 45-91,0-4 91,-13 44 0,-1-11 0,1 5 0,-4 1 359,-7 22 271,-3 11-721,5-16 226,11-27 0,3-4-45,4-13 989,-8 22-360,11-30 2429,-3 3-3328,19-52 0,-2 6 0,14-44-90,-4 14 180,10-32-90,-3 14-91,2-5 1,1-1 0,2-2-317,-4 9 1,0 2 316,-4 14-90,13-30-90,-18 48 0,6-14 90,-8 29 0,9 15 0,-3 7 0,14 35 0,-13-4 45,2 16 0,0 2-45,2 10 0,5 12 0,-1 1 0,-5-13-90,-1-6 0,-1-2-270,-4-10-86,10 24-273,-15-35-2250,12 24 1800,-15-34-1440,5 12-539,-8-15 3148,-3-4 0,-1-5 0,-2-6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09.78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84 41 12660,'-31'-4'809,"3"-1"1440,3 1-2069,53-3-180,-10 3-90,45-1-90,-16 4-270,4 0-89,-1 0-181,6 1-1709,12-1-2068,16 1 4497,-19-2 0,13-1 0,-31 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10.13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0 9961,'39'24'540,"-4"0"-5931,-15-8 5571,2 3 1409,1 0-1229,9 11 859,-2 0-1039,-3 0 90,-6-7 360,-8-5 5370,-4-2-4201,-15 3-1079,-9-24-450,-6-6 269,3-16-89,13-7-270,7 4-90,2-1 0,4 4-180,0 8 0,2 2-360,10-4 0,-2 8-899,18-4 450,-9 11-3059,29 0 810,-28 7 899,20 4 2249,-32 2 0,-3-2 0,-9-2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55.47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 67 9602,'-1'-25'-60,"11"4"0,4 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10.45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50 10501,'25'1'180,"-10"0"-90,26 23 0,-20-6 0,1 1 0,-2-1 0,0 1 269,7 10 271,-10-6 1979,3 6-900,-27-10-1080,-7-29-269,-4-4 90,5-18-270,15-6-90,2 17 0,5-9-270,-2 12-720,9-6 181,-2 7-91,8-3-359,-3 11-360,3 1 179,2 3-628,2 2 1978,18 5 0,10 8 0,19 5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11.60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478 249 10681,'14'-26'989,"-3"-2"-539,-6 4 0,-4-3 0,-3 0-271,-6-1 181,-1 7-270,-11-3 90,5 12-90,-10-3 90,7 8 90,-4-1-90,-23 7-90,14 2 179,-47 19-179,42-4 90,-31 23-90,38-17 90,-17 29-90,27-26 90,-8 23 90,21-23 90,1 5-1,10-6 1,6-6-270,14-8 180,-1-6-180,16-11 0,-13 0-90,10-7 90,-12 4 90,10-7-90,-11 5 90,13-8-180,-14 8 90,6-3-90,-7 6 90,6 11-90,-8 6 0,0 6 0,-2 6 0,-8-8-90,6 10 0,-5-8-90,5 5 90,-6-4 90,5 0-90,-1-3 90,13-13 0,-9-1 0,9-12-90,-13 0 90,0 0 0,1-4 90,9-11-90,-5 5-90,6-7 90,-10 14 0,3 28 0,-8-4 0,5 20 0,-7-8 90,1-3-90,3 7 90,-1-4 90,2 0 90,2-3-1,4-6-179,8-14 0,-4-1 0,-1-12 0,-8 3 90,-2-3 90,9-20-180,-9 14 90,9-21-90,-11 20 0,2-3-90,-2 6 90,-1 35-90,-5-4 0,-2 37 90,0-22-90,-2 7 0,4-3 90,-2-6-1,3 9 181,-2-10 90,3 1-90,9-12-270,11-17 90,-1-6-90,5-13 90,-11 2-90,4-5 90,12-26-90,-11 20 0,7-14 0,-18 30-90,-2 2 90,8 9 0,9 33 90,1 5-90,-2 17 0,-1 7-338,10 26 368,-11-8 0,2 14 0,-3-7-405,-6-10 0,-2 3 405,2 21 0,1 11 0,-5-11-30,-7-23 0,-5 0-30,-5 14 0,-4 10 0,-1-11-15,-1-20 0,-4-4 15,-3 6 0,-4 4 0,-1-12-60,-13 6-90,-1-22 0,-3-7-180,2-13-719,-35-13 269,44-31-1348,-2-59 449,29-2-900,19 14 1,11-12-1,2 8 2427,0 9 0,7 0 0,3 6 0,8-6 0,4 0 0,-1 6 0,6 10 0,0-1 0,-1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12.93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239 122 7173,'16'-15'899,"-1"2"-719,3-3 270,-5 4 90,5-6 89,-3 6 181,0-2 1349,-1-2-1889,-34 11-1,6 4-89,-30 10 90,14 7-90,0-1 270,-27 28-270,23-17 179,-23 33-179,38-30 450,2 20-360,17-18 539,36 31-629,-5-29 0,9-2 0,3-2 0,3-1 0,21 4-90,-25-12 90,-2-2-90,-5-3 0,-6-1 0,-4-3-1,-3 1 91,4 0-90,-5 1 180,-1 1-180,-28 8 0,-3-8-90,-22 4 180,-11-4-180,6-4 90,-32 8 0,26-8 90,-46 8-180,46-10 360,-30 5-181,38-8-89,-1 2-4677,4-6 2968,34-21 90,-4 7-810,29-19 2339,3 8 0,14-7 0,14-8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13.22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12 12480,'19'-6'1529,"-2"0"-1079,8 7-180,-12 9-1,1 5-89,-10 8 90,-1-3 0,0 2-90,-1 3 450,2 24-540,0-15 269,-2 42-179,1-44 0,-3 35-450,1-41-359,1 16-1350,-2-19 1979,-3 1 0,-14-56 0,-7-16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13.35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9 100 10321,'-5'-18'540,"1"-3"-720,6-1-630,8 6-2068,10 1 2878,8 10 0,-11 4 0,-2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13.68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0 9781,'22'11'540,"-4"0"0,1 0-270,-5 4 269,0 0-269,-1 10 0,-6-6 90,1 9-90,-4-3 89,1 3-89,-3 3 270,-1 20 180,-7 25-271,-4 8-269,-2-5 180,-1-7-180,7-38-3392,-2 8 3662,5-18 89,-2 5 361,3 7-900,7-11-630,10-2-89,17-22-181,1-5 3123,6-6-3752,-6-2-1889,15-11 809,-14 4 2609,9-6 0,-10-3 0,2-3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13.85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26 52 10861,'-25'0'1079,"44"-11"-1529,-7 7-269,40-8-990,-15 6-360,0 2 2069,0-3 0,22 3 0,4 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14.13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160 160 10231,'12'-17'810,"-2"-2"-361,-1-2 181,-4-1-180,-1-5-180,-9 5 269,-4 0-179,-15 12-180,-4 13 0,-2 4 0,1 12 0,11-2-90,-2 4 90,5 2 179,-3 13-89,15 16-360,3-9-989,35 18 0,3-32-1035,20-5 0,6-5 225,10-2 1609,-13-7 0,2-2 0,36-10 0,-44 0 1,-1 1-1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15.32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175 573 10141,'3'-27'990,"-2"1"-451,-8 4-269,-16 13-90,-7 18 0,-3 8 0,5 9 0,9-3 0,3 2 90,3 2 449,3 26-89,16 3-450,-1 1 179,20-3-269,-10-33 270,27 12-180,-19-21 0,21 1-90,-17-17 0,1-10 0,-10-12-90,-10 0 0,-13-20 90,-11 2-90,0-2 90,-14-24 0,14 36 0,-5-28-90,15 36 90,15-28-90,2 26 0,24-24 90,-9 26 179,46-28-89,-31 26 180,36-23-270,-45 30 360,23-21-270,-31 22 89,11-18-179,-25 16 0,-8-10 0,-8 8-90,-9 0 0,-12 33 90,9-1-90,-7 29 0,12-2 90,-1 11-1786,2 1 0,0 5 1786,-11 36-60,10-20 0,-1 10 0,3-7-145,1-13 0,1 1 145,0 10 0,1 7 0,3-10-30,5 24 90,5-5 0,4-2-1,6 1-44,9 1 0,4-3 45,3-17-90,0-12 0,2-4 0,1-9 90,18 9-180,-21-26-90,26 4 91,-19-21 3142,15-9-3143,-23-11 0,-4-24 0,-17 6-90,-10-41 180,-11 21-1547,-20-21 1,-6-3 1456,-9-3 45,-1 3 0,-1 4 135,5 18-45,12 14 0,2 2 45,6 7-180,5-24-90,32 34-719,57-16 0,5 15-975,4 6 1,4-1 1198,-27 6 1,1-1 674,7-1 0,7-2 0,-6 1 0,-1 0 0,-2-1 0,21-6 0,1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16.15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4 102 12120,'2'-23'2069,"-3"-1"-450,1-2 360,-4-3-1529,8 56-271,-3-1 1,5 38 0,-5-11 0,1-10-317,1 3 227,-1 3 90,2-1-90,1 0 180,2 15-360,6 29-180,-6-30-1169,7 21 809,-10-52 630,0-1 0,-9-44 0,-3-18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55.74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24 9152,'17'-13'1619,"0"2"-1529,0 18-90,-6 2 90,0 17 0,-7 1-90,2 4 90,-1 8 0,1 4-90,1 4 90,1 25-1,3 23-358,0 2-303,0-10 302,-5-31-179,0-21-1,-2-5 450,0 7 0,0-7 0,1 6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16.38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10 21 11850,'-9'-21'2519,"31"26"-2249,-6 1-90,29 24-1,-15-5 1,4 6 0,3 2-90,2 3 0,0 1-540,26 27 91,-26-24-451,1 1 1,-2-2 179,-9-9-1349,16 17-1529,-27-30 3508,3 0 0,-14-12 0,0-1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16.69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51 110 10681,'-6'-24'989,"0"3"-89,0-2 809,0 6 450,-1-8-1890,-1 49-89,4-15 0,-2 41 0,5-19 0,0 3 0,1 5 0,1 0-90,1 2 180,2 15-180,0-12 89,8 44-1168,3-17 359,-1-1-1259,1-5-1079,-10-42 2968,2 9 0,-6-22 0,0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17.60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266 241 10591,'8'-22'-360,"-2"-1"540,0 0 180,-4-2 180,-1-3-271,-3 1 181,-2 1-180,-6 3 90,1 6-180,-10 1 90,1 6-181,-16 10 1,11 4 0,-6 9 90,10 1-90,1 5 0,-1 5 90,1 2-90,3 3 90,1 0-90,3 3 90,1 0 90,2 15-91,3-14 271,1 20-270,7-26 810,1 17-541,3-16 361,0-2-181,5-6 1,3-14-360,8-7 450,14-21-541,-9 1 271,13-22-270,-21 19 90,8-16-90,-13 18 180,6-12-270,-6 10 0,-1 2-90,0 0 0,-3 10 0,10 12-90,-6 3 0,6 15-90,-11-2-180,1 3-450,4 11 271,-1-5-1710,11 27 1350,-13-25-2340,8 24-269,-13-24 3508,0 5 0,-5-16 0,-2-6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18.10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54 245 10861,'3'21'450,"-4"-16"-1,4 50 361,-4-30 179,-3 5 990,2-5 1259,-4-4-2878,-8-39-90,5 8 0,-4-33 0,8 19-90,3-2 89,0 0-89,2 0 0,2-1-90,1 2 180,12-14 0,35-16-270,-13 14 90,41-6-90,-40 36 0,22 3 90,-23 9-90,34 17 0,-35-3 0,26 24-180,-37-14-900,18 33 541,-21-24-1080,13 28 719,-17-31-2878,19 28 2339,-16-32-3598,18 20 5037,-21-30 0,21 7 0,-3-6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18.63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438 715 11221,'26'-23'90,"-4"0"89,-2 3 181,-5 2-90,-1-1 90,-2 3 180,-2-2-271,3-6 271,-6 6-90,3-9-180,-7 6 89,-6-4-179,-10 6-90,-4 4 90,-10 6-90,1 5 450,-69 18-360,40-2-90,-9 7 0,0 3 0,12 7 179,-26 25-179,40-19 360,-8 35-360,34-34 450,16 40-450,12-47 270,26 21-181,-13-33 271,23 2-270,-18-14 720,43-12-631,-34-6 361,41-22-360,-45 7 180,26-32-270,-31 18 179,2-17 1,-2-4-180,-7 3-45,-3-6 0,-3 1-45,-14 15-412,-1-17 412,-7 24-241,-2 2 241,-1 1 0,-1 4-90,-1 4 0,-1 1 0,2-8 180,-1 13-180,7 36 0,1 6 0,6 43 90,2-15-90,0 6 90,7 35-90,-3-17-135,-1-10 0,2 1-225,3 7-1034,2-3 0,1-1 45,1-2-495,-2-8 0,-1-4 225,-2-10 1619,9 20 0,-15-32 0,2 9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20.96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365 307 12480,'1'-28'0,"-2"1"360,-3-1 89,0 1 1,-3 4 0,0 1 0,-2 0-91,0 1 1,-2 3 0,-1 2 0,0-1-180,-1 2-180,-1 0 90,-4 2 90,-2 4-90,-4 3-1,-4 7-89,4 2 90,-1 8-90,6 2 0,3 0 90,-2 5-90,6-5 90,-6 10-90,8-8 90,-3 8 0,6-6 0,1 5-90,1-1 360,6 29 0,12 7-270,0 0 359,18 8-179,-17-40 450,8 7 89,-7-15 181,2-6-720,14-12 0,-9-4-91,10-16 541,8-26-540,-13 14 90,24-34-90,-29 34 179,17-22-359,-21 29 180,6-7-90,-9 19-90,10 18 90,-3 3 0,20 41-90,-16-7 45,10 21 0,0 3-45,0 5 45,6 15 0,-3 0 45,-9-13-408,-5-7 1,-2-2 317,-7-2 0,0 26 0,-14-39 0,-16 36 0,2-43 90,-37 34-90,21-51 90,-36 7-90,26-29 0,-12-12 0,-3-6 0,-8-7 0,0-7 0,3-3 0,3-8 0,9-10 0,4-4 0,9-3-90,10-3 0,7 0-89,21-1-271,23-11 0,9-1-90,13-2-539,16 4 0,4 6 89,-7 23-45,-7 17 1,-1 8-225,-9 12-1889,22 15 539,-33 4 2767,10 22 1,-17 2 0,3 14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21.45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182 206 12750,'2'-25'1079,"-8"39"-989,2-5 90,-3 36 0,4-14 0,4 2 0,-2 3-90,4-2 89,0 0 91,5 24-180,-2-22 180,6 35-180,-7-44 0,3 18-180,-4-21-90,0 5-4137,0-7 3957,-6-48 0,1 9 90,-5-43 90,0 21 0,-1-3 90,-4-4 1,-13-38-1,6 32 90,-2-3 0,-1 1 0,3 15-180,-11-28 90,17 43-360,1-5-899,1 6 1349,2 2 0,-2-5 0,3 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21.71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54 112 8972,'-12'-15'3418,"-1"-4"-1529,5 3-450,-3-5-1439,7 2 0,0 8 0,2 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22.08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0 11041,'17'8'449,"2"5"-359,-5 1 90,3 7 0,-2 1 90,2 5-90,2 3 450,25 37-451,-16-23 136,4 4 0,-1 0-45,-6-10 719,23 35-539,-32-48 719,7 11 1,-12-18 1258,0-3-2068,4-29-180,-5 2 90,0-33-90,-7 14 0,1-7-90,1-2 0,1-4-270,7-21-90,-4 19-1709,13-40 990,-12 49-1080,6-16-1709,-5 31-1619,-2 12 5397,3 19 0,4 20 0,2 18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22.36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37 271 10411,'12'11'900,"3"2"-451,5-8 91,3-6-180,5-9-90,-9-3 89,-2-4-89,-5 3 0,-1-2 450,5-20-271,-7 11 1,0-33-270,-13 25 0,-3-5 0,-7 12 90,-5 17-180,-7 5 0,2 10 90,-3 9 89,-6 26-89,11-13-90,-11 32 0,23-31-90,1 18-180,9-19-1529,18 20 630,1-22-1710,23 13 811,-13-24-541,8 3 2519,-12-9 0,16 4 0,3-2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4:45.93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97 210 11490,'-13'17'270,"-1"-3"720,-10-6 89,-1-2 2429,5-1-3238,32-13 90,-1 2-180,33-14 89,-9 6-89,3-2-90,7 0 0,-2-3-180,5 2-629,19-9-1890,17-6 1170,-15 6-3058,5-1 4497,-44 15 0,-9 0 0,-10 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56.40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77 414 8702,'23'-22'-360,"-1"1"360,-2 2 0,-3-2 0,-1 3 90,-2-2 0,2 1 630,8-27-540,-10 13-90,2-13 89,-16 15-179,-9 7 90,-2 1 0,-11-3-90,-1 10 0,1 0 0,-4 5 0,3 9 0,3 8 0,0 7 0,6 17 90,7-4 90,-6 45-90,6-26 0,0 11 0,0 0 0,0-4 0,-2 30 0,5-43 90,1 0-90,0-3 270,3 9-91,-1-11 541,3 15-450,0-16 449,-1-1 91,2-3 629,0-7 1799,0 3-3148,13-36 0,-9 7 0,11-31-90,-11 16 90,6-9-91,-4 5 91,8-14-180,-7 16 90,12-16 0,-12 20-90,12-9 0,-7 15 0,7 4 0,8 11 0,-8 3 0,6 7 0,-5 4-90,-5-5-359,12 14-1,-14-13-2608,15 17 2068,-15-11-1888,4 5 2878,-10-5 0,-14 0 0,-1 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22.80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0 225 11131,'7'-24'989,"8"8"-809,3 21 0,1 3 0,2 15 0,-9-4 0,1 3-1,-2 3 1,0 2 0,-3-1 0,-2 0 90,-1-3 1259,-4 18-449,-2-12 1078,-4 7-1708,-22-43 0,14-2 0,-15-24-91,21 10 271,2-17-360,7 6 180,11-35-271,2 25-3211,34-43 3122,-20 46 0,20-16-157,-22 36 157,2 7-90,-3 4 90,3 5 0,-3 5-90,3 5 90,22 22-90,-20-5 90,20 28-90,-34-19-900,9 37 270,-16-31-1348,5 31 718,-11-36-373,-3 16-975,-2-10 2666,2 8 1,7 0 0,7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23.92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526 272 12390,'-9'-18'-810,"-1"-3"630,1 7 180,-6-6 90,-1 6 90,0 1 90,-9-1-90,-3 8 90,-2 2 0,-4 5 0,6 4-1,-1 5 1,-4 3 0,-1 6 360,-17 22-360,13-4 269,-20 41-269,32-29 90,8 2 0,5-1-90,7-2 629,13 51 91,16-46-721,1 1 991,22-24-990,-10-31 269,19-16-269,-14-8-393,-3-11 393,-13 5-91,-2-6 1,-5-3 90,0-23-180,-10 14 180,-5-36-180,-8 37 0,-8-1 0,-3 0-90,-7 2 22,-26-33-22,21 50 0,-20-19 0,27 30-90,-12-11 0,40 52 90,-4-12-90,24 30-90,6-7 90,-4-7 0,7 8 0,-5-8-90,-3-3 391,1 1-391,12 9 90,-10-8-90,29 27 180,-29-25-89,23 26-1,-30-25 70,15 15 20,-19-17-90,15 19 90,-20-25 90,7 14 360,-10-18 899,-4 3-1259,-1-38-90,-2 9 90,1-32-90,11 7 0,-2 7-90,30-30 90,-20 29-90,27-20 90,-27 31-180,16-4 180,-9 18-90,10 8 90,-10 9-90,17 34 90,-23-15 0,24 37 0,-28-34 0,22 31 0,-23-34 0,16 18 90,-22-32 0,16 8-90,-8-20 0,16-5 0,-10-11 0,14-23 0,-16 4 0,18-31-90,-20 17 90,-5-5 0,-2-2 0,-4 0-90,2-46 90,-17 58-90,-16-25 0,3 39 90,-21-5 0,3 33 90,-6 17-90,6 3 90,7 23-90,13-16 0,13 38-180,6-31-1978,46 43 898,-17-49-494,9-4 0,3-4 225,6-9 1529,8-7 0,4-5 0,27-9 0,-23-1 0,0 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24.88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8 377 12390,'-7'-23'-90,"6"-3"360,12 12-180,22 9 90,2 16-90,14 9 0,-11 3 89,5 5-89,-1 0 0,-2 4 180,23 23 0,-15-2-90,2 0 270,-24-13 269,-19-17 810,-6-3 450,-11 1-1529,-6-34-90,-1 2 0,3-28-91,12 10 271,5-28-360,7 4 0,1 4 0,2 0-396,11-16 261,4 7 0,2 2-135,7-2-630,5 6 1,1 3 0,-4 13-2250,46-5 1440,-52 40-4730,28 25 4190,-33 1 2054,21 31 0,-6 0 0,13 18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25.43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423 456 11221,'23'-28'809,"-6"2"-629,-8-3 180,-4 8-180,0-9 180,-2 12-181,-3-17 181,0 13-180,-5-17 0,-1 15 0,-3-8-90,0 12 539,-24-25-539,12 22 90,-28-21 0,25 33 90,-29 2-90,23 13 90,-27 17-90,27 1 269,-25 43-359,29-24 0,-9 22 90,22-28 90,0 18-180,6-19 810,-2 30-271,9-38-89,5 7-90,12-22-181,11-12-89,3-8 90,3-7 0,-5 2-90,1-4 270,14-10-270,-11 7 179,20-14-179,-25 16 180,20-13-270,-26 17 0,16-8 0,-18 16-90,11 7 90,-9 6-180,23 25-90,-20-11-450,25 25 91,-27-22-1530,22 28 1169,-25-26-989,16 23 810,-24-26-5037,0 15 6116,-13-14 0,-7 5 0,-6-10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25.92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1 183 10681,'30'2'450,"-4"3"-270,2 6-1,-7 3 1,-7-3-90,-2 3 90,1 0 0,-3 3 360,5 5-1,-6 2 271,1 4 899,-6-4-90,-6 2-629,-12-14-721,-8-11 1,-2-9 270,1-12-360,6-3 90,6 2-90,-1-7-1,5 5-89,6-2 90,1 0 90,16-28-180,-2 20 0,34-35 0,-20 40-90,25-10 0,-25 26 90,30 9-90,-25 7 0,28 17 90,-33-3 0,22 32-180,-26-20-270,12 33-90,-21-31-1708,6 33 1168,-11-32-4497,6 34 3418,-10-34-629,2 5 2698,0-16 0,12-2 0,5 3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26.42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574 820 11670,'4'-22'720,"-2"-8"-90,-4 8-271,-5-14 181,0 17-360,-5-13 270,2 15-270,-13-5 269,3 14-269,-25 4 0,10 11 0,-17 7 180,-15 23-135,22-4 0,1 2-46,-29 22-1740,28-13 0,7-1 1651,13-6 90,-4 28-180,28-28 90,4 3-90,15-20 90,28-12-90,-12-7-2178,45-15 2268,-31-6 858,12-18 0,1-6-768,0-9-953,1-10 0,-5-2 953,-16 0-90,-15 20 0,-2-1-168,0-16 348,-4-2-90,-5-2 90,-5 3-90,-3 4 90,-4 7 269,-6-29-449,1 35 2049,-5-32-1959,2 46 769,-7 3-859,-12 34 3175,4 14-3265,-7 23 180,7 20-180,7-12 90,-3 43 0,14-38-450,5 1 0,3 1-180,6-1-539,5-5 0,4-2-720,10-6-1170,12-2 1,4-1-1080,7 0 4121,-11-10 0,2 0 0,23 9 1,4 3-1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27.59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431 237 12300,'-9'-26'-720,"1"7"900,-3-5 180,0 5 0,-1-4-180,-2 3 180,1 4-1,-7 6-89,-6 10-90,-2 5 90,-4 9-90,1 5 90,0 4-90,0 5-1,0 2 181,-6 17 360,-1 26-540,11-18 449,7 19-359,23-44 180,1-1-180,12-7 180,-4-12 89,13-5-359,0-12 90,0-2 270,15-25-360,-20 10 269,24-41-359,-29 32 90,16-32-90,-17 34 0,9-21 0,-9 24-90,11-22 0,-9 21 0,4-2 0,0 15 0,3 13 0,0 6 0,13 10 0,-11 2-90,6 5 90,-8-3-90,-1 1 0,-2 1 0,0-1 0,-3 1 0,0-1-179,3 13 179,-6-5 0,2 8 180,-6-10 809,-6-2-809,-12-36-90,5 2 90,-10-34-90,12 18 0,2-11 0,1 18 0,0-15 0,2 13 0,1-7-90,0 8 0,3 2 0,15 20 90,-6 3 0,11 17 0,-10-3 0,10 15 0,-6-7 0,21 29 0,-23-27-90,17 29 90,-26-34 0,7 15 90,-12-18 810,-1 2 1528,-3 2-2158,-12-44-180,6 15 0,-8-42 0,15 22 0,0-3 0,10-17 0,1 10-90,23-37 0,-14 39 0,35-30-90,-31 44 0,27-6 90,-16 27 0,0 2 0,0 12 0,-13 1 0,13 15 0,-12-3 0,24 35 0,-26-28-90,15 29 0,-22-36-720,5 15 91,-11-19-5128,7 18 5847,-13-20 0,4 2 0,-9-15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31.52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31 10051,'32'9'-270,"-11"0"270,5 15 90,-11 0 0,0 6 90,1 5 0,-1 3 90,3 21-90,-5-16 180,5 29-91,-9-35 1890,1 26-810,-5-30 1800,-1 9-2879,-16-50-1,7 1 1,-11-28-90,12 10 90,2-1 90,2-19-270,4 10 270,16-47-271,-1 37 1,24-36 0,-15 44-90,30-21 90,-25 33-90,32-10 0,-25 32 0,5 2 0,-12 14 0,0 13 0,-8-2 90,22 34-90,-26-25 0,24 42-90,-30-42-449,12 25-1,-18-33-1979,4 14 91,-4-10-361,-2 3 2789,-3-4 0,0-6 0,-1-1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31.97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84 25 11580,'0'-24'1440,"-19"33"-1261,10 1 1,-15 32 0,15-10 90,0 1-90,3 1 0,1-1 0,3 0 270,1 9 989,6 7-1079,0-5 449,4-6-179,4-19 269,1-11-629,17-11 0,-10-2-90,8-12 270,-6-9-271,-5 5 91,12-24-180,-16 18 270,16-29-270,-16 29 90,12-23-180,-16 32 0,8-10 90,-5 16-90,18 17-90,-10-1 0,11 19-90,-14-6-270,3 2-89,0 2-1980,19 21 1260,-15-12-4408,22 29 2069,-31-33 3598,4 8 0,-16-24 0,-2-3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32.75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18 12030,'16'-12'-360,"8"7"360,-2 11 90,2 6-90,-2 8 90,-7 2 0,2 1 0,-2 4 90,6 12 270,1 25-90,-6-19-91,-1 18 271,-13-43 180,-3 10-1,-1-9 631,-5 2-91,-1-2 90,-7-10-719,-8-15-450,4-9 269,2-10-179,11-6-90,8-5-90,2 2 0,5-4 90,6 0-90,0 8 0,13-16-90,-8 21 0,22-17 0,-20 24 0,32-8 0,-28 22 0,25 11 0,-23 3 90,18 19-90,-19-10 0,23 33 0,-28-26 0,14 26 0,-22-31 0,3 13 0,-6-10 0,-3 4 90,-4-6 359,-3 1-89,-3-3-270,5-52-90,-1 16 0,9-47-90,0 29 90,6-1-180,15-26 90,-10 22 0,17-23 0,-22 39-269,17-7 359,-4 26-90,-1 0 90,-4 19-90,-7 7 0,-7-2-270,6 18 90,-9-15-1079,5 25 0,-7-26-360,2 20-720,-4-19 2429,-1 2 0,-1-11 0,-1-6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56.74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49 120 10501,'-26'-8'3148,"4"-1"-3058,36-7 0,-4 8-180,32-6-90,-16 10-269,4 0-91,2 1-360,3-1-359,1 0-360,3-1-180,-2-1 1799,-1-1 0,15-6 0,3-2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33.28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53 23 10771,'-2'-23'1799,"-7"38"-1529,3-4 0,-6 37-1,5-8 1,0 5 0,1 7 135,4 0 0,0 2-226,2 15 136,3 9 0,1 0-225,1-13 0,2-6 0,0-2 0,1-10 270,4 20 0,-4-35 899,1 15 270,-2-22-1349,12-23 0,-7-6-90,8-28 0,-8 7 90,1-2-91,1-2-89,3-3 90,3 0 90,32-27-180,-18 23 0,5 2 0,1 3 0,-4 9 0,39-2 0,-44 21 0,26 11 0,-33 3 0,10 12 0,-17-8 0,2 22 0,-17-10 0,-13 16 0,-7-15-90,-27 6-90,12-15-899,-44 14 539,35-19-989,-35 8 630,43-14-3329,-18 1 4228,19-5 0,-6-4 0,6-3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34.09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85 422 11131,'23'-14'-270,"-2"1"270,-4-1 270,-3 2-180,1-5 269,-5 5-89,5-10 180,-6 4-90,2-4 0,-5 0 179,-4 0-179,-8 1 90,-11 5-270,-12 13 0,2 7-1,-2 10 1,10 0 0,1 2-90,-2 5 90,2-1 0,2 3 90,0 8 90,8 10-270,4-8 179,16 9-179,4-25 270,49 13-270,-26-19 0,52 3 0,-46-16-400,14-4 400,-17-3-1,-2-2 1,1-4-156,-5-4 66,-3-2 90,-2-4 0,8-25 0,-17 17-90,3-30 0,-23 33 90,-14-27-90,3 30 0,-9-13 0,8 17 0,3 2 0,5-5 304,10 7-304,9 3 73,7 8-73,4 5-90,1 3 90,0 1-90,-1 2 0,-4 0 90,0 2 0,-8 5 270,-3 2 0,-6 8 89,-3 2-89,-2 11-90,-4-5 90,-1 5 0,1-4 90,-3 17-181,1-10 91,-3 25-90,3-29 90,-4 31-720,4-33-899,-1 19-1080,1-22 720,1 0-2428,-5-7 4137,-7-5 0,-6-11 0,-9-2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35.03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20 72 13110,'-8'-25'1709,"2"1"-90,0 1-1439,25 25-1,-4 5 91,22 25-90,-8 3 0,2 3 0,4 4 90,4 8 0,0 2-180,1 3 44,3 3 1,-4-3-45,-13-17-270,13 20-89,-19-27-1260,13 23 899,-20-28-899,5 11-810,-17-14-719,-6-1 3058,-9-2 0,-10-8 0,-4-8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35.40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658 88 11311,'4'-22'1169,"0"0"-90,-1 0 1260,0 0-1979,-28 33 0,10 0-91,-25 33 91,16-7-90,-4 4 90,-1 3 44,-1 0 1,-2 1-135,-6 13 45,-4 1 0,0-1-135,9-11 44,-2-2 1,1-3-45,7-8 0,-20 23 0,27-34 0,-10 11-90,16-17 180,-13 13-630,14-14-4677,-6 9 5037,6-11 0,5-4 0,2-5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37.29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 21385,'27'2'-1799,"-11"0"0,-6-1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37.92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227 109 11670,'8'-18'1619,"-1"2"-89,11 0-1171,-14-6-89,-9 3-90,-18 2-180,-8 18 90,0 7 0,0 9 0,9 2-90,-2 4 270,-18 42-270,19-25 0,-7 40-180,28-45-1349,28 32 629,-3-34-1798,40 25 989,-20-38 1709,31 5 0,-3-17 0,18 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38.66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76 1 10771,'-25'2'629,"8"0"-359,4 31 0,9-2 0,1 6 0,0 7 90,1 1-90,0 7-1,0-3 541,1 38-630,0-36 179,1 2 1,0-3-90,1-13 270,-2 17 90,2-25 89,-2-1 1,0 1 2428,-1-3-3058,12-46-90,-4 12 90,12-33 0,-6 18-90,2 2 90,3-3-90,3 2 0,2 0 0,2-1 90,26-12-90,-18 13-90,31-11 90,-33 23 0,19 1-90,-13 12 90,11 9 0,-13 4 0,5 16 0,-19-12 0,19 28 0,-22-23 90,21 26-90,-22-31 90,12 14-90,-10-19 90,0 1-90,8-6 90,-9-6-90,21-6 0,12-15 0,-7 1-90,20-24 0,-34 14 90,8-14-90,-15 7 0,-2 1 90,-5-1-90,-1 3 0,-5 1 90,-1 3-270,-10-10 180,-7 15 0,-15 0 90,-6 26-90,0 7 90,4 11 0,2 5 0,10-6-270,0 26-179,14-23-901,21 21 451,1-25-3419,58 16 2969,-32-20-1170,1-4 1,1-2 2518,0-4 0,34 1 0,-13-3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39.58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173 112 11131,'-15'-14'1619,"1"27"-1170,13 3 361,0 16 989,13-8-1529,4-36 90,-7 0-180,2-26-91,-12 7 1,-5 3 0,-5 6 0,-10 14-90,-4 15 90,-4 8-90,6 7 0,6 0 90,2 0-90,2-1 0,2 1 90,1-2 0,4-1-90,5 9-90,5-8-90,7 6-90,6-8-89,7-4-91,4 1 0,6-3 0,3-3-809,44-3 854,-31-10 1,2-3 224,46-3 135,-30-12 0,-6-5 45,-11-1 135,-5-2 0,-3-1-45,-8 0 269,23-24-179,-33 29 0,15-14-180,-22 21 450,3 2-270,-5 23 0,-7 5 0,0 17-91,-6-4 1,2 0 0,-1 0 90,1-3-90,-1 4 270,3-4-90,5-4-180,9-17 0,-1-6 0,3-11 180,-2-4-91,-5 5 91,3-6-180,-2 1 270,-2-3-180,1 0-90,-23-4-90,-3 16 0,-20 0 0,5 11 0,-16 3 0,12 1 0,-20 5 0,24-2 0,-10 4 90,15-1-90,3 4 0,15 10 0,5-5 0,11 6 0,-3-8 0,1-2 0,15 20 0,-10-14 90,18 21-90,-19-22 0,9 10-90,-11-11-1979,8 11-3958,-12-12 3329,-21 4 2698,-4-14 0,-40-4 0,8-5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40.15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99 12840,'1'-26'2788,"21"29"-2608,-8 1 0,16 27 0,-13-11 0,1 3 0,-1-1-1,2-1-89,-2 0 270,5 2 450,-1-1-181,3 2-89,-1-6 0,1-7-360,7-9 0,-2-6 179,35-22-179,-26 6 0,38-26-90,-40 17 90,30-26-180,-36 28 90,18-18-180,-31 28 90,4-7 0,-39 10 0,6 6 0,-32 5 0,10 9 0,-3 1 0,-13 4 0,13-2-90,-14 6 90,24-5 90,-5 11 0,27 5 0,0-1 0,18 4 90,7-2-90,-3-5 90,16 21-90,-10-15 179,38 47-179,-21-32-90,8 11 0,3 2-180,13 5-420,-19-15 1,6 7-1,-5-5 105,-7-9 1,-1 0-2401,26 30 1,-5-1 1185,-10-8-2623,-19-12 1,-5-1 4331,-5-5 0,-5 28 0,-17-31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41.00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79 13289,'11'-14'1080,"3"-3"-1,-5 2 1,2-3-91,0 3-809,5 26 90,-6-1-90,5 24 89,-10-7-89,4 1 90,-1 3 270,12 28-450,-8-20 360,16 43-360,-16-51 89,10 25 1,-14-35-270,6 9-269,-8-14-2430,3 5-7042,-3-4 9747,-14-32 1,-1-7 0,-15-34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57.42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16 105 10231,'-3'-31'2159,"-1"4"-990,0 3-539,0 2-450,3 42-90,3-7 0,5 40 0,0-13 0,2 3-450,11 49 0,-8-35-360,1-1 1,0-2-451,-6-8 1170,7 34 0,-14-38 0,2 15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41.15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1 129 13020,'5'-22'899,"1"2"-449,1-3-180,0 1-540,1-1-3688,2 5 540,14 18 3418,-12 13 0,9 27 0,-15 10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41.76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0 706 10141,'6'20'3418,"-1"0"-2788,11-4 0,5-11-361,15-12 1,-3-7 0,3-5-90,-4-3 270,15-14-180,-7 2-712,11-14 712,-13 10 0,-3-2-90,-3 2 89,-1 1 181,4-13-270,-7 12 0,2-10 0,-12 19 270,3-22-360,-9 21 0,2-16 89,-12 17-179,-8 1 90,-1 1-90,-8 6 712,-1 10-712,-3 2 0,-5 3 90,-13 0-90,7 3 0,-21 2 0,22 2 0,-8 3 0,14 0 0,-7 4 0,8 0 0,-5 4 0,12-2 0,-3 28 90,13-14 0,14 40-90,10-30 90,30 31 0,-13-24-46,5-1 1,2 0-45,1-1 45,-3-4 0,-1-3-45,-8-6 0,24 20 0,-34-24 0,18 19 90,-28-25-90,3 13 0,-14-10 90,-5 11-90,-2-11 90,-8 6-90,-1-13 90,-1 0-180,-13-5-180,6-6-89,-10-3-2430,-24-11 1080,20 4-1349,-35-15 809,38 11 2249,-14-11 0,16 5 0,-4-4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43.7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13 212 12930,'-4'-30'629,"0"4"1,1 1 0,1-2-91,2 2 181,2-5-91,1 4 1,1 4-450,4 42 0,-3-6 90,3 38-90,-4-21 0,-1 3 89,2 1 451,2 47-540,-2-36 90,3 43-90,-5-57 0,1 14 89,0-21-449,1 18-719,-2-17-1889,2 7 2788,-6-8 0,3-13 0,-3-1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43.88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9 145 13020,'-1'-23'1529,"0"-4"-630,-2 6-809,0-6-90,4 5 0,-2 8 0,4 4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44.20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25 12300,'1'-25'3328,"9"42"-2968,-3-3 90,7 43-91,-8-11 91,2 10-1207,-1 7 1117,0 5 0,1 3 134,2-1 1,0 1-315,0 8 0,2-6 0,-1-5-90,-3-25 87,5 18-447,-5-31-2428,5 26 1798,-5-26-3147,-1 9 4047,-7-10 0,-10-15 0,-4 6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44.35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1 270 13199,'10'-27'1080,"2"3"-810,1 9-90,5-3 89,7-1-179,6-2-180,9 0-269,9-1-271,5 3-1214,3 2 0,3 2 315,12-3 1529,-3 4 0,1 2 0,17 7 0,-32 4 0,0-1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45.06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141 280 10861,'-3'-26'2698,"-11"40"-2338,5 3 0,-9 40 90,7-9-91,3 4 1,-2 0 0,2 0 270,-3 20 359,-1 10-629,3-15 1349,0 4-540,6-39 1620,-1-1-2520,-1-52 1,3 2-90,-2-42 270,4-8-270,1 16-90,1-1 0,1-1 90,4-11-46,2 1 1,1 0-45,2-1-45,0 13 0,0 3-45,-1 10 0,8-26 0,-9 38 0,5-12 0,-3 21-90,5 10 90,8 8 0,10 23 0,-4 5 45,0 13 0,-1 3-45,5 9 0,4 15 0,1 2 0,-6-6 0,-4-4 0,-1-3-90,-5-5-449,13 26-1,-19-36-1799,11 39 1260,-18-41-2789,4 45 2159,-12-50-6746,-7 23 8455,-8-32 0,-4-1 0,-2-10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45.56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20 197 14009,'-10'-17'899,"0"-3"-719,15 1 0,4 4-90,19-2 90,3 9-90,13 0 0,3 0 0,7 4 0,2 0-180,15 0-1831,9 3 0,0 2 1651,-15 1-53,-7 2 1,-3-1 52,-11 0-449,29 6 539,-34-6 180,11 2 719,-23-9 3296,-6-2-3745,-1 17 202,-9-3-292,-1 22 270,-4 6-180,0-6 179,5 23-179,-3-23 360,6 18-360,-7-24 629,5 6 91,-4-8-1,2-3 360,4-4-1079,14-21-90,-9-3 270,18-31-270,-17 11 90,15-30-180,-12 16-360,19-41 0,-22 41-989,14-28 269,-21 46-8841,9-11 5900,-3 37 3931,0-4 0,8 36 0,-5-2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46.50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261 473 12120,'21'-20'1709,"-5"-4"-1349,-11-3 270,-3 2-361,-1-11 1,-1 11 0,-2-7-90,0 6 0,-5 2 539,-9-31-539,6 25 90,-14-29-180,11 34 0,0 0 0,-3 2 90,4 11-180,-16 7 90,9 9-90,-8 11 90,12 4-90,1 3 90,-6 16 0,5-7 0,-9 37 0,13-34 0,-2 30 0,9-37-1,4 7-89,0-4 270,3-9 90,2 11 180,1-11 0,4 2-1,1-6 91,4-4-180,7-9-271,8-9-89,-6-4 0,3-7 0,-13 4 0,1-3 0,0 0 90,14-16-90,-10 12 0,15-18-90,-13 16 0,-4 2 0,3 0-90,-8 9 90,7-2 0,2 14 0,0 5 0,-1 10 0,-5 1 0,-4-3 0,0 0 0,10 14 90,-7-9-90,6 8 0,-4-8 0,-6-7 0,8 9 90,-5-9 0,1 4 0,3-6 0,7-10 0,1-9-90,2-7 0,-4-6 90,-6 2-90,9-18 0,-5 6 0,23-43 0,-22 34 90,17-30-180,-25 42 90,8-12 0,-11 20-90,6-8 0,-6 10 0,2 3 90,8 26 0,-9 0 0,3 21 0,-10-10 0,-1 0 0,2 15 0,-2-10 0,3 31 0,-3-29 0,2 16 90,-3-19-180,3 7-360,-3-2-9381,1-1 4101,-19-39 5730,6 0 0,-21-50 0,8 7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46.68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37 214 13649,'-4'-28'630,"-1"2"-1,1 1 1,-2-2-180,1 2-450,-1-3 0,2 1 0,3 13 0,-1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58.42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1 510 9422,'33'-16'-270,"1"0"270,1 3 90,0-1 0,4 2 0,3-2 0,2 1 89,2-1 451,34-12-450,-31 8 270,39-14-270,-52 16 359,27-16-449,-33 13 180,16-14-90,-29 16-90,3-17 0,-23 7-90,1-4 90,-19 7-90,-20 0 0,11 7 0,-21-8-90,24 13 90,-3 2 0,5 13 0,12 12 0,3 7 0,9 6 0,2-3 90,3 22-90,-1-10 180,6 50-180,-3-41 180,9 42-90,-4-49 90,5 25-1,-4-30 631,2 23-450,-3-31 1259,6 20-990,-6-27 631,6 3-990,6-22-91,-4-9-89,4-10 0,-8 1 0,-4 1 0,2 1 0,5-9 0,-4 7 0,10-14-90,-12 16-90,9-8 90,-10 12 0,8 1 0,0 19 0,-1-2 0,-2 15 0,-8-7 0,1 2 0,-1 1 0,9 15 0,-6-11 0,6 11 0,-6-12 90,3 6-90,-1-4 90,3 2-90,3-13 90,3-7-90,8-5 0,-6-7 0,2-2 0,-9-2 0,3 0 0,7-14 0,-5 5-90,19-31 90,-25 23 0,14-25 0,-22 29-90,4-22 0,-8 24 90,1-18-90,-3 19 0,-2-8-180,-2 6 180,-28 25 90,17 0 0,-22 25 0,24-10 0,0 3 0,1-1 90,0 2 0,2 20-90,6-15 0,17 37-180,3-36-539,36 26 89,-13-30-1259,41 11 270,-26-18-630,3-6 1,0-3 179,0-4 1830,31-4 1,-32-8-1,4-2 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47.05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1 111 10681,'5'-21'1349,"1"0"-629,-1-2 629,1 3 900,1-5-1890,9 35 1,-7-4 90,7 34-90,-12-9 0,0 8 89,-1 5 541,0 49-181,-4 7-719,1-49 0,0 0 180,-2 6 0,0-7-180,3-7-990,-2 37 91,4-49-1800,2 23 900,0-31-2518,13 11 179,-6-16 4048,11 1 0,7-2 0,7 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48.98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343 911 12390,'5'-31'-180,"-1"0"450,-3 7 90,2-3-1,-3 0 91,1-4 0,-2 0-90,0-2-270,-5 2 180,2 4-1,-6-2 1,2 8-180,-4-3 90,0 5 0,-3 6 0,-11 11-90,5 7 90,-7 10 0,10 2 0,-3 4-1,1 6 1,-2 1 270,-12 35-360,12-23 180,-17 48-180,27-53 270,-5 26-1,12-30 181,3 4 90,2-7 269,4-7-539,12-10-180,3-13 0,4-6-90,-3-9 90,3-6-90,-4 4 89,14-16-89,-13 13 0,15-15-90,-16 19 0,7-8-90,-11 15 180,11 19-90,-10 1 0,7 18 0,-10-7 0,8 12 0,-3-7 90,14 18-90,-13-19 0,13 12 0,-15-17 180,23 13-180,-13-22 0,19-1 0,-15-19 90,-1-8-90,-4-5 0,23-49 0,-18 20 0,-1-6 0,-3-1 0,-4-7-45,-5-2 0,-1 0 45,-3-1-1696,-4 6 0,-2 3 1696,-5 10-308,-1-33 308,-1 45-90,-1-23 0,0 37-90,0-9 180,-12 57 0,7-10-90,-11 46 180,9-14-90,3 3 0,-3 29 0,4-19 0,0-1 0,2 0 0,1-2 90,4 42-90,0-59 90,6 23 0,-4-31 3733,2 14-3193,-1-16 146,0 0 34,4-8-630,17-19-90,-10-4 0,13-13 90,-17 1 0,11-13-91,-6 7 91,23-35-180,-18 28 90,16-26-90,-20 30-180,18-15 90,-13 21 1,14-1 89,-6 21-90,-8 6 90,0 8-90,-1 19 90,-8-11-90,1 28 90,-16-26-90,-20 33 0,3-31 0,-26 28 0,17-36 0,-29 14 0,27-20-180,-18 2-90,26-25 180,26-15 1,4-4-1,31-8-90,15-3 90,-9 7-1606,-5 2 0,1 0 1696,11-6-706,-1-5 0,0-1 796,1-2-45,-7 0 0,-2 0-45,-9 2 45,-6-2 0,-2-2 45,-2 0-90,11-39 0,-26 44-265,-4-36 355,-8 40-90,-12-32 90,1 40-180,-18-20 180,9 22-90,-5-2 2605,6 11-2604,-5 18 1970,6 9-1881,-5 7 493,13 8-493,4 0 0,0 5 0,0 22 0,2-4 45,2 7 0,0 3-45,1 7 90,1 10 0,2 0-90,3-11 45,0-6 0,1-2 45,3-11 0,9 38-90,-7-47 89,10 26-89,-7-39 180,17 13-180,-12-20 90,24 6-90,-19-16 90,10-1-90,3-8 0,20-11 0,-11 0 90,33-27-90,-45 17 0,26-30 0,-34 24 0,16-35 0,-23 31 0,8-28 0,-19 35 0,4-22-90,-10 20 90,-1-8-90,-13 15 90,-14 19 0,-1 5 90,-7 16 0,-1 15 0,8-4 90,-13 23-90,20-20 180,-4 31-180,17-32-360,16 40-90,5-44-1169,30 24 450,-16-31-2159,33 6 1618,-21-13-6385,51 1 8005,-44-10 0,48-1 0,-32-6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50.35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197 279 11221,'14'-19'-900,"-2"4"900,2-4 90,-4 6 270,5-7 0,-4 1 179,1-2-89,-2-2 360,-3 4 449,-2-5-270,-4 1-359,-7-3-180,-5 5-90,-10 6-271,-11 14 1,5 4 90,-4 8-90,11 3 90,-3 3 360,-27 54-360,23-30-90,2 7 0,4 0 90,12-7-1,5 20 1,7-25 180,24 29-270,-8-34 360,40 25-270,-28-37 90,28 7-91,-30-19 361,27-10-360,-27-3 180,18-15-270,-28 4 180,3-17-180,-15 9 179,-6-37-179,-6 28 0,-15-35 0,7 37 0,-18-26-90,15 33 0,-7-13 0,11 19 0,4 1 0,13-6 0,14 12 0,8 3 0,11 13 0,-7 5 0,9 3 0,1 4 0,46 28 0,-35-13 0,4 7 0,-4 1 0,-15-4 0,23 29 0,-40-37 90,7 23-90,-14-23 90,2 11 810,-11-15-900,3-42 0,1 8-90,8-39-90,3 19-180,5-1-719,12-11 179,-8 15-3417,30-23 2608,-28 31-2339,22-11 4048,-27 22 0,26 6 0,-5 7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51.07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0 168 12390,'16'-13'-360,"7"4"450,1 11 0,-1 3 90,0 10-90,-10-2 90,2 3 0,-3 1 90,9 10 179,0 9-269,-2-6 810,2 14-91,-13-22 3419,4 5-4049,-7-45 1,2 9-90,0-31 0,2 19 0,0-1 90,14-14-180,-3 7 90,25-22-90,-14 21 90,49-26-180,-41 32 44,8 1 1,-1 4-45,-11 8 0,31 1 0,-35 12 0,19 16 0,-20-2 90,5 10-90,-13-4 0,1 5 0,-5 1 0,1 2 90,3 12-90,-6-10 0,6 20 0,-12-24 90,5 17-90,-8-23 0,6 15 0,-7-14-180,5 6-359,-5-7-810,1-2-1980,0-1-3147,3-4 3148,12-18 3328,-5 0 0,14-29 0,-9 5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51.54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131 240 11221,'6'-19'1799,"-23"32"-1530,10-4 1,-22 29-90,16-13 0,-1 0 0,3 0 0,1-1 0,3-3 180,1 2 179,6 18-359,3-17 360,17 23-90,-5-33 179,25 8-359,-10-18 360,6-1-360,0-9 359,-7-4-89,-1-2-270,-3-7 179,-14 4-89,-1-12-270,-13-3 90,-4 0-90,-7-3 0,-2 8 0,-4-3 0,-4 1 90,-2-1 0,-11-7-90,9 9 0,-5-4 0,14 12 89,0 2 271,0-3-180,1 1-90,1-4-90,11-3-540,11 4-719,5-3-2339,6 7 3508,-1 4 0,9 9 0,4 4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51.87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0 168 12660,'10'-25'719,"-2"1"-449,1 3 450,-2 4-270,5-4 269,-4 5-89,7-5-1,-4 7-179,12 6-180,-1 20-90,1 8 90,-2 18 90,-5 2-91,-1 10 136,-2 10 0,-1 4-135,2 20-1027,-2 2 1,-3-2 1026,-3-3-738,-2-3 1,0-1 647,-1-4-421,1-10 1,0-4 330,-1-10-215,5 21-145,-4-35-82,7 29-637,-5-36-1709,4 14 1079,3-22-2159,-3-5 4157,10-2 1,-13-7-1,2-3 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52.05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33 158 13199,'-16'-9'2969,"0"-2"-2699,28-13-270,-2 10-270,26-9-360,-4 14-359,9 1-450,5-1 89,6 2-1528,36-5 2878,3 1 0,-34 5 0,2 0 0,-6 2 0,0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52.81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20 18866,'40'-10'-2579,"-17"0"1,-5 12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53.35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77 14099,'3'-29'1529,"0"2"-719,1 6-541,0 43-89,-1-9 0,1 36 90,-3-19-90,2 0 90,0 3 0,0-2 359,6 25-449,-5-21 270,10 35-270,-10-42 0,6 17 0,-6-27 0,2 9-1,-3-10-1708,3 7-3148,-1-6 899,5-23 540,-4-15 3238,1-15 0,-5-27 0,0 4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53.52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3 126 12930,'-1'-25'1978,"-1"2"-1168,3-6-540,1 4-270,4 2 0,-3 42 0,-1 16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7:00.53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394 203 9332,'0'-28'180,"-3"-3"89,1 8 91,-4-4 0,0 6 270,-4 2-91,-1-1-179,-4 3 0,-2 3-270,-10 12 90,6 5 0,-4 10-90,7 3 90,-2 3-1,-2 6 1,-3 5 90,-3 5 90,-14 30-45,19-15 0,2 3-136,-13 31 91,22-13 0,7-3-90,9-12-45,7-6 0,4-2 45,4-9 270,39 20-450,-25-36 90,35 1-1,-33-23 271,38-23-180,-33 3 90,25-27-90,-39 15 270,8-38-360,-24 29 179,-3-37-179,-15 37 90,-28-39-180,13 38 90,-35-28-90,27 43 90,-39-15-90,30 25-180,-30-6-180,37 17-269,-13 2-271,17 6-1168,0 4 1438,28 14 90,7-7 1,19 9-361,10-7 450,-5-4-179,22 9 359,-21-11-180,19 5 270,-22-6-90,30 4 180,-27-5 270,48 14-90,-44-11 0,39 17 0,-39-12 180,33 24-180,-35-18 90,20 24 0,-33-26 809,8 23 91,-17-20 1528,1 13-2338,-17-54-180,7 1 0,-4-31-90,13 13 90,2 11-180,2 1-450,18-13 180,-10 17-1079,20-14 360,-14 24-1,3 2 181,-2 11 89,-8 6 181,-5 6 179,-4 0 990,-1 2 179,12-20 1,-6 1-91,11-15-179,-13 22-270,-2 8 0,-6 12-90,-3-1 90,-1-4 0,-1 1 90,5 9-180,-3-7-1,3 5-628,-2-4-721,-1-2 1260,1 0 0,-3-11 0,0-6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54.05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274 163 10231,'13'-25'1709,"-2"3"-629,-3-6-451,-9-1-89,-9 8-90,-8-2-1,-7 12-269,-6 8 0,4 5 0,-1 9 90,7 2-90,1 7 629,-12 39-539,18-15-45,0 5 0,5 1 45,8 5-45,3-4 0,1 0-930,7 13 884,5 19 91,-5-25-90,2-3 0,-2-1 0,1-2-173,4 24 173,-5-21 90,5 42-180,-9-46 90,1 17-90,-4-29 0,-1 0 0,0-3-90,-1 0 0,1-4-180,-2-1 492,2 9-762,-2-12-359,0 9 744,0-8-4162,-3 5 3777,-17-29 90,8 1 1,-13-38 89,13 8 90,-2-6 0,-1 1 360,-16-30 0,12 23 180,-12-32 89,20 40-179,14-26-90,10 26-450,23-5 0,7 1-629,13 3-316,14-1 1,3 1-714,14-2 1928,-7 4 0,3 0 0,-23 7 0,-2 0 0,18-6 0,-1 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56.25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286 331 9422,'16'-18'1619,"-5"0"-1170,0-5 91,-5 2 0,-1-5 179,-1 5-359,-1-6 270,-1 5-90,-1-7-181,-4 5-89,-1-4 0,-3 2-180,-4 3 0,-2 5 0,-12 11-90,-1 11 0,-3 7 90,5 5-90,4-1 90,1 1 0,-3 3 180,-16 23-180,12-14 89,-19 38-89,31-35 180,-4 26-180,20-30 450,15 25-270,-1-25 179,18 16-89,-17-26 270,15 6 89,-16-10-89,14 0-90,-7-7-1,20-12-269,-14-1 90,16-17-180,-24 9 270,19-29-270,-20 19 0,11-24-90,-17 25 179,2-12-269,-5 10 90,-1 2-90,0 1-90,-3 7 90,4 0-90,5 23 90,-4-1 0,3 20 90,-8-9-90,2 2 0,6 8 0,-3-6-90,12 16 0,-9-17-539,19 25 269,-15-24-629,17 18 449,-20-23-1529,11 9 720,-11-9 0,5 4-540,-6-6-90,3-5 1619,3-17-360,-7 0 451,6-23-1,-12 12 180,5-9 0,-5 6 0,3-10 180,-2 8 360,3-15-271,-3 11 91,-1 0 0,0 1 0,1 10 90,4 2-270,10 21 0,-4 2 0,8 19 0,-11-9 179,19 25-179,-14-16 180,25 30 0,-31-34 540,9 8 449,-12-13 1439,0-3-2158,12-14-270,-8-13 0,3-14-90,-9-3-90,-3 3 90,2-2-180,4-15-180,-2 9-990,9-24-359,-9 29-90,5-12-1349,-2 26-270,9 8 809,1 15 2429,1 4 0,5 22 0,-2-2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57.07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215 415 10501,'24'-11'1529,"-5"-2"-1259,-2-10 270,-10 5 89,4-5-359,-7 0 270,2 1-90,-3-8-181,-3 4-89,-2-8-90,-2 6 90,0 2-90,-6 2 0,3 5 90,-4-4-180,-1 4 90,1 6 0,-5-7-90,2 9 90,-11 2-90,3 10 90,-2 7-90,4 5 90,6 2 0,0 2 90,-7 12-180,1 8 0,0 0 90,1 23-90,12-30 179,1 37-89,4-41 270,9 30 90,-4-36 90,9 14-91,-4-18 1,6 0 90,4-6-450,11-12 90,-7-3-90,5-6 89,-11 1 91,0-3-180,12-16-90,-10 9 90,7-12 0,-14 14 0,0 0-90,2-5 0,2-2-90,0 1 0,2 5 180,3 26-90,-2 4 0,0 13 0,-6-7 0,1 2 0,-2-7 0,5 9 90,-2-8 90,-1 4-90,6-7-90,2-10 0,3-11 90,8-15-90,-9 2 0,1-2 0,-7 8 0,-2 1 0,-1 2 0,3-5-180,3 1 90,4 5 90,5 13 0,-11 8 0,3 8 0,-6 2-180,-1-6-449,2 6 89,-1-1-899,-3-5-540,5 8-720,-6-5 2699,-2 4 0,-16 0 0,-8-2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7:57.21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0 153 11580,'3'-28'270,"0"3"-90,0-3-180,-1 7 0,2-6 0,-2 15 0,1 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00.25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216 690 8792,'22'-8'270,"1"1"539,-5-3 541,-1-1 359,-6-5-810,-3-2-719,-10-8 90,-4 6-90,-8-1-180,-4 10 90,-5 4-90,-8 7 0,1 5 90,2 4-90,7 1 90,5-1-90,-1 1 90,2 1-1,-2 2 1,-3 8 270,-3 13-270,5 1 180,4 0 90,12-4 0,5-10-1,3 6 181,5-7 180,-1-2-181,11-10-359,6-11 0,-1-4-90,3-9 0,-12 3 90,2-2 0,6-8 0,-5 4 180,17-14-360,-15 13 90,8-6-90,-10 14 89,6 14-89,-7 4 0,6 10 90,1 3-90,-5-3 90,30 19-90,-24-18 90,21 13 0,-27-18 0,7 2 0,-2-7-90,2-8 0,-4-4 90,15-26-90,-18 8 0,18-37 0,-21 21 90,8-40-90,-12 28 0,-3-5 0,-1-1-90,-3 0 90,-1-1 0,-1 1 0,-3 14-180,2-25 0,-1 38 180,-4 45 0,2-2 0,-4 48 0,5-20 0,-2 1 0,4 5 0,-3-2 0,8 38 90,-4-32-90,6 39 0,-7-54 630,6 27 179,-5-36 1,3 16 89,-1-23-89,6-4-630,13-20-90,-5-4 90,7-12-90,-14 4 0,0 1 0,1-3 0,1-1-90,-1 1 89,2-1-89,-3 2 0,3 2 0,-3 1 0,1 1-89,-1 2-91,5-2 90,3 6 0,5 5 0,2 8-90,-1 9 90,-6 7-90,-7-3 0,-9 10 90,-14-4 0,-2 4-90,-30 13 180,16-18-90,-25 12 0,28-20-539,-15 5 539,56-23 0,-14 4 0,49-20 0,-14 3 0,34-12 0,-14 3-1651,-2 0 0,1-3 1651,8-9 45,6-9 0,-2-4 45,-7-1-292,-5-1 1,-4 0 291,-14 2-45,-6-1 0,-3 1 45,-5 0-90,16-39 90,-31 55-90,0-17 0,-10 18 90,-6-1-90,-9 11 3238,-18 25-3148,6 7 648,-22 38-648,22-11 0,-21 47 90,21-33-90,4 6 0,1 0 90,5-5-1,-2 45-89,17-57 180,19 32-90,0-35 0,33 24 0,-16-36 0,50 11-90,-40-23 90,7-3 0,-1-4 0,-7-7 0,36-7 0,-45-3 0,27-24-90,-33 13 90,18-27-90,-31 24 0,4-14-90,-14 12 90,-12-1 0,-17 19 0,-2 10 0,-7 15 0,12 2 0,3 0 90,-1 12-90,7-8 90,13 26-180,7-23-450,31 22 0,-7-26-1394,13-3 1,4-3 44,7 0-450,1-5 0,0-4-3048,2-5 5387,18-4 0,2-8 0,6-1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00.95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0 127 14279,'3'-31'180,"0"8"180,0-8 89,1 14 1080,1-8-1169,7 42 0,-4-7 0,2 35 0,-7-11-1,-1 2 1,1 2 720,6 39-811,-3-26 136,2 7 0,1 0-225,-1-8 180,9 40-180,-6-52 269,6 31-359,-6-37-180,7 32-809,-9-41 269,4 18-1169,-9-24-1079,4 6 2878,-3-11 0,12-31 0,1-14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01.23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97 13379,'12'-29'630,"-2"2"-360,-4 7 1349,1 0-1349,4 44 0,-4-11-1,3 41 1,-4-16 0,1 5-90,3 3 270,2 26-270,-1-16 44,-2-1 1,0 5 135,2 32-450,1 2-180,-4-7-89,-6-49-1530,1 31 1169,-5-36-1259,-3 26 540,-4-36-3688,-17 15 5127,6-23 0,-2 2 0,13-14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01.40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18 213 11490,'-10'-14'1530,"3"-3"-1261,11-5 1,7 2-90,14-2 90,6 5-90,9 1-3482,11-2 3482,9 1-180,9 2-229,-20 5 0,6 2-581,11 2 1,2 1 404,-12 1 0,1 2-1889,28 5 1,-5 3 2293,-14 5 0,-8 0 0,-1 0 0,9 8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02.31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437 567 9871,'16'-14'810,"-3"-1"-360,-4-8 359,-4 2 91,-5-10-1,-5 9-449,-4-4-90,-4 7-1,-5 3-269,-6 6 270,2 3-180,-15 6 0,11 3 0,-13 5 0,6 1 0,-1 3 0,0 3 89,-10 10-89,11-4 180,-19 24-270,30-18 0,-5 12 180,21-17-180,5 6 90,2-5-90,6 4 0,1-8 179,7 5-179,-2-7 360,11 9-270,-2-10 270,-2 1 90,6-5 89,-7-5-449,14-8 0,-11 0 0,3-9 90,-11 1-180,4-9 0,-5 4 179,13-22-269,-13 17 90,14-21 0,-17 23 0,13-15-90,-11 16 0,17-17 0,-11 11 0,6-1-90,-5 5 0,-5 9 90,10 5 0,-1 9 0,1 5-90,-7 6 90,1 6 0,-5-4 90,14 20-90,-12-17 0,5 9 0,-7-11 90,-1-2 0,2 3 180,-3-3 540,0-1-540,5-7-181,3-17-89,0 1 90,-2-16-90,-7 8 0,7-6 90,-5 4-90,11-11-90,-10 13 0,8-8 1,-6 11-1,10 5 0,-1 12 90,1 6 0,-4 7-90,-5-2 90,1 3 0,0 1 0,1-1 0,-2 1-90,-1-3 270,10 9 359,-6-6 181,10 3-180,-3-15-361,-2-11 91,1-6 0,-5-6-90,-7 1 360,5-30-450,-9 12-360,-3-46-180,-15 31-405,-11-1 1,-7 0-585,-27-13-540,-4 22 0,-16 0 0,4 5-496,4 6 1,-4 5 2474,3 3 0,-10 0 0,-1 2 0,7 3 0,-16 2 0,2 3 0,11 2 0,1-1 0,-1 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35.22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70 245 9781,'-22'2'2699,"1"1"1169,-6-1-3598,82-13 89,-17 4-799,21-5 1,8 0 529,-17 2 0,-1 1-757,11-3 1,1 0 711,0 1 0,4-1-135,23-6 0,7 0-600,-18 4 1,2 1 0,-4 0 284,10-3 0,-3 1-900,15 0 1,-18 3 1304,-48 7 0,-3 2 0,-22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7:00.69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39 81 10321,'-9'-18'1259,"-1"-4"-629,1 4-630,-1-4 0,35 41 0,10 9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8:35.49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190 296 10321,'-32'7'0,"1"0"450,6-2 269,-3 0 181,4-3 629,-3 3 3238,4-1-4407,38-12 0,2 1 0,43-13-452,-5 3 362,22-4-180,5-1-90,15-2-855,-7 3 1,6-2-1395,-12 3 1,0 0 1528,6 0 0,-2-1 720,-10 1 0,-9 1 0,-3 0 0,22-9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9:43.05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235 236 8612,'10'-22'5847,"-3"-1"-1170,-1 1-1709,-9-5-2788,-5 45 180,1-13-180,-7 48 0,10-25 0,-2 11 0,2-8 0,2 5-1,-3-1 181,3 17 270,-1 21-450,2-15 359,1 31-449,0-54 360,0 33-90,0-41 0,1 14 89,0-18 631,0 1-630,-2 2-450,-12-45 0,7 13 0,-9-38 0,7 0 0,0 10 0,-7-38 0,6 26 0,-2-4 0,0-2 0,0-2 0,0 3 0,-1 2 0,2 4 0,-9-36 0,10 44 0,-7-25 0,10 33 0,-2-4 0,5 6 0,6 2 0,9 10 0,13 2 0,2 9 0,4 2 0,13 0 0,-8 0-1170,55 0 181,-39 0-316,-1 2 1,0 0-135,-4 0-4407,41 7 2158,-50-2 3688,14 7 0,-32 1 0,-2 5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9:43.38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67 234 14459,'-21'-13'899,"5"0"91,-3-2-1,9 1-809,19-8 0,1 6 0,24-5 0,-7 8-90,6 2 90,5-3-136,14 1 1,4 0-224,6-4-181,4 3 0,-3 2-180,-17 4-1349,18 3 1170,-28 6-1350,-4 4 2069,-15 3 0,-26 29 0,-8 7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9:43.73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256 0 9961,'-21'12'180,"-4"2"90,11-6 0,-13 6-90,11-5 90,-8 3 359,8-3-269,-7 3 270,7-2 89,-9 5 91,9-5 629,-2 2 630,4 1-1709,30-2 89,-2-3-179,25-3 90,-13-4-90,2 0 0,1-1-90,1 0 179,18 1-179,30 1-270,-21 1-539,24 1-271,-53-1 361,15 0-811,-22 0-269,9 3-1979,-13 0 3598,0 3 0,-9-3 0,-3-1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9:44.03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 31 10051,'-13'-17'2609,"27"3"-2339,7 15 89,18 1 1,-5 13-90,-6-2 90,3 2-90,0 1-90,2 0 449,26 15-449,-23-10 180,25 19-270,-38-23 90,13 20-180,-21-13-720,3 4-359,-17 0-540,-7-10-2519,-10 3 4138,-10-15 0,2-12 0,-5-9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9:44.28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462 78 10411,'2'-28'3688,"-3"0"-1799,-4 6-1439,-18 25-91,4 2 91,-14 22-90,9-7 0,-3 3 0,-1 1-91,-1 4 1,-1 2 270,-24 27-720,4 3-180,-2 1-899,9-5-1170,28-33 2429,-4 5 0,13-17 0,1-2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9:44.52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94 12750,'3'-24'4947,"1"0"-3418,2 5-719,4 1-2969,7 9 1169,1 15-539,-2 2-1529,-8 14 809,-15 8-809,-1-2 3058,-7 13 0,-2 9 0,-4 9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9:44.71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 12030,'5'17'5127,"1"-1"-1709,3-1-7016,13-11 3598,-7-5 0,-31-9 0,-22-1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9:45.10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155 80 11670,'-26'7'270,"-3"0"270,6-3 179,-4 0 451,3 1 2068,-2 0-2788,47-2-91,-7-1 1,48-5-90,-9 0 0,13-4-551,8 0 461,19-2-1,5-2-179,-6 2 0,1-1-135,-38 5 1,1-1-346,13-2 0,6 0 0,-7 1-1094,-9 1 0,-5 1-315,-1 0 0,-2 1 1889,23 0 0,-62 5 0,0-1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9:45.42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351 219 10861,'-27'2'90,"0"0"270,0 0-181,-8-2 91,8 2 90,-10-2-90,12 0 360,-2 1-361,-6 0 451,8 1 90,-12-1 3147,13 0-3417,50-1-90,-4-1-90,53-3 89,-15-3-179,8-2-45,-3 0 0,5 0-446,-19 2 1,2 0-95,45-7 0,0 1-45,-40 5 1,1 1-1081,7-3 1,6-3 0,-7 3 629,-13 2 1,-1 0 273,40-11 0,-1-1 0,-1 1 0,-28 4 0,0-1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7:01.44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114 428 9691,'26'-3'630,"-4"-2"-540,5-13 90,-9 3 0,-2-1 90,-5 2 179,0 1-269,3-10 270,-2-4 0,-1 0 90,-4-19-451,-7 14 181,0-7-180,-9 4 90,2 18-90,-9-13 0,4 16-90,-8-8 0,0 9 0,-5 0 0,-3 8 90,-4 8-90,5 6 0,2 6 0,7 1 90,-3 18-90,8-5 90,-1 28 0,12-21 90,10 39 0,-1-40 179,13 27-179,-9-41 540,16 8-360,-1-24-270,13-4 90,-9-15-1,9-15-89,-15 5 90,13-19 0,-15 16 90,13-23-180,-18 27 90,12-16-90,-8 42-90,-2 1 90,3 29-90,-8 5 90,2 11-90,0 4 0,1 5 0,11 34-741,-2 0 0,1 2 696,-12-39 0,1 2-75,3 12 0,1 9 0,-2-10 30,-5-17 0,-1-1 0,9 36 0,-3-5 0,-9-19-1185,0 36 1275,-7-54-90,-10 23 90,-1-45 90,-26 4-90,12-20 90,-34-9-90,21-8 0,-15-10 0,-2-4 0,-7-3 45,-1-4 0,2-2 1267,7-2-1312,10-5 0,6-3 0,13-2-45,12-5 0,8-1-45,22-2-315,25-17 1,7-3 44,10 2-151,0 2 0,1 4-209,-6 17-1079,-12 13 0,-2 3 270,-5 7 1529,14-7 0,-29 25 0,-1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9:46.78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1 364 12480,'0'-25'-1259,"-1"0"1349,2-2 449,2 2 91,-2-3 539,2 5-269,-1-6 719,1 6-540,-1-10 1,1 8 179,0-5-270,1 3-89,0 6 809,3-1-1529,5 38 90,-6-10 359,4 31-449,-10-6 90,2-6 0,-1 11 0,-2-8-91,1 1 91,-2 2-90,-2 1 90,3 1-90,-2 0 90,-1 16-90,2-15 179,-4 34-179,3-36 0,-1 16-90,3-15 180,-1 4-90,1 0 0,-1-3-900,2-7-9111,0-5 7373,9-36 0,-6 16 1,6-29-1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9:47.68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271 208 12660,'-24'-7'4317,"1"5"-3327,-12 2 449,8 0-719,-1-10-1,9-3-89,1-4 179,6 0-269,6-7-180,8-1-270,7-1 90,3 6-90,5 3 89,-2 5-89,4 2-90,7 2 90,2 10-90,-1 4 0,0 8 0,-12-2 0,2 7 90,-9-6-90,1 13 0,-5-10 0,-6 20 0,-1-12 90,-11 11-90,1-8 0,-6 4 90,-13 12-90,-16 17 90,9-13 0,-18 20 0,36-44 180,-8 12 180,14-17 359,5 1-179,-1 1-450,26-8 0,-1-5-1,21-6-89,-6-3-90,21-2-269,-9 0-1710,53-6 809,-44 7-2338,45-5 1350,-50 5-7673,34-6 9500,-39 3 0,31-2 1,-23 3-1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9:50.14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9 232 18506,'-6'-26'1889,"4"1"-1529,6-3-180,3 3 90,4 2-270,0 0 180,1 6-90,2-1 0,-2 5-90,4-1 90,2 1-90,3 6 0,5 7 0,-2 8 0,-3 5 0,-5 3 0,-5-1 0,-6 6 0,-2-1 0,-6 8 0,-4-4 0,-1 1 90,-2-4-90,0 0 269,3-3 451,-1 3-450,12 1-180,9-8-90,10-1 90,2-9 0,3-1-90,-10 0 0,11 3 90,-12-2-90,11 4 0,-8-1 0,4 2 0,-2 3 0,-4 0 0,-2 2 0,-4 2 0,-3 2 0,-3 1 0,-7 7 0,-5-6 0,-7 1 90,-5-6-90,-5-2 0,0-4 0,-1 0 0,-4-2 0,7-3-180,-7 4-540,6-3-1708,-1-1 2428,-3 3 0,39-24 0,10-4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9:51.60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351 41 11131,'7'-20'4047,"0"0"-3867,-30 25 0,9-4-90,-26 24 90,15-9-90,-3-1 0,-1 1 0,-2 1-90,0-2 90,-8 6 270,-3 2-91,5-1 361,12 1-450,30-3-90,7-5 90,15 1 180,4-3-181,-6-4 91,17 7-180,-17-9 450,16 6-360,-13-7 899,10 5 1,-9-6-721,3-5-179,-17-12-90,-2-9 90,-13-9 90,-1-1-90,-1-2 90,2 1-90,0 3 90,0 1-91,2 1 1,-1 2-180,-5 43 90,0-5-90,-2 34 0,1-18 90,3-8-90,-1 2 90,-4 24 0,4-18 0,-6 40-90,5-42 90,-1 27-90,2-32 90,2 14-360,-1-11-360,4 6-719,-2-2-2429,2-3 3778,1-2 0,-1-12 0,1-3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9:53.18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69 87 11760,'15'-14'-1439,"2"0"1799,-2 0 629,0 0 1440,0 0-540,-6-2-1709,-30 23-90,10-6 90,-24 24 0,21-9-1,0-1 1,0 4 0,2-1 270,-3 12-270,5-4 449,1 31 1,19-2-540,-1 0 270,36 12-180,-18-40 90,44 21-180,-39-33 179,31 6 1,-34-19-90,17-3 0,-20-3 450,19-12-540,-20 3 179,4-4-89,-12 0 90,-11 1-180,-9-9 0,-8 11 0,-15-1-90,-5 19 90,3-1-90,-1 7 90,6-3-90,2 3 180,-19 8-180,16-6 90,-11 7-180,13-3-1619,-1 4-3868,5 1 1080,15 4 4497,15-14 0,31-7 0,7-14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9:54.17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38 84 12030,'-19'-11'2968,"1"0"-2608,25-5-180,7 6-90,16-3 180,-2 9-180,3-1 90,-8 2 0,13-1-90,-9 2 0,4 0 0,-4 0-1,-1 2 1,0 1 180,-7 6 180,-5 7 0,-14 10-1,-5 3-269,-4 6 90,2-8-90,0 0 270,2-6-180,-2 8-90,2-4 0,-1 6 359,2 2-89,-2 10-270,2 0-90,1 4-90,3-18-180,1 5-630,3-13-809,4 18-989,-1-16 899,7 12-5757,-6-20 7466,9 5 0,-11-13 0,3 2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9:54.33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1 145 12390,'13'-21'540,"-2"8"-450,23-4-90,-5 11-180,5-2-270,6 3-180,8-1-629,3 0-360,9-2 1619,27-7 0,9-2 0,-36 6 0,0-1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9:55.19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355 28 9602,'-18'-23'2068,"-6"18"-1798,3 11 0,-4 13 90,9-5-90,-3 3 89,-2-1-89,-2 5 90,0-2 180,-7 10 89,-9 14-449,8-7 180,-6 15-90,23-27 360,1 18-361,12-8 91,13 14-180,3-11 180,29 17-180,-18-27 90,38 25-180,-35-33 179,25 12 181,-30-24 0,12 4 0,-10-11-90,1-1-1,-3-8-89,-5-4 0,-5-4 0,-8-7-180,-12-1-90,-7 1 90,-6 8 0,-6 5 0,-1 8 0,-1 0-90,-9 7 0,12 1-270,-14 8-90,16-3-3328,-17 14 1979,17-8-1439,-5 4-2429,7-6 5577,1-5 0,6-3 0,2-3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9:57.08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978 44 10681,'-7'-16'3238,"-5"7"-3058,-29 0 90,7 6-90,-6 2 0,6 0 89,-3-1-89,-4 2 0,-1-1 90,-19 1 180,-19-1-360,14 1 180,-13 0-180,36 0 89,5 1 1,-1-1 90,14 1 90,-7 1 0,3-2 0,-1 1-181,4 1 1,2 3 90,7 8 0,4 3 90,3 5-180,2 3 90,2-4-90,-2 10 89,5-10-89,-3 18 0,3-13-90,1 9 180,-2 2-90,2-7 90,-2 20-90,4-21-1,-3 20-89,2-19 180,-2 30-180,1-29 90,0 29-90,0-33 0,-1 31 0,1-30 0,0 17-90,0-12 180,0 2-180,1 9 0,-2-11 90,3 4-90,-1-2 90,1 1-90,-2 5 0,3-11 0,-3-1 90,3-2-90,-1 2 270,2-6 89,2 5 1,4-11-270,8 0 90,3-8-90,10-1 0,0-4-90,7-1-1169,51-2-1,-24 0-629,2-3 0,1-2-466,8-1-209,-10-3 1,-1-1-3748,15-3 6221,-28 3 0,2 0 0,-1 3 0,0-1 0,4 0 0,0-1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9:58.56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58 46 13199,'-30'1'-269,"2"0"359,43 6 89,-5-4 1,41 6 0,-15-7 0,6 1 0,4-2 0,4 0 0,5 0 179,-5-3 1,5-1 45,-2-1 0,-1 0-225,1 1 0,0-1 224,3-2 1,-7-1-135,-10 1 180,13-2 0,-23 3-181,-3-2-89,3 3 90,-5-2-90,1 3 0,-1 1-180,2 2 180,-3 4 0,-2 7-90,-6 6 0,-5 2 90,0 4 89,0 6-179,-3-5 270,12 36-180,-11-29 90,10 38-180,-10-38 0,1 13 90,-2-14-90,-1-2 0,-1-1 0,1-1 0,-2 1 89,5 21-89,-5-16 90,7 42-90,-8-37 90,2 42-180,-2-41 90,-1 26 0,-1-33 0,-1 16-90,0-13 90,0 0-90,-1 1 90,0-11-90,0 5 0,1-3 90,-1 0 0,-1-3 270,0 4-1,-5-7-179,-2-2 0,-7-6-180,-13-6 90,3-3-90,-8-1 0,7-1 90,-3 0 0,-41 2-90,26-1 0,-44 4 0,50-3 90,-33 7-270,38-7-540,-16 6 91,19-5-5308,-3 3 5937,1-4 0,-5-2 0,8-5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7:01.77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74 9691,'3'-27'360,"-1"2"900,2 4-811,3 37-179,0 0-90,1 28 0,-3-11 0,1-9 90,1 1-180,-1-1 90,2-2 359,4 18-359,-1-11 0,0 8-360,-2-12 180,-3-10 0,-19-32 0,-5-11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20:02.00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87 190 13649,'-7'-21'-180,"-1"-2"540,-3 0 180,-1-1 89,0 3 721,2 2 179,0 0-90,2-1 2069,-1 1-3238,27 28-90,-5-2 90,22 25-91,-10-13 91,-1 2-90,1 0 0,0 1 0,2 1 90,8 9 90,10 11-180,-8-8-1,12 17-89,-30-32 90,12 16-360,-17-19-179,3 6-991,-5-4-1978,-4 0 1080,-14 2-451,-5-5-2788,-13-4 2339,-3-19 3148,7-1 0,-6-17 0,8 2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20:02.35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316 95 11670,'9'-20'90,"-1"3"450,0-3 539,0 4 1710,-2-5-2339,-21 29-1,8-6 1,-19 24 0,13-9-90,-2 3 899,-16 27-899,11-17 269,-21 33-269,24-34-90,-7 11 0,8-12-90,2-2 89,-1 1-89,2-3 180,-3 7-180,4-9 90,-2 4-90,2-4 0,4-6 90,-2 5-91,3-5-10010,-2 2 6980,29-22-1197,-8 3 4048,22-20 0,1 1 0,4-3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20:02.68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 31 13739,'1'-3'3328,"-7"-1"-3598,71 0-89,-26 0-181,0 1-180,2 1-179,-2 0-360,-2 0-1440,10 1-629,-13-2 3328,11 2 0,-29 0 0,1 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20:02.90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107 0 9781,'-24'9'-90,"3"0"540,-2 0 360,5-1 1798,-2 0-2428,38 1 0,-6-6-180,32 1-90,-12-7-180,2 2-179,3-3-2430,36-2 1350,-25-1 1529,37-6 0,-31 2 0,12-3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20:03.70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224 52 9602,'1'-24'5396,"-2"-1"-5036,-25 25-180,9-2 180,-16 21-90,13-2-90,6-3 0,-3 4-1,3-1 1,1 1 0,-2 2 270,-4 14 90,0 15-270,4-6 359,14 30-539,6-39 270,17 30-270,-4-35 270,26 23-270,-17-29 90,24 13-91,-25-25 91,17 1 0,-12-9-90,9-4 90,-14-3-90,4-6 90,-14 4 0,7-6 0,-9 2-90,1-7 0,-11-4-90,-11 3 90,-16 1-90,-4 9 90,-6 7-90,1 3 0,4 3 89,2 1-89,-3 3 0,10-1 0,-8 2 90,9-2-90,-4 3 90,-5 4-90,3-3-449,0 3 449,9-4 0,54-15 0,15-3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20:04.21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62 18 12840,'-20'-6'787,"0"1"0,8 1 0,2 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20:04.53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232 0 11311,'-4'22'3058,"4"2"-2069,4-3-449,2 0-270,4-4 90,-5 1-270,-7 10-270,-2-7-90,-8 4-360,0-10-89,-5-2-541,-2 2-179,-3-3 90,-3 0-360,-1-2 1709,-10 1 0,1-1 0,-8 3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20:11.40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466 240 11490,'9'-18'0,"-1"0"630,0-4 90,-5-3-271,-3-4 91,-4 4-180,-3 2-90,-3 6 90,0 1-181,-6-2 1,0 6-90,-6 0 0,-3 9 0,-5 2 0,3 5 0,-11 3 0,14 2 90,-8 3-90,9 1 90,-2 0 180,-18 22-270,15-12 539,-27 40-359,33-32 450,-8 41-451,24-40 271,7 27-270,7-34 270,15 13-270,-7-19 629,28 7-359,-20-17-1,37-4-359,-34-8 270,24-13-180,-27 5 90,14-13-180,-18 9 269,20-14-179,-22 13-90,14-10-90,-16 11 0,1 1 0,-3 1 0,0 4-90,2-3-270,11 11 90,-6 5-539,6 6 179,-7 7-90,-6-4-179,3 4-990,-4-4-270,3 11 989,-7-9-1978,3 7-3598,-6-7 6656,1 1 0,-4-5 0,1-1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20:11.88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3 154 11221,'-2'-29'179,"1"1"181,13 11-270,15 18 90,-5 6 0,9 13 0,-15-4 0,-2-2 0,1 4 359,7 11-89,-9-10 270,7 12 4407,-12-14-4228,-27-21-89,12-1-91,-24-24-89,23 5-180,6 0-270,6-5 0,5 7 0,2 0-91,1 8 1,1-1 270,15-7-360,-2 6 90,4-2 0,1 10-90,-7 9 90,1 1-90,-2 6 0,-6-1 0,0 2 90,12 13-90,-10-9 0,13 15-90,-16-15-1259,12 14-540,-14-13 720,12 10-2339,-16-13-1350,7 6 181,-4-3 4677,1 1 0,10 3 0,0-2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20:12.58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457 621 13559,'10'-26'-180,"-1"1"360,-2-1 180,-2 5 0,1-2 449,-1 4 1,0-6-90,-2 1-361,-10 1 1,-4 7-180,-13 3 180,2 6-180,-13 0 179,11 3-269,-18 1 180,16 2-180,-18 2 90,17 2-90,-9 1 540,-21 16-540,27-9 180,-29 18-1,41-16-179,-7 10 180,16-9 90,-2 8-180,13-1 0,4-1 90,10-2-1,4-9-89,10-4-90,-4-5 90,5-2 0,-7-4 0,3-1 450,24-15-361,-18 7 271,37-26-360,-42 19 90,15-22-180,-27 21 90,3-19-180,-11 17 180,-8-45-90,-3 37 0,-12-45-90,6 45 0,-3-6 0,5 10-90,2 13 180,0-8-90,11 50 89,-4-16-89,10 42 90,-9-23-90,4 1 90,0 17 0,0-11 0,9 38-90,-8-36-449,12 31 89,-9-40-2069,11 24 1260,-10-29-2159,11 18 1439,-8-25-7286,26 9 9175,-14-13 0,38 2 0,-12-9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7:01.91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43 10681,'4'-24'-203,"4"5"1,25 32 0,9 14-1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20:06.64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219 204 10411,'0'-30'5577,"-1"3"-5307,-13 31-90,5-1 89,-12 28 1,10-10 0,-3 3 450,-11 28-450,9-17 359,-17 47-449,20-46 450,-12 40-270,16-48 89,-5 20 181,6-25 2248,2 3-2698,16-46-90,-4 7 90,11-36 0,-5 4-90,-4 8 180,10-44-180,-9 38 0,9-38 0,-11 45 0,6-20-1,-7 28 91,5-16-90,-4 18-90,3-6 0,-2 9 90,2 2-90,10 27 0,-8-3 0,8 22 0,-12-7 0,5 15 90,-3-6-90,12 38 0,-11-29 0,10 35 90,-12-37-90,9 37 0,-8-37-270,8 28 0,-8-36-1169,8 23-270,-8-26 630,6 18-1350,-9-25-5396,11 11 7825,-5-15 0,2 1 0,-8-9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20:06.82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39 176 12480,'-15'-13'540,"1"-3"-91,5-2-359,21-3 0,1 3 0,18 4 0,-4 5 0,3 1-180,3 2-90,4-2-1259,32 0 360,-24 1 1079,47-4 0,-41 3 0,20-2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20:07.16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52 51 10591,'-32'-20'2429,"17"36"-2160,11-4 271,14 29-270,0-16-90,-1-5 180,1 5 179,0-4-89,-1-3 809,2 0 270,3-3-1259,9-23 0,-6 3-90,6-17 0,-13 6 0,2 0 0,-1-1-90,2-1-180,10-12-540,-8 10 0,11-11-989,-14 18-629,6-3-811,-2 4-1438,4 3 4497,6 3 0,-12 4 0,0 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20:08.54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292 436 12300,'10'-40'2608,"0"4"-2158,-9 10-90,-3 2 0,-5 0-180,-4 4 0,-3 1 0,-3 7-91,-6 2 1,-8 10 0,7 4-90,-9 8 90,18-4 0,-6 4-90,2 4 90,5-2 90,-8 14-90,11-11 180,-7 17-180,9-16 270,-4 26-180,8-23 89,1 19 91,5-19 90,2 5 0,2-6 269,3-2-89,12-7-450,11-13 0,-3-4-90,4-8 90,-15 2-1,8-7 1,-6 3 0,11-10-90,-14 9 90,14-13-90,-17 15-90,10-9 90,-11 11-90,2-1 0,2 0 0,2 24 0,-4 0 90,0 15-90,-6 0 0,0-5 0,0 1 0,0 2 90,1-7 0,0 2-90,14-13 0,-3-12 0,8-7 0,-3-8 0,-7 4 0,3-4-90,17-29 90,-14 15-90,21-38 90,-28 37-90,8-24 90,-15 30-90,4-18 0,-6 17 0,-3-3 0,-6 7 90,-12 13 0,-12 7 0,-2 10 0,-2 3 0,5 3 0,3-3 0,0 4 0,4 2 0,4 2 0,9 13 0,7-1 90,3 2-90,5-2 0,-2-6 0,3 1 0,8 12 0,-3-5 0,20 29 90,-17-27-90,16 26 0,-21-32 0,15 22 0,-17-26 90,7 13-90,-7-16 90,-2 1 90,5 0 90,-1-2 0,3-5-91,3-4-179,7-12 90,-10-2-90,8-12 0,-15 6 90,5-5-90,-3 4 0,3-6 0,2-1 0,-2 2 0,-1-2 0,-4 9 0,1-2 0,1-1 0,-2 2-90,1-2 90,0 2 0,-6 6 0,-1 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20:10.21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316 409 10411,'8'-23'1889,"-2"0"-900,-3-1-449,-6-3-180,-3 5-90,-10 4-90,-9 12-90,-7 10 0,1 4-1,6 5 1,5-2 90,1 2-90,1 1 270,-7 7 270,-7 13-360,6-7 269,-3 14-269,16-13 90,5-1 90,4 4 89,6-11 91,0 5 0,5-6-181,3-3 1,9-9-270,5-8 0,1-6 0,-1-2-90,-4-2 90,0 0-90,-1-2 179,18-15-269,-14 13 180,18-15-90,-20 15-90,4-3 90,-5 4-90,5 13 0,-7 6 0,4 13 0,-10-3 0,1 5 90,-3-5-90,3 3 90,0-4-90,14-19 0,-8 1 0,7-17 0,-12 6 0,0-3 0,6-13 0,-4 5 0,13-38 0,-18 29-90,9-34 90,-15 38-90,4-28 0,-7 24 90,2-13-90,-5 19 0,-3 5 90,-11 33 90,6 2-90,-5 22 0,10 0 0,1-10 0,1 9 0,1 1 0,1-5 90,1 16-90,1-17 0,2 23 90,-1-26 90,1 16 540,0-21 359,0 7-179,4-10-810,14-21-1,-8 0-89,9-20 90,-10 14 0,0-2-90,8-4 0,-4 3-90,22-10 0,-17 12-89,13-5-1,-8 9 0,2 4 90,7 3-90,8 12 0,-15-2 180,8 11-180,-23-8 90,3 9 0,-14-1 90,-8 8-90,-6-6 90,-19 10 0,7-14 0,-5 3-90,5-7 90,35-37-90,-6 14 90,26-27-90,-7 20 1,18-10 89,-8 4-90,29-19 0,-25 14 45,1-2 0,0-2 45,0-2-90,27-28 90,-40 33-90,17-23 90,-25 27-90,12-18 0,-17 23 0,1-6 0,-4 6 90,-30 20 0,12 1 0,-24 19 0,19-5 0,1 2 0,-5 11 0,5-6 90,-5 18-90,10-15 90,2 28 0,5-26-90,15 36 90,-5-39-90,16 21 90,-11-27-90,15 6 0,-9-12 90,30-1-90,-13-11 0,20-6 0,-24-2 0,7-12 0,-20 7 0,21-21 0,-22 15-90,13-17 0,-18 13 90,-2 1-180,-2-1 90,-17 2 90,-11 7 90,-17 9-90,3 9 90,2 8-90,11 1 90,3 2-540,2 6-90,16 6-89,4-7-181,12 1-179,1-11-1530,15 2 630,-3-5-2428,24 2 269,-20-6 4048,9-2 0,7-1 0,4-1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20:17.21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767 27 11131,'21'-9'1259,"-2"0"90,0 1-1169,-48 8 0,12 0 0,-42 6 0,23 1 0,-5-3 0,0 3-1,-3-2 361,-37 5-360,31-3 270,-47 6-360,62-7 0,-20 1 90,27-2-1,-3 0 1,5-1 0,0 2-90,4-1 90,1 4 0,7 4 90,2 4-90,5 7 180,-1-2-181,2 9-89,3-9 90,-2 8 0,4-6 180,-4 13-180,4-6 450,-6 43-451,4-32 181,-4 39-180,4-41 270,0 20-270,2-24 449,6 36-449,-3-37 270,9 27-270,-3-33 0,9 4-90,-2-9-180,16 1-270,-6-12-2428,52 12 899,-25-14 90,8-2 0,3-2-1170,15-1 2592,9-5 1,7-1-1,-21 0 1,2 0 0,-3-2-1,-1 1 1,0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20:13.28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231 171 11850,'-40'8'2609,"2"-2"-1800,9-3 1,3-5-181,3-8-269,3-6 180,6 1 90,-5-5-91,8 4 181,0-6-630,13-6 180,4 12-180,15-8 0,-5 17 0,12-1-1,-3 5 1,9 4-90,-8 3 0,0 4 90,-9 0-90,-1 3 0,0 0 90,-1 3 90,4 16 0,-14 22-180,1-7 180,-26 21-90,2-36 90,-29 27-90,23-29 0,-26 22 0,30-30 180,-11 10 89,16-15 181,-5 6 539,10-7-719,16 2-270,15-6 0,13-3 0,9-5 90,-5-1-180,6 0-180,28 0-90,-18-1-675,4 0 1,0-1-45,0 0-406,-5-1 1,-2 0-674,-7 0-7377,32-9 9445,-40 4 0,27-11 0,-23 5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20:13.61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19 14369,'7'-18'2338,"16"28"-2068,-12-4 0,12 27 0,-13-9 0,0 2 0,1 3-90,0 1-1,2 2 451,9 39-540,-5-27-45,-1 11 0,0 0-225,-2-8-809,11 44 269,-17-51-1169,6 28 360,-10-33-3148,2 20 2428,-10-20 2249,0-3 0,-16 3 0,-1-9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20:13.95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1 209 10861,'19'-27'180,"1"4"90,-3 9-91,6 1 1,3 1 0,3-1 0,3 0 90,2 2-90,1-1 539,30-5-449,-25 8 270,31-8-360,-43 12 539,23-6-539,-22 6 180,9-2 90,-11 11-270,-6 5 0,-3 4 180,-6 4-181,-3 7 181,3 4-270,-3 1 180,2 10-90,-3-15 0,1 17-90,-1-17-180,1 14-180,-4-15-2069,5 18 1,-6-14 2338,2 8 0,-4-20 0,-1-6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20:14.10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7 243 9961,'-3'-38'270,"2"4"360,-2 3-360,4-1 179,-2 9 1,4-9-630,0 11-1619,6-2 1799,9 14 0,6 16 0,7 13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7:02.31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133 274 8522,'11'17'-270,"0"-3"540,-3 2 360,0 2 179,-4 4 451,-5 3 269,-8-3 180,-6-6-1349,-15-20-91,9-4 91,-6-13-180,15 5 90,1-2-90,0-1 90,1-3-180,0 1 90,3-2 89,0 0-179,4-10 0,3 7-90,4-7 90,5 12 0,3-2-90,11-6 0,-3 8 90,23-12-180,-19 20 90,20-3 0,-16 18 0,1 2 0,-6 8 0,1 18 0,-10-8-270,10 30 0,-14-24-89,3 9-1,-4-11-180,-1-2 0,0 0-1258,8 14 1258,-6-14-5037,20 20 5577,-6-28 0,9 2 0,-3-14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20:15.64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149 591 9602,'-3'21'2158,"-1"0"-898,-3-1 1168,-1-2 271,-6-4-2070,-7-22-359,3-3 270,-1-14-360,4-2 269,6 9-269,-3-12 90,5 10 0,0-12 0,3 5-180,5-7 90,-1 8-90,9-5 0,-3 12-90,9-10 90,-6 15-90,9-9 90,-6 13-90,9-5 0,1 8 0,6 0 0,4 10 0,-7 1 0,0 5 0,-9 0 0,0 1-90,0 3 90,11 15 0,1 15 0,-2 1 0,-7-3 0,-10-12 0,-6-9 179,1 4 901,-3 2-990,-13-41-90,10 9 90,-5-37-90,12 19 0,6 0 0,2 0 0,1 5 0,11-10 0,-9 13-90,12-9-90,-9 10 90,7-3-90,-5 9 90,6 5 0,-5 10 90,3 7 0,-6 3-90,-5 1 90,-2-3 0,1 10 0,0-7-90,8 21 90,-7-15 0,1 5 90,-3-7-90,-4-6 90,4 2-90,0-3 0,8-7 0,4-5 0,10-8 0,-6-4 0,3-3 0,-6-1 0,1-1 0,26-23-90,-21 14 90,30-27-90,-39 28 90,15-15-90,-22 18-90,8-16 90,-16 16 1,-10-6 89,-18 16-90,-11 11 90,1 7 0,6 5 90,7 0-90,2 0 0,-6 11 89,6-5 1,-4 15 0,15-2 0,10 16-90,7-13 90,20 10 0,-9-26 0,37 13-90,-26-21 90,37 6-90,-35-16 0,42-8 90,-37-2-90,38-15 0,-45 7-90,38-31 90,-40 21 0,28-33 0,-39 29-90,12-35 90,-18 30-90,1-31 90,-12 39-90,-6-28 90,-1 24-90,-3-13 0,-3 19 90,-3 8 0,-8 25 90,9 10-90,-1 13 0,14-1 0,5-3 0,1 2 0,11 13 0,-4-7 0,7 8 0,-5-13 0,0-1 0,1-1-90,-2-2 90,0-1 0,-2-2 0,9 13-90,-10-14 90,8 14-90,-11-18 1,0 2-1,0 0 0,-17 1 180,-2-6-90,-18-1 90,0-10-1,-6-3-89,-5-4 0,7 1 90,0-3 0,8 2-90,-9-4 0,5 2 90,-5-4-90,2 2-449,10 2-811,-11-5-1798,14 2-3238,0-6 6296,13-9 0,17-5 0,10-8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20:15.86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28 13829,'30'9'3688,"0"-2"-3688,-5-5 0,-48-23 0,-11-4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20:18.63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99 112 12480,'-21'-9'-1979,"-3"-1"1979,7-2 270,-3-1 1169,4-1-1259,24-5-90,8 7-90,17 0 90,1 11 0,-6 0 0,2 2-90,3-2 90,3 1 180,30 1-181,-23-3 361,45 3-360,-46-3 180,8 1 0,-14 1 90,-12-2-91,8 2 1,-6-3-90,5 3-90,-7 1 180,-7 9 0,-6 7 0,-10 11 0,-1 0 89,-3 6-89,3-1-90,-1-5 0,1 1 270,0-6-270,1 13 89,1-8-89,-1 11 0,2-12 180,1 22-180,-1-13 270,7 50-360,-4-39 180,4 41-181,-4-45 91,2 38-90,-3-40 90,0 30-90,-3-42 0,0 8 0,-2-6 180,3 3-180,-3 0 90,3-2 180,-3-7 539,1-2-89,-1 1-720,-16-10-1,-2-5-89,-15-10 0,-1 0 90,3 1-180,-2 3-179,4-1-181,-3 3-1439,-19-2 360,9 3-2339,-35-6 2249,30 1 1619,-51-11 0,34 4 0,-30-5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1:15.41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6:52.49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140 99 10591,'-1'-22'3328,"-1"3"-2249,-9-14 271,3 8-1170,32 30 89,-6 2-179,32 27 90,-14-1 0,4 5 0,0 4 0,-4 2 0,0 2-90,10 12 90,-1 7 0,-4-1-90,-12-9-1,-6-9 1,-3-1 0,-11-7 90,0 12 0,-11-20 90,-4-2-180,-14-40-90,9-6 0,-7-34 90,12 6-90,3-8 90,2-1 0,1-1 0,3-16 45,-2 7 0,1 2-135,2 11 180,-3-21-91,-1 41 91,-2-8-180,-23 39 0,6 0 90,-21 24 0,-11 14-90,6-4 45,-6 0 0,-2 1-45,-1-1 90,5-4 0,1-3 90,10-9 270,-13 4-270,23-27-90,19-14 0,14-11-1,47-24 1,-7 20-270,10 1 1,3 3-361,4 4-225,-5 8 1,0 4-226,-9 11-1708,24 13 989,-38 5-5487,10 35 7196,-33-13 0,-11 38 0,-18-16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6:52.67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37 126 12840,'-10'19'1349,"0"-2"1529,-6-7-2608,59-29-90,-17 9-90,51-23-180,-24 13-180,1 1-270,1 0-179,-3 3-1350,15-2-2608,-12 7 4677,4 5 0,-36 7 0,-15 6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6:52.84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76 141 11131,'-18'17'989,"0"0"-449,-5-7 3058,7 0-3328,43-20-91,-1 2-268,43-17-3573,-10 7 3032,5 0-269,3 2-2074,28-5 544,-29 9 1,1 1 2428,-13 2 0,0 1 0,21-4 0,-1 0 0,20-2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15.53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34 79 10051,'-11'-20'3238,"3"-2"-3238,1 4 0,4 6 0,-2 5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42.56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249 171 14729,'26'-9'1259,"-5"1"-989,-6-9 0,-4 4 269,-1-4-359,1-8 360,-5 6-450,-8-13 90,-8 18-90,-20-1 0,2 14-90,-13 7 90,6 8 89,-30 32-89,25-10 0,4 6 0,5 2-90,13-2-180,5 33 0,23-41-179,13 8 89,5-15-90,8-3 0,4-2 0,5-7-359,24-4 449,-11-11 45,-5-7 0,1-3 135,13-10 45,2-9 0,0-4 135,-1-2 45,-12 1 0,-4 0-45,-12 5 270,15-22-180,-35 27 90,3-15-180,-32 18 90,-1 5-91,-16 2 91,1 12-90,-6 6 0,4 2 0,3 6 90,2 7-90,7-1 270,-9 30-270,16-21 180,1 40-180,9-37 89,8 22 1,-3-29 180,4 1 0,3-8-90,8-8-180,12-10 0,-1-6 0,9-10 0,-9-1 0,3 0 0,14-11-1,-13 10-89,26-14 0,-33 20 0,10-6 0,-16 15 0,0 11 0,0 3 0,13 34 90,-17-17-90,26 40 0,-27-37 90,18 20-90,-22-29 90,16 7-90,-6-20 0,14-12-90,-5-13 90,15-26 0,-16 13-90,19-20 0,-26 24 1,11-8-1,-14 20 0,4 16 0,-10 7-270,3 27 0,-9-12-719,8 19 359,-7-19-1709,8 14 810,-6-17-90,2-2 1170,4-25 89,-6-6 180,2-21 270,20-39 270,-13 24 0,3 3 0,1 2-90,-3 8 89,12-10 91,-17 26 0,11 5-180,-6 19 270,11 28-270,-13-2-1,9 31-89,-18-27-270,9 25-179,-11-27-1440,9 28-2249,-12-32 4048,3 14 0,-8-31 0,-2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48.2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110 126 11221,'-31'-10'1169,"3"2"-360,1 2 181,4-1-810,55 4-90,-15-1 0,48 3 90,-27 0-90,-1 0-1,0-2 1,-3 2 0,-2-1 360,16-1 90,-7-2-270,4-2-90,-19-7-180,-30-9 90,-3 4-90,-27 11 89,17 20-89,-7 11 90,13 14-90,4-10 90,1 22-90,5-14-1079,10 37 359,-3-32-1618,14 29 988,-10-41-3057,15 9 4407,-10-20 0,9-2 0,-7-7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4:46.23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109 160 10771,'-23'11'899,"0"-1"271,2-1 449,-2-1 1979,5 1-3239,52-14 1,-10 1-90,48-14 0,-27 3-90,2-1-90,1-1-1439,38-16 359,-36 13-2428,-1 0 0,-3-1 3418,-17 6 0,6-2 0,-28 11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7:03.05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335 708 10141,'15'-20'-90,"-2"2"180,-2 2 180,-3-3 0,-2-4 90,-3-2-180,-6-6-90,-3 5 89,-5 0-179,-3 7 90,-5 4-90,0 6 90,-10 4-90,-3 7 90,0 5 0,-2 4-90,9 2 90,1 5-90,0 1 90,2 5-90,2 1 180,-10 29-180,14-18 450,-9 39-270,21-36 359,2 7-269,10-15 270,1-16 90,11 2-361,6-13-89,0-4 270,30-24-360,-23 4 90,19-16-180,-23 8 180,-2 1-180,-1-4 90,-4 3 0,-1-2 90,6-11-180,-8 14 0,8-18 0,-19 66 0,3-20 0,-7 44 0,0-23 90,1 1-90,2-1 0,0-1 179,9 12-89,-3-8-90,10 3 90,-2-19-90,9-16 0,-4-7 0,5-11 90,-9-2-90,25-42 0,-18 18 0,-2 0 0,-2-2 90,-5-3-1696,-4 0 0,-3 0 1606,-4 0-398,-6-3 0,-2 3 488,-5 12-90,-11-27 0,7 46 90,-10-3 0,-8 43 2908,10-6-2908,-3 29 0,20 1 0,5-6 0,2 12 1460,1-11-1371,17 39-89,-11-27-90,17 41-180,-18-49-269,5 9-181,-9-17-179,1 1-181,-1-2-629,-5-1 180,1-2-1709,-7-1 3148,-4 15 0,1-12 0,-4 11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48.5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1 296 11670,'21'-13'450,"-3"-1"90,0 4-270,1-6-90,-2 4 89,3-3-89,-6 4 90,3-1-90,-3-1 180,7-8 269,4-12-449,-4-1 0,-3-4-90,-12 10 180,-8 3-180,-23 24 0,6 3 0,-14 23 90,10 14-90,8-9 0,-7 16 0,11-14 0,0 1-90,2-1-270,3 13-180,2-14-989,6 21 90,1-28-1260,5 8-809,2-13 3418,5-6 0,-6-3 0,1-7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48.67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83 11670,'27'-14'1709,"-3"1"-359,-6 3 539,0 0-900,-1 0-1349,2-1-1169,-2 2-2699,1 3-269,-4 16 4497,-5 9 0,-5 30 0,-7 9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48.83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602 1 12480,'-4'21'1889,"-2"3"-900,2-5-1079,-5 2-270,-10-8-179,-6-1-91,-10-3-719,-6-2 90,-7 0-540,-10-2-830,-5-1 2629,-9-2 0,23-2 0,-4-1 0,-5 1 0,1-1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49.93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532 98 9691,'12'-18'2519,"-3"8"-2249,26-7-90,-8 12 90,2-4-1,3 3-89,1-3 90,1 2 90,10-1 90,3 2-90,-6 3 89,-6 11-269,-25 11 0,-10 5 0,-12 5 270,-26 24-360,13-18 180,-24 32-181,27-36 181,-11 25-90,21-30-90,19 32 90,14-36 0,46 22-90,-17-25 0,4 4 0,1 0-90,0 4-1651,-6 2 0,-4 2 1741,-11 5-498,5 52 588,-30-38-46,-13 12 1,-6 0-45,-11-3 0,-3-4 0,-2-2 0,-6-2-94,-21 20 4,18-30-225,-3-5 0,-1-2-314,-11 2-1142,-2-4 0,-2-2 781,-10-1-605,-12-5 1,-4-2-565,-8-4 1869,-5-7 1,-3-7 0,37-11 0,0-3 0,-21-4 0,-1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36.53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 66 11131,'-2'29'3328,"18"-13"-2879,38 3 1,45-16-1501,-35-2 0,5-1 1276,20-1 0,6-1-865,-18 1 1,3-1 0,2-1 729,3 0 0,2 0 0,9 0 35,-13 1 1,5-1 0,6 0 0,3 1 0,4-1-36,-9 1 0,6 0 0,3 0 0,2 1 0,0-1 0,-2 0 0,-4 0-276,1 1 0,-4-1 1,-2 1-1,2-1 1,4 1-1,7 0 96,-22 1 0,7 0 0,4-1 0,4 1 0,2 1 0,0-1 0,-2 0 1,-2 0-1,-5 1 0,-6-1 0,-8 0-296,19 1 0,-13-1 0,-4 1 0,3-1 0,10 1 48,-2 0 1,10 1 0,6-1-1,2 1 1,-1 0 0,-3 0 0,-8-1-1,-11 0-22,9-1 0,-13 0 1,-1 0-1,7 0-150,-4-1 0,6 0 1,4 0-1,-1 0 1,-4-1-1,-9 0-186,18-1 0,-9-1 0,3 0 696,-11-1 0,4 0 0,-1 0 0,0-1 0,-3-1 0,-1 1 0,0-1 0,1 0 0,5-1 0,0 1 0,0-1 0,0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46.61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359 1 10231,'-33'6'90,"2"-1"-5660,4 0 5570,1-2 180,2 1 1408,-7 0-1138,9 0 859,-11 0-769,10-1 270,-5-1-1,0 1 3932,1 0-1682,2-1-2610,70-2-89,18-1-1921,8-2 0,9 0 1741,7-1 0,5 1-817,-16 0 1,3 0 0,3 0 726,11 1 0,2 0 0,4 0-366,-18 0 0,0 0 1,7 0-1,11 1 348,-25 1 0,9 1 0,6-1 0,5 1 0,2 0 0,2 0 0,0 0 0,-3 0 0,-4 0 0,-6 0-186,7 0 1,-7-1 0,-3 1 0,-1 0 0,4 0-1,6 1 1,11 0 152,-22 0 0,7 0 1,5 1-1,6 0 1,4 0-1,3 1 0,2-1 1,1 1-1,1 0 1,-2 0-1,-1 0 0,-2 0 1,-5-1-1,-4 1 1,-5 0-1,-7-1-17,18 1 1,-8 0-1,-7 0 1,-4 0-1,1 0 1,1 0-1,7 1 1,8 0-4,-14 0 0,7-1 0,5 2 1,3-1-1,4 1 0,1 0 1,1 0-1,0-1 0,-1 1 1,-2 0-1,-5 0 0,-3-1 0,-6 1 1,-7-2 5,18 2 1,-10 0 0,-6-1-1,-2 1 1,0-1 0,6 1 0,9 0-4,-14-1 0,7 1 1,5 0-1,3 0 1,3 0-1,1 1 1,-1-1-1,-1 0 1,-3 1-1,-3-1 1,-6-1-1,-7 0-23,21 2 0,-9-1 0,-6 0 0,-1 0 0,4 0 0,8 0 19,-14-1 0,7 1 0,4 0 0,4 0 0,0 0 0,0 0 0,-3 0 0,-5-1 0,-6 0 0,-9 0 136,28 1 0,-13-1 1,-4-1-1,10 1-109,-4-1 0,8-1 0,4 1 0,-2 0 0,-6-1 0,-12 0 147,4 0 0,-11-1 0,3 0-170,5-1 1,6 0-1,-4 0 1,-15 0-23,-17-1 0,-6-1-360,25-1 0,-5-1-269,-15-1-991,17-2 33,-51-4 148,-30-1 2064,-6-2-4583,-59-2 360,15 5 3722,-30-2 1,40 5-1,-2 0 1,-3 0 0,0 0-1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52.78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186 146 11041,'-15'12'-90,"1"1"180,0 1 0,5 5 90,3 0-1,3 5 181,-1-2 720,-1 0 988,-1-3-269,-5-1-1349,-10-21-90,4 0 0,-5-18-90,11 4 89,2 0 181,0-3-270,3-9-90,2 6 0,7-7-90,1 8 90,9-1-90,2 1-1,6 1 1,3 2 0,1 1 0,2 3-90,-1 3 180,22 0-90,-7 12-90,3 0 0,-14 12 90,-7 25 0,-11-7-90,-2 42 90,-15-26-90,-16 45 90,0-32-90,-11 9 0,-3 1 90,-4 1-90,-5 4 0,1-3 0,12-23 180,-21 33 0,38-53 539,-7 12-449,23-18 90,21 1-180,16-12 0,44-7 0,13-5-225,-34 0 0,3-1-896,28-1 1,14-2 0,-10 1 535,-14-1 1,0 0-946,-8-2 1,11-1 0,-2 0 0,-10 0 494,-1-1 1,-3-1-1755,5-2 1,6-2-1,-17 0 2581,-5-8 0,6-15 1,-32 8-1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03.50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578 157 11131,'-29'-4'-1889,"2"1"1619,-2-2 180,0 1 180,4 0-90,-9 1 180,9 0-90,-15 2 180,14-1 89,-15 1 91,10 0 90,-7 2-90,4-2 89,0 3-89,4-1-90,0 1 0,1 2 359,5 0 361,2 4-811,42 2 91,5-3-90,50-3-1442,15-5 1441,-38-1 1,6-1-180,36-2 0,4 0 45,-25 0 0,0 0-45,22-1 0,2-1 90,-13 0 0,-6 0-90,-23 2 0,1 0 224,30-3 1,0 0 0,-33 1 0,-4 1-135,49-5 539,-10-2-629,-50 6 90,7-1 0,-13 2 0,-11 2 1442,7-2-1532,-5 2 0,4-2-180,-5 2-8995,-1-3 4408,4 10 4677,4 0 0,21 11 0,10 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06.84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11 11940,'10'-6'0,"-1"2"0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00.84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21 11580,'28'-8'1619,"-5"1"-449,0 1-451,-4 14-359,-7 9-90,-6 9 90,-10 7-90,-2-2 0,1 2-91,-1 4 91,-3 37-630,5-24-1034,-1 4 0,0 0-45,1-6-1709,-5 30 3148,3-48 0,-6 10 0,2-17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7:11.10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376 83 10321,'10'-14'4587,"-6"33"-4137,-5-10 0,-7 30 449,0-18 810,0 1 900,-2-4-2249,-15-16 0,6-7-91,-9-17 1,12 2-90,3-1-90,3-1 90,3 0-90,6-3-90,5 5 0,7 0 0,6 7 0,8 6 0,2 5 0,5 10 0,-6-1 0,-1 7 0,-9-4-90,0 3 90,-4 1 0,7 10 0,-1 14 0,-2-5 0,-6 29 0,-10-30 0,-9 33 0,-3-27 0,-17 29 0,4-26 90,-35 38-90,23-40 90,-4 0 0,-1-2 0,4-11 180,-27 17-90,37-30 359,-10 6-179,10-11 360,0 2-361,-2-12-359,38-17 90,-8 5-90,32-12 90,0 16-90,-7 3 0,22-1 0,-6 8-449,12 3 89,-9 4-1349,18 9 899,-29-5-1079,24 11 900,-34-12-4228,19 14 1259,-21-10 3958,10 6 0,-21-12 0,-2-5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01.01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0 168 12750,'9'-31'1889,"-2"2"-1440,1 7 541,-2 4-630,4-3-1,-1 7-538,16-6-271,-3 14-270,13-1-359,1 11-450,4 1-1799,31 12 3328,6 9 0,-28-8 0,0 2 0,-1 3 0,-1-1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01.31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0 219 11580,'26'-15'270,"-2"0"-90,-1 3 0,-2-2 90,3-2-90,-1 1 90,-3 0-90,2 1 89,-6 0 1,-1 1 180,-1-4-270,-18-4 0,-5 3 0,-21 4-90,-3 9 89,-9 12-89,15-1 0,-3 10 0,18-3 0,0 5 0,3 0 0,2 14 0,2-5 90,5 24-360,3-18-180,3 11-269,0-14-361,0-1-359,0-3 0,1-1-450,-1-4 1799,-1-1 0,6 1 0,1 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01.64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1 362 11221,'21'-15'1079,"1"2"-719,-2-2 0,2 4-1,1-4 1,4 0-90,5-1 629,42-15-719,-24 9 45,0 2 0,0 1-45,-1-1 180,26-10-180,-36 13 90,16-9-91,-28 13 181,10-13-360,-57 8 0,4 5 0,-33 6 0,15 15 0,12-1 0,0 1 0,3 3 0,0 0 0,4 1 0,-1 2 90,5 0-90,0 11-90,10 2-180,2 3-2248,26 22 989,-9-24 179,14 15-628,-15-24-451,-2-2 2429,-1-4 0,0-1 0,0-1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01.89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76 12120,'16'-24'900,"-1"1"-451,-2 7-89,7 4-180,9 14 0,4 7 0,11 19 0,-4 5 90,10 17-46,-14-6 1,0 3-45,20 29 0,-16-14 0,-4 0 0,-1 8 0,-16-9 0,-7 7-135,-17 0 0,-7-1-1081,4-2 1,-4-1 855,-9 2 0,-5-5-540,-11 2-2102,-22 7 1472,12-23-539,-19 7-539,21-28 2428,-1-6 0,-8 2 0,-4-1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02.39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728 279 11580,'20'-40'450,"-2"4"-270,-7 5-5660,-5 3 5929,-2 5 1140,-11-10-1409,-2 10 0,-10-5 1129,-20 8-1129,4 9 270,-53 6-360,39 9 180,-43 18-181,52-2 181,-23 37-90,39-8-90,0 12-90,26-12 90,9-12 3392,4 0-3482,5 1 90,1-1-90,9 12 0,-8-12 90,6 20-90,-19-23 90,-25 46 0,-15-26-1696,-21 9 0,-7 0 1696,-5-3-313,-1-3 0,4-3 403,22-18-61,-10 14 151,35-26 0,8-1 0,8 1 269,24 20-269,2-7 45,11 9 0,4 4-135,8 14 0,-7-4 0,-3 1 2583,-6 11-2583,-14-11 0,-5 2 0,-5 17-150,-6-12 0,-1 12 0,0-8-85,-2-10 0,-1 0-455,2 21 1,0 10-1,0-11-30,-1-20 1,2-1-991,4 15 1,3 9 0,-1-10 380,-3-21 1,2-1 1148,11 40 0,3-4 0,7-16 0,10 17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04.03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14 1 15448,'12'10'900,"-3"-2"-810,-7 26-90,-2-9 90,0 3 0,0 2-1,0 1-89,0 2 180,1 13-360,0 17-269,2-14-2699,-5 28 1888,-1-48 1260,-14 22 0,10-38 0,-6 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04.20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30 233 12030,'-6'-43'1619,"0"6"-1169,0 6 90,2 5-91,1 5 181,0 2-720,2-2-1529,1 2-1799,5 3 1709,10 22-180,-3 3 1889,6 17 0,-2 9 0,3 5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04.49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123 92 11400,'9'-25'1799,"-3"3"-989,0-4 1349,-1 7-1889,3 38 629,8 53-539,-2 7-1966,-3-24 0,1-2 1876,5 12-90,1 0 89,0 2-89,-1-2-90,0 3 90,-3-4 0,0 2-90,-4-6-315,-6-8 0,-1 0-225,-2 8-180,-3-6 1,-2-2-180,-7-9-181,-5 8-269,-4-18-180,-1-9 90,-7-2 2852,-3-9-3932,-4-5 2429,-3-5 0,-27-10 0,-7-4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04.6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0 341 11760,'16'-12'450,"3"-1"-360,5-1 0,8 0 0,5-2 0,6 0-180,2 0-180,9-2-90,1 1-2069,27-8 1,6-3 2428,-39 12 0,1-1 0,14-5 0,8-3 0,-7 1 0,-10 0 0,-1 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04.82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768 68 11041,'12'-21'1439,"-5"3"-270,0 0-449,-24 8-360,-22 19 89,-20 18-1079,-19 27 855,39-22 0,1 2-45,-3 4 0,1 2 44,0 1 1,0 6 135,-5 11 0,-2 8 0,4-3-180,3-5 0,2 5 22,6 0 0,-3 12 1,3-1-1,8-11-202,7-8 0,8 0-540,9 29 0,10 11 1,5-13-91,6-30 1,7-4-391,13 16 1,8 5-1,0-10-239,-6-20 0,3-6 1259,34 18 0,4-4 0,-25-22 0,0-3 0,17 5 0,1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7:11.70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733 126 11490,'-18'-14'-629,"1"-1"629,0 4 0,-7-8 90,7 9 0,-7-6 180,6 7-181,-8-2 1,5 3 270,-7-1-90,-1 6-90,-4 2 180,-11 6-90,8 3 179,-10 14-179,18-4 0,-12 12 0,11-3 90,-3 8-1,1 5-89,0 9-361,2 4 271,2 4-1457,7-1 1,0 2 1456,-3 16-448,8 8 1,6 1 537,9-9-247,13-10 0,6-1 247,18 4 45,15-11 0,6-3-135,10 0-791,-3-13 1,1-6 790,-6-13 660,-3-9 1,-1-3-751,0-5 573,-4-6 1,-2-4-574,-3-8 135,-3-10 0,-1-3-135,0-9 44,-1-16 1,-5-5-45,-11-3 0,-5-1 0,-4-2-90,-11 0 45,-5 8 0,-2 0-45,-6-12-135,-7-4 0,-2-1-224,-5-1-226,-3 5 0,-4 3-224,-4 10-1170,-11 10 0,-5 5 360,-7 6-990,-37-5-1222,35 32 3831,4 7 0,-28 6 0,-3 5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06.05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15 1052 11131,'-14'12'4407,"26"-29"-4137,-3 8-90,24-28 90,-11 15-90,1-6 0,1-1-1,4-8 1,0-2-90,3-6 270,10-22-225,-18 21 0,-1-2-45,15-31 0,-18 22 0,-3 4-90,-6 4 90,2-48-90,-10 50 0,-1-33 0,-5 47-90,-9-24 90,-1 25-90,-2-6-90,-3 20 180,-5 31 0,5 4 0,-5 28 0,14 5 0,1 13 0,2 25 0,3 6-537,1-35 1,0 2 566,1 22 0,0 10 0,0-10-30,2-18 0,-1-2 30,0 9 0,0 5 0,0-6-30,0-7 0,-1 0 60,1 10 0,0 6 0,0-9-60,0-18 0,1-2 45,1 33 0,2-6 45,0-17-45,2-9 0,1-2-45,-1-6-810,5 36-359,-8-48-540,-2 9-2339,-10-22 3502,-19-18-1433,5-6 1979,-12-13 0,3-14 0,-4-6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06.2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0 336 11580,'23'-33'1260,"-1"2"-990,2 4-1,3 1 1,6 1 0,10-3-180,6 2-90,21-4-270,6 3-360,-19 11 1,5 1-4240,13 1 0,1 3 4869,-16 1 0,0 1 0,16 4 0,-2 2 0,15 4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08.33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278 337 10051,'18'-20'-360,"-4"5"360,1-8 270,-6 10-90,4-13 180,-6 11 0,3-13 0,-8 6 89,2-7-179,-5 2 0,-2 1 0,-4 2-90,-4 1 0,-5 4-90,-5 3 0,-5 7 0,-6 8-90,4 4 89,-2 6 1,9 0-90,0 2 180,-10 11-180,9-5 180,-15 21-180,19-13 270,-9 31-180,18-26 90,0 27 0,10-30 449,6 14-359,2-12 360,3-2-360,4-3 899,11-17-989,7-8 270,17-17-1,-14-4-179,18-20-90,-25 16 180,22-22-270,-26 21 270,20-22-360,-25 27 180,16-18-90,-18 29-90,9 12-90,-10 9 90,2 17-180,-6-3-450,11 18 180,-6-7-899,22 27 540,-17-25-2879,28 30 2338,-27-34 1350,15 15 0,-25-27 0,1 3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08.69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58 11400,'6'-16'540,"3"-3"-360,1 4-90,12 7 0,8 17 0,3 5-90,3 13 90,-9-1 0,0 2 0,-1 2 0,4 16 449,0 22-179,-10-19-90,-10 19 0,-16-47 809,-11 9-449,-4-15 0,-8-4-361,-2-16 1,5-5-90,4-9 360,7-8-360,8-5-90,1-1 0,8 3-90,3 8-90,3 3-540,9-7 90,-2 8-989,17-9 540,-8 16-3778,15-7 4767,-8 11 0,3-3 0,-6 4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08.99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43 10411,'26'13'-630,"-4"-1"630,-8 3 0,-2 0 90,2 4 0,0 3 0,3 1 90,-3 3 270,9 25-270,-10-19 989,8 38-359,-16-38-1,0 14 1530,-8-21-2069,-11-40-90,10 4 89,-7-34-179,16 15 90,1-1 0,4 0-180,0-1-180,9-9-179,-1 9-901,17-17 361,-9 24-3059,31-19 2339,-28 25 1619,16-6 0,-18 17 0,2 2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09.43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244 132 10681,'13'-19'719,"-1"3"-179,-2-1 180,2 0-91,-1 0 91,0-2-90,-2 0-540,-33 16-90,9-2 90,-30 18-1,19-4-89,1 1 90,2-1 0,-10 5 0,3 0-90,-3 4 0,8 0 90,14-3-90,0 14 0,7-8 90,-1 12 0,2-5 90,2 4-90,-2 3 90,2 1 0,-1 4 0,1 1 180,1 40-271,0-28 1,1-2 0,0-1 0,1-4 90,11 46-180,-6-48-1169,25 48 359,-15-58-1978,27 21 1529,-21-38 1259,19 0 0,7-24 0,13-3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09.64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45 11221,'8'-14'1799,"2"-2"-810,-2 1-719,1 27-90,0 4-90,-3 18 90,1-4-90,-3-10-1,3 4 1,-1-2-90,1 2-1349,5 16-3598,-9-2 4947,-3 3 0,-17-18 0,-9-15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09.78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1 170 11041,'3'-34'1799,"1"-6"-1440,-1 10-628,2-3-2250,2 12 2519,9 9 0,5 15 0,7 9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10.21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280 151 10861,'13'-25'719,"-1"2"-539,-2 5 180,0 0 0,2-1-90,0 2 0,5-2-91,2 7-89,13 14 0,-7 6 90,9 13-90,-12 4 0,2 5 0,-2 7 90,8 23 0,4 32-90,-18-44 0,-1 1-45,1 8 0,-1-4 45,1 13-90,-4-13 90,-5-23 0,-1-2 269,0 6 91,0-10 90,1 10 0,-1-10-91,-2 2 1,-1-2-270,-8-4 0,-5-2 0,-14 1 179,-32 8-269,5-5 45,-7 1 0,-2 1-45,-15 5-540,1 1 1,1-1-451,4-2-2235,15-3 0,5-2 1696,15-7 1439,0 2 0,23-12 0,5-3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11.96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46 6 11580,'-22'2'1889,"-2"1"-2069,56-5-89,-13 2-181,53-4-180,-22 3-269,4-1-900,-2 2-450,1-1 2249,-8 1 0,20 2 0,4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9:14.71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21 84 9871,'-20'5'2069,"42"-13"-2339,-14 5-179,43-11-271,-20 9-899,8-3-270,4 0 1889,4-2 0,24-6 0,6-1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23.97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288 0 9691,'-33'19'1799,"1"-2"-1079,12-10-360,-5 1 180,6-2-181,-6 2 1,2-2-90,-1 2 0,0-2 180,3 2-450,0-3 0,10-1 0,1-2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25.16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49 2 9512,'-26'-2'7825,"3"4"-7555,34 7-90,-1-3 0,37 4 0,-11-8 0,5 0-1,0-2 1,1 1 360,51 0-450,-43 0 180,48 0 0,-67-1 0,14-1-91,-15 2 1,3-2 0,-6 2-90,-2-1 90,0 0-360,2 0-9651,0 0 8848,-6-8 0,-8 6 1,-7-6-1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26.06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74 64 11850,'-18'-10'1619,"-1"-1"990,3 0-1620,-4 3-989,39 0 0,-5 5 0,40-2 0,-5 3 0,4-1-360,7 2 1,3 1-271,15-1-989,7 3 0,-1 0 270,-20 0-2789,35 8 4138,-70-6 0,-5 1 0,-18-2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26.41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53 49 10051,'-15'14'-90,"2"1"3328,1-1-449,0 0-2609,35-8-180,-5-3-180,34-7-450,-9-2-269,5 2-630,4-3 179,3-1 181,-3-2 1169,35-13 0,-15 2 0,-22 5 0,0 1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28.7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20 37 9332,'-11'-18'3148,"2"-1"-2878,35 19-90,-2 4 89,35 22 1,-11 4-1289,14 8 1199,-3 1 0,3 1 89,-7 4 1,0 0-180,0 2-1402,-1 2 1,-4 0 1311,-20-17-180,9 21 0,-21-27-1619,-3 22 180,-19-22 431,-11 3 1188,-7-18 0,-25-24 0,-2-8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28.9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465 111 10771,'20'-31'629,"-2"5"-449,-4 4 180,-3 8 989,0-3-1079,-11 44 0,-5-9 0,-13 37 0,-7-13-90,-2 0 89,-4 0 1,-1 2-360,-7 10-585,-7 4 1,-1-3-495,6-10-2146,3-9 0,-1-2 1066,4-8 2249,-9 2 0,9-10 0,-1-1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29.21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23 46 12030,'8'-18'1439,"-2"5"-989,6-2-180,9 20-90,8 5 0,25 26-650,4 8 650,15 16-634,1 6 544,-36-31 0,-1 0-696,-2 2 0,0 0 786,30 38-46,-25-20 1,-4 0-45,13 26-1208,-19-17 1,-6-1 1206,-11 4-460,-25 10 1,-10 0 370,-15 3-271,-12 1 1,-5-3-179,-14-11-86,12-21 1,-2-3-546,-11-3-1124,9-15 1,0-4 224,3-5 1979,-20-1 0,35-21 0,3-4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29.72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663 176 11041,'18'-32'629,"-2"3"-449,-7 2 270,-3 5-90,-3-3-90,-12 5-180,-16 5 89,-8 9 1,-15 13 0,-18 15 0,12 2-45,2 4 0,1 3-45,2 4 45,9-2 0,3 1 45,11-2 449,-6 33-449,22-32 90,3 17-90,11-24 360,23 23-450,-10-19 179,31 32-179,-30-40-90,10 11 90,-19-18 0,0 0-90,-5 11 90,-4-5-90,-6 10 0,-6-7 90,-10 14-90,5-10 90,-11 20 0,15-21 180,-4 30-90,14-26 0,2 35 0,5-29 44,2 13 1,-1 4-45,0 12-45,-2 4 0,-2 4 45,-4 22-825,-4-8 0,-2 1 690,2-30 0,-1 1-345,-2 12 0,-1 7 1,1-9-151,1-18 0,-1-1-1754,-6 42 1,-1-5 853,1-32-3687,-14 31 5037,13-63 0,-17 5 0,3-16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6:57.61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129 0 10591,'9'17'1889,"-9"8"-1619,-7-5 0,-6 7-1,2-8 1,1 1-90,-1 4 0,2 2-180,-9 38-450,8-29-2518,-6 35-540,7-41 3508,-2-1 0,4-13 0,1-9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6:57.77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1 220 11670,'0'-37'1709,"0"3"-719,0 6-181,0-3-449,1 5-990,2-2-3597,15 4 539,2 13 3688,14 11 0,1 22 0,2 10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0:52.7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6:57.92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40 12120,'27'-1'2429,"5"-1"-1980,-6-3-449,6-2-539,-8 1-1,5-2-1259,-9 4-1169,11-2 2968,-7 5 0,0 7 0,-5 5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6:58.06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52 93 9871,'-20'14'810,"3"-1"359,2 0-1619,46-17-269,-9 1-990,40-17-270,-19 1 1979,6-2 0,19-10 0,8-3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6:58.38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38 0 11221,'-11'38'179,"0"-1"-89,4-10 0,2 1 0,1 0 0,5 3 90,6 14-90,0-9 270,15 26-90,-11-32 539,6 10 1,-7-18 359,1-10-899,11-18-90,-9-7 90,5-19 90,-11-9-181,-3 7-358,2-38-991,-5 20 271,-1-5-2070,-3 18 181,-4 9 2788,-1 10 0,2 2 0,1 11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6:58.52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23 0 11760,'19'18'900,"-1"0"-4858,-8-3 2249,-14 5 1709,-3-3 0,-22 18 0,0-3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6:58.65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143 0 9961,'-18'24'540,"2"-3"-90,1-4 449,4-2 1,-4-1-91,2-1-5666,0 1 3148,-5-25 1709,10 2 0,-5-41 0,10 5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6:58.91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12 12030,'13'-12'3778,"1"31"-3508,-8-5-90,1 28 0,-7-9 0,1 2-180,-1 4-180,4 6-810,0 14-7465,3 26 8455,-3-24 0,-1-3 0,-4-46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6:59.09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0 161 13199,'3'-28'2429,"0"2"-1439,1 0-1,-1 4-1439,2-4-1169,1 8 1619,3 4 0,13 20 0,4 6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6:59.51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177 22 12390,'23'-7'3868,"1"-1"-2789,-4 2-1079,-33 24 0,2-8 0,-30 23 0,11-17 0,2 2 0,3-1 0,0-1 0,4-1 90,3 0-90,-3 6 90,10 2 180,17 20-180,4-13 90,38 23-90,-13-21-225,11 4 0,3 1-585,3 1-2415,-4-2 0,-3-2 1696,-9-8 1439,15 14 0,-27-24 0,5 3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00.32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0 13559,'26'33'90,"0"-1"-90,-8-3 90,3 2-90,0 4 90,0 1-90,0 0 90,-4-3 0,-1-1 540,6 11 89,-10-17 2160,6 10-2520,-16-60-89,5 13 0,-3-33 180,12 16-270,-4 7 180,15-14-271,-10 17 91,17-8-90,-12 15 90,28 2-180,-23 9 90,19 11 0,-26 2-270,12 19-90,-18-12-2158,12 17 989,-14-14 1439,1-2 0,-6-9 0,-5-8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00.49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40 13739,'18'-11'3418,"1"0"-3148,-1 1-3238,-1 2-1,7 13-1528,-8 2 4497,3 15 0,-9 9 0,-2 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25.88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321 104 19316,'-5'-34'1709,"-2"5"-1619,-4 7 0,-5 10 0,-13 6-90,2 7 0,-6 7 0,12 0 0,-5 8 0,9-5 0,-6 5 0,6-3 0,2 1 0,-2 1 90,-6 18-90,8-9 90,-3 22-90,17-12-180,12 12-90,5-10-1979,33 12 1080,-18-27-3508,56 15 2248,-46-27 2429,41-1 0,-26-15 0,15-5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00.63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57 0 12030,'-9'21'1619,"1"1"-719,1-4-900,-1 3 0,-3-54 0,-2-10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6:54.56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823 963 9871,'-28'-7'-269,"5"2"1978,-6 2 2338,6 0-3687,25-23 90,-3 13-180,25-20 89,-10 19 1,2-2-90,2-1 270,8-11 179,15-21-449,-9 9 180,23-37-270,-35 42 0,15-36-90,-23 36 90,-4-37-180,-11 34 90,-21-32-90,2 35 89,-47-30-89,30 33 0,-4 2 0,1 3 0,11 7 90,-20-12-90,28 15 0,1 2-90,2-1 1,3 5-91,-2 0 90,2 20 90,6 4 0,6 22 0,1 2 0,-4 47 0,-5 1-1696,-3 2 0,-1 4 1696,4-28 0,-1 4 22,-2 1 1,-2 10-1,0 2 1,2-10-335,-1 10 1,1-1 311,2-7 0,-3 10 0,1-2 0,4-10 45,1-2 0,3-1-15,-1 10 0,1 6 0,1-9-30,3-22 0,1-2 45,1 34 0,1-7-45,3-23-99,7 34 189,-4-49 0,14 17-90,-5-40 90,41-13-180,-19-14 45,12-19 0,1-7-45,-2-8 45,-5-7 0,-5-4-45,-8-5 45,-15 9 0,-5-1-44,-7-14 2626,-13-17-2627,-15 13 125,-12 2-35,-15-5-1014,-8 5 1014,-7 7-90,-4 6 0,17 20 1,0 2 89,-13-8-457,16 13 0,5 3 367,12 5-153,-6-3 154,50 4 803,2 6-804,42 1 0,-1 9 90,8 2-135,8-2 0,3 0 135,17 0-45,0-1 1,-2 0 1421,-12 0-1422,-6-1 0,-2 1 45,-6-1 0,-7 0 0,-2 1 0,-9 0 989,16-4-989,-27 5 0,17-7-90,-20 5 0,7-4 90,-53-1 0,3 7 0,-33 0-90,17 8 90,1 3-90,-26 15 0,24-4 90,-18 22 0,36-16 0,7 31 0,12-24 90,27 41-90,-9-40 270,26 22-90,-24-33 539,13 7-269,-12-15-90,6-6-180,-6-13-90,-8-4 90,-3-9 89,-2-18-179,-4 12 90,6-28-180,-7 27 180,9-25-180,-7 26 0,6-11-90,0 16-90,13 9 90,2 8 0,9 16 0,-15 9 90,-4 5-90,-9-4 90,-4 2-89,-3 0 89,1 10 0,-4-8 0,1 14 179,-4-14 1,0 2-90,-3-47-90,4 7-90,4-37 0,7 21-179,1-2-811,16-17 271,-5 8-1530,32-28 630,-18 25-1889,10 0 0,3 1 3598,6-2 0,-4 5 0,1 1 0,19-10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6:54.81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553 22 12480,'6'-22'2608,"-31"29"-2248,0 12-90,-35 40-3065,9 9 2930,20-27 0,0 2 45,-1 2 0,-1 6-788,-4 16 1,0 11 0,2-5 697,2-3 0,2 5 0,6 4 0,0 14 0,2 0 0,8-12 162,6-5 0,9-2-552,5 17 0,6 9 1,5-13-61,4-26 0,7-4-803,10 3 0,7 2 0,-1-7 488,-1-9 1,5-5-1035,6 0 0,8 1 0,-4-6 1581,-2-9 1,-1-5-1,25 7 1,2-5-1,-20-12 1,0 0-1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6:56.65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 39 12030,'7'-20'1709,"-1"1"-1529,-8 47-90,2-16 90,-8 41-90,5-28 0,2 2 0,-2 3 90,3 30-360,0-20-1529,1 42-540,2-50 2249,0 19 0,-1-39 0,-1 2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6:57.1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1 106 11131,'6'-31'899,"-2"3"-719,-1 2-810,1 6 361,20 28-1,-9 3 0,17 33 0,-14-7 0,2 4 90,3 5 0,0 1 0,5 3 1,7 19 89,8 18 180,-9-17 134,-11-17 1,-4-4 45,-5-11 270,5 29 179,-14-40 1,-1 13 180,-3-13 2068,-1 1-2698,14-45 0,-6 8-91,13-36 91,-8 25-180,1 0 270,2-4-270,3 3 90,0 2-180,11 19 90,-11 7-90,6 14 90,-4 13 0,-6-6-180,17 40-90,-17-32-450,11 26 180,-15-37-719,1 2-5217,-3-9 4227,-6-44 2159,3 5 0,0-70 0,6 5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6:57.29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45 54 11221,'27'-22'449,"-3"2"1,-8 8-270,4 24 0,-13 4 0,2 24 0,-15 0 0,-2 10-1,-5 8 1,0 6 90,-7 34-90,7-23-45,1 2 0,1 6-450,5-17 0,1-1 45,-2 2 1,1-1-856,3-3 1,2-6-585,-2-8 1709,-2 15 0,-1-20 0,-4 5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6:57.44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0 265 11400,'7'-26'1350,"0"2"-541,0 5-539,4-4 180,-3 7-540,12-8-90,-1 12-270,12-5-359,3 7-541,6-2-3057,56-8 4407,-28 4 0,-4 3 0,4-1 0,25-4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32.23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233 222 11221,'-15'-17'1259,"2"-1"90,3 1-449,11-7 89,2 4-449,4-6-270,-7 2-180,-3 2-1,-8-2-89,-1 7-89,-4 5-1,-3 18 90,5 14 0,0 12 0,6 14 0,0 2 0,-2 12 0,-4 19 0,4-16 0,0 3 0,2-12 0,0 2 30,-1 8 0,1 6 0,1-4 14,2 8 1,2-3-45,-2 1 0,2-2 45,3 1 0,3-8-45,0-13 90,5 28 90,-3-47 90,4 10-90,2-19 0,8-4-180,9-18 180,8-21-180,-7-5 90,4-26 0,-16 16-180,-1-55 90,-12 39-45,-8 0 0,-3 0 45,-8 1-45,-4 2 0,-2 1 45,0 2-90,-21-29 90,26 47-90,-9-11 90,13 14-90,-2 2 90,12-7-90,21 9 90,4-4 0,42-4 0,-18 11 0,14-4 0,2 0 0,0 0-219,-2 0 0,-1-1 219,-13 3 0,10-4-98,-25 6 98,-1 3 0,-7 0 0,-1 0-90,-2-4 0,-3 0 0,-4-2 524,-20-3-524,-3 10 12,-16-2 78,-3 15-90,7 5 90,-3 11-90,15 11 90,4 1 0,5 7 0,3-3 0,4 20 0,1-6 45,3 5 0,1 1-135,4 6-45,0-5 1,0-1-136,2-3-720,19 33 720,-18-42-449,21 25 359,-22-43 90,15 2 180,-1-26-90,-1-7 180,5-9 0,19-30 90,-20 17 180,30-37-180,-34 34 450,12-37-450,-22 35 360,5-36-361,-19 37 1,-3-11 0,-11 19-90,-6 8 0,-14 14 0,5 7 90,-8 14-90,11 2 0,0 6 90,-1 14-90,6-7 90,1 33-90,10-31 180,2 24-180,7-26 270,1-3 0,6-2 90,3-15-1,6-2-269,6-12 90,-3-5-90,-1-7 90,-4-1-90,-3-2 0,2-1 90,3-11-90,-4 10-90,8-19-270,-9 20-450,5-5-89,2 19 359,1 11 0,2 4-89,-2 4-361,4 1 540,-6-3-359,17 2 359,-15-6 180,23-4 180,-21-6 360,34-18-180,-35 4 180,26-22-180,-31 17 539,17-25-539,-23 24 180,9-11-180,-14 11 179,-3 7-179,-5-13-90,-12 10 0,-10-1 0,-2 10-90,-10 9 0,2 8 90,1 2-90,-12 20 90,23-11-90,-12 18 90,19-11 270,-2 2-180,14 0 180,8-14-181,23-8-89,-7-9 0,10-7 0,-16 4 90,2 0-90,2-3-90,-5 3 0,9-3 0,-2 15 0,-4-1 0,8 26 0,-15-6 0,16 51 0,-16-30 90,9 47-90,-16-47 0,-9 45 0,-2-46 90,-15 36-90,5-48 180,-22 17-180,12-30 180,-10 4-90,5-24 0,-2-25 0,6-2-270,9-41 0,21 23-540,19-13 1,9-1-91,15-3-1539,12-1 1,6 3 908,14 8 1440,2 8 0,4 2 0,-34 21 0,1 1 0,22-8 0,1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33.97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59 97 11940,'-21'-14'810,"4"1"-271,1-1-718,12-6-91,19 5-180,4-1-180,19 13-359,-10 2-720,7 3-360,-1 0 2069,2 3 0,15 6 0,3 4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34.12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15 173 11311,'-14'8'1709,"28"-19"-2159,0 5-270,33-15-359,-7 6-630,14-1-360,2-5 1901,7-1 1,24-11-1,5-3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26.82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150 48 12300,'-1'-25'1259,"2"2"-1079,-10 42 90,5-9-90,-7 41 90,2-21-90,3 3 89,-5 1 361,-6 35-450,5-25 360,-13 52-360,16-55 269,-5 30-179,9-40 540,-1 13-91,3-13 91,-1 2 539,2-7 2429,0-1-3508,14-37-180,-4 2 0,10-27 0,-8 11-90,0 6 90,4-8 0,-2 6-1,12-19-89,-11 21-89,9-14 89,-7 18 0,3-1-90,0 6 90,10 9-90,-7 6 90,5 8 0,-13 1 0,3 7 0,-6-6 0,2 6 0,-1 8 0,-2-3 0,-1 4 0,-1-1 0,-3-8-270,0 5-810,2-4-898,-1 0-631,5-7 1080,11-6 809,4-8 91,4-7-1,-2-2 180,-6 0 90,0-1-179,10-5 449,-10 2 0,15-10 90,-17 7 180,17-17-90,-19 15 90,6-10-90,-9 6 269,-1-6-179,0-1 0,-5 0 0,-5 5-90,-13 9 90,-12 6-90,-7 16 0,1 4 0,6 6 0,7-3 0,1 1 180,-3 10-181,6 4 1,3-1-180,15 7-809,15-8 179,4-3-1708,23 1 1079,-17-16 1349,35 2 0,-15-14 0,22-1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35.94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462 188 10861,'-3'-30'1259,"-1"9"-449,0-9 269,-2 12 90,0-6-269,2 0-540,-1 2-360,-6 32 90,2 2 0,-6 35-180,5-6 90,-1 12 0,3-1 0,1 3 0,-2 17-45,1 4 0,1-2 45,4-16-90,-3 40 90,5-61 0,-1 4 90,1-16-180,0 4 0,2-3-270,-1 2-1079,4-4 1349,3-41-90,-2 7 90,3-36-540,-5 23-89,3-6-91,0 8 1,1-5 269,1 5 180,-1-2 270,4-1 0,-2 3 90,2-4 90,-1 4 180,7-17 0,-2 7 180,12-32-181,-11 25 361,10-34-360,-13 31 540,7-38-541,-13 43 91,0-18-90,-7 23 0,-7-2-180,-6 4 0,-11 6 0,-7 21-90,7 7 0,-1 10 90,11 3-90,1 6 90,-13 45-90,9-15-394,-2 10 1,0 2 393,-3 18 45,2 2 0,0 0 45,2 8-45,5-2 0,4-3-45,8-15 45,5-9 0,3-1-45,8-10 90,17 32-90,-8-42-517,27 32 427,-24-42-449,24 16 269,-28-35-1349,4 0 899,-11-27 540,-26-15-89,-6-13 89,-25-8 0,-10-1 934,-8-3-664,4 1 0,-2-1 90,-9-7 45,14 8 0,5 2-45,18 15 458,1-14-458,25 21 90,55-29-180,7 22-30,1 9 0,12-1 0,-5 3-171,-9 6 0,1 1 141,11-1 0,7-1 0,-9 2-30,22-3 45,-26 8 0,-3-1-45,-2-1 90,37-10 0,-56 11-90,25-12 0,-44 11 90,8-14-90,-25 3 0,-6-3 0,-16 10 311,-8 9-311,0 6 0,-22 8 0,12 1 0,-48 31 0,43-12 0,-30 36 90,45-27 90,-3 37-90,19-34 180,5 28-180,9-38 629,11 20-539,-2-26 360,19 6-360,3-25 0,17-10 0,-6-5 0,17-15-180,-26 12 90,31-15 0,-36 20-90,32 5 0,-38 14 0,25 22 0,-29-5 90,18 21-90,-19-17 89,19 24 1,-22-30 0,8 12 0,-9-26-90,6-13 0,-3-7 90,6-15-90,-11-5 90,3-11-90,1-9 45,-4 3 0,0-4-45,9-34-403,-6 15 1,-1-1 492,-2-11-45,-6 13 0,-3 2-45,-5 9-192,-4 2 0,-3 3 192,-4 20 0,-6-16-90,-3 35 90,-5 15 90,5 5-90,-5 30 0,18-6 90,5 61-90,9-36-1152,2 4 0,2 1 1152,7 1-178,2-2 1,2-1 177,2-2-86,18 33 176,-25-55-90,13 22 0,-18-31-90,13 22 90,-19-26 2990,0 11-2990,-9-10 1071,-5 1-172,-1-2-576,19-8-233,14-16 0,13-10-90,9-14 180,20-17-180,-14 9 45,-2-2 0,1-2-45,4-6 45,-3 1 0,-2 0-45,-8 3 0,23-26 0,-45 43-90,-1-5 90,-28 13 0,-14 9 0,-11 3-90,-32 25 90,28-4 0,-27 23-180,39-16-1799,-6 27 1170,24-15-181,5 7-269,14-16-270,6-9 180,4-4-540,1-2-360,5-4 2249,-1-4 0,24-7 0,3-2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36.07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1 144 11311,'18'-26'719,"-2"2"-89,-4 5 89,0-3-269,-1 5-540,0-2 90,0 3 0,-30 40 0,-5 9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36.22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255 0 10681,'3'20'2698,"0"2"-989,0-3-3418,0 3 270,-13 3 180,-3-11-450,-17 1-270,-1-11 1979,-9 1 0,-26-1 0,-10 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38.49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43 154 10051,'2'-28'2249,"-19"49"-2159,10-8 0,-13 49 90,20-13 0,3 10-767,5 4 767,8 16-1,5 0-89,3 4 45,-8-31 0,1-2-45,9 23 155,-1-10 1,-1 3-67,-7-10 1,-1-2-135,0-5 0,-1-1 225,-1 46 0,-15-65 1011,-8 21-651,0-29-450,-5-21-180,9-18 90,6-29 0,10 5-90,3-8 90,5-5-90,9-12 0,2-3 0,8-18-461,3-3 0,1 1 551,-4 9-45,-6 5 0,-2 0-45,-5 5 0,-7 8 0,-5 3 0,-9 10-454,-26-40 454,-2 50 0,-39-22-90,23 42 90,-39-1-90,42 15 90,-22 1 0,37 10 0,19 16 0,22-1 0,18 6 0,9-11 1202,-9-6-1202,3-4 90,25 1-90,-23-5 608,27-1-608,-33-2-90,4 0 90,-11 4-90,-10 7 90,-15 19 0,-10 7 0,-10 13 0,-8 26 90,6-14-90,5-6 0,1 1 90,1 9-270,6-3 0,2 0-90,2-3-989,13 40 450,2-59-3149,35 13 2249,-16-33 1709,45-7 0,-10-30 0,25-8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39.28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476 180 11400,'17'-26'720,"-5"2"-90,-2 4 179,-7-4-359,-4 0-90,-8 0-270,-11 3 180,0 10-180,-18 5-1,11 8 1,-12 1 0,7 7 0,-5 3 0,0 7 90,-16 14 0,-8 21-90,12-12 0,-3 16 0,35-37 450,-8 15-540,34-16 0,-4-1 90,36-13-180,-13-6 90,9 0 0,-11 1 0,1 5 0,12 8-90,-8 3 180,23 19-180,-23-10-180,37 32 0,-35-31-540,29 18 271,-34-33-1,10 2 0,-11-14 1,2-2 89,0-7 0,3-5-179,19-19 359,-9 1 0,31-37 360,-28 22 314,-6-2 1,-1 1-135,-3 3 180,16-31-180,-36 49 180,-2-5-271,-21 7 91,-3 13-90,-26-2 180,-18 28-180,9-3 0,-21 22-90,39-15 359,-13 22 1,22-17-90,9 11-270,31-29 0,5-4-90,14-17 90,-13 3 0,7-3-90,-10 4-90,6 0 90,-5 8 0,-5 6 90,5 8-90,-11 9 0,0 7 0,0 32 0,-3-3-264,-3-1 0,-2 2 264,-2 21 45,-5 7 0,-4 1-45,-4 2 45,-8 8 0,-3-3 45,-3-23-90,-1-10 0,-2-4 90,-1-16-393,-31 9 303,27-35-98,-23-18 98,34-17 90,0-48-90,28 2-1633,22-15 1,10-4 1452,-14 36 0,7 1-510,21-16 1,13-7 0,-5 13 38,-15 21 0,2 4-219,15-6 1,9-2-1,-7 6 105,-15 12 1,1 3 764,32-11 0,3 2 0,-28 12 0,-1 2 0,15-4 0,0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39.43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44 135 10861,'-17'-16'2069,"3"2"-900,2-4-1259,21-7-180,0 6-270,22-4-269,-1 14-450,1 2 1259,25 4 0,-15 10 0,18 5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39.56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55 202 10861,'-21'19'1079,"2"-4"1080,4-1-2339,52-25-180,-9 2-269,49-19-1437,-10 2 807,12-1-451,-24 7 1,1 0 1709,30-10 0,-26 8 0,-1 0 0,32-12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39.81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 19 11221,'-3'-19'1799,"4"46"-1620,2-8-89,3 45 0,2-14 0,-1 3 0,2 6 0,-1 3-180,2 4-359,0 25-406,-5-32 0,1 1-404,-1 35 1259,-7-25 0,-4-3 0,-13 1 0,-12 27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40.19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0 330 10051,'11'-23'540,"2"2"-270,2-1 0,6 3-1,0-1 1,6 2 0,3-2 0,3 1-90,4-1 90,22-3-360,-11 10 0,2 0-270,24-5-45,-21 9 1,-4 4-46,-13 4 90,4 6-90,-18 0-179,-4 5 359,1 5-270,-8-1 270,2 8 360,-8-4 720,2 3 4407,-3 0-5037,18-34 0,-8 9-1,17-30-89,-11 15 0,4 0 0,2 0-180,3 1-90,2 0-899,29-6 539,-23 11-629,21-2 449,-22 17-3777,-5 6 4497,1 5 0,-14 1 0,-6 1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40.66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88 12570,'26'2'629,"-5"3"-449,-14 16-90,4-1 0,2-4-90,6-1 90,-2-6 0,4-1 0,0-2-90,21-5 0,-4-4 0,14-8 0,-20-2 90,0-6-90,-11 2-90,4 0 0,-7 4 180,3 18-90,-8 1 90,7 13 0,0-4-90,0-6 90,5 0-90,7-7 90,-5-2-90,8-2 0,-10-3 90,11-9-90,-7 3 180,18-17 0,-19 12 269,18-19-449,-20 17 90,3-5-719,-7 12-721,-7 22-1168,2-2 809,1 17-270,-8-11 1979,5-1 0,8 4 0,5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27.23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194 60 10681,'-12'-26'6296,"-3"4"-6296,-2 11 0,-11 10 90,4 5-90,-8 13 0,17-6 0,-4 6 90,8-3-90,-2 5-90,6 2-180,7 11-179,6-12-271,10 4-89,0-15-451,3-1-179,2-2-1619,3-3 3058,21-3 0,2-4 0,19-3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40.79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148 1 11670,'23'17'-1529,"-2"-1"0,-33-3-90,0-5 1619,-28-1 0,-19-4 0,-10 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44.54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340 0 10231,'-10'12'-180,"6"-2"270,-17 26 0,13-10 90,2 0 0,3-1-90,2 1 90,2-2 90,2 10 449,4-3-179,0 5 90,7-13-271,8-16-89,-2-14 90,2-8 0,-9-9-90,-8 4-90,-11-4-91,-18 9 1,-7 7-90,-12 10 180,-20 13-180,17 1 90,-34 18-90,41-11 180,-14 36-180,39-29-360,12 39 1,22-36-91,20 12-90,1-15-662,13-4 572,4-2 1,6-4-1,3-6 180,-1-7-90,1-9 1,3-4 359,24-8 90,-9-3 0,-2-4 180,-2-9 90,-25 3 0,-3-1 90,-2-4 539,25-31-539,-50 32 630,8-21-361,-29 23-89,-4-3-180,-9 3 90,-4 10-180,-9 1 662,5 10-662,-13 1 0,-6 12-90,4 0 0,-13 19 0,21-7 89,-17 34-179,21-22 90,-8 29 0,19-31 450,1 21-360,9-21 0,5 6 0,11-18-90,14-14-90,-1-6 90,8-8-90,-5 1 90,31-17-90,-24 13 0,40-17 0,-45 24-90,8 1 90,-20 14 0,2 13 0,-6-2-90,23 31-90,-22-23-360,22 25 270,-27-31-809,12 10 179,-8-17 91,7-3 449,3-15-180,7-19 360,-6-4 1,16-24 269,-19 19-1,27-33-89,-29 38 0,17-17 0,-20 36 0,4 6 0,-6 10 0,3 20 0,-11-5 90,11 34-180,-12-24-89,7 25-271,-12-32 0,2 8-809,-3-15 1259,-1-42 90,2 9 0,2-38 90,0 26 0,4 2 179,3-7-269,-2 13 90,3-5 0,2 13 90,4 7-180,8 13 180,8 26-180,-14-3 90,6 28-91,-19-28 91,0 20-90,-3-24 180,-3 18-899,-1-22 449,4-31-90,-1-5 90,5-41 0,1 16-180,14-24 180,-5 11-3392,19-35 3482,-17 38-53,0 3 0,1 1 323,-3 5 89,17-25-179,-27 40 540,10-7-450,-5 38 3161,-3-4-3251,-2 30 787,-11-4-697,0 5-90,1 4 0,-2 5-360,3 41-90,-2-30-899,0 45-270,-2-56 1529,-4 18 0,-3-14 0,-4 8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44.69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0 181 10501,'9'-28'540,"2"3"-360,-1 10-90,5 1-1,4 2 1,8-1-180,5 1-89,7 1-2700,55-4 1530,-33 5 1349,38-2 0,-25 5 0,4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45.16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0 423 11131,'38'-31'539,"4"4"-269,7 13-5750,9-1 5660,11 0 0,4 0 1248,1 1-1248,-1 0 45,-14 3 0,1 0 315,25-5-316,-26 4 1,-3 1-45,-2-2 0,-12 2 1062,-14-4-1062,-8-1 0,-7-5-91,-16-2 1,-8 4 3234,-14 0-3234,9 7 116,-10-3-116,8 5-90,-3-2 180,2 2 0,2 0-9265,-1 0 9085,-1 18 0,9-9 0,0 14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45.38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53 31 10231,'-19'-9'292,"2"-1"0,6 4 1,5 1-1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45.52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 9691,'0'0'0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45.82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73 173 8702,'-20'-9'3058,"2"-2"-989,-2-2 90,5-2-1889,24-6 90,4 5-181,25-2 136,14 8 0,4 2-225,18-1-795,-7 0 0,1 1 615,9 1-90,-4 1-549,-4 2 189,-8 1-1079,15 0 540,-23 3-3509,17-2 4588,-32 3 0,-11-2 0,-13 1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46.25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281 189 10861,'28'-20'270,"-4"1"-1,-5 3 91,-5-1-90,-2 0 90,-4 0-270,-23 1 0,-1 9 90,-23 6-90,5 9 0,-5 7 269,-32 32-269,28-13-625,-19 27 714,39-24-89,4 5-85,6-5 85,4 2 90,7-4 0,3-1 0,6-3 0,3-2 0,5-4 359,12 5 351,-3-13-260,18 3-269,-16-16 628,33-18-809,-29 0 450,32-38-451,-41 22 181,19-53-270,-29 43-809,9-58 89,-15 54-1619,2-35 630,-5 45 1619,0-20 0,3 27 0,1-8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46.41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0 12030,'16'12'2069,"2"-1"90,-4-2-1350,4-1-2788,2 0-899,-6 3 1529,-9 14-450,-9-2-270,-10 11 2069,0-5 0,-9 22 0,-1 8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46.51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510 0 6295,'-17'36'-180,"1"-3"1413,0-4-1143,1-2 780,0-4-780,-1 2 90,-3-3 97,-5 3-1537,-25 8 1260,-43 2 0,43-19 0,-2-1 0,-14-1 0,0-1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27.71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53 10591,'14'-15'720,"0"3"-181,1-3 541,-3 4-900,10 18 179,-12-1-179,1 27 180,-10-13-180,-2 15 90,1-14 0,-2 14-91,3-9 91,-2 5-90,6-4-90,4-5 0,3-7 0,5-5 0,8-5 90,-2-4-90,16-3-90,-13-3 180,7-4-90,-11 0 0,8-6 0,-8 4 0,10-10-90,-18 11 90,4-9-90,-21-3 89,-1 5 1351,-14-6-721,9 40-359,4 7-90,6 17 0,1 3 0,0-9-1,-2 11 181,0 25-270,0-10-315,3-10 0,1 0-404,3 10-1305,7-1 0,3-1 135,2 0-315,2-8 0,1-2-1664,-1-10 3612,7 5 0,-4-8 0,2 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49.93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229 0 12120,'-30'3'0,"2"0"540,-2-5 179,3 1 451,-4 0 359,2-1 270,2 4 1259,1 0-2788,34 10 0,5-4 0,44 9-1,16-6-3481,24 2 3347,-36-5 0,4-2-90,1 0 0,6 0-210,-1-1 0,6-1 0,5 0 277,-2 0 1,6-1-1,0 0 1,-2 0-83,8 1 0,-2-1 0,6 0 59,-11-1 1,9 0 0,1-1 0,-5 0 0,-13 0-45,12 0 0,-3-1 67,-9 0 1,11-2-1,-3 1 1,-14 0-68,-14 0 0,-4-1 90,37-2 0,-6-1-45,-20 2 180,31-4-180,-46 3 90,30-2-1,-43 1-179,23-1 90,-36 4 0,12-2-90,-13 1 2609,6 0-8905,-3 0 5865,-30-8-1368,-8 8 180,-31-6-1169,-3 8-1440,-6-2 4228,-13 1 0,17 1 0,-3 0 0,-6 1 0,0-1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50.45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156 143 13829,'-37'-3'-360,"4"2"450,2 0 360,6 1 1889,-4 1-1890,46 7 1,5-4 90,53 5-90,20-7-500,-39-2 1,7 0 363,6-1 1,12-1 0,3 1 0,-7-1-626,-7 0 0,-3 0 0,10 0 475,0 0 1,14-1 0,6 1 0,1-1 0,-6 1 0,-12 0-636,7-1 0,-10 1 0,9-1 542,2 0 1,13 0 0,2 0 0,-4 0 0,-13 1 18,-10 0 0,-9 0 0,5 0-23,9-1 1,7 1-1,-1-1 1,-9 0 22,10 0 0,-2 0 30,6 0 0,7 0 0,-14 0-75,-26 1 0,-3 0 90,31-1-1,-7 0-423,-30 1 379,7-2 415,-25 3-325,-5-1 947,6 0-1037,-9 1 1956,10-1-1867,-11 1 498,8-1-677,-3 1 0,2-2-4947,-2 1-3238,-2-1 8185,-7-5 0,22-7 0,2-8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51.36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330 115 12840,'-26'-1'-990,"-9"0"900,11-2 270,-14 0 0,12-1 90,-3 0 0,-7-1 180,14 2 89,-13-1 451,9 2 1078,-7 0-1618,62 0 0,7 1-270,16 0 0,8-1-526,-6 0 1,2 1 479,10-1 1,2 1 45,-1-2 0,3 1 0,-7 0 0,5 0 0,5 1 22,2 0 0,6 0 1,1 0-1,-5 0-172,-3-1 0,-4 0 0,3 1 60,28 0 0,5 2 0,-21-1 90,-8-1-90,-22 1 0,-3 1 0,-2-1 270,29 0-270,-38-1 0,12-1 1141,-21 0-1142,-6-2 1,0 2 0,-2-1-9921,1 2 8511,-2-9 0,-5 0 0,-3-6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14.46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24 189 7173,'-24'2'4407,"62"-4"-3957,-9-1-90,62-3-1170,-24-3 1080,23 0 0,6 0-1161,-40 3 0,2 0 1025,0 1 1,1 1 0,3-1 0,0 1-45,3-1 0,1 2 0,0 0 0,1-1 0,-1 0 0,1 0-45,-1 1 0,-1 0 45,-5-1 0,2 0 90,25-1 0,-3 0 691,16-1-781,-25 0 0,-6 1 90,-20 2 0,17-3-90,-33 3 89,20-1-89,-23 1 482,9-1-482,-11 2 2044,-4-1-3124,1-1-4582,-1 3 5572,2-3 0,1-5 0,-1-4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17.15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101 1 12120,'-21'8'-652,"0"0"0,-7-4 0,-2 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31.02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186 128 10951,'-3'-22'2248,"0"-7"-1798,-4 3 0,0-3 1169,-1 7-1259,-13 35 0,7 5-1,-10 29-89,10-4 90,-1 8-90,1 4-90,0 4 270,-4 32-675,11-35 0,2 1-315,-5 42-1304,8-27 0,3-6 495,2-14-3958,5 29 5307,-3-55 0,-1-5 0,-1-15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31.36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299 1 13199,'18'21'990,"-2"3"-720,-11-6-180,-2 13 90,-5-4-180,-4 9-180,-5 2-180,-6-1-270,-5 2-359,-2-3-3662,-5-1 3571,-1-3-2158,-19 6 3238,11-15 0,-26 10 0,15-13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31.66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36 11400,'27'-13'1350,"-2"3"-901,-5 2 361,-1 4-630,11 6 0,-9 1 0,7 8 0,-12 4 89,3 20-89,-5-1 90,-2 38-180,-10-21 45,-10 12 0,-2 2-45,-2 1-45,-2-1 0,-1-2 45,4-11 90,-2 27-90,11-39-270,27 28-270,1-39-1259,20-7 0,5-4 450,8-11-813,38-5-177,-40-9 2012,0-2 1,27-7 0,7-1-1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31.88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261 1 13559,'-25'26'1439,"5"-1"-1978,13-8-181,-6 8-449,4-9-90,-9 8 89,0-7-359,-2-1-90,-5-1 1619,0-2 0,-14 0 0,-2 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32.24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23 12120,'16'-18'2159,"10"13"-1979,-6 7 0,9 14 0,-11 1-1,2 4 1,0 3 0,-3 3-90,0 3 180,0 17 180,-10 48-450,-2-26-111,-9-10 1,-3-3 200,-3-10 0,0 26 0,5-37-180,18 32-270,4-37-1079,36 18-91,-11-34-211,19 0 571,-8-14-629,1-3-179,7-2 1978,-2-3 0,30-3 0,5-1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29.31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288 238 11760,'16'-14'-360,"-4"2"720,3-5 270,-7 2-270,0-8 359,-4 3 1,-1-9-180,-6 5-271,-3-2 91,-6 9-90,-4 3 0,-4 5-90,-2 1 90,-1 2-180,-6 2 0,0 6 0,3 2-1,-2 10-89,12-3 90,-3 5-90,5-2 0,0 1 0,2 2 90,0 0-90,-4 9 90,5-7 0,-6 25 450,11-8-360,4 7 180,5-12-91,10-5 271,4-9-270,9 3 90,-2-8 0,6-1 89,-4-7-89,3 0-180,0-7 180,-7-1-270,2-8 180,-9 2-90,11-17-180,-11 10 179,10-18-89,-13 15 90,11-17-180,-9 14 0,5-9 0,-7 13 0,1 5 0,4 25-90,-5-3 0,6 27-90,-10-19-719,1 7 269,3-2-179,-4-4-1260,4 2-809,-2 1-1170,-1-4 4048,-1 4 0,-4-10 0,-1-3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32.39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146 1 11311,'2'25'1169,"-2"1"-809,-2 2-90,-1 1-450,-1 0-270,0-5-1529,-2 0 360,-7-2-270,0-6 1889,-9 1 0,-16-6 0,-4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33.00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24 88 10681,'-9'-18'719,"0"-3"181,3 4-540,14-5-180,20 16 0,9 2-1,16 14-89,-11 3 90,6 3-90,-6 2 180,26 31-180,-34-18 270,9 59-270,-47-47 0,-9 5 0,-5 0 0,-15 0 0,1-4 0,0 0 89,0-3 541,-16 33-540,45-36 0,1 6 0,24-12 90,23 1-91,-8-7 91,42 24-180,-39-24 90,23 21-90,-42-24 90,-10 29-90,-18-24 0,-34 31-90,2-29-225,-6-1 0,-3-1-404,-5-1-676,6-6 1,1-3-135,9-8 1439,-25-4 0,34-10 0,-10-4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33.2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459 1 13110,'-5'19'1439,"-2"-5"-1799,-22 13-360,-3-9-449,-3-2-90,-8 3-540,-5-3 1799,-26 3 0,-9-1 0,32-8 0,-1-1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33.97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392 54 11131,'10'-17'629,"-1"-2"-89,1 1-450,-36 28 0,5-2-90,-32 27 90,10-9 0,-3 2 0,3-1 0,-1 1 90,-7 4 89,-25 22 91,59-37 0,25 17-90,14-17 180,46 20-181,-20-17 136,1 0 0,-1-1-135,0 0 629,39 15-539,-58-22 450,13 4 269,-22-10-539,4-10-270,-2-8-91,-4-8 91,-7-6 360,7-22-360,-8 18 180,10-24-271,-8 30 181,1 1-270,-3 46 0,-6-1-90,-4 38-270,-3-12-179,-5 7-1530,-6 33 360,1-19-1710,-6 1 1,-3-2-1259,-2 1 4323,3-20 1,-1 0-1,-14 10 1,-2 0-1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43.07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26 10051,'16'-13'90,"-3"0"-90,-13 35 90,2-11-90,-9 34 90,10-21-90,1 4 90,4 1-90,0 2 90,7 30 0,-5-23 0,5 44-90,-10-48 0,-2 15 90,-5-16 90,-1 3 719,-3-2-809,17-39-90,-2-4 90,17-32-90,-2 15 90,3 0-90,2-3 90,2 1 0,24-28 0,-20 20-45,1-3 0,-1 1 45,-9 6 0,17-21 0,-28 33-90,4-9-90,-10 13 90,-23 26 0,6-2 0,-18 27 0,17-14 0,3 2 90,-2 21-90,5-15 0,2 25 90,7-29-90,7 11 90,-2-16 0,18 11-90,-7-17 0,16 0 0,-4-15 0,-6-4 0,0-3 0,-8 0-90,3-1 0,0 1 0,4 8 90,-11 5 0,2 9 0,-10 3 0,1 1-90,2 0-180,1-6 180,20-15 90,-11-3 0,12-13-90,-16 8 0,-2-1 0,4-1-4947,-4 3 5037,1 23 0,-3-5 0,-2 22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02.41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84 133 9691,'-29'0'2879,"1"1"2158,2 2-4857,88-10 90,-19 4-180,13-2 0,4-2 0,13 0-264,-7 0 264,-1 2-3,14-1-716,9 2 359,-18 0-989,13 4 269,-54 4 810,-19 15 0,-18-8 356,-32 10-266,6-12 1,-6 1-1,-50 8 90,31-7-115,2-1 0,2 0 205,6-3 270,-34 8-180,45-10 270,-14 4 0,22-4 179,5 0 1980,-4 0-2429,46-8 0,-8 0 229,36-5-230,-18 2-89,0 2 90,13-3-90,-10 1 90,19-3-90,-17 2 0,6-1-90,-7 3 90,-8 0 0,3 1-90,-3-1 90,1 0-180,1 0-8365,-2 1 6116,-40-15-989,-1 2 3328,-55-19 0,27 16 0,-2-1 0,-9-3 0,-1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04.47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98 327 11580,'-29'-2'270,"-2"0"180,10 6 270,4 12-271,19 4 1,12 5 0,17 1-90,9-6-1,11 3-89,9-2-838,5-1 838,4-4 0,0-1 0,5-3 0,-2-4 0,-2-3-91,-2-4 136,-11-5 0,1-1-135,14-3-256,-6-3 1,-3-3 255,-9-3 44,-6-7 1,-2-3-135,-5-5 392,-6-6 1,-4-3-393,-14 2-90,3-18 90,-17 27 0,-4-20-90,-2 12 0,-2-8 552,1 15-552,1 11 102,-1-2-102,-16 27 0,7 0 90,-15 24 0,11-11 180,0 1 719,0-6 2609,2 2-3418,32-7-90,-7-1 0,29-3 0,-14-1-180,4 1-90,2 2-180,4 2-1799,29 16 990,-25-7-3598,43 37 3058,-53-25-5937,23 28 7646,-30-29 0,15 18 0,-5-9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15.66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137 216 9242,'-32'-2'-990,"5"2"1260,-2 2 0,9 4 629,2 3-89,8 10-360,10 7-1,6 2 91,12 4-180,6-5 90,13 7-90,18 5-1,19 3 120,-4-14 1,16 2 0,-7-4-679,-11-5 0,1-2 469,21 5 0,12 1 0,-17-8 89,11-8 1,-22-8 0,-2-2 0,4-7-90,-13-3 0,-2-3-1,6-6 46,-9-7 0,-2-3-135,-4-4 45,-1-8 0,-5-3-135,-12 2 0,16-26 0,-29 31-275,-1-3 275,-2 4 0,-3 0-90,-1 4 90,-1 4-90,1-7 0,-4 12 0,6-15 0,-7 20 744,-22 23-654,7 1 108,-24 27-198,17-17 0,-5-2 0,-11 7 0,4-5 270,-27 10 180,22-11 180,-10 0-360,21-22-181,18-15 1,3-1 0,14-4 0,-2 10 0,-2 5 0,11-2-90,3 13 0,6 2 90,8 10-1079,43 25 89,-26-9-449,-1 2 0,0 0-540,-5 2-7106,31 25 8995,-51-31 0,18 21 0,-27-18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37.65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164 48 12120,'-13'-21'1079,"-3"4"-719,-7 8-270,-5 8 90,2 6 0,2 8 0,10 5 0,3 5 90,4 8-1,5 1 91,15 32-45,10-12 0,4 2-225,15 35 135,2-8 0,1-4-135,-7-8-1,-7-9 1,-3-1 0,-7-3-449,2 38 89,-15-49-990,-13 36 631,-6-53-451,-23 11 631,9-28-271,-29-7 360,21-10 90,-39-21 181,41 6-1,-14-22 90,43 6-90,25-13 0,11 8-180,20 0-180,-4 13-359,5 1-541,1 1 1350,25-11 0,-7 2 0,-26 13 0,-1-1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38.99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1085 273 8972,'7'-27'-90,"-2"7"270,-2-15-90,-3 7 90,-3-1 90,-1 2-181,-6 0 91,0 6-90,-6-3 0,2 9 90,-4 3 180,-4 4 0,-24 13 44,-15 20 1,-7 8-270,18-9 0,-4 5-758,-4 8 0,-11 9 0,1 2 0,9-4 757,-1 2 1,4 5 90,1 4 0,-6 12 0,2 0 0,13-8-417,9-1 1,9 0 401,0 14 0,2 9 0,12-9-76,15-17 1,12 0 105,15 17 0,13 6 0,-1-8-150,-2-14 0,6-3 30,15 11 0,9 5 0,-5-12-30,-11-19 0,3-5 29,20 1 1,11 0 0,-9-6-75,-16-10 0,2-6 15,17-2 0,10-4 0,-10-7-15,-22-6 0,0-7 75,20-16 0,10-9 0,-10 1-75,-16 3 0,-2-4 15,9-13 0,5-10 0,-11 4-15,-20 11 0,-7-4-45,2-20 0,-1-11 0,-9 6-45,-11 14 0,-7-2-135,-5-16 0,-6-9 0,-7 11-45,-8 18 0,-12 3-795,-21-15 1,-16-5 0,2 12 299,6 15 1,-7 6-435,2 7 0,-11-3 1,-2 3-1,7 9-16,-11 6 1,1 8 1011,9 2 1,-3 1 0,-1 5 0,-4 6 0,-1 5 0,-1 1 0,-6 2 0,1-1 0,-1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5:24.09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77 11 7892,'-22'5'9805,"-5"-5"-4408,0 0-5577,47-8-90,-1 5-180,37-2-179,-18 5-181,-4 0-179,5 0-1170,24 2-2249,28 2 1890,-23 0 2518,18 4 0,-60-4 0,5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29.83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37 11580,'22'3'-809,"-8"1"809,7 14 90,-11-1-90,1-1 90,0 3 0,0 0 0,1 1 539,2 15 1,-3-7 179,1 11 990,-5-14 2879,-4-3-4139,-23-27-269,9-3 0,-14-20 270,16 3-90,7 1-271,3-7 91,9-4-180,0 4 180,16-2-180,-9 13 90,25-9-180,-14 14 90,7-1-90,-2 15 90,-13 3-90,7 5 90,10 14-90,-14-6 0,18 22 0,-25-19 90,14 31-90,-18-26-1260,12 34 451,-16-28-1260,1 8 2069,-5-11 0,-2-16 0,-1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59.65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1161 41 6273,'-12'-14'5667,"-1"0"-4318,-2 1-1169,-4 25 0,1-2 90,-5 25-90,0-7 180,-7 10-180,-12 10 269,-11 10 1,-5 4-315,19-21 0,-2 2-896,-18 19 1,-9 8 0,8-8 895,18-20 0,1 0 44,-30 30 1,3-4 0,12-13 45,13-12 0,3-2-135,4-4 180,-19 20-180,36-35 90,-10 8 0,11-11-90,-3 3 0,3-4 2550,3-4-12471,0-2 9433,27-33 0,11-6 0,28-33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59.99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52 11580,'17'-14'-269,"-1"1"179,-1 0 180,-1 2-1,13 13 91,-13 4 90,8 15-90,-16 0 0,0 2 0,1 3 90,-1 3 449,10 60-539,-10-34 45,4 15 0,0 1-135,-4-9 0,2-6 0,0-2 90,-2-3-180,6 28-180,-6-36-630,4 22 271,-6-29-3059,0 16 3598,-6-20 0,-8-1 0,-4-11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00.14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25 356 11131,'-12'-32'629,"4"1"-449,4 6 0,5 0 0,5 4-90,9 0 90,9-3-90,14-1 0,11-2 0,11 2-509,4 2 149,5 3-179,2 2-1170,-14 7 0,1 2-180,12 0 1580,26 0 0,-44 15 0,0 2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08.01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801 143 8522,'9'-21'180,"-3"-1"180,-3-5 90,-3 2 89,3 0 631,-2 3-901,-14 43-89,-3-1 90,-26 49-289,-3-5 199,-12 13-45,28-37 0,-2 4 74,-7 6 1,-4 7 0,0-1-60,1 0 0,0-1 0,0 0-263,-1 1 0,1-1 0,1-1 203,-16 20 0,9-10 90,15-17-630,-14 22 1,27-39 449,-3 9 0,36-53 0,9-8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09.76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193 117 10321,'-3'-32'-809,"0"0"719,0 7 359,2-3-179,2 65 90,2-16 0,3 57 0,-1-26 0,3 6-90,1 4 180,10 32-90,-4-32 0,2 0-135,-5-11 0,1 0 89,10 25 1,-2-5-225,-5-17-89,10 38 89,-19-60-270,-5 25 90,-8-36 180,-14 11-90,0-27 90,-37-15 90,21-4 135,-8-12 0,0-4-45,4-5 270,-25-34-180,42 35 179,0-17-269,16 23 360,22-28-360,3 27 90,40-28-90,-15 32 0,20-7 0,-16 12-496,4 4 406,-2 2 180,19 4-180,-17 5 90,44 17-90,-48 1 90,35 29-90,-50-14 90,16 38 0,-27-30-90,4 27 89,-17-35 991,2 17 89,-4-18 270,0 4-1259,-2-49 496,-2 6-586,-1-35 0,2 16 0,1-7 90,8-26-90,-2 13-135,4 1 0,3 2-45,2 0-450,29-36 360,-26 57-269,21-11 179,-16 30 180,7 5-90,-9 6 0,8 15 180,-15-3-180,16 17 180,-15-9-180,20 24 180,-20-22 0,14 17 0,-19-24 0,10 8 90,-9-13 0,13 3-90,-7-15 0,12-9 0,-9-3 0,0-7 90,-6 4-180,10-12 90,-8 9-90,9-8 90,-7 25 0,-5 5-90,3 12 90,-8 5 0,1-1 0,16 25 90,-11-20-90,24 30 90,-23-40-90,11 7 0,-1-21 90,6-10-90,1-6 90,25-34-90,-30 17 90,24-31-90,-32 33 90,10-19-90,-16 26 0,11 19 0,-13 13-90,4 27-270,-1-8-90,1 2-1978,33 32 1079,-17-24-810,1-3 0,2-2 2159,1-9 0,26 13 0,-12-11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18.33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1656 14 9152,'21'-7'1079,"-2"0"-359,-5 20-360,-20 13 89,-6 14-89,-19 8 0,-8 5-227,-9 6 451,-14 11 1,-7 4-565,25-28 1,-4 3 226,-7 3 1,-10 8-1,-1 0 1,8-8-581,0-1 0,-1-2 512,-16 10 1,-7 5 0,9-7-90,20-16 0,1-1 90,-13 9 0,-7 5 0,8-6-135,16-10 0,1-1-225,-32 25 0,5-4-270,20-14-1978,-21 22-361,45-41 2789,-6 12 0,28-30 0,6-2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19.1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123 1 11311,'18'11'-90,"-7"4"90,8 38 0,-11 2 0,-1 6 0,0 7-1869,-1 1 1959,-1 1 581,2 23-581,-4-38 0,0 0 90,1 32 450,-3 9-270,-2-62 665,-2 3-305,-3-9 89,-7-13-539,-17-9 1161,-4-21-1251,-3-9 0,7-8-90,10 0 90,1-4-90,5-4 0,3 0 0,8 0-90,4-1 0,35-30-90,-5 25-90,10 8 0,6 4-206,14 7 71,-4 11 0,1 5-44,17 3-46,-1 11 0,0 5 135,-4 6 0,-3 8 0,-5 5 91,-24 1-1,15 26 90,-42-26 0,-2 17 180,-11-9 1195,-3 8 514,-1-10-1709,25-40 90,-3-5-90,26-35 0,-13 15 0,3-1-90,-1 4 0,1 0 90,-3 8-90,-3 2 90,-4 10-90,5 10 0,-7 8 0,9 22-90,-12-4-90,8 28 90,-11-17-540,14 44 450,-16-39-180,15 36 181,-17-53-1,11 10 180,0-32 90,4-6-180,0-7 0,2-7-990,-11 7 1080,10-4 0,-18 7 0,4 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40.96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146 298 9871,'20'19'540,"-1"1"-180,-7-1 90,0-3 359,0-1 540,2-3-539,6-8-450,-3-9-270,-16-15-90,-4 0 0,-19-4 90,9 10 89,0-4-179,10-5 0,0-2 0,8-2 0,-1 4 0,-2-2-89,2 3-1,-5-7 180,-24 32-1,4 2 1,-24 31 0,14 1 0,-5 6 450,-8 43-270,20-30 134,20 8 1,10 0-135,17-9 90,22 4 0,7-4-180,6-12-300,1-10 1,0-5 299,1-14 0,6-11 0,0-7-90,3-9 0,-5-7 0,-3-6 0,-12-13-281,1-43 101,-40 21-2180,-28-18 0,-11-3 1280,-16-6-539,-2 28 0,-12-5 0,4 11 355,12 23 1,-2 6 1173,-38-16 0,-2 10 0,-12 23 0,38 7 0,0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41.71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268 70 11221,'5'-18'1799,"-5"0"-1620,4-6-89,-20 16-90,-25 6 90,3 17-90,-9 6 90,15 1-90,1 2 90,1 4-90,7-1 90,4 17-540,33 21 1,2-9-811,26-6 1,8-5-270,7-7 1529,1-6 0,5-3 0,21-6 0,-30-10 0,-1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44.11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212 172 9961,'-26'-8'0,"2"0"90,-4-1 360,9 1 180,-10-1-91,10 2 271,-3 0 269,-1-1 810,1 1-1529,40-5 0,14 5-180,15 0 0,7 1-1098,2 2 0,4 0 1053,13-2 0,3 1 0,0 0 0,7 1 22,-7 0 1,10 0-1,2 0 1,-8 0-98,-8 1 0,-5 1 0,10-1 11,10 0 1,16 0 0,3 0 0,-5 1 0,-15 0-72,16 1 0,-6 0-113,-17 1 1,9-1 0,-3 0 0,-15 1-113,-12 1 0,-5-1-1391,27 0 0,-5 0 806,-16 0-1438,22 1 2248,-53 0 0,-13 0 0,-5-1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41.58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312 149 12570,'17'-14'-90,"-1"0"540,-1-2 89,-4 1 451,2-3-181,-5 0-539,-10-4 0,-7 6-180,-17 2 90,-2 13-90,-12 3 0,12 3 0,-4 1 0,11 0 0,-1 2 0,-1 0 89,-16 12-89,13-8 180,-23 25-180,30-18 0,-5 11 0,20-3 180,18 11-180,0-6 90,26 11-90,-14-24 269,38 11-179,-28-18 180,32 4-90,-36-13 360,30-8-450,-31-1 269,22-9-269,-31 2 360,11-19-450,-19 5 90,1-6-90,-16-3 0,-9 6-90,-4-3 90,-7-4-90,6 17 90,-13-15-90,11 16 0,-5-5 0,42 28 0,-4 0 0,29 18 0,-13-6 0,2 1 0,2 0 0,1 3 0,25 15 0,-24-12 0,23 19 0,-38-24-90,13 16 90,-19-14 0,5 7 1709,-11-7-1709,-12-45 0,10 14 0,-2-39 0,12 24-180,7-2-720,15-8 181,-5 10-3509,34-19 2429,-35 28-2608,14-10 4407,-29 16 0,-3 0 0,1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44.66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423 150 10591,'-4'-23'90,"-1"3"90,0-5 270,-6 9-271,-26 16 1,5 7 90,-24 19-90,14 0 90,-2 5 450,-28 38-451,31-24 1,11-3 0,7 1 0,18-3 270,40 46-361,-4-46 46,18 4 0,6-5-135,1-13 45,2-7 0,1-4-45,3-10 90,3-9 0,-1-4-90,0-7-45,-8-4 0,-4-5 45,-14-6-450,-4-50 0,-32 33-360,-14-2 1,-8 0-810,-26-6-495,-33 0 0,-9 3 1169,33 24 1,-2 2 719,-3 0 0,-6 0 1,4 4-1,-2 6 1,4 3-1,-3 1 0,-1-1 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11.63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818 111 9422,'17'-16'0,"-1"1"269,4 0 181,-1 1 0,2 1-90,-3-1 89,-1 3 181,1-2-360,-24 34 90,-3-7-90,-27 35 89,-13-7-1785,5-6 0,-3 1 1696,-33 22-60,24-20 0,-7 5 0,7-5-179,12-10 0,2-1 59,-36 26 0,5-4 0,20-11 0,-23 20-90,40-27-810,-21 24 181,34-29-1620,-7 11 2249,24-18 0,23-10 0,10-2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12.81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124 61 10231,'21'-11'900,"0"-1"-181,-4 2 91,0 0-1,2 1 810,-2 0-1169,-1 22-270,-10 3 270,-5 14-270,-7 8 0,3-12-1,-4 9 1,4-9 0,-1 1 0,0 0 0,1 1 0,-1-2 90,1-1 359,-2 15 181,0-3-450,-1 5 90,2-10-1,3-7 91,-2-3 90,2 2-9176,-2-1 6028,-12-8-1170,-1-2 3688,-17-6 0,-26 10 0,-11 5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20.80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582 3 7892,'-31'-3'4678,"3"9"-4408,6 0 0,5 9-1,0-2 1,-1 2 0,-4 2 0,-2 2 360,-26 20-451,17-10-44,-7 6 0,0 0-45,4-1-180,-35 30-180,41-35-1439,-22 23-539,30-29 2248,-6 14 0,36-22 0,8 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21.21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191 83 10861,'13'-12'719,"1"0"91,-2-2 89,1 1 181,2-1-630,2 3-1,3 4-179,5 11-90,-10 10 90,-2 7-90,-12 5 90,-6-2-1,-5 7-89,-7 2 225,-14 12 0,-5 2-225,-2 3-90,1-3 0,0-2 90,6-13 449,-13 22-359,16-21 899,-6 20-809,46-25 90,32-7 0,13-4-270,39 5-672,-14-9 1,1-4 581,-23-5 0,-2-3-45,2 0 0,0 0 0,3-1 0,0 1-90,0-2 0,0-1-45,0 1 0,2 0-739,19-2 1,-2 1 333,-25 0 0,1-1-2833,41-2 0,-5-2 719,-26 0 2609,29-5 0,-78 3 0,-5 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24.07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225 250 11400,'-24'-12'-1439,"-1"1"1169,6 2 91,-5 1 179,-3 10 90,5 2-1,-7 13 181,14-5 270,-4 10 270,6-5 89,6 6-539,12-3 90,7-3-91,17-3 1,3-5-90,15-3 0,11-1 44,13-3 1,5-1-135,22-2 0,-27-2 0,11-1 0,-12-1 0,22-6 0,-12-1 0,-4-1 0,-12-3 90,27-16-181,-43 12 181,35-30-270,-47 25 180,28-29-180,-42 33 90,7-8-90,-12 12 0,-2 3-90,3 0 90,0 18 0,-7 7 90,-1 18-90,-6-7 0,3 10 0,-2-13 0,3 8 90,4-3 0,-4-5 90,14 8 0,-6-13 90,41 8-180,-18-15 179,58 1-269,-33-11-1561,21-5 0,4-3 1561,-40 6 0,2-2 60,20-4 0,10-2 0,-10 1-404,22-5 389,-12 2 0,-3 0-45,-12 1 45,-8 3 0,0-1-45,-5 2-2064,34-8 2064,-53 10 90,15-4-90,-18 2 2154,-2 0-2154,-1 0 344,-9 1-434,2-1 3392,-3 0-3572,-1 0-179,-1-1 449,0 0 0,-5 5 0,-5 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24.74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3728 169 9422,'-1'-31'-900,"0"2"630,0 0 90,1 3-179,1-1-91,0 1 450,-21 33 90,9-6 90,-15 33 90,17-6-1,0 10 1,1 8 0,1 13 149,2 3 1,0 14 0,0-6-285,1-10 0,0 4-467,-2 11 1,-2 14-1,1 0 1,-1-14 421,1-9 0,-1-5 45,-5 38-1,-1-5 46,-1-4-1297,4-19 0,0-1 1297,-2 12-272,4 0 0,0-3 182,1-21 60,0 39 30,4-62 1727,0 17-1367,0-20 3303,1 4-3033,1-8 570,-1-5-1290,-14-15 62,-5-6-242,-9-11 0,-4-1-360,-56-5 180,44 9 0,-6 0-1196,-22-1 1,-12-1 0,4 2 745,-5 1 1,-8 0-217,15 3 1,-13 0 0,-6 1-1,3 0 1,11 0 830,1 0 0,8 2 0,-18 0 0,28 1 0,-10 1 1,-8 0-1,-7 1 0,-4 0 0,-5 0 0,-1 1 0,0 0 1,1 0-1,2-1 0,5 1 0,-4 1 0,-1-1 0,1 1 1,0-1-1,-1 1 0,1 0 0,0-1 0,0 1 0,-1-1 1,1 1-1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25.36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1240 156 10501,'10'-26'0,"-1"1"90,-3 3-90,-6-3 90,-8 4-90,-9 1 0,-7 9 0,-5 5 0,-11 11 0,3 8 0,-12 10 90,4 5 0,-13 11 0,-6 6 0,-8 9 0,-3 5 89,8-3 1,-7 9-850,15-4 0,-2 5 0,2-1 730,7-11 0,1-1 0,1 4 90,-10 20 0,2 6 0,12-10-16,20-22 1,7 1 180,-10 34 0,6 0 30,10 11 15,20-28 0,6 10 0,3-9-466,1-15 0,6 0 286,11 18 0,7 10 0,0-10-90,-4-18 0,4 0 44,2 0 1,9 9 0,1 0 0,-6-8-225,7 8 1,1 0-361,5 4 0,11 11 0,0 0 1,-10-11-316,-2-2 0,-1-2 113,-6-8 0,7 7 0,-1 0 0,-8-10-547,0-2 0,-1-3 1199,0 1 0,4 1 0,-5-5 0,-3-8 0,-2-3 0,11 9 0,-1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08.39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104 339 10231,'-29'0'270,"-2"1"450,8 4 629,3 4-1079,43-5-90,-5-4-1,38-10-89,-15-5 90,6-7-90,0-3 90,3-3 90,10-18 270,3-15-450,-16 11 539,-13-17-449,-49 47 180,-28 6-90,-9 27-45,0 14 0,0 5-46,-12 19 1,12-4 0,3 1 0,7 9 45,22-3 0,8 1-135,17 1-180,18-1 0,10-3-360,31 1-480,-2-22 1,14-1 0,-5-4-61,-8-5 1,4-5-496,4-2 1,13-2 0,0 0 0,-11-5 1150,0-3 1,-2-4 0,5 0 0,7-2 0,-8-2 0,-4-4-1,-1 0 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56.73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79 46 10861,'-15'-45'4947,"7"47"-4857,8 5 0,5 40 0,-6-21 0,1 1-90,1 0 90,-1 0-90,2 1 90,-2-1-90,-2 12-1350,-2 25 541,0-18-1620,-7 21-449,3-46 2878,-9 4 0,11-17 0,-4-4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42.22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0 247 13289,'3'-30'630,"0"6"90,1-5-361,1 8 361,1-2 0,1 2 359,-1 4 0,-1-5 451,2 3-1,-1-2-900,1 1-539,-4 37-90,-1-7 0,-2 33 90,0-16-90,0 3 90,3 2-90,-1 3 90,3 0-90,2 14 90,7 16-90,-4-14-720,9 26 181,-13-49-2250,8 23 451,-12-24 2338,3 3 0,-5-14 0,0-6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56.88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0 308 11041,'3'-45'1169,"-2"4"-899,-1 7 270,0 6-181,-2-3-89,1 4-540,1-4-719,2 6-1,9 6-1528,6 6 629,12 6 1889,-4 3 0,16 2 0,-5 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57.38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0 294 11221,'18'22'899,"0"2"-629,-8 2 0,6 8 0,2 3-90,5 10-1,4 3 91,-1 2 0,1 3-90,8 15 0,-2 11 0,-2 0-90,-8-12-253,-6-3 0,-4-1 253,-9-9-110,-6 0 0,-5 1 200,-13 14-135,3-23 0,-1-2 45,-13 2 0,1-13-90,9-18 90,3-4 0,-5-5-180,9-23 582,16-13-672,14-19-90,26-12 90,6 1-90,-6 8 0,3-3-13,-8 12 1,2-2 162,5-7 0,4-6 0,-4 5 30,-1 3 0,1-3 120,17-21 0,7-10 0,-7 8 15,-13 14 0,0 0 112,-2 2 1,7-8-1,-1 1 1,-9 11-23,-8 9 0,-4 3 45,21-25 0,-6 6-1,-19 25 451,-5 1-450,-50 52 0,-7 10-90,-37 37 135,19 3 0,1 3-366,19-25 0,2 3 261,-3 13 0,-1 9 0,7-7-30,0 30-30,19-29 0,5 9 0,2-7-150,4-11 0,4 0-330,5 14 0,4 6 1,2-7-166,0-14 1,5-1-1066,11 9 1,7 6 0,-3-9 165,-6-16 0,2-3 1484,17 18 0,3-5 0,18-8 0,3-3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58.57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239 94 12120,'-22'-25'90,"1"2"-90,0 5 0,2 5 0,1 3 90,-3 5 0,-2 10 0,1 4 0,3 14 180,9 19-180,7-2 134,11 20 1,6 6-45,8 14-1300,3 3 1,2 1 1209,1-1 0,-5-16 0,-3-2 90,-2 6-90,-5-3 0,-2 0 0,-7 1 0,-5-8 0,-4-2-90,-9-8-192,-8 10 282,0-27-90,-1-7 90,-2-7 2328,1-7-2328,-1-6-90,-5-11 0,2-14 372,5-3-372,13-25-90,15 9-45,19-13 1,8-3-46,16-11-1173,12-2 0,4 1 1263,-25 31 0,3 2-90,19-11 0,9-5 0,-6 6 90,-12 7 0,1 1 0,12-8 0,6-3 0,-9 4 45,-17 12 0,-2-1-45,24-21 1,-5-1 89,-7 3-45,-18 4 0,-6 2 45,-18 10 0,-8-19 0,-14 31 2526,-30-5-2436,-1 23 0,-9 5 89,9 18 181,-8 47-180,20-14-386,5 7 0,5 4 296,8 10 89,10 9 1,4 2-90,5 4 0,3-5 0,2-3-90,4-9 90,-2-9 0,2-2-90,-1-6-90,13 28-90,-15-58-313,24-3 313,-13-22-90,37-25 91,-24-4 89,7-9 0,1-4 90,1-2 45,-5 4 0,-2 1-45,-11 10 899,17-14-809,-54 48 0,16-13 0,-37 33 769,15-12-769,-5 5 46,5-5-136,-5 7 0,8-8 0,30-5 0,-1-4 0,29-6 90,-18 2-90,-1 5 90,-7 2 0,2 5 0,12 9 0,-8-1 180,32 24-270,-29-20 90,24 17 0,-29-24 0,28 3-180,-13-19 90,11-1 0,-14-15-90,24-34 90,-24 16-45,1-2 0,-2 1 45,-7 2-90,18-17 90,-24 27-270,11 14 90,-15 18-90,-1 13-89,-1-3-1,0-7-270,12 3 360,-3-5-359,32-9 539,-24-8 90,32-26 180,-33 8 359,19-25-359,-23 23 450,17-19-360,-27 27 180,13-9-810,-11 31-180,-2 1-1619,1 14 990,-3 0-2429,-5-6 3598,9 2 0,-6-6 0,5 2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58.76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0 172 11760,'25'-27'1350,"2"2"-991,3 2-89,5 1 0,4 3 0,6 1-180,4 3-180,3 4-180,2 1-540,22 9 271,-17 3-1260,-8 10 0,-3 4-270,-8 7 2069,11 16 0,-47 11 0,-7 4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58.91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145 59 10411,'-34'25'720,"4"-3"-271,4-6 91,4-3 719,7-1 1530,-3 0-3059,52-17-270,-11 3-179,42-15-541,-20 3-179,-1 0 270,3-1-540,-2 1-360,0-2 2069,-3 0 0,16-6 0,3-2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59.07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83 11400,'4'-20'2519,"5"3"-2429,10-1-90,3 8-270,12 1-90,1 5-89,7 1-424,4 1 63,2 2-359,0 0 1169,25 11 0,-20 3 0,21 11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59.21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94 107 9871,'-30'18'360,"5"-3"540,5-3 989,2-1-1710,43-8-179,-2-2-179,48-9-611,-8-2-20,9-3-449,2 1-495,-14-2 0,0 0 1754,24-7 0,-14 1 0,0-2 0,-21 6 0,0-1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59.43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48 0 11311,'3'20'1529,"-1"-5"-1349,5 47-90,-3-13 89,3 11-645,-1 3 646,0 6 92,-2 2-497,-6-5 0,-1 2-225,-1 17-643,-3-6 0,-1-3-796,-1-9 1802,1-17 0,-1 0 1,-7 24-1,-5 16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7:59.77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1 257 11400,'16'-32'360,"2"1"-270,2 5 90,2 1-90,7 2 0,1 0 90,9 0-90,-1 3 0,4 1-90,1 4 90,-2 3-90,1 4 180,24 15-180,-26 1 90,30 37 0,-46 6-90,2 3 179,-20 14 181,-6-41 1169,-2 17-1439,24-57 0,-9 10 0,21-34-90,-16 13 90,3 2-90,-4 2-270,8-1-1349,-3 7 180,15 12 180,-12 5-450,5 12-450,-10-4 2159,-1 0 0,21 3 0,5 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00.16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101 516 11041,'10'-28'989,"-1"6"-269,-5-2-271,-14 11-269,-17 20-90,2 5 0,-7 20 90,19-9-90,4 1-90,3 0-90,4 2-90,4 0-629,10 17 539,-3-17-630,18 15 541,-8-32 269,14-7-270,13-45 360,-11 1-1696,-1-8 0,-1-4 1696,6-19-317,2-4 0,-1-1 677,-3 2-90,-6 12 0,-2 6-90,-12 21 180,11-14 449,-15 30-629,15 24 0,-15 12-90,10 27 90,-11-4 0,5 26-90,-6-13-180,9 41 2497,-12-36-3667,-2 1 1,-2 1 2158,-8 2-899,-11 4 0,-8 0 0,-24 3 0,9-18 0,-1-1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42.45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26 83 12390,'-7'-22'450,"0"2"1259,0 1 270,2-2-1889,27 33-1,-6-8-89,23 33-179,-12-13-181,4 2-270,1 1-89,4 0-1800,15 9-2788,15 6 5307,-11-9 0,14 5 0,-26-15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00.83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705 54 11850,'14'-19'1260,"-2"2"-541,1 6-89,2 5-450,10 8 89,0 7 1,9 12-90,1 12 0,9 17 30,-11 3 0,5 13 0,-5-5-120,-6-6 0,-2 2-911,4 25 1,1 11 0,-10-10 730,-16-25 0,-8-1-120,-5 8 0,-5 6 1,-2-6-188,-3-7 0,-6 0-743,-16 15 1,-10 7 0,2-10 314,4-14 0,-6-4 825,-6-3 0,-12 6 0,-4-3 0,2-8 0,-3-8 0,0-8 0,-5 0 0,-6 3 0,0 0 0,1-1 0,-1 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01.25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65 171 9062,'4'-36'-518,"-6"3"1,-28-17 0,-7-2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26.26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292 173 10861,'-72'14'719,"7"-1"-1239,12-3 879,9-2 348,11-2 1811,9-2-1888,71-5 90,27-6-1150,-1 1 1,8-1 744,1-1 0,8-1-23,-13 1 0,9 0 1,3-1-1,-5 1-796,7-1 1,-3 1 0,10-1 653,-18 2 0,9-1 0,4 0 0,1 0 0,-3 0 0,-8 1-38,0 0 1,-7 1-1,0 0 1,10 0 15,-8 1 1,10-1-1,5 1 1,1-1-1,-1 1 1,-6 1-1,-10 0-106,3 0 1,-10 0-1,0 1 1,10 0-83,11 1 0,12 0 0,5 0 0,-1 0 0,-7 1 0,-15 0-90,-4 1 0,-11 0 0,6 1-165,17 0 0,11 0 1,-4 1-1,-15-1 81,-15 0 1,-5 0-1161,30 2 0,-9 0-4992,-30-2 3507,-51 2 2879,-49-3 0,-18 2 0,-17 1 0,-2-1 0,3 0 0,1 1 0,-1-1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27.33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293 420 12210,'-24'-5'630,"-6"-1"-91,4 0 181,-5-1 359,5 3-179,-1-2 449,2 3-90,-3-2-359,1 1 899,2-1-360,1-2-1079,48-10 0,3-1-1,46-7-89,7 1-920,10 0 785,-39 11 0,4 0 90,22-5 0,7 0-76,-8 4 1,4 1 0,-3-1-60,19-3 0,2 1 0,2 2 0,6 0 0,-15 3-90,-32 4 0,-3 2-135,39-4 0,-6 1-45,-23 4-360,-11 1 1,-3-1-91,-7 1-3417,39-4 2158,-53 3-1529,7-1-4138,-13-1 7556,-5 1 0,4 0 0,1 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28.59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320 595 13919,'-46'1'-630,"1"0"540,4 0 1,4-1 178,5 0 91,2 0 360,4 0 180,-7 0 1348,4 0-1798,56-15-90,3 5-90,19-2 0,7-1 90,35-4-718,-35 7 1,1 0 537,2 1 0,5-1-120,-2 2 0,5-1 1,4 2-331,24-2 0,5 1 0,-2 1 240,-17 0 0,-3 1 1,7 1-241,8 1 0,10 1 0,-3 2 1,-16 0 179,-9 1 0,-5 2-90,11 0 0,6 2 1,-13-1-91,9 4 0,-14-1 0,-3 0 181,-7 0 179,-7-2 0,-3-1 90,-8-1 359,41-3-89,-40-1 360,41-6-270,-44 4 899,48-10-809,-42 9 449,44-8-449,-47 7 0,14-1 89,-20 2-179,1 1 90,-3-1-90,2 1 90,-2-1 1074,0 0-535,24-3-719,-23 2 270,29-4-90,-37 6 89,25-3-269,-20 4-90,12-3 90,-14 2 90,-4 0 269,0-1 181,-1 1-1,0 0-8094,-3-2 5665,-28-13 91,5 1-1079,-24-14-1170,11 2 3778,-3-11 0,-14-33 0,-5-15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31.64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806 366 12030,'-13'-24'-989,"-2"2"989,1 3 180,-5 3-1,-2 1 181,1 4-180,-11-1 270,11 6-180,-19-2 180,17 4-181,-16-2 181,16 4-180,-18-1 0,15 2 0,-11 0 449,-1 2-359,-4 1 450,-27 1-451,21-1 541,-35 1-540,45-2 269,-17 1 1,20-2 1439,3 1-1799,64-4-1,22-1-811,6 0 1,7-1 630,1 1 1,0-1-1015,3 0 0,0 0 1015,2 0 0,1 0 0,-3-1 0,7 0-718,14-1 1,11 0 0,-7 0 672,-3 0 0,3-1 0,-12 2 0,12-1 0,-2-1 0,-12 2-72,0 1 1,-2-1 116,16-2 0,9-1 0,-13 2 67,-26 2 0,-4 0-127,7-1 0,6-2 0,-14 2 60,7 0-135,-15-1 0,-2 0-135,-4 1 274,22-5-4952,-43 3 6325,-46 7-3086,-11 3 180,-64 10-3108,25 1 0,-2 2 4547,12-5 0,-3 2 0,-29 7 0,-1 1 0,21-4 0,1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31.81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9 270 14099,'-8'-16'2429,"15"-3"-1980,7-5 1,18 0-90,-1 4-90,10-2 89,7 1-179,5-2-90,8 3-405,1 3 1,2 1-136,22-3-630,8 5 1,-1 4 180,-12 6-5,-23 3 0,-3 2-445,-2 5 180,-8 3-540,-1 0 1709,7 10 0,-4 6 0,10 9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03.67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211 172 10231,'5'-22'2159,"-16"48"-1889,5-7-90,-18 51 90,6-2-623,-1 4 533,1 6 130,5-7-40,-1 16 315,6-33 0,0-1-226,-4 22 721,-1-1-810,-5-81-1,8-11-89,-9-28 270,15-39-270,6 1 0,6 21 0,2-8 0,1 6-186,-1 10 1,2 1 140,10-39 0,0 6-45,-3 29 180,13-18-91,-14 53-89,12 11 0,-13 35 0,15 50-90,-6-1-676,0-2 0,2 3 541,-9-22 1,3 1-406,7 15 0,5 7 0,-4-9 395,-6-15 1,-1-1-1610,21 43 0,-3-7 405,-21-31-3598,-7 20 4947,-25-56 0,-33 1 0,-4-11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04.06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96 394 12030,'-31'-29'540,"4"3"-270,8 3 179,5 3-89,10-4-180,16-3-90,10 0 90,18 1-90,10 7 0,8 0-180,23 1-419,7-1 194,-20 7 0,5 0-315,8-2 1,-1 0 449,-13 2 0,-2 0-135,9 0 1,-8 1 134,-17 2 0,13 0 629,-34 15-179,-8 13 0,-14 7 360,-12 27-270,3-13 134,5 11 1,4 1-225,7 8 0,5-4 0,3-2-1,7-5 91,30 15-270,-22-38 270,58-6-360,-44-24 90,4-11 0,-1-5 0,-1-16 0,-10 1 0,-1-2 0,1-8 0,-9 6 0,-1 0-1,-6 7 421,16-16-600,-20 55-180,-2-5 0,2 29-270,-6-11-179,8 4-1710,24 8 1170,-7-7 1259,52 7 0,-19-21 0,-21-6 0,1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04.46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252 13 13379,'25'-13'-539,"-26"28"-721,-8-7 181,-25 22-540,3-20-270,-4-2 1889,-3-4 0,-24-2 0,-5-2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42.76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29 82 10222,'-7'-22'810,"1"1"136,-3 1 3012,3 2-3612,11 29 104,-3-4-231,12 42-40,-11-23 118,2 12-117,-2-12 0,3 1 0,-3 0-90,2 2-90,7 33-360,-3-25-899,6 30 449,-8-42-1259,2 3-719,-5-6-990,6-3 3778,0-1 0,-4-9 0,0-5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06.04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190 273 10861,'-13'-23'989,"-1"4"-629,1 0 0,-1 4 989,-2-2-719,9 32-1,10-4 451,8 18-810,19-30-1,-11-5 1,8-18-90,-15 7 90,-2-1 719,0-14-899,-16 5 180,0 1-180,-29 15 90,-6 24-180,-3 4 180,-9 27-90,27-12 0,2 43-90,28-35-360,27 8 0,13-2-89,22-4-984,7-7 1,4-5 982,12-9-1325,-19-13 0,-1-3 1415,13-7-917,2-15 1,1-6 1096,5-12-61,-8-5 0,-3-4 331,-16-5 90,-14 2 0,-4-1-90,-13 6 769,11-32-679,-36 46 2021,-17-16-2111,-11 27 2977,-8-2-2978,-12 26 181,6 16-180,1 3 1302,3 34-1302,22-27 90,12 32-90,10-35 90,39 19-90,-19-29 0,37 5-90,-31-22 90,41-10 0,-40 0 492,29-8-582,-36 9 90,3 4-90,-13 6 0,-4 18 0,-10-2 90,7 37-90,-9-27 0,5 22 89,-6-28-89,2-1-89,0-1 89,2-4-90,5-1 0,6-8 0,11-13 0,12-21 90,-4-4-90,22-28 90,-24 22-90,32-26 90,-38 35 0,26-2 0,-30 34 0,4 5 0,-11 13 0,1 10 0,-5-5-90,21 27 90,-19-29-180,19 15 0,-16-32 90,11-8 90,-7-10-90,26-39 180,-21 18-90,24-31 0,-29 33 90,7-8-180,-11 21-90,7 16-90,-12 7-269,1 16-181,-9-6-1708,6 10 1078,-2-9-3417,11 14 4767,-6-13 0,0 1 0,-3-3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07.12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421 82 10051,'3'-20'90,"0"-4"450,-4 1-90,-17 8-181,-19 19-89,-9 14 90,-10 19-1047,5 6 1047,1 1-90,2 5 0,9-7 269,4 11 451,6 19-720,17-15-90,8 0 90,21-36 90,13-14-181,7-6 91,18-10-180,-12 0 1047,7-6-1047,-23 9 90,9-1-90,-10 12 90,2 10-90,-5 6 90,11 30-90,-14-21 90,22 27-90,-20-32 90,36 18-90,-26-27 0,38 4 0,-35-21 0,17-9 0,-15-6 0,9-9 0,-1-6 0,13-12-1175,0-6 1175,8-7 0,-21 17 0,-1 1 0,9-7-560,22-16 560,-51 43-180,8 3-90,-9 17-809,4 11 179,-3 5-3238,13 10 2160,-13-13 2253,8 4 1,-11-14 0,-1 0-1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8:07.29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24 10681,'21'-13'809,"-2"3"-449,-1 17-180,-10 11 0,0 11 0,-10 4-90,2-3-90,-1 2-180,5 2-180,0 1-359,3-1-1170,0-4 1889,3 7 0,0 0 0,3 9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35.11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310 110 9781,'-26'16'-269,"-2"-1"-1897,3-3 2076,-2 1 820,3-1-640,-1-2 429,1 1 21,-11 0-181,9 0 1440,-20 2 1367,23-3-2627,28 0 91,17-6-90,46-2-1598,15-7 1328,-30 3 0,3-1 45,9-1 0,11-1-619,7-1 1,15-1-1,3 0 1,-7 0 452,-3 1 1,-5 1 0,11-1-9,-20 1 0,10-1 1,6 0-1,3 0 1,-2 0-1,-4 0 1,-8 1-361,11 0 0,-11 0 0,2 1 1,13-1 337,-20 2 1,10 0 0,5-1 0,5 1 0,1-1 0,0 1 0,-3 0 0,-6 0 0,-7 0-364,12 0 1,-9 1 0,-3 0 0,3 0 0,10 1 303,-11-1 0,7 0 0,7 1 0,2-1 0,2 1 0,-3 0 0,-3 0 0,-6 0 0,-9 0-57,24 1 1,-14 0 0,0 1 0,11-1 63,-18 1 1,9-1-1,5 1 1,3 0-1,0-1 1,-4 1-1,-6 0 1,-10-1-24,11 1 1,-12 0 0,-1 0 0,11 0 6,-2 0 1,10 0-1,7 1 1,1-1-1,-3 1 1,-10-1-1,-14 0-21,4 0 0,-13-1 0,6 1 15,15 0 0,11 1 0,-3-1 0,-16 0 702,-15-2 0,-4 1-657,35-2 0,-6 1 0,-17-1 461,-17 1 1,-3 0-552,-15 0 2692,17-1-2692,-21 0 2096,5 2-2096,-6-1 0,-8 2 0,1-1 380,-2 1-380,0-1 0,1 3 0,-2-2 90,-1 2-90,1-2-989,0 1 899,-45 1-90,13 2-2608,-36 4-1530,25 0 1080,0-9 450,0-10-1350,1-9 4138,3-7 0,-2-11 0,-1-7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36.31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108 343 12480,'-27'6'-900,"-2"1"1620,5-4 2968,-3 4-3148,64-2-91,0-3-179,17-1 0,8-2-1186,-5-2 0,1-1 1141,15 0 0,3 0 44,3 0 1,15 0-65,-24 1 1,15 0 0,9-1-1,4 0 1,1 1 0,-5-1 0,-10 1-721,14 0 1,-11 0-1,3 0 1,14 0 563,-19 0 1,10 1 0,8-1 0,5 0 0,1 0 0,-1 0 0,-4 0 0,-8 0 0,-9 1 4,2 0 0,-11-1 0,-3 2 0,3-1 0,11-1 6,-5 2 0,10-1 0,6 0 0,5 0 0,0 0 0,0-1 0,-3 1 0,-7 0 0,-9 0-409,11 0 0,-10 0 0,-5 0 0,4-1 0,10 1 378,-14-1 1,8 1 0,6-1 0,3 1 0,0-1 0,-2 0 0,-3 1 0,-8-1 0,-9 1-173,18-1 1,-13 1 0,-2 0 0,10-2 186,0 1 1,9-1 0,5 0 0,-2 0 0,-6-1 0,-11 2-15,9 0 0,-12 0 0,7-1-12,-10 1 0,8-2 0,1 1 0,-6 0 0,-13 0 27,6 0 0,-6 0 15,0-1 0,5 1 0,-12-1 874,16-2-934,-21 3 0,-4-1 90,-19-1-90,6 1 1697,-15 0-1517,-2 0 2587,-42-1-2767,11 0 1810,-41 1-2530,24 2-912,-1-2-437,2 0 720,-2-2-360,2 1 90,-2-2-2249,-19-4 360,5 2 3434,-22-3 1,-18 4 0,-10 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39.41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5034 1162 11670,'16'-37'-539,"-1"0"449,-3 7 90,-3 1 90,-1 1 0,-1 0 0,-1-3 89,-2 1 1,-2-2-90,-4 0 90,0-1 360,-19-36-360,4 23 45,-9-3 0,-8-2-1,-6 15 1,-4 3-135,6-1 0,-6 1-1071,-15 5 0,-9 2 1,6 5 1070,10 7 0,-1 2 30,-20-3 0,-11-2 0,8 5-156,15 4 0,-3 3 215,-24-2 1,-11 1 0,8 1-336,19 2 1,-2 1 267,-1 1 1,-12 0-1,0 1 1,12 1 22,4 1 0,2 2-15,-15 0 0,-9 2 0,11 1-31,22-1 1,-1 2 90,-18 4 0,-9 3 0,8-1-90,18-2 0,-1 1 0,-13 4 0,-8 3 0,11-1-45,19-4 0,2 1 105,-11 4 0,-7 3 0,8-2-106,9-2 1,2 0 90,-34 13 0,3-1 45,6 1 0,10-4 0,1 0 0,4 0 2792,-30 13-2792,49-20 256,3 0-346,0 0 90,-13 10-90,15-9 700,-25 18-700,31-17 90,-36 27-90,32-22 0,-24 27-90,30-28 270,-21 30-181,26-28-3322,-19 29 3413,27-33-45,-12 25-45,16-27 270,-9 21-270,12-16 90,0 0 0,3 4 3257,3-6-3347,0 1 449,8 20-359,2-20 677,14 32-587,-3-27 270,37 43-360,-18-33 44,11 7 1,4 0-45,1-7-1696,1 0 0,1-3 1696,4-5-571,24 5 0,6-1 436,-41-20 0,2 0-245,18 5 1,9 3-1,-8-4 245,-15-7 0,1-2-489,19 4 0,11 0 0,-8-2 489,-14-4 0,1 0-15,14 1 0,8 0 0,-10-2 735,-22-4 0,0-2-705,25 0 0,12 0 0,-10-1-60,-17-2 0,1-2 19,21-1 1,11-1 0,-11 0-20,-21-2 0,-1-1 30,20-3 0,9-4 0,-9 1-30,-16 2 0,-1-2 30,12-4 0,7-4 0,-10 2-30,-19 3 0,-1-1 0,14-7 0,8-4 0,-8 3 0,-14 4 0,-1 1 30,17-8 0,7-3 0,-10 4-30,16-9 152,-11 3 0,-2 1-152,-10 3 0,-1-4 0,0 0 0,-3 0 0,-6 0 0,-2-1 0,-10 2 0,-2-5 0,-2-3 0,-2-4 1154,-4 0 0,-3-1-1154,-7-2 0,3-16 111,-13 20-201,-5-1 90,-3 1 1694,-5-2-1694,-12-28 0,1 14-1283,-6 1 1,-4 0 1282,-11-16 0,0 10 0,-2 1 171,-8-7-216,-3 6 0,-1 2-45,-2 6 45,-11-3 0,-2 2 45,2 12-744,-5 3 1,-4 1 653,-8 6 60,15 12 0,-10-2 0,6 4-15,8 4 0,-2 1 15,-16-2 0,-11-1 0,9 4-121,16 3 0,-1 3 121,-23-1 0,-11 0 0,9 2 1091,21 2 1,-1 2-1085,-6 1 1,-14 1-1,1 0 1,13 2-23,7 1 0,1 2 45,-20 0 0,-10 2 0,12 1-398,22-1 0,2 0 368,-7 2 0,-5 1 0,6-1 30,7 1 0,0 1 0,-18 3 0,-9 3 0,10-1 0,15-2 0,1 1 0,-22 6 0,-11 4 0,12-2 0,26-5 0,3 0 0,-41 14 0,4 0 0,9 0 0,6 0 0,2 1 0,0 3 0,4-3 0,3 1 1684,9-1-1684,4-2 0,2 0 0,1-1 0,3 3 0,2-1 0,10-6 0,-25 26 0,37-27 243,-14 22-243,18-18 90,-13 38-90,17-30 0,-6 51 0,15-45 0,5 52 0,4-51 641,4 22-641,0-30 180,13 32-90,-1-24 44,8 7 1,3-1-45,7-4 0,13 5 0,3 0-90,5-5 90,8 1 0,4 0-595,6-2 550,-20-13 0,2 0-45,25 7 90,6-1-90,3-3 45,-42-18 0,0 0 0,0 0 0,0-1-45,0-1 0,4 0 89,10 0 1,8 1 0,-5-2-45,-1 0 0,2-1-15,16 2 0,10 0 0,-10-2 15,-20-5 0,1-1-15,23 1 0,12 0 0,-10-1-30,-15-3 0,-1-1 0,19 1 0,10-1 0,-12-1 0,-22-1 0,-1-2 0,22-2 0,12-1 0,-11-1 0,-18 1 0,-1-1 0,16-3 0,10-2 0,-12 0 0,-23 2 0,0-2 0,19-5 0,9-5 0,-9 3 0,-16 2 0,0 0 0,14-5 0,9-3 0,-10 1 0,-20 6 0,-1-1 0,19-6 0,10-3 0,-9 2 0,-17 5 0,1 0 0,17-8 0,10-5 0,-13 5 0,16-9-425,-12 0 0,-6 0 425,-12 2 0,-3-8 0,-2-4 0,-3-2 0,-5-2 0,-4-2 0,-9-1 0,-5-4 0,-1-2 0,-5-1 0,-4 2 0,-4 0 0,-8 4 0,-5-6 0,-4-1 0,-8-6 0,-3 2 0,-3 0 0,-10-2-1288,-12-3 0,-6 0 1198,-10-3 0,6 23 0,-10-6 0,4 9-181,12 16 1,-2 4 210,-12-7 0,-9-2 0,7 6 15,11 9 0,-3 4-15,-22-4 0,-12-1 1,8 4 14,11 3 0,-2 3-15,-20-2 0,-10 1 0,10 3 60,16 3 0,0 3-45,0 2 0,-10 0 0,-1 0 0,10 1 0,-8 1 0,0 1 45,-17 1 0,-10 0 0,13 1-45,29-1 0,2 2 45,-17 2 0,-9 1 0,9 0 0,18-2 0,-1 1-30,-14 3 0,-10 1 0,10-1 30,17-2 0,0 1 0,-22 3 0,-11 2 0,9-1 0,17-2 0,-1 1 0,-4 0 0,-10 2 0,-1 1 0,12-2 0,4 0 0,2 0 0,-10 2 0,-6 2 0,10-2 798,-22 7-798,9 1 0,1 2 0,3 1 45,-9 5 0,2 0-45,18-2 0,3-1 0,1 0 0,7-2 0,8-1 0,0 1 616,-8 4-616,3 1 0,0-1 0,-2 3 0,7-3 0,0 1 0,1 0 0,0 5 0,1 1 0,-7 6 0,-1 8 0,1 1 0,8-5 0,6-1 0,2 0 3098,4-5-3053,5 2 0,1 0-45,-1 1 0,-15 33 0,28-41 90,-3 37-90,13-34 977,5 36-887,7-36 0,20 49 0,-7-40-45,2 4 0,1-1 45,5-2-45,5 6 0,2 0 45,5 1-45,10 6 0,3-2 45,-1-10-464,0-3 1,3-2 373,13-1 45,15 1 0,5-1-45,-35-18 0,2-2 30,15 4 0,8 1 0,-7-3-30,-14-9 0,1-1 30,21 3 0,10 1 0,-7-3-30,-14-3 0,0-2-487,14 1 0,9 1 1,-10-2 486,-17-4 0,-2-1 0,13-1 0,7 0 0,-7-1 45,-6-1 0,1-2-45,11-1 0,9-2 0,-8 1 0,-12-2 0,2-1 0,-1-2 0,11-2 0,1 0 0,-10 1 0,8-1 0,1-2 0,-8 1 0,10-2 0,-1-1 0,-10 2 0,0-1 0,0 0 0,21-5 0,10-3 0,-11 2 0,-19 3 0,-1 0 0,14-4 0,9-1 0,-12 0 0,-23 5 0,0-2 0,19-6 0,10-3 0,-9 1 0,-17 4 0,1-2 0,2-1 0,11-5 0,0 0 0,-11 4 0,-4 1 0,-1-1 0,12-6 0,6-3 0,-9 3 0,-18 9 0,-5 0 0,12-6 0,-2 1 0,11-7-666,-9 1 666,-7 2 0,-4-2-379,-1-1 379,-7 2 0,21-36 0,-27 24-45,-5-1 0,-3-1 651,-6-2-651,-6-1 1,-3-1 44,-1 0-45,-5-1 0,-1 1-45,-3 11 90,-5-29-90,1 38 0,-13-31 90,6 30 1373,-11-25-1373,8 30-90,-19-25 0,13 25 0,-17-22 90,17 28 733,-9-10-823,6 9 629,-4-4-629,2 2 90,2 3 0,2 2 0,1 2-90,2 3 90,-1-1 0,0 1 0,-1-2 0,-3 1 0,-2 0-90,3 2 90,-1 2 0,-4 0 0,5 3 0,-8-1-90,-21-3 90,15 4-90,-40-6 90,36 8-179,-53-8 89,38 6-45,-14-1 0,-3-1-45,-5 0-1071,-1 0 1,-2 1 1115,29 3 0,0 0-270,-43-2 1,-3 0-96,32 2 0,-5 1-288,-2 1 1,-11 0 0,-2 0 0,9 0-393,-10 1 0,-4 1-260,13 0 1,-13 0 0,-4 0 0,3 0 0,12 1-1132,6-1 1,10 1 0,-7-1 2570,-6 1 0,-6 0 0,-3-1 0,3 0 0,3-2 0,1 0 0,0 0 0,-2 0 0,-8-1 0,0 1 0,0 0 0,1-1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43.91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154 231 15268,'-29'-7'3778,"6"-2"-1619,1-6 180,10-2-8276,6-4 2699,2 0 269,-1-5-1438,-3 5 4407,-3-3 0,-5-9 0,-2-4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44.9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417 0 15088,'-14'29'1350,"3"3"-4103,-21 50 3023,6-3 0,-6 13-204,3 2 204,2-1 31,11-38 0,2-1 59,-5 20 269,4-20 1,0-3 720,2-11-1081,-15-18-89,14-42 90,-6-42 360,8-11 314,1 4 1,0-1-496,-3-23 418,3 18 1,0 5-598,3 17 1295,-3-32-1385,9 46 470,28 24-740,-1 28-180,34 44-465,-10-2 285,-7-11 1,0 1 441,21 18-712,-14-15 0,-1-3-89,-3-4-720,18 16 719,-37-33-2158,0 1 2608,-54-52 180,7 1 90,-33-35 360,12-6-90,13 18 0,-11-22-90,24 39 90,9-20-90,17 29 0,62-15-180,-13 26-1659,11 4 0,5 2 1659,-25 4 0,2 0-120,12-1 0,7 0 1,-6 1 169,-10 0 1,-2 0-96,34-5 0,-5 0-44,-23 1-91,24-5 270,-46 5 270,8 29-91,-33-1 181,-11 51-180,-13-18 45,1-5 0,0 1-45,1 12 134,6-2 1,4-1-45,6-5-45,12-4 0,7-6-45,4-21 0,47-2-90,-32-29 45,16-24 0,1-9-135,5-14-702,-4-6 0,-2-3 702,-13 0 777,-14 13 1,-4 2-958,-9 9-5167,2-14 2738,-13 62 810,5-6-449,2 22 2774,7-12 1,9-2 0,5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45.35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113 171 11041,'18'-19'989,"-4"1"-629,0-6 0,-4 4 0,-3 0 449,0-1-89,0-5 899,-2 3-1259,-31 31-1,7 4-89,-25 34 0,19-8 0,1 1 0,4 1 89,-1 12 181,8-7-450,10 6 180,36-18-180,0-16 90,47-16-180,-30-9 45,-1 0 0,1 1 45,-2 0 0,30 4 0,-49 10 269,14 32-269,-27-10 90,6 37-90,-17-32 0,5 22-90,-1-27-90,5 7 0,2-19 0,3-4-180,3-5 1,3-6-91,3-5-90,2-6-1259,40-49 1259,-19 10-286,-4-4 0,-2-1 376,-1-7-1169,-14 15 0,-9 3-2429,-20 7 2249,-10 7 1709,-20 29 0,-8 23 0,13-3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45.58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81 174 10771,'-13'-30'-90,"1"5"0,2 1-180,0 5 0,1-4 0,-1 4 270,1 1 0,4 7 0,2 7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43.25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119 179 10141,'18'-16'270,"-5"4"0,5-5 0,-5 4 179,1-1 1800,0 1-2069,-38 16 270,15-3-270,-37 18 0,27-8 0,-4 3-1,7-3 1,0 2 90,1-1-180,-3 8 180,7-5 90,-1 11-180,17-3-90,2 0 90,9-1-91,0-8 1,2 0 0,0 0 90,3-4 180,10 3 270,4-4-181,4-2-89,-1-7-180,-9-6 90,-9-3 0,-6-7-90,-14-4-90,-11-9 0,-13-6 0,0 7-90,-25-14-90,24 23-990,-21-17-359,24 22-5757,0-5 3958,21-4 3238,4 9 0,30-11 0,-2 10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45.78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333 1 9781,'-5'22'7466,"1"-7"-7466,-20 7-180,3-6-269,-6 0-271,-5 3-270,1 2-449,-5-1 90,2 1 1349,-23 12 0,33-19 0,-14 8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46.13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140 25 12120,'21'-7'1889,"4"0"-450,-6 2-629,7 0-91,-12 12-449,-6 16 90,-10 11-90,-12 17 90,-3-1-1,-10 19-89,-3 2 45,4-15 0,-2 3 44,2 4 1,0-1-180,2-9 0,4 0 225,8 11 0,12-6-225,24-15-424,25-3 0,12-7 289,-15-17 0,6-6 45,16 1 0,9-2 0,-4-2-90,-1-2 0,3-5-135,1-1 0,13-2 0,0-1 0,-11-1-624,11 0 1,0-2 420,-11 1 1,10-1 0,-2 0 0,-12 0-68,-2 0 0,-4 0-645,5 0 1,4 0 0,-9 1-570,25-3-442,-26 3 1,-6 0 2060,-24 2 0,5-2 0,-19 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49.53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1 131 13289,'15'-30'360,"-2"3"-270,0 4 90,-5 7-90,4-4 989,-3 5-809,6 24 90,-6 0-90,3 30 0,-6-8 0,0 9-1,2 2 1,0 3 90,2 2 180,5 22-91,-3-20 1,2 1-270,3 21 180,8 16-90,-18-64 180,5 3-361,0-45 1,-4 6 0,4-30 0,-8 16 0,2 1 90,1-9-90,0 3 0,0 2-90,1 4-90,2 11-360,12 4 1,8 7-91,5 5-90,5 1-89,-4-1-1800,47 1 1620,-29 1 134,-2 0 1,-1 1 224,-4 2-360,31 11 900,-43-5 630,17 11-270,-32-7 719,1-2 360,-3 0 900,-4-5-630,4 2-90,0-4-2518,8-3-720,-1-8 539,0-5-8751,-7 0 9725,-1-2 0,-11 8 1,3-4-1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56.93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0 191 11400,'4'-18'360,"-2"-4"450,2 2-1,-5-8 1,2 1 269,-1-1-269,3 2-360,0 4-271,-2 48 1,0-6 0,-3 50 90,0-9 90,-1 24-1,2-20 1,-1 11 0,1-4-613,1 2 1,0 4 544,0 9 0,0 16 1,1 1-1,0-13-731,3 3 0,0 1 641,-1-5 1,2 13-1,-1 0 1,0-12-83,0-21 0,0-8 0,0 9 59,1 10 1,0 11 0,1 5 0,-1-3 0,-1-11-533,0 1 0,0-9 0,-1 9 442,1 3 1,1 11 0,-1 4 0,0-4 0,0-12-30,-2-7 0,-1-9 0,1 9 12,0 5 0,1 10 0,-1 4 0,0-4 0,1-11-132,-2-5 0,1-9 0,-1 7-188,1 18 1,0 12 0,0-2 0,1-15-203,-1-4 0,1-3-1049,-1 15 0,-1 8 0,0-12 644,0-26 1,0-2-646,0 4 1,0 6 0,-1-12-3369,-2 6 4868,3 7 0,-2-7 0,1 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39:57.09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0 272 18776,'15'-23'4588,"-3"-6"-4139,-10 0 1,-1 1-720,4-5-449,-3 12-1800,6-5 360,-4 2-4497,4 8 6656,-2-8 0,-1 15 0,-3-1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6:54.13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58 1 7263,'-3'17'3328,"-3"0"630,-8-3 5306,-1-2-9174,6 7 90,1 2-90,6 14 90,3-5 0,-1 9 0,4-9 0,-2 5 0,3 0 90,3 18 269,11 36-449,-5-26 90,9 31-90,-14-59 0,5 16 0,-7-22-720,5 16-629,-7-23 1259,6 15 0,-15-30 0,1 3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6:54.63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18 221 13739,'-3'-26'-90,"1"-1"450,-3 2-90,4-1-90,8-3 0,0 9 89,4-1-89,7 5 0,-7 5 90,11-4-90,-2 11-90,5 4 90,-4 7 0,-5 6 0,-5 3 719,-7 48-719,-6-22 45,-4 8 0,-4 1 45,-8 4-46,0-8 1,0 0-45,-6 7 90,3-3 0,0-2 0,4-5 270,-8 28-361,29-41 91,23 1-270,14-15-360,7-10 1,5-4-541,39-6-689,-22-3 0,11-2 0,-7-1-189,-8 1 0,1-2 1778,10-3 0,7-3 0,-9-1 0,-16-2 0,-4-2 0,15-5 0,0-1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6:55.20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68 14279,'17'-17'629,"1"0"-449,-2 5 0,2 0 0,3 3-90,1 14 0,-7 3-90,1 15 90,-7-7 0,3 2 0,1-3 90,1 1-90,5 4 270,27 21-181,-12-11-44,4 4 0,0 0-45,-4-5 450,26 37-360,-43-39 180,5 27-180,-22-28 89,-12 20-89,0-20 180,-26 27-270,18-30 90,-25 23-720,26-26-2788,-7 6 3328,10-14 0,1-6 0,-2-7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6:55.73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206 94 12930,'25'-19'449,"-3"2"1,-6 2 0,1 0 90,-3 2 89,3-2-539,-47 19 0,12 2-90,-40 17 90,21-4 0,2 2-90,4-2 90,3-3-90,6 0 90,-10 9 270,15 7-180,8 6-90,16-5 89,15-11 1,-4-9 90,0 0 0,0-2 270,-1-1-91,6-4 1,2-4-270,7-10 0,-8-2 270,7-14-270,-14 7 449,8-11-449,-7 7 0,-3 2 360,1 1-450,-13 44-90,0-13 0,-6 34-90,1-21-180,3 2-270,2 3-269,2 1-361,4 0-449,2-1-180,2-1 270,0-1-1259,3-4-1170,0 1 3958,2-6 0,15 9 0,2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6:56.05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285 35 14459,'12'-20'1349,"-4"5"-1349,4 30 90,-5-1 0,2 25 0,-3-9 0,-1 1-90,-1 6 180,2 19-1,-7-6 1,0 1-180,0 20-45,-3-13 1,-1-5-136,-2-15-1260,-9 27 631,3-38-270,-11 7-361,1-27 181,-7-6-360,-7-7 1619,-22-13 0,0-18 0,-15-14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43.52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1 225 11580,'23'-22'90,"-1"1"-5570,-4 1 5750,-1 2 1408,-2-1-1048,8-9 679,-7 8-589,13-14-360,-14 19 899,14-13-1169,-3 32 3482,-3-3-3392,-2 25 0,-14 2 0,0 5-1,-3 4 1,-1 4 0,-3 1 0,0 4-90,-4 2 90,1 3 90,-8 44-180,3-36-45,2-3 0,0-2-45,-1-6-720,3 43 360,2-47-989,6 31 540,2-44-3059,14 18 2069,-6-28 1799,8 8 0,1-19 0,2-1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6:56.16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59 11041,'47'-15'629,"0"1"-629,-3 5-180,-1 1-179,-1 4-631,3 1-539,0 1-90,2 0 1619,2 2 0,31-1 0,10 1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6:56.53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988 15 10591,'-24'-11'1799,"1"8"-1439,-37 16 0,-1 13-2591,-9 7 2501,-6 13 90,4 3-91,11 3 1052,-3 20-961,45-23 0,6 4-180,0 41 44,45-11 1,20-2-90,-2-29 0,6-5-310,10 11 1,2-5 264,-14-22 0,-3-8 179,20-2 1,-8-8-2557,1-6 2647,-5-7 1078,17-10-1078,-22-6 540,27-28-630,-52 16 89,4-16-179,-44 12-90,-35-8-450,-1 9-315,-6 16 1,-6 5-495,-32 9-997,14 7 1,-14 3 0,7 1 860,8-1 1,-3 1 1304,8 0 0,-9 2 0,-1 0 0,10-1 0,-13 4 0,4-1 0,10-1 0,0-1 0,1 1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01.59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365 70 8972,'-30'-4'180,"2"1"0,3-2 90,-6 0 269,9 1 181,-13-4-1,8 2 1,-6-2 0,2 2-91,3 1 91,2 0 539,3 0 180,-3 1-1439,70 3-270,-7 1 45,18 2 1,9 1-712,-14-1 0,3 0-24,10 1 1,8 0 0,-2-1-281,10 1 1,4-1 159,-11-1 1,9 1 0,0-1-1,-8 0 813,21 0 0,1-1 1,-14 0-1,8-1 1,3 1-1,-4 0 1,11-1-1,0 1 1,-1-1-1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01.99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586 113 10771,'-24'-4'-270,"0"-1"180,-10 0 180,8 1 0,-12-1 90,9 1 0,-6 1 0,1 1 0,-3 1 179,-15-1 991,-28 3-721,15 0 1,-10 0 449,42 0-989,72-4-180,2 1-554,18 0 1,8 0 328,-9 0 0,2 1-180,12 1 1,7-1-436,-2-1 1,6-1-1,-3 0-616,16 1 0,4-1 1546,-20 0 0,8-1 0,3 0 0,-3 0 0,-7 0 0,-1 0 0,0-1 0,4 1 0,0-1 0,0 1 0,0-1 0,0 0 0,0 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6:57.91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164 19 12030,'-21'5'1080,"-5"0"-91,5-1 540,-4 2 360,3-2 270,0 1 1799,-5-2-3689,54-2 1,2-1-180,19-1 0,9 1-521,-5-1 0,2 0 521,12 0 0,2-1-578,1 0 0,1 1 578,-1-1 0,5-1 30,15 1 0,9 0 0,-6 0-75,-2 0 0,5-1-10,-19 2 1,12-1 0,4 1 0,-4-1 0,-12 1-36,15 0 0,0-1-158,-4 1 1,14 0 0,-2 1 0,-17-1-68,-13 0 0,-5 0-195,7 0 0,6-1 1,-13 1-481,2 0-2428,29-5-6503,-61 6 9253,-33 2 0,-39 8 0,-42 6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6:58.34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588 277 11940,'-31'1'-180,"3"0"270,0-3 360,3 1-180,-11-4 90,6 2-91,-7-1 1,9 2 0,-2-2 90,0 3 899,-42-5-449,30 5-1,-34-3 91,44 2 179,-3-2 2069,7 2-2698,37-11-90,6 7 0,38-7-90,5 6-230,25 0 185,-7 2 0,5 0-763,-15 2 1,2 0 627,23 1 0,0 0-911,-24 1 0,-3 0 911,2 1 0,-1 0 0,0 1 0,4 0 45,25 0 0,1 0-90,-24 0 0,2 0 15,2 0 0,5 1 0,-8-1-15,-13 0 0,-1 0 45,44 0 0,-4-1 37,-12 1-802,-3-3 1,-4-1-316,-21-2-1978,34-12 809,-63 6-3494,0-9 796,-36-13 5400,-6 10 1,-25-20 0,0 16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02.38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77 176 10411,'-24'-3'2249,"-2"1"-540,-1-2-1529,45-11 0,-3 6-90,51-11-1,8 8-557,25-1 18,-18 5 1,14-1-1,-5 1-846,0 1 1,3 0 508,-6 1 0,11-1 0,1 0 0,-12 2-1650,8 0 1,-5 0 2436,-13 2 0,4-1 0,0 1 0,5 1 0,0-1 0,2 1 0,6 0 0,-1 0 0,1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02.71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72 27 10591,'-23'-3'1079,"-2"1"990,2 1-1979,63-3 0,-3 1-135,11 1 0,5-1-1843,30 2 1753,-33 0 0,2 0-45,3 0 0,2 0-90,7 1 1,2-1-46,2 1 0,3 0-555,-5-1 1,3 1 0,2-1 617,2 1 0,0 0 0,2 1 1,3-2-1,2 1 0,-1-1 1,-6 2-1,1-1 0,0 1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03.01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16 68 11041,'-16'-15'629,"20"0"-539,11 2 0,19 4-90,-1 4 0,8 2 0,9-1-180,8 2-90,13 0-180,0 3 1,5 1-1012,-17-2 0,1 0 516,29 3 1,0-1 671,-32-1 0,-2 0 0,13 1 0,1-1 0,-3 1 0,0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03.19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28 9691,'31'0'-449,"2"0"269,-2-1-90,4 0-90,5-1-539,7-1 359,8 0 540,6-1 0,33-3 0,-44 4 0,1-1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43.75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56 75 11221,'-21'-16'1709,"2"2"1439,3-1-2788,34 2-1,0 4 1,31 2-90,-1 7 0,5 0 89,5 1 1,3 2-180,13-1-285,-6 0 0,-4 0 105,-10 0-1259,26-2 1259,-42 1 0,1-1 0,-28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05.43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122 407 7713,'-25'7'-450,"3"1"450,-3 2 90,6 1 270,1 2 179,7 5-179,10 4 0,8-1 0,13 0 89,7-3-89,12 2 0,12 3 0,22 3 59,-4-6 1,14 2 0,-6-2-1098,-7-2 0,4 0 812,0-1 1,13 2 0,0-1 0,-12-4 0,-3-2 0,-2-1 45,11 0 0,8 0 0,-8-1 0,-8-2 0,-1-1 149,13-1 1,9 1 0,-13-3-150,-21-1 0,-3-2 269,41 0 1,-6-1 0,-25-6 90,-5-4 0,-1-2-271,-5-6 46,-2-9 0,-7-5-135,-17-3 90,9-38-180,-36 33 180,-20-55-270,-2 42 90,-10-3 0,-5 1-90,-17-2-397,-5 8 0,-4 3 397,-22-6-824,22 24 1,-8-1-1,6 4 824,14 8 0,-2 3 0,-19-3 0,-9 0 0,10 5 866,-22 6-866,-3 4 0,-1 5 0,43 2 0,0 2 0,-21 7 0,-10 3 0,9 0 0,13-2 0,0 3-30,-8 4 0,-6 3 0,11-1 30,-16 13 0,20-4 0,5 1 0,4 6 0,11 1 0,4 2 0,9 2 45,15 7 0,7 1-45,18-3 45,14 1 0,6-1-45,21 4 45,13-4 0,6-3 0,-30-21 0,2-3-45,41 15 0,1-4 54,-37-17 1,1-4-55,41 5 0,1-3 0,-39-7 0,3-3 45,11-4 0,12-1 0,2-2 0,-13 0-45,0-3 0,-2-2 60,24-3 0,10-2 0,-16-2-60,8-10 90,-27 1 0,-3-1 2909,-3-7-2955,-13-4 1,-4-3-45,-9-6 0,7-40 0,-42 39 0,-25-32 0,-9 30-1489,-28-5 0,-8 3 1489,-8 3 0,17 18 0,-11-3 0,9 7-350,-17 3 350,5 7 0,1 3 0,4 10-45,-5 7 0,-2 5 45,-14 9 0,23 0 0,-8 5 0,7-1 0,17-3 0,2 2-95,-43 20 1,6 0 94,16-2 0,20-8 0,3-1 0,5 2-412,-14 32 412,39-32 2673,10 32-2673,25-34 90,22 3 0,9-2-90,13 0 45,14-4 0,5-3 41,18-6-26,-21-11 0,12-2 0,-7-2 59,-13-2 0,1-2-60,12-1 1,8-2 0,-10-1-15,-22-1 0,-1-3 90,38-8 0,-2-2-45,2-5-45,-21 2 0,-5-3 45,-15 0 580,17-21-670,-37 17 0,8-33 0,-30 28 0,-32-44 0,-10 42 0,-18-2 0,-7 3-90,-22 0 90,-15 4 0,-5 3 0,47 14 0,-2 2-833,-45-7 1,1 4 832,14 8-45,-8 5 0,0 4 45,2 4-45,1 4 0,2 2 276,7 6-231,2 5 0,2 3 0,3 2-45,10 0 0,5 2 963,15-1-828,-9 33-90,37-29 0,15 35 0,17-34 44,18 1 1,5-2-45,10 0-210,8-4 0,2-4 210,8-7-619,14-8 0,4-4 619,-36-4 0,4-3 0,26-7 0,12-4 0,-9-1-123,-21 1 1,-1-3 122,12-6 0,6-5 0,-10 1-90,20-14 90,-26 4 0,-4-2 0,-2-5-45,-18-1 0,-4-2-45,-8-4-115,-2-45 115,-37 42 0,-31-13 0,-13 1 0,-20-3 30,6 22 0,-15-3 0,8 10 138,20 15 1,0 5-109,-12-1 0,-6 1 0,9 5 2937,-24 6-2952,3 12 0,0 4 45,-3 4-45,3 8 0,2 4 45,9 4-45,16 1 0,2 1 550,-2 7-550,13 2 1,3 1-46,7 2 90,9 6 0,7 0 0,15-9 0,20 41 0,3-46 0,32 23 90,-13-29-90,10-5 0,3-4 0,7-2 44,19-7 1,4-5-45,0-8-205,-10-2 1,0-4 204,23-10-590,-43 6 0,0-2 590,-2 0 0,0-3 0,15-7 0,-2-2 0,20-11 45,-19 5 0,-5-1-135,-8 0-312,-8-3 1,-4-2 311,-10 1 90,3-35-90,-38 33 0,-50-44 90,11 35-288,-6 4 1,-4 3 287,-7 5-45,-6 6 0,-2 5-45,0 5 45,-11 7 0,0 7 45,12 11-45,1 6 0,-1 4 45,-8 14-45,14-1 0,-1 3 45,-16 14 0,17-2 0,3 0 0,4 2 97,15-5 1,5-1-98,14-5 1523,-2 24-1523,20-26 90,28 37-90,1-34 45,16 0 0,6-3-45,5-8 45,6-6 0,3-3-45,10-8 0,-6-8 0,11-3 0,-5-2 139,-11 0 0,2-3-139,20-5 0,10-3 0,-10 0 0,-21 1 0,-2-3-30,8-6 0,6-3 0,-10 2-60,26-16 45,-21 4 0,-9-1-45,-26 3 180,-29-44-180,-39 30 45,-18 4 0,-9 3 0,15 18 0,-6 5 15,-15 0 0,-10 2 0,8 3 30,15 4 0,0 4-30,-9 1 0,-7 2 0,9 2 220,-19 6-325,7 4 0,1 2-135,5 0-180,12 2 1,3 2-181,13 0-2968,-22 24-90,40-18 3688,-5 18 0,41-8 0,8 7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07.92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218 583 10861,'11'-17'360,"-2"1"179,1-5 1,-3 2 180,-2-3-1,-1-1-179,1 0 89,-3-2 271,0 2-1,-1-6-89,-2 3-90,1-2-181,-3 3-539,-15 30 90,5 2 0,-13 31-90,8-2 90,0 6 90,-2 13 0,0 3-90,0 7 45,-1 5 0,2 0 45,10-14 44,3 0 1,2-1-45,4 1 180,9 38-180,0-54 270,12 20-270,-5-30 539,26 16-539,-17-27 360,46 1-450,-36-20 90,40-15 0,-35 0-1,41-33-89,-42 20 0,29-27 0,-42 29 0,17-22-90,-24 25 0,8-11 0,-13 16-90,-2 2 0,5-2 90,-5 32 0,-4-2 0,-3 27 0,-6-9 90,0 4-90,1 2 0,7 32 0,-1-25 0,10 36 0,-5-47 90,19 27-90,-13-37 0,26 12 0,-18-29 90,46-18 0,-30-5-90,3-7 0,0-5 90,6-19-45,-3-17 0,-1-5-45,-1-9 0,-23 18 0,0-9 0,-6 9 0,-6-22 45,-12-7 0,-5-2-887,-11 2 752,-8 10 0,-5 2-180,-13-6-720,-21 11 1,-9 6 404,30 35 1,-5 7-1095,-33-3 0,-16 4 0,10 9 869,19 11 1,0 10-2187,-16 5 0,-9 7 0,12 3 2996,22 4 0,6 5 0,-20 17 0,2 6 0,24-8 0,0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08.79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557 206 12840,'-6'-29'-450,"-3"-4"450,0 15 90,-3-4 0,2 7 0,-2 0 0,0 1 180,-4 0-180,-5-2-1,1 4 1,-4 0 180,3 6 90,-35 7-180,21 2 270,-43 19-270,42-1 179,-25 29-179,28-14-1561,6 7 0,3 4 1561,5 1-44,8 7 1,6-1 43,11-10 180,15 35-180,-3-46 449,23 23-359,-19-32 540,20 11-271,-20-24 2857,9-14-3306,-13-4 90,-3-15-90,-9 2 712,2-29-712,-2 18 0,9-36-90,-4 35 90,25-34-90,-14 34 0,31-23-90,-22 35 90,20-4 0,-18 17-90,30 15 90,-31 2-90,28 38 90,-38-21 0,7 33 0,-22-30 90,-1 17-90,-7-14 180,-1-2 90,0 0 90,-3-12-90,-3 1-360,-1-41 0,4 4 0,5-31-90,9 14-180,5-3-1529,27-32 900,-12 24-1890,34-27 1260,-31 44-1889,17-7 3508,-23 22 0,9 1 0,-7 10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09.63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300 573 11490,'-13'-19'-269,"-5"5"538,-8 4-89,-11 9 0,3 8-90,-6 2 90,11 2-90,1 2 90,2 2 629,-6 23-449,18-9 540,11 54-630,17-39 89,11 9 1,2 0-180,3-6 0,-2-4 0,0-1 0,-4-5 0,11 19 0,-19-26 179,4 16-269,-15-16 90,-3 1 0,-11-2 180,-14-9 0,1-4-270,-8-19 0,35-22-90,3-8 0,26-8-90,22-10 90,-1 4 0,-4 4 0,2-1-90,22-16 45,-3 0 0,-2-1 45,0-1-45,-1-5 0,-3-1 45,-17 10 0,-7 5 0,-3-1-680,-9 4 680,4-14 0,-17 23-113,-6 3 203,-1 0-90,-5 5 0,-2 1 90,0 4 0,-3-9 0,0 4 672,0-1-762,0 3 121,0 10 58,-20 43 1,6 2 0,-18 48-90,8-2 90,2-12 0,0 2-483,5-11 1,0 2 482,-12 36 0,3-2 0,1 11 45,9-11 0,3-2-135,7-6 0,5-11 0,4-4 0,7-7-180,8-2 0,4-2-180,3-1-180,3-7 0,1-1-179,1-7-1980,33 18 1350,-32-32-3868,24 6 5127,-30-30 0,3-24 0,-8-17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09.76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1 247 12390,'0'-28'809,"-1"2"-539,6-2-90,1 8 0,4-3-90,5 9 0,3-1-180,9 2-270,6-1-269,7 2-3419,47-8 4048,-13 8 0,-17 4 0,1 1 0,34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11.56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395 19 11400,'19'-18'1710,"2"29"-1441,-10-2 1,2 24 90,-3-18-90,1 0 90,1-2-1,1 1 631,8 1 359,14-5-719,-3-6-181,8-10 1,-19-8 90,-7-5-360,-14-7-90,-15 3 0,-8 0 0,-12 11 0,0 5-90,-6 6 90,-2 1 0,-52 25-1,36-4-44,-2 7 0,3 4 45,7 8-45,7 5 0,4 3 45,9 4-90,10-4 0,6 0-90,16-1-405,26 7 1,10-1-136,18 5-60,-1-16 1,13 4-1,-7-8 89,-13-12 1,1-4-30,42 17 1,-2-5 89,-18-11 45,-17-10 1,-1-1 134,-2-5-270,47-6 630,-53-8-21,37-15 111,-47 2 270,34-35-181,-35 20 361,26-36-270,-36 36 719,15-39-719,-22 38 360,7-29-270,-16 37 269,-1-24-359,-6 25 180,-11-22-360,-5 26 391,-2-2-301,-6 13-68,-1 8-112,-1 5 180,-13 7-90,13 2 180,-30 22-180,27-10 89,-25 26-89,32-22 270,-12 35-180,21-29 90,-4 29-90,15-33 449,14 26-449,-3-28 270,16 18-270,-10-27 270,6 3-270,3-9 179,-6-5 1,25-10 0,0-17-180,0-2 0,6-20-90,-26 15 0,17-29 0,-20 27 0,13-21-90,-20 30 0,5-8 0,-6 9-90,0 0 90,1 34 0,-8-4 0,-1 28 0,-2-13 0,-1 1 0,2 1-90,0 1-180,6 23 90,-4-20-90,10 23 90,-6-32-359,17 9 179,-9-21-90,37-12 270,-21-11-180,45-35 180,-31 12-209,-6 0 0,0-1 299,6-9 45,-2-3 0,-3 0-45,-5 5 90,21-32-90,-43 54 0,4-11 0,-4 14 90,2-1 0,4 21 419,-8 4-419,4 16 0,-7-4 0,-1 2 0,4 10 0,-4-5 0,2 20 0,-6-16 0,-14 35 0,0-29 90,-27 43-90,17-45 90,-17 23 0,22-35 0,-5 8-90,29-11 0,-2-6 0,24-5 0,-3-12 0,5-2 0,26-13 90,-14 5-90,9-7 0,1-2 0,-2-2 0,0-1 0,-2-1 90,-9-1 359,31-27-269,-40 28 90,17-22-180,-34 30 270,4-19-180,-16 18 90,-11-8-180,-19 24-1,-1 6 1,-3 13 0,11 1 0,1 3 180,-4 10-180,7-5 180,0 34-270,13-26-270,13 33-180,7-33-2788,43 29 1349,-23-29-1349,46 13 540,-44-30 2698,30-4 0,-5-13 0,20-4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12.38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619 223 12390,'4'-23'-720,"1"-5"900,-1 4 450,0-4 0,-4 1-361,-5 2-89,-9 1 0,-3 7 0,-7 5 0,2 5 0,-5 2 0,-3 3 0,-6 3 0,-2 2 89,-34 9-89,14 0-90,-1 5 0,-1 8 90,20 6 0,4 4 0,-37 26 45,54-10 0,14 1-45,16 3 134,19 17 1,6 1-135,6 0-425,3-3 1,1-3 424,-4-15 45,-6-10 0,-1-2 45,-3-3 423,23 26-243,-37-41-91,8 11 451,-14-19-630,-19 8-90,-5-9 576,-12 1-936,-11-8-600,16-4-570,-18 3-359,12-2 1799,-4 1 0,12-3 0,7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12.92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44 11221,'27'-14'-270,"-2"1"90,-3 4 180,9 3 0,-8 4 90,8 4 0,-7 2 0,1 4 90,3 0 179,12 14 271,9 11-360,-9-4 360,9 20-361,-31-29 271,5 10 180,-11-11 359,-3-3 990,0 3-2159,-1-37-90,1 10-90,1-29-90,3 19-89,0 2-91,4-2 0,-3 3-719,1-1 0,6 1-540,-1 8 1349,10 7 0,-10 6-179,3 7 449,-6 1 90,-3-2 90,10 4 180,-10-8-90,13 0 179,-8-5-89,18-5 0,-13-3 360,29-13-270,-24 5 269,22-11-269,-28 10 540,13-9-1,-19 10-629,-41 12-90,6 5 0,-44 18 90,29-4-90,0 1 90,-8 10-90,13-8 90,-6 15-630,21-17-1169,20 20 360,9-21 1259,48 18 0,-6-23 0,29 6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13.29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33 1 11400,'3'16'990,"-3"-12"-900,7 48 270,-6-30 179,-2 12 91,-2-8 269,0 3 811,-2-5-91,-5-5-1260,0-31-89,1-1-270,6-26-90,6 13-270,4-2-449,-2 5-1170,2-3 1979,-2 3 0,-1 11 0,-2 3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14.6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4 231 9691,'-3'-23'180,"9"6"-90,13 16 90,-2 6-90,3 17 90,-12-4 0,1 1-90,-2 2 270,1-1-90,-2 8 269,-1-8 271,1 11 89,-2-12 540,0 5 1260,2-5-2609,9-36 90,-1 8-180,7-32 90,-3 17 0,-1 0 0,4 2-90,-1 0 90,16-9-180,-16 12 90,17-7 0,-11 30 0,-4 1 90,2 16-180,-4 11 90,-6-5-90,22 34-90,-15-29-450,36 33 450,-28-40-270,36 13 271,-30-28-361,54-6 450,-39-11-45,4-6 0,0-3 135,-1-10 45,-6-1 0,-1-1 45,4-9 90,-7-1 0,-1 1-90,-3-1 90,19-27-90,-36 38 89,7-19-89,-19 18-90,-6-13 90,-17 18-90,-5 5 0,-9 8 0,-2 11 0,0 1 0,-3 5 0,8 4 0,-13 12 90,10-1 0,-26 31-90,32-25 540,-16 33-90,27-32 89,2 11 1,13-18-360,15-8 270,1-9-360,17-9 90,-11-1-1,8-4 1,-10 1 90,17-6-180,-15 5 0,18-7-90,-22 8 0,5 2 90,0 9-180,-10 2 0,6 15 0,-12-4-90,4 6-809,4 14 449,-8-13-809,10 23-360,-14-25-360,2 14-719,-9-11-1260,-5 4 4048,-10-9 0,5-9 0,-1-5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44.68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51 26 16618,'-9'22'5576,"-7"-9"-3597,-7-14-2968,23-19 989,-2 3 0,19-2 0,-9 15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15.04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77 10501,'27'-10'-450,"-1"2"450,-2 3 0,7 5 90,-8 4 90,4 4 0,-9 2-90,-1 4 90,1 1-90,-2 5 449,8 18 181,-7 8-90,0-2 179,-9 2 91,-6-22 2248,-3 4-3148,13-69-90,-3 23-180,13-54 0,-4 38-179,3 1-631,8-8 540,-6 12-629,14-10 540,-16 22-541,8-3 181,-3 15 629,0 3-180,-2 5 360,3 14 90,-15-2 0,4 8 180,-7-3 0,-1 5 270,2 14-180,-3-8 360,2 19-270,-4-23 539,4 26-719,-3-23-180,1 6-899,1-11 989,-2-10 0,-1-3 0,-2-5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15.21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69 10861,'2'-21'629,"-2"-5"-1618,2 5 90,19 25-451,-9 2 91,17 29 1259,-13-9 0,9 19 0,3 6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15.59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467 516 9422,'35'-24'449,"-1"0"-179,-5 2 90,-2 2 90,-4 0 89,-2 2-89,-1 0 90,-2 2-90,-2 0 269,-2 2-359,3-3 1439,0-1-1709,-44 19 90,8 2 0,-46 24-90,20 2 90,-2 4-90,3 4-1,2 2 451,-7 34-360,25-26 270,5 36-270,30-48 0,12 9-1,5-19 1,10-3 0,4-6 0,6-4 0,-2-5 540,45-15-450,-35 0 89,2-13 1,-2-5-180,-13-4 0,14-24-90,-37 18 0,-9-2 0,-4-1-450,-16-24-90,-5 13-360,-12 3 1,-6 0-450,-27-9-360,2 19 0,-12-2 0,4 6 33,8 7 0,-3 2 1586,-16-4 0,-9-1 0,7 6 0,10 7 0,2 4 0,-19-4 0,-1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16.29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46 94 11850,'-24'6'1979,"3"1"-1529,43-3-90,37-5-2436,-3-2 1,7-2 2254,16-1 1,4-1 0,9-1 0,4 1-90,-21 1 0,3 1 0,8-1 18,-13 2 0,5 0 0,3 0 0,5 0 0,2 0-410,-5 1 0,4 0 0,3 1 0,2-1 1,0 1-1,-2-1 0,-2 1 227,1-1 0,-3 0 0,-2 1 0,2-1 0,4 1 0,5 0-245,-4 1 0,7 0 0,6 0 1,2 1-1,1 0 0,-2 0 0,-5 0 1,-7 0-1,-9 0-155,23 0 0,-14 0 0,-3 1 0,10 0 280,-6 0 0,9 0 0,3 0 0,-2 0 0,-4 1 1,-12-1-650,19 1 0,-12 0 0,0 0 519,3 1 0,-1-1 0,-1 0 325,-11 0 0,-1 0 0,6 0 0,-2 0 0,6 0 0,2 0 0,0 0 0,-2-1 0,1 1 0,0 0 0,0-1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16.94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83 997 10141,'-24'-8'810,"2"1"179,3 0 1,2-1-721,41-6 1,-1 4-90,51-3-854,11 5 808,-34 4 1,3-1-45,8 0 0,10 0-677,-4 0 1,11-1 0,2 0 0,-6 0 646,-5 1 0,-4 1 0,12-1-22,-4 0 1,14-1-1,7-1 1,4 1 0,0-1-1,-7 1 1,-11 1-17,3-1 1,-12 2-1,2-1 1,14 0-13,-10 1 0,10-1 0,9-1 0,5 1 0,2-1 0,-2 1 0,-3-1 0,-7 1 0,-10 1-541,23-1 0,-14 0 1,0 0-1,12 0 531,-18 1 0,9 0 0,6-1 0,3 1 0,0-1 0,-4 1 0,-6 0 0,-9 0-246,14 0 1,-13 1 0,0-1 0,13 1 233,-16-1 1,10 1 0,6-1 0,2 0 0,1 0 0,-2 0-1,-7 0 1,-9 1-247,18 0 0,-11-1 0,-2 1 0,8 0 243,-8 0 0,8 0 0,3-1 0,-2 0 0,-6 1 0,-10 0-97,8-1 1,-11 1 0,-2 0 51,-4 0 0,-1 1 0,-1-1-34,30-1 1,-2-1 3,-2 1 0,-2 1 210,-8-1 0,5 0-390,3 0 0,8-1 0,-8 1 135,-7 0 0,1 0-23,-13 0 1,10-1 0,-3 0 0,-15 1 112,-12 1 0,-6 0-90,30-3 0,-7 0 135,-20 1 0,36-4 90,-48 5 90,32-3-180,-41 4 1747,33-1-1657,-24 1 179,17 3 1,4 0-90,12 0 30,-3 2 0,16 0 0,-9 0 524,-11 0 0,1 0-554,26 0 0,13 1 0,-9-1-46,-15-1 1,3-2 67,-1 1 1,14 0-1,1-1 1,-11 0-113,12-1 0,-1-1 22,-11 1 1,12-2-1,-1 0 1,-13 0 497,4-1 0,-6 0-550,-11 0 0,4 0 0,-6-1-15,4-1 0,-5-1 45,1 1 0,-1-2-45,-3-1 0,-2-1-45,-2 1 0,-2-2 0,-3-1 0,-2-1-90,-5 1 0,3-2-832,26-15 1,-3-3 201,5-1 270,-19 5 1,-9 0-721,-29 7-2877,-3-8 2428,-16 0 1904,-5 0 0,-21-6 0,-3 5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18.28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820 192 10681,'2'-39'809,"-1"3"-179,-2 7-90,-2-1-90,-1 5 359,-7 0-359,-21 18 0,-9 12-1,-36 25-578,-5 15 354,32-15 0,-1 4-1075,0 4 1,1 3 1074,-1 2 0,1 6 90,-12 22 0,5 11-46,24-12 1,4 7 0,3-2-135,-11 16 0,12 5-203,26-22 1,9 9 0,6-2-1,3-13-202,9-1 1,9-4-391,13 14 0,9 6 1,-3-12-151,-6-20 1,0-5 89,18 13 0,0-4-494,-21-21 0,-1-3-1010,1-3 1,0-2 2223,-2-1 0,0-3 0,6-1 0,0-1 0,2-2 0,-1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18.74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157 342 12480,'6'-26'270,"-2"3"-270,2 0 629,-2 4-449,4 40 0,-7-9 0,-2 38 0,-3-22 0,-5 3 90,1-2 0,-2 0-1,-1-2 541,-4 7 719,-1-4-540,-5 1 271,0-12-631,-5-18-359,5-17 0,5-10-90,9-7 0,9 0 0,6-7 0,3-3 0,10-5-90,3-3-1,9 1 91,22-18-90,-8 21-45,-9 13 0,0 2-45,6 3 0,20-4 0,-29 24 90,37 31-90,-37 0 45,8 23 0,-2 7-45,-8 1 0,-3 2 0,-1 1 0,-5 2-495,-3-5 1,-1 0-226,1 3-1169,12 36 720,-18-52-8662,0 20 9612,-17-28 1,4-3 0,-9-18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18.99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437 95 13559,'20'-29'540,"-3"5"-360,-1 5 270,-3 5 269,8 5-269,10 18-90,3 7 0,10 20-91,-3 15-126,2 12 261,-5 16 1,-1 5-270,-15-30 0,-1 4 75,1 25 0,0 12 0,-5-10-479,-9-22 1,-5-2 358,-2 16 0,-4 7 0,-2-8-135,-2-18 0,-5 0-495,-8 17 0,-6 8 1,1-9-1,2-16 0,-4-3-540,-10 9 1,-6 5 0,0-12 449,3-18 1,-1-7-917,-19 10 1,-2-5 106,13-15 0,0-4 1439,-1-1 0,-2-1 0,-5 1 0,-1-1 0,-1-1 0,0 1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19.73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67 42 12300,'-20'-6'810,"-4"-2"2428,2 1-2879,39-5-89,12 8 0,66 0-45,-14 5 0,4 2-535,-14-1 0,6 1 399,-3 0 1,11 1 0,1 0 0,-11 0-135,7 1 0,-1 1-165,13 1 0,8 1 1,-15-1 1,-32-2 1,-5 0-1097,28 5 0,-6 0 134,-19-3-5036,9 6 6206,-72 2 0,-24 2 0,-26 9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19.94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137 59 10861,'-31'1'899,"2"-1"1,2 3 449,3-1 1170,-2 1-2160,50 3-89,0-4 90,48 0-180,0-2 90,22-4-501,-41 4 1,5-1 140,30-1 0,9-1-510,-21 1 1,4-1-1,-2 1 15,15 0 1,1-1-1125,-13-1 0,3-1 0,-15 0-1170,2-2 2879,23-5 0,-49 1 0,-1-1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50.67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318 515 11670,'7'-26'-539,"0"4"629,-2-6 0,1 8 89,-2-5 1,1-1 90,-1 6 0,0-12 90,-2 9-90,0-6 179,-1 4 1,-2-3-180,-1 5-90,-4-2-90,-5 8 90,-9 6-90,-10 11-90,1 6 0,0 5 90,10 2 0,3-3 89,-7 11-179,5-5 180,-14 19-90,13-10 180,-18 36-90,18-26 90,-9 34-90,18-35 449,-2 30-449,11-23 360,-2 6-270,6-12 360,-2-17 179,3 6 1,2-8 89,6-3-359,10-9-360,8-13 0,-2-3-1,3-7 91,-1-7-180,-4 5 180,24-29-90,-25 26-180,17-22 90,-25 27 0,2-3 0,-6 5-90,2 1-90,-1 0 180,4 4-90,-3 20 0,1 2 0,-4 14 0,-4-5 0,3 3 0,7 13 0,-1-6 0,12 19 90,-10-22-90,25 26 0,-24-31 90,22 18 0,-21-28-90,9-1 0,3-13 0,-5-5 0,2-8 0,-8-1 90,-1-4-90,2-5-90,18-39 90,-16 21 0,-2-2 0,-2-1 0,-3 1 0,-4-2 0,-1-1 0,-1 3-90,2-37 90,-10 52-90,0-23 90,-2 29-270,2-15 270,-3 72 0,2-18 0,0 47 0,4-10 0,-2-10 0,10 45 0,-5-41 0,15 47 90,-10-55-90,11 25 0,-11-38 0,13 10 90,-10-17 90,26 7-90,-12-16 0,20-3-90,-18-12 90,22-26 0,-24 8-90,22-35 0,-28 24-3302,8-34 3302,-16 25-1040,9-48 1040,-16 45-47,7-48 47,-12 60 0,3-24 0,-5 31 2719,0-3-2899,2 7 1698,2 43-1518,-4-6 242,2 34-152,-5 3-90,1-12 0,0 16 0,1-15 0,1-1 90,1 1-90,4 17 0,0-14-90,10 28-180,-5-32-2069,18 33 990,-12-36-4048,31 28 2519,-27-40 2878,26 8 0,-12-25 0,12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24.59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0 131 12300,'3'-21'2159,"0"-4"-1530,0 0-179,3 3-450,16 4 0,0 9-270,15 1-90,2 7-89,9-1-181,5 5-1664,13 7 1,0 3 44,-1 1 2249,-5 0 0,-9 2 0,-34 2 0,-7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24.72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145 41 10501,'-40'12'-90,"4"-2"270,10-3 450,4-2-1,1-1-899,46-5-179,-4 0-91,44-8-1169,-10 3-180,9-4 1646,3-1 0,-17 2 0,3-1 0,3-1 0,0 1 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25.04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786 84 10771,'10'-27'180,"-3"4"180,-4 0-1,-21 12-179,-19 17 90,-9 13-90,-10 17 0,15 2 0,4 3 0,7 2 0,8 2-1,9 0 1,19 6 0,13 4 0,22 9 0,7-1-135,-9-1 0,5-1 45,9-15 0,9-1 0,-5-10-624,-10-13 1,-2-5 622,11 5 1,-3-5 270,10-10-228,-27-10 138,-3-5 90,-6-1-180,-6-3 270,-5-3-90,-10-8-181,-22-2-89,-6 1 0,-20 2-90,0 12 1227,-7 1-1992,-9 8 1,-3 3-136,-29 6-1044,15 3 1,-12 3 0,9 1 1088,17 0 1,-1 3 854,-14 4 0,-9 4 0,8-1 0,11 2 0,3 1 0,-21 9 0,0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25.38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172 435 11850,'-46'-8'990,"4"1"-541,12 0 721,4 2 449,3-3-1259,19-11 89,9 0-89,31-12 0,28 6-90,22-2-1,-12 10 1,15 0 0,-6 1-594,-2 1 0,6 2 414,-15 2 0,14 0 0,4 0 0,-4 1 0,-12 2-815,19 0 1,-3 1 701,-10 1 1,10 0 0,-2 0-1,-11 2-1021,-1 0 0,-5 0 819,19 1 0,-5-1-405,14 0-179,-18 2-181,-14-1-269,-11 1-2306,-9-2 2126,-9-1-3212,-2-7 4651,-15 1 0,4-17 0,-10 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38.48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615 214 12930,'0'-25'180,"-2"-7"269,-3 10-269,-6-10 270,2 16-270,-8-11 90,5 14-90,-11-9 89,9 12-89,-15-2-90,-3 9 90,0 5 0,-6 5 0,3 8 450,-46 41-540,20-8 179,2 11 1,4 5 0,10 5-1786,16-9 0,7 1 1696,18-3-108,17 2 0,7-1 108,10 0-45,8-6 0,3-3-45,6-13 22,39 11 67,-38-31 136,2-8 0,0-4-45,-3-6 0,5-13 0,-3-6-90,-12-8-1,-5-18 1,-6-5-90,-13-3 0,-9-1 0,-4-2 0,-9 2-90,-5 6 0,-2 0 0,-5-5-450,-3 3 1,0 0-271,1 6-1978,-28-34-91,34 57-2158,-20-7 4947,15 29 0,-3 13 0,2 8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38.79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991 272 12210,'16'-45'360,"-3"3"-90,-7 6-90,-3 6 89,-6 2 1,-4 3 0,-4 0 0,-6 5 90,-8 2 719,-54 16-629,7 12-91,11 13 1,-10 8 0,6 1-438,9-2 0,2 7 257,-1 6 1,-8 11 0,2 2 0,10-6-1228,4 2 1,6 2 1107,-2 2 0,0 6 0,7-4 30,14-5 0,7-2-627,1 3 0,5 0 627,3 0 0,4 2-135,10 20 0,6 1-45,-4-20 0,6 1-405,20 34 1,8-4 134,-16-40 0,4-2-750,13 7 1,8 4 0,-6-9-240,27 16-395,-9-14 0,-2-7-594,-17-20 2338,5-5 0,-6-16 0,0-5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39.21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120 17 11580,'3'-17'720,"12"27"-630,-11 2 90,10 27 90,-12-1-90,-2 5 89,-3 5 1,-2 5-90,-1-1 450,-8 24 539,-7 14-629,4-18 1709,-12 15-540,15-61-1440,-14-21 1,19-20 0,-2-33 180,29-15-270,-1 11-1696,12-3 0,4 0 1605,1 2-160,8 2 1,1 4 160,-8 16 0,29-8-90,-27 42 0,6 22 0,-12 12 0,-7 15 90,-9 2-238,-2 5 58,0 9-45,-4-18 0,0 2-224,3 23-181,0-13 0,-1-1 2980,-1 3-3834,-1-9 0,-1-1 225,-2-6-2500,-5 24 3669,-11-48 0,-24-35 0,-9-19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39.45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177 89 10951,'29'-31'-180,"-2"6"270,3 6 0,-3 10 180,2 4-91,2 8 181,1 8-90,3 8 90,2 11 449,21 42-269,-21-4 0,-2 6-559,-4-16 1,-3 6 347,-5 20 1,-4 12 0,-6-11-240,-7-21 0,-5 0-30,-3 18 0,-4 10 0,-3-11-683,-3-17 1,-3-5 487,-8 20 0,-3-3-90,4-24 1,-2-4-91,-2 0 0,-1-1-90,-1-3 1,-1-1-856,-31 37 1,-2-7-630,-2-9 1889,22-30 0,-2 0 0,3-4 0,0-2 0,-10 4 0,1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39.76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114 311 12480,'-37'-6'1529,"5"-1"-360,8 3 1080,4-3-1799,54-8 0,3 2-271,11 2 1,8 1-777,-4 3 1,2 2 731,7-2 0,8-1 134,23-1 1,13 0 0,-6 0-180,-4 1 0,6-1-54,-16 2 0,16-1 0,5-1 0,-4 1 0,-15 1-645,-12 1 0,-10 0 1,7 0 428,21-1 0,12-2 0,-2 1 0,-15 1-90,-4-1 0,-4 1-540,6-2 1,6 0 0,-12 2 224,-24 2 0,-4 0-899,27-4 0,-9 0 1484,-32 5 0,-7-1 0,-23 4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40.06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319 730 12840,'-68'-2'899,"7"-1"-629,9 1-5571,10-1 5841,8 0 2038,4 2-509,-1-2-1619,58-11 0,15 1-141,9 1 1,8 1-131,1 3 1,2 0 0,5-1 0,7 0 0,0 1 0,7-1 0,-3 1-387,15-3 1,7-1 260,-20 3 0,12-1 0,5-1 0,-3 1 0,-11 1 245,-1-1 1,-8 1 0,8-1-516,2-1 0,12-1 0,3-1 1,-5 0-1,-13 1-54,-10 2 0,-9 0 0,6-2-742,21-6 0,10-4 0,0 0 1,-13 2 246,2-2 0,-3-3-854,-14 3 0,7-3 0,-2-1 0,-13 2 1619,-8-1 0,-6 0 0,16-12 0,-3-2 0,16-19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5:24.43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110 0 11850,'-24'7'270,"2"0"270,-2 0 539,5 1 990,-1 0-1889,40-5-90,4-1 0,23-6-90,-7 3-180,-14 1-90,3-1 0,-3 2-180,1-1-1259,26 3 990,-19-2-3149,48 0 2159,-46-1 1709,22-2 0,-14-1 0,6-1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30.55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433 45 13289,'6'-23'900,"2"1"-630,-22 37-90,6-4 179,-20 33-89,7-12 0,-4 4 90,-3 4-90,-3 2-90,-2 4 90,-1-1-91,0 0 1,3-4 90,3 0 270,-10 22-450,14-26 360,-13 37-540,20-35-3149,1 5 2700,38-42 89,-8-9-90,26-30-179,-11-11 449,-8 7 90,0-5 0,0-2 270,-1-4 360,14-42-90,-22 51 809,6-33-719,-10 41 809,4-24-899,-5 30 269,1 2-179,0 3 1169,-1 9-1349,17 19 0,-11 1 0,11 24 0,-13-5-1,-2 3 181,7 18-180,-6-7 45,2 13 0,0 4-135,-1 0-46,1 1 1,-2 0-135,-1-6-359,5 21-181,-6-28-1079,7 20 539,-7-30-8751,18 27 9410,-10-33 1,2 5-1,-11-24 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52.49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480 169 10411,'3'-28'1529,"-1"0"-809,-6 0-181,-2 2 1,-4 2 90,1 5 89,-6 4-449,-16 25 0,2 5 90,-15 27 0,5 8-414,-4 12 324,-4 12-606,-1 5 696,6 2 27,8-9 1,4 9 196,14 5 1,6 2-450,-8-7 0,9 1 90,26 12 0,13-10-45,21-15 0,6-13 0,5-4-1,14-6 1,5-15 0,2-7 289,-3-12-334,13-14 0,0-7-45,-14-11 0,3-12 0,-3-5 384,-15-8-384,-11-1 0,-5-3 45,-4-21-45,-15-2 0,-6-4-90,-6-16 60,-18 25 0,-6-10 0,-3 10-416,-3 18 0,-6 2 401,-23-43 0,-7 5-45,-16 12 0,-11 20 0,-4 6 0,-1 12-1478,2 13 0,2 9 1478,9 16-248,0 17 1,1 5 157,1 8-308,7 6 0,5 3 39,16 1-676,8 1 1,4 1 44,7-1-1438,-1 39 809,18-49-6034,11 33 7653,-1-39 0,14 29 0,-3-23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52.80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766 108 12750,'22'-24'270,"-3"3"-91,-5 3 361,-3 4 360,-1-2 1888,-1 2-2338,-21 28 359,1-3-449,-40 51 90,7-11-2401,-22 21 2311,6-5-90,-4 4 0,-2-1 29,22-19 1,-5 8 0,4-6-210,9-11 0,-1 1 0,-11 16 0,-4 7 0,10-12-90,8-6-540,-17 30 90,35-51-9381,-7 16 5541,49-53 4867,-14 10 1,49-54-1,-17 7 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53.07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568 69 12660,'17'-20'809,"-3"4"361,-2-2 1258,-3 4-1978,-25 38 0,5-7-1,-25 36 1,7-15-90,-5 4 179,-10 13 1,-2 3-270,-12 13 45,-3 9 0,1-1-135,15-18-180,10-10 0,3-3-180,9-9-1439,-14 27 719,23-36-1798,-7 10 2698,13-20 0,3-11 0,0 1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54.01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119 226 13469,'22'4'1350,"-9"12"-1171,-2 10 1,-10 8 90,-1-3 0,0 5 90,0 3-90,0 5 359,0 18 181,0 24-540,-1-18 179,2-16 1,-1-4-180,-1-11 450,2 17 179,-2-26 450,1-3 630,-1 3-1799,-8-40 0,3 5-90,-6-31 90,4 11 0,-3-18-90,2 3 90,-6-36-180,6 24 89,2-2 1,1-2-90,0 0 45,5-6 0,2 1-45,6 12 0,17-43 0,-6 53 0,28-20-90,-14 31 1,46-11 89,-35 26-90,56 7 90,-56 14-90,35 21 90,-43-5 0,19 35 0,-31-23-90,0 34 90,-24-33 0,-33 50 0,4-40 0,-12 6 0,-1-2 90,-1-10-90,-30 25 0,46-40 90,-16 14-90,26-18 0,17 12 0,16-18 0,26 3 0,-6-9 0,29 5 0,-13-2 0,4 1 0,1 1 0,-2 1 0,-4-1 0,-2 0 0,-11-2-90,25 11 90,-34-11 90,20 10 179,-33-9-269,-11 15 90,-13-12 0,-18 5-90,2-10 90,-6-2 0,-8 2-45,-9-3 0,-3 0 45,-21 2-45,-13-2 0,-1-1-45,7-3-90,9-2 0,2 0-90,11-2-449,-23-2-1,41 0-2248,-15-2 1528,25-4-3867,6-3 1979,22-11 3238,17 2 0,24-10 0,6 3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54.39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13 15178,'11'-13'4498,"-1"29"-4228,-4-1-1,-3 21 1,-3-8 0,0-6 270,1 1-270,-2 10-90,0-7 179,0 8-179,2-2 90,0-10-90,0 13-270,1-11-540,0 4 630,2-5 0,-10-55 0,-2-15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54.55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25 170 13829,'-5'-31'630,"1"3"-91,0 5-179,0-1-540,-2 2-989,5-5-5847,5 13 7016,16 17 0,3 19 0,10 18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55.08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70 10951,'7'18'539,"0"0"-179,0 0-90,2 5 0,-1-5 90,1 5 0,-3-5-1,0 0 1,0 2 0,0 0 0,1 0 899,1 9-180,0-4 91,0 6 3687,-1-8-4587,-30-30 0,15 3-90,-23-27-1,23 13 1,0-2-90,0-2 180,2 2-90,4-25-90,2 19 90,9-28-180,1 31 90,15-22 0,-10 25-90,12-13 0,-12 21 0,9 0 0,4 13 0,4 4 0,-2 6 0,1 8 90,-14-6-90,14 20 0,-16-14 90,11 17-90,-15-18 0,6 11-90,-6-7-450,1 2-539,-1-1-540,-1-5-360,3 1-270,-1-1 990,7-3-1620,-4-4-3597,13-3 6476,-2-5 0,4 0 0,0-1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55.64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398 265 12120,'22'-17'-450,"-3"2"450,-2 0 180,-3 2 270,-2-1 180,1-3-1,-2-3 91,-1-4 179,-5 0-269,-8-5-180,-6 7-1,-5-1-179,-6 8 90,1 5-90,-12 3 90,8 7-180,-19 1 89,14 3-89,-8 1 0,10 2 0,-1 0 450,-34 27-450,27-14 180,-32 31-271,44-29 181,-7 21-90,16-17 180,-2 29-270,13-25 90,2 24 0,6-30 359,11 18 1,-4-25 0,13 7 0,-1-21-271,8-10 1,-5-2-90,2-9 360,0-6-360,-8 3 269,14-18-269,-17 15 180,15-21-270,-17 21 180,5-9-270,-8 12 180,0-1-90,2 2 0,6 7-90,0 23-90,0 0 0,-4 14 0,-7-9-180,-3 3-90,3 0-539,5 13 269,-3-8-1978,13 25 1528,-13-24-1438,10 21-721,-14-28-898,4 12 4137,-5-13 0,1 6 0,0-5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56.06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89 12570,'3'-25'180,"3"3"180,4-1 269,6 8-359,13 12 0,-6 5 0,7 10 0,-9 2-1,-1 3 271,10 13 270,3 21-541,-7-8 271,3 20-270,-20-33 1079,6 22-629,-10-24 1079,2 11-1619,-32-41 0,14 0-1,-22-23-89,23 8 90,1-2-90,3-9 0,3 4-90,6-6 0,13-2 0,-1 7-450,36-25 181,-20 25-541,34-15 270,-32 26-3058,29-4 540,-24 14-540,8 4 3598,-22 10 0,-9 6 0,-5 5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56.74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251 165 11760,'11'-15'360,"1"-6"180,-3 3 539,0-3 810,-4-1-1619,-20 40-90,11-14 449,-15 34-449,19 3 90,0-14 0,5 16-90,1-20 90,3-1 0,1-2-90,2-2 89,3-3 1,1-1 0,2-4 450,11 0-181,20-12-359,-8-1 270,23-21-270,-32 6 180,43-42-180,-37 25 89,4-6 1,-2-1-90,-9 7 180,18-23-270,-32 37 1259,9-10-1169,-29 49-90,5-11 90,-22 44 90,-8 33-180,9-1-1131,10-7 0,1 15 1,4-7 1084,3-7 1,4 2 0,2-4 0,2 10 0,2 1 0,1-10-255,5 7 0,4 0 232,1 0 1,3 12 0,0 0-1,-2-10-428,3 9 0,-1 2 428,-4-11 1,2 11-1,-2-1 1,-3-12-23,-3 0 0,-5-1 22,-5-8 1,-2 10-1,-3-1 1,-2-10-23,-2 2 0,-9-1-23,-7-6 1,-8 8-1,-4-3 1,1-13 22,-6-9 0,-5-7 0,-29 22 0,-5-10-901,29-36 1,1-7 810,-50 3 90,-2-19 353,34-18 1,2-7-489,15 3 1,2-7-360,-20-39 1,8-10 223,29 25 0,9-6-567,11-8 1,4-14 0,5-2 0,4 8 506,2 10 0,6 6 0,4-7-156,5-5 0,6-9 1,3-2-1,2 2 0,-1 10 256,5-1 1,1 9 0,8-4-941,4 2 1,8-6 0,4-1 0,-2 4 0,-6 10-374,-2 6 1,-5 7 0,5-1 1542,20-19 0,7-1 0,-6 11 0,-9 19 0,-2 7 0,2-1 0,0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30.76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72 62 14009,'-26'-7'1529,"3"1"1080,1 1-2429,55-1-91,-13 2-358,51-1-181,-23 2-888,5 1 259,4-2-360,0 0-90,1 0-1799,14-1 3328,-9 2 0,13 1 0,-12 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57.83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381 173 11940,'12'-18'-719,"-5"2"988,5-8 181,-6 4 90,3-5 539,-5 3-89,-1-4-361,-17 11-359,-8 8 90,-9 11-90,-4 11 0,5 0 0,-2 4 539,-24 23-539,23-11 719,-18 49-719,44-40 180,15 15 0,9 2-270,11-2 89,11 3 1,4-1-90,6-1 45,3-2 0,0-1-45,-2-3-1786,-7-6 0,-3-3 1786,-10-8 179,12 17-179,-26-23 540,-5 24-450,-16-24 449,-44 30-539,12-32 180,-53 15-180,37-23 0,-6-4 0,-1-1-90,1 0 44,5-4 1,2-1-135,14-1-179,-17-1-5038,24-4 4137,35-20-179,3 9 3302,37-18-3662,-12 18 179,0-2-4856,19-2 6296,-9 2 0,35-5 0,-9 3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58.62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1 260 12210,'60'-11'-90,"-17"4"270,6-4 0,-18 2 0,-2 1 0,2-2 359,15-5-269,-12 3 90,11-4-90,-16 3 90,-2-1-1,-1 1 91,-3-1 899,9-8-359,-12 3-540,-11-13-1,-21 19-179,-28 5-90,4 12 90,-5 11-90,10-1 270,-9 14-271,11-4 91,-9 19-90,24-17 90,11 31-360,13-27-540,32 25 91,-5-31-496,14-5 1,3-1 404,7-3-270,8-4 1,1-3 450,-14-5 89,30-4 90,-47-4 90,-4-3 90,0-3 0,-6-3 90,-1-1 270,16-22-90,-17 12 270,17-26-270,-24 25 719,12-24-539,-17 25 719,9-24-269,-16 26-540,-8-14-1,-11 22 1,-15 0-90,-8 18-90,4 1 90,-3 6-90,7 0 180,-11 9-90,9-4 180,-25 23-181,30-17 181,-14 22-180,26-21 180,0 8-180,9-1 359,11 12-359,0-10 720,23 15-630,-6-27 269,5 2-89,1-12-180,-4-9-90,0-2 0,-2-7 0,-7 1-90,-2-3 90,1-2-1,6-12-89,-5 4 180,16-23-270,-17 21 180,11-17-180,-14 16 0,1 2 0,-2-1 0,-2 11 0,6-1 0,6 18 0,-3 1 0,3 15 0,-8-6-90,0 4-90,3 1-989,14 18 629,-12-14-1888,21 27 1528,-27-30-989,6 9-90,-11-13 1979,-5-2 0,0-5 0,-4-3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58.99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0 148 11311,'15'-15'1169,"6"14"-899,-1 5 0,4 13-1,-8-1 1,1 3-90,1 3 90,-1 1-90,0 1 1079,11 29-899,-13-23 360,6 18 89,-16-23 450,-4-4-89,-8 1-181,-11-11-449,-9-15-270,1-10 89,5-3-179,8-9 90,8 8-180,7-20 0,4 12-90,6-10-90,4 7 0,2-1-180,6 0 1,1-1-1440,28-18 899,-20 19-1259,29-17 450,-36 30-1349,7 1 2968,-10 8 0,3 13 0,3 2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59.28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111 101 11400,'25'-17'450,"-3"-1"0,-8 1 270,-2-2 359,-2 0-719,-25 9-180,-4 11 0,-18 9-91,6 12 91,8-3-90,1 2 0,5 0 90,0 0-270,5 8-1709,25 15 1080,-1-13-1350,37 5 360,-20-28 1709,32-7 0,-2-6 0,21-4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7:59.80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129 101 10501,'3'-28'360,"-1"2"0,-2 0 539,-3 5-629,-16 33 90,6 2-90,-12 36 89,12-8-89,0 7 0,1 6 180,4-3 0,1 2-181,-3 17 136,4 6 0,2 0-135,4-12-45,1-3 0,2-3 44,2-9 91,6 30-180,-4-40 630,7 29-541,-7-36 1351,6 24 628,-5-35-1708,12-19-360,-10-17 0,8-19 0,-12 6 0,-1 5-91,1 0 181,5-11-180,-3 8 180,11-25-270,-8 24 90,11-18-90,-10 24 0,14-10 0,-4 17 0,8 1 0,-4 16 0,-3 5 0,-1 5 0,9 14 0,-11-11-450,15 22 1,-19-21-3059,11 23 2158,-15-18-3687,2 6-1619,-20-5 6656,-8-9 0,-6 2 0,-3-6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8:00.60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0 12570,'26'26'1079,"-5"-2"6657,-16-4-7286,-1-1-10281,-4 5 8578,10-10 0,-9-1 1,8-10-1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8:00.93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34 10 12570,'2'20'4947,"-1"0"-719,-5 4-14059,1-42 8600,-11 8 1,9-23 0,-5 20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8:02.54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299 260 10321,'-21'-7'2699,"1"1"-1980,-9 5 91,2 1-271,-6 4-89,7 0 180,0 1 179,4-3-89,-1 3 539,-1-1 450,-1 1-539,3 0-901,65-9-89,11-1-596,7-2 0,6-1 506,-3 2 0,1-1-1127,8-1 0,2 0 1082,4 1 0,2 1 45,1-2 0,14 0-351,-16 2 1,15 1 0,9-1 0,3 0 0,-4 0 0,-11 2 305,-3-1 0,-9 0 0,1 1 0,13 0-185,-16 0 1,9 0-1,8 0 1,4 0-1,1 0 1,0 0 0,-5 0-1,-6 0 1,-10 2 161,21-1 1,-12 1-1,-2 0 1,12 0-108,-12 1 1,8-1-1,5 1 1,2-1-1,-2 1 1,-4 0-1,-7 0 103,-4 0 0,-8 0 0,-2 0 0,4 0 0,10 1-27,-8 0 0,9 0 0,5 0 1,4 0-1,2 0 0,-2 1 0,-3-1 1,-6 0-1,-7 1 27,9-1 0,-9 0 0,-4 1 0,4-1 0,11 1-18,-13 0 0,8 0 0,7 0 0,5 0 0,1 0 0,0 1 0,-2-1 0,-6 0 0,-6 1 0,-10-1 0,27 1 0,-14 0 0,-3-1 0,11 1-13,-12 0 0,8-1 0,6 1 0,1 0 1,-4-1-1,-6 1 0,-12-1 13,16 1 0,-13 0 0,8 0-18,-4-2 0,11 1 0,2-1 0,-4 1 0,-12-1 18,-6 1 0,-9-1 0,7 0-23,17-1 1,11 0-1,-2 0 1,-15-1 22,-7 2 0,-3-2-30,11 0 0,9-2 0,-13 1 30,-22 1 0,-2-1 219,15 0 0,7-1 1,-12 1-220,11-3 486,-10 2 0,-3 0-486,-10-2 1725,27-1-1725,-35 1 0,40-2-90,-45 2 90,44-1 0,-55 3-90,19 0 90,-17 2 0,-11-1 2676,16 2-2676,-13-1 1066,5 0-1066,-3 1 915,0-2-1095,-2 2-8725,2 0 7466,-57-9-1349,7 7-1170,-55-7 3958,12 9 0,14 0 0,-3 1 0,-7 1 0,0-1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8:03.64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574 577 12030,'-47'1'-989,"5"1"719,5-1 180,6 1-90,2-2 270,-7 2 0,12-1 90,-15 1 0,13-1 90,-6 2-1,3-1 91,3 2 0,1 0 360,3 1-181,-4 2-89,5-1 449,-3 3-179,6-3 270,-2 2 2158,0-1-2699,43-5 1,8-2-1450,62-10 1224,-41 4 1,1-1-45,11-2 0,11 0 112,6 0 1,16-2-1,4 0 1,-7 1-839,-3 1 1,-4 0 0,16-1 657,-23 3 1,13-1-1,8-1 1,5-1-1,0 1 1,-1 0-1,-7 1 1,-9 1-504,0 0 1,-9 2 0,-3 0 0,4-1 0,9 0 439,-8 1 1,8-1 0,6-1 0,3 1 0,2-1 0,-2 1 0,-3 0 0,-6 0 0,-7 1-311,11 0 0,-9 1 0,-4 0 0,1 0 0,6 0 306,3-1 0,5 1 0,2-1 0,0 0 0,-4 1 0,-4 0-189,14-1 1,-5 1 0,-2 0 0,1 0 188,2 1 0,-1-1 0,1 1 0,-1-1-72,0 1 0,-1 0 0,0 0 0,1 0 49,-1 0 1,0 0 0,0 1-1,0-1 23,-2 1 0,0-1 0,0 1 0,0 0-23,-4-1 1,-1 1-1,3 0 1,8-1 15,-18 1 1,8-1-1,5 0 1,1 0 0,-2 0-1,-3 0 1,-7 0-21,-2 1 0,-8-1 0,-1 1 0,3-1 0,10 0 2,-9 1 0,10-2 0,5 1 0,4-1 0,0 0 0,-1 1 0,-5-1 0,-8 1 0,-10 0-20,11 0 0,-13 0 0,-2 1 0,9-2 15,4 1 0,9-2 0,4 1 0,-1-1 0,-6 1 0,-13 0 15,1 0 0,-12 0 0,6 0 60,9-1 0,7-1 0,0 1 1,-10-1-91,11 0 0,-1-2 22,-14 3 1,8-2-1,-1 0 1,-12 1-23,0 0 0,-3 0 30,13-1 0,8-2 0,-15 3 1118,5-2-1148,-13 1 0,-4 1 0,-9 1 90,34-5-90,-43 7 1718,28-4-1808,-40 5 1752,15-2-1662,-12 2 3392,-3 1-3392,1-1 0,-7 2 0,6 0 0,-2-1 0,2 1 90,-3-1-9921,-1-3 0,-30 20 9619,1-8 1,-21 17-1,10-12 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8:03.92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177 1 10681,'-14'13'630,"1"-1"809,-1 1-90,0 0 990,0-2 1169,-1 2-10974,-3-5 1979,-8-11 5487,4 1 0,3-8 0,12 8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31.16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44 11041,'37'26'449,"-4"-3"-269,-19-10-90,0 1 90,-1 3-90,-2-2 180,-1 2 0,-1 1 449,0 1 4768,-3 2-4947,-15-35-180,6 0-180,-6-34 0,13 20-90,3 0-180,4 5-90,-1 6-180,6-4-809,-1 11 359,11-3-1259,-4 9-989,16-2 809,-12 11 2249,2-1 0,-4 10 0,-6 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8:04.26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2579 125 11311,'22'-3'3597,"3"0"901,-1 0-4228,-84 3-90,25 1-499,-22-1 0,-6 1 229,-34-2-1086,38 0 0,-2 0 861,-12 0 0,-3-1-180,-6-1 1,-2-1-226,1 1 0,-10 0-719,7-2 0,-12-1 0,-3 0 0,9 0-641,9 2 0,5 0 1,-6-1 2079,-9 0 0,-7-1 0,-3 0 0,5 0 0,11 1 0,3 0 0,1 1 0,-3-1 0,-6 0 0,-1 0 0,0 0 0,0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9:11.41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353 151 11041,'10'-22'1259,"-1"-7"-629,-3 6-91,-3-5 271,1 4 179,-5-1-629,-18 48-90,-1-4 0,-21 53 44,13-21 1,-1 1-357,-19 36 356,8-8 1,1 1-135,17-32 0,3 1 180,-10 42 0,4 0-180,7 0-1,12-12 1,6-2-90,11-10-315,13-1 1,5-3-406,10 0-672,2-10 1,2-4-318,2-12-2249,0-6 1,1-4 3867,-4-7 0,39 13 0,-30-19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9:12.16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231 63 11940,'-12'-14'360,"-1"0"539,0-2 451,0 0-991,-9 19-179,5 3 0,-4 15 0,8-3 0,2-2 0,-1 1 180,-12 26-180,9-14 269,-13 47-359,19-42 360,1 39-270,10-38 360,17 40-360,-5-39 179,17 29-89,-14-40 720,15 16-361,-15-23-89,16 5 0,-10-20-360,8-6-1,-8-6 181,9-13-180,-15 4 180,20-34-270,-20 21 90,14-49-90,-23 42 0,0-36-90,-12 36 90,-10-34-90,2 34-180,-16-36 0,16 47-630,-7-12-629,6 19-720,-2 7-5396,-2 1 7555,-10 17 0,12 5 0,-6 7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9:12.48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169 8 13469,'27'-4'3688,"-1"1"-3058,-3 9-540,-22 14 0,-2 0 0,-19 8-180,4-11-90,-2 1-180,-2 1-899,-9 8 359,7-5-89,-8 7-450,12-13 89,0 2-3147,1-6 4497,-1 3 0,9-8 0,0 1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9:12.93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0 132 11131,'6'-20'1529,"-3"-1"-270,2-2-180,-1-2 181,1 5 809,1-2-1530,-3 41-269,0-1 0,-4 26-90,1-11 90,0-8 0,1 2-91,-1 2 181,4 12 90,0 16-360,1-11 90,3 16-270,-5-35-720,3 19 271,-4-12-2969,0 12-2879,2-11 6387,-2-5 0,0-17 0,0-6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9:13.31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121 90 11850,'3'-23'1080,"0"3"-721,3-5 91,4 10 0,13 8-270,11 14 90,2 7-90,6 7-1,-10 0 91,3 4 540,30 41-540,-27-22 134,4 18 1,-3 4-135,-14-6 0,-4 2 0,-4 0 0,-9-3-46,-5-8 1,-2 0-135,-2 7 135,-5 1 0,-3 1-135,-3-1-90,-6 4 0,-4-1-180,-2-12-180,-14 24-721,13-40 271,-3-1-414,-5-2-305,-3-5-1,-4 0 181,-1-6 1349,-45 14 0,13-10 0,17-6 0,1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9:13.94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181 117 11490,'-33'0'720,"9"0"359,-11-1-269,6 0 809,2-1 3238,-5 3-4047,76-3-450,47 0-181,-25 1 1,5-2-1487,13 1 0,1-2 1442,-14 1 0,0 0 0,3-1 0,5 0-222,-5 0 1,7 0 0,4 0 221,-2 0 0,5 1 0,1-1 0,-3 1-634,10-2 1,-4 1 0,6 0 475,-1 0 1,8 1-1,-4-1 1,-14 1-23,-2 0 0,-3 0-285,10 0 0,9-1 0,-14 1 60,-27 0 1,-2 1-631,45-2 1,-8 1 261,-40 0 9,22 2-308,-52 1-2481,-12 7 2069,-36 4-630,-3 2-630,-32-1 2609,10-2 0,-35 4 0,-11 2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9:14.4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581 130 10861,'-55'1'-180,"3"1"180,3 0 180,4 2 0,4 0 0,0 0 89,3 0 1,1-2 0,4 1 1169,-19 3-719,16-2-1,-13 4 91,20-3 2968,5 0-3238,43 1-1,9-4 1,47 0-1831,19-6 1516,-40 2 0,2 0 45,9-1 0,2 0-90,3 0 0,2 1-1043,2-2 0,3 0 1043,0 2 0,6-1-1,-2 0 1,5 0 0,-4-1-45,12 1 0,3-1-23,-20 2 1,8-1-1,-1 0 1,-9 0 22,15 0 0,-1 0-23,-10-1 1,9 1-1,0-1 1,-13 0-69,2 1 1,-3 0 45,7-2 0,6 0 0,-14 0 0,9 0 45,-17-1 0,-4 0-45,-7 1-90,31-6-180,-55 8 997,11-3-1806,-15 2-1219,-1-1-7623,-4-2 9028,-31-8 0,12 8 0,-21-4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14.49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22 14369,'2'-21'-810,"26"34"720,-8-2 90,24 39 0,-17-4-90,0 7-1157,5 11 1247,-3 0 0,0 4 0,-5-5 0,-6-7 297,-3-4 962,4 35 540,-7-32 540,0 21-1980,-26-75-89,6-9 0,-14-36 0,16 1 90,9-36-180,5 15-1,14-3 1,6 0-90,6 2-45,6 7 0,2 5 45,-1 14-90,29-7 0,-35 32 90,37 29-90,-37 7 0,5 25 0,-3 7 90,-9 8-90,-4 7 0,-3 0 1041,-7 3-1266,-3-4 0,-1 1-225,-2-3-495,0-3 1,-1-3 135,-2-16-91,0 16 900,-1-38 0,7-52 0,6-16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14.89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39 68 11940,'17'-18'-450,"-2"3"450,0 32 90,-9 2 0,0 32 90,-9-2-90,-2 12 90,0 8-423,-1 8 333,4 1 277,3 6 0,1 6-97,2-24 0,0-1-91,0 17 1,0-3 990,3 17 179,-4-64 810,-1 9-1889,-18-65-1,3-1 1,-17-62-90,10 3-90,11 34 0,1-5 45,1-35 0,3-2-82,3 36 1,3 0-9,4-41 0,7 6-45,13 21 0,1 18 0,4 4 0,16 2-45,5 17 0,2 7-273,8 9 228,28 9-599,-40 21 509,-5 7 0,-2 8 0,-9 5 0,-6 4 0,-10 2-359,-13 39 269,-10-27-45,-10-4 0,-6-2-135,-12-4-315,-5-11 1,-3-3-39,-10-2-1671,-7-11 1,-1-5-45,2-6 2518,-29-4 0,35-11 0,-3-3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31.55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0 123 11400,'33'-2'180,"-3"3"-90,-16 14 0,0-2 0,-2 1 0,0-1 180,-1 6 360,-1 1 4587,-4 2-4768,-17-31 1,9-1-360,-7-30 90,18 15-90,2-1-90,2 8-90,1 2-360,14-9 90,-8 9-2428,31-12 0,-19 17-3059,13-2 5847,-16 16 0,-14-2 0,-5 5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15.39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40 11760,'13'25'-360,"-6"-4"360,11 42 0,-10-12 0,2 1 90,0 7-630,-3-4 719,2 1 451,0 28-180,-3-32 1015,0 29-26,-3-50 1814,-1 7-2983,-21-50 90,10 3-91,-16-39 1,18 2-90,3-5 0,6-10 320,7-3-410,13 3 0,4-2 0,12-9-90,19 1 0,6 8 0,-3 26-1696,-1 11 0,2 6 1696,-6 17-595,1 15 1,-1 7 594,2 10-239,-3 17 0,-4 6-31,-12-1-270,-9 0 0,-5 1-359,-7-4-3149,2 43 2519,-18-48-4320,-7 27 5849,-8-46 0,-7 13 0,-1-11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16.49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134 56 12030,'7'-20'-1079,"0"1"1079,-1 41-90,-3-3 0,-1 42 90,-4-9 0,0 10-4342,-2 5 4342,2 4 90,0-4 770,0 23-500,-2 9-91,1-18 1980,-2 18-810,2-59 720,-3 11-1709,-13-53 3302,5-9-3393,-14-35-89,10 0 0,-1-8 90,1-39-180,10 19-45,9 10 0,5-1-45,17-16-45,20 4 0,9 3 45,15 1-1786,1 17 0,1 9 1696,-2 23-410,1 16 1,0 6 409,0 9-138,-5 7 1,-4 4 137,-8 9 0,24 37 0,-45-29-239,5 30 239,-30-36-180,-33 28-90,-1-28-450,-55 22 181,25-31-541,-6-3 1,-2 0 90,-2-1-1035,-1-3 0,2-1 225,19-4 2493,-23 0 0,45-5 0,0-1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16.9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20 10681,'24'-2'-360,"4"7"360,-11 2-90,4 9 90,-9 2 0,2 4 90,-3 5 270,8 36-180,-9-22 359,6 56-269,-12-57 990,0 28 359,-4-34 629,-3-1-1978,-5-56 0,6 4 0,-3-48 0,11 23 90,14-32-270,0 24 179,23-33-179,-15 46 0,36-15-90,-29 38 0,19 3 0,-26 23 0,2 9-90,-3 8-269,7 30 179,-12-10-3842,8 43 3572,-17-36-428,-2-3 1,-1 0 337,-2-2-450,5 29 1,-7-50-1080,3 5-90,31-63 360,-11 4 1799,33-52 0,-9-1 0,-22 33 0,1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17.28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130 392 9691,'61'-78'270,"-18"25"-270,1-1 0,-22 29 0,-5 6 90,1 4-90,5 15 0,-8 7 90,6 17-90,-13 8 90,-1 7 0,0 10 0,-4 4 0,2 31 0,-1-19 45,-2-3 0,1 0 45,0-2 539,-2-4 1,1-2 629,0-16 1440,-2 17-2520,-8-79 1,3 4 0,-8-54 0,8 10-621,7 8 1,1-2 530,6-35-90,8 12 0,3 2-90,12-7 0,11 17 0,5 7-90,7 12-45,-4 16 0,2 7 45,0 17-287,24 18 197,-34 9-450,17 51 541,-40-27-136,-12 13 0,-9 1 45,-16-8-360,-31 40 90,10-52-89,-16 5-181,5-18-269,-9-5-780,-11-2 509,-8-5-1766,-21-2 2171,47-5 1,-2 0 854,-5 0 0,-2 0 0,-6 1 0,-2 0 0,-1 1 0,0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17.56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132 247 10231,'-41'0'810,"5"0"-1,8 0 451,2 0-901,49-10 1,6 2-90,64-11-1268,-43 12 0,2 0 1177,10-2 1,7 0-30,4 1 0,8-1 0,-2 1-60,14-1 0,8 0-18,-21 2 0,13 0 0,5-1 0,-3 1 0,-11 1-72,-1-1 0,-9 2 0,9-1-90,0 0 0,10 0 0,3-1 0,-5 1 0,-13 0-180,17 0 0,-4 1-472,-18 0 0,7 0 0,-1 0 0,-12 1 112,-3 1 1,-5-1-242,24 0 1,-11-1-1019,-33 3 1889,-13 0 0,-14 1 0,-6 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17.81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48 301 12570,'-27'-3'2518,"6"0"-2158,41-15-90,25 1-1592,49-13 1412,-37 16 0,2 1-1046,7 1 0,3 0 1046,4-1 0,2 2-1,0 0 1,8 0-494,-7 4 0,10-1 1,2 1-1,-7 1 284,-9 0 0,-4 1 0,10-1-402,10 0 0,15 0 1,5-1-1,-6 1 1,-14 1-174,-13 1 0,-11 1 1,7 0-93,16-1 0,10-2 0,-3 1 0,-14 1-338,-8 0 1,-8 1 1038,15-1 1,-4 0 0,16-3 0,-5 1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18.27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22 258 10681,'-21'6'989,"45"-5"-719,30-7-135,2-1 0,9-1-2791,12-4 1,5-1 2715,-15 4 0,3-1 0,1 1 29,5-2 1,1 1 0,2-1-30,5 0 0,0 1 0,7-1-60,-3 1 0,6-1 0,3 1 0,6 0-479,-15 3 1,6 1 0,3-1 0,0 1 0,-2 0-1,-6 0 263,-4 0 0,-4-1 0,-2 1 1,1 0-1,4 1-324,3 1 0,7 0 1,2 1-1,-3 0 1,-10 1-1,-15 1 546,7 0 0,-10 2 0,24 3 1,-4 2-1,10 5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18.53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719 275 9602,'-54'8'-30,"0"0"0,4 0 0,0 0 120,-40 6-5661,8-1 5661,9-1 180,7 0 1019,5-1-839,11-2 833,5-1 786,2-1-1619,103-21-91,12 1-860,7-2 1,19-2 0,-2 0 590,-19 5 0,-2 1 0,4-1-23,0 0 1,4 0-1,2-1 1,-4 2-8,15-1 0,-3 1 0,1 0-38,-20 2 1,1 1-1,0 0 1,0 1-207,-1-1 1,1 1 0,0 0-1,5 0-50,1 0 0,6 0 0,1 0 1,-1 0-1,-6 1-246,19-1 0,-5 0 1,7 0-25,-13 1 0,9 0 1,2 0-1,-4 0 0,-11 1-36,-3 1 1,-9 0-1,5 0 540,9-1 0,7 1 0,0-1 0,-8 1 0,-11 0 0,-7 0 0,4 1 0,15-2 0,1 1 0,-1-1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40.43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206 468 10321,'6'-22'1169,"-3"1"91,-5-8-900,-23 32-1,5 5 1,-20 35-90,13 5 90,-6 17-2036,12 4 0,2 3 1946,-3 18-99,16 11 1,10-4 8,15-23 45,12-2 0,7-4-46,8-15-409,11-12 1,3-7 409,-1-12-194,12-20 0,1-10 194,-4-23-45,-7-15 0,-3-9-45,-6-25 0,-23 8 0,-7-3-90,-13 25 0,-8-3 60,-8-13 0,-7-7 0,-2 7-15,-1 10 0,-4 1-159,-11-14 0,-7-6 0,4 12-426,-15-6-404,8 14 0,4 6-586,15 17-1168,0-3 1431,21 8 1267,25-1 0,29-6 0,22-2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46.14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22 214 12300,'-21'6'3238,"57"-11"-3058,-3 1-135,15-4 0,6-1-45,39-7-879,-36 7 0,3 0 699,4 0 1,2-1-829,7 1 1,2-1 512,6 1 1,2 0-1301,4-1 1,2 0 1164,5 2 1,1 0-271,1 0 1,1-1 149,-30 4 1,-1 0-1,1 1 750,-1-1 0,-1 1 0,7 0 0,6 1 0,6 0 0,3 0 0,0 0 0,6 0 0,-1 0 0,1 0 0,-1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32.64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293 233 10501,'28'-10'90,"2"-4"270,-13 6-180,7-9 179,-10 6 91,4-9-90,-6 4-90,-1-6 90,-5 1-180,-11-5-1,-3 7 1,-11-1 0,-5 9-90,-7 5 0,2 4 90,-2 5-90,7 1 0,0 2 0,0 0 270,-22 17-180,9-1-91,-8 7 181,6 9-180,22-19 180,-12 23-90,19-24 270,0 13 89,11-8 1,5-3 0,9-2-90,6-12-271,9-6 1,-3-3 0,2-4 0,-5-2-90,0-1 270,24-17-270,-17 10 90,22-15-90,-29 18 180,15-10-270,-16 12 90,6-4-90,-1 15 0,-9 5 89,8 10-89,-13 1 0,2 1 0,0 1 90,-3-4-90,4 6 0,-5-8 90,3 4-90,-1-6 90,8-4-90,5-11 0,-2-3 0,-1-8 0,-9 2 0,6-10 0,-5 5 0,15-17-90,-11 15 0,5-7 0,-10 13 90,0 26 0,-6 2 0,2 16 0,-3 0 0,-2-11 0,3 5 0,1-2 90,0-5-90,12 7 90,2-12-90,12-4 90,-7-8 0,2-8-90,-7-1 270,26-26-180,-20 11 270,35-36-270,-41 34 90,15-19-90,-24 29-90,8-7 180,-12 14-180,12 19 89,-15 7-89,6 24 90,-7 37-90,0 4-1101,-2-9 1,0 15-1,0-6 1146,1-6 0,-1 2-45,-2-6 0,1 11 0,-2-1 0,0-10-83,0 3 0,-2 0 83,-4 17 0,-2 9 0,0-12 0,0-24 0,-2-2 45,-8 41 0,-2-8-45,-2-36 0,-29 7-180,12-57 0,-10-11-90,12-41-626,19-12 1,5-8 400,4 13 0,5-6-974,7-29 0,7-14 0,2 10 659,1 16 1,7 0 809,7 4 0,7-10 0,5 2 0,1 9 0,3 13 0,2 8 0,4-2 0,3-3 0,1 0 0,-1 0 0,1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45.56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185 347 11221,'0'-33'90,"-2"-2"89,0 8 1,-3-8 360,1 12-270,-3-13 0,3 15 359,-4-5 1,1 4-90,-2 2 269,1-4-179,1 2 539,-1 0-989,-5 39 0,7-5 90,-3 40-90,8-14 0,0 5 89,2 27-179,2-15 90,0 6 0,1 1 0,2 2-90,-1-4 0,1-2-90,1-4-989,8 42 359,-8-48-1259,3 29 540,-11-46-3418,-19 22 2158,3-30 2609,-16 8 0,-4-16 0,-6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46.63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649 321 10591,'-49'-4'-90,"1"1"-588,-1-1 678,3 3 90,-1-1 90,-2-1 339,-3 0 111,-23-1-270,21 1 359,-27-2-359,42 2 1746,-21-3-1836,73-9-90,-1 2 0,73-11-1764,6 8 1584,-39 7 0,6-1-315,32-2 0,3 0-45,-24 2 1,6 0-608,-1 1 0,12-2 0,1 0 0,-11 1 112,9-1 1,-1 0 854,-10 1 0,10-2 0,-1 1 0,-10 1 0,6 0 0,-4 1 0,21-3 0,0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27.24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13 12840,'14'-13'-1529,"5"21"1439,-5 5 90,6 26 0,-6-2 90,9 44-1,-2-5 1,-3 6 0,-1 2-699,1 12 744,-4-18 0,-2-4 215,-5-10 1089,3 34-809,-8-54 899,2 12-360,-9-35-899,-4-41 0,0-1 0,2-40 439,10 3-440,17-16 1,7-3-225,-10 30 0,3 0-641,10-14 1,5-6 0,-3 11 685,21-12-686,-4 19 0,-1 5 596,-3 12 90,26 4-90,-41 32 0,22 56 90,-26-12-90,-4 24 0,-4 5 0,-5 2-180,-4-6 0,-1-1-270,-2-8-989,5 30 359,-4-46 1080,6 21 0,8-64 0,5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27.64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56 0 11580,'19'9'90,"-8"8"-90,-6 10 90,-6 9 0,-1-4 0,1 7 0,0 7 0,-1 3 0,1 5 90,-2 25-45,0-18 0,-1 1-45,-1 23 179,-1-23 1,-1-8 180,2-21 2429,-5 19-2610,-10-71-89,12 13 0,-4-59-90,22 10 90,4-3-813,7-2 723,2 3 0,0 7-90,1 4 90,-2 8-90,0 6 0,-2 7 0,-1 7 0,-1 8 0,6 13 90,-7 9-180,11 33 0,-13-4-315,-1 16 0,0 2-134,1 5-316,0-1 1,0-1 407,-1-10-4050,21 29 4497,-17-50 0,28-4 0,-9-32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28.01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476 127 10501,'-8'64'270,"-4"1"-1380,-3-6 1290,-3 6 0,2 3-90,2-1 90,1 0 135,-1 15-135,3-24 989,-4 33-269,8-54 835,-5 15-1555,1-80 180,3 1-180,-1-50-2988,6 8 2987,6-18 46,7 5 0,4-2-60,-6 32 1,2 1-76,11-37 0,3 7-90,-1 27 90,32-21-90,-24 49-90,41 5 90,-39 29 73,22 29-253,-35-5 0,-5 41 0,-17-22-544,-12 21 544,-7-19-180,-8-1-90,-4-6-179,-7-5 2343,0-8-3063,-7-8 0,0-7 180,-7-7-360,-3-5-91,-2-3 1620,-2-3 0,-26 0 0,-5-1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29.18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35 76 10411,'19'27'-720,"-4"1"-5030,-11 12 5750,-3 7-90,-2 9 1399,1 9-1309,-3 5 180,2-12 0,0 0 0,-1 15 45,0-13 0,1-4 134,1-11 91,-1 6 90,1-23 1515,-3-4 14,2 2-1709,-13-45-91,6 3-89,-11-49 180,8-28 2869,6 13-3094,6 6 0,3-2 193,9-10-283,2 17 0,2 3-45,6 2 45,2 15 0,2 3-45,1 12-90,24-13 90,-20 43 0,7 16-90,-12 10 90,-5 28 0,-14-13-450,-13 56 180,-1-43-539,-19 46 179,10-54-2428,-26 26 1798,17-42 1327,-24 11 0,16-34 1,-6-3-1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29.56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101 188 9691,'10'39'-269,"-2"3"269,-4 1 90,-4 2 0,-2 1 89,-1 2 1,0 1 180,-3 14-180,2-17 899,-6 30-629,6-42 809,-4 14 450,4-27-1349,-15-32-90,6-2 0,-11-39-90,11-2 45,8-10 0,2-3-135,1-18-431,6 3 1,3 2 430,6 13-45,-1 17 0,2 2-45,3 5 0,24-15 0,-8 45 0,22 19 0,-17 27-897,3 22 807,-9 12-90,-1 9-90,1 13-90,-1 1-269,-7-6 777,-3-6-1767,-8-21 0,-2-1 360,-2 10-406,-3-11 1,-4-4 1664,-10-14 0,-15 17 0,-2-15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28.38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1396 148 11131,'15'-35'1259,"-3"3"-899,0 8 269,-4 4-179,1 0 899,-2 4-989,-33 32-90,-5 12 0,-35 41-974,1 2 884,30-29 0,-2 1-90,-2 2 0,-2 0 45,0 3 0,-2 1-45,-2 1 0,0 0-532,0 1 1,0 0 531,-1-1 0,1-1-838,-1 0 1,1 0 792,1-3 0,-2 1-90,-15 14 0,1-1-45,16-16 0,-1 1-510,-7 5 1,-5 4-1,7-6-210,-17 16-449,13-13 0,5-7 1259,24-20 0,7-33 0,17-22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30.38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116 117 10681,'-18'-22'540,"0"3"-361,3 2 91,-3 1 180,3 2 270,-1 0 539,1-1-989,42 38 0,7 1-746,4 6 1,5 4 565,-3-3 0,2 2 44,2 3 1,2 2 0,0 1 0,6 7 45,3 6 0,9 10 0,2 3 0,-8-8-90,11 10 0,2 1-718,-17-15 1,8 8-1,3 2 1,-4-3-1,-8-10 493,6 7 0,-3-5-225,7 4 0,5 4 1,-6-6-132,-7-8 0,0-1-768,9 4 0,5 4 0,-7-8 449,-19-12 1,-1-4 809,24 17 0,-6-7 0,-28-19 0,3-1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32.36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444 256 10141,'-5'-30'-90,"0"1"90,-2 2 0,1 6 180,-3-3 0,0 2 0,-1 2 0,-1-3 270,-1 4-181,-18 33-89,5 4 90,-23 40-605,7 5 694,-7 15-179,-1 9 45,19-26 0,1 5 135,7 6 0,4-1-226,-2-11 1,11 0 135,30 24 0,18-10-90,26-18-90,-11-23 0,11 1 0,-4-8-45,-3-9 0,4-9 45,21-2 0,13-5 0,-11-3-45,-17-3 0,-2-4-15,10-8 0,7-4 0,-14-4 60,12-27-1,-28-10 1,-11-5-90,-19-10 45,-36-19 0,-17-1 0,5 52 0,-8 3-933,-14-14 0,-10-5 0,3 9 888,6 16 0,-3 4-120,-12-4 0,-8-2 0,9 6-240,-27-13-135,17 13 0,7 4 604,29 13 1,63 8 0,39 10-1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35.42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68 38 10501,'9'-18'9445,"-1"-2"-9445,8 26 180,-11 8-91,7 23 1,-15 3 90,-1-1-90,0 6 0,-2 5 90,1 6 0,0 3 0,-3 18-45,0 13 0,0-1-45,1-12-225,1 3 0,-1-2-225,4-19-405,-2-7 1,1-3-315,-1-10-3599,-3 16 4678,2-23 0,-2-1 0,1-10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32.62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0 443 11131,'22'37'449,"-3"4"-269,-5 1 90,-1 5-90,-1-2 90,0 2 90,-2-5-1,0-2-89,-2-5 810,7 16-631,-5-20 271,5 10 90,-3-25-631,11-22 91,-7-3 180,22-67-270,-25 21-402,1-8 0,-1-3 222,-4-8-495,4-1 0,1 0-134,1 3-1819,5 10 1,3 3 1188,5 11-1137,15 6 0,7 4 417,10 0 1979,-9 11 0,2 3 0,38 0 0,-41 11 0,0 1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33.38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161 134 10321,'-1'-23'900,"-2"-3"-361,-1 1-89,-3 0 180,0 4-181,-10 7-269,-5 16 90,-1 3-90,-2 15 90,9 0 0,2 6-90,5 4 89,6 5 136,15 19 0,5 3-315,3 7 0,7 10 0,1-1 0,-1-12 0,-2 3 0,-2 0 0,-3 1-45,-4-7 0,-3-2-45,-7-10-90,2 31-360,-6-41-450,-2 15-269,-12-36 629,-14-10 91,-7-13-541,-23-32 451,17 2-631,11-7 1,4-4-1862,3-19 3031,11 19 0,5-2 0,9 1 0,4 0 0,1-4 0,0 1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33.65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0 420 9691,'59'-66'-180,"0"1"0,-12 14 1,-1 5 134,0 5 0,-2 7-1389,16-3 1434,-7 9-90,-3 8 0,-3 6 90,-4 5 337,-4 3-337,-1 7-90,-7 1 312,9 15-132,-16 0 89,9 26 1,-22-8 315,-1 26 0,-2 4-225,-1 1 44,0 8 1,-1-2-45,0-14 450,6 30-361,-5-43 1081,8 29-991,-8-43 451,8 10 65,4-35-65,33-37-720,-11-1 44,14-37 1,-1-9-225,-28 35 0,-1-1-518,9-16 0,4-7 0,-5 8 69,11-25-541,-15 26 1,-2 4-540,-8 6 1529,-15-9 0,-30 49 0,-17 1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33.98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102 323 11400,'-32'7'900,"4"0"-360,6 0 1888,2-1-1978,106-26 0,-17 5-1689,12-4 0,7 0 1419,-20 5 0,-1 1 44,4 0 1,9 0-390,-10 1 1,12-1-1,5 0 1,-2 0-1,-10 2 255,3-1 0,-7 2 0,9-1-36,7-1 0,14-2 0,3 0 0,-7 1 0,-15 2-297,7 1 0,-7 2 33,1-1 0,5 0 1,-11 2-151,-18 1 0,-3 2-1279,29-2 1,-7 2 109,-23 3 1529,13 3 0,-108 32 0,-17 8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34.2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0 405 12930,'21'-27'3238,"3"8"-2788,51-26-1,2 12-1114,-31 15 0,3 1 844,1-1 1,2 0-45,0 2 0,5 0-45,15-1 0,9 0 0,-5 1-225,-3 1 0,3 0-360,1 2 0,12-1 1,-1 0-1,-14 3-90,-9 3 1,-5 1-855,44-4 0,-9 2-720,-39 5 2159,1 0 0,-41 3 0,-6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34.59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37 401 12120,'-19'-11'2699,"1"2"-2340,30-17 1,7 9 0,40-12 0,21 4-1020,-32 11 1,4-1 794,11-2 0,7 0 45,4 0 0,8 0 0,7-1-127,-14 6 1,6-1 0,3 1 0,0 0 0,-4 0-337,3 0 1,-3-1 0,1 1 0,8 1 42,-1 1 0,10 1 0,4 0 0,-1 1 0,-8 1 0,-12 1-60,-2 1 0,-12 2 1,8 1-457,3 1 1,11 1-1,2 1 1,-6 1-1,-15-1-234,-2 2 1,-6 2 989,32 6 0,-15 3 0,-49 0 0,-8 6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34.79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316 629 11221,'-81'14'539,"10"-2"-5929,12-3 5660,13-2 359,11-2 1410,11-8-1769,37-16-1,28-9-89,47-17-532,-29 21 0,6 2 442,16-7 0,5 1-30,-24 9 0,2 1 0,10-2-150,7 0 0,11-2 0,7 0 0,3 0 0,-1 2-375,-9 3 0,2 2 1,2 0-1,0 0 1,0 0-1,0 0 270,-3-1 0,-1-1 0,0 0 0,1 1 0,1 0 1,1 2 194,-2 2 0,3 1 0,2 0 0,-1 2 0,-2 0 0,-5 0 0,-8 2 0,11-2 0,-11 3 0,0 0 0,4-1 0,6 1 0,-1 0 0,0 0 0,1 0 0,-1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48.19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81 289 9602,'-22'9'-1170,"1"-2"810,1 2 3149,2-1-2339,72-14-181,18-4-1211,3-2 0,9-2 1077,1 0 0,3 0-845,-21 3 1,3 0 0,1 0 799,2 0 0,2 0 0,0-1-505,7 1 1,0-1 0,1 0 474,-1 1 0,-1 0 0,9 0-200,-5 1 1,7 1-1,5-1 1,1 1 0,-3 0 13,-5 2 0,-1 1 0,0 0 0,-1 0 0,2 0 18,1-1 0,0 0 0,1 0 0,-2 1 0,-1 1-657,18 2 1,1 1-1,-7 1 1,-18 1-271,-18 1 1,-6 1 1034,24 1 0,-9 1 0,-25 6 0,-6 1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48.47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316 192 10321,'-68'3'-270,"6"0"180,12 0 0,9 1 180,7-3 180,5 1 630,-3-1-631,73-10-179,10-1 0,13 1 0,9-1-1363,-1 0 0,2 2 1318,9-1 0,2 0 0,2-1 0,8 0-623,-13 2 1,10 0 0,2 0 0,-9 0 547,-8 1 0,-5 0 0,10 0-150,7 0 0,15-1 0,4 1 0,-6 0 1,-15 1-341,14 0 1,-4 2-403,-20 0 0,9 0 0,-2 0 0,-15 2 798,-12 1 0,-6 0 0,16 1 1,-3 0-1,18 3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50.49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151 578 8252,'-29'-7'180,"5"0"-180,-3 0 360,8 1 539,-8 1 1170,2 2-1709,55 2 180,22-3-360,6 1 0,9-1-522,6-4 1,4-1 461,-13 1 0,4-1 0,1 0-586,5 0 0,2-2 0,13 0 568,-18 1 1,8 0 0,7 0 0,4-1 0,3 0 0,1 0 0,-2 0-352,0 2 1,2-1 0,2 1 0,1 0 0,1 0 0,0 0 0,0 0 0,-1 0 270,-2-1 1,-2 1-1,0-1 1,0 0-1,1 1 1,3-1-1,2 1 1,3 1-129,-15 1 0,5 1 0,3-1 1,3 1-1,2 0 0,0 0 1,-2 1-1,-1 0 0,-3 0 1,-4 0-1,-6 1 0,-7 0 124,30-1 0,-13 1 0,-5 1 0,3 0 0,11-1-82,-22 2 1,7-1-1,6 1 1,3-1-1,1 0 1,1 1-1,-3-1 1,-5 1-1,-5 0 1,-9 1 80,13-1 1,-11 1 0,-4 0 0,1 1 0,9-1-66,-1 0 0,8 0 1,4 1-1,0-1 1,-2 1-1,-5-1 1,-8 1 69,5 0 1,-9-1-1,-1 1 1,9 0 7,2-1 0,10 1 0,4-1 0,-1 0 0,-6 1 0,-12-1 0,2 1 0,-10-1 0,7 1 59,-2-1 1,10 0 0,2-1 0,-6 1 0,-15 0 0,-2-1 0,-6 1 357,36-3 1,-11 1-268,-32-2 1340,33-7-1340,-50 5 1991,22-9-1901,-32 6 2483,3-4-2574,-6 2 1688,-5 2-1867,-1 0 696,5 18-696,-9 5 0,2 26 0,-13 12-488,0 28 488,1 16 30,-4-21 0,1 12 0,-1-5-651,0-1 0,1 4 643,-1-5 1,-1 10 0,1 1-1,-1-10 23,0 7 0,1 1-45,-1 1 0,0 12 0,0 1 0,0-11-45,-2 7 0,1 2-171,-1-21 0,1 11 0,-1 4 1,0-5-1,1-13-189,-2 12 0,0-3-135,1-11 1,-2 9-1,1-1 1,0-12-271,-1-5 1,-1-2-1680,-5 4 0,-2 6 1,0-11 2488,-15 25 0,0-26 0,-6-5 0,-20-3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35.78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30 12750,'15'-14'-360,"5"4"270,12 5 90,0 5-90,3 5 90,-8 2-90,2 1 0,17 13 0,-16-6 90,15 16 0,-32-14 0,-3 12 0,-16-3 90,-11 5-180,-4-4 0,-4-6-90,5-6-179,0-3-1,-2-1-450,-1-2-719,1 0-90,-2-2 1619,3 0 0,9-3 0,3-2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7:51.29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3 151 13110,'3'-38'269,"1"4"-269,-4 6 90,2 0 90,-2 6-90,-5 44 0,3 4 90,-3 50 45,7-17 0,1 2-855,0-8 0,1 4 810,1 14 0,2 10 0,-1-5 0,1 0 0,1 6 44,-1 0 1,1 14 0,0 1 0,-1-11-90,0 11 0,0 0-23,-2-9 1,2 13-1,-1-2 1,-1-12-23,0 1 0,-1-1 44,0-4 1,1 11 0,0 1 0,-1-12-90,1 7 0,1 0-356,-2-13 0,1 9 0,1-1 0,-2-12 356,1-4 0,-1-3 45,2 6 0,-1 4 0,0-8 0,3 29 0,-2-22 0,0-6-90,0-15 180,3 36-180,-4-50 89,4 26 1,-4-40 90,4 18-90,-1-17 928,3 3-838,2-12 2206,9-6-2207,15-6 91,19-1-90,34-7-741,-31-1 0,8-3 681,23-3 0,14-3 0,-3 0-580,-15 1 0,-1 0 0,10-2 520,-13 2 0,10-1 0,5-2 0,2 1 0,-3 0 0,-7 0-577,7 0 1,-7 1 0,2-1 0,14-1 552,-28 3 0,9-1 0,6 0 0,5-2 0,2 1 0,1-1 0,0 0 0,-4 1 0,-6 1 0,-6 0-300,12-1 1,-8 2-1,-5 0 1,1 0 0,4-1-1,10-1 280,-15 2 0,6-1 1,6-1-1,3-1 1,3 1-1,0-1 0,-1 0 1,-2 1-1,-4 0 1,-6 1-1,-7 1-128,10-1 1,-9 1 0,-6 1 0,1 0 0,3 0 0,10-2 129,-5 1 0,6-1 0,7-1 0,3 0 0,2-1 0,0 1 0,-2 0 0,-5 1 0,-5 0 0,-8 2-1,17-3 1,-11 2 0,-4 1 0,2 0 0,11-2-28,-14 3 0,8-2 0,5 0 0,3 0 0,1 0 0,-2 0 0,-4 1 0,-8 1 1,-8 1-14,18-2 1,-13 3-1,-2-1 1,6 1-14,8-1 0,8 1 0,1-1 0,-5 1 0,-11 1-54,-3 0 0,-9 1 0,5 0-68,7 0 1,8 0 0,-2 1-1,-14 0 68,-5 0 0,-3 0-90,6 1 0,7-2 1,-17 2 578,-9-2-1119,26-4 1282,-61-2-2720,-4-6 2889,-23-11-2080,-9 3 3053,-7-1-2964,4 9-3147,-4-5 4407,4 4 0,-11-18 0,4 4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02.31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429 419 11311,'3'-42'1169,"-2"2"-989,-3 7 0,-3 4 90,1 5-91,-3-5-89,1 5 180,-2 0-90,-9 33 0,3 11 0,-12 43 0,2 9-336,-3 22 290,12-47 1,-1 7 165,-6 22 0,-1 12 0,2-8-165,3-13 0,0 0 44,-4 18 1,-2 8 0,5-16 180,4-2 450,-6 19-271,10-52 2790,-6 19-3060,1-78-89,6 10 0,6-69-414,13-6 279,5 5 0,2-5-126,-4 14 0,4-5 103,2 2 1,5-9-1,1-1 1,-3 10-23,2-7 0,2 3 0,5-10 0,3-7 0,-4 15 0,5-10 0,-7 29 0,0 7-90,-5 18 90,23 17 0,-21 41 0,2 23 0,0 10 90,7 29-90,-9-15 0,3 12 0,-3-8-148,-6-15 0,1 1 28,8 26 0,4 11 0,-3-12-345,-10-29 1,0-3-16,3 9 0,2 5 0,-4-9 102,4 20-1781,-9-15 0,-4-1 720,-9-3-8223,-19 37 9662,-10-62 0,-35 14 0,-3-19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02.44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1 661 13469,'16'-28'630,"4"1"-630,7 0 0,13-1-180,24-6-90,17-3-1617,-32 16 1,3 0 1661,3-1 0,1 1 0,2 0 0,0 1 192,-1 0 1,5-2-1558,3-4 1,6-4 0,-7 1 1589,-3 0 0,-2-1 0,2-2 0,4-3 0,-9 0 0,-14 2 0,-1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02.64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50 1 10681,'-10'23'360,"3"-2"-180,1 40 89,2-5 1,1 10-836,-2 7 836,0 4 271,0 1-137,3-8 1,1 2-225,0 15-203,5-9 1,2-4 202,3-13 180,8-9 0,4-3-270,3-4-522,12-8 1,5-7-198,1-13-1530,57-6-809,-12-25 1079,3-5 1827,-40 4 0,-1-3 0,34-22 0,-35 16 1,-1 0-1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02.94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41 92 11131,'13'-26'2338,"2"-3"-2248,-27 58 90,9-9 0,-24 54 0,16-16-90,-1 6 180,8 23-90,7-21-1,9-1 1,3-1-90,6-5-1561,3-4 0,1-4 1741,0-16-212,30 15 122,-26-36-90,31-13 89,-29-21-44,7-32 0,-2-10-135,0-17-127,-6 10 0,-3 0 37,-9-8-495,-8 23 1,-3 1-136,-2-14 480,-10 6 0,-8 4-2638,-25 11 899,-12-5 1979,-3 39 0,-20 23 0,-7 7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03.25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105 812 12120,'-44'-6'1709,"7"0"-809,14-4-541,26-11 91,20-2 0,40-19-2171,10 9 0,10 0 1901,-4 1 0,8 1-1,-4 5 1,11-3 0,3 2 0,-7 1-140,-4 3 0,-5 1 0,12 0 79,-7 2 1,12-1 0,6-1 0,2 0 0,-6 2 0,-11 2-365,-7 2 1,-10 2-1,0 0 1,12-1 192,-2 1 1,10-2-1,7 0 1,2 0 0,-1 0-1,-7 2 1,-8 1-389,7 1 1,-10 2 0,-1 1 0,5-1 187,3 0 0,6 0 1,1 0-1,-4 0 0,-9 3-18,4-1 0,-7 3 1,-4 0-271,21 1 0,-10 1 185,10 3-994,-21 0 129,-18 4-1568,-17-1 2788,-11 4 0,-14 3 0,-6 3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03.52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470 1068 11760,'-91'11'720,"5"-2"-540,12-3 180,7 0-1097,12-3 1097,7 0 2150,0-5-2060,70-34 0,12 2-682,19 2 1,10 0 411,1 6 0,4 1-587,13-2 0,12-2 569,-19 8 0,12-3 0,5 0 0,-1 1 0,-7 1-601,-9 3 0,-5 1 1,1 0-1,9-1 439,-4 0 0,9-2 0,6-1 0,1 0 0,-2 0 0,-4 2 0,-11 2-60,27-5 0,-12 2 0,8-1-138,-6 1 0,9-1 0,3-1 0,-4 0 1,-10 3-43,-2 0 0,-8 1 0,8-1-498,0 0 1,9-2-1,4 0 1,-5 0-1,-13 3 288,-10 3 0,-10 1 1,7-1-788,15-2 0,9-3 0,-1 1 1,-13 4 1236,-7 1 0,-4 3 0,25-3 0,-2 2 0,-30 6 0,0-1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07.84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303 225 12390,'-6'-29'809,"0"3"181,0 3-810,-5 41 0,11-7-90,-2 28 90,14-17-1,-1-7 91,2-3-90,7 1 270,-3-6-90,14-4-180,-4-12 0,0-4-1,-3-5 91,-12-1 540,-4-11-450,-26 4-181,-2 4 451,-73 45-450,30 13-45,-1 9 0,2 6 45,1 13 45,21-2 0,7 0-136,14-5-89,18-6 0,11-2-179,32-3-586,37-5 0,12-7 405,-33-16 1,3-4-1245,18-2 0,9-2 0,-8-5 1154,-17-6 1,0-7-841,16-13 1,9-7 0,-10-1 170,-15 2 1,-3-5 1867,11-11 1,6-8 0,-6-4-630,-16 4 0,-4-4 0,-3 3-382,9-8 0,-3 1 487,4-9 0,-8 9 494,-21 17 1260,-13 16-1619,-4 40 2634,-9 7-2634,-5 36-90,4-11 439,6 5-350,11-1 1,5 1 1171,17 20-1217,17-2 1,5-4-135,5-14-271,-5-12 0,-2-6 361,-9-13 270,35-10-451,-50-15-121,22-32 32,-43 0-135,-8-20 0,-5-5-135,-8-10-1856,-4-3 0,-4 1 1227,-6 6-1400,-7 10 0,-3 5 859,-6 7-1606,-42-12 438,35 49 2608,-19 12 0,-5 26 0,-9 9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08.09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93 649 12390,'-36'7'1439,"5"-2"1979,6-1-2878,69-36 0,13 8-2365,5-4 1,6-2 2048,-2 7 1,3 3-90,2-3 0,9-1 90,-1 3 0,13-1 0,3-1 0,-10 3-135,-10 1 0,-7 3 0,11-3-75,-5 2 0,11-1 0,6-2 0,-1 1 0,-6 1 0,-13 3-150,27-7 0,-4 3-90,-15 3 0,10-2 0,-3 1 0,-14 2 481,-10 3 0,-4 0-1831,35-6 1,-5 2-45,-17 2-315,-19 5 1,-6 0 1933,-18 1 0,-2 2 0,-21 4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29.67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178 271 13199,'0'-29'1799,"-2"2"-1169,0 0-360,-6 0 360,5 4-271,-8-7 271,6 13 0,-5-12-181,2 9 1,-1-2 270,0 3-540,-5 39 0,4-3 89,-5 37 1,7-12 0,-1 5 135,1 5 0,-1 3-226,-1 17-1605,0 15 0,1 1 1606,3-11-45,4-3 0,1-2-45,2-11 0,5-1 0,1-1-180,0-5-450,3-2 0,0-2-179,-1-16-1440,3 13-5666,-1-29 3507,6-25 4318,-4-3 0,14-44 0,-7-1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37.05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286 955 9422,'14'-15'269,"-1"-3"181,-1-1-270,-1-4 270,-3 3-90,1-5 89,-6 1-179,1-5 0,-5-1-180,-5-1 90,0 7 0,-6-1-90,-2 7 0,1 2 0,-8-1 0,2 7 0,-4-1 89,-2 5-89,-3 3 90,1 6-180,-2 4 90,9 3 90,3 2-90,-1 5 0,6 0 0,-4 3 180,7-3 90,-7 17-180,7-11 359,-5 32-359,11-29 90,1 22-180,6-19 180,0 1-90,2 1 989,3-5 180,0-1 450,4 0-1619,20-29 90,-9 0-90,16-22 180,-4-3-270,-8 3 89,9-7-89,-12 8 0,-1 3 0,-3 1 0,6-4 0,-9 7-90,5-2 90,-6 7 0,6 20-90,-7-3 0,2 20 0,-10-6 90,0 2-90,0 2-90,12 18 0,-9-15-90,16 22 180,-16-28-180,10 12 90,-6-12 90,3 1 0,3-8 0,5-12 0,-2-5-90,28-31 90,-23 9 0,33-42 0,-30 23-45,-2-9 1,-1-3 44,2-8-318,-7 3 0,-1 0 228,-8 2 90,-4 11 0,-2 0 0,-3-7-45,-5 4 0,-2 0 45,-2 3-27,-13-36-63,3 52 1,-18-18 89,12 30-90,-15-6 90,9 25 0,1 7 0,1 15 633,12 1-723,1 8 180,7 9-90,1-5 0,10 56 0,-2-36-217,5 4 0,2 1 217,3 2 0,4 5 0,3-1 0,1 0 0,-1-6 0,1-1 0,-2-12-28,16 32 118,-19-42 180,9 20 90,-15-35 90,8 12-271,-1-19 459,10-1-548,3-15 0,-2-7-90,2-5 213,-8 2-213,0-5 90,-1 0-90,-1-2 90,6-9-90,-7 8 0,13-18 0,-15 18 0,6-8-90,-7 17 90,-2 23 0,-5-1 0,-1 23 0,-7-7 0,-2-1 0,3 8-180,-5-14-540,4 14-809,-3-9-810,0 6-989,-2-5-989,-8-4 4317,-4-7 0,3-5 0,0-6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29.96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58 14009,'4'-20'0,"1"1"1619,-1 0-1349,8 44 90,-8-11-90,7 41-1,-7-18 91,0 6-90,3 3 0,-1 5 89,0-2 1,2 7-45,1 7 0,1 2-225,-2-3 0,1 3 135,2 24 0,0-7-467,-3-9 242,-2-7 0,0-2-270,-3-11-809,3 31 269,-5-45-3058,0 21 180,-5-29 3688,-6 0 0,-9-19 0,-5-10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30.14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8 259 12840,'-7'-17'1709,"15"-9"-1260,6 8 1,15-7 0,3 8-90,8-1-90,10 0 89,9-2-402,4 1 223,7 1-1048,0 0 688,4 4-270,0 2-269,-4 1-451,-1 5-1708,9 5 2878,3 11 0,-7 10 0,-7 10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30.33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34 62 17787,'-19'-30'0,"5"-1"0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31.44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146 311 10861,'4'-22'-360,"0"-1"1439,-1 0 1350,0 1 0,-8-1-900,-1 4 2159,-12 5-3688,-3 28 90,0 9-90,-2 23 90,5 3-1,1 0 1,0 10 180,3 25 0,15-7 0,3 2-225,-2-25 0,3 1-355,12 32 0,6-6 490,6-23-1,0-15 1,1-3 0,6-1 270,25 8-270,-27-27 360,35-10-450,-34-14 269,43-32-269,-44 6 90,24-35-90,-34 25 0,15-47-90,-21 42 90,6-37-90,-15 49 0,6-24 0,-7 29 0,15 17 0,-9 17 890,7 29-890,-5-4 90,0 2-90,14 19 0,-6-11 90,28 36-90,-25-40 90,21 21-90,-28-40 90,24-2-90,-20-16 90,28-18-90,-22-3 45,4-14 0,0-6-45,2-9 0,1-18 0,-3-4-90,-10 0-275,-8 3 0,-5 0 365,-11-3 0,-6 13 0,-4 1-180,-10-14-1845,-7 9 0,-5 2 1396,-9 4-1507,-12 12 0,-4 7 68,-1 19 36,-2 13 1,-2 8-1297,-11 19 3328,6 6 0,-2 7 0,18-4 0,1 3 0,-14 11 0,-1-1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31.82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212 575 14998,'-34'3'-179,"1"-2"268,4 1 361,3-1-180,-6 0 809,10 2 541,-14-1-1081,55-9-89,4-1 0,63-15-1922,-37 11 1,2 0 1651,10-3 0,3-2 45,6 1 0,5-2-424,1 1 1,6-2 0,6 0 377,0 0 1,7-1 0,1-1 0,-4 2-135,-15 3 0,-3 1 0,2-1 0,5 0 0,-2 0 0,8-1 0,4-1 0,-2 1 0,-6 1 0,-12 3-45,1 0 0,-10 2 0,7 0-203,24-6 1,14-2 0,-4 1 0,-17 4-113,-16 2 0,-7 3 0,33-7 0,-10 2-404,-30 8-1,-9 2-89,-12 3-990,-7 3-2249,-10 7 1709,-30 16 1931,-5-1 408,-24 10 0,-17 5 0,-4 3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32.17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779 499 11760,'-64'4'180,"2"1"0,2-1-465,0 1 555,-7 2 90,-1 0 0,-3 3 0,5-2 89,3 2-89,12-2 90,4-1 1771,-14 4 1197,23-5-2621,51-5-167,22-8-271,17-2 1,8 0-980,-10-2 1,1 0 934,12-1 0,3-1-46,3 0 1,7-2-604,-5 0 0,10-1 0,2 0 0,-7 0 424,-8 3 0,-5 1 0,10-2 71,12-3 1,14-2 0,5-1 0,-5 1 0,-14 2-310,-13 3 1,-10 2-1,9-1 58,9-2 0,14-1 0,3-1 0,-5 1 0,-13 2-180,14-1 1,-6 1-217,1 0 0,6-1 1,-13 2 35,-24 5 0,-6 1-629,41-7 741,-21 4-1012,-15 1-628,-11 1 179,-11 1 2441,-9 0 1,-32-11 0,-11-3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47.13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135 53 9691,'1'-27'3059,"0"1"-2789,-21 46 89,8-6-89,-17 41 0,12-15 90,-1 8-90,3 2 0,1 3 359,8 6 1,3 3-270,1 5-46,4 3 1,4-3-45,8-18 360,12 22-360,-7-38 629,30 20-629,-19-35 270,50 0-360,-40-23 89,38-23-179,-39 2 180,20-28-90,-30 22 90,18-31-180,-28 36 90,8-12-90,-13 23 0,4 20-90,-3 2 180,31 51-180,-15-17 44,6 1 1,4-1 45,7 4-45,2-4 0,1-1 45,-1-4 0,-2-7 0,-1-3 0,-14-13 0,26-9-90,-33-14 90,23-50 0,-26 12-90,-3-8 0,-5-4 0,-5-12 45,-5-4 0,-3 0-135,-4 0-90,-3 8 0,-2 4-180,-5 13-989,-14-18 360,5 41-8842,-17 0 9118,17 34 0,13 8 0,20 18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47.54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169 113 13110,'16'9'719,"-9"12"-449,-8 6 180,-10 14-91,-2 6-951,-3 8 952,-2 9-90,-1 0 90,3 3 499,-3 21-230,9-30 1,1 1-270,-5 25 989,-3 13 180,11-70-1349,-6-32 90,8-13-90,-2-41-45,10 7 0,3-3-45,6-38-335,5 4 1,4-1 244,-8 36 0,3 1 90,15-33 0,2 5 0,1 11-446,-6 19 0,1 8 446,-4 21-90,33 24 90,-24 22-90,23 37 0,-24 6 90,0 16-90,-5 4 0,-3 1 0,-3-5-90,-2-8-270,-6-16 0,0 0-269,3 9-226,-3-9 1,-2-4-226,-6-14-1888,-6 13 1349,-10-31-5757,-37-5 7376,9-19 0,-49-18 0,13-8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47.66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84 12930,'36'-2'0,"3"-1"-90,10 3 90,6-1-180,9 2-825,7-1 645,5 0 149,3 0-2083,-8-4 1,1-2 2293,16-3 0,-10-5 0,0-2 0,14-14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48.01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171 373 10501,'27'-36'810,"-5"3"-451,-5 5-89,-5 5 270,-3 6 359,1 2-629,-2 29 0,-1 3 0,-1 31 0,-3-1-695,2 8 695,0 7-90,1 1 0,2 3 0,2-1-90,-2-6 90,2-3 0,-3-10 1079,5 20 810,-6-32-1799,-20-19-91,0-39 1,-22-48-778,12-5 778,-1-19 0,10 11 0,4-2-90,5 23 0,2 0 0,3-25 0,6 6-90,15 3 0,14 22 89,3 30 137,9 10-226,7 9 0,2 10 0,3 11 0,-2 6 0,-3 11 0,-6 4 0,-28 14 0,-7 6-90,-5 7-45,-16 4 0,-10-2-225,-21-13-430,-20 11-110,10-28-372,-5-6-527,-2-9-2609,-39-9 91,23-11 4115,-26-11 1,18-18-1,-1-8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37.20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53 13649,'2'-20'-629,"2"0"-5398,11 8 6027,3 14 0,1 7 0,-2 11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48.84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160 164 12660,'0'-29'-360,"0"1"810,0-2 269,-1 3 1,-1 2 449,-2 1-809,-4 50 90,2-4-90,-2 50-91,5-10 91,2 5-460,1 7 370,0 1-45,2-24 0,1 4 44,1 18 1,0 0-180,1-15 0,1 1-135,2 33 0,1-6-225,1-16-585,-2-1 1,1-3 45,-2-16-810,-1 29-720,-9-52-2698,-20 3 5037,-15-28 0,-28-12 0,-11-16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49.18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72 552 10411,'-27'-32'90,"5"3"0,8 1 180,6 5-90,13-11 0,6 10-1,15-11-89,6 10 90,9-4 0,6 3 0,7-1 135,13 1 0,2 2-135,6-1-45,1 1 0,-4 3-46,-25 11 451,16 1-270,-27 13 270,-8 14-270,-15 5 89,-21 25-89,-3-12 270,-10 44-360,12-36 539,10 52-539,8-57 270,21 26-270,-8-41 90,24 5-90,-15-19 269,40-11-269,-34-7 180,34-33-270,-47 13-90,3-23-90,-28 14-180,-9-8-269,-12-1-721,-11 5 1,-7 0-360,-29-16-1029,-8 9 1,-5 3 983,31 22 0,0 4 1427,-16-5 1,0 3 0,17 8-1,2 3 1,-46-7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51.23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21 76 11490,'2'-27'2609,"0"1"1259,1 3-3688,-5 74 89,1-22 1,-2 66-631,0-32 541,3 6 89,0 10-89,3 13 45,2-6 0,2 6-1607,0-10 0,2 0 1382,-1 6 0,0-3-580,3-8 1,-1-12 309,-2-15-1709,4 25-5577,-9-47 4228,-20-44 3328,2-9 0,-5-19 0,-2-7 0,-13-36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51.45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0 118 12480,'36'-34'-270,"2"4"180,4 8 90,4 6 0,3 6 0,4 5 90,2 6-481,4 6 391,-2 8 180,1 6 118,10 18 17,-38 1 0,-4 4-226,14 16 46,-31-6 0,-9-2-45,-16-9 90,-22 29-180,11-34-989,-31 21 269,29-33 720,-33-2 0,17-34 0,-18-11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51.76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37 10681,'44'-7'-270,"-2"3"270,-7 3 0,-2 5 180,-2 2-90,0 5 180,-2 2 0,-1 3-1,-3 4 451,13 23-450,-18-13 270,12 28-361,-23-31 721,0 22-180,-5-26 1348,1 13-1888,15-53 0,-5 6-90,16-36 90,-8 11-90,7-3-90,0 0-90,15-11-90,-13 15-899,24-14-91,-29 32-179,18-3 540,-22 24-1260,-1 2-1799,-1 9 3868,-5 0 0,1 0 0,-1 1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51.91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0 10321,'20'10'1349,"-2"2"-1169,-2 2 90,-6 2-90,-2 3 0,-4-1 0,1 4 180,4 11-270,-3-6-450,3 27-720,-3-21 1080,-3 10 0,-26-35 0,-9-9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52.04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0 106 10411,'10'-32'90,"-1"4"-90,-2 6-360,3 5-899,9 11 180,5 12 269,-1 9 810,-4 14 0,1 19 0,2 10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52.35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30 306 9422,'2'20'2248,"-1"2"-359,-4-2-1619,-12-34-90,10 7-90,-4-37 90,17 11 0,5-4-90,5-3 0,2 0 269,26-21-269,-18 24 180,34-14-180,-26 48 0,5 3 0,-11 22 360,4 36-270,-16-16 44,0 13 1,-2 1-135,-7-5 90,6 44-270,-11-58-719,2 19-6117,-5-26 4767,-11-40 2159,4-6 0,-8-72 0,11 8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52.55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63 11221,'18'-26'449,"-3"5"721,-1 5-811,1 28 181,-5 6-90,1 31 0,-4 6-1,-1 12-1615,4 22 1526,-3 2-46,0-19 1,1 6-1443,1 17 0,1-1 1128,-2-17 0,0 1-210,2-8 0,1 2 0,-1-9-330,1 15-989,4-6 0,-1-5 270,-5-14 1259,2 26 0,-8-63 0,-3 3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52.69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19 285 11221,'-12'-22'1529,"5"2"-6830,12-5 5571,8 7 1409,16-4-1230,41 0-628,-4 6-1204,14 1 0,6 1 708,-31 6 0,2 0-674,12-2 0,7 0 0,-6 0 1200,-8 1 0,-1 0 0,23-4 0,1 0 0,-26 3 0,1-1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37.64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27 104 10321,'4'17'0,"-1"6"630,-2-2-181,0 7 271,-1-5 180,-3 3 899,0-5 3867,-4 0-5126,-5-39-90,8 3-270,-2-37 0,10 22 179,2 0-269,5-6 0,-3 14 90,6-11-90,-3 15-90,6 3 90,3 4-90,6 7 0,2 10 0,-3 4 0,-1 3 0,-8 0 0,-1 0 0,9 17 0,-9-10-1079,11 29 359,-15-21-1349,0 7-989,-4-6-90,-3-12-2519,3 5 5667,5-6 0,-6-8 0,2-2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53.39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1 405 11400,'8'-59'720,"-1"3"-5271,0 4 4821,-2 6 1233,-1 5-1143,-2 3-90,1 5 652,0 3-562,0 5 539,-2 1-719,-1 51 90,0-3-90,1 55 2719,1-13-2719,2-12 0,0 3 0,5 37-615,-2-18 1,1-1 434,5 19-585,-1-12 1,1-2-136,1-3-1262,-2-8 0,-1-4-2066,-5-21 4048,-5 16 0,-13-43 0,-5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54.1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0 883 10861,'1'-26'360,"5"3"-270,6 0-1,8 3 1,8 0 0,5-3 0,13 0 90,17-7-45,13 0 0,5-1-90,-28 11 0,3 0-686,9-5 0,8-4 1,-10 5 819,18-9-467,-10-4 0,-5-2 468,-13 2-171,-6 1 1,-3-2 170,-16 1 180,10-33-270,-27 32 89,-14-32-89,-11 43 0,-21-11 0,10 27 0,-24 7 0,19 12 90,-33 42 0,32-7-45,7 5 0,4 4 1817,6 9-1727,10 10 0,4 2 45,4 3-91,2 0 1,1-2 1246,3-8-1156,0-6 0,1-2 0,-2-5 900,8 31-720,-11-56 180,0 5 359,4-17-809,16-18 0,-5-4 0,12-18-90,-14 2 90,1 0-90,0-4 0,-1 1 0,-1-4-90,2 3 90,-2-2 0,2 4-90,-2 0 0,10-10 0,-6 12 90,8-1-90,-6 23 0,-2 7 0,0 8 0,7 10 0,-7-4 89,31 27-89,-26-24 0,23 19 0,-29-26 90,19 3-90,-11-16 0,16-8 0,-14-10 0,12-21-90,-18 6 90,16-29 0,-21 19 0,2-11-89,-12 20 89,-4 0-90,-2 5 0,-8-5 0,-7 11 180,-10 4-90,-8 21 90,6 7-90,2 10 90,11-2 89,4 13-89,5-7-90,32 33-269,2-26-541,8-3 0,5-3-539,15-2-1215,11-8 1,2-3-225,3-5 2788,-1-6 0,2-4 0,-28-6 0,-1-1 0,16-4 0,0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00.06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308 86 11311,'2'-25'989,"-9"-3"-809,-2 13 0,-17-1 90,5 15-180,-22 6 89,11 3-89,-14 9 90,15 1-90,-2 6 180,1 14 90,14 26-270,11-8 90,30 33-90,3-38 89,8 1 1,2 1-90,1 0 45,2 2 0,-2-1-45,-11-13 180,14 31-180,-29-43 450,-1 17-360,-17-15 89,-14 7-179,-4-13 180,-22-2-180,16-13-90,-33 0-539,25-9-451,-12-5-359,24-9 180,16-7 449,12-7-90,13 0 1,4-3-2969,18-12 3778,-7 8 0,35-21 0,-6 9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00.34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0 170 9781,'66'-48'0,"1"-1"0,-37 28 90,10-8 270,-14 17 180,3 1-180,-6 16-91,-6 7 1,-2 8 0,-3 2-90,-1 2 90,0 4 90,8 11-180,-5-9 449,14 21-89,-15-29-180,11 12-90,-5-26-91,13-8-89,-4-8 180,30-21-180,-28 14 0,26-13-90,-28 22 90,1 2-90,-6 11 0,12 33-90,-13-10-899,28 55 359,-29-44-1439,21 33 810,-27-47-2249,6 4 3508,-9-14 0,-5-9 0,-1-1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00.86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0 10771,'28'3'629,"-7"1"-359,0 11 90,-7 0-90,1 4 0,0 3 0,1 4 0,0 3-91,-1 2 91,1 0-90,-4 2 0,1-2 0,-3-1 0,-2-3 899,4 14 720,-5-15-1709,12-30 90,-6-5-90,10-36 90,0 20-90,6 1 0,4 0 90,38-10-180,-24 16 90,41-5-90,-48 22 0,22 9 90,-29 1-90,7 10 0,-19-2 0,-2 5 90,-6-1-90,-2 2 179,-5 10 1,-6 0 720,-3 2-810,8-52-90,2 3 0,18-46 90,2 20-671,8-2 581,3 1 0,2 4-90,31-11 90,-27 23-90,28-3 90,-35 34 0,4 17 0,-14 4-90,1 29-89,-13-16-1530,28 49 719,-13-39-1304,14-1 1,6-3 134,6-9 2159,3-7 0,3-4 0,27-3 0,-31-8 0,0-1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01.27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532 249 11400,'5'-31'-269,"-2"2"179,-3 2 270,-3 2-90,-5-5 269,0 8-269,-7-11 0,5 15 180,-5 0-90,-8 5 180,2 10-180,-23 8 90,10 7 179,-8 17 1,-2 7-270,-9 15-325,5 4 0,3 2 325,3 9 269,13-1 1,5-1-270,7-10 177,2 42-177,23-72 179,15 4-269,12-22 0,2-6 0,9-10 0,-8-5 0,3-3-90,1-2 911,-3 0-911,-3 5 0,6-4 0,-15 9 102,16 10-102,-26 6-90,10 22 0,-16-7-360,5 23 91,-7-18-1620,14 29 809,-10-29-1438,8 12-1170,-9-20 3778,-1-5 0,-4-3 0,-3-5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01.64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33 59 10501,'17'-9'-180,"3"4"270,-4 11 0,0 11 90,-8 6 0,-4 4 90,-5-1-1,-1 3 1,-3 2 540,-8 25-360,2-22 1169,-8 24-630,7-33 630,-3 1-1349,-4-38 0,11-1 0,0-30-90,16 10 0,4-7 359,38-36-449,-14 27 0,2 7 0,1 4-90,1 9 180,33 3-180,-36 24 90,28 22-180,-34 5 90,7 16-270,-13-3-90,0 6 1,-1 3-271,2 3-90,1-2-89,1-3-2879,30 23 2429,-20-29-2969,39 22 4228,-38-44 0,35 5 0,-8-10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02.06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589 795 10771,'31'-34'360,"-3"1"-270,-7 3 179,-3 3 1,-7 2 0,-1 1 180,-5 3-270,-6-10 90,-4 10 269,-35-12-359,7 22 270,-56 10-180,32 15 44,-22 22 1,-3 8-135,5 5 225,-3 12 0,8 2-135,30-13 179,-7 33-269,43-50 270,12 11-360,8-24 360,36 1-360,-16-19 90,47-19-180,-34-7 134,16-22 1,0-7-45,1-11-648,-2-9 1,-4-3 647,-16-2 0,-15 12 0,-4 1 90,-5-13 134,-11 7 1,-2 2-135,-3-1 0,-3 6 0,-2 5 630,0 20-1429,-9 27 799,8 31-452,-4 46 362,8-8 90,4 8-90,1 9-46,3-9 1,2 2-314,5 31-361,1-15 0,2-3-629,5 3-1305,4-17 1,2-5-315,4-10 2820,32 19 0,-8-52 0,14-3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04.47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981 686 13199,'12'-21'-539,"-3"0"539,-5-7 90,-4 0-90,-5 1 180,-4 2-90,-3 8 0,-5 0-1,-3 2 91,-5 0 90,-24 4-45,-8 14 0,-5 6-135,12-3 0,-4 4-893,-20 16 1,-8 10 0,9-1 937,18-5 0,3 5 104,-12 16 1,-4 10 0,13-5-120,2 19 104,16-9 1,9-2 45,23-16-90,7 8 0,9-23 0,7-5 0,5-4 90,25-7-90,-4-10-1,45-18-89,-18-16 0,5-21 0,1-8-152,-34 21 1,-1-3 91,6-12 0,5-7 0,-10 4 15,-14 11 0,-5-3 45,15-46 0,-5-2-90,-10 1 90,-9 10 0,-5 4-90,-11 15 45,-6 11 0,-4 4-45,-1 7 2883,-25-12-2793,6 55-90,-13 26 90,12 8 0,7 45-90,22-23 90,22 24 0,9 4-90,-11-39 0,5-1-661,19 24 1,10 10 0,-4-13 615,-11-22 1,3-4-106,9 5 0,7 4 0,-6-9-219,18 7 189,-14-17 0,0-4 0,-3-6-269,41-5 359,-48-16-180,42-29 180,-52 3-90,23-39 90,-33 24 0,13-44 90,-19 42-2490,7-33 2490,-15 46 0,3-15 0,-5 17 1351,2-3-1261,-4 43 163,-1-3-253,0 33 180,3-2-180,-1-11 180,5 23-90,-5-27 3752,7 21-3393,-6-26-89,10 7-270,6-33 0,0-1 0,8-17-90,-8 3 90,0-1-90,1 0 90,2 2-90,-1 1 0,-3 2 0,0 3 0,-2 3 90,8 6-180,16 20 90,-7 1-90,8 14 0,-20-8-180,24 22 180,-19-18-180,34 25 91,-38-36-1,12 5 90,-10-20-180,15-19 180,-6 0 0,19-35 0,-25 12 0,-2-14 0,-1-4 0,2-9-1651,-5-4 0,-4 0 1741,-5 5-310,-6 3 1,-1 1 219,-2 9 0,-1-33 180,-10 58-90,-20 27 90,5 13 3129,-12 33-3129,17-6 90,-1 30-90,8-14 90,4 5 0,3 0-90,4-2 0,1-3 0,2-3 90,1-12 1151,8 27-1061,-6-39-180,14 12 0,-6-30 90,27-6-90,-8-9-45,12-6 0,3-1-45,7-3-45,4 0 0,-1 1-45,-14 6 0,28 2 0,-50 12 0,6 27 0,-29 5 90,-6 9 0,-19 0 0,-14 3 0,5-12 90,-30 27-90,32-37-360,-22 12 90,54-63-89,0 8-1,38-36 0,11 8 0,9-6 0,12-8-157,3-3 247,-27 22 0,8-5 1,-5 2-410,-3 3 1,1-3 558,11-9 0,6-7 1,-10 6 74,-17 15 0,-3 0-90,20-28 0,-5 2 45,-10 7 0,4-24 0,-48 53 401,-15 9-311,-21 21 1203,0 14-1203,-3 13 180,-6 37-1,20-19-89,1 12 0,4 2 0,8-2 0,2-3 0,2-1 0,5-3 180,-2 46-180,5-53 180,-2 34-90,4-49 989,1 21-719,2-27-90,13 2-181,10-28-89,9-10 90,9-12 0,25-10-90,-17 6-45,2 2 0,0 1-45,-3 3 0,35-8 0,-54 25 90,28 16-90,-33 3 0,20 23 0,-29-13 0,9 33 0,-16-28-90,1 27 90,-14-26 90,0-1-90,-12-4 0,-15-14 0,-4-6 0,-2-7-180,7-13-90,18-4 90,11-11 1,10 5-1,14-6-360,22-8 360,-4 6-90,24-13 0,6-2 180,9-5-850,-26 16 1,7-4 0,-7 3 894,-14 9 0,-2-2-921,32-28 1,-3-2 965,-8 0-166,-13 9 1,-6 2 165,-17 11-90,1-14 90,-25 24 1889,-29 9-1889,-4 16 0,-41 36 90,27 1-46,1 15 1,3 4 45,-1 7-603,11-1 1,4 0 512,13-1 34,14-3 0,4-1 56,9 0-117,7-6 1,5-3 26,8-8 180,53 14-180,-38-32 0,50-1 0,-51-20 0,3-11 0,0-4 0,1-6 0,-4-3 0,-3-3 90,-8-3-90,18-24 270,-31 29-180,-28 12 0,0 18 3079,-31 27-3079,30-13 443,6 15-893,9-12-1119,23 12-140,0-13-2069,34 2 540,-20-11 3085,18-2 1,12-4-1,9 1 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55.89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268 60 12390,'-12'-20'-1079,"-1"3"989,-6 1 180,-4 10-1,-11 8 1,4 5 0,-7 7 0,9 1 0,2 2 540,-6 32-360,18-16 359,36 62-449,8-49 0,18 6 0,5-1 0,7-4 0,6 0 0,-1 0 0,-5-6-90,-9-4 0,-3-3 0,-12-6 269,11 27 1,-31-31-180,-7 25 0,-16-29 270,-32 19-270,11-22-1,-30 11-89,27-21 0,-25-1-629,25-10-451,-6-7 451,29-13-1,13-2 0,13-8-359,22-14 539,-1 7 45,8-1 0,4 0 135,3 1 45,-2 7 0,-1 2 46,-9 11 358,34 5-179,-39 18 360,22 22-180,-35 0 450,12 44-541,-20-29 361,8 52-360,-15-52 0,1 27-180,-5-39-1169,-2 7-1,-13-20 810,-9-27 91,-2-9-1,-1-30-90,8-33 270,5 15 0,4-7 0,2-1 90,2 0-45,2 10 0,1 4 45,1 15-360,3-16-1529,3 36 1889,8 11 0,10 43 0,7 20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5:25.11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876 64 9961,'-11'-19'1799,"-2"3"270,1 0-990,-5 4-989,19 32 0,-4-11 90,21 30 0,-5-18-90,6 3 90,1 2-90,3 1 90,31 28-90,-19-20 0,4 1 0,0 0-90,-6-7 180,23 18 0,-34-27 449,11 5-89,-13-8 0,2 1-1,-3-3 361,-5-3 179,2 0 540,-3-3-899,2 2-720,-27 22 90,-5-4-90,-38 33-559,9-16 1,-3 1 558,8-6 0,-5 3 0,-19 18 0,-12 8 0,8-6-135,9-11 0,-1 0-473,-2 2 1,-10 9 0,1-1 0,10-9-158,3-5 1,4-1-496,-7 7 1,-5 5 0,10-9-2069,-7 10 2735,23-21 1,3-1-1,0 7 1,-4 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38.25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614 733 12120,'12'-16'360,"-1"-1"90,-2-2 89,-1-3 91,-4 4-450,-5-9 90,-8 7-180,-10 0-90,-1 9 90,-5 4 0,1 3-1,-4 3 1,-7 1 90,-1 2 270,-50 15-360,33-5 90,-8 7 0,1 2-90,15 0 0,-33 23 0,53-24 90,-9 16-90,21-16 179,8 24-269,12-20 90,6 8 90,6-17-90,0-9 90,3-2 360,34-7-270,-16-2 89,13-9 1,1-2-180,-1-4 225,7-10 0,0-3-136,-12-1 1,25-20-90,-45 21 0,-2-1 0,-5-3 0,-4 0 0,-6-1 180,-5-41-270,-8 26 44,-7-8 1,-4-1-135,-4 10 90,-2 2 0,0 3-90,4 13 0,-5-10 90,10 26 0,-3 34-90,3-5 0,1 33 90,6 33-90,2-23 45,0 0 0,1 1-45,0-2-180,6 38-270,-1-39-1034,4-1 0,1 0-315,1-4-1619,17 37 630,-12-52 2788,15 21 0,2-10 0,9 12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56.18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142 14 8972,'3'25'989,"-2"-1"-539,-10 5-90,-1-8 90,-6 4-1,1-8 1,-1-1 0,1 0 269,-8 5 3239,1 2-3688,6-34 0,13 5-90,18-39 0,10 15 0,3-2-91,4 2 181,28-10-180,-24 21 0,45 1 0,-50 24 0,27 23-90,-34-6-450,19 40 181,-22-29-811,16 31 451,-20-37-1260,12 12 539,-13-22 1350,24 3 0,10-23 0,21-4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56.64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403 292 11490,'25'-35'270,"-1"3"0,-7 2 90,-4 4-90,-3 1 90,-3 4 89,-1-1 1,-2-6-270,-10 2 0,-1 2 0,-11 7 0,-2 11 269,-25 9-134,-6 17 0,-4 6-135,-17 6-45,9 5 0,7 3 45,19-5 0,-7 22-1,26-27 361,2 17-360,16-16 360,19 7-450,1-16 180,32-7-181,-21-12 1,45-3 0,-38 0 0,39 6-90,-42 4 0,23 19 90,-27-2 90,15 42-180,-23-13-994,0 27 1084,-12-11 0,-7-7 0,-2 1-90,-1 27 45,-1-9 0,-2-1 45,-4-2 0,-2-13 0,-1-4-90,-5-11 90,-14 13 0,-3-67-90,-15-37 0,4-23-485,17 0 0,4-5 395,-1-23-315,16-1 0,7-1-134,14-3-271,6 9 1,6 3-271,18 0-1034,0 14 1,4 3 134,13-3 1979,-9 11 0,0 2 0,16-12 0,-27 25 0,-1 1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57.16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152 15 11041,'-8'-14'359,"-9"35"-179,3 1 90,-6 41-90,9-6-1716,-3 21 1806,0 6-90,1 6 326,5-34 1,0 3-193,2 19 1,2-2-270,-1-23 0,1-1 135,0 20 0,3-9 386,3-28-116,7 12-360,10-29 89,17-10-89,2-16 0,18-23 0,2-8-90,4-5-1133,2-4 1,-4 1 1132,-15 7 360,17-16-270,-54 68 0,12-17 0,-35 48 0,10-17-90,3 0 90,4 3 3481,18 19-3481,-3-16 0,24 18-90,-12-34 0,34 0-90,-23-16 0,37-17 90,-36-1 0,34-43 0,-41 27 0,13-32 90,-37 40 0,-18-4 0,-19 28 0,-7 5 0,-4 16 90,-1 23-180,18-14-899,11 41 89,20-38-1978,41 21 1438,-12-31-3147,39 1 4497,-27-15 0,45-9 0,-10-5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57.74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396 427 11221,'12'-16'539,"-2"0"541,-3-1-631,-10-5 1,-8 3-270,-16 1 0,0 13 90,-10 7-90,3 6 0,-5 7 224,-6 14 1,0 4-225,0 6-90,-1 4 0,7 2 0,23-6 180,5 33-270,16-36 180,19 24-180,-1-38 180,39 8-1,-22-25 91,44-9-90,-36-15 180,30-30-180,-33 6 90,-8-11 0,-3-5-91,-5-7 46,-6-13 0,-6-1-45,-11 12-135,-4 15 0,-1 3-45,-7 6 90,-2 5 0,-1 7-90,-3 7 90,-3 6 0,-11 11-90,2 10 90,-5 12 0,9 10-90,6 7 90,7 6 0,19 14 0,7 5-90,13 17 59,4-18 1,9 8 0,-3-9-555,27 15 540,-3-13 0,0-7-45,-8-20 44,-3-12 1,1-6-45,5-8 0,-5-7 0,-1-6 0,0-14 0,-1-10 0,-1-2 0,-3-5 0,-7 3 0,-3 1-89,-12 9-1,8-7 90,-20 41-90,-6 12-90,-6 15 316,-7 8-586,2-10-1259,0 15 450,4-9-360,-3 6 90,5-15-4498,-3-4 6027,2 2 0,-1-6 0,0 2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57.87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0 341 11940,'6'-67'-629,"1"8"449,0 8 180,1 9-90,1 6 0,-2 7 0,1 4-360,0 6-899,9 7 179,5 14 271,1 9 899,1 12 0,0 20 0,2 7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58.55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409 388 9512,'26'-14'719,"-1"0"-359,-8 1-90,-2-2 90,2-2-91,-2-3 1,1-4 0,-1 1 0,-2-2 629,0-22-719,-9 9 90,-11-17 0,-24 20-90,-4 9-90,-13 10 90,9 11 0,-2 4-90,-1 4 90,-1 3-1,0 4 1,0 4 0,2 5 0,4 3 180,-8 15-270,16-8 270,-7 22-180,22-23 179,4 9-179,11-6 0,4-10 0,7 6 0,3-14-90,8-1 90,6-3-90,5-2 0,6-3 180,46-3-270,-30 1 44,4 0 1,-1 2-45,-14 3 90,31 15-90,-49-2 0,9 22 0,-22-9-90,-5 44 90,-11-35 0,-11 43 0,0-48 90,-14 33-90,12-41 90,-8 13-90,7-28-180,4-26-89,20-13 89,11-20-90,33-15-1261,4 2 1262,13-12 44,-16 17 0,1 0 135,-14 14 0,2-3-30,8-6 0,5-5 0,-6 6 120,19-19-321,-7 8 0,-5 5 231,-22 21 270,15-13-90,-37 61 0,-4-6-90,-10 35 90,-4-11 0,3 3 1080,-1 1-1619,5 36-91,-2-29-887,6 36-12,-2-48 1439,0 14 0,0-31 0,-3 4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58.70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1 222 10591,'7'-42'270,"0"5"-5841,-3 5 5751,1 9 1319,-2-3-1769,4 5 230,1 2-3018,9 5 3058,5 8 0,5 5 0,3 1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58.91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0 9512,'30'0'90,"-3"6"179,-7 1 181,-3 11-90,-6 5 90,-2 13-1,-2 5 1,-1 11-90,-3 4 0,-2 11-1,-3-17 1,-1 5-45,-3 27 0,0 1-660,1-20 0,-1 1 165,-2 24 0,1-7-359,1-14-1457,1-12 1,1 0 1995,-3 8 0,-4 24 0,0-30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8:59.06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1 316 11400,'10'-26'720,"4"2"-360,6 0 0,6 0-1,9-3 1,10 0-90,10-1 0,18-1-45,-14 12 0,6 0-315,15 1 0,1 1-577,-12 1 0,1 3-278,11 2 1,-7 4-315,-12 2 1259,38 6 0,-43-2 0,19 3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05.36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815 472 12210,'15'-22'-90,"-2"1"90,-3 0 270,-4 2-90,-4-7 0,-8 0-90,-4 1 90,-13 2-90,2 10 89,-31-1-89,9 9-3212,-53 9 3302,32 10-406,-20 18 1,-2 7 315,42-15 0,1 2-132,-37 27 1,6 1 311,23-2 90,18-6 0,6-1-180,11-4 449,9 36-449,18-52 2683,29 6-2773,-8-27 180,45-18-180,-23-5 0,8-16 0,1-6 0,5-11 45,-2-14 0,-4-4-135,-14 0 89,-11 5 1,-5 1 843,-13 3-933,5-15 0,-18 32 822,-1 6-822,-5 7 0,-9-4 90,-2 14-90,-17 0 0,-3 26 90,-8 20-90,11 6 180,17 51-180,20-30 45,12 6 0,6 0-45,19 7-397,2-9 0,4-3 397,13 3-1158,-1-11 1,1-5 1157,-3-10-296,1-7 0,-2-5 296,-9-14-92,41-10 2,-48-9 90,23-18 0,-30 6 90,24-27-90,-35 26 492,22-21-492,-31 32 2978,10 10-2978,-16 13 635,0 17-905,-7-3-14,3 2-256,0 3-2878,15 24 1979,-10-18-4228,13 22 5667,-15-30 0,-3-5 0,-4-8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38.72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24 13559,'10'-18'-90,"14"13"90,-5 4 0,13 15 0,-6 1 0,-1 2 0,1 3 90,-2-1-90,0 3 0,7 10 90,2 11-90,-4-6 450,-2 11 629,-19-24 1620,0 6-2429,-27-42 179,13 6-269,-14-37 180,18 22-360,7-15 0,0 15-540,13-14 91,-6 15-901,16-7 541,-9 13-1980,16-3-719,-11 10 3508,24-1 0,-8 10 0,17 2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05.49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1 161 11221,'7'-40'449,"1"4"-359,-1 7 90,0 6 0,2 2-720,4 10 91,15 18-181,-3 7-989,8 16-270,-6-2 1889,-1 1 0,21 20 0,4 4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06.09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489 481 10231,'21'-22'360,"-3"-2"-180,-5 2 0,0-4 90,-2-6-1,-1 0 1,-2-3 990,5-45-1081,-7 38 271,3-31-270,-10 41 180,-15 6-180,-4 2 180,-60 14-91,-8 20-559,36-4 0,-1 2 380,-39 18-858,34-4 948,8 3-90,9-1 0,11 2-90,10 0 90,11 0 0,10 3 0,24 14 520,7-6-475,20 7 0,4 0-45,8 2-45,-1 0 0,-1-2 380,-15-6-425,10 11 90,-27-17-90,-6-1 0,-5 0 0,-8-1 90,-5-3-90,-9 3 0,-7-4 180,-17 11-90,4-13 359,-36 12-269,28-23 583,-18 2-673,18-20 270,7-22-360,6 1-90,40-57-90,12 28 0,8-3 0,5-1-90,18-10 90,-18 25 0,7-5 0,-5 5 90,-10 11 1,0 1-1,31-24 0,-2 4 0,-15 13 0,-11 9 0,-2 2 0,-6 4 180,10-4 0,-22 33 0,-16 14 90,5 10-90,-13 6 0,1-6 179,1 31-179,3-21 0,6 35-270,-1-41-2608,12 21 2788,-6-26 0,-1-1 0,-6-18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06.22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1 212 11670,'7'-32'450,"-1"2"-360,0 8 90,0 3-540,2-1-809,2 3-540,7-2-450,-1 6 2159,3 2 0,10-3 0,3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06.4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0 11400,'26'3'720,"-7"1"-630,9 11 90,-11 5-90,5 13 90,-7 5 0,-1 7 44,-5 7 1,-2 3-135,0 14 0,0 14 0,-2 0-270,-5-13-225,2-7 1,-1-3-316,-1-8-2158,-4 19 899,-1-33 1979,-3 4 0,-8-5 0,-2 2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06.54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1 265 11131,'18'-26'629,"2"3"-449,4 6 90,3 3 0,9-3-90,2 0 0,7 0-180,3 1-900,27-5-1574,-24 8 1,1-1 2473,33-8 0,-28 7 0,-2 1 0,13-4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07.22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511 116 10231,'0'-27'-90,"-1"1"360,-9 4-180,-13 2 90,0 11-90,-13 0 90,1 6-90,-5 4 90,-4 3-1,0 5 361,-30 24-360,34-9 360,-14 50-360,50-33 90,28 50-181,6-40 46,15 8 0,2 0-45,-3-6 0,0 0 0,-4-3-90,-16-15 450,3 33-180,-26-36 269,-18 23-359,-7-32 360,-47 10-450,28-21 90,-37 2-90,42-14-450,-24-8-539,33-1-810,-10-13 359,34 0-1528,13-11 989,10 5 1889,14-5 0,15-4 0,8-5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07.54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38 10591,'22'-15'360,"-2"2"449,-5 3-539,-11 31 0,-3-6 0,-10 28 0,3-13 0,-2 5-91,5-2 91,-1 2 0,4-4 0,-2 1 0,4-5-90,0-3 359,2-2-89,5 0 90,24-15-450,-7-5 270,55-36-270,-43 10-1,5-2 1,1 1 0,-12 5-90,20-3 0,-30 26-90,-2 6 0,-7 10-89,-5 5-91,-3 2-90,2 5-90,-3 2-179,2 2-91,-2-1-180,1 1-3417,-3 6 4317,-1-6 0,-5 2 0,-2-8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08.06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95 10681,'32'-25'90,"-4"3"-90,-5 5 0,-2 3 90,-3 4 180,7 4-180,0 11 179,-1 3-89,0 14 90,-10 0 0,0 8 0,-3 6 270,0 26 44,-10-10 1,-2 0-315,2 25 134,-6-22 1,-1-5 45,-1-17 1259,-3 14 450,1-26-1889,0-34-90,9-3-1,4-35 91,13 14-180,8-1 180,21-20-180,-8 18-90,3 6 0,0 2 0,-1 7 0,33-4-90,-42 26 90,30 24 0,-32-2 0,21 33 0,-31-20 0,5 38 0,-15-36 180,4 24 180,-8-31 449,1 2-719,11-43-90,-3 5-90,9-34 0,-4 13 0,3 1-449,16-16 179,-8 14-899,19-14 539,-23 26-2158,25 1 1618,-27 17-1798,18 12 989,-26 3 2069,7 18 0,-3 5 0,6 11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08.20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 12660,'14'9'4227,"3"2"-14058,-4-2 9815,8-14 0,-12 7 1,4-13-1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10.44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86 221 10681,'-5'-22'270,"0"1"0,1-2 89,-1 0 541,0 1 89,1-7-89,-1 3-181,1-4 2789,1 6-2968,-11 41 0,8-4-90,-9 36-91,11-14 91,1 3-90,1 5-90,0 1 359,6 51-719,1-35-1034,4 7 0,3 0-585,1-16-1575,5 3 1,1-3-1304,-2-18 4587,13 17 0,3-30 0,7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40.14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132 173 10411,'13'-14'1799,"-2"-2"-1529,-30 7-180,2 12 0,-17 5 90,13 10-90,5 2 0,5-5 0,-4 6 89,5 2-89,3 0 90,1 3 90,6 1-90,6-6 180,1-2-90,10-1 269,-4-8-89,14 0 0,-4-7-90,8-5-1,-3-5 1,-3-5-90,-5-3-90,-5-3-90,-5-1 90,-3-1 0,-3-3-90,0 2-90,3 0 0,3 4-90,10 9 90,6 11 0,-4 5 0,2 8 0,-11-4 0,8 8 0,-5-3 0,10 15 0,-12-13-90,9 22 90,-12-16 90,1 10 809,-7-9 1350,-4-2-1889,-20-34-180,9 2 89,-12-28 1,16 5-180,7 4 0,0-2 0,5 3-90,-1 6 90,4 2 0,0 0-90,16-11 90,-8 13-90,20-12 0,-16 18 0,25-2 0,-9 11 0,5 1 0,-10 7-90,6 10 90,-15-6 0,21 22 0,-28-17 0,8 15 0,-15-10-90,0 4 180,-4-3 90,-5 3 719,-4-6-809,-10-29 0,13-5-90,-6-21 0,20 9 0,-1 11 0,0-1 90,15-6-90,-9 5 0,25-15-90,-23 18 90,11-6-180,-11 9 90,-1 4 90,8 12-89,-10 2 89,3 19 0,-12-9 0,0 7 0,-2-6-90,3 9 90,0-8 0,-1 7 0,1-6 0,-1 0 0,3 1 0,2-4 0,6-8 0,13-10 0,-7-4 90,7-5-90,-12 0 0,1-3 0,1-2 0,0-2 0,17-21 0,-15 13-90,19-32 90,-25 33-90,0-12 90,-10 11-90,-8-4 90,-5 1-90,-10 3 0,-3 12 90,-9 10 0,5 9 0,-2 5 0,4 13 0,8-6 0,0 6 0,5-4 90,3 8-90,5 6-90,2-2-900,27 19 361,-9-25-181,20 15-89,-10-22-3329,39 7 2519,-21-12 1709,5-5 0,2-3 0,14-5 0,28-4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11.02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1 114 14459,'15'-23'-90,"-2"2"180,-2 4 90,0-3-90,0 5 179,5-2-89,5 21 0,-5 3 90,3 21 0,-8-1 0,-5 7 90,0 4 539,-15 55-629,2-33 89,-5 12 1,-2-1-180,5-13 0,0-4 0,4-2 0,6-11 0,28 41-360,-2-45-2236,14-3 1,8-3 886,29-7 674,-25-11 1,2-2-1197,37-3-468,-4-6-989,7-9 3508,4-1 0,-35-1 0,1-1 0,2 0 0,-1 1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13.11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298 100 13110,'29'-23'539,"-5"2"-269,-7 5 180,-3 3 179,0 0 1,-3 0-540,-35 17 0,0 1 0,-39 21 0,9-2-90,-2 3 90,-1 0 0,9-3-90,6-2 180,4 9-90,53 7 0,-1 0-45,27-11 0,9-3 134,14 5 46,3-1 0,0-1 45,-1-2 0,-9-4 0,-4-1 89,-15-7 541,14 1-630,-24-14 90,-1-5-180,-9-18-1,-14 3-89,-3-12 90,-6 6-90,-3-7 0,0-1 0,1-4 90,0 1 180,0-27-270,3 25 449,-1-31-449,4 102 0,-2-21-90,-3 73 90,-6-24 0,0 6-702,-7 31 432,6-23-945,6-4 1,2-1-225,5 1-1170,7-1 1,4-3-181,5-11 2699,18 29 0,-1-43 0,10 6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13.31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403 1 14459,'4'21'1799,"-3"-8"-1619,-17 6 0,1-7-91,-1 0-268,-1 1-181,0 3-360,-3-2-629,2 2-90,-6-3 179,0 1 1260,-42 4 0,-3-2 0,16-5 0,0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13.86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71 159 12390,'22'-38'720,"-4"4"-451,-5 6-89,-4 6 180,-1 3 1529,-1 2-1529,-16 51 0,2-10-1,-17 50 1,5-18-90,-1 3 270,-7 27-360,10-23 89,5-5 1,2-1-270,7-3-539,12 41-91,6-55-2698,39 32 1889,-20-41-1889,41 13 809,-36-34 2519,15-6 0,11-14 0,8-6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14.14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1524 57 11760,'26'-23'1080,"-4"3"359,-7 7-1079,-36 41-91,4-3 1,-30 36 0,16-14 0,2 3 360,4 37-450,16-29 179,20 40-269,15-52 0,16-4 0,6-4-90,7-3 90,13-4 0,0-7 0,-12-11-90,39-3 0,-61-12 0,1-5 0,-44-14 0,-11 7-90,-31-9-225,3 17 0,-4 4-314,-46-1-1521,18 6 0,-14 2 0,8 2 1430,8-1 0,-5 2-427,-6 4 0,-15 3 1,-2 2-1,15-2 1147,-2 2 0,1 2 0,3-1 0,-11 4 0,-3 0 0,7 0 0,1 1 0,1 0 0,-1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12.33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35 210 11131,'-18'-23'1709,"5"0"-1170,10-5-359,9 2 90,6 0-90,9 5 0,4 6-90,8 1 90,2 1 0,22-1 269,23 9-359,-22 3 180,13 17-90,-55 1 90,-2 8-180,-19 10 90,-18 20-180,3-10 180,-15 23-90,23-41 0,0 20 0,18-25 89,15 18 1,4-15 90,45 28-180,-29-24 45,1 1 0,-1 0-45,-11-4 90,8 12 0,-27-17-90,-9 10 90,-6-6-91,-10 8 1,-4-10 90,-15 9-180,7-11-809,-31 18-900,28-22 1709,-15 5 0,51-37 0,5-9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12.62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14 12750,'14'-6'2158,"5"-2"-1708,-12 28-90,2-6 90,-12 27 0,-1-8-1,-2 4 541,-2 48-631,3-29 1,3 13 0,0 0-180,3-7-45,0-3 0,2-2-135,1-7-900,5 47 181,-2-52-1350,3 36 450,-5-50-5667,8 12 7286,0-21 0,7-4 0,1-9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14.56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210 1 12750,'8'14'1619,"-4"-4"-1529,5 33 90,-6-10-270,0 6-180,-2 4-180,-3 5-1124,-5 2 0,-3 2-135,-8 13 1709,-4-4 0,-8-1 0,-32 2 0,19-24 0,-1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15.04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124 32 11850,'16'-11'2339,"1"1"-5577,-1-1 1439,-21 31-360,-6-8 2159,-24 26 0,-21-8 0,-9 4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15.46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233 45 11670,'-9'-23'990,"0"2"-1800,-6 30-449,2-4-360,-8 28-360,0-9 1979,-6-2 0,-27 17 0,-9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51.28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12 50 14009,'-1'-26'2069,"2"2"-1889,2 54-90,-2-15 90,4 48-1,-5-30-89,1 4 0,2 0 90,0 1-90,-1-1 90,3 12 90,-4 9-180,3-11 180,-1 15-90,-1-34-1440,0 7 1080,-1-55 1,-1 4-1,-1-39 0,-1 18 0,-1-3 0,-1 0 180,-2-1 0,-3-27 180,3 27 270,-3-29-91,6 36-89,-1-5 0,4 9 90,3 6-270,20 29 0,-6 0-90,13 26-180,0 4-90,-4-4-1799,39 33 900,-29-29-1709,36 23 989,-39-37 1889,21 7 0,-8-13 0,11 3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16.40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505 101 9961,'-41'4'-180,"1"-1"90,5 1 1,1-1 89,4 2 0,1-1 89,1 0 1,0 1 90,2-1 450,-16 3 90,18-2-1,-18 1 271,20-3 179,-7 0 180,4 1 990,-4-2-2159,63-6 0,24-2-91,2 1 1,11-1-1131,9 0 1,9 0-1,-1 1 1071,-9 0 0,0 1 0,9 0 24,2 0 0,10 0 0,6 0 0,-1 0 0,-8 0-478,-8 1 1,-7 1 0,3-1 0,13 0 452,-20 2 1,9-1 0,6 0 0,5 0 0,1 0 0,0 0 0,-3 1 0,-5-1 0,-9 1-341,14-1 0,-10 1 0,-3 0 0,4 0 0,11 0 329,-19 0 0,8 0 0,6 0 0,3 0 0,2 0 0,0 0 0,-2 0 0,-4 0 0,-5 1 0,-8-1-18,16 1 0,-10 0 0,-5 0 0,5 0 0,11 0 18,-15 0 0,7 0 0,7 0 0,3 0 0,3 0 0,0 1 0,-2-1 0,-3 0 0,-6 0 0,-8 1-245,23-1 1,-12 1-1,-4 0 1,4 0-1,11-1 237,-16 1 0,10 0 0,5 0 0,3 0 0,1-1 0,-1 1 0,-6 0 0,-6 0 0,-9 0 116,21 0 0,-13 0 0,-2 0 0,11 0-114,-13 0 1,8 1 0,5-1 0,1 0 0,-3 1 0,-6-1 0,-11 0 17,22-1 0,-14 1 0,9 0-12,-4-1 0,12 1 0,2-1 0,-9 1 0,-18-1-18,-5 0 0,-7 0 0,3-1 0,4 0 0,-16-1 1041,-6-1-1041,8-5 1578,-41-2-1848,-18-14 2499,-13 11-2858,-21-7 1971,3 17-2512,-3 4 361,-1 4-91,5 1-449,-2 1-90,7-1 90,-4-1 1349,-36 7 0,-2 0 0,-35 7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16.96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20 64 11400,'7'-22'1799,"0"2"-359,-3-1-1171,-9 41 1,2-7-90,-8 39 0,5-12 0,-1 0-90,4 4-270,0 15-899,14 23 449,0-18-495,8-14 1,3-5-45,2-13-2339,29 17 3508,-27-36 0,34-8 0,-6-8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17.40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272 93 10951,'32'-26'539,"-5"2"-449,-6 8 180,-5 2 1079,0 1-1169,-32 33 180,3-7-180,-50 41 0,16-22-825,-17 11 735,17-13 0,3-2 270,-14 13 179,26-20-449,37 4 90,24-21-90,42-6 90,-13 1 90,32 6-90,-18 4 44,-3 4 1,-1 3-45,-4 3-90,24 9 90,-55-12 1079,4 5-1169,-41-36 90,13 9 0,-39-36 0,14 9 90,3 0 735,-1-2-825,3 5-90,1 3 629,-2-4-899,18 64-179,-1-19-181,22 63-180,5-18-269,7 10-1170,8 6 0,3 2 1409,-20-30 0,4 0 750,14 14 0,9 7 0,-4-10 0,-8-18 0,1-4 0,21 15 0,1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19.37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688 268 12390,'-30'-17'270,"1"2"-180,0 1 0,0 2 90,-3 0-1,-1 0 1,-3 1 90,-1-1 270,-23 0 269,-25 0-539,13 4 360,17 3 0,2 2-1,5 2 181,-12-2-540,95-5-91,34-2-1408,1 1 0,8 0 1319,5 1 0,3 1-90,3-1 0,13-1-702,-17 4 1,14 0-1,8 0 1,-3 1 0,-9-1 521,-14 1 0,-8 0 0,3 1 0,12 0-315,-3 1 0,11 0 1,9 0-1,5 0 0,0 0 1,-4 1-1,-8 0 0,-11 1-162,8 0 1,-12 0-1,-1 1 1,11 1-25,-7 0 0,9 1 0,6 0 0,2 0 0,-3 1 0,-6 0 0,-11-1 658,-3 1 1,-11-1-1,2 2 1,14 1 0,-10-1-1,8 2 1,8 1-1,6 0 1,5 1 0,2 0-1,1 1 1,-1 0-1,-1-1 1,-4 0 0,-2 0-1,0 0 1,1 0-1,-1 1 1,0-1 0,1 0-1,-1 0 1,0 0-1,0 0 1,1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19.64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92 64 12210,'-36'-9'720,"5"2"719,7 2-1079,37-9-91,12 8-89,42-7-2154,21 8 2064,-39 3 0,8 1-60,21 0 0,13 1 0,-7 0-120,-2 0 0,3 1-158,-8 0 1,10 0 0,0 0 0,-12 1-113,4 2 0,-2 0-840,18 0 1,10 0 0,-12 0 434,-27 0 1,-3 1 764,40 1 0,-8 0 0,-27 0 0,5 2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20.79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 1 11670,'5'21'2879,"-1"-5"-2430,-8 45-179,1-11 90,1 12-90,0 6-1510,2 4 1420,2 1 44,2-24 1,3 4-90,7 13 0,2 0-180,-3-12 0,4 0-270,11 14 1,3-7-136,8-10-450,5-15 1,3-4 269,4-9-135,11-16 1,3-10 404,4-24-1673,-1-14 1,-1-8 1942,-28 12 0,-1-4 180,12-17 0,3-9 0,-5 6 462,-12 11 1,-2 0-343,5-5 0,3-4 0,-7 9 60,3-7 270,7-9 989,-28 42-563,-4 32-606,-12 17 359,-5 59-359,2-17 1181,6-8 0,3 1-1271,12 26 45,12-9 0,6-2-135,9 2-1531,3-18 1,3-7 1440,0-19-222,1-10 0,0-4 132,-4-8-90,32-7 90,-55-12 420,3-20-420,-33-7-90,-20-14 90,-11 8-360,-8 14 0,-4 5-90,-9 3-180,-1 7 1,0 5-90,-7 12-767,-21 22 0,-3 7 991,40-13 1,0 3-667,-16 11 1,-7 7 0,8-3 215,17-5 1,4 1 944,-14 10 0,2 2 0,13-5 0,3 0 0,-1 1 0,-1 1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21.24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1475 2856 9961,'10'53'990,"4"-17"-630,15-3 89,8-21 361,37-7-360,-2-6-1069,-17-3 1,2-2 842,-6-2 1,0-2 0,6-3 0,4-3-1150,29-10 0,2-3 1060,-22 5 0,4-4 44,-3 0 1,9-7 0,1-1 0,-10 4-611,7-6 1,-2-2 452,-10 3 1,8-5 0,-1-2-1,-11 5-67,-2-4 0,-6 0-554,16-14 1,-4-2 508,-22 13 0,-6 0 0,-2-1 0,-3-2 0,0-3 0,-3-1 0,-5 1 0,-2-4-129,2-27 0,-5-3 174,-8 21 0,-5-4-45,-6-9 0,-6-9 0,-4 8 0,-5 4 1,-9-1 66,-4 8 1,-8-8-1,-3 0 1,0 8-8,3 9 0,-1 6 0,-10-4 30,-12-6 0,-13-7 0,-6-1 0,0 4 0,8 11 194,-4 2 1,5 9-1,-12 1-164,9 9 0,-10-3 0,-7 1 0,0 2 0,3 5 0,9 8 30,-17 2 0,7 9 0,-11 9 42,20 3 1,-11 5 0,-5 3 0,-3 2 0,2 2 0,5 1 0,10 0-13,-5 3 0,9 2 0,1 2 0,-7 6-1,-6 4 1,-10 5 0,-4 3 0,2 3 0,8 0 0,14-2 30,-1 8 0,14 1 0,0 7 15,-2 9 0,-2 9 0,5 3 0,12-6-75,15-11 0,9-3 0,8 10 97,7 24 0,9 16 1,8 0-1,5-13-97,5-21 0,6-8 0,9 5 12,7 2 0,8 8 0,7 2 0,1-6 0,-2-12-345,10-4 1,0-12-1,6 0 295,-2-2 1,6 1-1,1-2 1,-4-6 37,5-4 0,-2-5 0,0-3-228,-4-2 1,1-2 0,0-2 197,0-3 0,0-2 0,0-1-314,27 3 1,0-4 328,1-4 0,0-4 223,-5 0 0,7-6-336,-21-8 1,9-6-1,0-2 1,-8 0 396,-10 3 1,-6-1 0,6-8-402,5-8 0,10-10 0,1-4 0,-5-2 1,-14 4 497,6-16 0,-9-8-449,-10 4 1,5-10-1,-5-1 1,-10 7-23,-6-6 0,-12-2-135,-4-21 0,-6-12 0,-7 11-45,-7 22 0,-8 1-225,-9-12 1,-8-8-1,-3 14-45,0 27 1,-8 5-1155,-16-11 0,-12-3 0,6 8 254,11 15 1,0 2 1394,-26-18 0,1 2 0,-4-2 0,5 1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21.69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2509 282 11760,'-67'-60'-180,"-5"2"-2858,-7 7 3038,-10 8-45,42 25 0,-1 4 45,-5 2 0,-1 4 45,-4 3 0,-1 3 45,-4 5 0,-1 4 0,-2 1 0,-6 10 134,4 12 1,-8 11 0,-1 5 0,8-4-135,7-4 0,6-1 0,-1 10 72,-1 9 0,-5 13 0,1 5 0,6-1 0,15-9-72,2 19 0,22 3 44,19-5 1,11 13 0,7-2 0,6-16-680,16-4 0,12-8 605,3 4 0,9 2 0,-1-11-15,2-15 0,8-9 45,-3-10 0,11-1 0,2-1 0,-6-3-60,-8-2 0,-5-2 0,9-2 239,10-1 1,14-2 0,3 0 0,-4-3 0,-15-3-604,11-2 1,-5-4 363,6-1 0,7-2 0,-16-4 15,-29-3 0,-7-5-421,7-4 0,-3-4 421,-9-6 0,-4-5 139,-1-5 0,-3-4-139,-3-1 0,-6-9-16,-10-16 1,-7-12 0,-4 5-30,-1 3 0,-13-3 22,-19-7 1,-16-14 0,-8 1-1,1 15-9,7 26 1,-3 9-1,-8-2-13,-8-4 0,-11-6 0,-5 0 0,1 4 0,7 9-30,-2 6 0,5 8 0,-10 1-114,-4 3 0,-12 0 0,-3 1 0,1 2 0,11 6-66,1 1 0,8 5 1,-11 4-226,9 4 0,-10 2 0,-6 2 1,1 1-1,5 2 0,12 2-15,-2 2 1,10 2-1,-6 5-360,-17 5 1,-11 5-1,2 2 1,16 0-361,4 6 1,9 3 1169,-18 11 0,2 7 0,14 14 0,4 5 0,20-19 0,0-1 0,1 1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22.73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1330 320 10861,'-21'-63'-450,"7"25"450,-17-14-90,6 29 90,-6 2 0,-6 0 0,-5 3 90,-6 0-90,-4 5 90,-5 3 0,-5 6 90,5 9 0,-4 5-710,12 2 0,-2 4 709,-11 8 1,-6 6 0,5 2-45,3 3 0,2 9 90,6 3 0,-4 11 0,1 1 0,9-4-90,-3 8 0,11 7 44,10 5 1,2 16 0,6 2 0,10-13-45,11 0 0,17 0 9,6-14 0,11 10 0,6 3 0,2-5 0,-2-12-344,2-6 0,1-10 1,10 2 306,12 4 1,13 6 0,7-1 0,-2-4 0,-10-9-470,-5-9 0,-7-7 1,9-1 414,0-2 1,11 0 0,2 0 0,-3-4 0,-9-4 36,24 0 0,-2-8-45,-20-4 0,8-3 0,0-1 0,-10-3 45,14-4 0,0-8 45,-12-5 0,10-6 0,-2-2 0,-11 0-45,3-6 0,-4-6-30,9-11 0,6-9 0,-15 2-16,-24 11 1,-8-6 15,1-23 0,-2-13 0,-8 7-15,-9 11 0,-9-3-45,-4-19 0,-6-12 0,-7 12-45,-8 18 0,-12 3-23,-10 4 1,-11-9 0,-5 2 0,4 10-722,-12-6 0,-7 6 586,3 9 1,-12-5 0,-1 3 0,7 11-746,-10 4 1,0 9 677,10 5 0,-3 1 0,3 5-225,-7 5 1,3 6-607,-4 2 0,1 3 471,0 5 1,1 3-295,1 3 0,-3 5 924,13 6 0,-3 4 0,1 4 0,-2 7 0,1 4 0,-3 2 0,-15 11 0,1 0 0,-1 1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23.19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19 74 11490,'-7'-26'630,"2"5"360,-1-5-811,6 60 91,0-13-90,4 53 90,-1-24 0,1 10-90,1 4 44,1-14 1,0 3-45,2 2 0,0 1-135,0-1 0,2 1 135,4 21 0,0-4-90,2-1-225,0-3 0,0-3-225,-4-18-809,8 27-1170,-11-47 2339,0 4 0,17-51 0,4-12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52.05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255 71 11311,'2'-26'1619,"-2"-2"-1350,-23 35 1,10-5 0,-18 28-90,14-8 90,0-1-90,-1 1 449,-13 15-359,12-15 630,-14 16-91,15-20 271,-3 2 2787,6-6-3597,15-39-90,2 14 0,14-33-90,-2 23 90,1 1 0,11-11-90,-7 11 0,12-13 0,-13 17 0,7-8-90,-12 12 90,7-1-90,6 17 0,-8 1 0,9 13 0,-16-2 0,1 3 0,0 3 90,10 24-90,-9-14 0,15 38 0,-18-40 0,7 27-90,-10-32-450,0 18 180,-4-11-270,1-1-89,1 3 89,-1-12 360,3 5-89,0-9-1,6-1 90,6-7 180,10-5 0,-1-4 0,3-5 90,-4-4 0,28-14 0,-19 6 180,33-21-90,-37 18 180,23-23-180,-31 21 90,16-20-90,-26 23 0,8-14-90,-12 12 0,-14-6 0,-12 18 90,-24 7-90,9 11 0,-5 5 0,3 8 0,8-5 0,-15 24 89,22-20-178,-3 13-91,17-12-720,15 5 181,5-3-3599,54 13 2789,-29-25-3958,41 7 5487,-47-21 0,23-8 0,-9-5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23.67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365 4 10591,'19'-4'1079,"-22"26"-989,0-9 90,-23 23-90,0-14 0,-5 2 0,-5 4 0,-5 4 0,-1 0 45,3 0 0,1 1 45,-1-1 359,-20 22-359,65-32 0,4-8-90,21 3 180,16-3-180,-5-3 180,34 13-180,-29-8 269,36 16-89,-45-16 450,23 8 179,-38-14 181,8 0-541,-10-16-269,-6-12 0,-7-7 0,-9-10-90,-4 4 0,1-5 90,-2-6 0,0-2-1,2-1 271,-1-11-360,2 18 270,-1-19 89,2 28-449,5 42 0,-3 4-90,5 49-90,-2-10-629,5 41 179,3-5-1400,0-11 0,1 1 1445,-3-32 1,0 1-2438,8 39 1,0-3 1582,-3-8-1860,-5-15 0,-3-3 3209,-7-13 0,-12 24 0,-2-18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09.03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138 346 13289,'-2'46'1170,"-2"3"-6381,-3-3 5571,1 8 90,2 9 1148,2 2-1238,1 5-90,2 0 1243,6 23-1064,-1-27 1,0 0-270,6 27 0,-6-31 0,0-7 0,0-22 540,-2 14-181,-5-17 2781,-26-37-3230,9-2 0,-23-45-155,20 4 65,-3-19 45,11 7 0,3-3-45,2 11 0,5-4 0,8-19 0,5-10 0,3 8 0,2 15 0,6 1-30,16-20 0,9-9 0,-1 15-377,-10 28 1,3 5 226,32-28 1,1 8-181,-8 24-720,-5 20 1,1 7-90,-2 12-1242,2 15 0,-2 7 252,-8 14 2159,-10 2 0,-4 6 0,0 29 0,-15-26 0,0 1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09.19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127 64 11940,'-30'8'360,"4"-2"180,1-2 269,-1-3-989,6-7-179,30-7-1,2-2-180,32 1 0,-12 6-89,4 1-1170,-2 0-450,0 1 2249,-4 1 0,-1 3 0,-4 3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09.39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232 0 9961,'-38'19'-449,"2"-1"449,3-4 90,4-1-1,3-4 91,3-2 270,1 0 360,-3-3-630,39-19-91,-5 9-89,40-16 90,-8 16 0,6 1 0,0 1-90,4 3-315,-2 1 1,4 0-1036,0-1 1,1 0 674,1 0 1,-1 0 457,35-4 0,-29-3 1,3-2-1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09.66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96 9691,'18'-18'900,"0"2"-630,-2 0 0,-1 2 269,-1 3 1,6-2-270,6 9 90,2 1-90,0 9-91,0 4 91,-1 3 270,35 26-360,-24-13 90,31 24-180,-42-28 179,8 9 1,-18-15-180,-30-19-90,5-2 90,-30-19-90,19 13 0,-1 1 90,-2 2-90,-14 6-270,-18 19-269,10-3-1620,-14 25-3328,40-19 5487,13 15 0,34-19 0,18 4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24.63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409 94 11311,'21'-12'629,"-4"-1"181,-7-8-1,-10-2-89,-6-2-630,-11 32 90,5 8 90,-5 31-91,3 4-271,-7 16 361,-2 10-89,-5 14 45,6-24 0,-3 9 45,0 5 0,-3 8 0,2-4-614,-4 4 0,1 0 464,2 0 0,-2 4 0,6-17 60,2 0 270,-3 19-181,15-52 721,9 23-630,11-34 359,77 14-449,-18-33-1628,24-6 1,7-4 1402,-40-5 0,-1-1-45,29-1 0,-1-1-594,-24-1 1,-3 0 413,0 0 0,1 0-90,-1-1 0,-1 0-90,1 1 0,0 0-90,-2 0 1,1 0-91,-2 2 1,3-1-1620,35-3 0,-1 1 899,-36 3 1,-1-1 1259,39-3 0,-2-1 0,-1-2 0,-37 4 0,0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24.92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48 114 12750,'-22'1'1529,"-3"-1"-1439,65-9 90,-7 2-180,61-10-1243,-17 7 1063,15-4-495,-8 4 1,2-1 269,-30 6 0,0-1-1334,12-1 0,6 0 0,-12 1 1739,8 3 0,-12 1 0,0 1 0,7 3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25.42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438 100 10861,'-9'-17'539,"-2"0"-359,-9 21 90,5 5 0,-11 29 0,9 7 0,-8 21 0,-1 10 89,5-10 1,-4 13 0,2-7-695,4-10 1,0 2 454,-5 21 0,-4 11 0,6-14-30,10-31 0,2-2 135,-4 28 0,1-2-45,2 0-45,4-19 0,0-1 134,2 0 541,-4 39-450,6-52 1169,-2 24 1529,1-36-2878,0-51 0,2 6 0,0-56 0,5 22 90,3-46-180,4 7-814,3 18 0,5-12 0,-1 7 724,0 8 0,5-1-60,9-17 0,8-8 0,-1 11-30,-4 20 0,6 3-300,21-13 0,13-7 1,-7 10 119,-11 17 0,3 4-120,13-6 0,10-3 1,-9 12 29,-21 18 0,0 8-989,43-1 0,1 10-441,3 18 351,-16 14 0,-5 8-720,-5 14 2159,-24-2 0,-5 4 0,8 29 0,-22-26 0,0 1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25.67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127 248 12300,'-40'-3'899,"5"2"271,9-2-91,0 0-809,44-18-90,-3 5 0,47-15 0,-4 12-1372,18-4 1102,9 0-180,-26 9 0,5 0-1199,11-1 0,0 1 839,-16 3 1,-1 1-2115,23-1 1,-8 3 2743,-21 3 0,37 3 0,-41 5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26.28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897 42 10591,'4'-20'-90,"0"-2"270,-27 34 90,7 1 0,-27 36-91,9 8 91,-8 13 135,-1 10 0,-2 4-809,16-31 0,0 3 584,-7 11 0,-3 7 0,4-8-46,9-17 1,1 0 105,-8 14 0,-4 7 0,4-7-150,7-13 0,1 0 150,-7 13 0,-3 7 0,5-10-61,-4 12 46,7-11 0,1-5-45,7-13 450,-12 34-450,19-43 359,-9 23-89,14-30 90,-2 5-1,6-7 809,11-2-1078,8-10 180,47 0-270,-1-7-746,18-2 0,6-1 611,-28-1 0,5 0-225,5-1 0,12 0 0,1 1 1,-10-1-136,9 0 0,1 0-68,-9 1 1,9-1 0,0 1 0,-11-1-68,-1 1 1,-1 1-931,9 0 1,7 0 0,-10 0 209,-20 0 1,-2-1 1169,32 2 0,-4 0 0,-4 1 0,15 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52.31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72 12030,'0'-23'360,"0"-4"899,0 6-1079,5 38 0,-2-1 90,3 39-90,-1-16 0,-2 5-90,1 2 89,0 4 181,3 44-180,-3-37-90,1 4 0,0-1-270,-1-16-360,2 33 1,-2-48-1710,-3 21 540,-2-22 1709,-4 8 0,-13-22 0,-4-5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26.66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24 72 12480,'-24'4'1439,"65"-6"-1259,-9 2-839,65-4 839,-19 0-2043,21 0 1908,-47 1 0,1 1 45,5-1 0,1 1 255,-6-1 0,3 1-301,42-4 1,0 1-135,-46 2 1,-1 1-226,43-5 0,-6 2-135,-33 3-1439,32-4-719,-46 6 2686,18-4 1,-29 2 0,3-2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27.21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867 95 10141,'-14'-16'-539,"1"0"539,-2-1 0,2 2 0,-1-1 269,0 1-89,-10 17 0,7 1 90,-10 19 0,6 5 0,-4 10 0,-11 14-1,-5 10 1,-7 10-113,13-19 1,-3 5 291,-10 22 1,1 2-589,7-16 0,1 3 379,1 6 0,0 6 0,6-11 30,-6 20-1,5 4 1,3-4-90,11-25 0,5-6 0,0-3-90,3-10 360,-3 33-270,7-42 837,-2 30-477,9-37 295,4 8-655,5-19 89,8-5-89,4-8 270,56 0-360,-21-6 0,11-1 0,3-2 0,10-4-210,-15 0 0,10-2 0,-7 0-105,-17 3 0,2-1-465,21-4 1,11-3 0,-13 2-301,14-5-404,-14 0 0,-4 0 134,-10 1 1260,31-12 0,-36 7 0,19-7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27.48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159 146 11221,'-41'-14'179,"4"2"-89,6 1 360,6 4 540,0-2-900,43-6 89,10 4-89,45-4-821,20 5 776,-43 5 0,1 0-90,7 0 0,4 0-225,21-1 0,7 1-540,-19 3 1,2 0 0,-2 0-1,18 0 1,-1 0 809,-20 1 0,2 1 0,-8 2 0,37 6 0,-40-2 0,0-1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28.12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602 228 9871,'-16'-25'180,"1"3"0,2 1 90,0 3 90,0 2-90,0 1 539,0 1-449,-5-6 270,5 7-1,-8-8-89,8 8 90,-4-3 899,3 2-1259,19 45-91,2-11 1,20 40-573,0-20 573,6 0 0,3 2 0,3-2 90,20 16-45,-17-20 0,1-1-135,21 17 359,16 8-89,-55-43 630,9 4-631,-10-7 541,-3-2-91,4-4 214,-7-12-663,-1-10-180,-11-12-90,-11-1 0,-20 14-90,0 11 90,-16 19-90,2 4 90,-10 5-90,-2 3-180,2 2 0,-1 2-180,-12 9-765,-8 12 1,0 3-135,6 0-495,6-3 0,2-1-83,-1 1-1851,14-15 0,0-2 3449,-8 5 0,-25 17 0,19-15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42.26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230 409 9871,'8'-22'2519,"-2"1"-1710,-6-5 91,0 0-1,-3-5-449,2-1 630,-2 6-91,2-7-90,-3 8-449,-1-8 360,0 9-91,-1-2-179,-1 6-90,0-4 89,-1 5 91,-2-1-540,-12 27 0,5 1 0,-10 26 0,9 0 0,1 5 0,-2 4 0,3 3-3212,-8 47 3302,12-33-210,5-2 1,2-2 209,6-6 270,16 44-181,-5-49 631,20 38-630,-16-55 629,15 15-359,-11-30-90,8-4-270,3-10 3183,-9-7-3183,1-6 180,2-13-270,-8 8 267,15-27-357,-18 24 0,7-19 0,-14 24 0,4-9 0,-4 10 0,2-4-810,-2 1-9021,-1 0 8825,-20 27 1,6-7 0,-17 25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42.61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110 55 13829,'-1'-30'2699,"-2"6"-2340,-5 35 1,3-1 90,-3 35 0,6-11-1,0 5 360,2 16 1,1 4-540,-1 6-231,2 7 1,0-2 230,1-17 90,2 33-90,-1-41-91,1 41-269,-2-45-1383,0 42-326,-1-53 630,-3 23-360,1-34-4048,-4 3 5577,-12-10 0,-21-14 0,-15-2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42.76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70 214 12840,'-22'-14'1259,"2"1"-450,1-3 451,11 2-900,15-12-1,10 9-89,16-4 0,0 9-90,5 0-270,6 0-630,37-5-1079,-24 8 0,1 0 540,40-3 1259,-24 5 0,-4 4 0,3 9 0,-22-1 0,0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42.94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0 13559,'2'10'0,"-1"-2"0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43.54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49 266 13379,'-1'-30'1170,"-1"4"719,-1-4-1530,-8 49 91,3-8-90,-5 43 0,7-17 0,1 3 269,8 12 1,1 2-450,-1 6 89,6 1 1,2-2-90,0-16 540,18 24-450,-13-38 449,20 11-359,-10-30-180,14-7 90,1-17-90,-6-4-90,-2-8 0,-13 2 0,0-1 0,-2-3 89,-1 0-89,-2 0 0,2-9 0,-5 11-90,1-7 90,-6 14-90,4-5 0,-3 4 0,4-1 90,8 23-90,-7 3 0,10 18 0,-4 8 0,-3-6 0,14 19 0,-12-18 0,7 8 0,-9-13 90,0-2-90,-1-1 90,-1-4 180,-1 0-90,4 1 270,-4-5-91,15-5-269,-6-15 90,3-5 0,-1-24 0,-14 8 0,1-55-90,-13 32-290,-4-4 1,-3-1 289,-8-3-180,-7-1 0,-4 0-179,0 5-271,-3 8 0,-2 4-179,-1 15-2699,-52 3 1799,36 28-225,-4 10 0,-1 8-1574,-11 21 3418,10 4 0,-2 5 0,15-8 0,1 2 0,-10 14 0,0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43.86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101 285 14369,'-19'9'-270,"0"-1"540,-2 0 809,2-1 4588,-3 3-5127,54-20-91,-7 4 1,54-19-90,-8 3-673,11-1 673,12-5-90,1 2 29,-23 8 1,12-2 0,-8 1-300,-15 4 0,2 1-90,19-5 0,10 0 0,-14 3-269,6 1-316,-24 5 0,-2 2-224,6 1-2339,35 1 1888,-55 8-8481,22 9 9702,-49 4 1,-6 18 0,-17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53.40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1 491 9422,'20'-9'-450,"3"0"360,5-2 90,2-1 90,5-2 90,3 0 0,2-2 0,1-1-1,0-1 91,0 0 0,-2-2 450,23-19 89,-2-11-719,-4 5 270,-14-4-180,-31 25-90,-10-10 0,-6 13-90,-17-6 90,7 17-90,-12-6 0,7 8 180,-5-1-90,-4 9 0,8 6 179,-3 7-89,11 12 0,4-4 0,-1 7-90,3-2 90,1 1 0,-2 3 270,-4 31-360,5-24 89,-4 20 1,8-30 810,-3 19-451,3-11 271,0 13 629,1-18 90,2-3 1350,0-3-2699,22-29-90,-11 3 89,17-27 1,-13 7-90,-1 3 90,8-11-90,-6 13 0,12-14-90,-12 16 0,10-11 0,-10 14 0,2-3-90,2 5 90,5 10 0,-2 6 0,-1 9 0,-7-1 0,-4 0-90,4 7 0,-3-3-270,5 13 91,-5-13-1081,3 13 721,-2-9-721,-2 1-89,1 0 90,-2-6-900,2 2 810,2-1-360,2-10 1349,16-8 91,-10-6-1,11-8 90,-13 2-90,14-11 270,-7 4 360,24-21-90,-27 19 180,16-14 0,-25 19-1,7-5-89,-10 5 90,3-2 360,-5 2-630,-30 18 0,8 0-1,-23 18 1,17-6 90,-4 10-90,6-5 90,-5 13 0,12-8 90,1 5 0,9-1 179,9-8 91,5-4 450,9-10-721,10-10 1,-9-1 90,5-9-90,-15 4 0,-1-3 0,-1-2-90,-1 1 359,2-12-449,-4 0 180,-4-14-540,-6 11-90,-15-5-179,2 19-2250,-14-6 1170,3 9-2069,-3-1 3688,1 4 0,15 5 0,1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44.18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484 231 12750,'-36'3'0,"-2"1"180,3 1 89,-1 0 91,-2 2 0,0-2 90,-1 2 89,1 1-89,0 0 90,3 1 629,-9 1 180,14-5 2519,-8 5-3148,68-15-90,-1 0-1,35-8 1,11-3-405,-27 4 0,3 0-1056,12-3 0,7-2 0,-5 2 1011,-5-1 0,2 1 119,15-4 1,10-1 0,-10 3-402,-20 3 0,-1 1-33,44-10 0,-7 3-225,-24 6-1124,-9 3 0,-1 1-45,-8 4-4228,36-3-3957,-52 9 9171,-1 4 0,-18-2 1,-11 1-1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51.72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303 426 16258,'-3'-30'-360,"-1"3"450,-1 3 90,-2 4 90,-2-2-90,-1 1-91,-3-1 271,-2 5-270,-11 24 90,6 4 0,-11 23 0,11 0 90,-2 10-90,0 5 89,0 8 91,7-2 0,1 3-90,-3 13-284,5-3 0,2-1 194,5-14 630,4 46-450,4-57 269,5 27-359,0-44 540,20 5-631,-7-23 271,36-10-360,-20-12 135,11-10 0,3-4-135,-1-4-45,-1 0 0,-2 1 45,-9 6 0,22-14-90,-26 28 567,11 4-567,-17 18 0,4 20 90,-8-6-90,23 31 0,-21-25 180,31 30-180,-34-38 90,11 7 0,-10-21 0,4-13 0,1-5 0,18-57-90,-25 15 45,-2-10 0,-3-3-45,-6-17 0,-9 19 0,-3-10 0,-1 7-413,-2 11 1,-3-1 322,-4-12 0,-3-7 0,-1 11-180,-17-16-495,-15 18 1,-8 8 44,-8 17-45,-6 14 1,-4 8-225,-18 22-1125,5 20 0,1 6 495,0 7-2305,18 5 0,9 4 3924,30-5 0,-1 36 0,20-14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52.03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1 186 13649,'29'5'-539,"1"0"539,-2 4 0,-2 1 89,2 4 1,-1 3 90,2 3-90,0 3 90,3 2-90,-2 2 0,0 1 360,10 17 899,-11-3 450,3 5 0,-27-13-1529,-22-46 0,0 1 0,-4-35-91,17 12 1,5-4 0,17-42-360,-2 30-495,8-5 1,2 2-225,1 13-1260,31-23 540,-29 43 1619,31-4 0,-20 18 0,17 1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52.20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 12840,'11'11'539,"1"7"-269,-4 1 180,-1 2-180,-2 7-90,-1-9 0,0 7-1,0-5 1,-1-1-180,2 1-989,-1 9-1170,1-2-719,-4 5 2878,-5-10 0,2-10 0,-3-6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52.34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51 422 10861,'-7'-52'719,"0"3"-359,0 9 0,3 4 90,-3 7-90,3 1 269,-1 4-359,0-7-180,3 9-630,0-11-1978,4 12-1530,8-4 4048,3 8 0,-2 7 0,-2 5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52.56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0 11311,'22'10'629,"-4"0"-359,2 8 90,-4 4 90,-4 3-91,2 10 91,-3 5 0,3 12 89,-2 6 1,-1 4-180,4 18 0,2 15 0,1 1-180,-3-13-270,4 5 0,0-2-360,-3-17-225,-1-10 1,0-2-136,-3-14-2698,4 16 180,-12-26 3328,-8-6 0,-1-14 0,-4-10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52.67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1 165 10681,'4'-29'630,"2"3"-451,6 3 1,3 3-90,5 2 0,4 2-90,2 4-180,5 2-90,3 2-269,3 5-1890,23 7 2429,5 13 0,22 9 0,-2 10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53.12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332 504 9512,'22'-14'90,"-4"0"-1,-3-1 1,-1-3 90,1-2 0,0-4 90,0-2 0,-3-1 180,4-16 269,-3-19-449,-6 12 180,-10-18-270,-5 42 539,-43-29-449,21 37 90,-51-5-180,37 29 180,-34 25-180,32-6 179,8 10 1,2 2-180,5 0 360,-9 38-180,32-44 539,12 26-629,6-32 180,23 13-181,-8-28 181,52-10-270,-32-7-571,31-10 570,-33-1 1,-1-3-247,-4-2 247,-1-2 90,-7 4-90,-1 1 89,1-1-89,-7 8 0,6 0-90,-10 18 647,2 12-647,-6 5 0,13 32-180,-10-23-1799,33 43 540,-24-43-2069,29 22 1888,-26-34-4766,19 2 6296,-17-16 0,24-6 0,-3-7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54.1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72 368 11760,'32'1'1709,"-16"0"-1529,35-12 0,-23 1 0,1-2 90,0-3-90,-4 0 0,1-4 179,5-13 91,4-18-270,-9 8 360,-3-19-450,-20 28 270,-15-9-181,-6 21 271,-36 15-270,12 17 180,-47 27-180,36-7 90,-15 13-91,33-10 1,7-2 90,10 3-90,9-5 0,14 3-90,18-2-180,43 0 0,14-2-412,-29-12 0,6-2-173,15-1 1,17 1-1,2-1 1,-11-5-136,2-4 1,1-4-181,-5-1 1,12 0-1,-1-1 1,-10-1-2179,4-4 0,-3-2 3168,-11 1 0,5 0 0,-1-2 0,4-2 0,0-1 0,1-1 0,6-1 0,-1 0 0,1 1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54.5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865 204 12120,'-11'-33'0,"3"9"90,-6 2 0,1 8 90,-3 1 0,0-2 0,-1 1-90,-3 0 90,2 1-91,-4 1 361,-23-4 90,-17 7-270,-3 5-1472,1 19 1,-1 9 1471,-8 12 0,2 5 0,2 3 0,9 7 179,15-5 1,7 1-180,13-3 270,-3 29-361,31-43 271,16 13-180,20-18-90,4-2-90,10-12 3392,-8-9-3302,2-5-90,4-2-90,-3 0 90,-1 0 0,17-2-90,-25 5 90,22 5-90,-42 5-540,20 25 0,-21-12-1349,26 24 360,-14-21-3778,55 15 2069,-31-22 2913,37 6 0,-8-17 0,9-1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54.53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278 556 12300,'20'-12'989,"-1"-2"-539,-2 0 90,-2-2 359,-1 2-449,0-4 0,-5 3-270,-5-10-90,-11 8 0,-8-5 0,-6 11 0,-11 0-90,8 8 89,-20 2-89,16 4 90,-11 4-90,13 1 90,-1 4-90,2 1 90,-6 8 0,10-4-90,-3 4 180,13-6-90,0 7 0,7 1 0,7 6-90,5-8 90,6-2-90,0-7 180,10 0-90,-3-3 270,8-2-181,4-6 631,15-11-540,-8-1 629,25-29-629,-37 15 180,18-30-270,-27 23 180,6-28-180,-13 22 179,-1-48-269,-8 41 90,-4-34-90,-3 45 0,0-21 0,2 26-90,-5 32 0,3 6 90,-1 43-90,4-1 0,1-10 90,2 51-90,0-48 0,7 41 0,-2-50 0,12 31 0,-7-36 90,12 22-90,-11-32 90,19 13-90,-14-19 0,13 6 0,-7-13 90,16-5-90,-8-4 90,20-10-90,-25-1 90,22-14-90,-20 5 90,36-37 0,-30 26 44,4-11 1,-2-1-45,-6 5 180,24-40-90,-34 46 90,10-34-180,-18 38 0,2-16 0,-9 20 0,-13-6-90,-7 2 0,-17 3 0,1 13 0,-8 7 0,7 9 90,-4 7-90,9 4 0,3 15 0,14-7 90,4 35-90,9-22 0,11 34 90,0-30-90,20 36 0,-16-35 0,17 29 0,-20-40 0,16 26-90,-17-31 90,9 17 0,-16-25-90,1 5 0,-6-2 90,-13-4 0,-6-3 0,-19-13 0,6-3 90,-5-4-90,5 0-90,-1-1-720,-30-12 91,24 7-1260,-30-12 540,39 15-7107,-16-10 8546,27 8 0,-3 0 0,16 6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54.75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399 1 13739,'-34'46'990,"-3"4"-2203,10-6 1663,-8 18-90,-2 7-91,-4 18 91,2 3-225,20-42 0,2 1 247,0-2 1,1 4 22,-5 45 0,2 1-405,9-45 0,2 0-380,-5 46 0,5-6-70,10-36-2159,2 35-179,0-51 2788,-5 13 0,1-40 0,-2-3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54.96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1 106 11940,'40'-34'450,"0"6"-270,0 8-90,-2 7 90,0 6-90,-3 3 90,1 6-1,-4 6 1,2 4 0,-6 7 180,5 16 90,-13 29-270,-7-9-225,-20 0 0,-8-2-405,-7-6-270,-20 29-629,10-41-207,0-3-153,-6-3 885,-15 4 1,-2-3 0,-15 7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55.26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1 216 10591,'24'1'0,"-1"3"90,-6 3 0,-1 5 90,-4 3 0,-1 2 0,0 3 89,-2 0 451,2 24-90,-8-18 629,-1 30-270,-7-31 810,-6 5-1529,-2-43 0,6-1-90,5-27 0,11 6-90,6-4-180,17-29-270,-3 17-719,22-28 449,-17 37-1079,23-10 540,-23 28-2969,37-3 4138,-37 19 0,45 8 0,-21 10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55.54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67 87 11580,'-18'36'1080,"3"-4"-810,3-15 89,2 1 181,1 0-180,6 11-90,6-9 0,6 8-91,9-10 91,4-2-90,8 0 0,5-5-90,1-2 180,5-4-90,-2-5-90,2-1 270,10-13 179,1-20-359,-11 6 270,-23-40-270,-27 35 90,-40-44-180,19 46-90,-19-15-90,28 32-3778,1 0 2609,42 23-91,4-2 91,38 20-360,-4-5-850,0 0 2469,4 3 0,26 5 0,-42-13 0,1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55.96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207 302 10591,'32'-1'720,"-4"-2"-361,-6-4-89,-6-4 360,-3-1-180,-1-13-91,-5 4 1,0-9 270,-6 8-360,-3-13 89,-1 10-89,-3-8 180,2 11 90,-13-6-360,-5 10 269,-32 9-179,1 25 0,-14 21-180,24 0 90,4 15-90,25-21 90,-3 19-90,14-23 90,3 6-180,9-7 90,6-9-90,7 1 89,19-8 1,-5-5-90,33 4 0,-25-5 0,38 17 0,-42-7 90,27 42 0,-47-23-90,5 26 90,-21-22-3392,-5 37 3392,-4-28-414,-10 49 324,3-60 270,-13 17-90,5-37-180,-16-13-90,14-10 3098,-4-16-3368,17-2 618,2-6-1787,8-23 270,4 9-1799,16-39 629,0 34 2429,30-35 0,1 29 0,-16 21 0,0 1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56.24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109 25 11760,'21'10'-180,"-5"-2"270,-4 13 90,-5-2 0,-3 3 0,0 5 0,-1 0 180,-5 18-90,-1-12 539,-22 36-359,9-37 359,-21 20-89,19-38 0,-13-1-361,10-22 271,4-15-360,12-9 180,44-52-450,-5 36-180,6 0 0,3 3-180,4 10-810,5 9 1,1 3-270,-1 8 0,33-2 180,-46 18 1259,34 15 0,-10 3 0,29 14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56.59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389 182 10771,'12'-24'540,"-4"5"89,1-7 1,-5 2-90,-4-1-91,-5-4-179,-10 8 270,-6 8-360,-20 13 90,5 7-1,-12 8 1,7 3-90,4 3 90,1 3 270,-15 28-91,12 4-269,2 0 180,23 2-270,19-38 180,19 7-180,12-23 90,23-5-180,-11-3 90,14-5-90,-28 8 0,23 9 0,-30 3 0,16 29-180,-30-15-90,2 16-180,-11-15-179,-2-2-991,0 0-718,-1 6-900,-2-5 3238,-3 1 0,2-14 0,-2-6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57.36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1 196 10681,'23'-34'180,"0"2"-90,-4 5-90,1 7 90,-3 2 0,1 7 0,0 2 89,18 13 1,-13 4 450,29 42-360,-33-16 270,13 46-271,-25-40 991,-1 40-721,-6-44 541,-4 16-630,-6-29 1438,1-8-1528,-17-17 0,14-6 0,-8-18 359,23-30-449,2 15-45,11-6 0,4-1-135,6 5 90,32-26-90,-24 45 0,25-2 0,-22 20 0,38 14-90,-40 5 0,22 11 0,-35-2 0,-1 0 0,-4 3 0,-4-2 0,-4 1 0,-3-1 90,-6 11 89,-4-8 361,-7 3-360,-10-36-180,19-13 0,-1-16 90,25-1-90,31-15 0,-16 20 0,38-20 0,-36 37-90,22 1 0,-25 15 90,29 25-90,-33-5 90,20 31 0,-34-22 0,18 34 0,-22-33 0,17 23 0,-18-35 90,24 11-90,-6-23 0,12 3 0,-9-15 0,21-22-90,-20 5 90,20-18-90,-25 8 0,-4-1 0,-1-4 0,3-14 0,-11 12-179,0-18 269,-21 23-90,-18 2 180,-11 18 89,-58 27-89,38 3 45,2 4 0,3 4-45,9 2 270,-8 36-270,37-30 0,25 32-270,15-34-675,16-1 1,6-2-225,9-1-790,0-5 0,0-3 160,3-5-2339,-2-7 1,0-3 4047,1-2 0,-4-5 0,1-2 0,15-6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58.46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0 261 12120,'6'-21'1259,"1"0"-809,-5-2 450,1 2-541,0-11 451,-1 9-1,-1-14-89,-1 11-90,-1-3 899,-1 2-1169,-3 60-91,1-11 91,-2 55-394,4-21 304,1 8-876,1 4 876,3 5 89,4 21 1,4 4-315,-4-42 0,1 1-135,3 16 0,2 9 1,-1-13-361,8 17-810,-1-15 1,0-3 180,-3-3-270,10 24-360,-20-54 90,-1-6-4948,-5-6 6567,-11 1 0,-1-13 0,-8 1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58.81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1 374 5882,'0'-35'-270,"3"5"2735,5 2-2465,7 5 1238,6 2-1058,9-1 0,6 2 653,6-1-654,10 1 91,4 3 1211,2 3 0,8 2-1031,4 6 0,2 2-316,-7-3 1,-1 4 360,4 14 0,-14 9-135,-28 7 269,4 37-359,-27-23 270,4 35-180,-3-28 44,11 5 1,5 0-225,7 0 45,8-5 0,4-3 45,7-10-1,6-13 1,3-5 0,0-5-90,0-12 0,-1-5 0,-5-10 45,-4-11 0,-3-6-135,-6-5 89,5-43-89,-40 35-2281,-32-14 1,-11-1 1201,-13-1 269,2 6 0,-5 3-1543,-19 6 554,-4 5 180,2 7-1754,31 18 0,0 1 3283,-18-3 0,16 10 0,0 2 0,-27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54.75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116 0 16348,'21'10'6116,"2"0"-6026,-4-2-9921,-2-3 4101,-41-5 5730,3-3 0,-59-10 0,10 1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59.4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37 141 13739,'3'-34'360,"1"4"90,-2 3-91,2 0 1440,-3 4-1349,-3 46 0,-1 0-90,-4 50 89,-1-10-693,0 24 604,0 11-1093,4-41 1,1 1 911,0 1 1,0 2 90,2 23 0,2 7-30,3-16 0,2 3 0,0-2-195,0 19 0,4 0-315,4-8 0,3 4 0,-1-15-360,11 15-674,-3-14 0,-2-7-45,-4-26 1349,-2 9 0,-34-61 0,-8-9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59.64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1 189 12930,'32'-44'269,"1"3"-89,4 8 0,2 6 0,4 7 0,2 5 0,3 7 360,44 19-360,-36 2-1,2 14 1,-3 5-90,-18 3 45,-11 10 0,-7 2-45,-19-1-90,-23 41-90,-5-44-809,-31 26-1,18-32-1349,-8-8 1,-2-3-1,-1-5 2249,-33 5 0,24-19 0,-4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59:59.95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38 11041,'28'4'180,"-1"2"-90,-6 4 89,-2 3 1,-5 5 90,1 1 0,-3 4-90,-2 0 719,3 38-629,-9-27 720,1 36-631,-10-38 541,0-2 1978,-6-3-2698,9-57 0,4 16 0,9-43-90,9 22-90,3-3-90,4 1-1259,32-22 539,-21 23-1528,37-17 808,-44 36 91,11 1-3328,-18 10 4767,4 1 0,-5 2 0,2 1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00.13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 11760,'17'7'900,"-3"2"-271,0 3-359,-2 8 0,-3 1 0,-1 5-90,0-6-90,1 5 360,14 38-450,-8-25-540,12 35 90,-16-48-6386,0 13 6836,-23-26 0,-6-9 0,-18-22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00.24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69 722 10141,'-22'-41'-180,"2"0"270,6-1 90,6-4 0,4-2 0,6-9 90,4-3 0,4-5-1,5 2-5659,-2 7 5660,5 5 1409,5-5-1679,-4 19-220,12-8 220,-6 31 0,7 15 0,-1 13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00.56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2 406 11580,'10'17'2069,"0"-3"2878,-2 2-4497,-19-31-270,8-5 90,-13-22-180,19-1 90,5 5 0,6-4 0,12-20-46,6 22 1,3 1-135,9-16 90,25 2-90,-39 49 0,28 23 0,-22-1 90,33 38-90,-40-19-449,22 44 89,-28-39-810,16 29 361,-23-43-91,3 4-2248,-9-17 3148,0 0 0,-5-9 0,0 1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00.75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1 111 12570,'22'-37'629,"-2"4"-449,-4 9 450,-4 7-450,17 29-90,-12 5 90,19 29-90,-15 4-1052,8 15 1052,2 9 0,4 12-90,3 2-135,-12-28 0,2 5-1709,8 14 0,0-1 944,-11-20 1,0-1 899,3 9 0,-7-6 0,-20-16 0,-5 11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00.89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0 319 11400,'15'-39'1080,"2"4"-630,11 3-91,8 3-89,10 1-533,22-1 533,3 3-510,-10 12 0,11 1 0,-7 1-345,-12 3 1,-1 0-466,17-1 1,8 1 0,-13 2-1903,-1 2 2952,10 0 0,-19 2 0,3-1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02.11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162 361 13649,'1'-22'1259,"4"7"-1169,18 2 90,2 5-90,3-2 0,4 0 90,3-3-90,3 1 0,0-4 270,25-14-180,-25 9 180,22-19-271,-39 20 271,1-17-270,-20 9 90,-19-6-90,-7 13 270,-61 10-270,29 14 90,-16 13 0,-1 7-90,8 9-1,4 4 1,6 4 90,17 5-45,14 0 0,7 1-45,12 1 0,26 38-360,6-49-495,18-3 1,5-3-45,4-5-181,2-6 1,0-5-361,-7-9-4856,42-19 6206,-49-1 0,32-25 0,-31 4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02.38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1 117 11580,'17'-22'360,"-1"3"-90,-3 5 90,6 2 180,2 8-271,15 10 1,-5 4 0,7 10-90,-7-1 90,1 3 90,13 13-181,-12-8 271,23 22-180,-32-27 1079,17 15 90,-23-24-899,8-11-360,-9-17 90,0-12-90,-7-7 0,2 5-90,0-2-270,8-11-90,-5 11-1349,18-21 270,-15 33-91,18-8 721,-4 27-720,12 8 719,-3 5-128,15 7 0,-2 1 0,16 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46.98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68 178 13289,'6'-22'-719,"-1"1"989,1-3 0,-1 3 179,0-1 91,0 0 90,-2 1-1,1-3-449,-18 38-90,6-4 90,-17 38-90,12-11 90,-2 6 0,3 2 180,-1 21 44,11-15 1,1 1-315,-2 24 135,7-22 0,3-4-45,1-12 539,11 24-449,-9-33 630,11 17-361,-5-28 1,9-1-270,6-15 0,-6-6-90,4-10 449,11-26-449,-14 10 90,22-41-90,-29 29 90,13-52-180,-20 45 0,6-40 0,-15 52-1,5-31-89,-7 29-449,4-6-631,-4 13-8751,3 12 8488,-18 32 1,6 9-1,-16 36 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03.81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93 233 10411,'36'8'0,"-4"-2"270,-6-5-90,4-4 0,-9-2 0,5-4 89,-11 0-89,1-3 90,-5-3 360,1 1-270,-2-8 359,-1 6 91,-4-9-271,-16 8-269,-12 5-90,-11 9 90,-4 11 90,-17 16-180,15-2 449,-31 31-449,41-21 0,-4 14 0,29-21 0,9-2 0,7-1 90,20 5-180,-2-10 90,31 5-91,-20-16 181,52-11-270,-43-4 45,5-10 0,-2-3 45,-7-5-90,31-30 90,-45 27-3482,16-18 3392,-24 24 0,7-6 0,-12 15-90,3 4 90,-1 3 0,13 5 0,-6 6 0,9 5-90,1 13 90,-11 1 0,14 23 0,-21-12 180,8 45-180,-14-38 3482,3 36-3392,-9-46 0,2 13-180,2-20-450,21-2 271,-6-14-451,34-19 360,-20-2-45,12-11 1,3-2 134,7-6 180,0-3 0,-1-1 0,-5-1 180,-6-1 0,-3-1 90,-7 2 90,21-27 89,-47 41-179,-12-11 90,-13 23-90,-25 0-90,5 18 450,-44 22-450,30-4 269,-36 30-269,47-21 360,-17 30-360,31-32 90,-2 13 0,18-21 0,9-5-90,9-2-90,11-11 90,3-7-90,34-19 0,-24 8 0,41-13-90,-40 18 90,37 4 0,-39 7 0,33 16 0,-38-4-90,32 26-90,-32-21-180,31 18 180,-34-25-450,37-1 451,-33-12-181,46-16 180,-44-2 0,36-28 90,-40 15 0,22-34 180,-28 24 270,19-45-270,-27 44 180,9-28-90,-21 39-1,-6-1 1,-16 16-90,-15 11 0,-1 7 90,-16 12-90,19-4 180,-23 19-270,30-13 180,-9 8 0,19-6 0,6 1-90,11 5 89,11-9-179,15-6 0,-2-9 90,5-4-90,20-5 0,-20 5 0,33-1 0,-37 6 0,21 10 0,-23 0 0,23 32 0,-26-15 90,14 36 0,-25-26 0,0 55-90,-13-40 90,-6 10 0,-4 1-90,-9-9 45,-1-3 0,-4-3 45,-3-10 0,-20 13-90,22-31 90,-6-3-90,10-33 0,21-24-90,6-12-45,34-14 0,11 0-45,11-4-30,-13 20 0,10-5 1,-8 9-337,15-4 141,-8 10 1,-2 3-46,-15 12-360,23-8 361,-35 15-631,24-9 810,-29 9 180,9-6 546,-20 2-186,-5-2 90,-6 0 179,-4-3-449,-18 33 0,10-6 90,-13 29 0,18-10-90,1 7 90,5-3-90,6 4 90,18-3-180,2-7-90,66 5-90,-39-16-135,8-3 0,1-3-135,-4-5-854,-3-3 0,-1-1-135,-5-2-4318,23-10 5757,-48 5 0,-8 4 0,-9 3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04.97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 17 11670,'-9'-17'1080,"38"31"-810,-9-4-1,35 32-89,-20-8 90,0 1 0,-2 3 450,21 27-541,-24-25 901,24 42-630,-39-52 1708,5 24-988,-25-30 719,-4-1-1620,-5-35-89,13-4-90,9-16 0,13 13 0,1 6 90,25-1-90,-15 8-90,31 4 0,-32 10 0,8 7 0,-12 1 0,-3 3 0,-3 1 0,-2 2 90,-3 2-90,-2-2 0,-1 17 180,-4-9 180,-1 9 89,-12-15-359,-6-39-90,6-6 90,4-26-90,17 7 0,4 8 0,36-20-90,-18 19 90,39-11-90,-40 32 1,35 14-1,-36 7-180,30 22 0,-35-8-989,32 30 629,-29-23-809,41 22 629,-35-30-359,10-5 0,3-3 449,2-3-45,12-5 1,0-4 404,-8-6 135,-5-4 0,0-2 135,-4-5 270,19-13-90,-33 8 540,14-23-360,-31 19 539,7-23-359,-23 17-270,-6-7 180,-3 9-90,-8 2-1,-1 12 91,-11 4-180,-10 15 180,-11 16-180,6 5 180,-12 22-181,26-16 181,-13 33-180,25-35 630,-1 31-540,19-35 179,3 3-269,15-15 90,-2-13-90,23-8 0,4-8 0,-3-2 0,22-8-180,-37 14 0,20-7-270,-24 17 90,7 5-180,-10 6-719,8 9 359,-12-4-2698,22 15 1799,-19-14-2159,13 5 3778,-13-10 0,0-2 0,3 1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05.26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61 12480,'18'-15'-270,"-1"1"90,1 5 90,6 1 180,2 9-90,2 2 90,-3 7 0,-5 3 0,-3 2 90,1 3 0,-4 2 629,5 35-539,-10-23 810,-3 42-631,-8-47 451,-5 11-1,2-17 900,-5-7-1709,2-31-90,6 3-180,7-30-180,14 16-1259,32-24 810,-13 19-1800,42-23 1170,-37 34-3508,29-11 4947,-31 18 0,27-10 0,-14 8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05.67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0 11041,'8'19'539,"-1"-3"-269,-1 13 90,-3-8 0,-1 9-90,-1-6 0,0-1 89,0 2-179,1-3 360,0 2 0,1 2-1,1 0-89,2 0 0,18-8-360,8-14 0,11-5 0,-1-10 0,37-15-90,-31 7 45,5-1 0,-1 1-45,-14 2-90,24-7 0,-39 15 90,-44 11 0,3 2 0,-45 13 90,27-7-90,-1 2 90,-9 4 89,16-5 361,-9 12-360,31 0 270,17 17-270,16 0-1,9-4 1,4 2 0,20 19-225,10 7 0,3 2-494,1 4-1260,0-3 0,-2-5 360,-18-19-1575,-9-11 1,0-5 2912,-7-13 1,24-4-1,-12-12 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06.28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350 489 13379,'-27'-5'990,"-9"9"-720,-1 6-1,-9 10 1,8-1 0,1 4 0,3 0-90,2 4 90,6-3 90,1 14-181,13-12 361,16 32-180,34-17-270,0 2 90,40-14-90,-42-24-90,25-8 0,-36-7 0,3-17 0,-18 3 0,-5-12 0,-8 3 90,-4-5-90,-2-4 90,-8-40-90,8 31 0,7-3 0,4 1 0,11 9-45,15-3 0,6 2 45,11 5 0,5 5 0,1 1 0,-1 5 135,-2 3 0,-1 2-46,-9 2 91,16-8 0,-36 18 900,2-6-721,-30 3-269,4 24-90,-18 7 90,10 28 0,11-1 0,3 7 0,8 42 0,1-7-851,0-4 0,0 4 806,-4-29 0,0 2 45,0 40 0,-3 0-178,-2-38 1,-2 1 147,-1 12 0,-1 7 0,0-9-60,-1-16 0,0-2-270,-3 46 0,0-7-89,2-31-811,0 29-5036,4-62 4857,-12-37-720,2-14-630,-12-41 2699,8 7 0,-3-28 0,0-10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06.39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6 430 10680,'-5'-49'1079,"5"6"-719,2 6 482,7 8-482,4 1 180,24-10-270,-4 11-14,20-8-346,-10 14-360,9 2-1618,24-2 808,-9 5-674,-14 5 1,0 0 1857,13 0 0,-15 2 0,1-1 0,31-5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07.14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109 49 11760,'-9'-15'1170,"-1"1"-631,-1 4 91,-3 1-450,-4 18 90,3 3-90,-1 19 89,6 1 91,5 20-90,4-8 360,14 29-270,1-29 629,31 28-629,-17-40 629,48 8-809,-40-35 360,40-9-270,-41-8 269,31-10-449,-35 9 180,14-1-180,-18 16 90,18 36-90,-11 0-383,-6 15 1,-3 5 292,0 28 60,-11-17 0,0 12 0,-2-7-60,-3-10 0,-1 0 30,0 10 0,0 8 0,-3-12 60,-3 20-45,-6-17 0,-3-3 45,-7-11 90,-14-3 0,-8-6 0,-6-19-90,-6-12 0,-2-8 0,-8-18 0,5-19 0,1-10-90,-5-26-1377,30 4 1,4-14 0,7 7 1061,8 8 1,7-1-316,8-12 0,6-8 1,3 10 44,4 20 0,6 4-1064,15-7 0,8-3 0,-3 9-1119,28-14 2768,4 13 0,4 7 0,-29 26 0,0 5 0,17-3 0,1 1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07.81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403 169 12210,'8'-19'-90,"0"-6"630,-3 2-270,-4-6 89,-4 6-179,-6-2 90,-4 12-90,-8 2 0,-10 12 0,-1 3 0,-4 7 0,2 4 0,2 3-1,-4 6 91,-23 36-90,24-18 225,4 7 0,4 2-45,12-9 719,4 43-719,16-57-90,12 13-91,4-26 91,3-6-90,5-2 0,2-4 0,2-3 270,35-9-360,-26-1 90,38-12-90,-46 6 89,31-24-89,-34 18 0,22-24-90,-30 24 90,17-16-180,-17 15 0,7-4 90,-6 17 0,-3 13 0,0 7 0,-5 5 0,-3 0 0,5 6 0,-5-4 450,15 13 90,-12-14-90,8 2-271,0-15-89,-1-5 90,7-8-90,-4 0 90,3-4-90,2 1 0,-2-1 0,9-1-90,-11 4 0,4 1-90,-3 8-809,8 16 449,-8-1-1979,15 38 1350,-26-22-1979,11 30 1528,-19-32 1530,-2 20 0,-5-31 0,-3 5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08.09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1 303 13110,'19'-22'-180,"0"3"180,-3 4-90,1 3 90,3 4 0,6 5 0,6 6 90,-5 6 0,-2 6 0,-9-1-90,-1 3 89,-1 0 91,-3 3 1349,4 21-539,-9-13 629,-3 14 810,-10-24-2249,3-41-180,4 4-180,11-37-900,17 1 91,-5 10-1305,6 1 0,1 2-224,-1 2 2518,28-24 0,-24 37 0,10-6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15.89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138 361 9242,'-27'9'4137,"5"0"-3957,13 13 540,2-2 4947,5 3-5667,-16-8 0,9 2 90,-12-2 0,14 8-90,-1 3 89,3 5 1,2 18-539,24 30 89,-3-22-270,22 12 1,-6-48-1710,51-10 1619,-19-11-270,25-21 1,3-9 246,-47 11 0,-1-3 503,14-9 0,7-6 0,-9 1-29,19-28 134,-9-7 0,-4-2 225,-9 0-1405,-10 5 1,-5 3 1584,-15 15 322,9-31-322,-21 45 269,7-19 1170,-13 31-828,-7 51-611,0-10 0,-10 50 3273,7-28-3363,3 4 0,1-1 359,16 45-359,-5-35-135,4-1 0,3-1 314,2-8-899,26 24 270,-21-37-269,25 9 269,-24-28-360,31-10 540,-27-6-360,45-25 360,-42 11 90,30-24 0,-36 21 360,25-27-90,-28 27 180,16-21 90,-25 27-181,5-9 1,-9 10 809,2-2-989,-42 22-90,19 1 0,-35 19 90,23 6-90,3-6 180,-7 30-180,14-26 90,-1 16 0,9-16 180,5 7-91,2-2 1,6-3 270,3-15-270,13-15-180,-5-8 0,3-7 0,-8-1 0,-2-4-1,-4 3 1,4-3-90,-5 1 90,3 3-180,-2-4 0,3 2 1,4 24 89,-3-1 0,2 21 0,-7-5 0,1 3 0,11 23 0,-8-17 0,11 25 89,-14-34-89,1 6 180,-2-6 450,-2-4-540,7-26-90,-6 2 0,2-27 0,3 3-90,0 5-90,15-18 90,-5 16-270,35-26 180,-24 27 1,32-19 89,-39 29-270,23-14 270,-24 14-90,9-5 90,-16 7-450,-2 4 540,-6 27 0,-2-4 0,-2 22-90,1-13 90,3 3 90,3 1-90,2 4-90,23 29 90,-16-21-90,22 45 90,-31-50 0,2 14 90,-19-15-90,-7-2-90,-4-1-989,-13-4-450,0-14-1170,-12-13-269,14-3 809,1-24-629,20 9 2788,7-13 0,15-7 0,7-5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25.34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 37 9422,'8'-19'9830,"1"2"-6168,-2 31-3482,-4-1-180,-1 32 180,-3-18-90,1 10-90,-1-13 0,-1 7-270,1-7-180,-3 4-809,2-6-630,-3 10-2069,0-11 3958,0 3 0,2-10 0,0-7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47.79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1 512 11940,'15'17'2339,"0"-5"-2159,11-17 90,-8-2-91,6-15 91,-9 6-90,0-6 0,2-2 90,2-5-90,-1-1 0,1-4 449,9-27-539,-11 20 270,9-31-270,-18 42 180,1-15-90,-7 16-90,-2-3 0,-6 8 0,-6 7 0,-3 30-90,10 3 90,3 18-90,15-9 0,0-3 90,2-1-90,0 4 0,8 11 0,-4-9 89,15 30-89,-18-30 0,9 27 90,-18-29 0,-7 30-90,-4-27 90,-10 24 0,1-26 90,0 0 0,-3-2 180,5-9 449,-4 0-809,31-23 0,-8 6 0,27-20-90,-12 12 90,18-6 0,-8 1 0,26-10 0,-25 8 0,38-23 0,-37 19 0,37-33 0,-44 30 0,16-20 0,-26 23 0,0-3-89,-7 6 89,-2-6 0,-2 5 0,-3-12-90,-7 8 90,-3-1-90,-4 3 90,-5 4 0,2 4-90,-12 2 180,-1 9-90,-8 9 0,5 6 90,3 6 0,1 12-1,7-5 1,-7 23 0,14-20 90,2 34-90,11-30 0,15 28-270,1-30-1349,33 20 630,-19-26-3689,51 15 1890,-43-29 1850,37 1 0,-18-14 0,15-2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16.19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32 43 13020,'-10'-22'2428,"0"2"-2158,3 37 90,4-2-90,2 33 89,4-11-89,1 6 0,0 3 0,3 3 90,-1 0 0,0 2-181,2 14 46,-1 10 0,-2 0-225,-2-10-2056,-1-5 1,-1-3 1425,-1-8-2895,-1 32 3525,-1-47 0,0 7 0,1-33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16.46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0 162 11580,'21'-34'720,"-1"2"-450,-3 5 90,-3 7 179,-2 2-89,3 1 629,0 4-809,13 13 90,-13 8 0,7 17 0,-15 3-90,-2 2 89,-5 7 1,-5 4 179,-12 17 1,-3 4-270,0 8-366,-6 3 0,1-2 366,6-18 360,-2 36-450,17-49-507,24 29 58,8-46-1351,25-4 1,8-6-180,14-6-270,11-6 1,3-5-684,-38-3 0,-1-2 2752,18-3 0,1-1 0,-8-3 0,-1-1 0,2 0 0,0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17.41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45 32 13649,'-9'-15'90,"-5"-2"0,2 34 0,6 0 0,3 36 0,8-4 90,2 9 179,3 2 1,0 3-180,1 18 45,3-5 0,0-2 45,-3-11 314,-1-10 1,1-2-45,-3-5 1259,4 21 719,-8-40-2248,-20-34 0,8-4-90,-17-35 0,15 13 0,2-7 270,13-50-270,5 26-91,16-7 1,5 1-90,9 10-499,-6 15 0,1 4 499,9 3-399,-1 8 489,-1 5-90,12 3 0,-15 9 0,19 2-90,-27 10 90,20 14-90,-27-2 90,10 20 0,-25-10 0,-10 35 0,-6-25 1041,-22 46-1041,13-44 446,-13 25-356,19-34 0,-1 19-90,12-22 0,10 18 0,2-19 0,17 16 0,-14-18-90,7 9 90,-11-8-90,-3 10 90,-6 2 90,-6 0-90,-11-7-269,-20 11-1,11-15-630,-24 16-539,27-23-1439,-9 4-4498,12-12 3598,33-24 3778,0 2 0,46-31 0,-8 11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17.72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0 106 12570,'40'-22'270,"-4"1"-90,-6 5 89,-5 1 271,-7 5-270,3-2 809,-5 2-989,-16 38 0,-1-11 0,-17 35 0,9-23 90,0 15 0,4-11 0,5 20-90,3-25 360,9 13-1,-2-21 91,9 3 0,2-17-91,14-15-269,-10-2 90,4-14-90,-13 5 0,-5-4 0,0-1 90,-3-12-180,-3 7-180,-2-15-180,-6 19-1259,-12-18-90,5 25-990,-14-8 2609,12 20 0,1 3 0,6 2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18.12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315 171 11760,'30'-12'180,"-3"-2"90,-6 1 360,-6-1 89,0-3-179,-5-1 180,0-3-1,-6-3-539,-11 5 180,-8 5-270,-18 10 0,3 9 90,-8 8-90,6 2 89,-3 4-89,-2 4 90,2 4 180,-19 29-180,21-21 450,-21 42-1,37-50 1,-5 18 90,17-27-541,17-1 181,1-8-270,28-9 0,-12-3 90,23-4-90,-20 5 0,21 0-90,-24 4 0,34 14-90,-33-4-450,26 20 91,-33-12-901,9 16 451,-16-15-2070,5 14-4946,-12-12 7915,-13 1 0,3-11 0,-11-6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18.38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0 336 11221,'14'-40'-540,"3"4"540,0 10 90,5 2-90,-1 1 90,4 4-90,-1 3 90,1 4-90,1 3 180,-1 5-180,10 5 90,-10 2 0,7 6 539,-2 10 91,-13 0 719,2 8-360,-24-2-89,-8-8 359,-11-3-989,-6-16 179,8-4-179,1-18-360,18-1-90,2-4-269,8 3-91,4 7-90,0 1-90,8 2-89,0-1-2159,27-6 1438,-14 8-3237,47-9 4677,-41 17 0,45-1 0,-23 6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18.99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185 377 10231,'32'-4'360,"-2"0"360,-6 0 359,0-1 630,-4 1-1349,-29 15 0,0-2-1,-32 16 1,7-4 0,-1 3 0,-1 3 539,-18 25-629,21-19 360,-15 25 89,35-34-539,11 13 180,9-22 90,30 2-270,1-22-90,11-4 0,-7-8-1,-11-3 1,1-4 0,-4-5 360,16-41-360,-20 24 0,-7-4 0,-3-2 90,-5 1-45,-7-1 0,-2 1-135,1 3 90,-3-31 90,2 44-180,-5 42 0,9 0 0,-3 46 0,12-17 89,2 0-89,4 3 0,3-2 90,27 23-90,-15-24 90,33 19 0,-33-37-90,44-2 0,-35-16 45,13-11 0,2-6-45,-5-8 0,1-7 0,-2-4 0,-6-7 0,-4-3 0,-4-1 0,-5 1-45,-4 2 0,-3 2 45,-9 15-90,5-12 0,-10 23 90,7 24 0,-2-1 0,6 24 0,-4-6 0,19 38 0,-14-21 0,21 43 0,-28-45 0,-1 26-179,-13-30-1530,-41 29 359,0-34-494,-18-7 0,-7-5 315,-36-8 1220,21-13 1,-13-4 0,0-2-1,13-1 1,0-2 0,-4-1-1,-5-1 1,0-1 0,0 0 0,0 0-1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20.27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373 272 12300,'13'-24'-450,"-2"1"450,-2-1 0,-1 2 90,-2 0 270,-1 1 90,-2-7-90,-3 1-1,-5-4-179,-5 6 180,-3 8 90,-14 10-180,-10 17-1,-2 6-89,-9 15 360,-5 22-360,12-7 180,5 8 0,4 3-181,6 0-44,4-2 0,5-1 45,9-10 270,-1 20-180,7-32 1079,0 16-989,12-32-180,10-6-90,5-21 90,7-13-91,-4 1 91,31-17-90,-21 14-90,32-16 90,-40 29-90,26 0 0,-29 14 0,25 10 90,-28 2-90,27 28-90,-25-15-359,21 26 89,-27-25-1259,19 26 719,-21-27-1079,14 23-989,-25-28-2339,5 13 5307,-15-10 0,0 1 0,-4-4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20.69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7 12390,'17'-6'360,"2"11"-180,7 6 89,-1 12 1,1-1-90,1 6 90,5 3-90,1 5-438,0-3 438,-1 4 0,-3-4 0,-2 0 107,-3-4-107,-5-2 180,-2-3 1439,5 10 900,-7-9-2430,-31-23 1,6-10 0,-30-27 600,27-21-690,9 19 90,15-40-181,5 40 1,14-12-90,-5 20 90,3 4-90,1 4 90,26 8-90,-20 9 0,33 17 0,-36 7-270,20 29 1,-23-14-496,0 6 1,1 2 44,1 1-225,-1-3 1,2-1-135,0-4-2969,31 18 1799,-28-31 2249,26 6 0,-9-24 0,14-1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21.12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387 637 11580,'26'-33'180,"-3"1"0,-4 2 90,-5 4 90,-4 2 180,-2 6 179,-3-6-449,-12 2 90,-5 6-180,-25 13 0,4 14-1,-17 12 91,6 7-90,-9 14 180,9 0 0,0 8 89,7 7 1,1 0-315,0-6 0,5 0 135,12-1 0,10-6 90,14-18 179,15 8-359,-2-22 540,36-6-540,-23-14 269,37-24-269,-36 3 90,4-17 0,-2-5-90,-2-11 0,-2-5 0,-4-2-90,-6-7 89,-8 9 1,-1-2 0,-1-11 135,-5 3 0,-2 1-135,0 5-1741,-2 5 0,-1 5 1921,-1 20-271,-7 31 1,6 31-90,-4 46 90,13-7 0,4 15-225,4-17 0,2 2-45,-4-13 1,3 1-1351,20 40 1,4-5-844,1-8 664,0-12 0,1-6 1892,-3-18-183,24 12 0,-9-22 0,12 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56.40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86 208 12480,'-5'-21'989,"35"24"-719,-12 2 0,31 25-90,-20-4 90,4 2-90,4 6 89,0 0 181,29 29-360,-25-23 90,-2 1 0,-3 0-90,-7-8 90,14 26-90,-26-36 180,5 13 179,-10-13 91,2 3 449,-5-4 1440,-2-3-2249,-18-39 0,5 11 0,-16-35 90,11 4-180,1 9 179,-5-35-179,8 34 0,-3-15-90,7 19 90,-2 2-180,2-2 180,-18 40-90,10-5 0,-16 35 0,10-13 0,-2 3 0,-3 2 0,-4-1 0,-18 24 90,17-24 0,-18 22 0,27-35 1259,-9 11-1259,27-49-90,-3 19 0,22-35 90,-1 21-90,3 2 0,36-11 0,-17 8 90,44-10-90,-42 13 0,41-9 0,-45 9 90,29-8-90,-42 11 0,22-16 90,-26 10-90,17-20 0,-24 15 0,2-10 0,-8 8 0,-3-3 0,-3-1-90,-4-4 90,-11-17 0,-4 7-90,-26-25 90,12 26 0,-35-20 0,24 29-1741,-8 4 0,-1 2 1741,-1 4-398,-8 6 1,1 4 397,9 10-540,-43 15 540,50 4 0,2 12 0,2 4 0,4 8 0,2 13 0,4 2 0,13-2 0,5-5 0,3-1 0,8-2-53,23 42 53,-6-45 0,31 33 90,-19-48-90,32 13 0,-19-25 0,7-5 0,2-2 0,5-5 118,12-5 1,0-3-29,-9-5 40,-1-3 0,-3-2-130,-10-4 0,33-26 0,-44 16-1899,20-28 1899,-37 22 1942,1-42-2032,-14 34 421,-7-39-421,-5 41-809,-14-32 359,8 36-1676,-13-19 147,4 34 4230,-9 6-3690,3 13-1343,-12 23 623,12 0 2249,-19 32 0,6 1 0,-10 21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22.78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471 568 13649,'10'-20'90,"-4"-1"450,-2-3-90,-8-6-1,-1 5 1,-3-5-90,-2 7-90,-1 2 0,-3 2-91,-2 4 1,-3 4-90,-12 8 0,8 6 90,-11 10 0,8 9 0,-2 5-90,-4 10 90,0 1 180,-14 40-181,15-28-44,6 2 0,3 0-45,4-11 90,-5 28-90,15-42 630,-4 19-91,7-21 1080,-3 8-1529,31-30 0,-8-4 0,23-17-90,-13 1 0,-1-2 0,1 1 180,17-16-270,-16 15 90,18-14-90,-22 20 90,7 3-90,4 16 0,-5 7 0,6 10 90,25 21-90,-20-17 90,40 27-90,-42-33 90,41 8-90,-39-20 89,41-9-89,-40-10 0,29-26 0,-27 4-1696,0-19 0,-2-7 1696,-1-11-789,-3-17 0,-5-3 789,-12 6-225,-8 9 1,-3 2 224,-6 11 0,-3 9 0,-3 1 0,1 7-90,-9-25 90,-1 42 2432,-6 6-2432,-5 21 2199,2 13-2199,1 12 0,-1 38 0,11-17 90,-2 51-90,16-42 0,5-2 0,3 1 0,5 2-135,2-8 1,1-2-136,1-7-900,28 19 631,-22-33-990,40 7 989,-34-27 338,39-14-247,-32-7-91,9-13 0,2-4 360,1-4-1696,-2 0 1,-2 0 1875,-6 4-326,24-20 326,-36 30-180,19-12 180,-22 25 0,9 5 0,-8 7 3410,8 19-3320,-16-2 180,10 39-91,-19-21 219,0 40-308,-11-35 180,-14 43-180,5-43 90,-16 33-90,13-46 90,-11 10-540,9-22 270,12-30 0,6 0 0,21-30-180,30-8 180,-17 18-89,32-23 89,-38 34-90,15-2 90,-13 18 90,8 7 0,-14 10 180,15 26-90,-23-13 90,25 23-91,-20-24 271,32 17-360,-24-21 180,34 7-90,-33-18 180,38-10-90,-34-3 90,29-17-90,-40 3-90,5-9-1,-18 2 1,-2-2 0,-8-3 0,-4-3-90,-19-19-180,-4 11-1079,-35-24 90,10 31-1889,-35-11 1798,30 23 1260,-24-5 0,50 17 0,-4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23.28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51 70 12390,'-6'-26'899,"3"4"1,-3 0-540,-1 39 89,-1 3 1,0 45-90,3 18 90,0 16 29,4-11 1,0 15 0,0-8-912,2-15 0,1 2 567,0-4 0,1 12 0,2-2 0,1-14-45,4-10 0,1-6-45,3 17 0,1-2-45,10 14-180,0-14-859,-1-11 589,-1-14-180,-2-2-89,-5-12 719,1 3 0,-39-53 0,-8-8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23.53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1 321 11580,'14'-57'630,"1"6"-450,2 7 0,5 8 0,5 4 0,5 4 0,8 4-91,5 4 91,11 3 45,-2 11 0,2 3-135,17 0 90,3 12 0,-3 6-90,-17 6 45,-10 3 0,-6 4-45,-18 3 449,-22 50-449,-18-35 45,-20 11 0,-7 0-225,-7-4-135,-2-5 0,0-3-224,6-7-901,2-6 1,0-2 90,4-7 1259,-25 10 0,50-28 0,-2-1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23.84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8 10951,'18'-4'360,"8"6"-271,-7 3 91,5 7 0,-6 5 0,-1 2 0,3 8 0,-1 3 0,2 5 180,5 20 179,-1 15-269,-5-11 270,-2 8 359,-12-41 91,1 9 1348,-3-14-2158,0-45-90,2 8 0,1-44-90,4 23-180,2-2-539,12-17 89,-3 15-1169,14-19 540,-15 28 1259,22-22 0,-19 27 0,13-11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24.06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42 0 11041,'13'13'-90,"-2"0"360,-1 1-1,1 7 91,-5-4 0,3 6 90,-5-6-90,2 3-1,-2 1 1,2 2 0,-2 0-90,0 1 0,2-1-90,-3 0 89,1 0 271,1 7-360,-1-3 0,1 1-450,-2-3-4137,-2-4 3237,-23-26-359,7 0-90,-21-31 1619,14 6 0,-9-27 0,-4-7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24.18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23 10321,'17'-23'-3328,"11"25"3328,-11 2 0,17 38 0,-12-4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24.46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 8612,'15'44'360,"-2"-4"-90,-2-8 90,-4-4 629,0-7 180,-3 4 450,-1-3-809,-5 6 1169,-6-10-1440,-14-17-269,11-16 90,-5-12-180,26-12-90,2 12 0,8-6 0,0 14 0,-1 2 90,43 13-90,-27 6-90,47 25 90,-49 0-360,30 45-450,-27-18 91,6 11-1,-20-24 630,-6-13 0,-16-46 0,-1-7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24.67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 11490,'16'15'630,"-6"-1"-270,-5 16 90,-6-1-1,-4 9-89,0 7 0,0 7 360,-1 41-451,2-21-473,3-8 1,1 0 473,4 12-270,6-2 0,4-2-360,3-2-1034,5-1 0,0-5 44,-4-22 1407,8 23 0,-30-40 0,-6 3 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24.79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1 267 11041,'12'-31'1349,"2"7"-1169,11-6 90,5 6-180,5 3-270,14-2-270,5 2-1201,12 1-238,1 2 1889,-17 8 0,2 0 0,-2 2 0,1 0 0,14-1 0,0-1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26.04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19 53 12210,'-6'-28'2069,"0"3"-1889,2 55 0,1-4 0,5 47-91,-1-12-286,6 6 287,0 6 44,5 1 1,2 2-135,4 15-450,3 7 1,1-4-1,-6-26-225,-1-6 1,-2-5-46,-8-19 274,-4 14 86,-15-37 360,-17-16 90,7-7 90,-6-15 0,16 3 180,0-11-91,8 5 271,28-40-450,5 28 135,40-15 0,13 1-180,-36 26 0,4 2-349,18-8 1,9-4 0,-7 6 393,-15 6 0,-1 3 90,28-14 0,-2 1 90,1-3 179,-19 7 1,-4-1-180,-10 3 449,27-30-449,-52 35 90,7-13-90,-18 13 1374,-5 2-1464,-9-4-90,-13 8-90,-5 6 90,-7 6 0,-14 7 0,-22 16-90,8 0 135,9 11 0,3 5-45,6 8-1,6 2 1,5 3 0,8 6 45,11 4 0,4 2-45,4 2 0,5-4 0,2-2 0,3-8 270,12 37-90,-12-50 449,7 25 181,-8-39-181,3 9-89,2-19-360,11-6 0,-2-10 269,37-34-359,-26 14 90,38-34-180,-37 29 90,27-24-90,-33 29 0,24-20-90,-31 32 0,13 10 0,-18 13 0,2 18 0,-10-2 0,7 19 0,-5-8 90,21 39-90,-13-37 90,28 37 0,-25-48 0,27 13-90,-24-30 90,26-3-90,-18-10 90,46-21-90,-38 3 0,9-12 0,-1-4 0,-9-5 0,-3-2 0,-2-2 0,-8-1 0,-5 0 0,-2 0 0,-5 3-90,6-31 0,-15 46 90,-2-10-90,-8 17 0,-11 3 90,-17 23 0,8 5 0,-8 17 0,11 17 0,10-12 0,6 29-270,13-27-1889,47 37 900,-11-35-1440,21 2 1,5-2-720,3-10 444,-15-9 0,-1-1 2974,4-6 0,19-5 0,7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57.13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1 236 11041,'27'2'9830,"-5"-5"-9316,41-11-244,-7-1-1,6-4-89,18 0 0,-2-4-2231,4 2 2051,-10 1 324,16-5-1763,3-2 719,-15 5-1438,-3 0-2876,-43 15 4674,-25 29 1,-6-13 89,-26 25-270,1-18 360,3-6 1094,-14 10-914,12-11 0,-26 14 90,23-12 360,-37 16-180,33-15 179,-27 13-179,28-12 360,-20 8-360,20-7 719,-27 10-629,28-10 989,-27 10-719,27-12-91,-10 6 91,15-7-90,3-1 989,4-1 1799,-1 0-2968,44-16-90,-4 2-90,43-14 89,-9 3-89,7 0-45,-14 4 0,1-1-135,26-5-135,-14 3 0,-3 2-224,2 1-676,-10 1 1,-2 1 44,-7 2-1348,13-4 2338,-27 7 0,-14 2 0,-1 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27.84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583 732 14189,'16'-13'-720,"-3"-2"1080,-2-5-90,-5-5 180,-2 3-180,-1-15 89,0 15 1,-2-11 270,2 12-91,-3-10-179,0 1-90,-2-1 90,-8 9-180,-26 24 0,-14 17-1188,-25 22 1188,-1 11-1365,2 14 1,3 4 1274,34-35 0,2 2-102,-34 42 0,11-5 191,36-33 181,-4 13 0,24-29-270,15-11 833,5-2-563,50-34-270,-21 0 0,18-25 0,2-6 0,-2-12 18,-1-6 1,-3-3-19,-9-6-45,-14 15 0,-3 0 489,-4-8-400,-8 5 1,-3 2-45,-6 5-45,-3 6 0,-2 4-45,-4 15 90,0-21-90,-29 61 90,12-7-90,-19 48 90,20-2-90,6 6 0,9 34-90,7-16-383,7-2 1,6 1-248,12 13-1443,8-6 0,2-3 364,3-5-450,-7-14 1,-1-5-1890,-8-12 4138,6 5 0,-8-11 0,1 1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28.15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0 564 13739,'10'-25'0,"-3"4"90,3 0 0,-2 5-90,3-2 90,4 1 0,2-6-90,4 3 90,2-7 90,2 0-90,2-2 0,0-1 449,19-28 361,-1-9-720,-6 7 270,-12 7-361,-29 26 271,-14 12-270,-18 6 0,-3 15 90,-5 15 90,-18 34-180,25-14 45,7 7 0,5 2-45,15-4-720,22 40-90,10-50-1618,42 18 809,-16-28-1799,45 5 719,-39-20 2550,16-1 1,-7-15 0,5-1-1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28.43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13 11580,'9'13'720,"1"-6"-630,14 40 90,-2-14-90,1 2 90,3 0-90,-2-1 90,0-5-1,-3-1 181,-3-5 1439,8 11-540,-10-14 271,10 5-1081,-5-31-89,-3-4-90,4-16 180,4-28-630,-9 19-630,17-34 181,-18 38-3959,14-19 3149,-15 22 1439,5-4 0,-5 12 0,-1 6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28.60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 12210,'17'8'180,"1"6"-90,-5-1 0,1 5 0,-5-1 90,1 0-90,2 3 0,-3 0 0,1 0-1,0 0 1,-2 0-629,7 5 539,-4-3 0,-1-5 0,-5-7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28.76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56 11670,'10'-20'990,"0"-2"-810,0 8-360,14 18-180,-6 6-90,15 21-89,-13 0-271,4 4-809,-1 6-270,2 5 1816,2 2 1,7 22 0,2 5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29.46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51 868 10321,'25'-8'720,"-6"-1"-450,0-8 89,-6-1-89,2-2 90,0-3-90,1-3 90,0-2-1,-1-1 1171,15-30-1261,-14 26 181,9-21-90,-14 29 0,-7 3-180,-9-4 179,-9 12-269,-22 15 0,8 7 0,-8 14 0,15-3 0,0 5 0,-7 13 0,8-8 0,-16 32 0,22-31 90,-7 27-90,16-27 90,1 5-90,9-7 449,6-8-449,31-17 0,-16-6 0,18-11-90,-24 2 90,-2 1 0,0-1-90,-1 2-90,9-7 90,-1 10 0,7 9 0,-10 7 0,-4 12 0,-5-4 0,-1-1 90,2 1 0,17 12-90,-12-13 90,34 11 0,-16-23-90,10-1 0,-6-12 90,8-14-90,-11 0 0,5-15 0,-1-4 0,2-8 0,5-23 0,-3-3 0,-11 6 45,-6-2 0,-3 2 45,-12 10 0,-5 4 0,-3 1-90,-5 6 0,0-32 0,-6 45 90,0 3-90,-16 14 0,-2 25 0,-7 6 90,4 16-90,6 1 90,3 5-90,-1 5 0,4 4 89,2 1 1,5 47 0,5-32-180,5-3 0,2 0-179,6-3-856,4-2 1,1-1-45,3 1-1890,14 30 1710,-20-49 1349,-2 1 0,-14-8 0,-4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29.67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63 12030,'42'-18'180,"0"1"-758,0 6 758,-3 2 218,2 4-308,-6 2 290,3 4 70,14 10-180,-10 2 449,35 33-539,-37-17 270,23 34-270,-37-31 429,8 21-609,-17-22-1439,13 24 180,-17-31 1259,5 11 0,-32-20 0,-6 1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29.82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27 11311,'10'-13'1799,"1"-1"-2159,9 24-270,-5-1-539,8 20-630,-9-3-360,0 3 2159,1 5 0,9 22 0,4 7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30.49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174 327 10411,'20'-10'270,"-2"-3"0,2-1 0,-2-4-1,0-1 1,0-2 0,-1-1 0,-3-1 540,7-16-451,-10 15 1,3-18-90,-13 17-180,-12-1 0,-4 7 90,-9 8-90,-12 11 180,-22 23-270,9-1 179,-22 35 181,29 11-90,9-12-496,10 7 406,22-35 90,1-2-90,4-4 359,2-1-89,6-1 270,5-7-540,14-11 315,-8-7-315,3-12 0,-14-1-90,0-5 0,0-1 0,0-6 0,0 0 90,3-13-90,-3 9 0,7-14-90,-7 22 90,8-11-90,0 14-90,-1 3 90,10 8 0,8 20-90,-7 2 90,17 24 0,-26-10-90,12 31 90,-19-24 0,6 24 0,-14-29 360,2 18 90,-5-18 1079,2 5-1439,16-48 89,-2 1-89,21-37 0,-5 15 0,7-3 0,23-11-90,-18 18 45,-1 6 0,1 3-45,-3 6 0,30-1 0,-42 20 0,23 27 0,-30-8-360,16 30 1,-28-22-1890,9 37 1080,-12-29-3779,28 45 2340,-16-43 2608,37 28 0,-9-23 0,19 10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31.13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423 771 12750,'3'-21'449,"-4"-8"-179,-4 9-180,-13-5 180,0 14-90,-22 5-90,13 6 90,-15 6-90,9 4 360,-35 33-361,26-13 46,4 4 0,4 2-45,10 2 270,-5 41-270,22-39 270,14 42-270,2-50 180,20 16 89,-13-33 1,15-3-270,-2-15 90,-3-6 90,5-20-180,-18 4 0,4-15 0,-11 7-90,-2-6 90,-2 0 0,-2-5-90,3-1 90,10-54-180,9 23-495,7 3 1,7 1 539,-8 31 0,6 2 15,15-8 0,10-3 0,-4 7-15,-7 9 0,0 4 45,35-20 0,-2 5 90,-17 13 0,22-10 0,-51 26 180,17-10 90,-34 13-180,-22-4-90,-18 10 1078,-14 1-1078,0 11 0,12 1 0,-1 6 0,-11 17 0,10 2 45,4 18 0,2 6-135,-1 27-1606,5 9 0,2 4 1606,7-36 0,0 3 89,-3 23 1,-2 13 0,2-10-399,2-16 1,1 0 368,-1 17 0,0 8 0,2-11-16,5-23 1,2-3-45,6 35 0,3-4-269,5 0-1708,1-19 1,0-4 1077,1-12-2520,4 27-3597,-21-55 7532,-24-15 0,-16-33 0,-21-23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5:59.71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107 93 12480,'-5'-24'-270,"-1"0"630,1 2 989,-2-1-1079,-12 45 90,8-7 89,-10 42-89,11-11 0,0 9 179,4 3 1,2 2-180,1 22 180,7 6 0,3-2-271,5-14 91,5-10 0,1-3 0,3-11 269,23 21-269,-18-36 630,47 18-720,-38-36 89,43 3-179,-44-25 90,29-19-180,-25 1 45,5-14 0,0-4-45,-2-10-45,-1-2 0,-2-3 45,-8-4-90,-9 11 0,-1-1 90,-3-7-1786,-6 5 0,-1 1 1696,-5 2-1335,-5-45 886,-5 60-1080,-12-18-810,3 35-899,-14 4 1709,-5 20-5218,-9 17 6747,7 4 0,-7 27 0,10-4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31.26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1 644 12300,'24'-59'630,"6"4"-361,18-1-1226,13 3 1317,17-4-225,-35 30 0,1 0-1,1 3 1,2-1 90,21-6 0,1 2-180,-17 7 0,1 1-225,29-7 0,-2 2-449,9 1-1215,-11 8 0,-3 1 225,-9 2 1702,-12 3 1,-7 1 0,-27 5 0,-1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32.21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151 313 11490,'13'-11'2969,"2"3"-2879,30-12 0,-2 7 90,2-2-91,0-1 1,-2-1-90,-4 1 90,-2-2 90,-5 3 0,4-11 180,-3-7-270,-11-2-90,-22-1 90,-19 16 0,-37 8 0,10 11 90,-13 11 0,-1 6-1,-8 8-44,1 11 0,3 6 45,10 5-45,15-1 0,4 2-45,11 3 90,16 1 0,10-1-270,16 0-2281,34 1 1,10-5 1560,13-14 180,-6-8 1,1-5-1579,9-12 948,3-5-808,2-6-541,-2-2 2609,9-5 0,-36 2 0,3-1 0,4-1 0,1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32.59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440 234 11490,'3'-26'180,"-2"2"0,-3-7 0,-2 10 0,-4-7 0,0 10 90,-3 1 0,-1 1 179,-2 2-269,-3-3 360,1 5-270,-16 3-90,11 10 539,-36 29-539,25-4 270,-29 39-90,31-26 359,-18 48-539,26-44 270,-8 33-270,21-46 719,0 15-629,14-25-180,11-12 0,2-13 0,7-16 90,-12 6-90,3 1 90,5-4-180,-2 2 90,6 0-90,2 12 0,-6 4 0,6 10-180,-9 0 0,2 1-90,3 2-899,16 5 359,-6-4-3327,47 6 2877,-40-13 1260,54 1 0,-38-14 0,24-1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33.24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211 446 11850,'14'-11'810,"5"-3"-540,-5 2 359,5-2-359,-3-2 90,-1 3 180,3-4-271,1 0 181,-5 2 90,4-7-180,-7 3 89,-4-3-269,-17 1-90,-12 9 0,-10 5 0,-5 12 90,-1 5-90,0 7 45,-5 11 0,-1 4-45,0 6 0,4 3 0,5 0 0,23-6 90,23 32-91,8-36-268,43 23 89,-18-35-225,13-7 0,2-4 135,4-5-90,0-6 0,-1-3 1,-2-9-1,-12-4 0,-2-3 90,6-9 0,-14-4 0,-2-3 0,1-12 270,-7-10 0,-2-3 0,-4 1 90,-3-4 0,-3 3-180,-6 21 90,5-18 90,-9 40-90,5 33-90,-8 2 90,6 30 90,-10-6-1,1 7 136,1 9 0,0 4-45,0 18-1786,2-4 0,1-2 1696,-2-9 794,5 34-524,-5-57 989,2 14-1169,10-63-90,-5-3 0,12-27 179,3-12-179,-5 12 90,17-26-180,-17 32 3385,14-16-3385,-17 27 472,23-11-562,-11 25 90,9-2-90,-8 15 90,15 20-270,-18-8-450,25 23 0,-31-18-2608,21 26 1349,-25-24-7942,18 29 9815,-20-30 0,-2 2 1,-7-16-1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33.88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325 154 13020,'7'-20'269,"-1"1"271,-4-5 90,-2 1-91,-4-4-89,-3 6-90,-9 7 0,-9 8-270,-11 12 90,4 7-90,0 6 0,12 0 89,2 4 271,3 23-270,9-12 450,27 47-450,0-42 89,36 35-179,-25-40 180,28 28-180,-33-33 270,12 24 0,-29-31 0,-20 31-181,-5-27 181,-29 24-180,14-29 90,-42 13-360,33-18-989,-42 11-450,49-17-540,-19 3 2069,30-5 0,39-17 0,17-5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34.83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1 730 11400,'28'-25'450,"-3"1"-180,-5 3 90,-5 4 270,-2 0-91,-1 1-89,0 0 90,1 2-181,-1 24-89,-2 8-180,-4 15 90,0-1 90,-1-8-90,4 2 0,1-1 180,6 10-91,-4-11 541,17 17 89,-1-19-449,1 1-90,20-22-180,-24-6 180,26-14-270,-27 6 269,14-8-359,-13 8 180,0 0-90,12 15-90,-20 3 0,12 11 180,-7 6-180,-5-5 90,9 7-90,-7-8 90,1-2-90,2 0 90,-1-2-90,3-5 90,0 1 0,26-9-90,-16-2-90,35-17 90,-32 1-45,5-14 0,-1-6-45,6-18-513,-3-9 1,-2-4 602,-1-18-45,-8-3 0,-3 1 45,-6 5-45,-5 7 0,-2 5 45,-10 26-90,2-15 0,-9 34 0,-9 12 90,-13 25 0,2 9 0,-7 27 1115,12-6-1115,-1 27 0,7-12 90,2 33 0,9-38 360,8 39-180,-3-49 180,9 27-271,-8-44 1,5 5 90,1-15-180,4-1 90,6-5-90,3-2 90,5-4-90,5-4 90,50-7-180,-28 2 45,-5 2 0,-2 0-45,-6 1 0,30 2-90,-43 6 0,23 6 90,-34 5 0,-1 1 0,-9 8 0,-17 0 0,-3 1 90,-34 13-90,13-17-90,-29 13 0,32-21-1709,-16 5 1529,40-36 0,-3 10 0,37-27 90,1 19-89,9-4 89,4 5 0,1 1-270,48 1 270,-35 10 135,-3 6 0,-1 4 45,-6 11 90,-4 16 0,-1 7 0,2 22-579,-6 8 1,-3 5 533,-20-26 0,-4 2 45,3 13 0,-1 9 0,-3-7-45,-5-14 0,-3 0-637,2 49 1,-4-5 231,-10-23-315,-3-14 1,-5-5-315,-9-12-1953,-32 1 1593,7-28 1013,-26-25 0,-10-14 1,9-7-1,-4-7 0,-1-1 1,-1 1-1,1 0 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34.98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99 13020,'48'-30'449,"-3"4"-6019,-5 8 5660,-5 5 0,-3 4 985,9 6-1434,-13 3-1350,21 17 539,-25 0 1170,21 55 0,-16-1 0,-9-15 0,0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35.26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15 273 10411,'30'-13'540,"-3"-1"-180,-12 1-91,1-6 91,-1-2 0,1-3 0,-1-1 719,4-20-539,-6 17 359,2-18-449,-21 25-360,-19 17 90,-3 7-90,-10 21 90,15-5-180,3 4 90,1-2 0,4 3 0,2-2-90,4 2-90,12 5-180,4-8-90,11 5-2069,48-2 1170,-21-11-1260,21-6 1,3-4 2518,-6-6 0,0-4 0,3-2 0,20-7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35.8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321 743 10681,'2'-18'1619,"-19"10"-1349,-8 8-90,-6 8 90,1 8 179,16-5-269,-5 4 450,8-3 719,-5 9-539,28-11-361,2-12 1,10-8 180,-5-14-360,-25 1-180,-24 26-90,-2 1 89,-15 25 1,18 1-90,2 0 90,3 5 0,6-3 0,5 0 90,10 8-180,57 15-90,-14-18-45,15-14 0,4-7 45,4-12-135,-2-7 1,2-2 134,10-7-135,12-15 0,0-6 45,-2-12 150,-24 0 0,6-11 0,-11 4-203,-19 9 0,-5-3 323,7-14 0,1-7 0,-7 5 0,-11 12 0,-3 0 314,10-38 1,-4 3-135,-4 3-90,-5 21 0,-2 4 0,-6 17 360,3-12-361,-19 75-89,4-8 90,-13 60-90,8-11 0,-1 19 90,5-10 0,2 3-90,1-25 0,2 2-528,2 39 0,4-4 258,7-8-945,5-4 1,3-1-315,6-3-225,-4-12 0,-2-5-1125,-2-15 2915,-1 10 1,-13-36-1,-1 2 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35.97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0 369 14819,'10'-29'1259,"0"1"-809,3 1-1,4 2 91,7-2-90,5 0-1,9-2-89,7 1-45,6 4 0,4 2-585,16-6-1439,10 4 0,0 2 90,-11 8-1934,-8 5 0,-2 3 3553,-17 7 0,21 15 0,-29 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00.48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1 612 13649,'12'14'1170,"2"-1"-721,2-2-179,6-3 270,-1 0 0,9-4-271,0-2 91,-2-3-90,1-2 0,-8-4 0,2-1 269,11-12 91,16-21-450,-7 3 45,-8-5 0,-3-1-45,-3-2-46,-3 1 1,-2-1-45,-5 1 270,10-39-270,-18 44 90,1-26-90,-15 35-90,-6-2 90,-5 13-90,-10 10 0,2 14 90,-6 5-90,9 7 90,5 9-90,14 3 0,3 0 90,10 4-90,24 16 0,-8-14 90,31 30-90,-27-31 0,28 33 0,-31-34 0,22 39 0,-36-42 0,4 25 0,-19-21 90,-6 8-90,-4-5 90,-1-11 359,1-1-179,4-5-180,32-24-90,-8 5 90,30-29-90,-17 10 0,5-5 0,24-16 90,-13 7-90,5-5 0,1-1 0,-2-3 0,-1-1 0,-3 0 0,-10 3-551,10-14 551,-23 19-55,-4 4-35,-4 1 90,-2 3 0,-6 4-90,0 0 90,-8-2 459,-9 6-459,-15 2 57,-11 15-57,2 6 0,-3 8 180,-8 22-180,17-10 180,-14 32-90,30-27 90,16 36-90,9-32-405,18 4 0,6-2-225,8-8-449,3-3 0,1-3-541,-1-8-5216,47 2 1979,-54-12 4767,22-1 0,-25-7 0,1-2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0:36.16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107 24 13649,'-53'-12'0,"0"1"0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1:40.14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81 527 11760,'-7'-40'1889,"-1"4"-7279,1 2 5749,-3 5 2130,-5-15-1230,-2 3 2119,2 3-2928,13 50-90,9 13-1,11 41 361,0-13-360,11 31 0,-6-16 3301,7 18-3301,-12-31 0,-2-2-180,5 12 45,-4-7 0,-2-3 134,-2-12 901,6 27 898,-10-42-1978,-30-17 0,6-24 0,-31-35 0,22 4-90,0-10 180,-1-37-180,13 17-929,9 4 0,4-2 839,12-18 45,12 3 0,6 2-135,7 2-45,4 15 1,3 7-136,4 17-495,6 10 1,2 4-46,4 5-764,3 10 0,-1 7 315,-14 11-1350,38 25 1080,-58-1-4408,6 52 1890,-33-29 4047,-8 34 0,-27-5 0,-10 8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1:40.30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212 1 12390,'-44'41'449,"0"1"1,-9 9 1529,-17 12-1619,81-45 0,6-15-90,38-7 0,-5-9-1016,6-3 836,8-1-180,-4 0-360,-11 4 1,0 0-181,9-1-1935,29-2-493,-56 16 3058,-7 11 0,-24 22 0,-14 11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1:40.69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51 715 11041,'-26'0'4767,"1"0"-4497,33 12 90,1-6-91,37 9 1,-7-10-90,4-1 0,3-2-90,6-2-180,1-2-90,30-8-135,-31-2 1,0-1 134,35-10-45,-33 1 0,-5-2 135,-5-5-45,-7-6 0,-1-2 225,-1-4 360,24-38 1439,-32 43-1440,8 23 1,-21 17-90,-4 34 0,-10-4 0,-3 2 449,0 38-629,1-27 90,0 22-180,1-37 0,0-5 0,0-1-630,0 2-1889,-3-8 1710,-1-43-181,1 2-89,3-44-270,6 13-181,1-11-269,6 3 0,2-4 315,-4 15 0,1-1 1113,7-20 0,2-2 0,-1 15 0,0 2 0,3-4 0,-1 1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1:40.82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71 6817,'15'-30'719,"-2"5"4380,-2 10-4470,6 28 840,-9 0-929,7 23 454,-11-4-634,1 3-180,-1 4-180,3 4 1160,-1 3-2869,7 25-2609,3 27 2249,-2-16 2069,-5-26 0,1-1 0,8 21 0,7 21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1:40.96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82 12750,'10'30'2428,"-1"-4"-629,-3-5 180,1-2-1709,0-4-3778,10-25-899,-15-4 89,1-28 4318,-15 11 0,-6-18 0,4 3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1:43.84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42 173 13919,'3'-37'989,"1"5"-179,-4 6-90,2-2-1,-2 5 810,1-3-1079,-6 43 90,1 2-90,-5 40-771,2-1 771,-1 5-91,2 8 1,-1 3-45,3-23 0,2 6-270,3 31 0,0 2-360,-1-29 0,0 1-1575,5 36 0,2-9 1,-2-28 109,1-9 0,1-2-1188,-1-1 3124,8 23 1,-1-25 0,6 9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1:45.38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310 57 13110,'11'-15'-540,"0"1"540,-2 1 180,0-2 0,-23 31-180,-6 6 90,-20 25-90,-3 0 90,5-7-1,-1 0-89,2-2 180,4-3 360,-10 11 180,18-9-361,7 9 451,49-5-540,0-14 180,40 10-271,-33-20 451,39 13-360,-38-14 360,24 6 89,-38-13 361,9 1-631,-13-14 1,-6-9-270,-10-21-90,-10-1 90,-4-9 180,-4-8-181,4 12 541,-8-38-540,10 42 180,-7-31 269,9 42-449,2 36 0,3 10-90,6 46 90,0-15-90,0 8 90,2 3 0,0 3-90,4 21-270,2 12 0,1-1-360,0-14-405,-3-7 1,0-1-315,-3-11-585,-2-14 0,0-2 45,-4 3 1799,5 29 0,-5-45 0,3 12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1:46.32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69 525 13559,'-1'-30'-90,"-3"2"540,-2 1 90,-2 4 89,-1-2 1,1-2-270,0-2-90,1 4 359,1-1-269,1 0 270,2 5-91,0-13-269,5 7-90,2-2 0,5 3 0,1 7 0,5 1 0,4 2-90,3-1 180,13-1-91,15 0-89,-9 5 0,26 11-90,-40 6 90,26 21 0,-35-8-90,3 24 90,-18-16 0,-29 46-90,8-30-3302,-29 44 3302,25-48-132,-16 32 312,25-40 90,-7 14-90,25-17 269,43 5-269,-7-5-90,9-7 0,3-3 0,5 1-45,-7-3 0,-1 0 45,6 4-45,-6 1 0,-1 1 3193,-3 0-3148,35 27-90,-57-27 646,9 22-646,-29-11 90,-14 10 0,-12-6 0,-38 11-90,7-17-270,-22 6 0,-4-1-360,-3-3-978,3 2 1,2-3-372,17-10 1979,-23 6 0,48-28 0,-6-2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1:48.44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41 191 12210,'5'20'2878,"-6"1"-2158,-18-26-90,8 0-1,-4-28-449,23 1 90,6 4-90,5 1 0,2 7 0,0 2-90,1 0 269,14-5-179,-7 8-90,14 7 0,-21 12 0,0 12 90,-13 1 90,1 33-180,-9-13 90,-4 46-90,-8-33 0,-3 2 0,-3 2 0,-4 2-45,1-5 0,0 0 44,-2-7 361,-10 30-270,16-41 360,1 10-270,14-20 449,32-1-449,-1-4 0,47-4-180,-21-11-675,14-5 1,4-2-406,14-1-689,-20 0 0,10-1 0,-9 0 698,-18 2 1,0-2-2663,43-4 0,0 0 3330,-5-1 1,-21 2-1,2-2 1,-15 4 0,0 0-1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01.29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0 243 13919,'10'-31'-90,"-2"2"180,-2 5 270,-1 1-90,1-3 269,0 7-179,1-11 180,-2 14 179,2-8 631,0 4-991,8 28-89,-8 1 0,5 35 0,-11 3 0,1 4-90,-2 12 90,-2 5-1,2-1 1,0 8-1741,1-1 0,-1 1 1516,1 0 0,0 1-573,2 8 0,1-9 168,-1-17-719,4 37 449,-4-60-1529,0 17 360,-5-22-5756,-2 1 7555,-21-28 0,5-10 0,-15-21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1:54.42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332 94 12480,'15'-13'-1979,"1"-1"1799,-4 0 450,1-1 270,-3-4-91,-3 1-269,-24 21 0,1 5 90,-24 24 0,8 3 0,-15 10 224,4 6 1,-1 3-225,-11 15 224,9 8 1,7 0-225,23-18 45,9-2 0,5 0-45,14-8 269,24 34-359,-5-37 90,8-5 0,3-3-180,6-2 135,5-6 0,2-4-135,-9-12 269,35 0-179,-46-14 360,23-21-360,-31 7 270,12-20-180,-31 12-91,-12-6-89,-9 12 90,-29 3-90,8 12 180,-55 14-270,40 2-225,-5 7 0,3 2-314,14 1-1350,-21 25 540,45-26-1890,-1 5-3147,13-3 6386,7-5 0,4 1 0,6-5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1:56.00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71 11940,'20'-14'-899,"-4"2"899,11 0-90,-6 5 90,7-3 0,6 3 0,-9 1 90,16 3 0,-17 6 539,23 27-359,-21-4 270,17 42-270,-26-22 89,-4 10 1,-4 3-180,-2 7-279,-3 0 0,-2 1 279,-3-2 45,-2 1 0,1-1-135,-1-2-225,2-6 0,-1-2-225,1-10-1798,1 33-901,0-42 3059,-3 17 0,-4-33 0,-5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1:56.14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8 216 11221,'-4'-20'1439,"1"-6"-900,5 5-269,9-6-90,4 9 0,11 2-90,1 5-180,9 1-180,6 1-269,6 0-1620,31-3 2159,-26 5 0,3 0 0,0 2 0,1-1 0,7 0 0,0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2:00.18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187 137 9691,'31'-20'2789,"-37"17"-2429,0 6 179,-31 14 631,23-4 1528,-2-2 990,-1 0-3328,0-23 90,6 1-271,6-25 1,9 11 0,4-5-90,1 10-90,1 2 90,4 2-90,13 20 0,-11-4 0,11 25 0,-18-9 0,0 7 0,-2-4 0,-1 2 0,-2 0 0,-5 39 90,-2-24-90,-12 44 0,0-43 90,-14 27-90,7-26 90,-21 35-90,22-39 270,-20 30 90,27-42 179,-11 15 721,16-18-1080,13 5 89,8-13-89,23-1 0,9-12 0,52-6-180,-3 0-881,-7-1 1,1 0 610,-34 6 0,1-1-1169,41-5 0,-4 1 0,-13 4-450,-13-1 0,-4 2-3148,-20 3 5037,4 2 0,-31 9 0,-4 3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2:01.57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195 353 13649,'-27'-3'-1799,"-3"-3"1260,7 1 359,-2-4 360,3 0 719,2 2 1530,-6 1 899,4 8-2879,40 7 1,7-5 90,64-3-1497,-39-7 1,2-2 1136,16-1 0,4 0 0,7-1 0,14-2-522,-11 3 0,16-2 0,8 0 0,-2 0 0,-8 1 409,-10 1 1,-8 2-1,4-1 1,14-1-5,-21 3 0,10-2 0,8 0 0,4 0 0,4 0 0,0-1 0,-1 1 0,-4 1 0,-7 0 0,-8 1-395,18-1 1,-12 1 0,-4 0 0,5 1 0,10-1 367,-18 2 0,7-1 0,5 0 0,4 0 0,3 0 0,-1 0 0,-2 0 0,-3 1 0,-6 0 0,-8 0-236,19 0 0,-11 1 1,-4 0-1,4 0 0,12 1 173,-15 0 0,8 0 0,6 0 0,5 0 0,1 0 0,1 1 0,-2-1 0,-3 1 0,-7 0 0,-8 0-63,22 0 0,-13 0 0,-4 1 0,5-1 1,14 1-124,-26 0 0,10 0 1,6 1-1,4-1 1,4 1-1,0-1 0,-1 1 1,-4 0-1,-4-1 1,-8 1-1,-9 0-85,18 0 1,-14 1-1,-5-1 1,3 1 0,10 0-97,-3 0 0,9 0 1,5 0-1,3 0 1,-1 0-1,-3 0 1,-9 1-1,-9-1 68,8 0 1,-12 0 0,-2 1 0,6 0-898,9 0 0,8 0 1,1 1-1,-4-1 1,-11 0 1222,-2 0 0,-10 0 0,7 0 0,4 1 0,7 0 0,1 0 0,-5 1 0,6-1 0,-1 1 0,1-1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2:02.13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49 453 11760,'-24'-5'4318,"-1"1"-3868,48-5-1,5 3 1,67-3-1170,-46 4 0,3 0 944,11-1 1,4 0 0,5-1 0,1 0 0,0 0 0,9 0-518,2 0 0,13 0 0,4 0 0,-7 0 413,-7 1 0,-4-1 0,14 0 21,-14 1 0,14 0 1,7-1-1,4 0 0,-2 0 1,-6 0-1,-11 1-557,1 0 1,-10 0 0,-1 0 0,11 0 479,-6 1 0,10-1 1,5 0-1,1 0 0,-1 0 1,-7 0-1,-10 1-184,1 0 0,-10 0 0,-1 1 1,9 0 208,6-1 1,10 0 0,6-1 0,-1 1 0,-6 0 0,-10 1-30,12-2 0,-11 2 0,12-1 0,-12 1 0,12 0 0,5-1 0,0 1 0,-7 0 0,-14 0-30,0 0 0,-11 1 0,7 0 6,2-1 0,9 1 0,3-1 0,-5 1 0,-12 0 9,16-1 0,-5 1 15,4-1 0,5 1 0,-11-1-60,-18 1 0,-3 1 0,4-1 0,5 0 0,-10 0 0,22-1 5,-8 1 0,-4 0-95,-15 0 1312,36-1-1492,-54 3-1259,33 0 899,-37 1 1312,17 0-1851,-21 0 1563,-10-1 1,-45-19 0,-24-5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2:02.86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121 738 11760,'-20'-16'-719,"2"1"989,2 4 89,-5-2-89,-1 4 1259,-2 0-1079,51 0-90,26-1-225,5 2 0,8 0-1153,21-2 1,7-1 1107,-21 2 0,3-1 0,2 0-738,9-1 1,2 0 0,20-2 719,-35 4 0,12-1 0,9 0 0,6-2 0,5 1 0,1-1 0,-1 0 0,-3 1 0,-5 0 0,-9 2-354,14-3 1,-9 2 0,-4 1 0,2-1 0,6 0 0,12-1 300,-30 3 0,8-1 1,6 0-1,4-1 0,4 0 1,2 0-1,2 0 0,0 0 1,-1 0-1,-3 0 0,-3 1 1,-5 1-1,-5 0 0,-7 1-172,16-1 1,-10 0-1,-6 2 1,-2 0-1,2 1 1,5-1-1,10-1 146,-16 2 0,7 0 0,6-1 0,3 0 0,3 0 0,2 0 0,1 1 1,-2-1-1,0 0 0,-4 1 0,-4 0 0,-5 0 0,-6 1-65,15-1 1,-8 1-1,-6 0 1,-2 0 0,1 1-1,5-1 1,9 0 11,-14 1 0,7-1 0,5 0 0,3 1 0,3-1 0,0 0 0,0 0 0,-2 1 0,-3-1 0,-5 1 0,-6 1 0,-7-1-33,26 0 0,-13 1 1,-5 0-1,3 1 1,12-1-148,-12 1 0,8-1 0,7 1 0,3 0 0,1-1 0,-2 1 1,-4 0-1,-6 0 0,-9 0-12,7 0 0,-11 1 0,-4-1 0,3 0 1,7 1-174,6-1 1,8 0 0,6 0 0,0 0 0,-4 1 0,-8-1 0,-12 0 118,13-1 0,-14 1 1,1-1 305,14 0 0,2-1 0,-8 0 0,7-1 0,-5-1 0,-1 0 0,1-1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2:03.7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16 10861,'32'-6'1079,"5"3"-629,7 0-90,10 2-90,20 0-856,-25 0 0,5 0 721,6 1 0,10 0-766,7 1 0,15 0 0,3 1 0,-9-1 691,-7 0 0,-6 1 0,13-1 17,-8 1 0,14 1 0,7 0 0,4 0 0,-1 0 1,-7 0-1,-11-1-252,0 1 1,-10 0 0,0 0 0,10 0 212,-2 0 1,10 0-1,6 1 1,1-1-1,-2 1 1,-6-1 0,-11 0-9,22 1 0,-13-1 0,10 1 14,-12-2 1,10 1 0,6-1 0,0 1 0,-6-1 0,-12 0-458,11 0 0,-11-1 0,9 1 428,-14-2 0,10 1 0,4 0 0,-1 0 0,-5 0 0,-10-1-15,6 0 0,-10 0 0,9 0 36,3-1 0,11 0 0,4 0 0,-5 0 0,-11-1-36,-6 1 0,-9 0 0,7 0 18,-1-1 0,9-1 0,3 0 0,-5 0 0,-11 1-18,16-2 0,-2 0 0,-5 0 0,11 0 0,0-1 0,-11 1 45,5-1 0,-1 0-45,-10 1 0,8 0 0,-1 0 0,-12 1 0,-5 0 0,-2 0 0,11 1 0,8-1 0,-10 2 45,-17 1 0,-2 1-176,26-1 1,-2 1 130,1 4 885,-1 1-885,-3 0 1146,-1 2-1146,-5-2 90,-3 2 0,23 2 0,-21-2 45,3-1 0,1 0-45,3 1 0,-5-2 0,-1-1 90,-9-3 0,-2 0 0,-2 0-1,-2-2 2194,37 0-2193,-53-1 1603,29-3-1513,-28 1 1176,16 0-1176,-20 0 776,-4 0-776,-6 0 181,1 0-361,-3-2-90,0 10 0,-8 6 90,-6 8-90,-7 6 0,-2 18 90,1-6-90,-5 46 90,1-30-45,0 15 0,-1 2-45,0 9 45,1 3 0,1 0 45,2 5-45,0 3 0,1 1-300,1 5 255,0-10 0,-1-2 90,1-10-90,-1-16 0,1-2 0,-4 5 45,1-7 0,-1-1-45,-3-1 0,-9 34 0,3-49 90,-31 34-90,14-35 0,-19 1 0,-6-1 0,-7-6-135,-18 0 0,-5-2-45,33-13 0,-2-2-1190,-17 2 0,-10 2 0,5-2 920,1-1 1,-5-1-608,-7 1 0,-15 2 0,-2 0 0,11-2 547,17-3 0,6-2 1,-9 2-586,5-1 1,-11 1 0,-5 1-1,-1-1 1,5 0 0,8-2 1001,-11 1 1,8-1 0,-18 2 0,25-3 0,-9 1 0,-9 1 0,-6 0-1,-5 1 1,-3 0 0,-2 1 0,1-1 0,2 0 0,4 0 0,9-2-1,0 1 1,0 0 0,1 0 0,-1-1 0,0 1 0,0 0 0,0 0-1,1-1 1,-1 1 0,0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2:04.69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24 82 11490,'-12'-28'-90,"1"1"1530,10 0-1081,7 39-179,6 28 90,4 28-1257,6 27 1166,-3-6-44,-9-37 0,1 0 0,0 2 0,0 1 0,-2-3 0,2 5 75,0 5 0,1 7 0,-1 1-1,0 0 1,-1 0 0,1 0-120,-1-2 0,0 0 0,0 1 90,1 10 0,-2 2 0,0-12 0,0 17-1,0-9 1,-2-2 0,1-11 45,-2-7 0,0-2-45,0-1 307,5 37-397,-7-52 359,5 35-269,-4-38 360,7 41-360,-4-46 360,9 24-271,-2-32 361,27 7-450,1-18 30,22-12 0,20-5 0,-4-1-1283,-5-2 0,7-2 947,-8 0 0,14-3 0,6-1 0,-3 0 0,-8 1-144,3-2 0,-7 1 1,13-2-425,-16 2 0,11-1 0,6-1 0,4-1 0,-2 1 1,-5 0-1,-9 3 289,5-2 0,-9 3 0,-1-1 1,9 0-826,4-2 1,10-1 0,5 0-1,-2-1 1,-6 2 0,-14 3 1078,1 0 1,-11 2 0,5 0 0,8-2 0,7-1 0,2 0 0,-5 1 0,7-1 0,0 0 0,0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2:08.16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71 26 16707,'7'-12'-89,"1"-2"89,-3 34 0,-3-7 0,-3 32-90,-4-10-90,0 8-360,-2 2-1529,-4 27-180,1-23 1,-2 0-1,-3 32 2174,-4 5 0,14-33 1,3-1-1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02.22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17 283 10321,'-9'-14'1169,"1"-3"-989,19-3 90,1 2-90,18-1 90,3 7 0,7 0-90,7 1 359,33-6-1830,-24 6 0,1 1 1561,34-7-238,-23 6 1,-6 0 147,-19 3 270,28-4-360,-38 7 0,3-1 180,-10 2 2932,-7 12-3112,-20 12 844,-2 4-754,-13 9-91,6-9 91,0 4 270,0 13-180,5-9 270,3 22-271,8-21 361,8 20-450,0-23 630,22 25-541,-17-30 541,25 23-540,-25-32 269,9 7-179,-7-13 0,2-7-90,6-3-180,1-11 0,-8-2 0,-1-5 0,-10 3-90,1-3 90,-2 0 90,7-22-180,-7 15 90,7-23-90,-10 22 0,1-2 89,1 3-178,-4 7-1,4-3 90,6 27 0,-4-1 0,5 23 0,-7-8 0,-1 0 90,2 3-180,0-3 180,8 15-90,-4-9 89,2 4 1,-4-12-90,10-29 0,-11 4 0,7-21 0,-13 6-90,1-1 1,4-13 89,0 6-180,7-20 180,-3 19-180,12-18 90,-10 21 0,21-17-90,-20 24 0,16-7 180,-7 32 0,-8 2-90,3 15 90,-13 11 0,-2-4 0,6 25 0,-4-19 0,14 34 0,-7-36 0,19 23 0,-14-34 90,31 5 0,-22-15 0,30-6 0,-27-9 0,31-22 0,-30 6 0,19-38-90,-40 28 0,-3-35 0,-21 31-450,-17-30-90,1 26-1034,-8 2 0,-4 3-315,-7 2-1169,-5 6 0,-1 5-1080,7 10 4138,-15 3 0,27 16 0,1 5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2:08.46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266 0 13110,'21'13'1978,"-6"-2"-1168,-2 0-450,-7 2-90,3 0-1,-7 3 91,0 0-450,-7 12-270,-2-2-1618,-13 26-2880,-26 15 1980,2-10 2737,-22 7 0,-2-20 0,-9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2:08.99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411 22 13110,'7'-10'4047,"1"-1"-3867,-13 31-180,1-7-180,-15 26-180,0-9-359,-4 1-271,-7 8-449,-3 1-765,-6-2 1,-1 1-46,-10 10 2031,11-14 0,1 0 0,-6 11 0,1-1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2:09.5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498 27 12030,'14'-10'1709,"0"2"990,-4-1-2430,-43 35-89,10-10-180,-40 31-90,20-15-269,-2 6-181,-3 0-1085,3 3 186,-1 0-4231,-8 16 3871,15-15 1777,-8 19 1,23-16-1,-2 9 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2:10.08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554 106 11041,'-11'-23'539,"3"7"-179,-5-12 90,6 11 2068,-4-4-2158,11 45-180,-4-8 0,8 32 0,-8-21-90,-2-3-180,-5 1-899,-30 32 269,5-18-585,-4-2 1,-3 0 225,-7-1-540,-19 8-180,24-17 1485,1-2 1,-12 7 0,-3 2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2:10.52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235 0 11670,'20'6'2069,"-7"4"-1799,-5 16-180,-8 2-270,-2-2-180,-2 0-449,-2-4-451,-4-2 181,-7 3-540,-6-4 1619,-30 13 0,-13-4 0,18-8 0,1-1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3:55.94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147 450 10771,'-20'-16'1979,"2"2"-810,-12-11-359,12 10 269,-11-13-90,13 12 271,1-1-901,15-9 1,8 7-90,20-9 0,11 7-220,10-4 40,21-3-1705,10 0 1,6 0 1479,-30 10 0,3 0-135,8-2 0,7 0 0,-9 4-269,21-1-496,-20 12 1,-3 4 314,-10 7-539,19 24 719,-55-4-719,-26 56 989,-10-30 90,-23 19 0,-8 2 270,-8-2-212,-7-2 0,-1-3 391,0-9 271,8-11 0,2-2-180,8-9 359,-22 17 540,53-35 1897,30 0-2977,9-14 1,35-5-90,-8-5-360,8-3 1,4-1-271,16-3-225,-3 0 1,-3-1-495,-10-1-2699,31-17 2249,-56 14 1709,9-11 0,-32-2 0,0-4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3:56.27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407 391 10321,'-30'-59'810,"2"3"-6111,1 4 5751,0 4 90,0 4 1617,-7-8-1617,11 17 4502,-9-9-4502,30 58-1,5-4-89,23 44-212,15-5 122,8 6 3145,11 7-3010,2-6 0,3-1-154,-27-22 1,2-1 62,37 29 1,-3-5-45,-22-20 450,26 16-271,-51-32 991,8 4-631,-18-6-209,-4 5-330,-15-2-1651,-34 16 0,-12 5 1291,-17 15 0,3-2 0,-13 13 0,9-7-460,16-12 0,1 1 460,-11 14 0,-4 9 0,8-8 0,17-16 0,4 0-225,-18 34 1,5-2-946,3 4-1573,16-13 0,5-2 674,11-11-2847,4-5 1,3-3 4247,7-16 0,4 26 0,4-28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4:03.28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43 225 16618,'3'-31'-900,"1"3"630,-4 4 450,0-4 90,-2 1 180,1-3 179,-2 0 1530,4 4-1799,2 46 0,1-7-1,0 44 271,-4-18-270,-3 32-90,-2-8 0,0 26-1,0-37 1,-1 0-90,-2 29-396,2-14 0,0-1 396,0 7-1790,4-5 0,0-1 1251,1-6-1240,3 1 0,2-4 250,0-18-3688,10 27 5037,0-47 0,-5-1 0,0-14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4:05.1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99 360 11940,'-11'-7'3418,"6"1"-2788,-33-11-360,17-2 269,9 2-269,1-11-90,11 7 0,4-8 0,8 5 0,3-2 90,14-8 89,19-10-179,-6 12 90,23-8-90,-29 30-90,10 4 0,-20 13 180,-2 18-180,-15-3 180,0 26-180,-10-13 269,-18 59-269,2-37 45,-8 11 0,-1 1-45,0-7-45,2-6 0,1-2 45,5-13 360,-9 29-360,22-35 0,2 5 0,21-22 0,63-9-270,-12-7-1069,14-3 1,4-2 708,-34-1 0,3-1-1169,26-1 0,12 0 0,-10 0 315,-18 1 0,-1 0 1394,13-1 0,7 0 0,-8 1 0,-14 0 0,-3 1 0,15-2 0,0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4:09.76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305 70 13020,'0'-26'-630,"-5"3"1080,-12 6-180,-11 14-1,0 11 91,-3 12 0,3 4 0,0 4 0,-2 5-91,1 3 91,2 1-90,3 2 630,-5 35-1,37 23-719,-4-10 0,37-26 0,11-8-90,8-14-45,5-5 0,2-4 45,0-9-46,-4-7 1,-1-2-45,-7-4 90,37-3 0,-59-7 0,3-3 180,-18-5-180,-50 5 0,9 1 0,-39 7 0,23 5 90,-16 5-90,16-3-180,-30 15-90,38-11-899,-9 8-1170,26-5-899,29 5 719,-1-6-989,25 1 3418,-6-10 0,23 6 0,7 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7:03.98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226 52 10141,'13'9'270,"-13"17"-90,-4 13 90,-13 13 0,1-5-1,-2 5 1,0 4 0,-2-1-747,3-1 747,1-5 0,-1-3 181,3-3 358,-10 20-359,10-26 1259,-8 22 900,12-35-2249,2-38-91,5 3 567,7-41-566,2 14-90,3-3 269,7-28-269,-2 17 0,2-4 0,0-1-90,1 0 45,1-2 0,-1 2-45,-3 13 0,9-26-90,-15 45 0,8-15 0,-7 23 90,17 13-90,-13 12 0,10 23 0,-13-7 0,2 5 90,7 33-90,-5-21 0,8 43 90,-10-41-180,7 45-90,-9-43-1080,9 46 541,-13-57-91,5 18-179,-9-29-4498,2 12 5487,-8-11 0,-8 3 0,-7-16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4:10.07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74 13199,'16'-23'180,"-1"2"-90,-2 5 180,2 2-180,5 16 90,-4 4 0,4 20 0,-7 6 90,-1 10-90,2 9 89,0 6 181,1 14 0,-1 4-270,0 6-1741,1 7 0,-1-3 1741,-6-22-681,0 2 1,0 1 410,0 1-337,-3-7 1,-2-1-24,-1-7-722,-6 24 452,-2-36-2338,-15 21 1349,6-35 1709,-13 6 0,-19-36 0,-10-4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4:10.19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0 341 10861,'38'-29'450,"1"0"-271,10 5 1,15-4-1282,13 2 1192,14-3-1707,6 2 1527,-2 2-495,-36 10 1,2 0 541,8-2 0,1 1 0,-5 1 0,-1 0 1,3 0-1,-1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4:05.84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96 240 14099,'3'26'1259,"-6"0"90,-8-9-899,-18-17-180,7-9 90,-3-12 90,17-4-271,9-2 1,6-3-90,7-1 0,5 7 90,5-1 180,56-22-360,-34 23 90,3 2 0,-2 5-90,-12 11 180,14 8-90,-24 5 359,8 29-269,-24-10 270,-18 57-360,-8-33 45,-6 1 0,-1 1-730,-5 2 685,-12 16 90,14-26-458,1-1 368,1-4 0,2-2-158,1 0 158,2-4 270,-8 17-180,13-20 359,-6 11-449,28-15 180,28-9-180,13 0-45,44-13 0,11-5-61,-40-1 1,2-1-405,25 0 1,13-2-1,-11 0-120,-18-1 1,-1-1-1200,18-1 0,9-2 0,-10 0 929,-23 2 1,-2-1-1650,11-1 0,6-1 1,-12 1 2458,16-7 0,-20 7 0,0 0 0,-15 1 0,-1 1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4:08.48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89 307 11400,'-29'-1'1530,"3"-7"-1081,5-6-89,10-8-180,9-7 0,7 5-90,5-2 90,3 5 0,3 0-90,5-1 179,11-7 1,20-6-180,-11 9 90,16 0-90,-25 23 0,6 5 0,-12 7 90,0 15-90,-13-5 0,3 30 0,-11-21-90,-5 38 90,-3-36 0,-5 25 90,5-22-90,4 5 89,3-10 91,17 1-90,-1-14 90,49 17-180,-25-16-45,4 0 0,0 1 45,2-1-45,-2 2 0,0 0 45,-3 3-90,29 18 90,-51-19 180,6 14-181,-25-2 91,-13 12-180,-9-8 270,-43 24-270,25-31 90,-46 26-180,44-35-3868,-30 12-1079,34-31 2159,14-14 2878,22-11 0,45-25 0,4 11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4:09.19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372 102 12030,'13'-18'180,"2"-4"90,-5 7 0,2-2-90,1-1 629,1 6-629,-19 35 0,1-8-90,-23 31 90,0-19-90,-8 5 0,-5 1-678,-4 3 678,-3-2 180,-23 22-180,26-24 540,-31 34-270,57-37-270,6 17 89,28-21 181,36 8-180,-14-13 360,52 19-360,-43-21 359,36 10-269,-49-18 1217,18 1-1217,-18-10 180,7-9-270,-13-3 89,1-19-179,-17 6 180,10-42-180,-13 26 90,5-39-180,-8 40 180,1-31-180,-4 36 0,1-19 719,-2 28-539,-10 49 0,5-9 90,-8 48-180,6-22 90,2 2 270,-2 46-360,3-30-216,1-2 1,1 0-55,0 0-2255,3-2 1,0 0 1355,0-1-1612,3 0 1,0-2 981,0-13-5667,10 23 7376,-6-43 0,8 0 0,-1-10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4:12.31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388 1 9961,'-30'0'-359,"-2"-1"538,4 2 1,-3-1 0,5 4 180,1 1 0,4 3 0,0 1 89,-1 1 1,0 1 90,2-2 449,2 2-179,-2-2 179,3 2 91,-2-1 269,1-1 1979,1 1-3238,33-1 90,-3-4-90,36 0 0,-12-5 0,12 0 89,30 0-44,-21 0 0,1 0-45,38 0 45,-22-1 0,-4 1-45,-13 0 0,36-3 0,-56 3 180,15-2-180,-15 0 90,-2 0 0,-2 0-90,-9 0 89,3 1-179,-1-1 90,0 0-90,0 1-4497,0-1-3598,-5-3 8095,-9-11 0,-7-6 0,-9-10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04:15.2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1913 170 13649,'8'-20'90,"0"-2"720,-2 3 989,0-5-1170,-3 3-539,-5 48 90,-2-12-90,-3 44 90,2-25 0,2 2 90,-2 2-90,0 0 0,1 4 269,-1 17 181,0 27-450,2-15 45,2-10 0,0-3-46,1-6 91,1 46-90,1-52 180,2 46-270,-1-44 90,2 50-90,-2-58 90,0 28-180,-2-38 90,0 5 0,0-4 89,0 4-89,-1-2 0,0 0 90,1-7 90,-2-2 180,1 0-270,-5-2-180,-7-8 0,-10-5 0,-1-6 90,-7-3-90,3 3 0,-6-2 0,-43 5 0,21-1 0,0-1 0,-1 1 0,-2 2 0,-2 1 0,-1 0 0,-2 1 0,-4 2 0,1 0 0,12-2 0,-40 10 0,55-11 0,-24 6 0,31-5 0,-33 6 0,36-7 0,-37 10 0,40-11 0,-22 7 0,27-8 90,-10 4-90,9-3 0,-6 0 0,5 1 0,-1-3 0,4 1 0,-4-1 180,3 0 539,-4-2-629,6-17 0,4 0 0,6-15-90,4 4 90,1-6 0,-2-7 0,0-33-90,-2 13 45,4 1 0,-1-1-45,-1-12 0,1 7 0,-1 0 0,0-11 0,-1 3 0,-1-1 0,-1 0 0,-1-3 0,-1 2 0,0 12 0,2 8 0,0 2 0,-1 6 0,-7-35 0,8 44-90,-5-28 90,7 35 0,0-1-90,0 2 90,1 9-90,1-3 90,-2 0-90,0 1 90,0-1 0,1 0 90,16 6-90,2 3 0,19 5 0,4 3 0,46-6 0,-10 1 0,-2 2 0,2 0 0,19-2 0,6 2 0,2 0 0,-48 4 0,0 0 0,42-3 0,-2 1 0,-13 1 0,-11 1 0,-3-1 0,-6 2 0,33-3 90,-57 3-90,22 1 0,-24 0 0,11 1 0,-14 0-90,1 0 90,-3-2 0,2 0 90,-3 1-180,1 1 90,0-2 0,0 2 0,0-1-270,-1-1 270,-8 16 0,-6 2 0,-9 11 0,-4 12 0,1-11 0,-3 15 0,4 7 0,-1-8 0,2 50 0,-1-42 0,3 47 0,-2-50 90,1 54-90,0-43-173,-2-1 0,-1-1 173,1 6 45,-2 0 0,0 1 45,-1-1-90,0 3 0,-1-1 90,1-15-90,-2 37 0,2-51 0,-1 20 90,1-27-90,-3 23 90,2-21-90,-3 11 0,1-14 526,-2-1-526,-1-2 0,1-4 0,-6 2 90,4-8-90,-7 7 0,4-8 0,-9 7 90,1-4-90,-9 2 90,-4 0-90,4-5 0,-13 1 0,16-5 89,-42 8-89,31-8 0,-13-1 0,-3 1 0,3-2 0,-1-2 0,0 0 0,0 0 45,0-2 0,0 0-45,-1 0 0,-43 1 0,54-2 0,-40 2 0,41-3 0,-45 2 0,52-2 0,-20 2 0,19-2 0,7 0 0,-12 0 90,11 0-90,-3 0 0,3 0 270,0 0-180,1-5 90,2-1-180,3-6 90,7 0 0,0-9-90,4 5 90,0-7 0,-8-20-90,9 13 0,-11-38 90,14 30-90,-6-50 0,7 40 90,-2-47-90,5 48 0,0-50 0,2 46 0,1-46-90,1 52 90,0-30 0,0 32 0,1-40 0,-1 45 0,3-43 0,-3 51 0,1-22 0,-1 23-90,-1-3 90,1 3 0,-1-1 0,1 4 0,0-3 0,-2 3 0,2 0 0,-2 1-180,0-1-180,0 1-449,4 1-900,2 2 899,3 0-1529,0 9-6296,-1-6 3958,-12-6 4677,-1 6 0,-23-16 0,-1 11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0:50.60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794 668 10501,'-10'-29'270,"0"8"-180,-3-4 90,-1 9 0,0 1-1,-5 0 91,-15 1-90,4 4-2942,-49 15 2942,28 7-380,-21 19 0,-2 8 470,-3 10-286,7 3 0,5 2 285,9 3 181,20-3 0,5 1-180,8-1 23,11 2 0,8-1-23,12-14 0,24 28-90,-3-46 2534,27 1-2624,-16-21 44,9-13 1,1-7-135,5-11 90,14-30 0,-1-10-90,-13-10-462,-21 20 0,2-9 0,-7 6 462,-11 10 0,-3-1 0,7-44 0,-4 0 677,-6 2-632,-4 16 0,-3 4 225,-7 18-90,-4-41-180,1 56 269,-13-19 91,-3 44 3212,-12 17-3392,5 14 180,-9 40-180,19-10 44,7 18 1,4 5-135,7 8 45,9 10 0,5 3-45,11 0-180,12 3 0,3-1-481,3-9 31,1-9 0,0-6-269,-3-18-900,-2-6 0,0-1 180,1-6-4948,36 27 6477,-50-47 0,7 3 0,-25-16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0:50.79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0 185 12930,'2'-22'1079,"2"4"-899,-1-2 0,6 5-180,1 1-90,9-2-90,2-1-180,6 1-180,3-1-179,3 4-2429,19 0 3148,-1 9 0,14 14 0,-5 10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0:50.95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23 183 11850,'-13'19'2429,"4"-3"-2249,28-7-90,-2-10-90,29-6-270,-8-8-180,4-2-180,9-3-5870,29-13 4701,-15 5 1799,-12 6 0,0 1 0,22-8 0,18-5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7:04.14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0 143 12300,'4'-24'180,"2"9"-90,16-4-90,3 9 90,5-2-90,5 3-90,6-2-90,3 2-540,22-2-3957,21 0 4677,-18 4 0,23 2 0,-37 6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0:53.31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123 271 9961,'3'-22'-90,"1"1"720,-3-3 1079,2-1-540,-6-1 540,-1 4-899,-7 1-630,-11 35 0,6-3-90,-8 29 0,10-9 0,0 6 89,1-1-89,4 3 270,6 33-270,5-23-1651,9 4 0,5-2 1651,7-6-133,9-5 0,2-3 133,2-13 0,34 6 0,-39-27 0,32-26-90,-34 1-2180,21-42 2180,-33 19 820,-8-9 0,-4-3-820,-2-4-40,-6 3 0,-2 1 40,-3 5 0,-17-35 0,10 47-172,-14-20 172,14 40 2823,-10-2-2823,0 23 841,12 12-841,10 13 286,19 0-286,9-3 50,2-6-50,3 2-90,21 11 90,-7-4-90,34 22 90,-30-17 0,-3 1 0,0 2 0,-2 3 45,-2 1 0,-4 0-45,-10-7 180,15 19-90,-27-31 180,1 2 89,-4-6-359,-9-37 0,3 11 0,-9-32 0,6 8 0,0 8-90,6-16 90,0 21 0,2-5 0,5 8-89,8 5 89,7 9-180,-3 5-90,3 16 0,-16-4-630,4 4-359,2 7-810,-6-9 2069,7 10 0,-15-17 0,0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0:53.44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6 195 11760,'-1'-27'1260,"1"2"-721,-3-4 1,2 3-270,1-2-990,2 1-1079,7 9-3058,8 3 4857,11 18 0,8 14 0,6 11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0:53.72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0 195 10321,'8'-18'990,"-3"-5"539,-1 4-450,-7-9 360,-1 8-1259,8-4-270,15 11-270,8 2-89,12 5-181,-6 1-359,7 1-361,-2-2 271,5 3-630,-2-3-180,-2 2 1889,-2 0 0,12 4 0,2 1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0:54.45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56 10 9691,'-28'-4'-900,"14"5"1,0-8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0:54.68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180 34 8522,'-33'-7'-90,"-1"1"-360,6 2-539,-4-1 989,9 0 0,6 2 0,5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0:55.52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214 339 9512,'8'-21'2968,"-6"13"-2788,33-22-90,-15 18 0,2-2 0,0 0 0,-2-2 89,0-1-89,-4-1 360,7-18-180,-13 13 0,-6-29 0,-21 26 89,-21-8-179,1 21 0,-10 9 0,12 8 0,-4 6 0,0 3 0,1 6 0,4 1 0,3 4-90,7-1 90,6 3-91,4-3 91,10 11-90,5-10 0,18 17-90,1-21-539,43 12 449,-13-22-90,17 2 90,-19-16-270,14-13 360,-26 6-90,28-12 90,-41 13 180,10 1-90,-11 14 90,-2 10-90,-4 9 0,-2 15 0,-4-11 90,18 31-91,-12-30-89,20 26 0,-17-38-89,18-9 89,-20-16 0,7-18 0,-14 1 0,3-3 0,-2-2 0,2 0-90,3-7 90,-5 10-90,4-4-180,-6 13-360,9 7 360,12 12-90,-3 3 91,7 11-451,0-4 450,-7-2-359,21 7 449,-20-10-90,22 3 360,-21-15 0,4-1 0,-16-9 629,-8-21-449,-6 11 270,-3-16-270,-7 12 899,-13 5-809,-5 8 269,-9 19-359,9 13 360,7 18-450,19 3-90,5 0-90,17 2-1080,54 9 451,-18-19-1035,24 0 0,2-4 404,-4-10-1407,-6-3 1,-3-4 2666,-14-6 0,31-3 0,-22-2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0:56.02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113 326 11490,'-18'4'-90,"-4"2"450,0-3 630,-4 3 1258,2-3-1888,65-11 0,-13 2-90,67-11-773,-15 3 772,13-1-134,-43 6 0,5-1-135,8-1 0,7 0 0,-4 0-180,-2 0 0,2 1-824,13-3 0,9-1 0,-10 2 329,-18 2 0,0 0-794,21-4 0,9-1 0,-8 0 344,-14 3 1,-1-1 1124,1 1 0,5-2 0,-6 2 0,0 0 0,-3 0 0,4 0 0,0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0:56.71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1831 29 10771,'-22'-17'90,"2"10"-90,-32 3 0,0 10-1988,-14 4 2078,-20 5 0,-10 2-45,42-6 0,-3 1 89,-23 6 1,0 0-45,19-3 0,-2 2 60,-13 4 0,-8 3 0,4 2 120,-9 6 0,3 1-180,-3-2 0,3 4 224,0 11 1,14 0-135,19-1 0,14-9 0,4 1-2924,3 13 3104,5 4 0,2 21-10,11-12 1,1 5-171,2-12 0,2 5-477,0 7 1,2 7-1,0-5 522,2-4 0,1 2 164,2 22 1,0 13 0,2-11-291,0-18 0,2-1 21,0 0 0,1 6 0,0-9 60,1-13 0,2-6 90,8 44 1635,3-11-1635,2-28 0,5-2-91,15 14-443,14-13 1,8-7 308,-18-25 0,7-8-165,38-2 0,19-4 0,-8-5 383,-8-2 0,7-5-758,-24-1 0,14-2 1,8-1-1,0-1 0,-4 0 1,-13 1-259,9-1 0,-10 0 0,10-1 258,-6 0 0,11-1 1,6-1-1,1 0 0,-7 0 1,-11 1-316,9-1 0,-11 1 1,7-2 809,-3 1 0,7-1 0,4-2 0,-1 1 0,-5 0 0,5-2 0,-5 1 0,0 0 0,5-1 0,-2 0 0,0 0 0,0 1 0,0-1 0,0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0:57.27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3264 215 12840,'39'-16'-90,"1"3"0,8 3 90,11 3-908,23-3 908,-33 5 0,2 0-770,9-2 0,1 1 815,3-1 0,0 1-45,1-1 0,2 0-167,26-2 1,8 0 256,-18 1 0,3-1 0,-3 1-60,-12 2 0,-3-1 0,2 1-286,15-1 0,2 0 0,-12 0 346,19 0 26,-21 2 1,-4 1-27,-10 0 715,-5 1 0,-3 1-625,-15 2 712,18 8-622,-33 6 0,4 14 0,-10 5 0,3 13 0,-2 6-1,2 11 1,-3-4 0,0 4 1018,8 34-1018,-6-26 0,4 12 0,-3-9 7,-4-12 0,0-1-127,3 13 0,3 8 0,-3-10-60,-4-16 0,-2-3 89,8 34 1,-2-1 0,-3 3 0,-9-6 0,-5-3-90,-11-7-90,-17 1 0,-11-4-90,-27-5-203,11-33 1,-16 4 0,-5-3 0,6-4-448,4-5 1,3-5-1,-13 1 251,3-2 1,-14 1 0,-8 2 0,-5-1 0,1 0-1,6-2 1,9-2-505,-10 0 1,10-3-1,-1 0 1,-11 1 564,14-2 1,-8 1 0,-7 1 0,-3 1-1,0-1 1,3 0 0,5-1 0,9-2-672,-21 4 1,10-3-1,3 0 1,-6 1 1098,18-2 0,1 0 0,-2 0 0,-4 0 0,-6 1 0,-8 1 0,18-3 0,-6 1 0,-4 0 0,-5 1 0,-2 0 0,-4 0 0,-1 1 0,-2-1 0,0 1 0,0 0 0,0-1 0,2 1 0,4-1 0,0-1 0,0 1 0,0 0 0,0 0 0,0 0 0,0 0 0,0 0 0,0 0 0,0 0 0,0 0 0,0 0 0,0-1 0,0 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26.17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26 107 9062,'-7'19'8005,"0"0"1,-1-1-7647,4-38-89,6 10 0,5-32-90,5 22 0,-2 0-90,2 1-180,-2 2 0,5 3 90,2 21 0,-2 3 0,-3 14 0,-4 3 0,-5-8 0,0 8 0,-2-3 0,-4 12 0,-3 19 0,-1-13 0,-6 30 0,6-42 0,-4 22 0,3-23 0,0 4 360,2-6 269,2-1-449,16-6 0,3-7-90,20-5 90,6-9-90,11 0 0,7-2 0,8-2 45,0-1 0,3 0-135,21-3 45,-4 0 0,-1 0 45,-6 0-45,-9 2 0,-1 0-45,-3 0 0,-13 2 0,-4 0 0,-11 1-180,26-2-90,-30 3 0,15-3-360,-22 3-269,2 1-900,-4 1-1889,3 1-809,-8 5 3597,-30 13-89,1-4-1710,-24 5 630,7-7-719,3-5 2788,-6 3 0,-8 2 0,-4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7:04.49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97 9152,'3'25'90,"3"-1"-90,10-6 0,-1 3 90,0 1-90,1 2 90,-3-1 0,-1-1 89,-2-2 901,1 6 179,-2-2 450,-5 7-450,-12-12-989,-14-20 0,2-5 90,-2-18-180,15-2 0,3 2-90,3-8 0,3 4 90,11-13-180,-1 9-90,16-19 0,-9 23-720,31-21 270,-22 28-1349,28-9 990,-21 28-360,0 1-540,-6 10-450,-13 2 2249,-2 4 0,3 16 0,2 5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27.88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159 254 11580,'-6'-31'270,"-1"7"0,-1-6 0,-1 13 450,-2-5 89,0 3-179,-2 0 89,1-4-179,-1 4 180,2 1-91,0 2 1,0 0-630,-5 24 90,8-1 0,-2 25 0,9-6 90,2 4 359,8 54-449,1-33 45,2 3 0,3 0 45,7-9 90,21 27-180,-11-34 135,3-1 0,3-1-46,3-4 46,5 0 0,-1-3-45,-8-9 270,29 7 89,-37-21-359,11-3 90,-16-6 270,11-16-360,-19 4 90,4-12-180,-15-2 269,-6-14-269,-1 7 90,-5-4-90,-1 16 0,0 1 0,0-2-90,1 1 0,20 39 0,-6-10 0,15 32 0,-11-15 90,3 1-90,-2 1 0,1 2 90,5 26-90,-9-18 180,2 43-180,-12-44 90,-6 30 0,-2-34-270,-17 33 0,9-32-899,-20 24 269,18-32-4137,-28 14-270,22-21 5217,-23 2 0,34-29 0,-3-8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21.67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476 1065 11041,'-24'-14'-270,"1"1"180,3 2 270,1 0 0,-5-3 179,7 4-89,-11-9 180,13 10 0,-9-8 0,8 6 89,-4-2 1,4 2 449,-2 1-719,35-4-90,12 3 90,65-7-1503,-38 9 0,3 0 1323,15-2 0,9-2 22,-15 2 1,8 0-1,2-1 1,-3 0-53,11-1 0,-2 0 0,11-2 0,-16 3 0,11-2 0,4 0 0,1-1 0,-2 1 0,-8 1-15,6-1 0,-8 2 0,2-1 0,13-2-6,-19 4 1,10-2 0,7-1 0,3 0 0,3 0 0,-1 0 0,-3 0 0,-6 1 0,-8 1-489,12-1 1,-10 1 0,-3 0 0,4 0 0,10-1 466,-18 3 0,7-1-1,6-1 1,3 0 0,2 0 0,0 0 0,-2 0 0,-4 1 0,-5 1 0,-8 0 0,16-1 0,-10 2 0,-5-1 0,4 1 0,12-1 2,-9 1 0,9 0 0,6-1 0,4-1 0,2 1 0,-2 0 0,-3 1 0,-6 0 0,-9 1-363,12-1 0,-11 1 1,-4 1-1,4 0 1,9 0 352,-13 0 0,8 1 0,5-2 0,3 1 0,0 0 0,-1 0 0,-4 0 0,-6 1 0,-10 1-154,22-2 1,-14 2 0,-1 1 0,10-1 155,-10 1 1,8 1 0,6-1 0,1 0 0,-3 1 0,-6 0 0,-11 0-13,1 0 0,-11 0 0,-1 1 0,7 0 18,15 0 0,10-1 0,1 1 0,-7 1 0,-14 0-18,9 0 0,-7 0 0,2 1 0,5-1 0,-13 1 0,-23-1 0,-4 1 0,25 0 0,-6 1 929,-25-1-1019,33 4 90,-46 1 1720,23 6-1720,-34-1-90,14 21 90,-19-11 0,9 27 0,-15-18 0,5 46 0,-8-26 45,-1 1 0,-1 2-45,-5 13 90,-2 29 0,-1 7 1005,-1-43 0,0 3-1035,-1 19 0,1 10 0,-1-11 890,1-19 0,1-2-860,0 9 0,0 7 0,1-9 0,0 25-46,0-12 1,2-4 45,1-18 90,-1 42-90,1-57 270,-2 28-270,-3-36 90,-11 3-90,-3-13 90,-55-1-90,12-15-90,-17 0 0,-7-1-248,26-4 1,-4-1 247,-13 1 0,-10 0 0,6-1 0,1 0 0,-4 1 22,-1 0 1,-13 1 0,-2 0-1,11 0-22,18 0 0,7 0 0,-11 1 15,-1 0 0,-12 1 0,-7 1 0,0 1 0,5-1 0,11 0-845,-8 1 0,10 0 0,-10 1 845,9 0 0,-11 1 0,-4 1 0,-1 0 0,5 0 0,9-1-15,-10 3 0,10-1 0,-12 2 0,4 0 0,-11 1 0,-8 2 0,1-1 0,4 0 0,12-1 0,8-2 0,9-1 0,1 0 0,-9 2 15,-3 0 0,-11 1 0,-3 2 0,1-1 0,5-1 0,12-2-15,-5 1 0,10-1 0,-5 0 0,-10 1 0,-7 2 0,-1-1 0,10-1 0,13-3 0,6-1 0,-8 0 18,-8 1 0,-11 1 0,-4 0 0,2-1 0,12-1-18,3-1 0,7-1 0,-9 0 0,4 0 0,-12 1 0,-6 0 0,1 0 0,5 0 0,13-2 0,-2 0 0,10-2 0,-7 2 0,-3-1 0,-10 1 0,-3 0 0,4 0 0,12-1 0,7 0 0,10-2 0,-8 2 0,-6-1 0,-9 1 0,-3 0 0,3-1 0,10 0 0,-27 1 0,2 0 0,14-1 0,-10 1 0,1 0 0,15-1-45,9-2 0,3 1 45,-7 1 0,-5-1 0,10 1 0,-25 1 0,20-2 0,5 1 0,15-2 0,-34 2 0,48-2 90,-24 0-90,40-1 991,-10-1-991,10 3 2878,-9-3-2878,7 1 0,-6 0 0,6-1 180,-5 2-180,10-11 0,1-10 0,9-5 0,-1-9 0,2-2-180,-15-53 0,3 5-1415,2-5 0,-1-7 1460,7 31 0,2-4-45,-3-25 0,-1-14 0,3 11 90,2 17 0,2 1 0,0-12 0,0-8 0,2 14-90,0-16-315,3 24 1,2 5-46,1 15-1619,-2-27 2159,3 53 0,5 38 0,3 22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29.27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1027 69 9871,'-19'-8'-269,"-1"0"358,-7-4 271,7 4 180,-4 0 269,1 1 2520,0 1-2970,49-3 1,8 8 0,53 0-486,5 9 306,3 3-830,-42-4 0,0 1 920,40 11-90,-38-5 0,1 5-209,1 11 0,-3 3 164,-10-7 0,-4 4-8,0 15 1,-10 1 52,-23 8-863,-29 10 0,-12 2 952,-17 3-59,-2-19 0,-13 4 0,5-8 218,11-17 0,-2-6-578,-18 5 0,-10 0 1,7-6-166,14-8 0,-1-5-1125,-25-1 1,-12-1 0,10-2 674,14-3 1,1-2-1663,-14-1 0,-9 0 1,13-2 2426,24 0 0,4-2 0,-26 0 0,0-1 0,27 2 0,-1-1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37.85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83 87 10771,'1'-32'540,"-3"-1"629,-5 12-809,-5 33-1,2 4 91,-3 31 0,8-6 0,-2 4-1,2 7-89,-2 1 90,2 3 44,1-5 1,1 3 315,1 46-720,0-48 0,3 0 539,12 46-449,-1-65 270,30 12-360,-14-43 180,38-17-90,-27-8 180,34-26-180,-32 20 269,29-24 181,-41 33-450,17 12-90,-38 19 90,6 21-90,-18-1 179,1 19-179,0-9 90,9 43-90,1-40-450,32 39 1,-14-54-901,40 16 361,-26-32-3149,57 4 2519,-44-11-1934,0-1 0,-1-2 3463,-1 0 0,39 3 0,-11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38.19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1 267 14639,'0'-31'989,"4"3"-719,-3 4 0,6 2-90,4 1 0,2-2-1,5 2-89,3-1 0,3 0-90,4 4-359,18-3-1261,24 12 1171,-19 5-451,10 21 540,-49 4-359,-13 37 539,-9-20 180,-12 22 0,1-23 90,-1-3 0,1-1 270,-6 5-90,8-12 539,-8 11-89,15-17-990,32-11-90,-2-9-90,35-18-359,-10-4-700,6-4 340,16-8-450,4-6-180,9-5 1517,3-2 1,-36 21 0,1-1 0,2 0 0,-1-1-1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13.64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361 249 12750,'19'-4'4767,"-33"-6"-4407,1 4 0,-27-7-91,19 7 1,1-4 90,0 1 90,2-2 90,-4-12-181,28-18-269,-2 6 90,41-11-180,-13 29 90,41 1 0,-36 15 0,45 18-90,-52 2 0,19 27 90,-36-14 0,-8 37-90,-14-17 45,-19 20 0,-8 4-45,-10 9-733,11-31 0,-6 7 0,3-10 823,-21 15-481,5-15 0,0-6 481,6-11 180,-27 7-180,43-42 0,5-6 0,21-24-90,30-9 0,8 0 45,9 10 0,4 4-45,8 3 0,-1 5 0,1 4 0,-3 7-90,3 9 0,2 3-180,0 2-270,-1 4 1,0 2-181,-1 0-1124,-3-3 0,1-2 225,1-2-2518,37-7 449,-52-9 4190,9-7 1,-7-16 0,3-6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13.90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30 13649,'7'-13'3958,"3"-3"-3688,5 39 90,-5-8-1,6 40-89,-9-11 0,1 7 0,0 1 180,6 34-271,-3-11 1,1 3-270,-4-23 1,1 0-1267,4 32 0,0-7 456,-5-24-1637,6 27 1008,-7-39-5577,1 10 7106,-4-26 0,-3-7 0,0-12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17.56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156 215 11670,'2'-26'-180,"0"6"450,-1-14 360,-2 7 0,-3-6-91,-2 4-89,-4 6 180,-3 4-361,-14 15-89,4 5 90,-8 13-90,13 3 0,3 6 270,3 22-270,12-6 179,15 41-179,5-27 45,11 5 0,5 1-135,11 9 45,-2-9 0,-1-1-252,4 1 252,-16-16 0,-2-1-45,1 6 270,8 41-270,-24-46-90,-6 44-180,-14-55-540,-11 23 181,1-36-991,-17 7 541,9-18-2969,-47-16 2249,29-4 1709,-43-37 0,38-9 0,16 18 0,1-1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17.66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0 143 10771,'38'-26'0,"0"4"0,1 3 0,1 3-180,5 3-90,3 2-270,2 2 540,37-1 0,-8 3 0,-24 3 0,0-1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18.34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237 123 9691,'14'-21'450,"-2"6"-270,3-3 270,-3 7-90,5-6-91,-1 3-89,4 0 990,-3 2-900,-7 26-91,-14-1 1,-10 27 0,-17-4 0,-12 14-491,-7 4 491,-4 4-91,7-7 1,8-10 90,8-5-90,6-8 90,-1 6 270,21-1-360,5-7 180,40 1-180,-2-20-2631,57 9 2721,-44-11 76,4 0 0,-1 0 464,-14-3-450,26-1-1,-43-5 631,9-21-720,-22-7 0,-1-11 0,-15 1 179,-10-12-89,0 13 360,-15-38-450,14 42 3469,-10-22-3469,13 32 400,-1 2-491,-1 33 1,7 8 0,-2 27 180,7 45-180,2-28-369,3 7 0,2-1 369,3-1-45,1-8 0,0-1-135,3 6-540,-1-3 1,1 0-271,2 0-179,-2-9 0,0-2-450,2-7-8276,9 18 9805,-4-32 0,5 2 0,-4-21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6:25.94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595 158 11131,'3'-24'-540,"-1"4"1260,2-5-271,-6 0-179,-8 6 90,-7 0 90,-10 12-270,-6 7 89,5 1-89,-3 4 90,7 1-90,-2 1 90,-1 2 0,-4 3 539,-38 25-629,28-11 0,-1 3 0,1 1 0,9 3 539,-24 46-539,31-35 0,6 4 0,4 0 0,7 0 0,10 9 0,4 3-90,7 0 90,14 12 0,5-1-90,6-13-1,2-5 1,3-4 0,3-13 90,31 9 0,-30-30 0,4-12 0,1-5 0,9-10 0,14-21 0,0-9 0,-6-10-1056,-6-4 0,-5-4 966,-14-3-1,-17 12 1,-3 0 0,-7-8 0,-17-4 0,-8 0 0,-10-1-180,-28-14 0,-8 3-179,-1 19-271,-7 3 0,-1 6-359,7 17-1260,0 12 0,0 3 720,-1 5-4228,-40 4 5667,57 9 0,-15 11 0,17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7:04.82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0 252 9512,'15'-43'-360,"8"14"360,2 30 90,-1 7 0,-2 9 180,-10-2 89,0 4 1350,-3 2 630,-16 0-1799,-13-24-360,0-5 179,-1-21-269,21-10 90,5 13-180,5-11-90,2 14 0,4-2-1079,21-10 449,-8 14-1528,25-8-1800,-26 23 4048,15 6 0,-5 11 0,11 8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18.82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882 163 12930,'-11'-21'269,"2"1"-89,-7-3 450,8 6 629,-8-3 91,10 2-991,10-3-179,15 7 0,7 5 0,16 10-90,-18 3 0,7 3-90,-16 1 270,-2 5-180,-14 16 90,-5 0-1,-19 12 1,-6 2-90,-4 6 90,-7 6 0,0-1 0,13-12-90,-8 20 90,28-33 0,9 0 0,10 1 90,28 17-181,1-9 1,1-7 0,1-1 0,13 7 45,-5-4 0,-1 0-135,-4-1 90,27 25 0,-48-33 0,3 17 0,-25-7 0,-17 15 0,-10-12-495,-16-5 0,-4-3-404,-13 2-810,0-7 0,-14 4 0,7-4 558,12-7 0,-2-2-1068,-23 7 0,-12 3 0,10-3 1811,14-5 0,2-1 1,2 1-1,-5 2 0,4-1 1,-7 5-1,1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20.59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114 130 11580,'-21'8'180,"-1"-1"1889,-2-3-270,-3-1-899,9-16-721,16-10-89,11-3 90,16-3-90,-1 13 0,4 2 0,4 0-90,20 1 180,29 11-180,-16 0 45,-9 13 0,-3 4-45,-13 3 180,26 28-90,-48-18 90,-14 49-90,-15-29-1741,-7 1 0,-3 0 1741,-6 0-630,-26 35 630,33-48 270,-9 14-270,32-28 449,32 0-449,1-4 90,20-7 0,4-2-90,2 1 0,3-1 0,0 2-90,-6 4 180,30 15-90,-46-6 90,5 34-90,-37-21 89,-37 57-89,-3-47-45,-9-1 0,-3-3 45,-8-3-135,-3-7 0,-2-2-225,-1-3-405,5-8 1,1-3-405,5-9-3688,-36-15 1978,40-3 2789,-18-21 0,36-1 0,-1-12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21.19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539 49 13919,'11'-19'180,"1"1"629,-3 7-629,-30 28-90,-1 0 90,-32 26-90,-2-1-1528,-6 1 1528,-7 8 0,4-4 0,8-2 449,-17 17-359,31-17-90,-4 3 0,64-14-90,6-21 135,24 1 0,6-3-45,5-2 224,8 1 1,-1-1-135,-10-3 1169,42 6-809,-56-10 809,10-4-989,-26-6-180,-6-13-1,-10 3 91,2-19-180,-6 11 450,4-29-360,-4 20 180,3-9-360,1 64 90,-4-5-90,6 44 89,-6-18-178,6 2-541,13 26 90,1-16-1034,12-1 0,6-2-225,10-3 735,-8-11 0,1-4-1815,13-9-1438,1-3 4317,-1-8 0,24-4 0,4-4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21.57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86 232 14459,'-3'-26'1979,"-6"49"-1710,7-16 1,2 45-90,14-18 0,4 1 0,5 2 0,1 1 0,2-2-90,1 1 270,21 31-1,-9 21-359,-5-13 0,-27 13-180,-20-57-359,-21 20 89,9-26-1079,-40 10 989,30-28-1259,-45-16 1170,51-12-541,-15-37 720,37 13 180,13-6 1,6-2-1922,16-21 2146,-3 21 0,3 0 45,27-22-90,7 4 90,11 5 0,1 6-1265,5 5 1265,-2 6-2233,-14 17 0,1 2 884,16-9 1349,-22 14 0,1 2 0,22-7 0,7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21.86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56 0 11580,'-6'16'1799,"-2"9"-1349,4 0 0,-3 11-90,0-2 89,1 8-89,-1 2 0,2 6 270,-1 24-2396,6-23 0,2 0 1856,2 33-81,8-18 1,3-5-369,2-13-918,21 34 468,-19-54-4768,22 13 5577,-13-30 0,23-19 0,-7-21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22.14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82 11221,'34'-24'719,"-1"4"-359,0 5-90,-2 5 90,-3 2-1,-2 3 1,-1 6 0,-1 2 90,0 8 89,-3 6-89,0 6 90,-4 9 0,-3 6-1,-7 10 1,-6 8 0,-12 18-581,-6 7 535,-1-17 1,-3 5 314,-1 15 1,1 0-630,5-20 0,4 0 135,6 20 0,11-10-45,23-23-1,38 2 1,11-4-225,-30-27 0,4-4-728,22 4 1,11 0-1,-6-5 413,-15-10 0,3-4-720,23-3 1,11-3 0,-10 0 179,-19-2 1,0-3-1260,14-3 0,8-2 1,-15 0-3204,8-5 5272,-32 5 0,-6-2 0,-11-1 0,-1-2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22.66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605 1491 12930,'-78'-2'-360,"5"1"270,6 1-1234,7 1 1324,6-1 0,3 3 483,6-1-303,2 1 0,4 0 0,4-1 90,3-2 1709,5 4-990,104-11-449,8-1-812,-16 0 0,22-3 1,10-1-1,1 0 0,-11 1 429,-11 0 1,-8 2-1,3-1 1,12-2-278,-6 1 0,11-2 1,7 0-1,5-2 0,1 1 1,-2 0-1,-5 0 0,-8 2 228,10-2 0,-10 2 0,-2 0 0,6-1 0,14-2 11,-27 4 1,7-1 0,7 0 0,5-1 0,4-1 0,1 0 0,2 0 0,-2 0 0,-2 0 0,-4 1 0,-5 1 0,-7 1-232,14-3 0,-8 2 0,-5 1 1,-2 0-1,2 0 0,5-1 1,10-1 159,-20 2 0,8-1 1,4 0-1,5 0 1,2-1-1,2-1 1,0 1-1,-1 0 1,-2 0-1,-4 1 0,-4 0 1,-7 1-1,-6 1-146,20-3 0,-12 2 1,-6 0-1,-1 1 1,5-1-1,10-2 171,-15 2 1,7-1-1,5-1 1,5 0 0,1-1-1,0 0 1,0 0 0,-3 0-1,-5 2 1,-6 0 0,-7 0-38,21-2 0,-12 2 0,-5 0 0,3-1 0,9-1-16,-14 2 0,8-2 0,5 0 0,3-1 0,1 0 0,-4 0 0,-3 1 0,-8 1 0,-10 1 192,35-6 1,-17 3 0,9-2-429,-9 0 0,10-2 0,1-1 0,-6 0 0,-13 3-99,12-4 0,-6-1-225,3-1 1,4-2-1,-18 2-269,-6-7-1650,-6-9 1380,-76 13 1451,-10 3-1722,-42 4 1350,-19 10 0,-8 4 0,20 1 0,-3 0 0,-6 0 0,0 0 0,0 1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23.22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89 1010 11823,'-47'-25'0,"13"-1"-4946,26 2 4946,30-4 0,40-9-49,-3 13 0,15-2 0,0 1 109,-5 2 0,0 1 0,11 0-80,-7 2 1,9 0 0,6-1 0,3 0-1,-2 1 1,-4 2 55,-2 1 0,-5 2 0,0 0 0,7 1 0,10-1-74,-17 3 1,7 0 0,8-1 0,4 0 0,4-1 0,1 1 0,0 0 0,-1 1-1,-4 0 1,-4 1 0,-7 0 62,8 0 1,-6 1 0,-5 1 0,-1 0-1,1 0 1,6 0 0,7 0 4,-13 1 0,6-1 0,5 1 0,3-1 0,3 0 0,1 0 0,0 0 0,-3 1 0,-2 0 0,-4 1 0,-6 0 0,-7 1 0,17-1 0,-10 1 0,-6 1 0,-1 1 0,4-1 0,7 1-34,2-1 0,7 0 1,5 0-1,1 0 1,0 0-1,-3 0 1,-5 1-1,-8 0 22,6 0 0,-9 0 0,-4 1 0,4 0 0,9-1 22,-13 1 0,8 0 0,5 0 0,3 0 0,1 0 0,-2 0 0,-4 0 0,-6 0 0,-9 1-18,21-1 1,-13 0-1,-1 0 1,6 0 4,-6 1 0,6-1 0,4 1 0,-3-1 0,-7 1 0,-12 0 63,27-2 0,-13 0 295,-1 2 0,-3-1-250,-8-1 0,-2 1 0,-6-1 0,-3 1 0,-9-1 0,-1 0 224,36-3 46,-31 0 0,-2-1-135,10 0-45,-12 0 0,-3 0-46,-10 2 1565,33 0-1654,-35 9 90,43 22-90,-30 13 45,1 32 0,-2 12-90,-23-30 0,-3 6 19,1 22 0,-1 12 0,-7-7-19,-8-12 0,-7 2 22,-2 2 1,-2 13-1,-2 1 1,1-11-23,-1 12 0,-1 0-23,-1-10 1,-2 11-1,1 0 1,0-12 757,1 3 1,0-2-804,0-7 1,0 10-1,-1 0 1,0-11-68,0 5 0,-1-2-390,-3 15 0,-1 9 1,-1-16-421,-10 12-359,-4-24 0,-7-7-361,-23-13-359,-9-18 1,-7-6 224,16-13 0,-3-5 1695,-22 3 0,-8-6 0,12-7 1,-5-4-1,-2 0 0,-8-1 0,-1 0 1,1 0-1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23.74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187 267 12930,'26'-52'0,"-2"5"0,-2 11 0,-4 6 90,-3 6 0,-2 3 179,-2 4-89,2-5 720,-3 5-630,-29 56 179,0 10-788,-4 4 1,-2 6 563,6-4 0,0 1 0,-1 5 0,0 2 44,0 5 1,1 5 60,1-2 0,1 7 0,1 4 7,3-1 0,1 6 1,1 1-1,1-3-187,-4 8 0,2-2 0,3 7 101,7-14 1,1 9 0,3 2 0,1-6 0,3-13-27,5 13 0,7-6-23,3-11 0,4 7 1,4-1-1,2-15-22,7-3 0,13-9 22,16-6 1,18 0-1,5-3 1,-6-8-1077,-9-8 1,-2-8 0,11-1 933,-4-3 0,12 0 0,6-1 0,2-2 0,-3-1 0,-9-3-60,3-2 0,-8-3 0,2-3 0,14 0-170,-20-1 0,9-2 0,7 0 0,5-1 0,1-1 0,0 1 0,-3-1 1,-6 0-1,-7 1-64,14-2 0,-10 1 0,-3 0 0,5-2 0,12-1-265,-22 1 0,8-1 0,7-1 1,4-1-1,3 0 0,1-1 0,-2 1 1,-2-1-1,-6 1 0,-6 0 1,-9 1-204,17-2 0,-13 1 1,-4-1-1,1 0 1,10-2 701,-6 1 0,7-1 0,4-2 0,3 0 0,0 0 0,-3-1 0,-6 1 0,-8 1 0,21-6 0,-10 0 0,-4 0 0,6-1 0,-3 0 0,0 0 0,0 1 0,0-1 0,1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39.37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113 424 9242,'-5'-23'1799,"0"-1"-1080,1-1 451,-6-28-181,4 24-539,-7-27 89,7 33 541,-1-4-91,1 4 1,-1 0-1,-2-4-89,1 2 269,-1 2 0,1 1 360,0 1-1349,7 52 90,0-9-90,11 48 0,-2-15 90,4 4 44,-1 3 1,0 3-135,3 19-566,3 4 0,1-1 566,-3-7 45,4 0 0,0 0-135,-2-10-1494,-2-9 0,0-3 1494,-3-11-34,9 30 214,-12-43 539,7 25-809,-18-83 0,4 13 0,-12-55 0,3 9 0,-1-3-667,-2-17 0,0-3 667,-2-17 0,3 30 0,-2-8 0,2 9 2086,-4-19-2086,0 4 0,0 3 0,1 14 0,3 9 0,0 5 0,1 15 550,-2-14-550,7 75 0,0-15 0,6 58 0,-1-19 0,0 5 0,3 37 0,-2-19 0,2-6 0,0 1 0,2 12-885,1 6 0,0 1 885,3 3-298,0 7 0,1-1 298,-2-20-194,-2-9 0,1-3 194,-3-17 1936,1 11-1936,-3-28 2100,-2-3-2100,1-3 1083,0 0-1083,-10-48 0,1 4 0,-8-49 0,-4-22 100,4 3-100,-1 8 0,-1-3 0,7 28 0,1-2 0,-4-13 0,-1-7 0,2 8 0,4 17 0,0 1 0,-6-38 0,2 5 0,4 20 0,0 12 0,1 3 0,4 6 143,-6-13-683,9 29-449,18 33-181,-7-4-359,16 32-90,-15-6-629,-2 3-1530,-3 4-6027,-5 33 9805,-4-23 0,-14 41 0,-4-28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7:05.99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239 419 10321,'22'-16'270,"-3"2"-5840,-2 0 5749,-3 1 1410,0-1-1139,6-8 589,-6 4-499,3-6-360,-5 0 360,-2-4 3121,0-4-3481,-7-1-180,-7 4 180,-4 7-180,-8-2 90,4 11-90,-13-5 0,8 8 0,-13-1 0,3 7 0,-9 5 0,7 4 0,-2 6 0,10 0 0,-2 6 0,-8 10 90,9-2-90,-12 17 0,18-14 90,-5 24 0,17-17 180,1 4-90,15-12 270,-3-14-271,16-1 361,14-16-360,-4-3 90,21-16-180,-25 7 180,17-16-90,-19 12 179,19-20-269,-24 20 90,9-10-180,-16 12 0,-1 3 0,2-1 0,3 7 90,-6 15-90,3 4 0,-7 8 0,1 0 0,-1-1 90,3 4-90,-1-4 90,1-1 0,7-10-90,2-7 0,1-6 0,-4-5 0,-1-7 0,-5 4 0,5-6 0,-2-1 0,-3 6-90,5-9 0,-5 10-180,-2-2 270,2 26 0,-7 4 0,2 16 0,-6-4 0,2-6 0,2 8 0,-1-6 0,4 5 0,-3-10 90,2 1-90,5 0 90,-2-5 0,9 1 0,1-13-90,9-5 0,-6-4 180,20-26-180,-23 13 90,23-27 0,-27 24 180,18-29-270,-20 29 90,13-20-90,-16 24 0,4-5-90,-5 8 180,-1 36-90,-5-2 0,-1 35 0,-1-6 90,2 9-621,8 22 531,3 7-1698,8 9 0,3 5 1653,-9-38 0,2 2-75,8 24 0,6 12 0,-4-13 39,-11-31 1,0-2-100,16 42 0,-3-6 90,-12-21-45,-9-9 1,-3-1 44,-6-4-90,-20 40 90,-3-51 0,-37 22 441,12-30-351,-27-8 0,-6-5 0,-2-7 1228,-7-8 1,2-7-1229,17-14-1361,14-13 0,4-7 1361,2-20 30,30-1 0,5-16 0,5 6-331,6 7 1,8-2 150,7-22 0,8-12 0,2 11-30,4 16 1,5 4-599,8-6 0,5-5 1,0 9 282,-2 10 0,6 3-1192,2 5 1,11-4 0,1 1-1,-9 9 1687,-3 6 0,1 4 0,11-5 0,7-2 0,-8 9 0,15 8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21.81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107 331 10051,'-8'-23'900,"-1"1"-6291,1 1 6291,-3-7 868,0-4-418,-8-21-631,7 20 770,-2-12-949,8 23 180,2-2 809,0-3 2223,10 51-3483,-4-13 1,8 46 270,-7 0-270,1-8 180,-1 39-271,-2-35 46,1 0 0,-1-1-45,0-3 180,3 49-270,0-59 449,0 21 1,-2-31 0,2 3 269,2-9-719,21-29 0,-9-3 90,19-26-180,-14 6 90,2-3 0,2-2 90,17-24-90,-17 21-90,17-25 90,-27 39-90,7-13 0,-9 17 0,2-7 0,-4 8-90,0-2 0,-3 5 0,-26 23 90,10-2 0,-21 19 0,12-4 0,2-6 0,0 7 0,3-5 0,3 2 0,0 10 90,5 19-90,3-8 90,18 41-90,-5-41 0,24 39 90,-16-40 0,37 38-90,-26-40-180,36 32 0,-33-41-1259,29 20 629,-30-25-2428,22 13 3238,-35-23 0,0 1 0,-17-12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22.06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20 198 13379,'-7'-21'0,"-1"-5"270,3 6-180,7-11 180,4 15-180,15-8 0,-4 16 0,9-5 0,-4 8-90,2-3 90,2 3-180,2 0-1259,39-3 359,-28 5 540,34-2-719,-50 7 1169,3 5 0,-30 22 0,-6 9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22.26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130 1 9781,'-37'25'90,"6"-3"360,15-11 629,1 0 631,-2 2 358,3 0-1798,38-10 0,-8-1 0,32-12-180,-23 4 0,0-1-360,11-3-90,-8 5-2338,21-8 269,-21 5 2429,10 1 0,-14 2 0,0 4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12.61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230 234 12210,'-20'-11'0,"2"-1"180,0 2 180,-4-2 89,0 1 1,-4-1-90,1 3-90,-1 1 270,1 2 1708,-2 2-1888,70-1 90,19 1-954,7 1 0,15 0 661,-13 0 0,8 0 1,3 0-1,-3 0-719,8-1 1,-2 1 0,13-1 650,-14 2 1,12-2 0,9 1 0,2-1 0,0 1 0,-6 0 0,-10 0-628,9 0 1,-10 0-1,0 0 1,11 0 480,-19 0 1,8 1 0,6-1 0,2 1 0,0-1 0,-4 1 0,-7-1-1,-10 2-78,6-1 0,-11 0 0,-2 0 1,9 0-391,5 0 0,9 0 0,4 0 1,0 0-1,-7 0 0,-11 0-15,3 0 1,-11 0-1,7 1-405,15-2 1,10 0 0,-3 0 0,-18 1-631,-14 0 1,-9 0 1574,11-1 0,-5 1 0,3 0 0,-5 1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12.97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319 560 11940,'-61'1'-270,"6"1"270,8-1 90,8 1 0,5-1 360,6 0 180,-4-1 1079,9 0-1170,67-9 1,17-1-1597,6 0 0,9-1 1282,-1 2 0,3-1-45,11 0 0,4-1-908,-21 2 0,3 1 1,0 0 846,3 0 1,0 0 0,6 0 37,-2-1 1,5-1-1,4 0 1,3 0-373,-4 1 1,5 0 0,2 1 0,-2-1 0,-3 0 214,1 0 0,-4 0 0,1-1 0,6 1-415,-9 0 1,8-1 0,3 0-1,-2 1 1,-8 0 0,-12 0 9,24-2 0,-6-1-264,-14 2 0,8-2 0,-2-1 0,-15 2-96,-12 1 1,-6-3-1560,20-12 0,-9-2 2324,-24 1 0,-22-29 0,-41 18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13.39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110 18 10231,'-23'-18'-450,"-1"26"720,14 4 0,-1 25 0,11-3 90,-3 9 0,1 13 224,-2 23 1,-1 9-569,3-31 0,-1 4 276,-1 9 0,0 12 1,0 1-1,0-10-157,2-1 0,0 0 90,1 0 0,0 11 0,0-1 0,1-13-1084,2-9 1,1-3 993,2 33 0,1-5 45,4-12-801,3-2 801,1-4 90,7 19-360,-3-27-270,10 24-179,-12-45-3779,12 7 2429,-3-40-146,-4-9 2035,-3-25 0,-12-34 0,-1-9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13.91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55 545 11311,'-21'-31'269,"1"3"-5839,10 3 5660,6 3 1409,12 0-1229,55-23-91,15 8-312,-13 13 1,11-1 0,-2 2 222,8 1 0,9 2-15,-22 7 0,13 0 0,8-1 0,1 1 0,-4 1 0,-9 1-45,21-2 0,-8 3 0,11 0-1,-14 1 1,13-1 0,5 0 0,-1 1 0,-5 1 0,-12 1 0,9 0 0,-10 2 0,6 0 6,-12 1 0,9 0 0,1 0 0,-4 0 0,-8 1-6,-1 0 0,-8 1 0,8 0 6,3 0 0,9-1 0,4 1 0,-4 1 0,-11-1-36,-5 1 0,-9 1 0,6-1 22,14 0 1,10 0-1,-2 1 1,-15-1-23,-12 1 0,-5 0 45,36 0 0,-6 0-45,-17 0 0,-16 0 0,-3 1 0,-15-1 0,29 4 0,-37 0 2636,23 13-2546,-32 2-1138,4 27 0,-2 9 1407,1 25-224,-5-9 0,-1 4 122,-9-17 1,-3-2-78,0 5 0,1 0-45,-2 1 0,1 0 0,-1 1 0,1 0 0,0-2 0,0 0 0,-1-4 0,2 3 224,8 37 1,1-2-225,-9-39 0,1-1 45,9 40 0,0-6-90,-5-26 180,6 26-90,-11-45 179,4 26-269,-8-40 90,-12 26-90,-8-36 0,-24 7 2516,-12-17-2606,-28 3 1367,-19-6-1367,11-2 0,-5 0-343,20-2 1,-4-1 342,-14 1 0,-9 1 0,5-2-513,3-1 1,-5 0 332,18 1 0,-12 1 0,-5-1 0,3 1 1,10-1-255,2-1 1,8 0 0,-9 1 127,-1 0 0,-11 0 0,-3 1 0,5 0 1,13 0-280,-20 1 0,6 0-202,18-1 0,-6-1 0,1 1 0,8 0 112,-9 2 1,2-1 674,-10 0 0,-8-1 0,11 1 0,16 1 0,4 1 0,-26 0 0,0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43.7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152 198 10591,'8'-20'2698,"-3"0"-1258,-3-7-1,-3-2 180,-2 1-360,-1-1 360,-2 8 0,-1 0-1619,11 41 0,-3-12 90,11 30-90,-6-17 0,0-2 90,0 2 0,1-3 270,1 12 90,-2-7 539,1 8-539,-11-8-90,-9-12-1,-14-4-269,-8-14 90,5-2-90,2-2 180,4-6-180,7 3 90,-2-7-180,8-4 90,15-13 0,-1 8-90,32-18 0,-15 30 0,29-9 0,-23 20 0,31 7 0,-27 4 0,30 25 0,-37-12 0,11 28 0,-25-20 0,-4 26 90,-5-20-90,-10 40 0,5-37 0,-6 30 0,7-30 0,5 7 0,3-11 0,14 6 0,-1-16 0,32 26 0,-21-23-90,25 21 90,-32-24 0,13 25 0,-22-21 90,-3 36-90,-14-31 0,-17 27 0,3-29 0,-32 24 0,23-28-360,-26 16 0,30-26-5486,-17 2 3867,15-21 180,2-2-1799,10-16 3598,15-15 0,5-12 0,6-18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44.0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47 15988,'27'-14'-360,"-2"2"360,-6 2 630,1 1-1,3 7-359,-5 10 90,0 7-90,-10 10 90,-4-2 269,-5 22-359,-1-7 180,-9 42-180,0-28 44,-2 9 1,1 2-135,-2 1-45,4-2 0,3-1 45,5-11 270,20 44-360,1-52-180,13-1 0,4-4-360,3-11-461,35 6-79,-34-24-3507,51-17 3058,-34 1 1439,11-11 0,2-6 0,12-12 0,-20 7 0,-1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44.29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1 228 12840,'18'-36'629,"-1"3"-269,-6 6 90,-3 4 629,-1 3 91,-1-3-181,-1 2 90,1-2 990,0 2-1529,3 34-90,-3 0 89,4 32-89,-2-5 0,-2 4 0,3 4-91,-1 3 91,-1-1 0,1 2-270,1 15-90,3 9 0,-1 0-360,0-10-2101,-2-5 1,0-2 1290,3-6-4317,0 35 3688,-6-48-7196,-3 12 8905,-12-26 0,-11-2 0,-7 6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6:57:06.39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124 26 13649,'-17'-8'-3958,"-1"-2"3958,-5 4 0,-4 4 0,-11 8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57.27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302 58 8792,'-9'-19'3778,"0"1"-2159,-5 4-1079,-5 7-271,-5 12-89,-3 6 0,-1 9 0,2 2 0,-2 1-90,-1 1 899,-11 26-719,27-12-90,-2 12 0,31-19 450,49 17-450,-16-17-1742,3 1 1,2-2 1651,4 1-485,-4-1 1,-2 0 484,-1 0-390,31 23 390,-51-31 89,16 16-89,-28-18 2584,6 12-2584,-28-9 1303,-18 6-1573,-5-6 59,-34 5-598,17-14-765,-7-6 0,-2-2 44,-9-4-314,3-8 0,1-6-1214,-1-9 2730,-14-18 0,14-11 0,1-8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57.37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1 158 11850,'5'-32'90,"2"2"0,0 8-90,3 3 0,1 5 90,3 1-90,4 4-90,3 1-90,5 2-270,6 3-269,6 1 719,44 3 0,-1 1 0,-22-1 0,-1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57.91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533 22 12030,'18'-21'1889,"-28"29"-1799,-6 4 0,-28 30 0,4-5-1436,-14 10 1436,0 3-1,-5 3-89,6-6 499,-9 7 131,-6 4-270,19-16 269,7 1-449,53-28 0,3-3 90,17-3 937,-3-4-937,3 0-90,0 0 0,0 1 180,10 0-90,-11-1 809,18 2 90,-20-2-629,10-7 0,-19-10-360,-6-16-1,-12 1 1,-8-10 0,1 7 90,-6-22-90,3 12 270,-7-37-270,8 41 0,-1-17 179,2 27-269,17 48-90,-5-11 90,16 46-90,-7-17 0,5 6-225,3 0 1,0 2-226,5 11-270,1-1 1,-1 0-91,-5-10-1169,12 36 900,-19-36-3239,3 44 1620,-15-46 2698,-7 30 0,-13-34 0,-6 7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59.66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427 1593 12390,'-25'-1'-1079,"-7"-1"899,0 0 270,-9 0 89,12 0 91,-8 0 180,9 2 0,-7-1 0,3 1-1,3 0 361,1 1-1,0 1 181,3 2 1528,0 0-2068,53-6 90,25-11-981,4 0 0,7-3 666,14-7 0,4-4-1059,-19 7 0,2-2 1,2 0 983,12-5 0,3 0 0,1-1-31,8-1 1,3-2 0,0 1-8,-21 6 1,-1 1-1,5-2 1,10-2-236,-8 3 0,7-2 0,7-1 0,5-1 0,3-1 0,2 0 0,0 1 0,-2 1 239,-14 5 1,1-1 0,2 1 0,1 0 0,0 0 0,1 1 0,0-1 0,-1 0 0,0 0 0,-1 0-231,-1 0 0,-1 0 0,0-1 0,0 0 0,0 1 0,-1-1 0,1 1 0,0 0 0,1 1 1,-1 1 157,4-1 1,3 1 0,2 0 0,1 0 0,-1 0 0,-2 1 0,-4 2 0,-5 0 0,-7 2 0,-7 2-1,16-3 0,-13 3 0,-3 1 0,9-1 16,0 0 0,8-2 0,4 0 0,-2 1 0,-5 0 0,-11 2 171,7-1 1,-11 3 0,5-2-165,9-1 1,7-2-1,-4 1 1,-14 3-23,-15 2 0,-5 1 135,30-5 0,-7 1 0,-17 3 1635,38-7-1725,-66 10 2383,17-2-2383,-24 3 1087,2 1-1177,-1-1-1071,-1 2 441,-46 4 782,15 1-2221,-42 3-2429,30-1 2789,-14 0 270,4-2-1349,-22 2-2380,-9 0 5168,-26 3 0,24 0 0,-3 2 0,-10 2 0,1-1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5:00.70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284 79 13289,'-9'-20'360,"0"2"180,-1-4 899,2 4-1259,2 35 0,-1-3-90,1 37 90,-4-10 0,-6 7-625,-3 5 535,-3 1 224,-4 0 1,-1-1-45,0 3-45,0-4 0,2-4 45,11-23 1169,-2 13-1259,34-25 0,-8 3 0,27-15-90,-12-1 89,0 0 91,25 5-180,-19-2 90,28 7-90,-33-4 0,14 2 180,-18-4 804,8 3-174,-9-5-540,6-5-270,-13-12 90,-1-6-90,-13-6 89,-2-14-89,1 8 90,-2-25-90,3 24 90,-1-27-90,0 32 0,0-20 270,0 28-360,12 42 90,-4-6 0,9 43 0,-8-23-90,2 0 180,3 18-180,-1-11 89,8 28 1,-9-29-449,14 35-1,-13-39-720,9 25 271,-11-36-2789,10 18 2609,-7-18-4498,10 6-360,4-22 5847,1-15 0,12-21 0,-3-9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5:01.13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132 131 12570,'-4'-24'719,"-1"-3"-179,-1 5 450,-2-2 89,-2 4 180,-4 6-4291,-10 24 3392,6 0 0,-3 19 359,9 3-359,5-6 360,4 25-361,8-18 631,31 45-720,-8-37-1,6 1 1,3-1 0,5-3 90,5 0 0,0-2-180,0 0-45,-2-4 0,-1 0 44,-11-5 181,31 26-270,-38-27 180,18 21-180,-28-26 3572,5 11-3572,-12-7 0,-3 6-90,-12-2-90,-3-7-180,-6-3-180,1-7-179,-4-4-271,-2 1-179,-3-6-3509,-29-8 2879,15-5 1709,-10-14 0,0-8 0,-10-27 0,14 11 0,0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5:01.27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1 351 15448,'16'-28'90,"1"1"0,6 3-90,0 3 0,9-3 90,4 2-90,8-4-90,5 1-540,3 2 1,2 0-541,18-5-899,4 3 1,-3 3-1,-12 7 1834,20-2 0,-32 16 0,1 1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5:02.08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35 34 10681,'-11'-17'5937,"-4"1"-5398,11 34 1,-1-5 0,11 33-1,2-10-89,2 5 90,1 5-91,2 3 226,1 4 0,2 2-316,3 14 136,5 8 0,0-1-225,-4-14-45,-3-11 0,-1-4-46,-2-8 271,6 20-450,-10-31-90,4 12 90,-8-23 0,-13-48 0,-6-19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5:02.55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8 182 13649,'-3'-21'810,"-1"-3"-361,3-5 91,3 4-360,8-3 270,0 12 90,9-4-1,-1 9 91,8 4-360,4 14 89,-6 8 1,3 11 0,-12-2 0,2 5 0,-4 0-90,-3 7 269,-1 20-44,-12-3 0,-3 2-315,2 22-1,-7-14 1,-1-4-90,1-15 450,-6 29-360,10-39 180,-2 13-1,10-22 1,15-4-180,13-8-270,25-8 0,-6-10-765,1-5 1,2-2-225,3 0-495,1-3 0,-1-1-225,-8 3-7556,28-15 9355,-44 15 0,18-15 0,-22 8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5:03.04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473 231 14819,'-4'-25'539,"-1"-4"-179,2 2 90,1-4-270,5 3 269,1 7-179,7-2-90,2 7 90,0 2 90,7 1-90,-1 9-1,5 5 1,-7 5 270,0 6-270,-5 12 90,-5-2-90,1 10-1,-6-4 1,-1 3 450,-6 25 269,2 8-719,-1-4 270,12-1-270,4-34 179,20 11-179,-4-14 90,26 14-180,-19-16 270,37 21-360,-38-21 359,34 24-359,-46-25 360,14 31-360,-32-19 0,-3 11-90,-12-11 0,-7-6-90,-3 0-180,-8 1-1259,-27 11 0,-6 2 180,-17 8-375,20-12 1,-7 4 0,6-4 823,14-8 1,0-1-3734,-31 20 1,0 0 4632,31-18 0,2 0 0,-21 14 0,0 0 0,17-9 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09.15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231 131 11850,'0'-26'1080,"0"2"-181,2-4 1,-2 4 629,0-4-1259,-26 42 89,8-1-89,-23 41 0,14-8 0,0 6 45,6-1 0,1 2-136,-3 14-89,8-6 0,3 0-270,9-7-764,15-1 0,6 0-316,9 2-1349,22 7 1,8-2-540,11-6 2879,-12-13 1,3-1 0,-13-14-1,0-4 1,3 2 0,0 0-1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5:03.37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279 879 15268,'-46'3'0,"2"0"90,4-1 0,5 1 0,3-1 90,4 1 540,4-1 2068,-6 1-2158,51-7-1,16-6-269,10 0 0,8-1-1179,6-3 1,3-2 1133,8-2 0,2-1 0,5-2 0,3-1-46,6-2 1,13-4 107,-17 5 1,14-6 0,6-1 0,-2 1 0,-12 3-258,2-1 0,-8 3 0,10-4-15,-12 4 0,11-4 0,6-1 0,-3-1 0,-7 3 0,-14 5-16,16-7 1,-8 2-60,4-1 0,5-1 0,-10 2-120,-14 5 1,-2 1-331,-1 0 0,5-1 0,-10 2-299,16-8-3464,-16 11 0,-22 0 2564,-51 4-1439,-1 7-1529,-58 7 4587,-15 11 0,26-3 0,-5 1 0,-10 2 0,0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5:04.99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8 525 13739,'-3'19'5127,"-2"-6"-4857,14-15 0,0-5-90,31-20 0,-7 7 0,8-6-90,4-2 89,4-5-89,2 0-45,-10 5 0,4-2-45,7-3 0,2 0-45,-7 2 0,1 0-180,15-6 1,-5 2-46,-11 8-270,25-11 180,-43 25-1259,16 1 720,-18 11-91,7 7 451,-16 10-181,-6 1 0,-7 9 451,-9 1 89,-1 0-180,-13 14 270,2-16 90,-16 23 90,8-21 270,-30 30-90,25-27 539,-36 29-539,39-36 450,-17 15-1,25-23 91,-5 5-1,6-7 990,2 0-1349,26-29-90,3 5 0,26-25-91,-1 8 91,7-6 0,3-2-180,22-13-135,-7 3 0,0 0-225,0 3-405,-18 10 1,-1 1-676,1-1-3597,21-25 4857,-45 34 0,3-4 0,-23 22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1:03.79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200 256 9961,'3'-26'540,"0"-2"-90,-1 1 179,-2-1-89,-1 1 360,-1 2-361,-2-1 451,-1 4 89,0-3 180,0 4-1079,-8 36 90,4-4-90,-8 38 90,6-12-90,1 6 269,-10 31-269,7-14-45,1-7 0,-1 0 45,2 9 0,0 1 0,1 0-90,3 0 0,0-6 0,1-2-90,3-5-180,-4 37-90,5-45-1889,0 39 630,1-44-7016,2 11 8545,15-50 0,7-16 0,16-32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1:04.16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92 93 10681,'9'-16'540,"0"-4"179,0 3 271,0-3 539,-3 1-1169,0 37-1,-3-9-89,-2 38 90,-2-16 0,-3 10-90,-1 2-1,0 6 1,-3 3 45,0-2 0,0 5-90,-1 4 0,0 1-135,0-2 0,1 2 44,0 15 1,1-7-45,5-12 0,-3 44-90,5-60-989,1 33 359,-1-40-1618,2 36-181,-2-44-719,-4 17 3148,-3-23 0,-11-2 0,-4-4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1:04.36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11 162 11311,'-10'-14'539,"11"-10"-359,7 10 0,12-8 0,2 11 0,6-1 0,5 1 0,6-2 0,2 3-1,26-3-584,-8 8 1,3 1-226,28-3-764,-20 6 0,-5 0-1224,-14 3 2618,9 0 0,-10 3 0,5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1:04.55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54 13739,'26'-19'-1687,"0"-4"1,-17 20-1,0-5 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1:05.32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67 249 11221,'-2'-27'809,"-1"0"-719,-10 38 0,5-3 90,-5 32 0,7-7 0,1 6 0,-1 4 0,1 1-91,2 1 91,0-1-90,3 0 90,1 0-90,1-2 90,2 0-90,0-3 90,3 1 0,-1-3-90,2-2 180,-1-2 359,9 18-359,-6-20 270,12 17 89,-10-29-89,10 1-90,-3-12-180,9-8-90,-6-7 449,18-28-539,-19 11 270,32-50-270,-30 36 90,21-43-90,-24 44 0,9-24 0,-13 30 0,9-23-90,-15 28 0,9-12 90,-10 19-90,20 22 0,-14 1 0,14 25 0,-16-4 0,1 0 0,13 29 90,-8-21-90,18 30 0,-20-35 89,18 18-89,-19-26 0,16 7 180,-16-20-180,20-10 90,-14-6 0,20-19-90,-21 3 90,15-42 0,-19 23-90,5-43 90,-17 38-90,-7-3 0,-4-2 0,-3-3 0,-3 2 0,-2 2 0,-2 6 0,-18-33-180,15 42-899,-26-27 449,23 42-1259,-25-6-1079,21 22 1529,-26 6-900,18 5 2339,-25 12 0,7 7 0,-14 9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1:05.76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114 94 12030,'-30'5'360,"1"-1"449,2-1 1440,0 0-1799,53-7-270,32-3 0,32-4-547,-31 5 0,-1 0 457,40-3-878,-43 4 0,1-1 832,0 2 1,2-1 45,17-1 0,5-1-675,12 1 1,0 0 539,-15 0 0,1 1-345,-8 2 0,2 0 1,-9 1-151,18 1-425,-13 1 0,-3 1 335,-12 2-2955,29 5 3585,-44-1 0,7 4 0,-27-2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1:06.19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354 100 10681,'-33'5'0,"3"-1"90,5 0 180,1-2 269,-3 1 91,-3-2-90,-4 1 89,0 0-89,2 0 90,3 0 809,2 0 1529,-1-2-2698,70-3-90,-13 1 0,69-5-1628,-22 3 1628,20-4-90,-44 6 0,1-1-45,5-2 0,6 0 105,22 0 0,12 1 0,-10-1-106,-15 1 1,0-1-15,22 0 0,10 0 0,-18 0-30,4-1-422,-21 2 0,-3 0 152,7 0-405,-14 0 1,-2 0-46,-6 1-1709,29-3-989,-49 2 3418,-1-2 0,-16 3 0,-8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34.61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13 183 13020,'15'16'-1799,"-3"2"9714,-5 0-6925,-22-25-990,21-15 0,-15-9 89,24-1-178,1 22 4496,-6-5-4137,-5-7-180,1 0 90,-3-3-90,11 9-90,2 3 0,4-1 0,-1 9-90,11 5 90,-13 5 0,7 8 0,-11-1 0,1 2-90,6 17 90,-7-9-180,2 23 180,-15-7 0,-10 17 0,-5-11 0,-25 31 0,14-40 0,-23 33 0,25-43 90,-17 23-90,21-26 0,-12 12 180,20-20 179,-5 3 811,5-3-1080,40-14-90,-11 2 90,41-16-90,-18 4-180,4 0-630,23-4 91,-13 5-2776,-1 0 0,-1 2 1786,4 2-2276,0 2 1,-2 3-1503,-11 3 5431,21 4 0,-21 4 0,4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09.90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52 22 10861,'4'-22'1529,"-16"37"-1169,6-2 0,-12 33-1,8-12 1,4 2 0,2 2 0,5 1-1,4 0-89,3 0 90,5 1-90,2-3 0,2-3-90,4-4 539,19 14-359,-13-19 719,34 15-899,-25-30 90,5-3-90,-11-13 270,7-22-360,-16 7 90,18-32-90,-26 22-90,5-28-90,-11 23-990,4-33-629,-8 34-899,2-21 2608,-6 30 0,0 7 0,0 8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35.39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35 366 15538,'-8'-23'1080,"0"0"1528,-1 3-1529,3-3-539,2-2-90,6-2 0,2 0-271,6 1-89,-3 5 90,4 0 90,-3 5-180,8-5 0,-3 6-90,6-5 180,1 3-90,11 0-90,3 2 0,7 7 0,-14 8 0,8 9 0,-15-2 0,18 18 0,-21-11 0,9 19 0,-18-14 90,-8 24-90,-4-19 0,-9 22 0,4-24 90,-10 16-90,8-15 90,-4 6-90,7-6 90,11-4-90,14-2 0,6-5 0,9-4 0,-5-3 0,19 3 0,-13-2 0,39 10 0,-39-10-90,28 11 90,-39-10 90,19 11-90,-24-1 90,3 4-90,-21 8 90,-17 2-90,-2 0 90,-41 22-90,24-24 90,-40 21-90,38-29-180,-33 11-90,38-18-1169,-25 6-720,31-17-1079,-7-2-1440,10-12 4678,8-6 0,16-20 0,10-5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35.99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190 10 15088,'21'-9'1170,"-21"27"-1080,-5-6-90,-19 23 90,-1-14-90,0 0 90,0-1 179,-18 17 1,15-13 90,-8 11-180,42-13 90,0-10-90,24 4 90,-14-10 179,11 1 91,-4-2 539,3 0 361,0-2-901,0-9-89,-8-4-180,-4-12-90,-9-4 180,-3 2-91,-2-9 91,-2 6-90,1-6 0,-2 5 0,2 1-180,4 44-90,-1-5 0,4 32 0,-3-16-180,0 3-180,1-9-719,-1 9 269,2-2-89,-2-6-361,2 5 1,0-8-450,2-3-90,1 1 270,2-3-1439,4-1 2968,9 2 0,14-1 0,12 1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36.37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20 77 14819,'-4'-27'2338,"0"1"-1708,-3 2-450,2 40-90,6 0 0,3 24 90,6-13-91,0-8 1,3 1 180,10 11 0,11 10-270,-5-6 180,9 10-180,-20-24 90,10 11 0,-14-13 0,4 4-90,-9-7 90,1-1-90,0 5-180,0-2-1439,-2 3 180,-12 0-360,-8-9 449,-20-6 1,6-11-720,-8-6 2069,-1-11 0,-1-8 0,-10-11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36.5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0 283 11760,'10'-16'630,"-1"1"-360,10-5-90,-3 6 90,10-5-91,-1 6 1,2-2 0,9 0-180,46-13-360,-23 10-1214,17-2 0,3 1 45,-6 2 1529,-2 3 0,2 1 0,21 0 0,-35 6 0,-1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37.09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3 185 10321,'2'-27'2159,"-1"2"-1080,-2-2 360,1 3 1,0-4 628,1 5 1,-1-7-1979,-3 60 0,3-20 90,-3 51 90,3-32-180,1 19 90,0-13-90,0 13 90,0-17-90,0 0 269,0 21-269,0-20 180,1 26-90,-1-27-90,0 5 90,1-5-90,-2-4-270,2-2-1619,1-2 1799,0 0 0,0-11 0,-2-3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39.16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 18 12390,'10'-17'1079,"-14"36"-809,4-9 0,-12 36-90,9-17 90,0 8 90,5 6-181,1 2 271,14 33-135,3-28 0,2 1-135,14 36-242,-3-30 1,2-7 241,1-6 0,1-9 0,1-1 0,-2-5 359,39 19-179,-49-35-90,21 1-180,-25-20 270,3-10-180,-8-10 572,-5-4-572,-5 2 0,-2 4-180,7 41 0,-7-7 90,5 35-90,-11-2 0,-1-7-270,-8 37 0,5-36-630,-9 29 271,8-40-1260,-3 5-1169,-3-10-2789,-4-9 5847,-13-19 0,3-24 0,-7-21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41.12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176 139 10051,'-4'-25'5937,"-1"39"-5577,-2-9 179,-1 33 181,4-14 179,-2-2 1350,-1-1-1529,-10-9-181,-6-17-359,-3-7 270,2-6 0,8-1-270,3 1 180,4-1-181,3-7-89,10 0-90,1 1 90,4 1 0,5 5-90,0 3 0,6 1 0,1 7 0,3 12 0,-1 8 0,-5 4 0,-6 2 0,-6 7 0,-2-4 0,0 17 0,-6-2 0,1-2 0,-2-2 0,1-6 0,1 0 0,7 10 90,1-12-90,27 15 0,-12-23 0,32 18 0,-24-19 0,19 12-90,-21-12 90,18 14 0,-25-13 0,12 18 0,-25-12 0,-5 12 90,-11-12-90,-15 6 0,5-12 90,-21 10-90,17-12-360,-28 12 180,20-11-719,-6 2-7017,10-8 7916,5-16 0,24-23 0,5-18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41.75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181 45 14998,'18'-15'1530,"1"-1"-811,-6 3-629,-25 26-90,-8 6 90,-18 18-90,6-4 0,8-9 0,3-2 0,0 0 90,-2 5 0,4 0 180,2 3-90,14 0 0,6-7 359,22 11-359,-9-16 540,17 12-91,-15-13 271,5 0 1349,-5-4-1530,7-14-449,-10-16 0,2-7 0,-11-9-90,-3 6 359,2-28-449,-1 21 270,1-29-270,-2 29 0,-2-5 0,1 9-90,0 55 90,0-11-90,3 44 0,-2-27 0,3 1 90,-3 0-90,2-4 0,-1-1-90,1-1-540,4 15-449,-4-14 449,6 15-89,-6-23-91,5 2-89,-3-6-1260,3-1 810,7 3-1980,-4-6 1800,17 2-4857,-11-10 6386,22-3 0,3-12 0,16-6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42.11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59 65 12570,'3'-20'1799,"-6"-4"-630,-1 4-989,-19 24 180,13 0-90,-10 34-90,19-16 89,0 9 1,6-4 0,2 3 450,21 37-540,-8-23 224,13 18 1,3 1-225,-4-11-45,2 3 0,-1-1-45,-5-12 180,12 28-180,-17-34 90,7 22-91,-14-30 271,10 21-360,-13-22-4497,4 7 2878,-40-28 180,8-8-1080,-33-17 2519,-1-15 0,-5-6 0,-16-15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42.26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0 342 13199,'30'-29'360,"-1"2"-90,-1 5 0,0 2-90,1 1 90,1 0-90,3 1-1,1-1-89,5 2 0,1 1-270,5 0-5640,47-10 4471,-31 9 1196,6-1 0,3 1 1,6 0-1,-21 5 1,1 0-1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10.58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1 567 10771,'12'15'1799,"1"-4"-1080,7-3-449,3-10 90,3-3-90,-1-6 90,-3 1-90,-1-3-91,2-3 1,0-2 90,1-4 90,8-12-180,-10 6 360,21-38-181,-16-12-269,-2 12 0,-11-15 0,-16 44-90,-1 1 90,-6 6-90,-5 1 90,1 11-90,14 26 0,1 3 0,19 31 0,-8-19 0,1 1 0,0 3 0,-1-1 0,-1 2 0,-1 0 0,-2-1 0,-1 1 0,-3-2 0,-5 13 0,-2-11 90,-12 31-90,3-30 0,-7 23 90,6-26 0,2-1 0,5 0-90,12-12 0,14-2 0,13-15 0,0-5 90,-1-6-90,6-5 0,-7 0 0,37-36 0,-31 22 0,27-40 0,-37 36 0,14-37 0,-23 37 0,5-25-90,-19 36 90,-2-9 0,-10 13-90,-7 3 180,-11 11-90,1 14 90,0 5-90,8 8 90,7-2 180,-1 23-270,10-1 90,1 8-180,10-9-1170,29 13 451,-9-19-1980,46 25 1440,-31-34 1349,8-4 0,4 0 0,25 0 0,-21-5 0,0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42.66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40 32 12570,'-14'-16'6116,"-1"0"-5756,9 35 0,2-6 0,6 28 0,2-14-1,-1 2-89,-1 3 360,1 20 269,3 40-719,-3-25 45,1-10 0,0-3-225,-1-17-180,2 17-90,0-31-989,-4 0 359,4 3-1528,-3-7-990,2 10-540,2-9 3958,2 1 0,11-8 0,4-4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43.06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1 119 13559,'8'-16'1979,"3"-2"-1169,2 2-451,6-3 1,0 6-90,4 1 0,0 4 90,4 2-90,3-1 179,15 3 91,15 5-360,-13 1 180,14 12-180,-38-2 539,12 30-449,-25-12 360,-12 63-450,-8-44-46,-5 2 1,-2-1 45,0-3 270,-15 42-180,17-47 450,-3 28-451,22-37-89,7-2 90,17-9-90,10-10 0,9-5 0,11-4-90,10-2-786,19-7 516,12-3-1252,-41 3 1,2-1 1206,-1-1 0,4-2-540,24-3 1,1-2 144,-23 3 1,1-1-971,9-2 1,6-1 0,-11 0-30,25-9-3297,-21 5 1,-9 2 4801,-30 2 1,0-2 0,-20 7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45.31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72 514 12570,'-28'8'629,"3"-1"2250,6 2-2429,41-8-1,11-4 1,61-11-1156,-41 4 0,4-1 976,14-2 0,4 1-45,5-2 0,14-1 26,-11 4 1,17-2 0,6 0 0,-1 0 0,-8 2-784,-10 1 0,-7 1 0,2-1 1,12 1 620,-11 0 1,11 0 0,6-1 0,4 0 0,0 0 0,-2 0 0,-6 2 0,-10 0-373,2 1 1,-11 0 0,-3 2 0,5-1 0,11 0 363,-11 1 0,9-1 0,6 1 0,4-1 0,3 0 0,0 1 0,-1-1 0,-4 1 0,-6 0 0,-7 0-324,21 0 0,-11-1 0,-3 2 0,3-1 0,12 0 288,-21 1 0,7 0 0,6 0 0,4-1 0,2 1 0,0 0 0,-3 0 0,-4 0 0,-6 1 0,-9-1-96,15 1 0,-12 0 0,-4 0 1,3 0-1,11 0 101,-11 1 0,8-1 0,6 0 0,3 0 0,1 0 0,-1 1 0,-4-1 0,-7 1 0,-9-1-28,24 0 1,-13 1-1,-2-1 1,10 1 15,-13-1 1,9 0-1,4 1 1,2-1-1,-5 0 1,-9 0 0,-12 1 20,3-1 1,-13 1 0,5-1 97,11 0 1,7-1-1,-3 1 1,-12-1 522,-7 1 0,-3 0-500,7 0 0,5-1 0,-13 0-1,-5 0 91,36-2-180,-60 4 1512,24-1-1512,-26 3 2468,13-1-2558,-13 1 2788,-6 1-2788,1 1 0,-8 6 0,-5 6 0,-5 12 0,-5 4 0,-3 10 0,-1 3 0,-1 7 90,-2 45 0,0-19-618,0 1 0,1 4 573,1-32 0,-1 4 45,0 25 0,-1 11 0,1-7-45,0-13 0,1 0 45,-1 17 0,0 9 0,1-11-45,0-24 0,1-2 15,1 11 0,0 7 0,1-9 30,1 32-46,0-16 1,1-3 45,0-11-45,1-8 0,0-2-45,-1 0 90,3 38-90,-6-59 0,-1 32 90,-1-38-90,-8 32 90,-1-38-90,-22 18 0,1-24 45,-30 0 0,-10-2-90,24-8 0,-3-2-610,-25 3 0,-13 0 0,7-2 610,6-1 0,-4-2 0,-1 0 0,-14 0 0,-2 0 0,11 0 15,18-2 0,6 0 0,-8 0-6,-4 1 0,-9 0 0,-3 0 0,2 0 1,10-1-280,2 0 1,8-1 0,-9 1 260,-11 1 0,-13 1 0,-4 0 0,2 0 0,12-1-408,0 0 0,9 0 0,-9 0 444,-4 1 0,-11 2 0,-4-1 0,3 1 1,12-2 17,2 1 0,9-2 0,-10 2-30,11 0 0,-9 0 0,-6 1 0,0 1 0,5-2 0,8 0-428,-18 1 1,10 0 0,-10 0 442,21-1 0,-9 1 0,-3 0 0,0 1 0,6-2 0,10 0 15,-3 0 0,10-1 0,-9 1-18,-5 0 0,-10 1 0,-4 1 0,4-2 0,10 0 18,5 0 0,8-2 0,-9 2 0,-8-1 0,-14 2 0,-4 0 0,5 0 0,15-2 0,-15 1 0,4 0-23,13-1 1,-9 1 0,1-1-1,14 0 23,6-1 0,5 0 0,-9-1 0,-6 1 0,11-1 1511,-25 3-1511,16-4 0,5 0 705,15 1-615,-39-3-90,52 2 1544,-29-3-1544,38 1 2781,-11 0-2781,11 1 90,2-1-90,2 0 0,3-1-90,-4 0 90,4 0 0,-3 1 0,-1-1 0,-1 3 0,2-3 0,-7 2 0,13 0 0,-15-1 0,18 1 0,-16-2 0,12 0 0,-10-1 90,3 0-90,3 0 0,0-3 0,5 0 0,-5-2 90,8 0-90,-8-2 0,11 1 90,-5-3-90,5 1 0,-2-2 90,4-1-1,1-3-89,3-2 0,3-3 0,3-5 0,2-4 0,2 2 90,0-3-90,2 4 0,2-19 0,0 7 90,5-41-90,0 21-371,-1 1 1,2-2 370,5-33 30,-4 25 0,2-11 0,-1 8-30,-1 11 0,0 0 30,3-20 0,0-8 0,-1 13 60,2-11-45,-2 12 0,0 4-45,-1 14 90,4-43 0,-5 53 0,2-30-90,-5 44-496,4-27 496,-4 28 90,2-13-90,-1 13 90,0-1-90,2-7 869,0-4-869,-1 8 638,-1-3-548,0 9-90,-3 1 90,1 0 0,-1 0-90,-1-2 0,-1-2 0,-1 6 0,0-5 0,0 5 0,0-5 0,-1 3 0,2 1 0,-4-1 0,6 3 0,-6-6-810,6 7-9021,-8-4 2392,28 34 3841,-13-13 3598,28 26 0,11-26 0,9-1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50.37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457 361 10411,'-9'-31'810,"0"2"-541,3 0 91,-1 2 720,-4-23-721,3 21 901,-8-41-811,8 41 1,-3-16 90,1 24-270,-10 42-90,4-1 89,-12 44-1332,3 1 1333,-2 12-45,5-14 0,-1 2-135,7-17 0,-1 2 180,-12 41 0,2 0-91,-1-2-44,8-10 0,1-3-45,5-9-90,4-12 0,2-1-180,1 4-630,4-5 1,1-2 90,2-4-1440,9 28-540,-1-53-1798,25-10 4497,-11-24 0,32-38 0,-9-8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50.56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0 200 11670,'19'-57'360,"-1"6"-270,-7 13 0,0 7 899,-4 8-719,-6 64-90,-3-4-478,-7 56 478,3-21-90,1 2 90,5 2 0,4 1 0,2 3-180,4 18-300,0-30 0,3 9 0,-1-11-240,8 19-225,-1-13 1,0-4-288,-7-13 1052,-11 36 0,-29-45 0,-17 17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50.83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98 482 10771,'-35'-28'719,"5"1"-449,10 3 90,7 0-270,18-9-4162,8 5 4162,22-12 0,16 4 434,14-2-434,15-3 0,6 3-90,1 2 90,-3 7-90,-7 3 90,-5 9-90,14 1 90,-30 15 0,0 3 0,26-1 90,3 20-90,-55-1 90,-4 6 0,-2 3 179,5 20-179,-7-9 90,11 31-90,-13-29 0,12 32-90,-12-33-630,23 37 0,-19-40-179,11 16-630,-18-33 89,-2-2 1260,-1-7 0,-6-6 0,-2-3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50.97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 21 10951,'-1'-21'-1260,"25"27"811,-12 3-271,20 26-269,-17-1 449,0 3 540,1 6 0,7 26 0,3 6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51.21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52 129 8432,'-1'29'1170,"0"-3"-361,-6-3 1350,-2-7-1530,-12-20-89,12-11-360,6-25 0,16 9 0,11-3 0,1 11 0,6 1-90,2 3 0,1 4-1,1 3 1,-2 6 0,13 5 0,-13 3 0,23 14-90,-25-2 0,26 29-90,-32-18-629,17 22 89,-27-26-4227,14 11 4857,-8-19 0,27-6 0,2-15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51.64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466 149 11041,'-8'-27'719,"0"3"-269,-3 0-90,2 5 90,-2-2-1,2 3-89,0 3-360,-7 21 90,3-2 0,-7 25 0,4-9 0,-7 10 0,-4 4 0,-6 5 0,-4 3 0,1 3 180,-26 32-181,28-26-44,5-9 0,3 0 45,12-5 0,0 5 0,13-13-90,3-3 90,7 0 0,3 1-90,6-1 0,4 1 90,29 20 0,-18-18-90,27 22 0,-36-33 0,18 16 0,-18-15 0,2 3 0,-8-6-270,-6-4-629,2 2-6567,-1 4 7466,-21 2 0,10-8 0,-16 1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52.26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0 316 10771,'9'-62'90,"-1"4"90,-1 11-90,0 6 90,-1 8-91,-2 4 91,1 5 360,1 2-360,11 34 90,-6 7-90,8 39 0,-10 2 44,-2-6 1,-1 7 45,2 18 0,-1 2-180,-1-11 0,0 1-702,4 30 1,0-6 701,-1-9-45,6 1 0,0-2-225,-3-10-414,3-1 0,-1-3 144,-5-22-899,4 26 629,-15-48 181,-12-7 359,-16-22 90,-6-10 180,-5-12 1342,-5-10-1252,12 6 889,-9-22-889,25 20 269,25-37-269,14 29 0,33-13 0,11 0 0,17 2-964,-25 16 1,7-3-1,-5 5 874,-11 8 0,-1 2-656,36-19 0,-3 1 746,-7 3-218,-11 3 0,-5 1 218,-22 10 450,13-14-451,-59 23 1593,2 14-1682,-22 6 1993,15 16-1993,9-1 0,15 39-1,4-19-89,7 6 0,4 0 0,9 5 45,5 5 0,0 0-45,-4 1 45,-2 6 0,-5-1-45,-14-13 90,-4 43-90,-16-55 90,-20 25-180,5-31 1054,-15 9-1504,3-20-269,-4-4-540,-7-5-1,-2 0 181,-4-4-450,0-3 1619,-17 1 0,1-1 0,-16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11.90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7 545 12120,'-7'-21'3058,"7"-3"-2608,3-1 0,3-2-180,-1 4 0,-1 0 89,1 0 1,0 0 180,-2 0 269,0-2-269,0 1-180,4 0-180,2 3 90,1 2-1,0 0 1,2-1-90,-5-2 0,3-1 0,-6 0-90,-1-3 0,-4 1-90,-2 0 0,-6 3-90,-3 8 90,-8 20 0,6 10 0,1 14 0,12 1 0,2-1 0,2 3 0,1 9 0,3 3 0,1 10 0,0 3 90,5 19-1786,-1 19 0,-3 2 1696,0-8-491,-4 7 0,0-1 491,-3-19-166,0-10 1,-1-3 255,0-12-90,2 23 90,-1-38-90,9 26 89,-5-33 1,18 19-90,-7-30 2697,13 1-2697,-3-17 1511,-2-8-1601,-2-3 678,-2-10-678,-10 4 90,2-7-90,-9-6 90,-11-9-90,-2-2 0,-47-38 90,23 35-45,-5 1 0,0 3 45,6 6 0,-21-19-90,31 27 0,-10-13 0,33 11 0,3 6 0,15-4-180,16 2 90,-7 4-179,44-21 179,-35 17 0,34-21 90,-41 22-180,24-28 180,-29 21 0,16-30 0,-25 27-90,11-41 180,-15 33-90,3-33 0,-12 39 0,-4-31 90,-4 34-179,-17-36 179,9 43-90,-10-14 90,8 18-90,3 0 90,13-6 0,8 12 0,27 6 90,-12 11 0,9 12-1,-16-1 181,9 20-90,-10-5 90,6 34-180,-13-18 180,-3 42-180,-4-31 45,-3 4 0,0 0-45,0-3-135,3 8 0,1-2-135,1-15-720,12 39 181,-6-53-1800,16 27 1440,-12-35-3689,14 15 4768,-10-26 0,11-1 0,-1-5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52.59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403 518 11041,'-86'-5'989,"7"0"-629,14 0-5751,12 1 5751,8-1 0,7 1 2578,2-7-2488,55-18-90,28-1-136,4 8 1,12 0-485,8 4 1,8 2-1,0 1 350,-8 1 0,0 1 0,8 0 0,1 0 0,10 0 0,4 0 0,-2 0 0,-6 2-265,-8 0 1,-6 3 0,1-1-1,11 0 252,-3 0 0,11 0 0,6-1 0,2 0 1,-2 1-1,-6 0 0,-11 2-23,3-1 0,-10 2 0,-1 1 0,9-2-39,6 0 0,11 0 0,4-1 0,-1 0 0,-7 1 0,-13 2-45,0 0 0,-12 2 0,6-1-105,11 0 0,8-1 0,-2 0 0,-9 2-234,11-1 1,-1 1-82,-16 1 0,8-2 1,-2 1-1,-12 1 922,-3 1 0,-4 0-3051,9-3 1,5 1 0,-32 5 2828,-42 3 1,-30 1 0,-29 0 0,1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52.77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303 298 10591,'-79'12'450,"9"-2"-180,16-1-1,14-4 91,5 1 1799,11-4-1889,41-9 0,14 0-90,54-11-1228,7 3 1003,-37 7 0,1-1-45,0 0 0,4 0-450,22-4 1,7-3-871,-12 1 1,5-2 0,-3 1 240,18-4 0,-1 0 886,-22 3 1,0-2 0,-7 1 0,-6-3 0,-5 0 0,2-2 0,0 0-1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52.95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 76 12030,'-1'-25'1709,"0"3"-2878,2-7 89,13 32-89,-7-1-450,7 30-90,-12 0 1709,-6 6 0,-2 31 0,-3 9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53.10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96 1 11940,'7'25'2699,"0"-4"-451,0 0-269,0-4-10794,4 0 5757,-36-9 3058,14-5 0,-46-8 0,16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53.86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5 526 12660,'-4'-21'629,"18"49"-539,-4-6 90,17 46-90,-10-18 0,2 1 0,-1 0 450,6 29-270,-9-32 629,7 30-359,-14-50 2518,0 3-2788,-28-38 0,11-4 0,-21-27-90,21-2-1,2-8-89,11-12 0,9-20-30,7 22 0,8-8 0,0 5-170,-2 0 1,4-1 109,19-18 0,9-8 0,-5 16-45,-17 29 0,1 7 0,27-23 0,-1 10-45,-18 28 0,26 26 90,-45 10-90,10 37 90,-32-13 0,-18 15 0,-8 4 0,-12 11 0,-12 1 0,-6-2 0,-12 1 45,6-16 0,1-3-45,2-5 135,10-10 0,3-3-45,17-12 89,-10 7-89,37-7-90,9-7 220,24 6-130,31-3-180,-5-2-180,-5-1 0,0 0-359,15 7-766,3 2 1,0 1-1561,0 3 2145,-15-6 1,-3 0-631,-5 0-808,-2-1-811,-9-3 3059,-3-2 0,12 4 0,1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58.52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1 394 10141,'10'-13'540,"-5"3"-450,34 0 90,-12 1 0,5-2 89,-1-2-89,2-3 0,-3 0 270,15-14 360,2-16-631,-7 5 631,-1-25-540,-31 32-180,-9-11 0,-11 25 90,-11 7-90,-15 17 89,-13 15-89,0 3 180,-21 33-270,41-23 270,-16 38-270,40-38 90,9 24-90,10-30-270,25 12 0,-9-18-629,48-2 629,-34-14-270,44-15 450,-45-3-89,40-34 268,-43 21 91,29-24-90,-43 30 0,14-7 90,-14 14-90,9 5 0,-7 10 180,22 24-180,-20-6 90,34 30-90,-36-26 90,18 17 179,-26-26 181,6 9-90,-9-12 0,5 0-360,0-19-1,-5-3-89,4-15-179,0-9-1,-4 7-450,12-20 0,-13 22-1169,10-9-629,-8 18 719,11 16-450,-11 6 2159,5 15 0,-5 3 0,3 2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59.32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0 202 9691,'10'14'-89,"1"0"808,-1-3-449,15-14-90,-4-5-90,5-9 90,-7-3 0,-8 5-1,0-2 1,0-1 180,-2 1 360,4-16-360,-8 8-91,-13-1-179,-14 21 90,-8 10-90,2 9 90,8-2-90,3 3 270,-2 10 359,7-5-449,4 29-90,9-25 90,8 15-90,4-25 270,11-1-180,-3-8-1,42-7-179,-24-7 180,42-17-270,-36 6 180,39-25-90,-43 22-90,27-16 0,-43 26-90,9-2 90,-4 18 0,-7 2 0,1 11 0,-12-2 0,4 10 90,-5-5-90,7 15 90,-7-16 0,7 15 0,-4-16-90,8 1 0,6-22 0,-5-4 0,8-13-90,-2-10 90,-3 3-90,21-30 90,-20 27-90,12-20 0,-23 32-90,6-3 180,3 25-90,-6 1 90,6 19 0,-15-3-90,-2 2 90,4 24 0,-7-14 0,6 26 0,-8-31 90,2 19 0,-2-21 0,4 8-180,10-23 0,6-13 0,6-11-90,1-7-89,8-16 89,-9 6-90,29-40 270,-32 34-90,17-26 90,-30 39 90,1-10 270,-19 14-91,-14 19-179,-3 9 180,-1 15-180,14 8 0,7-11 0,5 7-90,4-4-720,15 10-89,-2-6-3329,41 23 2069,-29-28 2069,40 15 0,-21-22 0,17 2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00.57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247 128 12930,'-16'53'180,"-1"-2"-180,3-13 89,-4 4 1,0 3 0,-1-1 90,1 1-90,0-5 630,-12 22-360,13-26 1888,-14 29-988,18-40 1348,-3 9-2248,14-64-90,3 8-90,6-44 269,5-6-269,-4 11-45,0 7 0,1 0-45,1-7 90,6-31-90,-9 47 0,5-28 0,-7 41-90,4-13 0,11 48 0,-2 6 0,14 27 45,-1 9 0,0 4-45,12 19 0,-1-1 0,-1 1 0,-1 1-180,-7-8 0,-1-1-270,-3-4-180,-5-7 1,-2-3-91,-7-10-1618,-1 14 1438,-20-18-1349,-39 2 1530,4-18-450,-48-12 809,41-13-180,-31-16 450,41 6-90,-22-25 270,40 20 90,13-29-90,24 30 180,43-17-180,-15 23 90,7 6 0,1 5-90,5 5-1,-5 4 1,0 3 0,-5 9 90,22 12 0,-35-6 180,20 20-180,-32-19 719,13 18-539,-22-18 540,-2-1 539,0-2 450,-3-5-1799,9-32 90,-3 7-180,6-33-90,7-5-90,-6 12-810,33-40 541,-27 40-721,27-20 631,-30 38-1081,14-2 1081,-7 19-271,5 9 450,-9 6-539,10 30 629,-20-14-90,14 32 180,-19-26 90,8 37 180,-11-36 630,3 27 359,-8-34 3059,0 6-3868,-16-50 0,10 7-90,-11-42 0,21 1-270,-2 10-360,10-25 90,-6 32-1439,16-20 270,-9 33-630,20-3 900,-3 26-2429,19 5 3688,-10 4 0,31 7 0,-7-2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01.47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156 409 10231,'46'-13'0,"-6"-1"180,-19 1 270,2-9-180,-8 4-1,3-7 1,-10 8 360,0-2-180,-2-6 89,-3 1-269,-4-6-90,-11 14-90,-12 7 90,-2 13-90,-6 6 0,8 3 90,-14 11-180,10-4 180,-14 19-90,17-15 90,-11 23-1,19-24 451,-12 19 719,20-23-989,15 2-270,15-19 90,11-5 90,1-9-180,12-9 0,-17 9-90,16-8 90,-26 12-90,6 0 0,0 5 0,6 7 0,-7 3 0,0 6 0,-6-1 90,-1 2-90,12 10 90,-9-7-90,9 6 89,-9-10 181,5 1-270,5-8 90,4-8-90,-5-12 0,-2-7 0,-3-2-90,13-22 90,-8 8-180,26-41 180,-29 41-179,15-23-1,-26 39-90,4-4 270,-15 48-90,1-11 90,-11 41 0,5-28 0,-1 7 90,2-3 0,1-8 90,3 10 89,1-12 91,4 4-180,12-15-180,6-12 90,4-8 0,-2-11 0,6-15-90,-8 3 90,1-7 0,0-1-90,0-3 90,17-35 0,-28 49-180,5-10 0,-8 15 180,4 35-180,-8 1 180,-1 39-90,-4-10 0,0 5 0,10 33 90,-2-14-1786,10 15 0,2 3 1696,2-1-405,5 16 1,0-3 404,-8-23-130,-5-5 0,-2-3 130,-9-13 0,-2 18 90,-9-34 89,-18 3-269,-3-35 2459,-13-22-2819,14-16-2947,21-60 2497,23 19-360,18 17 1,14-9 0,-1 9 175,-2 7 1,6 3-19,-1 6 0,10-3 0,1 1 0,-7 8 1102,7 3 0,0 5 0,-4 4 0,3 0 0,-2 2 0,7 1 0,0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1:55.99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590 121 13739,'-6'-26'270,"1"3"-90,-2-1 539,1 4-449,-8 29 0,5 8 90,-8 39-90,7 2 0,-4 9 89,1 15 136,2-6 0,-2 2-360,6-28 0,-1 1 164,-1 14 1,-2 8 0,3-11-30,-3 10-164,2-8 0,-1-3 344,2-14 719,-10 33-809,8-46 899,-15 18-1079,4-43 0,-4-6 0,0-19 270,-16-59-360,15 18-553,0-18 1,3-4 552,3-14-90,8 9 0,2 0 0,6-12-1320,9 8 0,4 1 1320,4 4-302,10 3 0,4 6 212,0 26 90,34-17 0,-29 55-90,47 30 90,-35 6 0,-1 8 0,-2 4 0,-5 14 0,-9 5 0,-4 3 90,-9 4-90,-14 9 0,-9 0 0,-16-10 176,-12 0 0,-5-3-176,-10-12 90,-6-6 0,-1-5 0,2-7 90,0-8 0,2-3 0,15-9 2931,-17 0-2931,29-8 1217,3-1-1307,30 18-90,3-7 90,34 18-90,16-2-90,-8-3-585,11 3 1,1 0-226,6 2-260,-2 0 1,-2-1-190,-8-4-1260,-5 0 1,-2 1-540,-10-2 3148,25 17 0,-39-13 0,6 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12.98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199 450 11041,'17'-25'-90,"-1"-1"180,-3 3 0,-2-1 90,-2 4-1,-2-3 1,-3 1 0,0 0 180,-1-1 0,-2-7-180,-1 0 90,-1-4-180,-3 3 89,-2 7-89,-6 2 90,-4 7-90,-9 7 0,-4 7 0,2 5 0,2 5 0,4 3 0,2 1 90,-1 6 90,-11 22-180,13-13 269,-7 40-269,21-37 180,7 36-180,5-41 270,12 20-180,-5-30 90,5 3 359,-3-10 1,9-3-90,1-6-360,11-9 89,-10-3-89,-1-6 0,-12 1 0,2-3 0,-6 0 270,9-20-270,-11 10-90,4-13-540,-13 12 270,20 41-90,-8-10 90,19 34-90,-6-19 1,1-1 89,3 0-270,32 2 360,-21-7-90,45-2 90,-41-10 0,48-16 90,-41 4 90,37-18-90,-49 15 90,25-20-90,-37 20 90,16-17-90,-27 14 90,-3-6-180,-13 1 90,-13 1 0,-3 6 0,-5 4 0,2 5 0,-1 3 0,-11 0 0,7 4 90,-29 6-90,24 4 90,-36 22-90,38-10 90,-19 23-90,31-21 180,-4 17 0,14-9-90,4 6 0,7-10 449,16 2-449,-5-17 270,12 4-180,0-16 360,19-10-361,-11 0 1,10-9 0,-24 7 270,13-11-270,-14 9 0,13-10-90,-17 14 0,2-1 0,3 16-90,-8 12 90,1 8-90,-10 10 0,-1-5 90,3 29-90,-2-11 0,7 43 89,-2-33-89,-1 4 0,0 2 0,1 2-214,-2-3 0,0-1 214,-1-8 0,1 40 0,-5-53 0,-6 28 0,-9-48 0,-13 1 0,-3-22 0,-10-7 0,6-4 0,-26-17 0,22 11 249,-21-19-879,39 21-539,-2-11 269,24 3-1798,14-13 989,9 6-5937,46-32 7646,-28 25 0,1 2 0,2-2 0,21-16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1:56.62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359 864 13829,'-2'-29'-540,"-2"8"540,-10-8 90,1 15 0,-8-2 180,0 10-90,-14 4 0,4 6 0,-12 8 0,9 6 539,-24 33-179,17 19-270,0-1-45,40-18 0,11-2-135,9-8 89,15 3 1,4-3-90,2-10 0,22 12 0,-29-28 270,22-4-270,-21-8 0,16-4 0,-28-10-90,-5-4 90,-3-4 0,-8-22 0,-6 4-90,-11-13 0,-5-4 90,-4-6-90,-3-1 0,1 0 0,3 5-135,10 0 0,6 0 45,9-3-1741,14 0 0,7 2 1651,19-6 45,5 11 0,4 1-71,17-10 26,5 8 0,1 4 90,-2 2 0,1 5 1,-3 3-1,-22 13 90,31-14 90,-55 27 269,5 2 91,-18 18-270,-7 21 90,-7 7 179,-5 19 1,0 5-180,1 15 609,2-6 1,0 2-610,8 24-180,-1-42 0,1 1 44,0-2 0,1 1 1,8 18 0,0 0-271,-4-20 1,0 0 269,9 25 1,-1-3-135,3 4-315,-3-11 1,0-2-46,-3-3-719,10 35-541,-23-62 2334,-4 11-1614,-10-24-320,-6-1-129,-4-12 640,-7-7-1090,-7-6 1799,-35-16 0,-6-12 0,22 9 0,1-1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1:56.74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70 324 10861,'-30'-34'719,"6"3"-89,8-7-450,18-1 0,6 3-90,16 3 0,6 10 0,7 1-180,6 2-540,31-2 270,-15 9-1214,7 6 0,1 3-45,5 2 1355,-17 3 1,0 2-1,24 11 1,5 2-1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1:57.44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502 950 10951,'-5'-38'1619,"3"13"-1259,-18-3-180,1 11-91,3 4 91,-7-3 0,4 6 90,0 1-180,-12-1 90,6 4 90,-7 1-90,-7 11 449,-16 24-359,8-3 90,9 14 0,5 4-90,7 2-46,5 0 1,4 2-45,8-1 0,4 11 0,5-18-90,4-3 90,2-3 180,7 18-180,-3-22-1,8 12 1,-1-34-90,7-14-90,0-11 90,6-20-90,-10 9 180,18-30-180,-20 30 90,20-25 0,-16 37-90,17 0 90,-8 18-90,8 7 90,-2 3 0,45 17-90,-29-11 0,0-1 0,0 0 0,-6-4 90,28 2-90,-35-11 0,36-17 0,-39-1 0,2-20 0,-4-7-90,-9-9-442,-2-17 0,-3-6 532,-8-22-30,-8 20 0,0-11 0,-2 7 30,-1 15 0,-1 1 60,-2-11 0,-1-7 0,-1 12 30,-2-14 0,-1 18 0,-1 3 0,0 8 0,-2-16 269,3 43-269,-7 44 0,5 1 180,-5 68-180,11-22 0,5 2 0,2 3-553,3 18 553,5-6 0,0-1 826,2 6-1051,4-2 0,0-2-225,-3-8-585,3 0 1,-2-3 135,-4-18-900,6 33-2339,-13-56 4048,-7 6 0,-31-45 0,-15-5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1:57.82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1 110 12660,'-1'-22'719,"10"0"-629,7 3 0,10 4 0,2 5-90,5 4-90,6-3-180,4 6-89,3 0-1,1 5-360,25 9-3841,21 19 4201,-17-3-158,-19 3 0,-5 0 428,-12-3-90,31 23 180,-46-30 540,20 13-361,-19-19 3236,12 2-3325,-10-21 564,-8-4-564,0-7 180,-5-8-90,-3 4 899,3-24-539,-13 16 269,-9-5-359,-16 20 0,-7 14 89,-6 10 901,-27 40-991,24-14-44,4 4 0,2 1-45,9 5 269,1 28-539,21-28-1529,45 36 0,0-42-1305,37-6 1,11-8 1079,-37-18 0,1-5 1454,39 1 1,2-5 0,-23-8-1,-3-5 1,6-1 0,0 0-1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1:58.67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143 242 13110,'6'-20'1978,"0"0"-1618,-11 40 0,0 2-90,-11 45 90,0-8-609,-1 17 519,-2-2 180,7-10 1,0 6-92,3-8 1,0 0-270,0-3 0,1 0 270,2 4 0,2-9 0,1-17 1709,-1 30-1890,5-88-89,-2 10 90,5-57 0,0-28-90,2 8-876,0 21 1,2-10-1,0 8 786,-1 12 0,0 0 45,8-42 0,0 6 244,-1 25-244,-1 14 0,-1 3-45,-1 4-62,5-14 62,-5 37 0,6 15 0,11 21 0,11 32 0,-3 10 45,2 18 0,1 4-45,3 9 748,-2 0 0,-1-2-748,-5-11-270,-6-9 0,-2-2-90,-2-3-463,-2-1 0,-3-3 283,-8-14-1799,4 25 1350,-22-35 0,0-2-361,-13-10-3507,-31-16 2249,10-7 2608,-27-8 0,4-10 0,-5-3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1:59.06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1 172 11760,'6'-21'270,"4"4"-180,11-2-90,9 5 90,10-1-90,10-1 90,8 2-90,3-1 0,5 3 45,-10 4 0,0 1-45,14-1 0,0 4 0,-3 2 90,-16 5 90,39 10-90,-54 0 449,33 34-359,-36-17 270,25 40-270,-33-30 270,20 42-360,-25-39 269,14 41-179,-23-51 270,2 12 180,-7-21 1169,-3-5-1619,-28-28-1,14-1 1,-19-32-90,24 8 0,3-3 0,6-9 0,9-19-90,3 13-180,7 3 0,3 2-89,5 5-361,32-22 180,-28 46-1529,35 10 1170,-31 13-2969,39 32 2069,-46-10 1709,18 30 0,-25-11 0,4 12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1:59.40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0 249 10861,'24'5'539,"-9"-4"-449,15 34-90,-14-12 90,-1 4 0,1-1 0,-3 1 0,2 0 90,0 5 360,1-2 1079,-4 1-1439,-29-36-90,8-7 90,-21-31-90,22 4 89,2-4 1,8-25-180,4 17 45,6 1 0,3 1-135,4 3-179,17-17-1,-15 42-90,6 7-90,-3 5-719,22 13 359,-10 6-1978,33 21 809,-24-1 1900,12 9 1,0 9 0,3 4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00.35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525 251 10321,'1'-21'180,"-1"-10"-90,-1 2 180,-2-1-90,-2-5 90,0 16-181,-4-13 91,0 16 0,-7-6 0,-8 13-90,-1 2 0,-7 10 90,2 5 270,-37 27-360,23-8 134,-4 12 1,0 3-135,9 0 45,8 0 0,2 0-45,7-5 90,-1 23-90,14-29 450,2 22-181,11-25-89,6 5 0,10-23-180,8-16 0,-2-7 0,4-11-90,-5 1 90,3-5 90,11-13-90,-9 9 0,21-23-90,-29 32 90,21-12 0,-18 41-90,0-4 0,-4 22 90,-7-5-90,0 3 269,20 26-269,-12-19 180,29 34-90,-30-39 180,15 15-90,-17-24-90,9-7 0,-4-17-90,-1-9 0,-3-11 0,-3-1 90,2-5-180,21-37 180,-15 28-180,19-33 90,-27 49-90,7-10 90,-7 21 90,0 23-90,-4 5 90,-5 24-90,-4-10 90,1 13-90,-1-7 90,5 21-90,-4-23 180,6 25-90,-3-24 0,5 4-90,11-35-90,-2-13 90,12-21 0,-4-3-90,2-6 45,0 3 0,1-1-45,6-6 45,-4 5 0,-2 6 45,-9 15-90,21 8 90,-24 22 0,22 33 0,-23 3 0,3 31 0,-2 9 0,-11-31 0,-1 3-976,2 21 0,0 12 1,-3-9 975,-4-11 0,-3 1-30,-5 21 0,-3 12 0,-1-11 30,0-19 0,-3-1 0,-5 10 0,-4 9 0,0-14 0,5-28 0,-4-3 0,-19 27 0,-3-7 0,-1-14 45,0-15 0,-1-9-135,2-21-360,-35-62 270,50-13-1164,17-26 0,12-8 1164,11 31 1,12-3-145,5 10 0,9-10 0,6-3 0,0 3 1,-3 10 83,2 2 0,-2 9 0,10-5-660,8-6 1,12-8-1,5-1 1,-3 6-1,-8 13-269,16 0 0,-2 10 1169,-4 1 0,6 0 0,-7 9 0,-7 13 0,-3 5 0,2 1 0,0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03.62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1 12030,'12'10'3508,"-3"-1"-3148,-1 24-90,-2-6 90,-3 3-91,2 7 1,-2 0 720,6 49-720,-4-30 44,0-2 1,1 0-135,0-4 450,4 41-450,-3-46 179,3 32-179,-5-46-629,5 25-1260,-4-26-2969,4 12 4678,-6-18 0,-1-11 0,-3-5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04.22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44 195 12570,'-10'-21'-360,"-1"-2"630,2-1 180,1 0-1,2-3-269,10 3-90,5 1 90,8 6-90,6 9 0,6 4-90,5 9 90,-3 0-90,-4 8 90,-9 1 0,0 2 180,8 30-90,-10-14 359,4 57-449,-17-44 360,-3 45-270,-6-46 450,-5 45-451,3-45 271,-5 31-270,8-44 630,-3 19 89,5-26-629,4 16-90,6-25 270,24 6-360,1-14-540,50-1-180,-16-5-1067,31-4 78,-3-2-1640,3-7 2539,-46 7 1,-1-2-1890,41-8-1965,-13 0 4574,-11-2 0,17-7 0,2-2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13.25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38 50 12750,'-15'-18'629,"3"3"451,1-1-720,29 26-91,-3-1 91,32 28-90,3 6 90,10 7-1,1 9 1,1 4-896,-23-23 0,0 1 686,6 11 0,4 7 0,-9-7-60,8 24 179,-15 4 1,-6 0-270,-14-7-405,-10-5 1,-6-3-288,-17-12-2456,-28 28 1799,8-37-3418,-33 18 4767,25-30 0,-26 18 0,15-9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04.98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48 161 12750,'-14'-17'0,"4"1"629,-5-3 181,6 0-720,11-6 0,5 7 0,14-2 0,1 13 0,4-1 0,4 3 0,20-1 89,35 9-179,-24 0 90,28 13-90,-59-3 0,3 3 0,-15-1 90,-5 1-90,-4 5 90,-13 16 0,-5-3 0,-22 30 0,6-23 0,-24 37 0,26-41 450,-15 30-270,30-35-91,2 3 91,20-9 270,41 4-450,-11-8 90,28 8-713,-24-14 623,-1 1 0,0-1 0,19 9 0,-22-8 0,25 10-90,-38-11 0,21 11 90,-30-13 0,10 11 0,-23-8 0,-10 8 0,-9-5 622,-6-1-712,-5-5-270,-2-4-719,-4 0-900,-2-5-1169,1-3-2609,3-6 5667,6-7 0,8 4 0,7-4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08.98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40 30 14459,'11'-15'719,"-1"1"-629,-1 28-90,-5 1-90,-4 30-359,-4-15-181,-2 2-539,-1-9-181,-1 1 1350,-12 15 0,10-8 0,-8 12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09.30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137 11 10141,'22'-10'1799,"-8"23"-1619,-15 1-180,-5 17-180,-11-7-90,0-4-449,0 1-1080,-6 1-360,2 0 2159,0-1 0,-4 7 0,0 3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09.62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280 0 12390,'-18'40'450,"2"-8"-360,-10-2-630,-8 7-270,7-7-359,-12 10-450,13-14-180,1-4 1799,4-2 0,-3 5 0,1 1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10.86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913 260 10411,'41'-35'180,"-5"4"-90,-5 3-90,-7 5-5481,-2 1 5571,-5 6 1499,-1-2-1319,-3 3 859,1-3-769,-4 0 0,0-1-90,-25 5-180,-15 12 0,-17 7 0,-10 10 0,5 4 44,6-1 1,-2 2-45,-30 17 567,7 0 1,0 3-568,28-15 0,0 3 44,-33 24 1,3 2-387,3 1 342,13-5 0,5-1 90,13-1 179,5 6 1,2 1-180,5 5 0,4 0 0,4 1 90,8 4 134,2 12 1,2 3-225,2 12 45,0 7 0,1 0-45,2-4 30,2-31 0,1 9 0,0-9-31,3 29-356,5-10 1,3-3 356,5-12-90,16 11 90,3-33-180,24-4-180,22-9 0,-28-18 0,9-3-420,6-6 1,9-4-1,-3-1-13,17-2 1,6-3 36,-25-2 0,10-2 1,4-2-1,-1 0 0,-7-1-683,11-3 0,-7-1 0,10-4 1259,-19 5 0,4-2 0,5-1 0,4-1 0,4-2 0,4-2 0,-12 2 0,3-2 0,5-2 0,2 0 0,3-2 0,2-1 0,1 0 0,2 0 0,-1 0 0,1 0 0,-9 2 0,1 1 0,-1-1 0,0 0 0,0 1 0,1-1 0,-1 0 0,0 1 0,1-1 0,-1 0 0,0 1 0,1-1 0,-1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05.599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362 87 11850,'14'-15'1349,"1"-2"-449,-3 3-180,1-2-631,-33 26 1,5-5-90,-29 24 90,7-8 0,-2 3-90,-2-1 90,1 0 90,-30 18-180,33-20 90,-20 14 90,42-20-90,24 9 0,2-5-90,24 6 90,0-11 90,2 2-90,2-2 90,0-1 0,-3-2 719,26 3-449,-26-6 809,37 1-899,-48-13 269,19-10-359,-26-2 180,4-19-180,-10 8 270,4-40-450,-9 31 359,3-44-269,-7 49-90,1-22 0,0 30 0,-1-8 0,1 10-90,0 37 0,-2-1 0,1 39 0,-5-11 90,1 27-90,-2-13 0,1 1 0,0 1 0,0 1-270,1-7 0,0-1-180,1-9-179,1 9-91,0-20-269,2-4-91,1-2-539,3-3-90,3-2 90,4-4 1619,23 3 0,11-10 0,22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05.94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151 95 13199,'3'-22'630,"-1"-3"-90,-6 1 89,-1 0-539,-23 27 0,15 3 0,-13 28 0,20-6-90,4 5 90,3 4 90,12 40-90,-1-24-45,4 8 0,3 0-45,0-8-1651,-2-4 0,1-2 1651,-1-7-11,9 31 11,-14-39 0,7 22-270,-11-26-1079,2 1 450,-18-3 1632,-3-13-2532,-35-7-269,9-14 2068,-19-5 0,-3-15 0,-3-3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2:06.06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0 212 5031,'47'-35'450,"-3"5"1745,-6 4-2195,-2 5-90,-4 3 953,-1 0-1313,-2 4 66,-1-1-1145,0 5 2091,-2 0-562,0 3 0,15 4 0,6-1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09.94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375 1 11400,'14'25'900,"-10"5"-810,-20 3-270,-7 2-180,-4-8-719,-4 1-630,-11 1 1709,-29 12 0,-7-1 0,26-15 0,-1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11.62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423 60 12030,'-37'-6'-270,"5"-1"450,7 4 990,-1-2-1081,47-3 91,3 4-90,49-3-1168,1 5 1168,10 1 0,3 0 0,1 1 0,2-3-79,-17 2 0,5 0 124,-9-1 0,0 0-90,1 0 0,0 1 90,-6-1 0,-9 1-135,-15 0 90,25 2 0,-41 5 90,16 24-90,-22-1 90,10 50 0,-17-16-856,-5-13 0,-2 3 856,-2 42-90,-1-40 0,0 2 45,-1-1 0,-1 1-45,1 0 0,1 2-330,1 21 0,0 1 330,0-20 0,1 1 60,2 5 0,1 5 0,1-7-60,-1-6 0,1-2 90,8 39 0,2-3-90,-7-43 0,0 0 134,12 48 1,1-3-135,-3-16-45,-2-8 0,-1-6 45,-8-23 1101,0 14-1011,-9-26 270,-34 21-360,-7-27 45,-29-1 0,-11-3-223,21-10 0,-7-3 43,-9 1 0,-16 1 0,-1-1 0,11-1 132,-11 1 0,-2-1-591,21 0 0,-11 1 1,-4 0-1,6 0 1,13-1-397,-5 0 1,4 1-91,-6 3 1,-6 0 0,14-1-1350,-1-1 2540,-2 5 1,50-10 0,5-1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16:19.69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138 22 10501,'-19'5'-360,"1"1"1080,-7 0 359,0-1 630,1 0 2429,-3-1-3778,56 0-1,8-5-620,14 1 0,8 1 396,-1-3 0,2 0-653,13 0 1,3 1 607,7 0 0,3 0-782,7 0 1,3 0 781,-26 1 0,0 0 0,1-1-727,4 1 0,0 0 0,0 0 697,2 0 0,0 0 0,0 0 0,-3 1 0,1-1 0,11 0-135,-6 1 1,12-1-1,6 1 1,3-1 0,-1 1-1,-5-1 147,6 0 0,-3-1 0,-1 1 0,1 0 0,3-1-57,-5 1 0,2 1 0,2-1 0,-1 0 0,0 0 0,-4 0 21,11-2 0,2 0 0,-4 0 0,-9 0 0,-13 0 9,7 0 0,-7-1-15,9 0 0,6 0 0,-16 0 551,3-1-536,-19 1 0,-3 0-135,-10 0 934,34-1-1294,-55 3 2261,14-2-2710,-16 2-8,3 0 367,-46 11-90,-7-5 91,-44 9-1,-2-8-814,-25 1 904,10-3 0,-4 0 270,16 0 0,-5-1-45,0 0 0,-11-1 1,-1 0-1,9 0-544,-10-1 1,-1 1 678,6-1 0,-11 0 0,1 0 0,10-1 0,-7 0 0,0-1 0,0 1 0,-13-1 0,-1 0 0,12 1 60,22-1 0,7 0 0,-8 0 12,-9-1 0,-12 1 0,-3-1 0,4 1 0,14 0 63,-12-1 0,3 1 0,13 0 0,-9 0 0,1 0 0,13 0 0,6 1 0,4 0 45,-38 0 0,3 0 90,-2 1 45,-2 1 0,-1 1-45,0 0-46,8 1 1,2-1 45,5 2 0,5 0 0,-1 0 0,-1 4-45,7-3 0,4 1 45,12 0 179,6 0 1,3 0 0,7 1 3031,-26 7-2852,78-7 1391,4-1-1390,51-5-91,10-2-388,24-2 329,-19 0 0,16 0 0,-5 0-934,-25 0 0,-4 1 0,10-1 670,6 0 0,12 0 0,4 1 0,-2-1 0,-11 1-36,2 0 0,-9 1 0,12 0 15,-2 0 0,13 0 0,6 0 0,1-1 0,-5 1 0,-12 0-870,13 1 1,-10 0 0,10 0 809,-13-1 0,12 0 0,5 0 0,0-1 0,-7 1 0,-14 0 15,3 0 0,-12 1 0,8-1-6,1-1 0,12 0 0,2-1 0,-4 1 0,-12 0 5,-8 0 1,-9 1 0,7-1 7,18-1 1,12-1 0,-4 0-1,-17 1-37,-18 0 0,-6 0 15,34-4 0,-9 1 45,-31 3 211,20-3-301,-37 3 1062,25-2-1602,-26 3 2216,11 0-5274,-14 3 3654,-10 2 0,-6-1 1,-7 0-1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08.84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41 10501,'3'58'120,"-1"0"0,0-3 0,1 3-1351,4 20 1,0-2 1320,-1-22 0,0-1-45,1 13 0,1-1 89,2-14 1,-1-3 750,4 18-661,1-6 1,0-2 473,1-7 471,7 40-449,-13-60 989,4 12-1439,0-71-90,-6 9 0,0-48 0,-8 11-1,-3 1 1,-1-5 415,1 9 0,0-3-505,-2-10 0,0-8 0,0 6-383,2-1 1,-1 0 292,-1-5 0,0-6 0,1 10 0,-2-28 0,2 36 0,0-1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09.311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0 1 10721,'5'57'30,"-1"0"0,-1-1 0,1 0-237,-1 0 1,-1 0 206,1-5 0,0-2 0,0 45-34,1-13 34,-3-6 1039,1-4-1039,-1 21 45,0-34 0,1-1-45,0 34 0,-1-25 0,0-6 89,-1-13-89,1 27 90,0-46 1444,1 9-1534,10-56 2268,-6 10-2178,7-43-90,-9 12 3392,-1-6-3392,0-35 90,-2 13-90,0-9 0,-2-2 0,0-9 0,-3-9 0,0 2 0,0 19-512,0 18 1,0 4 511,1 11-28,1 6-62,-1 5 90,1 5-450,0 0 1,10 62-91,-2-24 751,10 52-1111,-2-31-539,4-1-3387,16 27 2307,-13-26 2519,9 14 0,-11-22 0,3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48.510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69 128 14009,'-9'-23'-899,"-1"2"1168,-2-3 181,1 4 0,0-1 1259,1 2-1259,7 42-91,1-7 91,6 38 0,-1-17-90,-1 1 359,4 29-449,0-19 540,9 50-540,-4-53 89,15 28-179,-9-46 360,34 6-450,-18-22 180,37-7-180,-33-11 179,45-26-179,-42 12 90,32-26-180,-45 23 180,12-18-90,-21 18 90,5-14-90,-12 14 0,-3-6 0,-10 3 0,-10 9-90,-12 4 0,-9 10 0,-4 5 0,2 2 0,7 2 180,8 5-90,18 13 90,6-1-90,14 9 89,3-5 1,3 1 90,19 24-90,-7-9-45,-4-2 0,2 2-45,13 18-404,-7-9 1,1 1 313,13 11-540,7-4 1,3-3-181,2-8-600,-8-18 1,12 2 0,-9-8-570,28-1-630,0-6 1,-1-4-2699,-8-11 4898,15-4 1,-10-11-1,3-3 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49.532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79 133 15178,'-12'-24'-539,"2"2"539,1 3 269,0-4 91,0 4 1529,1-6-1529,-4 38 90,8-2-90,-2 34-1,9-9 1,0 8 0,2 2 269,7 11 1,1 1-270,-1 4-135,5-1 0,0-3-45,-4-20 539,12 21-359,-12-36-90,14 7-180,1-34 90,2-4-90,4-13 90,16-36-90,-19 17-46,-1-2 1,-1-1-45,-4 1 90,2-10-90,-12 22 0,-5 3 90,-2 6-90,-1 1 0,-15-3 0,-12 19 90,-9 0-90,-5 19 0,9 3-90,2 0 180,-4 20 0,14-13-90,1 23 0,17-26 90,26 26-90,-8-23-180,30 19 90,-20-25-989,38 14 449,-31-17-1079,36 11 540,-40-17-3508,39 7 3237,-38-11 1440,29 1 0,-18-12 0,10-4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50.337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 0 14099,'33'43'809,"-5"-3"-539,-16-6 0,-1 3 0,0 5 0,-1 1 809,4 48-719,-9-41 719,4 42-359,-10-57-180,-3 2 89,-8-19-449,-13-22-90,3-11 90,-4-15-90,12 2 90,0-17-90,4 7 180,3-43-270,8 37 180,13-45-180,-2 53 0,13-22 90,-10 36 0,13-5-1,-2 17 1,14 8-90,-7 9 180,14 16-90,-18 0 90,29 41-90,-30-23 0,23 42-90,-31-40 0,15 38-270,-18-40-1349,13 35 630,-18-48-1890,3 12 2879,-5-22 0,-5-9 0,0-1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50.514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1 260 14549,'1'-24'2248,"3"-3"-1978,-2 9 0,3-1 0,1 9-90,2-4-90,3 1-270,5-2-720,18-6-2608,36-7 2159,-10 6 1349,-7 7 0,-1 3 0,6 2 0,20-2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50.998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896 98 11670,'-7'-29'720,"-3"5"-360,-3 5-180,-9 6 0,0 5-1,-7 4 1,2 5 0,-6 2 90,-5 3 0,-7 4 0,-3 4 134,0 5 1,-5 4 45,-2 5 0,1 2-270,-1-3 0,-1 3 314,-7 14 1,7 0-225,14-4 90,-17 19-362,38-27 361,4 0-47,4 1 138,6 4-91,5-1 721,19 53-810,2-29 134,19 23 1,7 2-135,7-6-90,-11-23 0,7 6 0,-4-8-90,24 16-180,-7-15 0,2-3-704,6-10 119,-10-15 1,2-3 28,15-4-1558,5-9 1,2-4 584,5-7 1619,-23-9 0,9-6 0,-8-3 0,-12-2 0,-3-4 0,30-14 0,0-1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4:51.375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1651 258 14459,'1'-37'180,"0"2"-90,3 4 0,3 4-1,2 2 1,5 2 90,1 2 0,7 1-90,4 4 450,49 0-450,-20 9 180,20 10 0,4 4-91,1 6 91,10 11 0,-1 3-90,-12 1 0,-9 1 0,-2 1 90,-13 0 89,27 23-179,-39-23 360,28 34-360,-38-31 180,20 31-90,-34-34-91,2 11 1,-8-12 0,-4 3 0,-1 0 0,-1 0 0,-2 0 0,-2-3 270,-4 25-360,2-20 179,-22 52-538,0-43-271,-34 33-360,-7-24-448,17-20 0,-3-1 448,-6 0 1,-2-1-826,-12 3 0,-5-1 60,-9 1 1,-9 2 1664,25-12 0,-5 1 0,-7 1 0,-11 3 0,17-6 0,-7 2 0,-6 1 0,-5 2 0,-4 1 0,-2 0 0,-1 0 0,-1 1 0,2-1 0,2-1 0,0 1 0,0-1 0,0 0 0,0 1 0,0-1 0,0 0 0,0 1 0,0-1 0,0 0 0,0 1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31.026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614 59 12750,'3'-27'-630,"-9"6"630,-12 11 0,-10 9 90,-11 11-90,-3 5 90,-8 5-365,-6 2 365,-12 9-90,3-1 90,-21 15 179,44-13 1,4 0 90,-16 14-90,30 18-90,44-41 270,43 15-181,-13-20 46,8-1 0,2-2-45,3-2-1606,-7-4 1,-2-1 1605,-8-5 413,26-7-503,-40-2 448,16-16-448,-32 6 720,5-19 89,-13 11 2383,-5 38-3282,-2-2 331,-5 43-331,11-3-180,1-11-629,17 30-1,-4-32-2518,48 26 1619,-27-40-2069,52 7 450,-44-30 2957,22-5 0,7-17 0,10-6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8:13:31.353"/>
    </inkml:context>
    <inkml:brush xml:id="br0">
      <inkml:brushProperty name="width" value="0.06" units="cm"/>
      <inkml:brushProperty name="height" value="0.06" units="cm"/>
      <inkml:brushProperty name="color" value="#FFFFFF"/>
    </inkml:brush>
  </inkml:definitions>
  <inkml:trace contextRef="#ctx0" brushRef="#br0">241 263 13110,'14'-25'2428,"-2"5"-1888,-42 26-180,10 5-1,-30 22 1,20-3 0,5 1 0,2 4-90,7-1 359,7 32-449,10-26-360,31 54-180,-8-54-449,33 33 359,-30-43-899,17 27 719,-28-31 91,-9 23 359,-18-33-90,-28 2 270,9-20 0,-28-18 90,22-2 180,-23-46-180,37 26 179,5-49-179,29 42-45,13 0 0,6 1-135,22-16-450,-6 21 1,9-4-1,-4 5-90,-9 8 1,2 2-1080,20-10 0,9-2 0,-9 7 1476,17-4 0,-8 9 1,2 2-1,16 3 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47424F2-1093-654C-8589-A814614EA8F2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D1F7CD5-B422-CE46-BA80-FABF4BAF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44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24F2-1093-654C-8589-A814614EA8F2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7CD5-B422-CE46-BA80-FABF4BAF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6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24F2-1093-654C-8589-A814614EA8F2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7CD5-B422-CE46-BA80-FABF4BAF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1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24F2-1093-654C-8589-A814614EA8F2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7CD5-B422-CE46-BA80-FABF4BAF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03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24F2-1093-654C-8589-A814614EA8F2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7CD5-B422-CE46-BA80-FABF4BAF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39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24F2-1093-654C-8589-A814614EA8F2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7CD5-B422-CE46-BA80-FABF4BAF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71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24F2-1093-654C-8589-A814614EA8F2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7CD5-B422-CE46-BA80-FABF4BAF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70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24F2-1093-654C-8589-A814614EA8F2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7CD5-B422-CE46-BA80-FABF4BAFF1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34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24F2-1093-654C-8589-A814614EA8F2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7CD5-B422-CE46-BA80-FABF4BAF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24F2-1093-654C-8589-A814614EA8F2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7CD5-B422-CE46-BA80-FABF4BAF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5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24F2-1093-654C-8589-A814614EA8F2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7CD5-B422-CE46-BA80-FABF4BAF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1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24F2-1093-654C-8589-A814614EA8F2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7CD5-B422-CE46-BA80-FABF4BAF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5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24F2-1093-654C-8589-A814614EA8F2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7CD5-B422-CE46-BA80-FABF4BAF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7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24F2-1093-654C-8589-A814614EA8F2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7CD5-B422-CE46-BA80-FABF4BAF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24F2-1093-654C-8589-A814614EA8F2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7CD5-B422-CE46-BA80-FABF4BAF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5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24F2-1093-654C-8589-A814614EA8F2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7CD5-B422-CE46-BA80-FABF4BAF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8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24F2-1093-654C-8589-A814614EA8F2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F7CD5-B422-CE46-BA80-FABF4BAF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7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7424F2-1093-654C-8589-A814614EA8F2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1F7CD5-B422-CE46-BA80-FABF4BAFF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08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1" Type="http://schemas.openxmlformats.org/officeDocument/2006/relationships/image" Target="../media/image13.png"/><Relationship Id="rId42" Type="http://schemas.openxmlformats.org/officeDocument/2006/relationships/customXml" Target="../ink/ink21.xml"/><Relationship Id="rId63" Type="http://schemas.openxmlformats.org/officeDocument/2006/relationships/image" Target="../media/image34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2.png"/><Relationship Id="rId170" Type="http://schemas.openxmlformats.org/officeDocument/2006/relationships/customXml" Target="../ink/ink85.xml"/><Relationship Id="rId191" Type="http://schemas.openxmlformats.org/officeDocument/2006/relationships/image" Target="../media/image98.png"/><Relationship Id="rId205" Type="http://schemas.openxmlformats.org/officeDocument/2006/relationships/customXml" Target="../ink/ink103.xml"/><Relationship Id="rId226" Type="http://schemas.openxmlformats.org/officeDocument/2006/relationships/image" Target="../media/image115.png"/><Relationship Id="rId107" Type="http://schemas.openxmlformats.org/officeDocument/2006/relationships/image" Target="../media/image56.png"/><Relationship Id="rId11" Type="http://schemas.openxmlformats.org/officeDocument/2006/relationships/image" Target="../media/image8.png"/><Relationship Id="rId32" Type="http://schemas.openxmlformats.org/officeDocument/2006/relationships/customXml" Target="../ink/ink16.xml"/><Relationship Id="rId53" Type="http://schemas.openxmlformats.org/officeDocument/2006/relationships/image" Target="../media/image29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7.png"/><Relationship Id="rId5" Type="http://schemas.openxmlformats.org/officeDocument/2006/relationships/image" Target="../media/image5.png"/><Relationship Id="rId95" Type="http://schemas.openxmlformats.org/officeDocument/2006/relationships/image" Target="../media/image50.png"/><Relationship Id="rId160" Type="http://schemas.openxmlformats.org/officeDocument/2006/relationships/customXml" Target="../ink/ink80.xml"/><Relationship Id="rId181" Type="http://schemas.openxmlformats.org/officeDocument/2006/relationships/image" Target="../media/image93.png"/><Relationship Id="rId216" Type="http://schemas.openxmlformats.org/officeDocument/2006/relationships/image" Target="../media/image110.png"/><Relationship Id="rId22" Type="http://schemas.openxmlformats.org/officeDocument/2006/relationships/customXml" Target="../ink/ink11.xml"/><Relationship Id="rId43" Type="http://schemas.openxmlformats.org/officeDocument/2006/relationships/image" Target="../media/image24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2.png"/><Relationship Id="rId85" Type="http://schemas.openxmlformats.org/officeDocument/2006/relationships/image" Target="../media/image45.png"/><Relationship Id="rId150" Type="http://schemas.openxmlformats.org/officeDocument/2006/relationships/customXml" Target="../ink/ink75.xml"/><Relationship Id="rId171" Type="http://schemas.openxmlformats.org/officeDocument/2006/relationships/image" Target="../media/image88.png"/><Relationship Id="rId192" Type="http://schemas.openxmlformats.org/officeDocument/2006/relationships/customXml" Target="../ink/ink96.xml"/><Relationship Id="rId206" Type="http://schemas.openxmlformats.org/officeDocument/2006/relationships/image" Target="../media/image105.png"/><Relationship Id="rId227" Type="http://schemas.openxmlformats.org/officeDocument/2006/relationships/customXml" Target="../ink/ink114.xml"/><Relationship Id="rId12" Type="http://schemas.openxmlformats.org/officeDocument/2006/relationships/customXml" Target="../ink/ink6.xml"/><Relationship Id="rId33" Type="http://schemas.openxmlformats.org/officeDocument/2006/relationships/image" Target="../media/image19.png"/><Relationship Id="rId108" Type="http://schemas.openxmlformats.org/officeDocument/2006/relationships/customXml" Target="../ink/ink54.xml"/><Relationship Id="rId129" Type="http://schemas.openxmlformats.org/officeDocument/2006/relationships/image" Target="../media/image67.png"/><Relationship Id="rId54" Type="http://schemas.openxmlformats.org/officeDocument/2006/relationships/customXml" Target="../ink/ink27.xml"/><Relationship Id="rId75" Type="http://schemas.openxmlformats.org/officeDocument/2006/relationships/image" Target="../media/image40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3.png"/><Relationship Id="rId182" Type="http://schemas.openxmlformats.org/officeDocument/2006/relationships/customXml" Target="../ink/ink91.xml"/><Relationship Id="rId217" Type="http://schemas.openxmlformats.org/officeDocument/2006/relationships/customXml" Target="../ink/ink109.xml"/><Relationship Id="rId6" Type="http://schemas.openxmlformats.org/officeDocument/2006/relationships/customXml" Target="../ink/ink3.xml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44" Type="http://schemas.openxmlformats.org/officeDocument/2006/relationships/customXml" Target="../ink/ink22.xml"/><Relationship Id="rId65" Type="http://schemas.openxmlformats.org/officeDocument/2006/relationships/image" Target="../media/image35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8.png"/><Relationship Id="rId172" Type="http://schemas.openxmlformats.org/officeDocument/2006/relationships/customXml" Target="../ink/ink86.xml"/><Relationship Id="rId193" Type="http://schemas.openxmlformats.org/officeDocument/2006/relationships/image" Target="../media/image99.png"/><Relationship Id="rId207" Type="http://schemas.openxmlformats.org/officeDocument/2006/relationships/customXml" Target="../ink/ink104.xml"/><Relationship Id="rId228" Type="http://schemas.openxmlformats.org/officeDocument/2006/relationships/image" Target="../media/image116.png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34" Type="http://schemas.openxmlformats.org/officeDocument/2006/relationships/customXml" Target="../ink/ink17.xml"/><Relationship Id="rId55" Type="http://schemas.openxmlformats.org/officeDocument/2006/relationships/image" Target="../media/image30.png"/><Relationship Id="rId76" Type="http://schemas.openxmlformats.org/officeDocument/2006/relationships/customXml" Target="../ink/ink38.xml"/><Relationship Id="rId97" Type="http://schemas.openxmlformats.org/officeDocument/2006/relationships/image" Target="../media/image51.png"/><Relationship Id="rId120" Type="http://schemas.openxmlformats.org/officeDocument/2006/relationships/customXml" Target="../ink/ink60.xml"/><Relationship Id="rId141" Type="http://schemas.openxmlformats.org/officeDocument/2006/relationships/image" Target="../media/image73.png"/><Relationship Id="rId7" Type="http://schemas.openxmlformats.org/officeDocument/2006/relationships/image" Target="../media/image6.png"/><Relationship Id="rId162" Type="http://schemas.openxmlformats.org/officeDocument/2006/relationships/customXml" Target="../ink/ink81.xml"/><Relationship Id="rId183" Type="http://schemas.openxmlformats.org/officeDocument/2006/relationships/image" Target="../media/image94.png"/><Relationship Id="rId218" Type="http://schemas.openxmlformats.org/officeDocument/2006/relationships/image" Target="../media/image111.png"/><Relationship Id="rId24" Type="http://schemas.openxmlformats.org/officeDocument/2006/relationships/customXml" Target="../ink/ink12.xml"/><Relationship Id="rId45" Type="http://schemas.openxmlformats.org/officeDocument/2006/relationships/image" Target="../media/image25.png"/><Relationship Id="rId66" Type="http://schemas.openxmlformats.org/officeDocument/2006/relationships/customXml" Target="../ink/ink33.xml"/><Relationship Id="rId87" Type="http://schemas.openxmlformats.org/officeDocument/2006/relationships/image" Target="../media/image46.png"/><Relationship Id="rId110" Type="http://schemas.openxmlformats.org/officeDocument/2006/relationships/customXml" Target="../ink/ink55.xml"/><Relationship Id="rId131" Type="http://schemas.openxmlformats.org/officeDocument/2006/relationships/image" Target="../media/image68.png"/><Relationship Id="rId152" Type="http://schemas.openxmlformats.org/officeDocument/2006/relationships/customXml" Target="../ink/ink76.xml"/><Relationship Id="rId173" Type="http://schemas.openxmlformats.org/officeDocument/2006/relationships/image" Target="../media/image89.png"/><Relationship Id="rId194" Type="http://schemas.openxmlformats.org/officeDocument/2006/relationships/customXml" Target="../ink/ink97.xml"/><Relationship Id="rId208" Type="http://schemas.openxmlformats.org/officeDocument/2006/relationships/image" Target="../media/image106.png"/><Relationship Id="rId229" Type="http://schemas.openxmlformats.org/officeDocument/2006/relationships/customXml" Target="../ink/ink115.xml"/><Relationship Id="rId14" Type="http://schemas.openxmlformats.org/officeDocument/2006/relationships/customXml" Target="../ink/ink7.xml"/><Relationship Id="rId35" Type="http://schemas.openxmlformats.org/officeDocument/2006/relationships/image" Target="../media/image20.png"/><Relationship Id="rId56" Type="http://schemas.openxmlformats.org/officeDocument/2006/relationships/customXml" Target="../ink/ink28.xml"/><Relationship Id="rId77" Type="http://schemas.openxmlformats.org/officeDocument/2006/relationships/image" Target="../media/image41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3.png"/><Relationship Id="rId142" Type="http://schemas.openxmlformats.org/officeDocument/2006/relationships/customXml" Target="../ink/ink71.xml"/><Relationship Id="rId163" Type="http://schemas.openxmlformats.org/officeDocument/2006/relationships/image" Target="../media/image84.png"/><Relationship Id="rId184" Type="http://schemas.openxmlformats.org/officeDocument/2006/relationships/customXml" Target="../ink/ink92.xml"/><Relationship Id="rId219" Type="http://schemas.openxmlformats.org/officeDocument/2006/relationships/customXml" Target="../ink/ink110.xml"/><Relationship Id="rId230" Type="http://schemas.openxmlformats.org/officeDocument/2006/relationships/image" Target="../media/image117.png"/><Relationship Id="rId25" Type="http://schemas.openxmlformats.org/officeDocument/2006/relationships/image" Target="../media/image15.png"/><Relationship Id="rId46" Type="http://schemas.openxmlformats.org/officeDocument/2006/relationships/customXml" Target="../ink/ink23.xml"/><Relationship Id="rId67" Type="http://schemas.openxmlformats.org/officeDocument/2006/relationships/image" Target="../media/image36.png"/><Relationship Id="rId20" Type="http://schemas.openxmlformats.org/officeDocument/2006/relationships/customXml" Target="../ink/ink10.xml"/><Relationship Id="rId41" Type="http://schemas.openxmlformats.org/officeDocument/2006/relationships/image" Target="../media/image23.png"/><Relationship Id="rId62" Type="http://schemas.openxmlformats.org/officeDocument/2006/relationships/customXml" Target="../ink/ink31.xml"/><Relationship Id="rId83" Type="http://schemas.openxmlformats.org/officeDocument/2006/relationships/image" Target="../media/image44.png"/><Relationship Id="rId88" Type="http://schemas.openxmlformats.org/officeDocument/2006/relationships/customXml" Target="../ink/ink44.xml"/><Relationship Id="rId111" Type="http://schemas.openxmlformats.org/officeDocument/2006/relationships/image" Target="../media/image58.png"/><Relationship Id="rId132" Type="http://schemas.openxmlformats.org/officeDocument/2006/relationships/customXml" Target="../ink/ink66.xml"/><Relationship Id="rId153" Type="http://schemas.openxmlformats.org/officeDocument/2006/relationships/image" Target="../media/image79.png"/><Relationship Id="rId174" Type="http://schemas.openxmlformats.org/officeDocument/2006/relationships/customXml" Target="../ink/ink87.xml"/><Relationship Id="rId179" Type="http://schemas.openxmlformats.org/officeDocument/2006/relationships/image" Target="../media/image92.png"/><Relationship Id="rId195" Type="http://schemas.openxmlformats.org/officeDocument/2006/relationships/image" Target="../media/image100.png"/><Relationship Id="rId209" Type="http://schemas.openxmlformats.org/officeDocument/2006/relationships/customXml" Target="../ink/ink105.xml"/><Relationship Id="rId190" Type="http://schemas.openxmlformats.org/officeDocument/2006/relationships/customXml" Target="../ink/ink95.xml"/><Relationship Id="rId204" Type="http://schemas.openxmlformats.org/officeDocument/2006/relationships/image" Target="../media/image104.png"/><Relationship Id="rId220" Type="http://schemas.openxmlformats.org/officeDocument/2006/relationships/image" Target="../media/image112.png"/><Relationship Id="rId225" Type="http://schemas.openxmlformats.org/officeDocument/2006/relationships/customXml" Target="../ink/ink113.xml"/><Relationship Id="rId15" Type="http://schemas.openxmlformats.org/officeDocument/2006/relationships/image" Target="../media/image10.png"/><Relationship Id="rId36" Type="http://schemas.openxmlformats.org/officeDocument/2006/relationships/customXml" Target="../ink/ink18.xml"/><Relationship Id="rId57" Type="http://schemas.openxmlformats.org/officeDocument/2006/relationships/image" Target="../media/image31.png"/><Relationship Id="rId106" Type="http://schemas.openxmlformats.org/officeDocument/2006/relationships/customXml" Target="../ink/ink53.xml"/><Relationship Id="rId127" Type="http://schemas.openxmlformats.org/officeDocument/2006/relationships/image" Target="../media/image66.png"/><Relationship Id="rId10" Type="http://schemas.openxmlformats.org/officeDocument/2006/relationships/customXml" Target="../ink/ink5.xml"/><Relationship Id="rId31" Type="http://schemas.openxmlformats.org/officeDocument/2006/relationships/image" Target="../media/image18.png"/><Relationship Id="rId52" Type="http://schemas.openxmlformats.org/officeDocument/2006/relationships/customXml" Target="../ink/ink26.xml"/><Relationship Id="rId73" Type="http://schemas.openxmlformats.org/officeDocument/2006/relationships/image" Target="../media/image39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61.xml"/><Relationship Id="rId143" Type="http://schemas.openxmlformats.org/officeDocument/2006/relationships/image" Target="../media/image74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7.png"/><Relationship Id="rId185" Type="http://schemas.openxmlformats.org/officeDocument/2006/relationships/image" Target="../media/image95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80" Type="http://schemas.openxmlformats.org/officeDocument/2006/relationships/customXml" Target="../ink/ink90.xml"/><Relationship Id="rId210" Type="http://schemas.openxmlformats.org/officeDocument/2006/relationships/image" Target="../media/image107.png"/><Relationship Id="rId215" Type="http://schemas.openxmlformats.org/officeDocument/2006/relationships/customXml" Target="../ink/ink108.xml"/><Relationship Id="rId236" Type="http://schemas.openxmlformats.org/officeDocument/2006/relationships/image" Target="../media/image120.png"/><Relationship Id="rId26" Type="http://schemas.openxmlformats.org/officeDocument/2006/relationships/customXml" Target="../ink/ink13.xml"/><Relationship Id="rId231" Type="http://schemas.openxmlformats.org/officeDocument/2006/relationships/customXml" Target="../ink/ink116.xml"/><Relationship Id="rId47" Type="http://schemas.openxmlformats.org/officeDocument/2006/relationships/image" Target="../media/image26.png"/><Relationship Id="rId68" Type="http://schemas.openxmlformats.org/officeDocument/2006/relationships/customXml" Target="../ink/ink34.xml"/><Relationship Id="rId89" Type="http://schemas.openxmlformats.org/officeDocument/2006/relationships/image" Target="../media/image47.png"/><Relationship Id="rId112" Type="http://schemas.openxmlformats.org/officeDocument/2006/relationships/customXml" Target="../ink/ink56.xml"/><Relationship Id="rId133" Type="http://schemas.openxmlformats.org/officeDocument/2006/relationships/image" Target="../media/image69.png"/><Relationship Id="rId154" Type="http://schemas.openxmlformats.org/officeDocument/2006/relationships/customXml" Target="../ink/ink77.xml"/><Relationship Id="rId175" Type="http://schemas.openxmlformats.org/officeDocument/2006/relationships/image" Target="../media/image90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customXml" Target="../ink/ink111.xml"/><Relationship Id="rId37" Type="http://schemas.openxmlformats.org/officeDocument/2006/relationships/image" Target="../media/image21.png"/><Relationship Id="rId58" Type="http://schemas.openxmlformats.org/officeDocument/2006/relationships/customXml" Target="../ink/ink29.xml"/><Relationship Id="rId79" Type="http://schemas.openxmlformats.org/officeDocument/2006/relationships/image" Target="../media/image42.png"/><Relationship Id="rId102" Type="http://schemas.openxmlformats.org/officeDocument/2006/relationships/customXml" Target="../ink/ink51.xml"/><Relationship Id="rId123" Type="http://schemas.openxmlformats.org/officeDocument/2006/relationships/image" Target="../media/image64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5.png"/><Relationship Id="rId186" Type="http://schemas.openxmlformats.org/officeDocument/2006/relationships/customXml" Target="../ink/ink93.xml"/><Relationship Id="rId211" Type="http://schemas.openxmlformats.org/officeDocument/2006/relationships/customXml" Target="../ink/ink106.xml"/><Relationship Id="rId232" Type="http://schemas.openxmlformats.org/officeDocument/2006/relationships/image" Target="../media/image118.png"/><Relationship Id="rId27" Type="http://schemas.openxmlformats.org/officeDocument/2006/relationships/image" Target="../media/image16.png"/><Relationship Id="rId48" Type="http://schemas.openxmlformats.org/officeDocument/2006/relationships/customXml" Target="../ink/ink24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80.png"/><Relationship Id="rId176" Type="http://schemas.openxmlformats.org/officeDocument/2006/relationships/customXml" Target="../ink/ink88.xml"/><Relationship Id="rId197" Type="http://schemas.openxmlformats.org/officeDocument/2006/relationships/image" Target="../media/image101.png"/><Relationship Id="rId201" Type="http://schemas.openxmlformats.org/officeDocument/2006/relationships/image" Target="../media/image103.png"/><Relationship Id="rId222" Type="http://schemas.openxmlformats.org/officeDocument/2006/relationships/image" Target="../media/image113.png"/><Relationship Id="rId17" Type="http://schemas.openxmlformats.org/officeDocument/2006/relationships/image" Target="../media/image11.png"/><Relationship Id="rId38" Type="http://schemas.openxmlformats.org/officeDocument/2006/relationships/customXml" Target="../ink/ink19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83.xml"/><Relationship Id="rId187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08.png"/><Relationship Id="rId233" Type="http://schemas.openxmlformats.org/officeDocument/2006/relationships/customXml" Target="../ink/ink117.xml"/><Relationship Id="rId28" Type="http://schemas.openxmlformats.org/officeDocument/2006/relationships/customXml" Target="../ink/ink14.xml"/><Relationship Id="rId49" Type="http://schemas.openxmlformats.org/officeDocument/2006/relationships/image" Target="../media/image27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customXml" Target="../ink/ink78.xml"/><Relationship Id="rId177" Type="http://schemas.openxmlformats.org/officeDocument/2006/relationships/image" Target="../media/image91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customXml" Target="../ink/ink112.xml"/><Relationship Id="rId18" Type="http://schemas.openxmlformats.org/officeDocument/2006/relationships/customXml" Target="../ink/ink9.xml"/><Relationship Id="rId39" Type="http://schemas.openxmlformats.org/officeDocument/2006/relationships/image" Target="../media/image22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5.png"/><Relationship Id="rId146" Type="http://schemas.openxmlformats.org/officeDocument/2006/relationships/customXml" Target="../ink/ink73.xml"/><Relationship Id="rId167" Type="http://schemas.openxmlformats.org/officeDocument/2006/relationships/image" Target="../media/image86.png"/><Relationship Id="rId188" Type="http://schemas.openxmlformats.org/officeDocument/2006/relationships/customXml" Target="../ink/ink94.xml"/><Relationship Id="rId71" Type="http://schemas.openxmlformats.org/officeDocument/2006/relationships/image" Target="../media/image38.png"/><Relationship Id="rId92" Type="http://schemas.openxmlformats.org/officeDocument/2006/relationships/customXml" Target="../ink/ink46.xml"/><Relationship Id="rId213" Type="http://schemas.openxmlformats.org/officeDocument/2006/relationships/customXml" Target="../ink/ink107.xml"/><Relationship Id="rId234" Type="http://schemas.openxmlformats.org/officeDocument/2006/relationships/image" Target="../media/image119.png"/><Relationship Id="rId2" Type="http://schemas.openxmlformats.org/officeDocument/2006/relationships/customXml" Target="../ink/ink1.xml"/><Relationship Id="rId29" Type="http://schemas.openxmlformats.org/officeDocument/2006/relationships/image" Target="../media/image17.png"/><Relationship Id="rId40" Type="http://schemas.openxmlformats.org/officeDocument/2006/relationships/customXml" Target="../ink/ink20.xml"/><Relationship Id="rId115" Type="http://schemas.openxmlformats.org/officeDocument/2006/relationships/image" Target="../media/image60.png"/><Relationship Id="rId136" Type="http://schemas.openxmlformats.org/officeDocument/2006/relationships/customXml" Target="../ink/ink68.xml"/><Relationship Id="rId157" Type="http://schemas.openxmlformats.org/officeDocument/2006/relationships/image" Target="../media/image81.png"/><Relationship Id="rId178" Type="http://schemas.openxmlformats.org/officeDocument/2006/relationships/customXml" Target="../ink/ink89.xml"/><Relationship Id="rId61" Type="http://schemas.openxmlformats.org/officeDocument/2006/relationships/image" Target="../media/image33.png"/><Relationship Id="rId82" Type="http://schemas.openxmlformats.org/officeDocument/2006/relationships/customXml" Target="../ink/ink41.xml"/><Relationship Id="rId199" Type="http://schemas.openxmlformats.org/officeDocument/2006/relationships/image" Target="../media/image102.png"/><Relationship Id="rId203" Type="http://schemas.openxmlformats.org/officeDocument/2006/relationships/customXml" Target="../ink/ink102.xml"/><Relationship Id="rId19" Type="http://schemas.openxmlformats.org/officeDocument/2006/relationships/image" Target="../media/image12.png"/><Relationship Id="rId224" Type="http://schemas.openxmlformats.org/officeDocument/2006/relationships/image" Target="../media/image114.png"/><Relationship Id="rId30" Type="http://schemas.openxmlformats.org/officeDocument/2006/relationships/customXml" Target="../ink/ink15.xml"/><Relationship Id="rId105" Type="http://schemas.openxmlformats.org/officeDocument/2006/relationships/image" Target="../media/image55.png"/><Relationship Id="rId126" Type="http://schemas.openxmlformats.org/officeDocument/2006/relationships/customXml" Target="../ink/ink63.xml"/><Relationship Id="rId147" Type="http://schemas.openxmlformats.org/officeDocument/2006/relationships/image" Target="../media/image76.png"/><Relationship Id="rId168" Type="http://schemas.openxmlformats.org/officeDocument/2006/relationships/customXml" Target="../ink/ink84.xml"/><Relationship Id="rId51" Type="http://schemas.openxmlformats.org/officeDocument/2006/relationships/image" Target="../media/image28.png"/><Relationship Id="rId72" Type="http://schemas.openxmlformats.org/officeDocument/2006/relationships/customXml" Target="../ink/ink36.xml"/><Relationship Id="rId93" Type="http://schemas.openxmlformats.org/officeDocument/2006/relationships/image" Target="../media/image49.png"/><Relationship Id="rId189" Type="http://schemas.openxmlformats.org/officeDocument/2006/relationships/image" Target="../media/image97.png"/><Relationship Id="rId3" Type="http://schemas.openxmlformats.org/officeDocument/2006/relationships/image" Target="../media/image4.png"/><Relationship Id="rId214" Type="http://schemas.openxmlformats.org/officeDocument/2006/relationships/image" Target="../media/image109.png"/><Relationship Id="rId235" Type="http://schemas.openxmlformats.org/officeDocument/2006/relationships/customXml" Target="../ink/ink118.xml"/><Relationship Id="rId116" Type="http://schemas.openxmlformats.org/officeDocument/2006/relationships/customXml" Target="../ink/ink58.xml"/><Relationship Id="rId137" Type="http://schemas.openxmlformats.org/officeDocument/2006/relationships/image" Target="../media/image71.png"/><Relationship Id="rId158" Type="http://schemas.openxmlformats.org/officeDocument/2006/relationships/customXml" Target="../ink/ink79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8.png"/><Relationship Id="rId21" Type="http://schemas.openxmlformats.org/officeDocument/2006/relationships/image" Target="../media/image900.png"/><Relationship Id="rId42" Type="http://schemas.openxmlformats.org/officeDocument/2006/relationships/customXml" Target="../ink/ink909.xml"/><Relationship Id="rId63" Type="http://schemas.openxmlformats.org/officeDocument/2006/relationships/image" Target="../media/image921.png"/><Relationship Id="rId84" Type="http://schemas.openxmlformats.org/officeDocument/2006/relationships/customXml" Target="../ink/ink930.xml"/><Relationship Id="rId138" Type="http://schemas.openxmlformats.org/officeDocument/2006/relationships/customXml" Target="../ink/ink957.xml"/><Relationship Id="rId159" Type="http://schemas.openxmlformats.org/officeDocument/2006/relationships/image" Target="../media/image969.png"/><Relationship Id="rId170" Type="http://schemas.openxmlformats.org/officeDocument/2006/relationships/customXml" Target="../ink/ink973.xml"/><Relationship Id="rId191" Type="http://schemas.openxmlformats.org/officeDocument/2006/relationships/image" Target="../media/image985.png"/><Relationship Id="rId205" Type="http://schemas.openxmlformats.org/officeDocument/2006/relationships/image" Target="../media/image992.png"/><Relationship Id="rId226" Type="http://schemas.openxmlformats.org/officeDocument/2006/relationships/customXml" Target="../ink/ink1001.xml"/><Relationship Id="rId107" Type="http://schemas.openxmlformats.org/officeDocument/2006/relationships/image" Target="../media/image943.png"/><Relationship Id="rId11" Type="http://schemas.openxmlformats.org/officeDocument/2006/relationships/image" Target="../media/image895.png"/><Relationship Id="rId32" Type="http://schemas.openxmlformats.org/officeDocument/2006/relationships/customXml" Target="../ink/ink904.xml"/><Relationship Id="rId53" Type="http://schemas.openxmlformats.org/officeDocument/2006/relationships/image" Target="../media/image916.png"/><Relationship Id="rId74" Type="http://schemas.openxmlformats.org/officeDocument/2006/relationships/customXml" Target="../ink/ink925.xml"/><Relationship Id="rId128" Type="http://schemas.openxmlformats.org/officeDocument/2006/relationships/customXml" Target="../ink/ink952.xml"/><Relationship Id="rId149" Type="http://schemas.openxmlformats.org/officeDocument/2006/relationships/image" Target="../media/image964.png"/><Relationship Id="rId5" Type="http://schemas.openxmlformats.org/officeDocument/2006/relationships/image" Target="../media/image892.png"/><Relationship Id="rId95" Type="http://schemas.openxmlformats.org/officeDocument/2006/relationships/image" Target="../media/image937.png"/><Relationship Id="rId160" Type="http://schemas.openxmlformats.org/officeDocument/2006/relationships/customXml" Target="../ink/ink968.xml"/><Relationship Id="rId181" Type="http://schemas.openxmlformats.org/officeDocument/2006/relationships/image" Target="../media/image980.png"/><Relationship Id="rId216" Type="http://schemas.openxmlformats.org/officeDocument/2006/relationships/customXml" Target="../ink/ink996.xml"/><Relationship Id="rId237" Type="http://schemas.openxmlformats.org/officeDocument/2006/relationships/image" Target="../media/image1008.png"/><Relationship Id="rId22" Type="http://schemas.openxmlformats.org/officeDocument/2006/relationships/customXml" Target="../ink/ink899.xml"/><Relationship Id="rId43" Type="http://schemas.openxmlformats.org/officeDocument/2006/relationships/image" Target="../media/image911.png"/><Relationship Id="rId64" Type="http://schemas.openxmlformats.org/officeDocument/2006/relationships/customXml" Target="../ink/ink920.xml"/><Relationship Id="rId118" Type="http://schemas.openxmlformats.org/officeDocument/2006/relationships/customXml" Target="../ink/ink947.xml"/><Relationship Id="rId139" Type="http://schemas.openxmlformats.org/officeDocument/2006/relationships/image" Target="../media/image959.png"/><Relationship Id="rId85" Type="http://schemas.openxmlformats.org/officeDocument/2006/relationships/image" Target="../media/image932.png"/><Relationship Id="rId150" Type="http://schemas.openxmlformats.org/officeDocument/2006/relationships/customXml" Target="../ink/ink963.xml"/><Relationship Id="rId171" Type="http://schemas.openxmlformats.org/officeDocument/2006/relationships/image" Target="../media/image975.png"/><Relationship Id="rId192" Type="http://schemas.openxmlformats.org/officeDocument/2006/relationships/customXml" Target="../ink/ink984.xml"/><Relationship Id="rId206" Type="http://schemas.openxmlformats.org/officeDocument/2006/relationships/customXml" Target="../ink/ink991.xml"/><Relationship Id="rId227" Type="http://schemas.openxmlformats.org/officeDocument/2006/relationships/image" Target="../media/image1003.png"/><Relationship Id="rId12" Type="http://schemas.openxmlformats.org/officeDocument/2006/relationships/customXml" Target="../ink/ink894.xml"/><Relationship Id="rId33" Type="http://schemas.openxmlformats.org/officeDocument/2006/relationships/image" Target="../media/image906.png"/><Relationship Id="rId108" Type="http://schemas.openxmlformats.org/officeDocument/2006/relationships/customXml" Target="../ink/ink942.xml"/><Relationship Id="rId129" Type="http://schemas.openxmlformats.org/officeDocument/2006/relationships/image" Target="../media/image954.png"/><Relationship Id="rId54" Type="http://schemas.openxmlformats.org/officeDocument/2006/relationships/customXml" Target="../ink/ink915.xml"/><Relationship Id="rId75" Type="http://schemas.openxmlformats.org/officeDocument/2006/relationships/image" Target="../media/image927.png"/><Relationship Id="rId96" Type="http://schemas.openxmlformats.org/officeDocument/2006/relationships/customXml" Target="../ink/ink936.xml"/><Relationship Id="rId140" Type="http://schemas.openxmlformats.org/officeDocument/2006/relationships/customXml" Target="../ink/ink958.xml"/><Relationship Id="rId161" Type="http://schemas.openxmlformats.org/officeDocument/2006/relationships/image" Target="../media/image970.png"/><Relationship Id="rId182" Type="http://schemas.openxmlformats.org/officeDocument/2006/relationships/customXml" Target="../ink/ink979.xml"/><Relationship Id="rId217" Type="http://schemas.openxmlformats.org/officeDocument/2006/relationships/image" Target="../media/image998.png"/><Relationship Id="rId6" Type="http://schemas.openxmlformats.org/officeDocument/2006/relationships/customXml" Target="../ink/ink891.xml"/><Relationship Id="rId238" Type="http://schemas.openxmlformats.org/officeDocument/2006/relationships/customXml" Target="../ink/ink1007.xml"/><Relationship Id="rId23" Type="http://schemas.openxmlformats.org/officeDocument/2006/relationships/image" Target="../media/image901.png"/><Relationship Id="rId119" Type="http://schemas.openxmlformats.org/officeDocument/2006/relationships/image" Target="../media/image949.png"/><Relationship Id="rId44" Type="http://schemas.openxmlformats.org/officeDocument/2006/relationships/customXml" Target="../ink/ink910.xml"/><Relationship Id="rId65" Type="http://schemas.openxmlformats.org/officeDocument/2006/relationships/image" Target="../media/image922.png"/><Relationship Id="rId86" Type="http://schemas.openxmlformats.org/officeDocument/2006/relationships/customXml" Target="../ink/ink931.xml"/><Relationship Id="rId130" Type="http://schemas.openxmlformats.org/officeDocument/2006/relationships/customXml" Target="../ink/ink953.xml"/><Relationship Id="rId151" Type="http://schemas.openxmlformats.org/officeDocument/2006/relationships/image" Target="../media/image965.png"/><Relationship Id="rId172" Type="http://schemas.openxmlformats.org/officeDocument/2006/relationships/customXml" Target="../ink/ink974.xml"/><Relationship Id="rId193" Type="http://schemas.openxmlformats.org/officeDocument/2006/relationships/image" Target="../media/image986.png"/><Relationship Id="rId207" Type="http://schemas.openxmlformats.org/officeDocument/2006/relationships/image" Target="../media/image993.png"/><Relationship Id="rId228" Type="http://schemas.openxmlformats.org/officeDocument/2006/relationships/customXml" Target="../ink/ink1002.xml"/><Relationship Id="rId13" Type="http://schemas.openxmlformats.org/officeDocument/2006/relationships/image" Target="../media/image896.png"/><Relationship Id="rId109" Type="http://schemas.openxmlformats.org/officeDocument/2006/relationships/image" Target="../media/image944.png"/><Relationship Id="rId34" Type="http://schemas.openxmlformats.org/officeDocument/2006/relationships/customXml" Target="../ink/ink905.xml"/><Relationship Id="rId55" Type="http://schemas.openxmlformats.org/officeDocument/2006/relationships/image" Target="../media/image917.png"/><Relationship Id="rId76" Type="http://schemas.openxmlformats.org/officeDocument/2006/relationships/customXml" Target="../ink/ink926.xml"/><Relationship Id="rId97" Type="http://schemas.openxmlformats.org/officeDocument/2006/relationships/image" Target="../media/image938.png"/><Relationship Id="rId120" Type="http://schemas.openxmlformats.org/officeDocument/2006/relationships/customXml" Target="../ink/ink948.xml"/><Relationship Id="rId141" Type="http://schemas.openxmlformats.org/officeDocument/2006/relationships/image" Target="../media/image960.png"/><Relationship Id="rId7" Type="http://schemas.openxmlformats.org/officeDocument/2006/relationships/image" Target="../media/image893.png"/><Relationship Id="rId162" Type="http://schemas.openxmlformats.org/officeDocument/2006/relationships/customXml" Target="../ink/ink969.xml"/><Relationship Id="rId183" Type="http://schemas.openxmlformats.org/officeDocument/2006/relationships/image" Target="../media/image981.png"/><Relationship Id="rId218" Type="http://schemas.openxmlformats.org/officeDocument/2006/relationships/customXml" Target="../ink/ink997.xml"/><Relationship Id="rId239" Type="http://schemas.openxmlformats.org/officeDocument/2006/relationships/image" Target="../media/image1009.png"/><Relationship Id="rId24" Type="http://schemas.openxmlformats.org/officeDocument/2006/relationships/customXml" Target="../ink/ink900.xml"/><Relationship Id="rId45" Type="http://schemas.openxmlformats.org/officeDocument/2006/relationships/image" Target="../media/image912.png"/><Relationship Id="rId66" Type="http://schemas.openxmlformats.org/officeDocument/2006/relationships/customXml" Target="../ink/ink921.xml"/><Relationship Id="rId87" Type="http://schemas.openxmlformats.org/officeDocument/2006/relationships/image" Target="../media/image933.png"/><Relationship Id="rId110" Type="http://schemas.openxmlformats.org/officeDocument/2006/relationships/customXml" Target="../ink/ink943.xml"/><Relationship Id="rId131" Type="http://schemas.openxmlformats.org/officeDocument/2006/relationships/image" Target="../media/image955.png"/><Relationship Id="rId152" Type="http://schemas.openxmlformats.org/officeDocument/2006/relationships/customXml" Target="../ink/ink964.xml"/><Relationship Id="rId173" Type="http://schemas.openxmlformats.org/officeDocument/2006/relationships/image" Target="../media/image976.png"/><Relationship Id="rId194" Type="http://schemas.openxmlformats.org/officeDocument/2006/relationships/customXml" Target="../ink/ink985.xml"/><Relationship Id="rId208" Type="http://schemas.openxmlformats.org/officeDocument/2006/relationships/customXml" Target="../ink/ink992.xml"/><Relationship Id="rId229" Type="http://schemas.openxmlformats.org/officeDocument/2006/relationships/image" Target="../media/image1004.png"/><Relationship Id="rId240" Type="http://schemas.openxmlformats.org/officeDocument/2006/relationships/customXml" Target="../ink/ink1008.xml"/><Relationship Id="rId14" Type="http://schemas.openxmlformats.org/officeDocument/2006/relationships/customXml" Target="../ink/ink895.xml"/><Relationship Id="rId35" Type="http://schemas.openxmlformats.org/officeDocument/2006/relationships/image" Target="../media/image907.png"/><Relationship Id="rId56" Type="http://schemas.openxmlformats.org/officeDocument/2006/relationships/customXml" Target="../ink/ink916.xml"/><Relationship Id="rId77" Type="http://schemas.openxmlformats.org/officeDocument/2006/relationships/image" Target="../media/image928.png"/><Relationship Id="rId100" Type="http://schemas.openxmlformats.org/officeDocument/2006/relationships/customXml" Target="../ink/ink938.xml"/><Relationship Id="rId8" Type="http://schemas.openxmlformats.org/officeDocument/2006/relationships/customXml" Target="../ink/ink892.xml"/><Relationship Id="rId98" Type="http://schemas.openxmlformats.org/officeDocument/2006/relationships/customXml" Target="../ink/ink937.xml"/><Relationship Id="rId121" Type="http://schemas.openxmlformats.org/officeDocument/2006/relationships/image" Target="../media/image950.png"/><Relationship Id="rId142" Type="http://schemas.openxmlformats.org/officeDocument/2006/relationships/customXml" Target="../ink/ink959.xml"/><Relationship Id="rId163" Type="http://schemas.openxmlformats.org/officeDocument/2006/relationships/image" Target="../media/image971.png"/><Relationship Id="rId184" Type="http://schemas.openxmlformats.org/officeDocument/2006/relationships/customXml" Target="../ink/ink980.xml"/><Relationship Id="rId219" Type="http://schemas.openxmlformats.org/officeDocument/2006/relationships/image" Target="../media/image999.png"/><Relationship Id="rId230" Type="http://schemas.openxmlformats.org/officeDocument/2006/relationships/customXml" Target="../ink/ink1003.xml"/><Relationship Id="rId25" Type="http://schemas.openxmlformats.org/officeDocument/2006/relationships/image" Target="../media/image902.png"/><Relationship Id="rId46" Type="http://schemas.openxmlformats.org/officeDocument/2006/relationships/customXml" Target="../ink/ink911.xml"/><Relationship Id="rId67" Type="http://schemas.openxmlformats.org/officeDocument/2006/relationships/image" Target="../media/image923.png"/><Relationship Id="rId88" Type="http://schemas.openxmlformats.org/officeDocument/2006/relationships/customXml" Target="../ink/ink932.xml"/><Relationship Id="rId111" Type="http://schemas.openxmlformats.org/officeDocument/2006/relationships/image" Target="../media/image945.png"/><Relationship Id="rId132" Type="http://schemas.openxmlformats.org/officeDocument/2006/relationships/customXml" Target="../ink/ink954.xml"/><Relationship Id="rId153" Type="http://schemas.openxmlformats.org/officeDocument/2006/relationships/image" Target="../media/image966.png"/><Relationship Id="rId174" Type="http://schemas.openxmlformats.org/officeDocument/2006/relationships/customXml" Target="../ink/ink975.xml"/><Relationship Id="rId195" Type="http://schemas.openxmlformats.org/officeDocument/2006/relationships/image" Target="../media/image987.png"/><Relationship Id="rId209" Type="http://schemas.openxmlformats.org/officeDocument/2006/relationships/image" Target="../media/image994.png"/><Relationship Id="rId220" Type="http://schemas.openxmlformats.org/officeDocument/2006/relationships/customXml" Target="../ink/ink998.xml"/><Relationship Id="rId241" Type="http://schemas.openxmlformats.org/officeDocument/2006/relationships/image" Target="../media/image1010.png"/><Relationship Id="rId15" Type="http://schemas.openxmlformats.org/officeDocument/2006/relationships/image" Target="../media/image897.png"/><Relationship Id="rId36" Type="http://schemas.openxmlformats.org/officeDocument/2006/relationships/customXml" Target="../ink/ink906.xml"/><Relationship Id="rId57" Type="http://schemas.openxmlformats.org/officeDocument/2006/relationships/image" Target="../media/image918.png"/><Relationship Id="rId106" Type="http://schemas.openxmlformats.org/officeDocument/2006/relationships/customXml" Target="../ink/ink941.xml"/><Relationship Id="rId127" Type="http://schemas.openxmlformats.org/officeDocument/2006/relationships/image" Target="../media/image953.png"/><Relationship Id="rId10" Type="http://schemas.openxmlformats.org/officeDocument/2006/relationships/customXml" Target="../ink/ink893.xml"/><Relationship Id="rId31" Type="http://schemas.openxmlformats.org/officeDocument/2006/relationships/image" Target="../media/image905.png"/><Relationship Id="rId52" Type="http://schemas.openxmlformats.org/officeDocument/2006/relationships/customXml" Target="../ink/ink914.xml"/><Relationship Id="rId73" Type="http://schemas.openxmlformats.org/officeDocument/2006/relationships/image" Target="../media/image926.png"/><Relationship Id="rId78" Type="http://schemas.openxmlformats.org/officeDocument/2006/relationships/customXml" Target="../ink/ink927.xml"/><Relationship Id="rId94" Type="http://schemas.openxmlformats.org/officeDocument/2006/relationships/customXml" Target="../ink/ink935.xml"/><Relationship Id="rId99" Type="http://schemas.openxmlformats.org/officeDocument/2006/relationships/image" Target="../media/image939.png"/><Relationship Id="rId101" Type="http://schemas.openxmlformats.org/officeDocument/2006/relationships/image" Target="../media/image940.png"/><Relationship Id="rId122" Type="http://schemas.openxmlformats.org/officeDocument/2006/relationships/customXml" Target="../ink/ink949.xml"/><Relationship Id="rId143" Type="http://schemas.openxmlformats.org/officeDocument/2006/relationships/image" Target="../media/image961.png"/><Relationship Id="rId148" Type="http://schemas.openxmlformats.org/officeDocument/2006/relationships/customXml" Target="../ink/ink962.xml"/><Relationship Id="rId164" Type="http://schemas.openxmlformats.org/officeDocument/2006/relationships/customXml" Target="../ink/ink970.xml"/><Relationship Id="rId169" Type="http://schemas.openxmlformats.org/officeDocument/2006/relationships/image" Target="../media/image974.png"/><Relationship Id="rId185" Type="http://schemas.openxmlformats.org/officeDocument/2006/relationships/image" Target="../media/image982.png"/><Relationship Id="rId4" Type="http://schemas.openxmlformats.org/officeDocument/2006/relationships/customXml" Target="../ink/ink890.xml"/><Relationship Id="rId9" Type="http://schemas.openxmlformats.org/officeDocument/2006/relationships/image" Target="../media/image894.png"/><Relationship Id="rId180" Type="http://schemas.openxmlformats.org/officeDocument/2006/relationships/customXml" Target="../ink/ink978.xml"/><Relationship Id="rId210" Type="http://schemas.openxmlformats.org/officeDocument/2006/relationships/customXml" Target="../ink/ink993.xml"/><Relationship Id="rId215" Type="http://schemas.openxmlformats.org/officeDocument/2006/relationships/image" Target="../media/image997.png"/><Relationship Id="rId236" Type="http://schemas.openxmlformats.org/officeDocument/2006/relationships/customXml" Target="../ink/ink1006.xml"/><Relationship Id="rId26" Type="http://schemas.openxmlformats.org/officeDocument/2006/relationships/customXml" Target="../ink/ink901.xml"/><Relationship Id="rId231" Type="http://schemas.openxmlformats.org/officeDocument/2006/relationships/image" Target="../media/image1005.png"/><Relationship Id="rId47" Type="http://schemas.openxmlformats.org/officeDocument/2006/relationships/image" Target="../media/image913.png"/><Relationship Id="rId68" Type="http://schemas.openxmlformats.org/officeDocument/2006/relationships/customXml" Target="../ink/ink922.xml"/><Relationship Id="rId89" Type="http://schemas.openxmlformats.org/officeDocument/2006/relationships/image" Target="../media/image934.png"/><Relationship Id="rId112" Type="http://schemas.openxmlformats.org/officeDocument/2006/relationships/customXml" Target="../ink/ink944.xml"/><Relationship Id="rId133" Type="http://schemas.openxmlformats.org/officeDocument/2006/relationships/image" Target="../media/image956.png"/><Relationship Id="rId154" Type="http://schemas.openxmlformats.org/officeDocument/2006/relationships/customXml" Target="../ink/ink965.xml"/><Relationship Id="rId175" Type="http://schemas.openxmlformats.org/officeDocument/2006/relationships/image" Target="../media/image977.png"/><Relationship Id="rId196" Type="http://schemas.openxmlformats.org/officeDocument/2006/relationships/customXml" Target="../ink/ink986.xml"/><Relationship Id="rId200" Type="http://schemas.openxmlformats.org/officeDocument/2006/relationships/customXml" Target="../ink/ink988.xml"/><Relationship Id="rId16" Type="http://schemas.openxmlformats.org/officeDocument/2006/relationships/customXml" Target="../ink/ink896.xml"/><Relationship Id="rId221" Type="http://schemas.openxmlformats.org/officeDocument/2006/relationships/image" Target="../media/image1000.png"/><Relationship Id="rId37" Type="http://schemas.openxmlformats.org/officeDocument/2006/relationships/image" Target="../media/image908.png"/><Relationship Id="rId58" Type="http://schemas.openxmlformats.org/officeDocument/2006/relationships/customXml" Target="../ink/ink917.xml"/><Relationship Id="rId79" Type="http://schemas.openxmlformats.org/officeDocument/2006/relationships/image" Target="../media/image929.png"/><Relationship Id="rId102" Type="http://schemas.openxmlformats.org/officeDocument/2006/relationships/customXml" Target="../ink/ink939.xml"/><Relationship Id="rId123" Type="http://schemas.openxmlformats.org/officeDocument/2006/relationships/image" Target="../media/image951.png"/><Relationship Id="rId144" Type="http://schemas.openxmlformats.org/officeDocument/2006/relationships/customXml" Target="../ink/ink960.xml"/><Relationship Id="rId90" Type="http://schemas.openxmlformats.org/officeDocument/2006/relationships/customXml" Target="../ink/ink933.xml"/><Relationship Id="rId165" Type="http://schemas.openxmlformats.org/officeDocument/2006/relationships/image" Target="../media/image972.png"/><Relationship Id="rId186" Type="http://schemas.openxmlformats.org/officeDocument/2006/relationships/customXml" Target="../ink/ink981.xml"/><Relationship Id="rId211" Type="http://schemas.openxmlformats.org/officeDocument/2006/relationships/image" Target="../media/image995.png"/><Relationship Id="rId232" Type="http://schemas.openxmlformats.org/officeDocument/2006/relationships/customXml" Target="../ink/ink1004.xml"/><Relationship Id="rId27" Type="http://schemas.openxmlformats.org/officeDocument/2006/relationships/image" Target="../media/image903.png"/><Relationship Id="rId48" Type="http://schemas.openxmlformats.org/officeDocument/2006/relationships/customXml" Target="../ink/ink912.xml"/><Relationship Id="rId69" Type="http://schemas.openxmlformats.org/officeDocument/2006/relationships/image" Target="../media/image924.png"/><Relationship Id="rId113" Type="http://schemas.openxmlformats.org/officeDocument/2006/relationships/image" Target="../media/image946.png"/><Relationship Id="rId134" Type="http://schemas.openxmlformats.org/officeDocument/2006/relationships/customXml" Target="../ink/ink955.xml"/><Relationship Id="rId80" Type="http://schemas.openxmlformats.org/officeDocument/2006/relationships/customXml" Target="../ink/ink928.xml"/><Relationship Id="rId155" Type="http://schemas.openxmlformats.org/officeDocument/2006/relationships/image" Target="../media/image967.png"/><Relationship Id="rId176" Type="http://schemas.openxmlformats.org/officeDocument/2006/relationships/customXml" Target="../ink/ink976.xml"/><Relationship Id="rId197" Type="http://schemas.openxmlformats.org/officeDocument/2006/relationships/image" Target="../media/image988.png"/><Relationship Id="rId201" Type="http://schemas.openxmlformats.org/officeDocument/2006/relationships/image" Target="../media/image990.png"/><Relationship Id="rId222" Type="http://schemas.openxmlformats.org/officeDocument/2006/relationships/customXml" Target="../ink/ink999.xml"/><Relationship Id="rId17" Type="http://schemas.openxmlformats.org/officeDocument/2006/relationships/image" Target="../media/image898.png"/><Relationship Id="rId38" Type="http://schemas.openxmlformats.org/officeDocument/2006/relationships/customXml" Target="../ink/ink907.xml"/><Relationship Id="rId59" Type="http://schemas.openxmlformats.org/officeDocument/2006/relationships/image" Target="../media/image919.png"/><Relationship Id="rId103" Type="http://schemas.openxmlformats.org/officeDocument/2006/relationships/image" Target="../media/image941.png"/><Relationship Id="rId124" Type="http://schemas.openxmlformats.org/officeDocument/2006/relationships/customXml" Target="../ink/ink950.xml"/><Relationship Id="rId70" Type="http://schemas.openxmlformats.org/officeDocument/2006/relationships/customXml" Target="../ink/ink923.xml"/><Relationship Id="rId91" Type="http://schemas.openxmlformats.org/officeDocument/2006/relationships/image" Target="../media/image935.png"/><Relationship Id="rId145" Type="http://schemas.openxmlformats.org/officeDocument/2006/relationships/image" Target="../media/image962.png"/><Relationship Id="rId166" Type="http://schemas.openxmlformats.org/officeDocument/2006/relationships/customXml" Target="../ink/ink971.xml"/><Relationship Id="rId187" Type="http://schemas.openxmlformats.org/officeDocument/2006/relationships/image" Target="../media/image983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994.xml"/><Relationship Id="rId233" Type="http://schemas.openxmlformats.org/officeDocument/2006/relationships/image" Target="../media/image1006.png"/><Relationship Id="rId28" Type="http://schemas.openxmlformats.org/officeDocument/2006/relationships/customXml" Target="../ink/ink902.xml"/><Relationship Id="rId49" Type="http://schemas.openxmlformats.org/officeDocument/2006/relationships/image" Target="../media/image914.png"/><Relationship Id="rId114" Type="http://schemas.openxmlformats.org/officeDocument/2006/relationships/customXml" Target="../ink/ink945.xml"/><Relationship Id="rId60" Type="http://schemas.openxmlformats.org/officeDocument/2006/relationships/customXml" Target="../ink/ink918.xml"/><Relationship Id="rId81" Type="http://schemas.openxmlformats.org/officeDocument/2006/relationships/image" Target="../media/image930.png"/><Relationship Id="rId135" Type="http://schemas.openxmlformats.org/officeDocument/2006/relationships/image" Target="../media/image957.png"/><Relationship Id="rId156" Type="http://schemas.openxmlformats.org/officeDocument/2006/relationships/customXml" Target="../ink/ink966.xml"/><Relationship Id="rId177" Type="http://schemas.openxmlformats.org/officeDocument/2006/relationships/image" Target="../media/image978.png"/><Relationship Id="rId198" Type="http://schemas.openxmlformats.org/officeDocument/2006/relationships/customXml" Target="../ink/ink987.xml"/><Relationship Id="rId202" Type="http://schemas.openxmlformats.org/officeDocument/2006/relationships/customXml" Target="../ink/ink989.xml"/><Relationship Id="rId223" Type="http://schemas.openxmlformats.org/officeDocument/2006/relationships/image" Target="../media/image1001.png"/><Relationship Id="rId18" Type="http://schemas.openxmlformats.org/officeDocument/2006/relationships/customXml" Target="../ink/ink897.xml"/><Relationship Id="rId39" Type="http://schemas.openxmlformats.org/officeDocument/2006/relationships/image" Target="../media/image909.png"/><Relationship Id="rId50" Type="http://schemas.openxmlformats.org/officeDocument/2006/relationships/customXml" Target="../ink/ink913.xml"/><Relationship Id="rId104" Type="http://schemas.openxmlformats.org/officeDocument/2006/relationships/customXml" Target="../ink/ink940.xml"/><Relationship Id="rId125" Type="http://schemas.openxmlformats.org/officeDocument/2006/relationships/image" Target="../media/image952.png"/><Relationship Id="rId146" Type="http://schemas.openxmlformats.org/officeDocument/2006/relationships/customXml" Target="../ink/ink961.xml"/><Relationship Id="rId167" Type="http://schemas.openxmlformats.org/officeDocument/2006/relationships/image" Target="../media/image973.png"/><Relationship Id="rId188" Type="http://schemas.openxmlformats.org/officeDocument/2006/relationships/customXml" Target="../ink/ink982.xml"/><Relationship Id="rId71" Type="http://schemas.openxmlformats.org/officeDocument/2006/relationships/image" Target="../media/image925.png"/><Relationship Id="rId92" Type="http://schemas.openxmlformats.org/officeDocument/2006/relationships/customXml" Target="../ink/ink934.xml"/><Relationship Id="rId213" Type="http://schemas.openxmlformats.org/officeDocument/2006/relationships/image" Target="../media/image996.png"/><Relationship Id="rId234" Type="http://schemas.openxmlformats.org/officeDocument/2006/relationships/customXml" Target="../ink/ink1005.xml"/><Relationship Id="rId2" Type="http://schemas.openxmlformats.org/officeDocument/2006/relationships/customXml" Target="../ink/ink889.xml"/><Relationship Id="rId29" Type="http://schemas.openxmlformats.org/officeDocument/2006/relationships/image" Target="../media/image904.png"/><Relationship Id="rId40" Type="http://schemas.openxmlformats.org/officeDocument/2006/relationships/customXml" Target="../ink/ink908.xml"/><Relationship Id="rId115" Type="http://schemas.openxmlformats.org/officeDocument/2006/relationships/image" Target="../media/image947.png"/><Relationship Id="rId136" Type="http://schemas.openxmlformats.org/officeDocument/2006/relationships/customXml" Target="../ink/ink956.xml"/><Relationship Id="rId157" Type="http://schemas.openxmlformats.org/officeDocument/2006/relationships/image" Target="../media/image968.png"/><Relationship Id="rId178" Type="http://schemas.openxmlformats.org/officeDocument/2006/relationships/customXml" Target="../ink/ink977.xml"/><Relationship Id="rId61" Type="http://schemas.openxmlformats.org/officeDocument/2006/relationships/image" Target="../media/image920.png"/><Relationship Id="rId82" Type="http://schemas.openxmlformats.org/officeDocument/2006/relationships/customXml" Target="../ink/ink929.xml"/><Relationship Id="rId199" Type="http://schemas.openxmlformats.org/officeDocument/2006/relationships/image" Target="../media/image989.png"/><Relationship Id="rId203" Type="http://schemas.openxmlformats.org/officeDocument/2006/relationships/image" Target="../media/image991.png"/><Relationship Id="rId19" Type="http://schemas.openxmlformats.org/officeDocument/2006/relationships/image" Target="../media/image899.png"/><Relationship Id="rId224" Type="http://schemas.openxmlformats.org/officeDocument/2006/relationships/customXml" Target="../ink/ink1000.xml"/><Relationship Id="rId30" Type="http://schemas.openxmlformats.org/officeDocument/2006/relationships/customXml" Target="../ink/ink903.xml"/><Relationship Id="rId105" Type="http://schemas.openxmlformats.org/officeDocument/2006/relationships/image" Target="../media/image942.png"/><Relationship Id="rId126" Type="http://schemas.openxmlformats.org/officeDocument/2006/relationships/customXml" Target="../ink/ink951.xml"/><Relationship Id="rId147" Type="http://schemas.openxmlformats.org/officeDocument/2006/relationships/image" Target="../media/image963.png"/><Relationship Id="rId168" Type="http://schemas.openxmlformats.org/officeDocument/2006/relationships/customXml" Target="../ink/ink972.xml"/><Relationship Id="rId51" Type="http://schemas.openxmlformats.org/officeDocument/2006/relationships/image" Target="../media/image915.png"/><Relationship Id="rId72" Type="http://schemas.openxmlformats.org/officeDocument/2006/relationships/customXml" Target="../ink/ink924.xml"/><Relationship Id="rId93" Type="http://schemas.openxmlformats.org/officeDocument/2006/relationships/image" Target="../media/image936.png"/><Relationship Id="rId189" Type="http://schemas.openxmlformats.org/officeDocument/2006/relationships/image" Target="../media/image984.png"/><Relationship Id="rId3" Type="http://schemas.openxmlformats.org/officeDocument/2006/relationships/image" Target="../media/image891.png"/><Relationship Id="rId214" Type="http://schemas.openxmlformats.org/officeDocument/2006/relationships/customXml" Target="../ink/ink995.xml"/><Relationship Id="rId235" Type="http://schemas.openxmlformats.org/officeDocument/2006/relationships/image" Target="../media/image1007.png"/><Relationship Id="rId116" Type="http://schemas.openxmlformats.org/officeDocument/2006/relationships/customXml" Target="../ink/ink946.xml"/><Relationship Id="rId137" Type="http://schemas.openxmlformats.org/officeDocument/2006/relationships/image" Target="../media/image958.png"/><Relationship Id="rId158" Type="http://schemas.openxmlformats.org/officeDocument/2006/relationships/customXml" Target="../ink/ink967.xml"/><Relationship Id="rId20" Type="http://schemas.openxmlformats.org/officeDocument/2006/relationships/customXml" Target="../ink/ink898.xml"/><Relationship Id="rId41" Type="http://schemas.openxmlformats.org/officeDocument/2006/relationships/image" Target="../media/image910.png"/><Relationship Id="rId62" Type="http://schemas.openxmlformats.org/officeDocument/2006/relationships/customXml" Target="../ink/ink919.xml"/><Relationship Id="rId83" Type="http://schemas.openxmlformats.org/officeDocument/2006/relationships/image" Target="../media/image931.png"/><Relationship Id="rId179" Type="http://schemas.openxmlformats.org/officeDocument/2006/relationships/image" Target="../media/image979.png"/><Relationship Id="rId190" Type="http://schemas.openxmlformats.org/officeDocument/2006/relationships/customXml" Target="../ink/ink983.xml"/><Relationship Id="rId204" Type="http://schemas.openxmlformats.org/officeDocument/2006/relationships/customXml" Target="../ink/ink990.xml"/><Relationship Id="rId225" Type="http://schemas.openxmlformats.org/officeDocument/2006/relationships/image" Target="../media/image1002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6.xml"/><Relationship Id="rId21" Type="http://schemas.openxmlformats.org/officeDocument/2006/relationships/customXml" Target="../ink/ink128.xml"/><Relationship Id="rId42" Type="http://schemas.openxmlformats.org/officeDocument/2006/relationships/image" Target="../media/image141.png"/><Relationship Id="rId63" Type="http://schemas.openxmlformats.org/officeDocument/2006/relationships/customXml" Target="../ink/ink149.xml"/><Relationship Id="rId84" Type="http://schemas.openxmlformats.org/officeDocument/2006/relationships/image" Target="../media/image162.png"/><Relationship Id="rId138" Type="http://schemas.openxmlformats.org/officeDocument/2006/relationships/image" Target="../media/image189.png"/><Relationship Id="rId159" Type="http://schemas.openxmlformats.org/officeDocument/2006/relationships/customXml" Target="../ink/ink197.xml"/><Relationship Id="rId170" Type="http://schemas.openxmlformats.org/officeDocument/2006/relationships/image" Target="../media/image205.png"/><Relationship Id="rId107" Type="http://schemas.openxmlformats.org/officeDocument/2006/relationships/customXml" Target="../ink/ink171.xml"/><Relationship Id="rId11" Type="http://schemas.openxmlformats.org/officeDocument/2006/relationships/customXml" Target="../ink/ink123.xml"/><Relationship Id="rId32" Type="http://schemas.openxmlformats.org/officeDocument/2006/relationships/image" Target="../media/image136.png"/><Relationship Id="rId53" Type="http://schemas.openxmlformats.org/officeDocument/2006/relationships/customXml" Target="../ink/ink144.xml"/><Relationship Id="rId74" Type="http://schemas.openxmlformats.org/officeDocument/2006/relationships/image" Target="../media/image157.png"/><Relationship Id="rId128" Type="http://schemas.openxmlformats.org/officeDocument/2006/relationships/image" Target="../media/image184.png"/><Relationship Id="rId149" Type="http://schemas.openxmlformats.org/officeDocument/2006/relationships/customXml" Target="../ink/ink192.xml"/><Relationship Id="rId5" Type="http://schemas.openxmlformats.org/officeDocument/2006/relationships/customXml" Target="../ink/ink120.xml"/><Relationship Id="rId95" Type="http://schemas.openxmlformats.org/officeDocument/2006/relationships/customXml" Target="../ink/ink165.xml"/><Relationship Id="rId160" Type="http://schemas.openxmlformats.org/officeDocument/2006/relationships/image" Target="../media/image200.png"/><Relationship Id="rId22" Type="http://schemas.openxmlformats.org/officeDocument/2006/relationships/image" Target="../media/image131.png"/><Relationship Id="rId43" Type="http://schemas.openxmlformats.org/officeDocument/2006/relationships/customXml" Target="../ink/ink139.xml"/><Relationship Id="rId64" Type="http://schemas.openxmlformats.org/officeDocument/2006/relationships/image" Target="../media/image152.png"/><Relationship Id="rId118" Type="http://schemas.openxmlformats.org/officeDocument/2006/relationships/image" Target="../media/image179.png"/><Relationship Id="rId139" Type="http://schemas.openxmlformats.org/officeDocument/2006/relationships/customXml" Target="../ink/ink187.xml"/><Relationship Id="rId85" Type="http://schemas.openxmlformats.org/officeDocument/2006/relationships/customXml" Target="../ink/ink160.xml"/><Relationship Id="rId150" Type="http://schemas.openxmlformats.org/officeDocument/2006/relationships/image" Target="../media/image195.png"/><Relationship Id="rId171" Type="http://schemas.openxmlformats.org/officeDocument/2006/relationships/customXml" Target="../ink/ink203.xml"/><Relationship Id="rId12" Type="http://schemas.openxmlformats.org/officeDocument/2006/relationships/image" Target="../media/image126.png"/><Relationship Id="rId33" Type="http://schemas.openxmlformats.org/officeDocument/2006/relationships/customXml" Target="../ink/ink134.xml"/><Relationship Id="rId108" Type="http://schemas.openxmlformats.org/officeDocument/2006/relationships/image" Target="../media/image174.png"/><Relationship Id="rId129" Type="http://schemas.openxmlformats.org/officeDocument/2006/relationships/customXml" Target="../ink/ink182.xml"/><Relationship Id="rId54" Type="http://schemas.openxmlformats.org/officeDocument/2006/relationships/image" Target="../media/image147.png"/><Relationship Id="rId75" Type="http://schemas.openxmlformats.org/officeDocument/2006/relationships/customXml" Target="../ink/ink155.xml"/><Relationship Id="rId96" Type="http://schemas.openxmlformats.org/officeDocument/2006/relationships/image" Target="../media/image168.png"/><Relationship Id="rId140" Type="http://schemas.openxmlformats.org/officeDocument/2006/relationships/image" Target="../media/image190.png"/><Relationship Id="rId161" Type="http://schemas.openxmlformats.org/officeDocument/2006/relationships/customXml" Target="../ink/ink19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23" Type="http://schemas.openxmlformats.org/officeDocument/2006/relationships/customXml" Target="../ink/ink129.xml"/><Relationship Id="rId28" Type="http://schemas.openxmlformats.org/officeDocument/2006/relationships/image" Target="../media/image134.png"/><Relationship Id="rId49" Type="http://schemas.openxmlformats.org/officeDocument/2006/relationships/customXml" Target="../ink/ink142.xml"/><Relationship Id="rId114" Type="http://schemas.openxmlformats.org/officeDocument/2006/relationships/image" Target="../media/image177.png"/><Relationship Id="rId119" Type="http://schemas.openxmlformats.org/officeDocument/2006/relationships/customXml" Target="../ink/ink177.xml"/><Relationship Id="rId44" Type="http://schemas.openxmlformats.org/officeDocument/2006/relationships/image" Target="../media/image142.png"/><Relationship Id="rId60" Type="http://schemas.openxmlformats.org/officeDocument/2006/relationships/image" Target="../media/image150.png"/><Relationship Id="rId65" Type="http://schemas.openxmlformats.org/officeDocument/2006/relationships/customXml" Target="../ink/ink150.xml"/><Relationship Id="rId81" Type="http://schemas.openxmlformats.org/officeDocument/2006/relationships/customXml" Target="../ink/ink158.xml"/><Relationship Id="rId86" Type="http://schemas.openxmlformats.org/officeDocument/2006/relationships/image" Target="../media/image163.png"/><Relationship Id="rId130" Type="http://schemas.openxmlformats.org/officeDocument/2006/relationships/image" Target="../media/image185.png"/><Relationship Id="rId135" Type="http://schemas.openxmlformats.org/officeDocument/2006/relationships/customXml" Target="../ink/ink185.xml"/><Relationship Id="rId151" Type="http://schemas.openxmlformats.org/officeDocument/2006/relationships/customXml" Target="../ink/ink193.xml"/><Relationship Id="rId156" Type="http://schemas.openxmlformats.org/officeDocument/2006/relationships/image" Target="../media/image198.png"/><Relationship Id="rId172" Type="http://schemas.openxmlformats.org/officeDocument/2006/relationships/image" Target="../media/image206.png"/><Relationship Id="rId13" Type="http://schemas.openxmlformats.org/officeDocument/2006/relationships/customXml" Target="../ink/ink124.xml"/><Relationship Id="rId18" Type="http://schemas.openxmlformats.org/officeDocument/2006/relationships/image" Target="../media/image129.png"/><Relationship Id="rId39" Type="http://schemas.openxmlformats.org/officeDocument/2006/relationships/customXml" Target="../ink/ink137.xml"/><Relationship Id="rId109" Type="http://schemas.openxmlformats.org/officeDocument/2006/relationships/customXml" Target="../ink/ink172.xml"/><Relationship Id="rId34" Type="http://schemas.openxmlformats.org/officeDocument/2006/relationships/image" Target="../media/image137.png"/><Relationship Id="rId50" Type="http://schemas.openxmlformats.org/officeDocument/2006/relationships/image" Target="../media/image145.png"/><Relationship Id="rId55" Type="http://schemas.openxmlformats.org/officeDocument/2006/relationships/customXml" Target="../ink/ink145.xml"/><Relationship Id="rId76" Type="http://schemas.openxmlformats.org/officeDocument/2006/relationships/image" Target="../media/image158.png"/><Relationship Id="rId97" Type="http://schemas.openxmlformats.org/officeDocument/2006/relationships/customXml" Target="../ink/ink166.xml"/><Relationship Id="rId104" Type="http://schemas.openxmlformats.org/officeDocument/2006/relationships/image" Target="../media/image172.png"/><Relationship Id="rId120" Type="http://schemas.openxmlformats.org/officeDocument/2006/relationships/image" Target="../media/image180.png"/><Relationship Id="rId125" Type="http://schemas.openxmlformats.org/officeDocument/2006/relationships/customXml" Target="../ink/ink180.xml"/><Relationship Id="rId141" Type="http://schemas.openxmlformats.org/officeDocument/2006/relationships/customXml" Target="../ink/ink188.xml"/><Relationship Id="rId146" Type="http://schemas.openxmlformats.org/officeDocument/2006/relationships/image" Target="../media/image193.png"/><Relationship Id="rId167" Type="http://schemas.openxmlformats.org/officeDocument/2006/relationships/customXml" Target="../ink/ink201.xml"/><Relationship Id="rId7" Type="http://schemas.openxmlformats.org/officeDocument/2006/relationships/customXml" Target="../ink/ink121.xml"/><Relationship Id="rId71" Type="http://schemas.openxmlformats.org/officeDocument/2006/relationships/customXml" Target="../ink/ink153.xml"/><Relationship Id="rId92" Type="http://schemas.openxmlformats.org/officeDocument/2006/relationships/image" Target="../media/image166.png"/><Relationship Id="rId162" Type="http://schemas.openxmlformats.org/officeDocument/2006/relationships/image" Target="../media/image201.png"/><Relationship Id="rId2" Type="http://schemas.openxmlformats.org/officeDocument/2006/relationships/image" Target="../media/image121.png"/><Relationship Id="rId29" Type="http://schemas.openxmlformats.org/officeDocument/2006/relationships/customXml" Target="../ink/ink132.xml"/><Relationship Id="rId24" Type="http://schemas.openxmlformats.org/officeDocument/2006/relationships/image" Target="../media/image132.png"/><Relationship Id="rId40" Type="http://schemas.openxmlformats.org/officeDocument/2006/relationships/image" Target="../media/image140.png"/><Relationship Id="rId45" Type="http://schemas.openxmlformats.org/officeDocument/2006/relationships/customXml" Target="../ink/ink140.xml"/><Relationship Id="rId66" Type="http://schemas.openxmlformats.org/officeDocument/2006/relationships/image" Target="../media/image153.png"/><Relationship Id="rId87" Type="http://schemas.openxmlformats.org/officeDocument/2006/relationships/customXml" Target="../ink/ink161.xml"/><Relationship Id="rId110" Type="http://schemas.openxmlformats.org/officeDocument/2006/relationships/image" Target="../media/image175.png"/><Relationship Id="rId115" Type="http://schemas.openxmlformats.org/officeDocument/2006/relationships/customXml" Target="../ink/ink175.xml"/><Relationship Id="rId131" Type="http://schemas.openxmlformats.org/officeDocument/2006/relationships/customXml" Target="../ink/ink183.xml"/><Relationship Id="rId136" Type="http://schemas.openxmlformats.org/officeDocument/2006/relationships/image" Target="../media/image188.png"/><Relationship Id="rId157" Type="http://schemas.openxmlformats.org/officeDocument/2006/relationships/customXml" Target="../ink/ink196.xml"/><Relationship Id="rId61" Type="http://schemas.openxmlformats.org/officeDocument/2006/relationships/customXml" Target="../ink/ink148.xml"/><Relationship Id="rId82" Type="http://schemas.openxmlformats.org/officeDocument/2006/relationships/image" Target="../media/image161.png"/><Relationship Id="rId152" Type="http://schemas.openxmlformats.org/officeDocument/2006/relationships/image" Target="../media/image196.png"/><Relationship Id="rId173" Type="http://schemas.openxmlformats.org/officeDocument/2006/relationships/customXml" Target="../ink/ink204.xml"/><Relationship Id="rId19" Type="http://schemas.openxmlformats.org/officeDocument/2006/relationships/customXml" Target="../ink/ink127.xml"/><Relationship Id="rId14" Type="http://schemas.openxmlformats.org/officeDocument/2006/relationships/image" Target="../media/image127.png"/><Relationship Id="rId30" Type="http://schemas.openxmlformats.org/officeDocument/2006/relationships/image" Target="../media/image135.png"/><Relationship Id="rId35" Type="http://schemas.openxmlformats.org/officeDocument/2006/relationships/customXml" Target="../ink/ink135.xml"/><Relationship Id="rId56" Type="http://schemas.openxmlformats.org/officeDocument/2006/relationships/image" Target="../media/image148.png"/><Relationship Id="rId77" Type="http://schemas.openxmlformats.org/officeDocument/2006/relationships/customXml" Target="../ink/ink156.xml"/><Relationship Id="rId100" Type="http://schemas.openxmlformats.org/officeDocument/2006/relationships/image" Target="../media/image170.png"/><Relationship Id="rId105" Type="http://schemas.openxmlformats.org/officeDocument/2006/relationships/customXml" Target="../ink/ink170.xml"/><Relationship Id="rId126" Type="http://schemas.openxmlformats.org/officeDocument/2006/relationships/image" Target="../media/image183.png"/><Relationship Id="rId147" Type="http://schemas.openxmlformats.org/officeDocument/2006/relationships/customXml" Target="../ink/ink191.xml"/><Relationship Id="rId168" Type="http://schemas.openxmlformats.org/officeDocument/2006/relationships/image" Target="../media/image204.png"/><Relationship Id="rId8" Type="http://schemas.openxmlformats.org/officeDocument/2006/relationships/image" Target="../media/image124.png"/><Relationship Id="rId51" Type="http://schemas.openxmlformats.org/officeDocument/2006/relationships/customXml" Target="../ink/ink143.xml"/><Relationship Id="rId72" Type="http://schemas.openxmlformats.org/officeDocument/2006/relationships/image" Target="../media/image156.png"/><Relationship Id="rId93" Type="http://schemas.openxmlformats.org/officeDocument/2006/relationships/customXml" Target="../ink/ink164.xml"/><Relationship Id="rId98" Type="http://schemas.openxmlformats.org/officeDocument/2006/relationships/image" Target="../media/image169.png"/><Relationship Id="rId121" Type="http://schemas.openxmlformats.org/officeDocument/2006/relationships/customXml" Target="../ink/ink178.xml"/><Relationship Id="rId142" Type="http://schemas.openxmlformats.org/officeDocument/2006/relationships/image" Target="../media/image191.png"/><Relationship Id="rId163" Type="http://schemas.openxmlformats.org/officeDocument/2006/relationships/customXml" Target="../ink/ink199.xml"/><Relationship Id="rId3" Type="http://schemas.openxmlformats.org/officeDocument/2006/relationships/customXml" Target="../ink/ink119.xml"/><Relationship Id="rId25" Type="http://schemas.openxmlformats.org/officeDocument/2006/relationships/customXml" Target="../ink/ink130.xml"/><Relationship Id="rId46" Type="http://schemas.openxmlformats.org/officeDocument/2006/relationships/image" Target="../media/image143.png"/><Relationship Id="rId67" Type="http://schemas.openxmlformats.org/officeDocument/2006/relationships/customXml" Target="../ink/ink151.xml"/><Relationship Id="rId116" Type="http://schemas.openxmlformats.org/officeDocument/2006/relationships/image" Target="../media/image178.png"/><Relationship Id="rId137" Type="http://schemas.openxmlformats.org/officeDocument/2006/relationships/customXml" Target="../ink/ink186.xml"/><Relationship Id="rId158" Type="http://schemas.openxmlformats.org/officeDocument/2006/relationships/image" Target="../media/image199.png"/><Relationship Id="rId20" Type="http://schemas.openxmlformats.org/officeDocument/2006/relationships/image" Target="../media/image130.png"/><Relationship Id="rId41" Type="http://schemas.openxmlformats.org/officeDocument/2006/relationships/customXml" Target="../ink/ink138.xml"/><Relationship Id="rId62" Type="http://schemas.openxmlformats.org/officeDocument/2006/relationships/image" Target="../media/image151.png"/><Relationship Id="rId83" Type="http://schemas.openxmlformats.org/officeDocument/2006/relationships/customXml" Target="../ink/ink159.xml"/><Relationship Id="rId88" Type="http://schemas.openxmlformats.org/officeDocument/2006/relationships/image" Target="../media/image164.png"/><Relationship Id="rId111" Type="http://schemas.openxmlformats.org/officeDocument/2006/relationships/customXml" Target="../ink/ink173.xml"/><Relationship Id="rId132" Type="http://schemas.openxmlformats.org/officeDocument/2006/relationships/image" Target="../media/image186.png"/><Relationship Id="rId153" Type="http://schemas.openxmlformats.org/officeDocument/2006/relationships/customXml" Target="../ink/ink194.xml"/><Relationship Id="rId174" Type="http://schemas.openxmlformats.org/officeDocument/2006/relationships/image" Target="../media/image207.png"/><Relationship Id="rId15" Type="http://schemas.openxmlformats.org/officeDocument/2006/relationships/customXml" Target="../ink/ink125.xml"/><Relationship Id="rId36" Type="http://schemas.openxmlformats.org/officeDocument/2006/relationships/image" Target="../media/image138.png"/><Relationship Id="rId57" Type="http://schemas.openxmlformats.org/officeDocument/2006/relationships/customXml" Target="../ink/ink146.xml"/><Relationship Id="rId106" Type="http://schemas.openxmlformats.org/officeDocument/2006/relationships/image" Target="../media/image173.png"/><Relationship Id="rId127" Type="http://schemas.openxmlformats.org/officeDocument/2006/relationships/customXml" Target="../ink/ink181.xml"/><Relationship Id="rId10" Type="http://schemas.openxmlformats.org/officeDocument/2006/relationships/image" Target="../media/image125.png"/><Relationship Id="rId31" Type="http://schemas.openxmlformats.org/officeDocument/2006/relationships/customXml" Target="../ink/ink133.xml"/><Relationship Id="rId52" Type="http://schemas.openxmlformats.org/officeDocument/2006/relationships/image" Target="../media/image146.png"/><Relationship Id="rId73" Type="http://schemas.openxmlformats.org/officeDocument/2006/relationships/customXml" Target="../ink/ink154.xml"/><Relationship Id="rId78" Type="http://schemas.openxmlformats.org/officeDocument/2006/relationships/image" Target="../media/image159.png"/><Relationship Id="rId94" Type="http://schemas.openxmlformats.org/officeDocument/2006/relationships/image" Target="../media/image167.png"/><Relationship Id="rId99" Type="http://schemas.openxmlformats.org/officeDocument/2006/relationships/customXml" Target="../ink/ink167.xml"/><Relationship Id="rId101" Type="http://schemas.openxmlformats.org/officeDocument/2006/relationships/customXml" Target="../ink/ink168.xml"/><Relationship Id="rId122" Type="http://schemas.openxmlformats.org/officeDocument/2006/relationships/image" Target="../media/image181.png"/><Relationship Id="rId143" Type="http://schemas.openxmlformats.org/officeDocument/2006/relationships/customXml" Target="../ink/ink189.xml"/><Relationship Id="rId148" Type="http://schemas.openxmlformats.org/officeDocument/2006/relationships/image" Target="../media/image194.png"/><Relationship Id="rId164" Type="http://schemas.openxmlformats.org/officeDocument/2006/relationships/image" Target="../media/image202.png"/><Relationship Id="rId169" Type="http://schemas.openxmlformats.org/officeDocument/2006/relationships/customXml" Target="../ink/ink202.xml"/><Relationship Id="rId4" Type="http://schemas.openxmlformats.org/officeDocument/2006/relationships/image" Target="../media/image122.png"/><Relationship Id="rId9" Type="http://schemas.openxmlformats.org/officeDocument/2006/relationships/customXml" Target="../ink/ink122.xml"/><Relationship Id="rId26" Type="http://schemas.openxmlformats.org/officeDocument/2006/relationships/image" Target="../media/image133.png"/><Relationship Id="rId47" Type="http://schemas.openxmlformats.org/officeDocument/2006/relationships/customXml" Target="../ink/ink141.xml"/><Relationship Id="rId68" Type="http://schemas.openxmlformats.org/officeDocument/2006/relationships/image" Target="../media/image154.png"/><Relationship Id="rId89" Type="http://schemas.openxmlformats.org/officeDocument/2006/relationships/customXml" Target="../ink/ink162.xml"/><Relationship Id="rId112" Type="http://schemas.openxmlformats.org/officeDocument/2006/relationships/image" Target="../media/image176.png"/><Relationship Id="rId133" Type="http://schemas.openxmlformats.org/officeDocument/2006/relationships/customXml" Target="../ink/ink184.xml"/><Relationship Id="rId154" Type="http://schemas.openxmlformats.org/officeDocument/2006/relationships/image" Target="../media/image197.png"/><Relationship Id="rId16" Type="http://schemas.openxmlformats.org/officeDocument/2006/relationships/image" Target="../media/image128.png"/><Relationship Id="rId37" Type="http://schemas.openxmlformats.org/officeDocument/2006/relationships/customXml" Target="../ink/ink136.xml"/><Relationship Id="rId58" Type="http://schemas.openxmlformats.org/officeDocument/2006/relationships/image" Target="../media/image149.png"/><Relationship Id="rId79" Type="http://schemas.openxmlformats.org/officeDocument/2006/relationships/customXml" Target="../ink/ink157.xml"/><Relationship Id="rId102" Type="http://schemas.openxmlformats.org/officeDocument/2006/relationships/image" Target="../media/image171.png"/><Relationship Id="rId123" Type="http://schemas.openxmlformats.org/officeDocument/2006/relationships/customXml" Target="../ink/ink179.xml"/><Relationship Id="rId144" Type="http://schemas.openxmlformats.org/officeDocument/2006/relationships/image" Target="../media/image192.png"/><Relationship Id="rId90" Type="http://schemas.openxmlformats.org/officeDocument/2006/relationships/image" Target="../media/image165.png"/><Relationship Id="rId165" Type="http://schemas.openxmlformats.org/officeDocument/2006/relationships/customXml" Target="../ink/ink200.xml"/><Relationship Id="rId27" Type="http://schemas.openxmlformats.org/officeDocument/2006/relationships/customXml" Target="../ink/ink131.xml"/><Relationship Id="rId48" Type="http://schemas.openxmlformats.org/officeDocument/2006/relationships/image" Target="../media/image144.png"/><Relationship Id="rId69" Type="http://schemas.openxmlformats.org/officeDocument/2006/relationships/customXml" Target="../ink/ink152.xml"/><Relationship Id="rId113" Type="http://schemas.openxmlformats.org/officeDocument/2006/relationships/customXml" Target="../ink/ink174.xml"/><Relationship Id="rId134" Type="http://schemas.openxmlformats.org/officeDocument/2006/relationships/image" Target="../media/image187.png"/><Relationship Id="rId80" Type="http://schemas.openxmlformats.org/officeDocument/2006/relationships/image" Target="../media/image160.png"/><Relationship Id="rId155" Type="http://schemas.openxmlformats.org/officeDocument/2006/relationships/customXml" Target="../ink/ink195.xml"/><Relationship Id="rId17" Type="http://schemas.openxmlformats.org/officeDocument/2006/relationships/customXml" Target="../ink/ink126.xml"/><Relationship Id="rId38" Type="http://schemas.openxmlformats.org/officeDocument/2006/relationships/image" Target="../media/image139.png"/><Relationship Id="rId59" Type="http://schemas.openxmlformats.org/officeDocument/2006/relationships/customXml" Target="../ink/ink147.xml"/><Relationship Id="rId103" Type="http://schemas.openxmlformats.org/officeDocument/2006/relationships/customXml" Target="../ink/ink169.xml"/><Relationship Id="rId124" Type="http://schemas.openxmlformats.org/officeDocument/2006/relationships/image" Target="../media/image182.png"/><Relationship Id="rId70" Type="http://schemas.openxmlformats.org/officeDocument/2006/relationships/image" Target="../media/image155.png"/><Relationship Id="rId91" Type="http://schemas.openxmlformats.org/officeDocument/2006/relationships/customXml" Target="../ink/ink163.xml"/><Relationship Id="rId145" Type="http://schemas.openxmlformats.org/officeDocument/2006/relationships/customXml" Target="../ink/ink190.xml"/><Relationship Id="rId166" Type="http://schemas.openxmlformats.org/officeDocument/2006/relationships/image" Target="../media/image20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3.png"/><Relationship Id="rId18" Type="http://schemas.openxmlformats.org/officeDocument/2006/relationships/customXml" Target="../ink/ink213.xml"/><Relationship Id="rId26" Type="http://schemas.openxmlformats.org/officeDocument/2006/relationships/customXml" Target="../ink/ink217.xml"/><Relationship Id="rId39" Type="http://schemas.openxmlformats.org/officeDocument/2006/relationships/image" Target="../media/image226.png"/><Relationship Id="rId21" Type="http://schemas.openxmlformats.org/officeDocument/2006/relationships/image" Target="../media/image217.png"/><Relationship Id="rId34" Type="http://schemas.openxmlformats.org/officeDocument/2006/relationships/customXml" Target="../ink/ink221.xml"/><Relationship Id="rId7" Type="http://schemas.openxmlformats.org/officeDocument/2006/relationships/image" Target="../media/image210.png"/><Relationship Id="rId12" Type="http://schemas.openxmlformats.org/officeDocument/2006/relationships/customXml" Target="../ink/ink210.xml"/><Relationship Id="rId17" Type="http://schemas.openxmlformats.org/officeDocument/2006/relationships/image" Target="../media/image215.png"/><Relationship Id="rId25" Type="http://schemas.openxmlformats.org/officeDocument/2006/relationships/image" Target="../media/image219.png"/><Relationship Id="rId33" Type="http://schemas.openxmlformats.org/officeDocument/2006/relationships/image" Target="../media/image223.png"/><Relationship Id="rId38" Type="http://schemas.openxmlformats.org/officeDocument/2006/relationships/customXml" Target="../ink/ink223.xml"/><Relationship Id="rId2" Type="http://schemas.openxmlformats.org/officeDocument/2006/relationships/customXml" Target="../ink/ink205.xml"/><Relationship Id="rId16" Type="http://schemas.openxmlformats.org/officeDocument/2006/relationships/customXml" Target="../ink/ink212.xml"/><Relationship Id="rId20" Type="http://schemas.openxmlformats.org/officeDocument/2006/relationships/customXml" Target="../ink/ink214.xml"/><Relationship Id="rId29" Type="http://schemas.openxmlformats.org/officeDocument/2006/relationships/image" Target="../media/image22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7.xml"/><Relationship Id="rId11" Type="http://schemas.openxmlformats.org/officeDocument/2006/relationships/image" Target="../media/image212.png"/><Relationship Id="rId24" Type="http://schemas.openxmlformats.org/officeDocument/2006/relationships/customXml" Target="../ink/ink216.xml"/><Relationship Id="rId32" Type="http://schemas.openxmlformats.org/officeDocument/2006/relationships/customXml" Target="../ink/ink220.xml"/><Relationship Id="rId37" Type="http://schemas.openxmlformats.org/officeDocument/2006/relationships/image" Target="../media/image225.png"/><Relationship Id="rId5" Type="http://schemas.openxmlformats.org/officeDocument/2006/relationships/image" Target="../media/image209.png"/><Relationship Id="rId15" Type="http://schemas.openxmlformats.org/officeDocument/2006/relationships/image" Target="../media/image214.png"/><Relationship Id="rId23" Type="http://schemas.openxmlformats.org/officeDocument/2006/relationships/image" Target="../media/image218.png"/><Relationship Id="rId28" Type="http://schemas.openxmlformats.org/officeDocument/2006/relationships/customXml" Target="../ink/ink218.xml"/><Relationship Id="rId36" Type="http://schemas.openxmlformats.org/officeDocument/2006/relationships/customXml" Target="../ink/ink222.xml"/><Relationship Id="rId10" Type="http://schemas.openxmlformats.org/officeDocument/2006/relationships/customXml" Target="../ink/ink209.xml"/><Relationship Id="rId19" Type="http://schemas.openxmlformats.org/officeDocument/2006/relationships/image" Target="../media/image216.png"/><Relationship Id="rId31" Type="http://schemas.openxmlformats.org/officeDocument/2006/relationships/image" Target="../media/image222.png"/><Relationship Id="rId4" Type="http://schemas.openxmlformats.org/officeDocument/2006/relationships/customXml" Target="../ink/ink206.xml"/><Relationship Id="rId9" Type="http://schemas.openxmlformats.org/officeDocument/2006/relationships/image" Target="../media/image211.png"/><Relationship Id="rId14" Type="http://schemas.openxmlformats.org/officeDocument/2006/relationships/customXml" Target="../ink/ink211.xml"/><Relationship Id="rId22" Type="http://schemas.openxmlformats.org/officeDocument/2006/relationships/customXml" Target="../ink/ink215.xml"/><Relationship Id="rId27" Type="http://schemas.openxmlformats.org/officeDocument/2006/relationships/image" Target="../media/image220.png"/><Relationship Id="rId30" Type="http://schemas.openxmlformats.org/officeDocument/2006/relationships/customXml" Target="../ink/ink219.xml"/><Relationship Id="rId35" Type="http://schemas.openxmlformats.org/officeDocument/2006/relationships/image" Target="../media/image224.png"/><Relationship Id="rId8" Type="http://schemas.openxmlformats.org/officeDocument/2006/relationships/customXml" Target="../ink/ink208.xml"/><Relationship Id="rId3" Type="http://schemas.openxmlformats.org/officeDocument/2006/relationships/image" Target="../media/image20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4.png"/><Relationship Id="rId299" Type="http://schemas.openxmlformats.org/officeDocument/2006/relationships/image" Target="../media/image375.png"/><Relationship Id="rId21" Type="http://schemas.openxmlformats.org/officeDocument/2006/relationships/image" Target="../media/image236.png"/><Relationship Id="rId63" Type="http://schemas.openxmlformats.org/officeDocument/2006/relationships/image" Target="../media/image257.png"/><Relationship Id="rId159" Type="http://schemas.openxmlformats.org/officeDocument/2006/relationships/image" Target="../media/image305.png"/><Relationship Id="rId324" Type="http://schemas.openxmlformats.org/officeDocument/2006/relationships/customXml" Target="../ink/ink385.xml"/><Relationship Id="rId170" Type="http://schemas.openxmlformats.org/officeDocument/2006/relationships/customXml" Target="../ink/ink308.xml"/><Relationship Id="rId226" Type="http://schemas.openxmlformats.org/officeDocument/2006/relationships/customXml" Target="../ink/ink336.xml"/><Relationship Id="rId268" Type="http://schemas.openxmlformats.org/officeDocument/2006/relationships/customXml" Target="../ink/ink357.xml"/><Relationship Id="rId32" Type="http://schemas.openxmlformats.org/officeDocument/2006/relationships/customXml" Target="../ink/ink239.xml"/><Relationship Id="rId74" Type="http://schemas.openxmlformats.org/officeDocument/2006/relationships/customXml" Target="../ink/ink260.xml"/><Relationship Id="rId128" Type="http://schemas.openxmlformats.org/officeDocument/2006/relationships/customXml" Target="../ink/ink287.xml"/><Relationship Id="rId335" Type="http://schemas.openxmlformats.org/officeDocument/2006/relationships/image" Target="../media/image393.png"/><Relationship Id="rId5" Type="http://schemas.openxmlformats.org/officeDocument/2006/relationships/image" Target="../media/image228.png"/><Relationship Id="rId181" Type="http://schemas.openxmlformats.org/officeDocument/2006/relationships/image" Target="../media/image316.png"/><Relationship Id="rId237" Type="http://schemas.openxmlformats.org/officeDocument/2006/relationships/image" Target="../media/image344.png"/><Relationship Id="rId279" Type="http://schemas.openxmlformats.org/officeDocument/2006/relationships/image" Target="../media/image365.png"/><Relationship Id="rId43" Type="http://schemas.openxmlformats.org/officeDocument/2006/relationships/image" Target="../media/image247.png"/><Relationship Id="rId139" Type="http://schemas.openxmlformats.org/officeDocument/2006/relationships/image" Target="../media/image295.png"/><Relationship Id="rId290" Type="http://schemas.openxmlformats.org/officeDocument/2006/relationships/customXml" Target="../ink/ink368.xml"/><Relationship Id="rId304" Type="http://schemas.openxmlformats.org/officeDocument/2006/relationships/customXml" Target="../ink/ink375.xml"/><Relationship Id="rId85" Type="http://schemas.openxmlformats.org/officeDocument/2006/relationships/image" Target="../media/image268.png"/><Relationship Id="rId150" Type="http://schemas.openxmlformats.org/officeDocument/2006/relationships/customXml" Target="../ink/ink298.xml"/><Relationship Id="rId192" Type="http://schemas.openxmlformats.org/officeDocument/2006/relationships/customXml" Target="../ink/ink319.xml"/><Relationship Id="rId206" Type="http://schemas.openxmlformats.org/officeDocument/2006/relationships/customXml" Target="../ink/ink326.xml"/><Relationship Id="rId248" Type="http://schemas.openxmlformats.org/officeDocument/2006/relationships/customXml" Target="../ink/ink347.xml"/><Relationship Id="rId12" Type="http://schemas.openxmlformats.org/officeDocument/2006/relationships/customXml" Target="../ink/ink229.xml"/><Relationship Id="rId108" Type="http://schemas.openxmlformats.org/officeDocument/2006/relationships/customXml" Target="../ink/ink277.xml"/><Relationship Id="rId315" Type="http://schemas.openxmlformats.org/officeDocument/2006/relationships/image" Target="../media/image383.png"/><Relationship Id="rId54" Type="http://schemas.openxmlformats.org/officeDocument/2006/relationships/customXml" Target="../ink/ink250.xml"/><Relationship Id="rId96" Type="http://schemas.openxmlformats.org/officeDocument/2006/relationships/customXml" Target="../ink/ink271.xml"/><Relationship Id="rId161" Type="http://schemas.openxmlformats.org/officeDocument/2006/relationships/image" Target="../media/image306.png"/><Relationship Id="rId217" Type="http://schemas.openxmlformats.org/officeDocument/2006/relationships/image" Target="../media/image334.png"/><Relationship Id="rId259" Type="http://schemas.openxmlformats.org/officeDocument/2006/relationships/image" Target="../media/image355.png"/><Relationship Id="rId23" Type="http://schemas.openxmlformats.org/officeDocument/2006/relationships/image" Target="../media/image237.png"/><Relationship Id="rId119" Type="http://schemas.openxmlformats.org/officeDocument/2006/relationships/image" Target="../media/image285.png"/><Relationship Id="rId270" Type="http://schemas.openxmlformats.org/officeDocument/2006/relationships/customXml" Target="../ink/ink358.xml"/><Relationship Id="rId326" Type="http://schemas.openxmlformats.org/officeDocument/2006/relationships/customXml" Target="../ink/ink386.xml"/><Relationship Id="rId65" Type="http://schemas.openxmlformats.org/officeDocument/2006/relationships/image" Target="../media/image258.png"/><Relationship Id="rId130" Type="http://schemas.openxmlformats.org/officeDocument/2006/relationships/customXml" Target="../ink/ink288.xml"/><Relationship Id="rId172" Type="http://schemas.openxmlformats.org/officeDocument/2006/relationships/customXml" Target="../ink/ink309.xml"/><Relationship Id="rId228" Type="http://schemas.openxmlformats.org/officeDocument/2006/relationships/customXml" Target="../ink/ink337.xml"/><Relationship Id="rId281" Type="http://schemas.openxmlformats.org/officeDocument/2006/relationships/image" Target="../media/image366.png"/><Relationship Id="rId337" Type="http://schemas.openxmlformats.org/officeDocument/2006/relationships/image" Target="../media/image394.png"/><Relationship Id="rId34" Type="http://schemas.openxmlformats.org/officeDocument/2006/relationships/customXml" Target="../ink/ink240.xml"/><Relationship Id="rId76" Type="http://schemas.openxmlformats.org/officeDocument/2006/relationships/customXml" Target="../ink/ink261.xml"/><Relationship Id="rId141" Type="http://schemas.openxmlformats.org/officeDocument/2006/relationships/image" Target="../media/image296.png"/><Relationship Id="rId7" Type="http://schemas.openxmlformats.org/officeDocument/2006/relationships/image" Target="../media/image229.png"/><Relationship Id="rId183" Type="http://schemas.openxmlformats.org/officeDocument/2006/relationships/image" Target="../media/image317.png"/><Relationship Id="rId239" Type="http://schemas.openxmlformats.org/officeDocument/2006/relationships/image" Target="../media/image345.png"/><Relationship Id="rId250" Type="http://schemas.openxmlformats.org/officeDocument/2006/relationships/customXml" Target="../ink/ink348.xml"/><Relationship Id="rId292" Type="http://schemas.openxmlformats.org/officeDocument/2006/relationships/customXml" Target="../ink/ink369.xml"/><Relationship Id="rId306" Type="http://schemas.openxmlformats.org/officeDocument/2006/relationships/customXml" Target="../ink/ink376.xml"/><Relationship Id="rId45" Type="http://schemas.openxmlformats.org/officeDocument/2006/relationships/image" Target="../media/image248.png"/><Relationship Id="rId87" Type="http://schemas.openxmlformats.org/officeDocument/2006/relationships/image" Target="../media/image269.png"/><Relationship Id="rId110" Type="http://schemas.openxmlformats.org/officeDocument/2006/relationships/customXml" Target="../ink/ink278.xml"/><Relationship Id="rId152" Type="http://schemas.openxmlformats.org/officeDocument/2006/relationships/customXml" Target="../ink/ink299.xml"/><Relationship Id="rId194" Type="http://schemas.openxmlformats.org/officeDocument/2006/relationships/customXml" Target="../ink/ink320.xml"/><Relationship Id="rId208" Type="http://schemas.openxmlformats.org/officeDocument/2006/relationships/customXml" Target="../ink/ink327.xml"/><Relationship Id="rId240" Type="http://schemas.openxmlformats.org/officeDocument/2006/relationships/customXml" Target="../ink/ink343.xml"/><Relationship Id="rId261" Type="http://schemas.openxmlformats.org/officeDocument/2006/relationships/image" Target="../media/image356.png"/><Relationship Id="rId14" Type="http://schemas.openxmlformats.org/officeDocument/2006/relationships/customXml" Target="../ink/ink230.xml"/><Relationship Id="rId35" Type="http://schemas.openxmlformats.org/officeDocument/2006/relationships/image" Target="../media/image243.png"/><Relationship Id="rId56" Type="http://schemas.openxmlformats.org/officeDocument/2006/relationships/customXml" Target="../ink/ink251.xml"/><Relationship Id="rId77" Type="http://schemas.openxmlformats.org/officeDocument/2006/relationships/image" Target="../media/image264.png"/><Relationship Id="rId100" Type="http://schemas.openxmlformats.org/officeDocument/2006/relationships/customXml" Target="../ink/ink273.xml"/><Relationship Id="rId282" Type="http://schemas.openxmlformats.org/officeDocument/2006/relationships/customXml" Target="../ink/ink364.xml"/><Relationship Id="rId317" Type="http://schemas.openxmlformats.org/officeDocument/2006/relationships/image" Target="../media/image384.png"/><Relationship Id="rId338" Type="http://schemas.openxmlformats.org/officeDocument/2006/relationships/customXml" Target="../ink/ink392.xml"/><Relationship Id="rId8" Type="http://schemas.openxmlformats.org/officeDocument/2006/relationships/customXml" Target="../ink/ink227.xml"/><Relationship Id="rId98" Type="http://schemas.openxmlformats.org/officeDocument/2006/relationships/customXml" Target="../ink/ink272.xml"/><Relationship Id="rId121" Type="http://schemas.openxmlformats.org/officeDocument/2006/relationships/image" Target="../media/image286.png"/><Relationship Id="rId142" Type="http://schemas.openxmlformats.org/officeDocument/2006/relationships/customXml" Target="../ink/ink294.xml"/><Relationship Id="rId163" Type="http://schemas.openxmlformats.org/officeDocument/2006/relationships/image" Target="../media/image307.png"/><Relationship Id="rId184" Type="http://schemas.openxmlformats.org/officeDocument/2006/relationships/customXml" Target="../ink/ink315.xml"/><Relationship Id="rId219" Type="http://schemas.openxmlformats.org/officeDocument/2006/relationships/image" Target="../media/image335.png"/><Relationship Id="rId230" Type="http://schemas.openxmlformats.org/officeDocument/2006/relationships/customXml" Target="../ink/ink338.xml"/><Relationship Id="rId251" Type="http://schemas.openxmlformats.org/officeDocument/2006/relationships/image" Target="../media/image351.png"/><Relationship Id="rId25" Type="http://schemas.openxmlformats.org/officeDocument/2006/relationships/image" Target="../media/image238.png"/><Relationship Id="rId46" Type="http://schemas.openxmlformats.org/officeDocument/2006/relationships/customXml" Target="../ink/ink246.xml"/><Relationship Id="rId67" Type="http://schemas.openxmlformats.org/officeDocument/2006/relationships/image" Target="../media/image259.png"/><Relationship Id="rId272" Type="http://schemas.openxmlformats.org/officeDocument/2006/relationships/customXml" Target="../ink/ink359.xml"/><Relationship Id="rId293" Type="http://schemas.openxmlformats.org/officeDocument/2006/relationships/image" Target="../media/image372.png"/><Relationship Id="rId307" Type="http://schemas.openxmlformats.org/officeDocument/2006/relationships/image" Target="../media/image379.png"/><Relationship Id="rId328" Type="http://schemas.openxmlformats.org/officeDocument/2006/relationships/customXml" Target="../ink/ink387.xml"/><Relationship Id="rId88" Type="http://schemas.openxmlformats.org/officeDocument/2006/relationships/customXml" Target="../ink/ink267.xml"/><Relationship Id="rId111" Type="http://schemas.openxmlformats.org/officeDocument/2006/relationships/image" Target="../media/image281.png"/><Relationship Id="rId132" Type="http://schemas.openxmlformats.org/officeDocument/2006/relationships/customXml" Target="../ink/ink289.xml"/><Relationship Id="rId153" Type="http://schemas.openxmlformats.org/officeDocument/2006/relationships/image" Target="../media/image302.png"/><Relationship Id="rId174" Type="http://schemas.openxmlformats.org/officeDocument/2006/relationships/customXml" Target="../ink/ink310.xml"/><Relationship Id="rId195" Type="http://schemas.openxmlformats.org/officeDocument/2006/relationships/image" Target="../media/image323.png"/><Relationship Id="rId209" Type="http://schemas.openxmlformats.org/officeDocument/2006/relationships/image" Target="../media/image330.png"/><Relationship Id="rId220" Type="http://schemas.openxmlformats.org/officeDocument/2006/relationships/customXml" Target="../ink/ink333.xml"/><Relationship Id="rId241" Type="http://schemas.openxmlformats.org/officeDocument/2006/relationships/image" Target="../media/image346.png"/><Relationship Id="rId15" Type="http://schemas.openxmlformats.org/officeDocument/2006/relationships/image" Target="../media/image233.png"/><Relationship Id="rId36" Type="http://schemas.openxmlformats.org/officeDocument/2006/relationships/customXml" Target="../ink/ink241.xml"/><Relationship Id="rId57" Type="http://schemas.openxmlformats.org/officeDocument/2006/relationships/image" Target="../media/image254.png"/><Relationship Id="rId262" Type="http://schemas.openxmlformats.org/officeDocument/2006/relationships/customXml" Target="../ink/ink354.xml"/><Relationship Id="rId283" Type="http://schemas.openxmlformats.org/officeDocument/2006/relationships/image" Target="../media/image367.png"/><Relationship Id="rId318" Type="http://schemas.openxmlformats.org/officeDocument/2006/relationships/customXml" Target="../ink/ink382.xml"/><Relationship Id="rId339" Type="http://schemas.openxmlformats.org/officeDocument/2006/relationships/image" Target="../media/image395.png"/><Relationship Id="rId78" Type="http://schemas.openxmlformats.org/officeDocument/2006/relationships/customXml" Target="../ink/ink262.xml"/><Relationship Id="rId99" Type="http://schemas.openxmlformats.org/officeDocument/2006/relationships/image" Target="../media/image275.png"/><Relationship Id="rId101" Type="http://schemas.openxmlformats.org/officeDocument/2006/relationships/image" Target="../media/image276.png"/><Relationship Id="rId122" Type="http://schemas.openxmlformats.org/officeDocument/2006/relationships/customXml" Target="../ink/ink284.xml"/><Relationship Id="rId143" Type="http://schemas.openxmlformats.org/officeDocument/2006/relationships/image" Target="../media/image297.png"/><Relationship Id="rId164" Type="http://schemas.openxmlformats.org/officeDocument/2006/relationships/customXml" Target="../ink/ink305.xml"/><Relationship Id="rId185" Type="http://schemas.openxmlformats.org/officeDocument/2006/relationships/image" Target="../media/image318.png"/><Relationship Id="rId9" Type="http://schemas.openxmlformats.org/officeDocument/2006/relationships/image" Target="../media/image230.png"/><Relationship Id="rId210" Type="http://schemas.openxmlformats.org/officeDocument/2006/relationships/customXml" Target="../ink/ink328.xml"/><Relationship Id="rId26" Type="http://schemas.openxmlformats.org/officeDocument/2006/relationships/customXml" Target="../ink/ink236.xml"/><Relationship Id="rId231" Type="http://schemas.openxmlformats.org/officeDocument/2006/relationships/image" Target="../media/image341.png"/><Relationship Id="rId252" Type="http://schemas.openxmlformats.org/officeDocument/2006/relationships/customXml" Target="../ink/ink349.xml"/><Relationship Id="rId273" Type="http://schemas.openxmlformats.org/officeDocument/2006/relationships/image" Target="../media/image362.png"/><Relationship Id="rId294" Type="http://schemas.openxmlformats.org/officeDocument/2006/relationships/customXml" Target="../ink/ink370.xml"/><Relationship Id="rId308" Type="http://schemas.openxmlformats.org/officeDocument/2006/relationships/customXml" Target="../ink/ink377.xml"/><Relationship Id="rId329" Type="http://schemas.openxmlformats.org/officeDocument/2006/relationships/image" Target="../media/image390.png"/><Relationship Id="rId47" Type="http://schemas.openxmlformats.org/officeDocument/2006/relationships/image" Target="../media/image249.png"/><Relationship Id="rId68" Type="http://schemas.openxmlformats.org/officeDocument/2006/relationships/customXml" Target="../ink/ink257.xml"/><Relationship Id="rId89" Type="http://schemas.openxmlformats.org/officeDocument/2006/relationships/image" Target="../media/image270.png"/><Relationship Id="rId112" Type="http://schemas.openxmlformats.org/officeDocument/2006/relationships/customXml" Target="../ink/ink279.xml"/><Relationship Id="rId133" Type="http://schemas.openxmlformats.org/officeDocument/2006/relationships/image" Target="../media/image292.png"/><Relationship Id="rId154" Type="http://schemas.openxmlformats.org/officeDocument/2006/relationships/customXml" Target="../ink/ink300.xml"/><Relationship Id="rId175" Type="http://schemas.openxmlformats.org/officeDocument/2006/relationships/image" Target="../media/image313.png"/><Relationship Id="rId340" Type="http://schemas.openxmlformats.org/officeDocument/2006/relationships/customXml" Target="../ink/ink393.xml"/><Relationship Id="rId196" Type="http://schemas.openxmlformats.org/officeDocument/2006/relationships/customXml" Target="../ink/ink321.xml"/><Relationship Id="rId200" Type="http://schemas.openxmlformats.org/officeDocument/2006/relationships/customXml" Target="../ink/ink323.xml"/><Relationship Id="rId16" Type="http://schemas.openxmlformats.org/officeDocument/2006/relationships/customXml" Target="../ink/ink231.xml"/><Relationship Id="rId221" Type="http://schemas.openxmlformats.org/officeDocument/2006/relationships/image" Target="../media/image336.png"/><Relationship Id="rId242" Type="http://schemas.openxmlformats.org/officeDocument/2006/relationships/customXml" Target="../ink/ink344.xml"/><Relationship Id="rId263" Type="http://schemas.openxmlformats.org/officeDocument/2006/relationships/image" Target="../media/image357.png"/><Relationship Id="rId284" Type="http://schemas.openxmlformats.org/officeDocument/2006/relationships/customXml" Target="../ink/ink365.xml"/><Relationship Id="rId319" Type="http://schemas.openxmlformats.org/officeDocument/2006/relationships/image" Target="../media/image385.png"/><Relationship Id="rId37" Type="http://schemas.openxmlformats.org/officeDocument/2006/relationships/image" Target="../media/image244.png"/><Relationship Id="rId58" Type="http://schemas.openxmlformats.org/officeDocument/2006/relationships/customXml" Target="../ink/ink252.xml"/><Relationship Id="rId79" Type="http://schemas.openxmlformats.org/officeDocument/2006/relationships/image" Target="../media/image265.png"/><Relationship Id="rId102" Type="http://schemas.openxmlformats.org/officeDocument/2006/relationships/customXml" Target="../ink/ink274.xml"/><Relationship Id="rId123" Type="http://schemas.openxmlformats.org/officeDocument/2006/relationships/image" Target="../media/image287.png"/><Relationship Id="rId144" Type="http://schemas.openxmlformats.org/officeDocument/2006/relationships/customXml" Target="../ink/ink295.xml"/><Relationship Id="rId330" Type="http://schemas.openxmlformats.org/officeDocument/2006/relationships/customXml" Target="../ink/ink388.xml"/><Relationship Id="rId90" Type="http://schemas.openxmlformats.org/officeDocument/2006/relationships/customXml" Target="../ink/ink268.xml"/><Relationship Id="rId165" Type="http://schemas.openxmlformats.org/officeDocument/2006/relationships/image" Target="../media/image308.png"/><Relationship Id="rId186" Type="http://schemas.openxmlformats.org/officeDocument/2006/relationships/customXml" Target="../ink/ink316.xml"/><Relationship Id="rId211" Type="http://schemas.openxmlformats.org/officeDocument/2006/relationships/image" Target="../media/image331.png"/><Relationship Id="rId232" Type="http://schemas.openxmlformats.org/officeDocument/2006/relationships/customXml" Target="../ink/ink339.xml"/><Relationship Id="rId253" Type="http://schemas.openxmlformats.org/officeDocument/2006/relationships/image" Target="../media/image352.png"/><Relationship Id="rId274" Type="http://schemas.openxmlformats.org/officeDocument/2006/relationships/customXml" Target="../ink/ink360.xml"/><Relationship Id="rId295" Type="http://schemas.openxmlformats.org/officeDocument/2006/relationships/image" Target="../media/image373.png"/><Relationship Id="rId309" Type="http://schemas.openxmlformats.org/officeDocument/2006/relationships/image" Target="../media/image380.png"/><Relationship Id="rId27" Type="http://schemas.openxmlformats.org/officeDocument/2006/relationships/image" Target="../media/image239.png"/><Relationship Id="rId48" Type="http://schemas.openxmlformats.org/officeDocument/2006/relationships/customXml" Target="../ink/ink247.xml"/><Relationship Id="rId69" Type="http://schemas.openxmlformats.org/officeDocument/2006/relationships/image" Target="../media/image260.png"/><Relationship Id="rId113" Type="http://schemas.openxmlformats.org/officeDocument/2006/relationships/image" Target="../media/image282.png"/><Relationship Id="rId134" Type="http://schemas.openxmlformats.org/officeDocument/2006/relationships/customXml" Target="../ink/ink290.xml"/><Relationship Id="rId320" Type="http://schemas.openxmlformats.org/officeDocument/2006/relationships/customXml" Target="../ink/ink383.xml"/><Relationship Id="rId80" Type="http://schemas.openxmlformats.org/officeDocument/2006/relationships/customXml" Target="../ink/ink263.xml"/><Relationship Id="rId155" Type="http://schemas.openxmlformats.org/officeDocument/2006/relationships/image" Target="../media/image303.png"/><Relationship Id="rId176" Type="http://schemas.openxmlformats.org/officeDocument/2006/relationships/customXml" Target="../ink/ink311.xml"/><Relationship Id="rId197" Type="http://schemas.openxmlformats.org/officeDocument/2006/relationships/image" Target="../media/image324.png"/><Relationship Id="rId341" Type="http://schemas.openxmlformats.org/officeDocument/2006/relationships/image" Target="../media/image47.png"/><Relationship Id="rId201" Type="http://schemas.openxmlformats.org/officeDocument/2006/relationships/image" Target="../media/image326.png"/><Relationship Id="rId222" Type="http://schemas.openxmlformats.org/officeDocument/2006/relationships/customXml" Target="../ink/ink334.xml"/><Relationship Id="rId243" Type="http://schemas.openxmlformats.org/officeDocument/2006/relationships/image" Target="../media/image347.png"/><Relationship Id="rId264" Type="http://schemas.openxmlformats.org/officeDocument/2006/relationships/customXml" Target="../ink/ink355.xml"/><Relationship Id="rId285" Type="http://schemas.openxmlformats.org/officeDocument/2006/relationships/image" Target="../media/image368.png"/><Relationship Id="rId17" Type="http://schemas.openxmlformats.org/officeDocument/2006/relationships/image" Target="../media/image234.png"/><Relationship Id="rId38" Type="http://schemas.openxmlformats.org/officeDocument/2006/relationships/customXml" Target="../ink/ink242.xml"/><Relationship Id="rId59" Type="http://schemas.openxmlformats.org/officeDocument/2006/relationships/image" Target="../media/image255.png"/><Relationship Id="rId103" Type="http://schemas.openxmlformats.org/officeDocument/2006/relationships/image" Target="../media/image277.png"/><Relationship Id="rId124" Type="http://schemas.openxmlformats.org/officeDocument/2006/relationships/customXml" Target="../ink/ink285.xml"/><Relationship Id="rId310" Type="http://schemas.openxmlformats.org/officeDocument/2006/relationships/customXml" Target="../ink/ink378.xml"/><Relationship Id="rId70" Type="http://schemas.openxmlformats.org/officeDocument/2006/relationships/customXml" Target="../ink/ink258.xml"/><Relationship Id="rId91" Type="http://schemas.openxmlformats.org/officeDocument/2006/relationships/image" Target="../media/image271.png"/><Relationship Id="rId145" Type="http://schemas.openxmlformats.org/officeDocument/2006/relationships/image" Target="../media/image298.png"/><Relationship Id="rId166" Type="http://schemas.openxmlformats.org/officeDocument/2006/relationships/customXml" Target="../ink/ink306.xml"/><Relationship Id="rId187" Type="http://schemas.openxmlformats.org/officeDocument/2006/relationships/image" Target="../media/image319.png"/><Relationship Id="rId331" Type="http://schemas.openxmlformats.org/officeDocument/2006/relationships/image" Target="../media/image39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329.xml"/><Relationship Id="rId233" Type="http://schemas.openxmlformats.org/officeDocument/2006/relationships/image" Target="../media/image342.png"/><Relationship Id="rId254" Type="http://schemas.openxmlformats.org/officeDocument/2006/relationships/customXml" Target="../ink/ink350.xml"/><Relationship Id="rId28" Type="http://schemas.openxmlformats.org/officeDocument/2006/relationships/customXml" Target="../ink/ink237.xml"/><Relationship Id="rId49" Type="http://schemas.openxmlformats.org/officeDocument/2006/relationships/image" Target="../media/image250.png"/><Relationship Id="rId114" Type="http://schemas.openxmlformats.org/officeDocument/2006/relationships/customXml" Target="../ink/ink280.xml"/><Relationship Id="rId275" Type="http://schemas.openxmlformats.org/officeDocument/2006/relationships/image" Target="../media/image363.png"/><Relationship Id="rId296" Type="http://schemas.openxmlformats.org/officeDocument/2006/relationships/customXml" Target="../ink/ink371.xml"/><Relationship Id="rId300" Type="http://schemas.openxmlformats.org/officeDocument/2006/relationships/customXml" Target="../ink/ink373.xml"/><Relationship Id="rId60" Type="http://schemas.openxmlformats.org/officeDocument/2006/relationships/customXml" Target="../ink/ink253.xml"/><Relationship Id="rId81" Type="http://schemas.openxmlformats.org/officeDocument/2006/relationships/image" Target="../media/image266.png"/><Relationship Id="rId135" Type="http://schemas.openxmlformats.org/officeDocument/2006/relationships/image" Target="../media/image293.png"/><Relationship Id="rId156" Type="http://schemas.openxmlformats.org/officeDocument/2006/relationships/customXml" Target="../ink/ink301.xml"/><Relationship Id="rId177" Type="http://schemas.openxmlformats.org/officeDocument/2006/relationships/image" Target="../media/image314.png"/><Relationship Id="rId198" Type="http://schemas.openxmlformats.org/officeDocument/2006/relationships/customXml" Target="../ink/ink322.xml"/><Relationship Id="rId321" Type="http://schemas.openxmlformats.org/officeDocument/2006/relationships/image" Target="../media/image386.png"/><Relationship Id="rId202" Type="http://schemas.openxmlformats.org/officeDocument/2006/relationships/customXml" Target="../ink/ink324.xml"/><Relationship Id="rId223" Type="http://schemas.openxmlformats.org/officeDocument/2006/relationships/image" Target="../media/image337.png"/><Relationship Id="rId244" Type="http://schemas.openxmlformats.org/officeDocument/2006/relationships/customXml" Target="../ink/ink345.xml"/><Relationship Id="rId18" Type="http://schemas.openxmlformats.org/officeDocument/2006/relationships/customXml" Target="../ink/ink232.xml"/><Relationship Id="rId39" Type="http://schemas.openxmlformats.org/officeDocument/2006/relationships/image" Target="../media/image245.png"/><Relationship Id="rId265" Type="http://schemas.openxmlformats.org/officeDocument/2006/relationships/image" Target="../media/image358.png"/><Relationship Id="rId286" Type="http://schemas.openxmlformats.org/officeDocument/2006/relationships/customXml" Target="../ink/ink366.xml"/><Relationship Id="rId50" Type="http://schemas.openxmlformats.org/officeDocument/2006/relationships/customXml" Target="../ink/ink248.xml"/><Relationship Id="rId104" Type="http://schemas.openxmlformats.org/officeDocument/2006/relationships/customXml" Target="../ink/ink275.xml"/><Relationship Id="rId125" Type="http://schemas.openxmlformats.org/officeDocument/2006/relationships/image" Target="../media/image288.png"/><Relationship Id="rId146" Type="http://schemas.openxmlformats.org/officeDocument/2006/relationships/customXml" Target="../ink/ink296.xml"/><Relationship Id="rId167" Type="http://schemas.openxmlformats.org/officeDocument/2006/relationships/image" Target="../media/image309.png"/><Relationship Id="rId188" Type="http://schemas.openxmlformats.org/officeDocument/2006/relationships/customXml" Target="../ink/ink317.xml"/><Relationship Id="rId311" Type="http://schemas.openxmlformats.org/officeDocument/2006/relationships/image" Target="../media/image381.png"/><Relationship Id="rId332" Type="http://schemas.openxmlformats.org/officeDocument/2006/relationships/customXml" Target="../ink/ink389.xml"/><Relationship Id="rId71" Type="http://schemas.openxmlformats.org/officeDocument/2006/relationships/image" Target="../media/image261.png"/><Relationship Id="rId92" Type="http://schemas.openxmlformats.org/officeDocument/2006/relationships/customXml" Target="../ink/ink269.xml"/><Relationship Id="rId213" Type="http://schemas.openxmlformats.org/officeDocument/2006/relationships/image" Target="../media/image332.png"/><Relationship Id="rId234" Type="http://schemas.openxmlformats.org/officeDocument/2006/relationships/customXml" Target="../ink/ink340.xml"/><Relationship Id="rId2" Type="http://schemas.openxmlformats.org/officeDocument/2006/relationships/customXml" Target="../ink/ink224.xml"/><Relationship Id="rId29" Type="http://schemas.openxmlformats.org/officeDocument/2006/relationships/image" Target="../media/image240.png"/><Relationship Id="rId255" Type="http://schemas.openxmlformats.org/officeDocument/2006/relationships/image" Target="../media/image353.png"/><Relationship Id="rId276" Type="http://schemas.openxmlformats.org/officeDocument/2006/relationships/customXml" Target="../ink/ink361.xml"/><Relationship Id="rId297" Type="http://schemas.openxmlformats.org/officeDocument/2006/relationships/image" Target="../media/image374.png"/><Relationship Id="rId40" Type="http://schemas.openxmlformats.org/officeDocument/2006/relationships/customXml" Target="../ink/ink243.xml"/><Relationship Id="rId115" Type="http://schemas.openxmlformats.org/officeDocument/2006/relationships/image" Target="../media/image283.png"/><Relationship Id="rId136" Type="http://schemas.openxmlformats.org/officeDocument/2006/relationships/customXml" Target="../ink/ink291.xml"/><Relationship Id="rId157" Type="http://schemas.openxmlformats.org/officeDocument/2006/relationships/image" Target="../media/image304.png"/><Relationship Id="rId178" Type="http://schemas.openxmlformats.org/officeDocument/2006/relationships/customXml" Target="../ink/ink312.xml"/><Relationship Id="rId301" Type="http://schemas.openxmlformats.org/officeDocument/2006/relationships/image" Target="../media/image376.png"/><Relationship Id="rId322" Type="http://schemas.openxmlformats.org/officeDocument/2006/relationships/customXml" Target="../ink/ink384.xml"/><Relationship Id="rId61" Type="http://schemas.openxmlformats.org/officeDocument/2006/relationships/image" Target="../media/image256.png"/><Relationship Id="rId82" Type="http://schemas.openxmlformats.org/officeDocument/2006/relationships/customXml" Target="../ink/ink264.xml"/><Relationship Id="rId199" Type="http://schemas.openxmlformats.org/officeDocument/2006/relationships/image" Target="../media/image325.png"/><Relationship Id="rId203" Type="http://schemas.openxmlformats.org/officeDocument/2006/relationships/image" Target="../media/image327.png"/><Relationship Id="rId19" Type="http://schemas.openxmlformats.org/officeDocument/2006/relationships/image" Target="../media/image235.png"/><Relationship Id="rId224" Type="http://schemas.openxmlformats.org/officeDocument/2006/relationships/customXml" Target="../ink/ink335.xml"/><Relationship Id="rId245" Type="http://schemas.openxmlformats.org/officeDocument/2006/relationships/image" Target="../media/image348.png"/><Relationship Id="rId266" Type="http://schemas.openxmlformats.org/officeDocument/2006/relationships/customXml" Target="../ink/ink356.xml"/><Relationship Id="rId287" Type="http://schemas.openxmlformats.org/officeDocument/2006/relationships/image" Target="../media/image369.png"/><Relationship Id="rId30" Type="http://schemas.openxmlformats.org/officeDocument/2006/relationships/customXml" Target="../ink/ink238.xml"/><Relationship Id="rId105" Type="http://schemas.openxmlformats.org/officeDocument/2006/relationships/image" Target="../media/image278.png"/><Relationship Id="rId126" Type="http://schemas.openxmlformats.org/officeDocument/2006/relationships/customXml" Target="../ink/ink286.xml"/><Relationship Id="rId147" Type="http://schemas.openxmlformats.org/officeDocument/2006/relationships/image" Target="../media/image299.png"/><Relationship Id="rId168" Type="http://schemas.openxmlformats.org/officeDocument/2006/relationships/customXml" Target="../ink/ink307.xml"/><Relationship Id="rId312" Type="http://schemas.openxmlformats.org/officeDocument/2006/relationships/customXml" Target="../ink/ink379.xml"/><Relationship Id="rId333" Type="http://schemas.openxmlformats.org/officeDocument/2006/relationships/image" Target="../media/image392.png"/><Relationship Id="rId51" Type="http://schemas.openxmlformats.org/officeDocument/2006/relationships/image" Target="../media/image251.png"/><Relationship Id="rId72" Type="http://schemas.openxmlformats.org/officeDocument/2006/relationships/customXml" Target="../ink/ink259.xml"/><Relationship Id="rId93" Type="http://schemas.openxmlformats.org/officeDocument/2006/relationships/image" Target="../media/image272.png"/><Relationship Id="rId189" Type="http://schemas.openxmlformats.org/officeDocument/2006/relationships/image" Target="../media/image320.png"/><Relationship Id="rId3" Type="http://schemas.openxmlformats.org/officeDocument/2006/relationships/image" Target="../media/image227.png"/><Relationship Id="rId214" Type="http://schemas.openxmlformats.org/officeDocument/2006/relationships/customXml" Target="../ink/ink330.xml"/><Relationship Id="rId235" Type="http://schemas.openxmlformats.org/officeDocument/2006/relationships/image" Target="../media/image343.png"/><Relationship Id="rId256" Type="http://schemas.openxmlformats.org/officeDocument/2006/relationships/customXml" Target="../ink/ink351.xml"/><Relationship Id="rId277" Type="http://schemas.openxmlformats.org/officeDocument/2006/relationships/image" Target="../media/image364.png"/><Relationship Id="rId298" Type="http://schemas.openxmlformats.org/officeDocument/2006/relationships/customXml" Target="../ink/ink372.xml"/><Relationship Id="rId116" Type="http://schemas.openxmlformats.org/officeDocument/2006/relationships/customXml" Target="../ink/ink281.xml"/><Relationship Id="rId137" Type="http://schemas.openxmlformats.org/officeDocument/2006/relationships/image" Target="../media/image294.png"/><Relationship Id="rId158" Type="http://schemas.openxmlformats.org/officeDocument/2006/relationships/customXml" Target="../ink/ink302.xml"/><Relationship Id="rId302" Type="http://schemas.openxmlformats.org/officeDocument/2006/relationships/customXml" Target="../ink/ink374.xml"/><Relationship Id="rId323" Type="http://schemas.openxmlformats.org/officeDocument/2006/relationships/image" Target="../media/image387.png"/><Relationship Id="rId20" Type="http://schemas.openxmlformats.org/officeDocument/2006/relationships/customXml" Target="../ink/ink233.xml"/><Relationship Id="rId41" Type="http://schemas.openxmlformats.org/officeDocument/2006/relationships/image" Target="../media/image246.png"/><Relationship Id="rId62" Type="http://schemas.openxmlformats.org/officeDocument/2006/relationships/customXml" Target="../ink/ink254.xml"/><Relationship Id="rId83" Type="http://schemas.openxmlformats.org/officeDocument/2006/relationships/image" Target="../media/image267.png"/><Relationship Id="rId179" Type="http://schemas.openxmlformats.org/officeDocument/2006/relationships/image" Target="../media/image315.png"/><Relationship Id="rId190" Type="http://schemas.openxmlformats.org/officeDocument/2006/relationships/customXml" Target="../ink/ink318.xml"/><Relationship Id="rId204" Type="http://schemas.openxmlformats.org/officeDocument/2006/relationships/customXml" Target="../ink/ink325.xml"/><Relationship Id="rId225" Type="http://schemas.openxmlformats.org/officeDocument/2006/relationships/image" Target="../media/image338.png"/><Relationship Id="rId246" Type="http://schemas.openxmlformats.org/officeDocument/2006/relationships/customXml" Target="../ink/ink346.xml"/><Relationship Id="rId267" Type="http://schemas.openxmlformats.org/officeDocument/2006/relationships/image" Target="../media/image359.png"/><Relationship Id="rId288" Type="http://schemas.openxmlformats.org/officeDocument/2006/relationships/customXml" Target="../ink/ink367.xml"/><Relationship Id="rId106" Type="http://schemas.openxmlformats.org/officeDocument/2006/relationships/customXml" Target="../ink/ink276.xml"/><Relationship Id="rId127" Type="http://schemas.openxmlformats.org/officeDocument/2006/relationships/image" Target="../media/image289.png"/><Relationship Id="rId313" Type="http://schemas.openxmlformats.org/officeDocument/2006/relationships/image" Target="../media/image382.png"/><Relationship Id="rId10" Type="http://schemas.openxmlformats.org/officeDocument/2006/relationships/customXml" Target="../ink/ink228.xml"/><Relationship Id="rId31" Type="http://schemas.openxmlformats.org/officeDocument/2006/relationships/image" Target="../media/image241.png"/><Relationship Id="rId52" Type="http://schemas.openxmlformats.org/officeDocument/2006/relationships/customXml" Target="../ink/ink249.xml"/><Relationship Id="rId73" Type="http://schemas.openxmlformats.org/officeDocument/2006/relationships/image" Target="../media/image262.png"/><Relationship Id="rId94" Type="http://schemas.openxmlformats.org/officeDocument/2006/relationships/customXml" Target="../ink/ink270.xml"/><Relationship Id="rId148" Type="http://schemas.openxmlformats.org/officeDocument/2006/relationships/customXml" Target="../ink/ink297.xml"/><Relationship Id="rId169" Type="http://schemas.openxmlformats.org/officeDocument/2006/relationships/image" Target="../media/image310.png"/><Relationship Id="rId334" Type="http://schemas.openxmlformats.org/officeDocument/2006/relationships/customXml" Target="../ink/ink390.xml"/><Relationship Id="rId4" Type="http://schemas.openxmlformats.org/officeDocument/2006/relationships/customXml" Target="../ink/ink225.xml"/><Relationship Id="rId180" Type="http://schemas.openxmlformats.org/officeDocument/2006/relationships/customXml" Target="../ink/ink313.xml"/><Relationship Id="rId215" Type="http://schemas.openxmlformats.org/officeDocument/2006/relationships/image" Target="../media/image333.png"/><Relationship Id="rId236" Type="http://schemas.openxmlformats.org/officeDocument/2006/relationships/customXml" Target="../ink/ink341.xml"/><Relationship Id="rId257" Type="http://schemas.openxmlformats.org/officeDocument/2006/relationships/image" Target="../media/image354.png"/><Relationship Id="rId278" Type="http://schemas.openxmlformats.org/officeDocument/2006/relationships/customXml" Target="../ink/ink362.xml"/><Relationship Id="rId303" Type="http://schemas.openxmlformats.org/officeDocument/2006/relationships/image" Target="../media/image377.png"/><Relationship Id="rId42" Type="http://schemas.openxmlformats.org/officeDocument/2006/relationships/customXml" Target="../ink/ink244.xml"/><Relationship Id="rId84" Type="http://schemas.openxmlformats.org/officeDocument/2006/relationships/customXml" Target="../ink/ink265.xml"/><Relationship Id="rId138" Type="http://schemas.openxmlformats.org/officeDocument/2006/relationships/customXml" Target="../ink/ink292.xml"/><Relationship Id="rId191" Type="http://schemas.openxmlformats.org/officeDocument/2006/relationships/image" Target="../media/image321.png"/><Relationship Id="rId205" Type="http://schemas.openxmlformats.org/officeDocument/2006/relationships/image" Target="../media/image328.png"/><Relationship Id="rId247" Type="http://schemas.openxmlformats.org/officeDocument/2006/relationships/image" Target="../media/image349.png"/><Relationship Id="rId107" Type="http://schemas.openxmlformats.org/officeDocument/2006/relationships/image" Target="../media/image279.png"/><Relationship Id="rId289" Type="http://schemas.openxmlformats.org/officeDocument/2006/relationships/image" Target="../media/image370.png"/><Relationship Id="rId11" Type="http://schemas.openxmlformats.org/officeDocument/2006/relationships/image" Target="../media/image231.png"/><Relationship Id="rId53" Type="http://schemas.openxmlformats.org/officeDocument/2006/relationships/image" Target="../media/image252.png"/><Relationship Id="rId149" Type="http://schemas.openxmlformats.org/officeDocument/2006/relationships/image" Target="../media/image300.png"/><Relationship Id="rId314" Type="http://schemas.openxmlformats.org/officeDocument/2006/relationships/customXml" Target="../ink/ink380.xml"/><Relationship Id="rId95" Type="http://schemas.openxmlformats.org/officeDocument/2006/relationships/image" Target="../media/image273.png"/><Relationship Id="rId160" Type="http://schemas.openxmlformats.org/officeDocument/2006/relationships/customXml" Target="../ink/ink303.xml"/><Relationship Id="rId216" Type="http://schemas.openxmlformats.org/officeDocument/2006/relationships/customXml" Target="../ink/ink331.xml"/><Relationship Id="rId258" Type="http://schemas.openxmlformats.org/officeDocument/2006/relationships/customXml" Target="../ink/ink352.xml"/><Relationship Id="rId22" Type="http://schemas.openxmlformats.org/officeDocument/2006/relationships/customXml" Target="../ink/ink234.xml"/><Relationship Id="rId64" Type="http://schemas.openxmlformats.org/officeDocument/2006/relationships/customXml" Target="../ink/ink255.xml"/><Relationship Id="rId118" Type="http://schemas.openxmlformats.org/officeDocument/2006/relationships/customXml" Target="../ink/ink282.xml"/><Relationship Id="rId325" Type="http://schemas.openxmlformats.org/officeDocument/2006/relationships/image" Target="../media/image388.png"/><Relationship Id="rId171" Type="http://schemas.openxmlformats.org/officeDocument/2006/relationships/image" Target="../media/image311.png"/><Relationship Id="rId227" Type="http://schemas.openxmlformats.org/officeDocument/2006/relationships/image" Target="../media/image339.png"/><Relationship Id="rId269" Type="http://schemas.openxmlformats.org/officeDocument/2006/relationships/image" Target="../media/image360.png"/><Relationship Id="rId33" Type="http://schemas.openxmlformats.org/officeDocument/2006/relationships/image" Target="../media/image242.png"/><Relationship Id="rId129" Type="http://schemas.openxmlformats.org/officeDocument/2006/relationships/image" Target="../media/image290.png"/><Relationship Id="rId280" Type="http://schemas.openxmlformats.org/officeDocument/2006/relationships/customXml" Target="../ink/ink363.xml"/><Relationship Id="rId336" Type="http://schemas.openxmlformats.org/officeDocument/2006/relationships/customXml" Target="../ink/ink391.xml"/><Relationship Id="rId75" Type="http://schemas.openxmlformats.org/officeDocument/2006/relationships/image" Target="../media/image263.png"/><Relationship Id="rId140" Type="http://schemas.openxmlformats.org/officeDocument/2006/relationships/customXml" Target="../ink/ink293.xml"/><Relationship Id="rId182" Type="http://schemas.openxmlformats.org/officeDocument/2006/relationships/customXml" Target="../ink/ink314.xml"/><Relationship Id="rId6" Type="http://schemas.openxmlformats.org/officeDocument/2006/relationships/customXml" Target="../ink/ink226.xml"/><Relationship Id="rId238" Type="http://schemas.openxmlformats.org/officeDocument/2006/relationships/customXml" Target="../ink/ink342.xml"/><Relationship Id="rId291" Type="http://schemas.openxmlformats.org/officeDocument/2006/relationships/image" Target="../media/image371.png"/><Relationship Id="rId305" Type="http://schemas.openxmlformats.org/officeDocument/2006/relationships/image" Target="../media/image378.png"/><Relationship Id="rId44" Type="http://schemas.openxmlformats.org/officeDocument/2006/relationships/customXml" Target="../ink/ink245.xml"/><Relationship Id="rId86" Type="http://schemas.openxmlformats.org/officeDocument/2006/relationships/customXml" Target="../ink/ink266.xml"/><Relationship Id="rId151" Type="http://schemas.openxmlformats.org/officeDocument/2006/relationships/image" Target="../media/image301.png"/><Relationship Id="rId193" Type="http://schemas.openxmlformats.org/officeDocument/2006/relationships/image" Target="../media/image322.png"/><Relationship Id="rId207" Type="http://schemas.openxmlformats.org/officeDocument/2006/relationships/image" Target="../media/image329.png"/><Relationship Id="rId249" Type="http://schemas.openxmlformats.org/officeDocument/2006/relationships/image" Target="../media/image350.png"/><Relationship Id="rId13" Type="http://schemas.openxmlformats.org/officeDocument/2006/relationships/image" Target="../media/image232.png"/><Relationship Id="rId109" Type="http://schemas.openxmlformats.org/officeDocument/2006/relationships/image" Target="../media/image280.png"/><Relationship Id="rId260" Type="http://schemas.openxmlformats.org/officeDocument/2006/relationships/customXml" Target="../ink/ink353.xml"/><Relationship Id="rId316" Type="http://schemas.openxmlformats.org/officeDocument/2006/relationships/customXml" Target="../ink/ink381.xml"/><Relationship Id="rId55" Type="http://schemas.openxmlformats.org/officeDocument/2006/relationships/image" Target="../media/image253.png"/><Relationship Id="rId97" Type="http://schemas.openxmlformats.org/officeDocument/2006/relationships/image" Target="../media/image274.png"/><Relationship Id="rId120" Type="http://schemas.openxmlformats.org/officeDocument/2006/relationships/customXml" Target="../ink/ink283.xml"/><Relationship Id="rId162" Type="http://schemas.openxmlformats.org/officeDocument/2006/relationships/customXml" Target="../ink/ink304.xml"/><Relationship Id="rId218" Type="http://schemas.openxmlformats.org/officeDocument/2006/relationships/customXml" Target="../ink/ink332.xml"/><Relationship Id="rId271" Type="http://schemas.openxmlformats.org/officeDocument/2006/relationships/image" Target="../media/image361.png"/><Relationship Id="rId24" Type="http://schemas.openxmlformats.org/officeDocument/2006/relationships/customXml" Target="../ink/ink235.xml"/><Relationship Id="rId66" Type="http://schemas.openxmlformats.org/officeDocument/2006/relationships/customXml" Target="../ink/ink256.xml"/><Relationship Id="rId131" Type="http://schemas.openxmlformats.org/officeDocument/2006/relationships/image" Target="../media/image291.png"/><Relationship Id="rId327" Type="http://schemas.openxmlformats.org/officeDocument/2006/relationships/image" Target="../media/image389.png"/><Relationship Id="rId173" Type="http://schemas.openxmlformats.org/officeDocument/2006/relationships/image" Target="../media/image312.png"/><Relationship Id="rId229" Type="http://schemas.openxmlformats.org/officeDocument/2006/relationships/image" Target="../media/image340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3.png"/><Relationship Id="rId299" Type="http://schemas.openxmlformats.org/officeDocument/2006/relationships/image" Target="../media/image544.png"/><Relationship Id="rId21" Type="http://schemas.openxmlformats.org/officeDocument/2006/relationships/image" Target="../media/image405.png"/><Relationship Id="rId63" Type="http://schemas.openxmlformats.org/officeDocument/2006/relationships/image" Target="../media/image426.png"/><Relationship Id="rId159" Type="http://schemas.openxmlformats.org/officeDocument/2006/relationships/image" Target="../media/image474.png"/><Relationship Id="rId170" Type="http://schemas.openxmlformats.org/officeDocument/2006/relationships/customXml" Target="../ink/ink478.xml"/><Relationship Id="rId226" Type="http://schemas.openxmlformats.org/officeDocument/2006/relationships/customXml" Target="../ink/ink506.xml"/><Relationship Id="rId268" Type="http://schemas.openxmlformats.org/officeDocument/2006/relationships/customXml" Target="../ink/ink527.xml"/><Relationship Id="rId32" Type="http://schemas.openxmlformats.org/officeDocument/2006/relationships/customXml" Target="../ink/ink409.xml"/><Relationship Id="rId74" Type="http://schemas.openxmlformats.org/officeDocument/2006/relationships/customXml" Target="../ink/ink430.xml"/><Relationship Id="rId128" Type="http://schemas.openxmlformats.org/officeDocument/2006/relationships/customXml" Target="../ink/ink457.xml"/><Relationship Id="rId5" Type="http://schemas.openxmlformats.org/officeDocument/2006/relationships/image" Target="../media/image397.png"/><Relationship Id="rId181" Type="http://schemas.openxmlformats.org/officeDocument/2006/relationships/image" Target="../media/image485.png"/><Relationship Id="rId237" Type="http://schemas.openxmlformats.org/officeDocument/2006/relationships/image" Target="../media/image513.png"/><Relationship Id="rId279" Type="http://schemas.openxmlformats.org/officeDocument/2006/relationships/image" Target="../media/image534.png"/><Relationship Id="rId43" Type="http://schemas.openxmlformats.org/officeDocument/2006/relationships/image" Target="../media/image416.png"/><Relationship Id="rId139" Type="http://schemas.openxmlformats.org/officeDocument/2006/relationships/image" Target="../media/image464.png"/><Relationship Id="rId290" Type="http://schemas.openxmlformats.org/officeDocument/2006/relationships/customXml" Target="../ink/ink538.xml"/><Relationship Id="rId304" Type="http://schemas.openxmlformats.org/officeDocument/2006/relationships/customXml" Target="../ink/ink545.xml"/><Relationship Id="rId85" Type="http://schemas.openxmlformats.org/officeDocument/2006/relationships/image" Target="../media/image437.png"/><Relationship Id="rId150" Type="http://schemas.openxmlformats.org/officeDocument/2006/relationships/customXml" Target="../ink/ink468.xml"/><Relationship Id="rId192" Type="http://schemas.openxmlformats.org/officeDocument/2006/relationships/customXml" Target="../ink/ink489.xml"/><Relationship Id="rId206" Type="http://schemas.openxmlformats.org/officeDocument/2006/relationships/customXml" Target="../ink/ink496.xml"/><Relationship Id="rId248" Type="http://schemas.openxmlformats.org/officeDocument/2006/relationships/customXml" Target="../ink/ink517.xml"/><Relationship Id="rId12" Type="http://schemas.openxmlformats.org/officeDocument/2006/relationships/customXml" Target="../ink/ink399.xml"/><Relationship Id="rId108" Type="http://schemas.openxmlformats.org/officeDocument/2006/relationships/customXml" Target="../ink/ink447.xml"/><Relationship Id="rId315" Type="http://schemas.openxmlformats.org/officeDocument/2006/relationships/image" Target="../media/image552.png"/><Relationship Id="rId54" Type="http://schemas.openxmlformats.org/officeDocument/2006/relationships/customXml" Target="../ink/ink420.xml"/><Relationship Id="rId96" Type="http://schemas.openxmlformats.org/officeDocument/2006/relationships/customXml" Target="../ink/ink441.xml"/><Relationship Id="rId161" Type="http://schemas.openxmlformats.org/officeDocument/2006/relationships/image" Target="../media/image475.png"/><Relationship Id="rId217" Type="http://schemas.openxmlformats.org/officeDocument/2006/relationships/image" Target="../media/image503.png"/><Relationship Id="rId259" Type="http://schemas.openxmlformats.org/officeDocument/2006/relationships/image" Target="../media/image524.png"/><Relationship Id="rId23" Type="http://schemas.openxmlformats.org/officeDocument/2006/relationships/image" Target="../media/image406.png"/><Relationship Id="rId119" Type="http://schemas.openxmlformats.org/officeDocument/2006/relationships/image" Target="../media/image454.png"/><Relationship Id="rId270" Type="http://schemas.openxmlformats.org/officeDocument/2006/relationships/customXml" Target="../ink/ink528.xml"/><Relationship Id="rId65" Type="http://schemas.openxmlformats.org/officeDocument/2006/relationships/image" Target="../media/image427.png"/><Relationship Id="rId130" Type="http://schemas.openxmlformats.org/officeDocument/2006/relationships/customXml" Target="../ink/ink458.xml"/><Relationship Id="rId172" Type="http://schemas.openxmlformats.org/officeDocument/2006/relationships/customXml" Target="../ink/ink479.xml"/><Relationship Id="rId228" Type="http://schemas.openxmlformats.org/officeDocument/2006/relationships/customXml" Target="../ink/ink507.xml"/><Relationship Id="rId281" Type="http://schemas.openxmlformats.org/officeDocument/2006/relationships/image" Target="../media/image535.png"/><Relationship Id="rId34" Type="http://schemas.openxmlformats.org/officeDocument/2006/relationships/customXml" Target="../ink/ink410.xml"/><Relationship Id="rId55" Type="http://schemas.openxmlformats.org/officeDocument/2006/relationships/image" Target="../media/image422.png"/><Relationship Id="rId76" Type="http://schemas.openxmlformats.org/officeDocument/2006/relationships/customXml" Target="../ink/ink431.xml"/><Relationship Id="rId97" Type="http://schemas.openxmlformats.org/officeDocument/2006/relationships/image" Target="../media/image443.png"/><Relationship Id="rId120" Type="http://schemas.openxmlformats.org/officeDocument/2006/relationships/customXml" Target="../ink/ink453.xml"/><Relationship Id="rId141" Type="http://schemas.openxmlformats.org/officeDocument/2006/relationships/image" Target="../media/image465.png"/><Relationship Id="rId7" Type="http://schemas.openxmlformats.org/officeDocument/2006/relationships/image" Target="../media/image398.png"/><Relationship Id="rId162" Type="http://schemas.openxmlformats.org/officeDocument/2006/relationships/customXml" Target="../ink/ink474.xml"/><Relationship Id="rId183" Type="http://schemas.openxmlformats.org/officeDocument/2006/relationships/image" Target="../media/image486.png"/><Relationship Id="rId218" Type="http://schemas.openxmlformats.org/officeDocument/2006/relationships/customXml" Target="../ink/ink502.xml"/><Relationship Id="rId239" Type="http://schemas.openxmlformats.org/officeDocument/2006/relationships/image" Target="../media/image514.png"/><Relationship Id="rId250" Type="http://schemas.openxmlformats.org/officeDocument/2006/relationships/customXml" Target="../ink/ink518.xml"/><Relationship Id="rId271" Type="http://schemas.openxmlformats.org/officeDocument/2006/relationships/image" Target="../media/image530.png"/><Relationship Id="rId292" Type="http://schemas.openxmlformats.org/officeDocument/2006/relationships/customXml" Target="../ink/ink539.xml"/><Relationship Id="rId306" Type="http://schemas.openxmlformats.org/officeDocument/2006/relationships/customXml" Target="../ink/ink546.xml"/><Relationship Id="rId24" Type="http://schemas.openxmlformats.org/officeDocument/2006/relationships/customXml" Target="../ink/ink405.xml"/><Relationship Id="rId45" Type="http://schemas.openxmlformats.org/officeDocument/2006/relationships/image" Target="../media/image417.png"/><Relationship Id="rId66" Type="http://schemas.openxmlformats.org/officeDocument/2006/relationships/customXml" Target="../ink/ink426.xml"/><Relationship Id="rId87" Type="http://schemas.openxmlformats.org/officeDocument/2006/relationships/image" Target="../media/image438.png"/><Relationship Id="rId110" Type="http://schemas.openxmlformats.org/officeDocument/2006/relationships/customXml" Target="../ink/ink448.xml"/><Relationship Id="rId131" Type="http://schemas.openxmlformats.org/officeDocument/2006/relationships/image" Target="../media/image460.png"/><Relationship Id="rId152" Type="http://schemas.openxmlformats.org/officeDocument/2006/relationships/customXml" Target="../ink/ink469.xml"/><Relationship Id="rId173" Type="http://schemas.openxmlformats.org/officeDocument/2006/relationships/image" Target="../media/image481.png"/><Relationship Id="rId194" Type="http://schemas.openxmlformats.org/officeDocument/2006/relationships/customXml" Target="../ink/ink490.xml"/><Relationship Id="rId208" Type="http://schemas.openxmlformats.org/officeDocument/2006/relationships/customXml" Target="../ink/ink497.xml"/><Relationship Id="rId229" Type="http://schemas.openxmlformats.org/officeDocument/2006/relationships/image" Target="../media/image509.png"/><Relationship Id="rId240" Type="http://schemas.openxmlformats.org/officeDocument/2006/relationships/customXml" Target="../ink/ink513.xml"/><Relationship Id="rId261" Type="http://schemas.openxmlformats.org/officeDocument/2006/relationships/image" Target="../media/image525.png"/><Relationship Id="rId14" Type="http://schemas.openxmlformats.org/officeDocument/2006/relationships/customXml" Target="../ink/ink400.xml"/><Relationship Id="rId35" Type="http://schemas.openxmlformats.org/officeDocument/2006/relationships/image" Target="../media/image412.png"/><Relationship Id="rId56" Type="http://schemas.openxmlformats.org/officeDocument/2006/relationships/customXml" Target="../ink/ink421.xml"/><Relationship Id="rId77" Type="http://schemas.openxmlformats.org/officeDocument/2006/relationships/image" Target="../media/image433.png"/><Relationship Id="rId100" Type="http://schemas.openxmlformats.org/officeDocument/2006/relationships/customXml" Target="../ink/ink443.xml"/><Relationship Id="rId282" Type="http://schemas.openxmlformats.org/officeDocument/2006/relationships/customXml" Target="../ink/ink534.xml"/><Relationship Id="rId317" Type="http://schemas.openxmlformats.org/officeDocument/2006/relationships/image" Target="../media/image553.png"/><Relationship Id="rId8" Type="http://schemas.openxmlformats.org/officeDocument/2006/relationships/customXml" Target="../ink/ink397.xml"/><Relationship Id="rId98" Type="http://schemas.openxmlformats.org/officeDocument/2006/relationships/customXml" Target="../ink/ink442.xml"/><Relationship Id="rId121" Type="http://schemas.openxmlformats.org/officeDocument/2006/relationships/image" Target="../media/image455.png"/><Relationship Id="rId142" Type="http://schemas.openxmlformats.org/officeDocument/2006/relationships/customXml" Target="../ink/ink464.xml"/><Relationship Id="rId163" Type="http://schemas.openxmlformats.org/officeDocument/2006/relationships/image" Target="../media/image476.png"/><Relationship Id="rId184" Type="http://schemas.openxmlformats.org/officeDocument/2006/relationships/customXml" Target="../ink/ink485.xml"/><Relationship Id="rId219" Type="http://schemas.openxmlformats.org/officeDocument/2006/relationships/image" Target="../media/image504.png"/><Relationship Id="rId230" Type="http://schemas.openxmlformats.org/officeDocument/2006/relationships/customXml" Target="../ink/ink508.xml"/><Relationship Id="rId251" Type="http://schemas.openxmlformats.org/officeDocument/2006/relationships/image" Target="../media/image520.png"/><Relationship Id="rId25" Type="http://schemas.openxmlformats.org/officeDocument/2006/relationships/image" Target="../media/image407.png"/><Relationship Id="rId46" Type="http://schemas.openxmlformats.org/officeDocument/2006/relationships/customXml" Target="../ink/ink416.xml"/><Relationship Id="rId67" Type="http://schemas.openxmlformats.org/officeDocument/2006/relationships/image" Target="../media/image428.png"/><Relationship Id="rId272" Type="http://schemas.openxmlformats.org/officeDocument/2006/relationships/customXml" Target="../ink/ink529.xml"/><Relationship Id="rId293" Type="http://schemas.openxmlformats.org/officeDocument/2006/relationships/image" Target="../media/image541.png"/><Relationship Id="rId307" Type="http://schemas.openxmlformats.org/officeDocument/2006/relationships/image" Target="../media/image548.png"/><Relationship Id="rId88" Type="http://schemas.openxmlformats.org/officeDocument/2006/relationships/customXml" Target="../ink/ink437.xml"/><Relationship Id="rId111" Type="http://schemas.openxmlformats.org/officeDocument/2006/relationships/image" Target="../media/image450.png"/><Relationship Id="rId132" Type="http://schemas.openxmlformats.org/officeDocument/2006/relationships/customXml" Target="../ink/ink459.xml"/><Relationship Id="rId153" Type="http://schemas.openxmlformats.org/officeDocument/2006/relationships/image" Target="../media/image471.png"/><Relationship Id="rId174" Type="http://schemas.openxmlformats.org/officeDocument/2006/relationships/customXml" Target="../ink/ink480.xml"/><Relationship Id="rId195" Type="http://schemas.openxmlformats.org/officeDocument/2006/relationships/image" Target="../media/image492.png"/><Relationship Id="rId209" Type="http://schemas.openxmlformats.org/officeDocument/2006/relationships/image" Target="../media/image499.png"/><Relationship Id="rId220" Type="http://schemas.openxmlformats.org/officeDocument/2006/relationships/customXml" Target="../ink/ink503.xml"/><Relationship Id="rId241" Type="http://schemas.openxmlformats.org/officeDocument/2006/relationships/image" Target="../media/image515.png"/><Relationship Id="rId15" Type="http://schemas.openxmlformats.org/officeDocument/2006/relationships/image" Target="../media/image402.png"/><Relationship Id="rId36" Type="http://schemas.openxmlformats.org/officeDocument/2006/relationships/customXml" Target="../ink/ink411.xml"/><Relationship Id="rId57" Type="http://schemas.openxmlformats.org/officeDocument/2006/relationships/image" Target="../media/image423.png"/><Relationship Id="rId262" Type="http://schemas.openxmlformats.org/officeDocument/2006/relationships/customXml" Target="../ink/ink524.xml"/><Relationship Id="rId283" Type="http://schemas.openxmlformats.org/officeDocument/2006/relationships/image" Target="../media/image536.png"/><Relationship Id="rId318" Type="http://schemas.openxmlformats.org/officeDocument/2006/relationships/customXml" Target="../ink/ink552.xml"/><Relationship Id="rId78" Type="http://schemas.openxmlformats.org/officeDocument/2006/relationships/customXml" Target="../ink/ink432.xml"/><Relationship Id="rId99" Type="http://schemas.openxmlformats.org/officeDocument/2006/relationships/image" Target="../media/image444.png"/><Relationship Id="rId101" Type="http://schemas.openxmlformats.org/officeDocument/2006/relationships/image" Target="../media/image445.png"/><Relationship Id="rId122" Type="http://schemas.openxmlformats.org/officeDocument/2006/relationships/customXml" Target="../ink/ink454.xml"/><Relationship Id="rId143" Type="http://schemas.openxmlformats.org/officeDocument/2006/relationships/image" Target="../media/image466.png"/><Relationship Id="rId164" Type="http://schemas.openxmlformats.org/officeDocument/2006/relationships/customXml" Target="../ink/ink475.xml"/><Relationship Id="rId185" Type="http://schemas.openxmlformats.org/officeDocument/2006/relationships/image" Target="../media/image487.png"/><Relationship Id="rId9" Type="http://schemas.openxmlformats.org/officeDocument/2006/relationships/image" Target="../media/image399.png"/><Relationship Id="rId210" Type="http://schemas.openxmlformats.org/officeDocument/2006/relationships/customXml" Target="../ink/ink498.xml"/><Relationship Id="rId26" Type="http://schemas.openxmlformats.org/officeDocument/2006/relationships/customXml" Target="../ink/ink406.xml"/><Relationship Id="rId231" Type="http://schemas.openxmlformats.org/officeDocument/2006/relationships/image" Target="../media/image510.png"/><Relationship Id="rId252" Type="http://schemas.openxmlformats.org/officeDocument/2006/relationships/customXml" Target="../ink/ink519.xml"/><Relationship Id="rId273" Type="http://schemas.openxmlformats.org/officeDocument/2006/relationships/image" Target="../media/image531.png"/><Relationship Id="rId294" Type="http://schemas.openxmlformats.org/officeDocument/2006/relationships/customXml" Target="../ink/ink540.xml"/><Relationship Id="rId308" Type="http://schemas.openxmlformats.org/officeDocument/2006/relationships/customXml" Target="../ink/ink547.xml"/><Relationship Id="rId47" Type="http://schemas.openxmlformats.org/officeDocument/2006/relationships/image" Target="../media/image418.png"/><Relationship Id="rId68" Type="http://schemas.openxmlformats.org/officeDocument/2006/relationships/customXml" Target="../ink/ink427.xml"/><Relationship Id="rId89" Type="http://schemas.openxmlformats.org/officeDocument/2006/relationships/image" Target="../media/image439.png"/><Relationship Id="rId112" Type="http://schemas.openxmlformats.org/officeDocument/2006/relationships/customXml" Target="../ink/ink449.xml"/><Relationship Id="rId133" Type="http://schemas.openxmlformats.org/officeDocument/2006/relationships/image" Target="../media/image461.png"/><Relationship Id="rId154" Type="http://schemas.openxmlformats.org/officeDocument/2006/relationships/customXml" Target="../ink/ink470.xml"/><Relationship Id="rId175" Type="http://schemas.openxmlformats.org/officeDocument/2006/relationships/image" Target="../media/image482.png"/><Relationship Id="rId196" Type="http://schemas.openxmlformats.org/officeDocument/2006/relationships/customXml" Target="../ink/ink491.xml"/><Relationship Id="rId200" Type="http://schemas.openxmlformats.org/officeDocument/2006/relationships/customXml" Target="../ink/ink493.xml"/><Relationship Id="rId16" Type="http://schemas.openxmlformats.org/officeDocument/2006/relationships/customXml" Target="../ink/ink401.xml"/><Relationship Id="rId221" Type="http://schemas.openxmlformats.org/officeDocument/2006/relationships/image" Target="../media/image505.png"/><Relationship Id="rId242" Type="http://schemas.openxmlformats.org/officeDocument/2006/relationships/customXml" Target="../ink/ink514.xml"/><Relationship Id="rId263" Type="http://schemas.openxmlformats.org/officeDocument/2006/relationships/image" Target="../media/image526.png"/><Relationship Id="rId284" Type="http://schemas.openxmlformats.org/officeDocument/2006/relationships/customXml" Target="../ink/ink535.xml"/><Relationship Id="rId319" Type="http://schemas.openxmlformats.org/officeDocument/2006/relationships/image" Target="../media/image554.png"/><Relationship Id="rId37" Type="http://schemas.openxmlformats.org/officeDocument/2006/relationships/image" Target="../media/image413.png"/><Relationship Id="rId58" Type="http://schemas.openxmlformats.org/officeDocument/2006/relationships/customXml" Target="../ink/ink422.xml"/><Relationship Id="rId79" Type="http://schemas.openxmlformats.org/officeDocument/2006/relationships/image" Target="../media/image434.png"/><Relationship Id="rId102" Type="http://schemas.openxmlformats.org/officeDocument/2006/relationships/customXml" Target="../ink/ink444.xml"/><Relationship Id="rId123" Type="http://schemas.openxmlformats.org/officeDocument/2006/relationships/image" Target="../media/image456.png"/><Relationship Id="rId144" Type="http://schemas.openxmlformats.org/officeDocument/2006/relationships/customXml" Target="../ink/ink465.xml"/><Relationship Id="rId90" Type="http://schemas.openxmlformats.org/officeDocument/2006/relationships/customXml" Target="../ink/ink438.xml"/><Relationship Id="rId165" Type="http://schemas.openxmlformats.org/officeDocument/2006/relationships/image" Target="../media/image477.png"/><Relationship Id="rId186" Type="http://schemas.openxmlformats.org/officeDocument/2006/relationships/customXml" Target="../ink/ink486.xml"/><Relationship Id="rId211" Type="http://schemas.openxmlformats.org/officeDocument/2006/relationships/image" Target="../media/image500.png"/><Relationship Id="rId232" Type="http://schemas.openxmlformats.org/officeDocument/2006/relationships/customXml" Target="../ink/ink509.xml"/><Relationship Id="rId253" Type="http://schemas.openxmlformats.org/officeDocument/2006/relationships/image" Target="../media/image521.png"/><Relationship Id="rId274" Type="http://schemas.openxmlformats.org/officeDocument/2006/relationships/customXml" Target="../ink/ink530.xml"/><Relationship Id="rId295" Type="http://schemas.openxmlformats.org/officeDocument/2006/relationships/image" Target="../media/image542.png"/><Relationship Id="rId309" Type="http://schemas.openxmlformats.org/officeDocument/2006/relationships/image" Target="../media/image549.png"/><Relationship Id="rId27" Type="http://schemas.openxmlformats.org/officeDocument/2006/relationships/image" Target="../media/image408.png"/><Relationship Id="rId48" Type="http://schemas.openxmlformats.org/officeDocument/2006/relationships/customXml" Target="../ink/ink417.xml"/><Relationship Id="rId69" Type="http://schemas.openxmlformats.org/officeDocument/2006/relationships/image" Target="../media/image429.png"/><Relationship Id="rId113" Type="http://schemas.openxmlformats.org/officeDocument/2006/relationships/image" Target="../media/image451.png"/><Relationship Id="rId134" Type="http://schemas.openxmlformats.org/officeDocument/2006/relationships/customXml" Target="../ink/ink460.xml"/><Relationship Id="rId320" Type="http://schemas.openxmlformats.org/officeDocument/2006/relationships/customXml" Target="../ink/ink553.xml"/><Relationship Id="rId80" Type="http://schemas.openxmlformats.org/officeDocument/2006/relationships/customXml" Target="../ink/ink433.xml"/><Relationship Id="rId155" Type="http://schemas.openxmlformats.org/officeDocument/2006/relationships/image" Target="../media/image472.png"/><Relationship Id="rId176" Type="http://schemas.openxmlformats.org/officeDocument/2006/relationships/customXml" Target="../ink/ink481.xml"/><Relationship Id="rId197" Type="http://schemas.openxmlformats.org/officeDocument/2006/relationships/image" Target="../media/image493.png"/><Relationship Id="rId201" Type="http://schemas.openxmlformats.org/officeDocument/2006/relationships/image" Target="../media/image495.png"/><Relationship Id="rId222" Type="http://schemas.openxmlformats.org/officeDocument/2006/relationships/customXml" Target="../ink/ink504.xml"/><Relationship Id="rId243" Type="http://schemas.openxmlformats.org/officeDocument/2006/relationships/image" Target="../media/image516.png"/><Relationship Id="rId264" Type="http://schemas.openxmlformats.org/officeDocument/2006/relationships/customXml" Target="../ink/ink525.xml"/><Relationship Id="rId285" Type="http://schemas.openxmlformats.org/officeDocument/2006/relationships/image" Target="../media/image537.png"/><Relationship Id="rId17" Type="http://schemas.openxmlformats.org/officeDocument/2006/relationships/image" Target="../media/image403.png"/><Relationship Id="rId38" Type="http://schemas.openxmlformats.org/officeDocument/2006/relationships/customXml" Target="../ink/ink412.xml"/><Relationship Id="rId59" Type="http://schemas.openxmlformats.org/officeDocument/2006/relationships/image" Target="../media/image424.png"/><Relationship Id="rId103" Type="http://schemas.openxmlformats.org/officeDocument/2006/relationships/image" Target="../media/image446.png"/><Relationship Id="rId124" Type="http://schemas.openxmlformats.org/officeDocument/2006/relationships/customXml" Target="../ink/ink455.xml"/><Relationship Id="rId310" Type="http://schemas.openxmlformats.org/officeDocument/2006/relationships/customXml" Target="../ink/ink548.xml"/><Relationship Id="rId70" Type="http://schemas.openxmlformats.org/officeDocument/2006/relationships/customXml" Target="../ink/ink428.xml"/><Relationship Id="rId91" Type="http://schemas.openxmlformats.org/officeDocument/2006/relationships/image" Target="../media/image440.png"/><Relationship Id="rId145" Type="http://schemas.openxmlformats.org/officeDocument/2006/relationships/image" Target="../media/image467.png"/><Relationship Id="rId166" Type="http://schemas.openxmlformats.org/officeDocument/2006/relationships/customXml" Target="../ink/ink476.xml"/><Relationship Id="rId187" Type="http://schemas.openxmlformats.org/officeDocument/2006/relationships/image" Target="../media/image488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499.xml"/><Relationship Id="rId233" Type="http://schemas.openxmlformats.org/officeDocument/2006/relationships/image" Target="../media/image511.png"/><Relationship Id="rId254" Type="http://schemas.openxmlformats.org/officeDocument/2006/relationships/customXml" Target="../ink/ink520.xml"/><Relationship Id="rId28" Type="http://schemas.openxmlformats.org/officeDocument/2006/relationships/customXml" Target="../ink/ink407.xml"/><Relationship Id="rId49" Type="http://schemas.openxmlformats.org/officeDocument/2006/relationships/image" Target="../media/image419.png"/><Relationship Id="rId114" Type="http://schemas.openxmlformats.org/officeDocument/2006/relationships/customXml" Target="../ink/ink450.xml"/><Relationship Id="rId275" Type="http://schemas.openxmlformats.org/officeDocument/2006/relationships/image" Target="../media/image532.png"/><Relationship Id="rId296" Type="http://schemas.openxmlformats.org/officeDocument/2006/relationships/customXml" Target="../ink/ink541.xml"/><Relationship Id="rId300" Type="http://schemas.openxmlformats.org/officeDocument/2006/relationships/customXml" Target="../ink/ink543.xml"/><Relationship Id="rId60" Type="http://schemas.openxmlformats.org/officeDocument/2006/relationships/customXml" Target="../ink/ink423.xml"/><Relationship Id="rId81" Type="http://schemas.openxmlformats.org/officeDocument/2006/relationships/image" Target="../media/image435.png"/><Relationship Id="rId135" Type="http://schemas.openxmlformats.org/officeDocument/2006/relationships/image" Target="../media/image462.png"/><Relationship Id="rId156" Type="http://schemas.openxmlformats.org/officeDocument/2006/relationships/customXml" Target="../ink/ink471.xml"/><Relationship Id="rId177" Type="http://schemas.openxmlformats.org/officeDocument/2006/relationships/image" Target="../media/image483.png"/><Relationship Id="rId198" Type="http://schemas.openxmlformats.org/officeDocument/2006/relationships/customXml" Target="../ink/ink492.xml"/><Relationship Id="rId321" Type="http://schemas.openxmlformats.org/officeDocument/2006/relationships/image" Target="../media/image555.png"/><Relationship Id="rId202" Type="http://schemas.openxmlformats.org/officeDocument/2006/relationships/customXml" Target="../ink/ink494.xml"/><Relationship Id="rId223" Type="http://schemas.openxmlformats.org/officeDocument/2006/relationships/image" Target="../media/image506.png"/><Relationship Id="rId244" Type="http://schemas.openxmlformats.org/officeDocument/2006/relationships/customXml" Target="../ink/ink515.xml"/><Relationship Id="rId18" Type="http://schemas.openxmlformats.org/officeDocument/2006/relationships/customXml" Target="../ink/ink402.xml"/><Relationship Id="rId39" Type="http://schemas.openxmlformats.org/officeDocument/2006/relationships/image" Target="../media/image414.png"/><Relationship Id="rId265" Type="http://schemas.openxmlformats.org/officeDocument/2006/relationships/image" Target="../media/image527.png"/><Relationship Id="rId286" Type="http://schemas.openxmlformats.org/officeDocument/2006/relationships/customXml" Target="../ink/ink536.xml"/><Relationship Id="rId50" Type="http://schemas.openxmlformats.org/officeDocument/2006/relationships/customXml" Target="../ink/ink418.xml"/><Relationship Id="rId104" Type="http://schemas.openxmlformats.org/officeDocument/2006/relationships/customXml" Target="../ink/ink445.xml"/><Relationship Id="rId125" Type="http://schemas.openxmlformats.org/officeDocument/2006/relationships/image" Target="../media/image457.png"/><Relationship Id="rId146" Type="http://schemas.openxmlformats.org/officeDocument/2006/relationships/customXml" Target="../ink/ink466.xml"/><Relationship Id="rId167" Type="http://schemas.openxmlformats.org/officeDocument/2006/relationships/image" Target="../media/image478.png"/><Relationship Id="rId188" Type="http://schemas.openxmlformats.org/officeDocument/2006/relationships/customXml" Target="../ink/ink487.xml"/><Relationship Id="rId311" Type="http://schemas.openxmlformats.org/officeDocument/2006/relationships/image" Target="../media/image550.png"/><Relationship Id="rId71" Type="http://schemas.openxmlformats.org/officeDocument/2006/relationships/image" Target="../media/image430.png"/><Relationship Id="rId92" Type="http://schemas.openxmlformats.org/officeDocument/2006/relationships/customXml" Target="../ink/ink439.xml"/><Relationship Id="rId213" Type="http://schemas.openxmlformats.org/officeDocument/2006/relationships/image" Target="../media/image501.png"/><Relationship Id="rId234" Type="http://schemas.openxmlformats.org/officeDocument/2006/relationships/customXml" Target="../ink/ink510.xml"/><Relationship Id="rId2" Type="http://schemas.openxmlformats.org/officeDocument/2006/relationships/customXml" Target="../ink/ink394.xml"/><Relationship Id="rId29" Type="http://schemas.openxmlformats.org/officeDocument/2006/relationships/image" Target="../media/image409.png"/><Relationship Id="rId255" Type="http://schemas.openxmlformats.org/officeDocument/2006/relationships/image" Target="../media/image522.png"/><Relationship Id="rId276" Type="http://schemas.openxmlformats.org/officeDocument/2006/relationships/customXml" Target="../ink/ink531.xml"/><Relationship Id="rId297" Type="http://schemas.openxmlformats.org/officeDocument/2006/relationships/image" Target="../media/image543.png"/><Relationship Id="rId40" Type="http://schemas.openxmlformats.org/officeDocument/2006/relationships/customXml" Target="../ink/ink413.xml"/><Relationship Id="rId115" Type="http://schemas.openxmlformats.org/officeDocument/2006/relationships/image" Target="../media/image452.png"/><Relationship Id="rId136" Type="http://schemas.openxmlformats.org/officeDocument/2006/relationships/customXml" Target="../ink/ink461.xml"/><Relationship Id="rId157" Type="http://schemas.openxmlformats.org/officeDocument/2006/relationships/image" Target="../media/image473.png"/><Relationship Id="rId178" Type="http://schemas.openxmlformats.org/officeDocument/2006/relationships/customXml" Target="../ink/ink482.xml"/><Relationship Id="rId301" Type="http://schemas.openxmlformats.org/officeDocument/2006/relationships/image" Target="../media/image545.png"/><Relationship Id="rId322" Type="http://schemas.openxmlformats.org/officeDocument/2006/relationships/customXml" Target="../ink/ink554.xml"/><Relationship Id="rId61" Type="http://schemas.openxmlformats.org/officeDocument/2006/relationships/image" Target="../media/image425.png"/><Relationship Id="rId82" Type="http://schemas.openxmlformats.org/officeDocument/2006/relationships/customXml" Target="../ink/ink434.xml"/><Relationship Id="rId199" Type="http://schemas.openxmlformats.org/officeDocument/2006/relationships/image" Target="../media/image494.png"/><Relationship Id="rId203" Type="http://schemas.openxmlformats.org/officeDocument/2006/relationships/image" Target="../media/image496.png"/><Relationship Id="rId19" Type="http://schemas.openxmlformats.org/officeDocument/2006/relationships/image" Target="../media/image404.png"/><Relationship Id="rId224" Type="http://schemas.openxmlformats.org/officeDocument/2006/relationships/customXml" Target="../ink/ink505.xml"/><Relationship Id="rId245" Type="http://schemas.openxmlformats.org/officeDocument/2006/relationships/image" Target="../media/image517.png"/><Relationship Id="rId266" Type="http://schemas.openxmlformats.org/officeDocument/2006/relationships/customXml" Target="../ink/ink526.xml"/><Relationship Id="rId287" Type="http://schemas.openxmlformats.org/officeDocument/2006/relationships/image" Target="../media/image538.png"/><Relationship Id="rId30" Type="http://schemas.openxmlformats.org/officeDocument/2006/relationships/customXml" Target="../ink/ink408.xml"/><Relationship Id="rId105" Type="http://schemas.openxmlformats.org/officeDocument/2006/relationships/image" Target="../media/image447.png"/><Relationship Id="rId126" Type="http://schemas.openxmlformats.org/officeDocument/2006/relationships/customXml" Target="../ink/ink456.xml"/><Relationship Id="rId147" Type="http://schemas.openxmlformats.org/officeDocument/2006/relationships/image" Target="../media/image468.png"/><Relationship Id="rId168" Type="http://schemas.openxmlformats.org/officeDocument/2006/relationships/customXml" Target="../ink/ink477.xml"/><Relationship Id="rId312" Type="http://schemas.openxmlformats.org/officeDocument/2006/relationships/customXml" Target="../ink/ink549.xml"/><Relationship Id="rId51" Type="http://schemas.openxmlformats.org/officeDocument/2006/relationships/image" Target="../media/image420.png"/><Relationship Id="rId72" Type="http://schemas.openxmlformats.org/officeDocument/2006/relationships/customXml" Target="../ink/ink429.xml"/><Relationship Id="rId93" Type="http://schemas.openxmlformats.org/officeDocument/2006/relationships/image" Target="../media/image441.png"/><Relationship Id="rId189" Type="http://schemas.openxmlformats.org/officeDocument/2006/relationships/image" Target="../media/image489.png"/><Relationship Id="rId3" Type="http://schemas.openxmlformats.org/officeDocument/2006/relationships/image" Target="../media/image396.png"/><Relationship Id="rId214" Type="http://schemas.openxmlformats.org/officeDocument/2006/relationships/customXml" Target="../ink/ink500.xml"/><Relationship Id="rId235" Type="http://schemas.openxmlformats.org/officeDocument/2006/relationships/image" Target="../media/image512.png"/><Relationship Id="rId256" Type="http://schemas.openxmlformats.org/officeDocument/2006/relationships/customXml" Target="../ink/ink521.xml"/><Relationship Id="rId277" Type="http://schemas.openxmlformats.org/officeDocument/2006/relationships/image" Target="../media/image533.png"/><Relationship Id="rId298" Type="http://schemas.openxmlformats.org/officeDocument/2006/relationships/customXml" Target="../ink/ink542.xml"/><Relationship Id="rId116" Type="http://schemas.openxmlformats.org/officeDocument/2006/relationships/customXml" Target="../ink/ink451.xml"/><Relationship Id="rId137" Type="http://schemas.openxmlformats.org/officeDocument/2006/relationships/image" Target="../media/image463.png"/><Relationship Id="rId158" Type="http://schemas.openxmlformats.org/officeDocument/2006/relationships/customXml" Target="../ink/ink472.xml"/><Relationship Id="rId302" Type="http://schemas.openxmlformats.org/officeDocument/2006/relationships/customXml" Target="../ink/ink544.xml"/><Relationship Id="rId323" Type="http://schemas.openxmlformats.org/officeDocument/2006/relationships/image" Target="../media/image556.png"/><Relationship Id="rId20" Type="http://schemas.openxmlformats.org/officeDocument/2006/relationships/customXml" Target="../ink/ink403.xml"/><Relationship Id="rId41" Type="http://schemas.openxmlformats.org/officeDocument/2006/relationships/image" Target="../media/image415.png"/><Relationship Id="rId62" Type="http://schemas.openxmlformats.org/officeDocument/2006/relationships/customXml" Target="../ink/ink424.xml"/><Relationship Id="rId83" Type="http://schemas.openxmlformats.org/officeDocument/2006/relationships/image" Target="../media/image436.png"/><Relationship Id="rId179" Type="http://schemas.openxmlformats.org/officeDocument/2006/relationships/image" Target="../media/image484.png"/><Relationship Id="rId190" Type="http://schemas.openxmlformats.org/officeDocument/2006/relationships/customXml" Target="../ink/ink488.xml"/><Relationship Id="rId204" Type="http://schemas.openxmlformats.org/officeDocument/2006/relationships/customXml" Target="../ink/ink495.xml"/><Relationship Id="rId225" Type="http://schemas.openxmlformats.org/officeDocument/2006/relationships/image" Target="../media/image507.png"/><Relationship Id="rId246" Type="http://schemas.openxmlformats.org/officeDocument/2006/relationships/customXml" Target="../ink/ink516.xml"/><Relationship Id="rId267" Type="http://schemas.openxmlformats.org/officeDocument/2006/relationships/image" Target="../media/image528.png"/><Relationship Id="rId288" Type="http://schemas.openxmlformats.org/officeDocument/2006/relationships/customXml" Target="../ink/ink537.xml"/><Relationship Id="rId106" Type="http://schemas.openxmlformats.org/officeDocument/2006/relationships/customXml" Target="../ink/ink446.xml"/><Relationship Id="rId127" Type="http://schemas.openxmlformats.org/officeDocument/2006/relationships/image" Target="../media/image458.png"/><Relationship Id="rId313" Type="http://schemas.openxmlformats.org/officeDocument/2006/relationships/image" Target="../media/image551.png"/><Relationship Id="rId10" Type="http://schemas.openxmlformats.org/officeDocument/2006/relationships/customXml" Target="../ink/ink398.xml"/><Relationship Id="rId31" Type="http://schemas.openxmlformats.org/officeDocument/2006/relationships/image" Target="../media/image410.png"/><Relationship Id="rId52" Type="http://schemas.openxmlformats.org/officeDocument/2006/relationships/customXml" Target="../ink/ink419.xml"/><Relationship Id="rId73" Type="http://schemas.openxmlformats.org/officeDocument/2006/relationships/image" Target="../media/image431.png"/><Relationship Id="rId94" Type="http://schemas.openxmlformats.org/officeDocument/2006/relationships/customXml" Target="../ink/ink440.xml"/><Relationship Id="rId148" Type="http://schemas.openxmlformats.org/officeDocument/2006/relationships/customXml" Target="../ink/ink467.xml"/><Relationship Id="rId169" Type="http://schemas.openxmlformats.org/officeDocument/2006/relationships/image" Target="../media/image479.png"/><Relationship Id="rId4" Type="http://schemas.openxmlformats.org/officeDocument/2006/relationships/customXml" Target="../ink/ink395.xml"/><Relationship Id="rId180" Type="http://schemas.openxmlformats.org/officeDocument/2006/relationships/customXml" Target="../ink/ink483.xml"/><Relationship Id="rId215" Type="http://schemas.openxmlformats.org/officeDocument/2006/relationships/image" Target="../media/image502.png"/><Relationship Id="rId236" Type="http://schemas.openxmlformats.org/officeDocument/2006/relationships/customXml" Target="../ink/ink511.xml"/><Relationship Id="rId257" Type="http://schemas.openxmlformats.org/officeDocument/2006/relationships/image" Target="../media/image523.png"/><Relationship Id="rId278" Type="http://schemas.openxmlformats.org/officeDocument/2006/relationships/customXml" Target="../ink/ink532.xml"/><Relationship Id="rId303" Type="http://schemas.openxmlformats.org/officeDocument/2006/relationships/image" Target="../media/image546.png"/><Relationship Id="rId42" Type="http://schemas.openxmlformats.org/officeDocument/2006/relationships/customXml" Target="../ink/ink414.xml"/><Relationship Id="rId84" Type="http://schemas.openxmlformats.org/officeDocument/2006/relationships/customXml" Target="../ink/ink435.xml"/><Relationship Id="rId138" Type="http://schemas.openxmlformats.org/officeDocument/2006/relationships/customXml" Target="../ink/ink462.xml"/><Relationship Id="rId191" Type="http://schemas.openxmlformats.org/officeDocument/2006/relationships/image" Target="../media/image490.png"/><Relationship Id="rId205" Type="http://schemas.openxmlformats.org/officeDocument/2006/relationships/image" Target="../media/image497.png"/><Relationship Id="rId247" Type="http://schemas.openxmlformats.org/officeDocument/2006/relationships/image" Target="../media/image518.png"/><Relationship Id="rId107" Type="http://schemas.openxmlformats.org/officeDocument/2006/relationships/image" Target="../media/image448.png"/><Relationship Id="rId289" Type="http://schemas.openxmlformats.org/officeDocument/2006/relationships/image" Target="../media/image539.png"/><Relationship Id="rId11" Type="http://schemas.openxmlformats.org/officeDocument/2006/relationships/image" Target="../media/image400.png"/><Relationship Id="rId53" Type="http://schemas.openxmlformats.org/officeDocument/2006/relationships/image" Target="../media/image421.png"/><Relationship Id="rId149" Type="http://schemas.openxmlformats.org/officeDocument/2006/relationships/image" Target="../media/image469.png"/><Relationship Id="rId314" Type="http://schemas.openxmlformats.org/officeDocument/2006/relationships/customXml" Target="../ink/ink550.xml"/><Relationship Id="rId95" Type="http://schemas.openxmlformats.org/officeDocument/2006/relationships/image" Target="../media/image442.png"/><Relationship Id="rId160" Type="http://schemas.openxmlformats.org/officeDocument/2006/relationships/customXml" Target="../ink/ink473.xml"/><Relationship Id="rId216" Type="http://schemas.openxmlformats.org/officeDocument/2006/relationships/customXml" Target="../ink/ink501.xml"/><Relationship Id="rId258" Type="http://schemas.openxmlformats.org/officeDocument/2006/relationships/customXml" Target="../ink/ink522.xml"/><Relationship Id="rId22" Type="http://schemas.openxmlformats.org/officeDocument/2006/relationships/customXml" Target="../ink/ink404.xml"/><Relationship Id="rId64" Type="http://schemas.openxmlformats.org/officeDocument/2006/relationships/customXml" Target="../ink/ink425.xml"/><Relationship Id="rId118" Type="http://schemas.openxmlformats.org/officeDocument/2006/relationships/customXml" Target="../ink/ink452.xml"/><Relationship Id="rId171" Type="http://schemas.openxmlformats.org/officeDocument/2006/relationships/image" Target="../media/image480.png"/><Relationship Id="rId227" Type="http://schemas.openxmlformats.org/officeDocument/2006/relationships/image" Target="../media/image508.png"/><Relationship Id="rId269" Type="http://schemas.openxmlformats.org/officeDocument/2006/relationships/image" Target="../media/image529.png"/><Relationship Id="rId33" Type="http://schemas.openxmlformats.org/officeDocument/2006/relationships/image" Target="../media/image411.png"/><Relationship Id="rId129" Type="http://schemas.openxmlformats.org/officeDocument/2006/relationships/image" Target="../media/image459.png"/><Relationship Id="rId280" Type="http://schemas.openxmlformats.org/officeDocument/2006/relationships/customXml" Target="../ink/ink533.xml"/><Relationship Id="rId75" Type="http://schemas.openxmlformats.org/officeDocument/2006/relationships/image" Target="../media/image432.png"/><Relationship Id="rId140" Type="http://schemas.openxmlformats.org/officeDocument/2006/relationships/customXml" Target="../ink/ink463.xml"/><Relationship Id="rId182" Type="http://schemas.openxmlformats.org/officeDocument/2006/relationships/customXml" Target="../ink/ink484.xml"/><Relationship Id="rId6" Type="http://schemas.openxmlformats.org/officeDocument/2006/relationships/customXml" Target="../ink/ink396.xml"/><Relationship Id="rId238" Type="http://schemas.openxmlformats.org/officeDocument/2006/relationships/customXml" Target="../ink/ink512.xml"/><Relationship Id="rId291" Type="http://schemas.openxmlformats.org/officeDocument/2006/relationships/image" Target="../media/image540.png"/><Relationship Id="rId305" Type="http://schemas.openxmlformats.org/officeDocument/2006/relationships/image" Target="../media/image547.png"/><Relationship Id="rId44" Type="http://schemas.openxmlformats.org/officeDocument/2006/relationships/customXml" Target="../ink/ink415.xml"/><Relationship Id="rId86" Type="http://schemas.openxmlformats.org/officeDocument/2006/relationships/customXml" Target="../ink/ink436.xml"/><Relationship Id="rId151" Type="http://schemas.openxmlformats.org/officeDocument/2006/relationships/image" Target="../media/image470.png"/><Relationship Id="rId193" Type="http://schemas.openxmlformats.org/officeDocument/2006/relationships/image" Target="../media/image491.png"/><Relationship Id="rId207" Type="http://schemas.openxmlformats.org/officeDocument/2006/relationships/image" Target="../media/image498.png"/><Relationship Id="rId249" Type="http://schemas.openxmlformats.org/officeDocument/2006/relationships/image" Target="../media/image519.png"/><Relationship Id="rId13" Type="http://schemas.openxmlformats.org/officeDocument/2006/relationships/image" Target="../media/image401.png"/><Relationship Id="rId109" Type="http://schemas.openxmlformats.org/officeDocument/2006/relationships/image" Target="../media/image449.png"/><Relationship Id="rId260" Type="http://schemas.openxmlformats.org/officeDocument/2006/relationships/customXml" Target="../ink/ink523.xml"/><Relationship Id="rId316" Type="http://schemas.openxmlformats.org/officeDocument/2006/relationships/customXml" Target="../ink/ink551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67.xml"/><Relationship Id="rId21" Type="http://schemas.openxmlformats.org/officeDocument/2006/relationships/image" Target="../media/image566.png"/><Relationship Id="rId42" Type="http://schemas.openxmlformats.org/officeDocument/2006/relationships/customXml" Target="../ink/ink575.xml"/><Relationship Id="rId47" Type="http://schemas.openxmlformats.org/officeDocument/2006/relationships/image" Target="../media/image579.png"/><Relationship Id="rId63" Type="http://schemas.openxmlformats.org/officeDocument/2006/relationships/image" Target="../media/image587.png"/><Relationship Id="rId68" Type="http://schemas.openxmlformats.org/officeDocument/2006/relationships/customXml" Target="../ink/ink588.xml"/><Relationship Id="rId84" Type="http://schemas.openxmlformats.org/officeDocument/2006/relationships/customXml" Target="../ink/ink596.xml"/><Relationship Id="rId89" Type="http://schemas.openxmlformats.org/officeDocument/2006/relationships/image" Target="../media/image600.png"/><Relationship Id="rId16" Type="http://schemas.openxmlformats.org/officeDocument/2006/relationships/customXml" Target="../ink/ink562.xml"/><Relationship Id="rId11" Type="http://schemas.openxmlformats.org/officeDocument/2006/relationships/image" Target="../media/image561.png"/><Relationship Id="rId32" Type="http://schemas.openxmlformats.org/officeDocument/2006/relationships/customXml" Target="../ink/ink570.xml"/><Relationship Id="rId37" Type="http://schemas.openxmlformats.org/officeDocument/2006/relationships/image" Target="../media/image574.png"/><Relationship Id="rId53" Type="http://schemas.openxmlformats.org/officeDocument/2006/relationships/image" Target="../media/image582.png"/><Relationship Id="rId58" Type="http://schemas.openxmlformats.org/officeDocument/2006/relationships/customXml" Target="../ink/ink583.xml"/><Relationship Id="rId74" Type="http://schemas.openxmlformats.org/officeDocument/2006/relationships/customXml" Target="../ink/ink591.xml"/><Relationship Id="rId79" Type="http://schemas.openxmlformats.org/officeDocument/2006/relationships/image" Target="../media/image595.png"/><Relationship Id="rId5" Type="http://schemas.openxmlformats.org/officeDocument/2006/relationships/image" Target="../media/image558.png"/><Relationship Id="rId90" Type="http://schemas.openxmlformats.org/officeDocument/2006/relationships/customXml" Target="../ink/ink599.xml"/><Relationship Id="rId14" Type="http://schemas.openxmlformats.org/officeDocument/2006/relationships/customXml" Target="../ink/ink561.xml"/><Relationship Id="rId22" Type="http://schemas.openxmlformats.org/officeDocument/2006/relationships/customXml" Target="../ink/ink565.xml"/><Relationship Id="rId27" Type="http://schemas.openxmlformats.org/officeDocument/2006/relationships/image" Target="../media/image569.png"/><Relationship Id="rId30" Type="http://schemas.openxmlformats.org/officeDocument/2006/relationships/customXml" Target="../ink/ink569.xml"/><Relationship Id="rId35" Type="http://schemas.openxmlformats.org/officeDocument/2006/relationships/image" Target="../media/image573.png"/><Relationship Id="rId43" Type="http://schemas.openxmlformats.org/officeDocument/2006/relationships/image" Target="../media/image577.png"/><Relationship Id="rId48" Type="http://schemas.openxmlformats.org/officeDocument/2006/relationships/customXml" Target="../ink/ink578.xml"/><Relationship Id="rId56" Type="http://schemas.openxmlformats.org/officeDocument/2006/relationships/customXml" Target="../ink/ink582.xml"/><Relationship Id="rId64" Type="http://schemas.openxmlformats.org/officeDocument/2006/relationships/customXml" Target="../ink/ink586.xml"/><Relationship Id="rId69" Type="http://schemas.openxmlformats.org/officeDocument/2006/relationships/image" Target="../media/image590.png"/><Relationship Id="rId77" Type="http://schemas.openxmlformats.org/officeDocument/2006/relationships/image" Target="../media/image594.png"/><Relationship Id="rId8" Type="http://schemas.openxmlformats.org/officeDocument/2006/relationships/customXml" Target="../ink/ink558.xml"/><Relationship Id="rId51" Type="http://schemas.openxmlformats.org/officeDocument/2006/relationships/image" Target="../media/image581.png"/><Relationship Id="rId72" Type="http://schemas.openxmlformats.org/officeDocument/2006/relationships/customXml" Target="../ink/ink590.xml"/><Relationship Id="rId80" Type="http://schemas.openxmlformats.org/officeDocument/2006/relationships/customXml" Target="../ink/ink594.xml"/><Relationship Id="rId85" Type="http://schemas.openxmlformats.org/officeDocument/2006/relationships/image" Target="../media/image598.png"/><Relationship Id="rId3" Type="http://schemas.openxmlformats.org/officeDocument/2006/relationships/image" Target="../media/image557.png"/><Relationship Id="rId12" Type="http://schemas.openxmlformats.org/officeDocument/2006/relationships/customXml" Target="../ink/ink560.xml"/><Relationship Id="rId17" Type="http://schemas.openxmlformats.org/officeDocument/2006/relationships/image" Target="../media/image564.png"/><Relationship Id="rId25" Type="http://schemas.openxmlformats.org/officeDocument/2006/relationships/image" Target="../media/image568.png"/><Relationship Id="rId33" Type="http://schemas.openxmlformats.org/officeDocument/2006/relationships/image" Target="../media/image572.png"/><Relationship Id="rId38" Type="http://schemas.openxmlformats.org/officeDocument/2006/relationships/customXml" Target="../ink/ink573.xml"/><Relationship Id="rId46" Type="http://schemas.openxmlformats.org/officeDocument/2006/relationships/customXml" Target="../ink/ink577.xml"/><Relationship Id="rId59" Type="http://schemas.openxmlformats.org/officeDocument/2006/relationships/image" Target="../media/image585.png"/><Relationship Id="rId67" Type="http://schemas.openxmlformats.org/officeDocument/2006/relationships/image" Target="../media/image589.png"/><Relationship Id="rId20" Type="http://schemas.openxmlformats.org/officeDocument/2006/relationships/customXml" Target="../ink/ink564.xml"/><Relationship Id="rId41" Type="http://schemas.openxmlformats.org/officeDocument/2006/relationships/image" Target="../media/image576.png"/><Relationship Id="rId54" Type="http://schemas.openxmlformats.org/officeDocument/2006/relationships/customXml" Target="../ink/ink581.xml"/><Relationship Id="rId62" Type="http://schemas.openxmlformats.org/officeDocument/2006/relationships/customXml" Target="../ink/ink585.xml"/><Relationship Id="rId70" Type="http://schemas.openxmlformats.org/officeDocument/2006/relationships/customXml" Target="../ink/ink589.xml"/><Relationship Id="rId75" Type="http://schemas.openxmlformats.org/officeDocument/2006/relationships/image" Target="../media/image593.png"/><Relationship Id="rId83" Type="http://schemas.openxmlformats.org/officeDocument/2006/relationships/image" Target="../media/image597.png"/><Relationship Id="rId88" Type="http://schemas.openxmlformats.org/officeDocument/2006/relationships/customXml" Target="../ink/ink598.xml"/><Relationship Id="rId91" Type="http://schemas.openxmlformats.org/officeDocument/2006/relationships/image" Target="../media/image60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57.xml"/><Relationship Id="rId15" Type="http://schemas.openxmlformats.org/officeDocument/2006/relationships/image" Target="../media/image563.png"/><Relationship Id="rId23" Type="http://schemas.openxmlformats.org/officeDocument/2006/relationships/image" Target="../media/image567.png"/><Relationship Id="rId28" Type="http://schemas.openxmlformats.org/officeDocument/2006/relationships/customXml" Target="../ink/ink568.xml"/><Relationship Id="rId36" Type="http://schemas.openxmlformats.org/officeDocument/2006/relationships/customXml" Target="../ink/ink572.xml"/><Relationship Id="rId49" Type="http://schemas.openxmlformats.org/officeDocument/2006/relationships/image" Target="../media/image580.png"/><Relationship Id="rId57" Type="http://schemas.openxmlformats.org/officeDocument/2006/relationships/image" Target="../media/image584.png"/><Relationship Id="rId10" Type="http://schemas.openxmlformats.org/officeDocument/2006/relationships/customXml" Target="../ink/ink559.xml"/><Relationship Id="rId31" Type="http://schemas.openxmlformats.org/officeDocument/2006/relationships/image" Target="../media/image571.png"/><Relationship Id="rId44" Type="http://schemas.openxmlformats.org/officeDocument/2006/relationships/customXml" Target="../ink/ink576.xml"/><Relationship Id="rId52" Type="http://schemas.openxmlformats.org/officeDocument/2006/relationships/customXml" Target="../ink/ink580.xml"/><Relationship Id="rId60" Type="http://schemas.openxmlformats.org/officeDocument/2006/relationships/customXml" Target="../ink/ink584.xml"/><Relationship Id="rId65" Type="http://schemas.openxmlformats.org/officeDocument/2006/relationships/image" Target="../media/image588.png"/><Relationship Id="rId73" Type="http://schemas.openxmlformats.org/officeDocument/2006/relationships/image" Target="../media/image592.png"/><Relationship Id="rId78" Type="http://schemas.openxmlformats.org/officeDocument/2006/relationships/customXml" Target="../ink/ink593.xml"/><Relationship Id="rId81" Type="http://schemas.openxmlformats.org/officeDocument/2006/relationships/image" Target="../media/image596.png"/><Relationship Id="rId86" Type="http://schemas.openxmlformats.org/officeDocument/2006/relationships/customXml" Target="../ink/ink597.xml"/><Relationship Id="rId4" Type="http://schemas.openxmlformats.org/officeDocument/2006/relationships/customXml" Target="../ink/ink556.xml"/><Relationship Id="rId9" Type="http://schemas.openxmlformats.org/officeDocument/2006/relationships/image" Target="../media/image560.png"/><Relationship Id="rId13" Type="http://schemas.openxmlformats.org/officeDocument/2006/relationships/image" Target="../media/image562.png"/><Relationship Id="rId18" Type="http://schemas.openxmlformats.org/officeDocument/2006/relationships/customXml" Target="../ink/ink563.xml"/><Relationship Id="rId39" Type="http://schemas.openxmlformats.org/officeDocument/2006/relationships/image" Target="../media/image575.png"/><Relationship Id="rId34" Type="http://schemas.openxmlformats.org/officeDocument/2006/relationships/customXml" Target="../ink/ink571.xml"/><Relationship Id="rId50" Type="http://schemas.openxmlformats.org/officeDocument/2006/relationships/customXml" Target="../ink/ink579.xml"/><Relationship Id="rId55" Type="http://schemas.openxmlformats.org/officeDocument/2006/relationships/image" Target="../media/image583.png"/><Relationship Id="rId76" Type="http://schemas.openxmlformats.org/officeDocument/2006/relationships/customXml" Target="../ink/ink592.xml"/><Relationship Id="rId7" Type="http://schemas.openxmlformats.org/officeDocument/2006/relationships/image" Target="../media/image559.png"/><Relationship Id="rId71" Type="http://schemas.openxmlformats.org/officeDocument/2006/relationships/image" Target="../media/image591.png"/><Relationship Id="rId2" Type="http://schemas.openxmlformats.org/officeDocument/2006/relationships/customXml" Target="../ink/ink555.xml"/><Relationship Id="rId29" Type="http://schemas.openxmlformats.org/officeDocument/2006/relationships/image" Target="../media/image570.png"/><Relationship Id="rId24" Type="http://schemas.openxmlformats.org/officeDocument/2006/relationships/customXml" Target="../ink/ink566.xml"/><Relationship Id="rId40" Type="http://schemas.openxmlformats.org/officeDocument/2006/relationships/customXml" Target="../ink/ink574.xml"/><Relationship Id="rId45" Type="http://schemas.openxmlformats.org/officeDocument/2006/relationships/image" Target="../media/image578.png"/><Relationship Id="rId66" Type="http://schemas.openxmlformats.org/officeDocument/2006/relationships/customXml" Target="../ink/ink587.xml"/><Relationship Id="rId87" Type="http://schemas.openxmlformats.org/officeDocument/2006/relationships/image" Target="../media/image599.png"/><Relationship Id="rId61" Type="http://schemas.openxmlformats.org/officeDocument/2006/relationships/image" Target="../media/image586.png"/><Relationship Id="rId82" Type="http://schemas.openxmlformats.org/officeDocument/2006/relationships/customXml" Target="../ink/ink595.xml"/><Relationship Id="rId19" Type="http://schemas.openxmlformats.org/officeDocument/2006/relationships/image" Target="../media/image56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9.png"/><Relationship Id="rId21" Type="http://schemas.openxmlformats.org/officeDocument/2006/relationships/image" Target="../media/image611.png"/><Relationship Id="rId42" Type="http://schemas.openxmlformats.org/officeDocument/2006/relationships/customXml" Target="../ink/ink620.xml"/><Relationship Id="rId63" Type="http://schemas.openxmlformats.org/officeDocument/2006/relationships/image" Target="../media/image632.png"/><Relationship Id="rId84" Type="http://schemas.openxmlformats.org/officeDocument/2006/relationships/customXml" Target="../ink/ink641.xml"/><Relationship Id="rId138" Type="http://schemas.openxmlformats.org/officeDocument/2006/relationships/customXml" Target="../ink/ink668.xml"/><Relationship Id="rId16" Type="http://schemas.openxmlformats.org/officeDocument/2006/relationships/customXml" Target="../ink/ink607.xml"/><Relationship Id="rId107" Type="http://schemas.openxmlformats.org/officeDocument/2006/relationships/image" Target="../media/image654.png"/><Relationship Id="rId11" Type="http://schemas.openxmlformats.org/officeDocument/2006/relationships/image" Target="../media/image606.png"/><Relationship Id="rId32" Type="http://schemas.openxmlformats.org/officeDocument/2006/relationships/customXml" Target="../ink/ink615.xml"/><Relationship Id="rId37" Type="http://schemas.openxmlformats.org/officeDocument/2006/relationships/image" Target="../media/image619.png"/><Relationship Id="rId53" Type="http://schemas.openxmlformats.org/officeDocument/2006/relationships/image" Target="../media/image627.png"/><Relationship Id="rId58" Type="http://schemas.openxmlformats.org/officeDocument/2006/relationships/customXml" Target="../ink/ink628.xml"/><Relationship Id="rId74" Type="http://schemas.openxmlformats.org/officeDocument/2006/relationships/customXml" Target="../ink/ink636.xml"/><Relationship Id="rId79" Type="http://schemas.openxmlformats.org/officeDocument/2006/relationships/image" Target="../media/image640.png"/><Relationship Id="rId102" Type="http://schemas.openxmlformats.org/officeDocument/2006/relationships/customXml" Target="../ink/ink650.xml"/><Relationship Id="rId123" Type="http://schemas.openxmlformats.org/officeDocument/2006/relationships/image" Target="../media/image662.png"/><Relationship Id="rId128" Type="http://schemas.openxmlformats.org/officeDocument/2006/relationships/customXml" Target="../ink/ink663.xml"/><Relationship Id="rId5" Type="http://schemas.openxmlformats.org/officeDocument/2006/relationships/image" Target="../media/image603.png"/><Relationship Id="rId90" Type="http://schemas.openxmlformats.org/officeDocument/2006/relationships/customXml" Target="../ink/ink644.xml"/><Relationship Id="rId95" Type="http://schemas.openxmlformats.org/officeDocument/2006/relationships/image" Target="../media/image648.png"/><Relationship Id="rId22" Type="http://schemas.openxmlformats.org/officeDocument/2006/relationships/customXml" Target="../ink/ink610.xml"/><Relationship Id="rId27" Type="http://schemas.openxmlformats.org/officeDocument/2006/relationships/image" Target="../media/image614.png"/><Relationship Id="rId43" Type="http://schemas.openxmlformats.org/officeDocument/2006/relationships/image" Target="../media/image622.png"/><Relationship Id="rId48" Type="http://schemas.openxmlformats.org/officeDocument/2006/relationships/customXml" Target="../ink/ink623.xml"/><Relationship Id="rId64" Type="http://schemas.openxmlformats.org/officeDocument/2006/relationships/customXml" Target="../ink/ink631.xml"/><Relationship Id="rId69" Type="http://schemas.openxmlformats.org/officeDocument/2006/relationships/image" Target="../media/image635.png"/><Relationship Id="rId113" Type="http://schemas.openxmlformats.org/officeDocument/2006/relationships/image" Target="../media/image657.png"/><Relationship Id="rId118" Type="http://schemas.openxmlformats.org/officeDocument/2006/relationships/customXml" Target="../ink/ink658.xml"/><Relationship Id="rId134" Type="http://schemas.openxmlformats.org/officeDocument/2006/relationships/customXml" Target="../ink/ink666.xml"/><Relationship Id="rId139" Type="http://schemas.openxmlformats.org/officeDocument/2006/relationships/image" Target="../media/image670.png"/><Relationship Id="rId80" Type="http://schemas.openxmlformats.org/officeDocument/2006/relationships/customXml" Target="../ink/ink639.xml"/><Relationship Id="rId85" Type="http://schemas.openxmlformats.org/officeDocument/2006/relationships/image" Target="../media/image643.png"/><Relationship Id="rId12" Type="http://schemas.openxmlformats.org/officeDocument/2006/relationships/customXml" Target="../ink/ink605.xml"/><Relationship Id="rId17" Type="http://schemas.openxmlformats.org/officeDocument/2006/relationships/image" Target="../media/image609.png"/><Relationship Id="rId33" Type="http://schemas.openxmlformats.org/officeDocument/2006/relationships/image" Target="../media/image617.png"/><Relationship Id="rId38" Type="http://schemas.openxmlformats.org/officeDocument/2006/relationships/customXml" Target="../ink/ink618.xml"/><Relationship Id="rId59" Type="http://schemas.openxmlformats.org/officeDocument/2006/relationships/image" Target="../media/image630.png"/><Relationship Id="rId103" Type="http://schemas.openxmlformats.org/officeDocument/2006/relationships/image" Target="../media/image652.png"/><Relationship Id="rId108" Type="http://schemas.openxmlformats.org/officeDocument/2006/relationships/customXml" Target="../ink/ink653.xml"/><Relationship Id="rId124" Type="http://schemas.openxmlformats.org/officeDocument/2006/relationships/customXml" Target="../ink/ink661.xml"/><Relationship Id="rId129" Type="http://schemas.openxmlformats.org/officeDocument/2006/relationships/image" Target="../media/image665.png"/><Relationship Id="rId54" Type="http://schemas.openxmlformats.org/officeDocument/2006/relationships/customXml" Target="../ink/ink626.xml"/><Relationship Id="rId70" Type="http://schemas.openxmlformats.org/officeDocument/2006/relationships/customXml" Target="../ink/ink634.xml"/><Relationship Id="rId75" Type="http://schemas.openxmlformats.org/officeDocument/2006/relationships/image" Target="../media/image638.png"/><Relationship Id="rId91" Type="http://schemas.openxmlformats.org/officeDocument/2006/relationships/image" Target="../media/image646.png"/><Relationship Id="rId96" Type="http://schemas.openxmlformats.org/officeDocument/2006/relationships/customXml" Target="../ink/ink64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02.xml"/><Relationship Id="rId23" Type="http://schemas.openxmlformats.org/officeDocument/2006/relationships/image" Target="../media/image612.png"/><Relationship Id="rId28" Type="http://schemas.openxmlformats.org/officeDocument/2006/relationships/customXml" Target="../ink/ink613.xml"/><Relationship Id="rId49" Type="http://schemas.openxmlformats.org/officeDocument/2006/relationships/image" Target="../media/image625.png"/><Relationship Id="rId114" Type="http://schemas.openxmlformats.org/officeDocument/2006/relationships/customXml" Target="../ink/ink656.xml"/><Relationship Id="rId119" Type="http://schemas.openxmlformats.org/officeDocument/2006/relationships/image" Target="../media/image660.png"/><Relationship Id="rId44" Type="http://schemas.openxmlformats.org/officeDocument/2006/relationships/customXml" Target="../ink/ink621.xml"/><Relationship Id="rId60" Type="http://schemas.openxmlformats.org/officeDocument/2006/relationships/customXml" Target="../ink/ink629.xml"/><Relationship Id="rId65" Type="http://schemas.openxmlformats.org/officeDocument/2006/relationships/image" Target="../media/image633.png"/><Relationship Id="rId81" Type="http://schemas.openxmlformats.org/officeDocument/2006/relationships/image" Target="../media/image641.png"/><Relationship Id="rId86" Type="http://schemas.openxmlformats.org/officeDocument/2006/relationships/customXml" Target="../ink/ink642.xml"/><Relationship Id="rId130" Type="http://schemas.openxmlformats.org/officeDocument/2006/relationships/customXml" Target="../ink/ink664.xml"/><Relationship Id="rId135" Type="http://schemas.openxmlformats.org/officeDocument/2006/relationships/image" Target="../media/image668.png"/><Relationship Id="rId13" Type="http://schemas.openxmlformats.org/officeDocument/2006/relationships/image" Target="../media/image607.png"/><Relationship Id="rId18" Type="http://schemas.openxmlformats.org/officeDocument/2006/relationships/customXml" Target="../ink/ink608.xml"/><Relationship Id="rId39" Type="http://schemas.openxmlformats.org/officeDocument/2006/relationships/image" Target="../media/image620.png"/><Relationship Id="rId109" Type="http://schemas.openxmlformats.org/officeDocument/2006/relationships/image" Target="../media/image655.png"/><Relationship Id="rId34" Type="http://schemas.openxmlformats.org/officeDocument/2006/relationships/customXml" Target="../ink/ink616.xml"/><Relationship Id="rId50" Type="http://schemas.openxmlformats.org/officeDocument/2006/relationships/customXml" Target="../ink/ink624.xml"/><Relationship Id="rId55" Type="http://schemas.openxmlformats.org/officeDocument/2006/relationships/image" Target="../media/image628.png"/><Relationship Id="rId76" Type="http://schemas.openxmlformats.org/officeDocument/2006/relationships/customXml" Target="../ink/ink637.xml"/><Relationship Id="rId97" Type="http://schemas.openxmlformats.org/officeDocument/2006/relationships/image" Target="../media/image649.png"/><Relationship Id="rId104" Type="http://schemas.openxmlformats.org/officeDocument/2006/relationships/customXml" Target="../ink/ink651.xml"/><Relationship Id="rId120" Type="http://schemas.openxmlformats.org/officeDocument/2006/relationships/customXml" Target="../ink/ink659.xml"/><Relationship Id="rId125" Type="http://schemas.openxmlformats.org/officeDocument/2006/relationships/image" Target="../media/image663.png"/><Relationship Id="rId7" Type="http://schemas.openxmlformats.org/officeDocument/2006/relationships/image" Target="../media/image604.png"/><Relationship Id="rId71" Type="http://schemas.openxmlformats.org/officeDocument/2006/relationships/image" Target="../media/image636.png"/><Relationship Id="rId92" Type="http://schemas.openxmlformats.org/officeDocument/2006/relationships/customXml" Target="../ink/ink645.xml"/><Relationship Id="rId2" Type="http://schemas.openxmlformats.org/officeDocument/2006/relationships/customXml" Target="../ink/ink600.xml"/><Relationship Id="rId29" Type="http://schemas.openxmlformats.org/officeDocument/2006/relationships/image" Target="../media/image615.png"/><Relationship Id="rId24" Type="http://schemas.openxmlformats.org/officeDocument/2006/relationships/customXml" Target="../ink/ink611.xml"/><Relationship Id="rId40" Type="http://schemas.openxmlformats.org/officeDocument/2006/relationships/customXml" Target="../ink/ink619.xml"/><Relationship Id="rId45" Type="http://schemas.openxmlformats.org/officeDocument/2006/relationships/image" Target="../media/image623.png"/><Relationship Id="rId66" Type="http://schemas.openxmlformats.org/officeDocument/2006/relationships/customXml" Target="../ink/ink632.xml"/><Relationship Id="rId87" Type="http://schemas.openxmlformats.org/officeDocument/2006/relationships/image" Target="../media/image644.png"/><Relationship Id="rId110" Type="http://schemas.openxmlformats.org/officeDocument/2006/relationships/customXml" Target="../ink/ink654.xml"/><Relationship Id="rId115" Type="http://schemas.openxmlformats.org/officeDocument/2006/relationships/image" Target="../media/image658.png"/><Relationship Id="rId131" Type="http://schemas.openxmlformats.org/officeDocument/2006/relationships/image" Target="../media/image666.png"/><Relationship Id="rId136" Type="http://schemas.openxmlformats.org/officeDocument/2006/relationships/customXml" Target="../ink/ink667.xml"/><Relationship Id="rId61" Type="http://schemas.openxmlformats.org/officeDocument/2006/relationships/image" Target="../media/image631.png"/><Relationship Id="rId82" Type="http://schemas.openxmlformats.org/officeDocument/2006/relationships/customXml" Target="../ink/ink640.xml"/><Relationship Id="rId19" Type="http://schemas.openxmlformats.org/officeDocument/2006/relationships/image" Target="../media/image610.png"/><Relationship Id="rId14" Type="http://schemas.openxmlformats.org/officeDocument/2006/relationships/customXml" Target="../ink/ink606.xml"/><Relationship Id="rId30" Type="http://schemas.openxmlformats.org/officeDocument/2006/relationships/customXml" Target="../ink/ink614.xml"/><Relationship Id="rId35" Type="http://schemas.openxmlformats.org/officeDocument/2006/relationships/image" Target="../media/image618.png"/><Relationship Id="rId56" Type="http://schemas.openxmlformats.org/officeDocument/2006/relationships/customXml" Target="../ink/ink627.xml"/><Relationship Id="rId77" Type="http://schemas.openxmlformats.org/officeDocument/2006/relationships/image" Target="../media/image639.png"/><Relationship Id="rId100" Type="http://schemas.openxmlformats.org/officeDocument/2006/relationships/customXml" Target="../ink/ink649.xml"/><Relationship Id="rId105" Type="http://schemas.openxmlformats.org/officeDocument/2006/relationships/image" Target="../media/image653.png"/><Relationship Id="rId126" Type="http://schemas.openxmlformats.org/officeDocument/2006/relationships/customXml" Target="../ink/ink662.xml"/><Relationship Id="rId8" Type="http://schemas.openxmlformats.org/officeDocument/2006/relationships/customXml" Target="../ink/ink603.xml"/><Relationship Id="rId51" Type="http://schemas.openxmlformats.org/officeDocument/2006/relationships/image" Target="../media/image626.png"/><Relationship Id="rId72" Type="http://schemas.openxmlformats.org/officeDocument/2006/relationships/customXml" Target="../ink/ink635.xml"/><Relationship Id="rId93" Type="http://schemas.openxmlformats.org/officeDocument/2006/relationships/image" Target="../media/image647.png"/><Relationship Id="rId98" Type="http://schemas.openxmlformats.org/officeDocument/2006/relationships/customXml" Target="../ink/ink648.xml"/><Relationship Id="rId121" Type="http://schemas.openxmlformats.org/officeDocument/2006/relationships/image" Target="../media/image661.png"/><Relationship Id="rId3" Type="http://schemas.openxmlformats.org/officeDocument/2006/relationships/image" Target="../media/image602.png"/><Relationship Id="rId25" Type="http://schemas.openxmlformats.org/officeDocument/2006/relationships/image" Target="../media/image613.png"/><Relationship Id="rId46" Type="http://schemas.openxmlformats.org/officeDocument/2006/relationships/customXml" Target="../ink/ink622.xml"/><Relationship Id="rId67" Type="http://schemas.openxmlformats.org/officeDocument/2006/relationships/image" Target="../media/image634.png"/><Relationship Id="rId116" Type="http://schemas.openxmlformats.org/officeDocument/2006/relationships/customXml" Target="../ink/ink657.xml"/><Relationship Id="rId137" Type="http://schemas.openxmlformats.org/officeDocument/2006/relationships/image" Target="../media/image669.png"/><Relationship Id="rId20" Type="http://schemas.openxmlformats.org/officeDocument/2006/relationships/customXml" Target="../ink/ink609.xml"/><Relationship Id="rId41" Type="http://schemas.openxmlformats.org/officeDocument/2006/relationships/image" Target="../media/image621.png"/><Relationship Id="rId62" Type="http://schemas.openxmlformats.org/officeDocument/2006/relationships/customXml" Target="../ink/ink630.xml"/><Relationship Id="rId83" Type="http://schemas.openxmlformats.org/officeDocument/2006/relationships/image" Target="../media/image642.png"/><Relationship Id="rId88" Type="http://schemas.openxmlformats.org/officeDocument/2006/relationships/customXml" Target="../ink/ink643.xml"/><Relationship Id="rId111" Type="http://schemas.openxmlformats.org/officeDocument/2006/relationships/image" Target="../media/image656.png"/><Relationship Id="rId132" Type="http://schemas.openxmlformats.org/officeDocument/2006/relationships/customXml" Target="../ink/ink665.xml"/><Relationship Id="rId15" Type="http://schemas.openxmlformats.org/officeDocument/2006/relationships/image" Target="../media/image608.png"/><Relationship Id="rId36" Type="http://schemas.openxmlformats.org/officeDocument/2006/relationships/customXml" Target="../ink/ink617.xml"/><Relationship Id="rId57" Type="http://schemas.openxmlformats.org/officeDocument/2006/relationships/image" Target="../media/image629.png"/><Relationship Id="rId106" Type="http://schemas.openxmlformats.org/officeDocument/2006/relationships/customXml" Target="../ink/ink652.xml"/><Relationship Id="rId127" Type="http://schemas.openxmlformats.org/officeDocument/2006/relationships/image" Target="../media/image664.png"/><Relationship Id="rId10" Type="http://schemas.openxmlformats.org/officeDocument/2006/relationships/customXml" Target="../ink/ink604.xml"/><Relationship Id="rId31" Type="http://schemas.openxmlformats.org/officeDocument/2006/relationships/image" Target="../media/image616.png"/><Relationship Id="rId52" Type="http://schemas.openxmlformats.org/officeDocument/2006/relationships/customXml" Target="../ink/ink625.xml"/><Relationship Id="rId73" Type="http://schemas.openxmlformats.org/officeDocument/2006/relationships/image" Target="../media/image637.png"/><Relationship Id="rId78" Type="http://schemas.openxmlformats.org/officeDocument/2006/relationships/customXml" Target="../ink/ink638.xml"/><Relationship Id="rId94" Type="http://schemas.openxmlformats.org/officeDocument/2006/relationships/customXml" Target="../ink/ink646.xml"/><Relationship Id="rId99" Type="http://schemas.openxmlformats.org/officeDocument/2006/relationships/image" Target="../media/image650.png"/><Relationship Id="rId101" Type="http://schemas.openxmlformats.org/officeDocument/2006/relationships/image" Target="../media/image651.png"/><Relationship Id="rId122" Type="http://schemas.openxmlformats.org/officeDocument/2006/relationships/customXml" Target="../ink/ink660.xml"/><Relationship Id="rId4" Type="http://schemas.openxmlformats.org/officeDocument/2006/relationships/customXml" Target="../ink/ink601.xml"/><Relationship Id="rId9" Type="http://schemas.openxmlformats.org/officeDocument/2006/relationships/image" Target="../media/image605.png"/><Relationship Id="rId26" Type="http://schemas.openxmlformats.org/officeDocument/2006/relationships/customXml" Target="../ink/ink612.xml"/><Relationship Id="rId47" Type="http://schemas.openxmlformats.org/officeDocument/2006/relationships/image" Target="../media/image624.png"/><Relationship Id="rId68" Type="http://schemas.openxmlformats.org/officeDocument/2006/relationships/customXml" Target="../ink/ink633.xml"/><Relationship Id="rId89" Type="http://schemas.openxmlformats.org/officeDocument/2006/relationships/image" Target="../media/image645.png"/><Relationship Id="rId112" Type="http://schemas.openxmlformats.org/officeDocument/2006/relationships/customXml" Target="../ink/ink655.xml"/><Relationship Id="rId133" Type="http://schemas.openxmlformats.org/officeDocument/2006/relationships/image" Target="../media/image667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8.png"/><Relationship Id="rId21" Type="http://schemas.openxmlformats.org/officeDocument/2006/relationships/image" Target="../media/image680.png"/><Relationship Id="rId42" Type="http://schemas.openxmlformats.org/officeDocument/2006/relationships/customXml" Target="../ink/ink689.xml"/><Relationship Id="rId63" Type="http://schemas.openxmlformats.org/officeDocument/2006/relationships/image" Target="../media/image701.png"/><Relationship Id="rId84" Type="http://schemas.openxmlformats.org/officeDocument/2006/relationships/customXml" Target="../ink/ink710.xml"/><Relationship Id="rId138" Type="http://schemas.openxmlformats.org/officeDocument/2006/relationships/customXml" Target="../ink/ink737.xml"/><Relationship Id="rId159" Type="http://schemas.openxmlformats.org/officeDocument/2006/relationships/image" Target="../media/image749.png"/><Relationship Id="rId170" Type="http://schemas.openxmlformats.org/officeDocument/2006/relationships/customXml" Target="../ink/ink753.xml"/><Relationship Id="rId107" Type="http://schemas.openxmlformats.org/officeDocument/2006/relationships/image" Target="../media/image723.png"/><Relationship Id="rId11" Type="http://schemas.openxmlformats.org/officeDocument/2006/relationships/image" Target="../media/image675.png"/><Relationship Id="rId32" Type="http://schemas.openxmlformats.org/officeDocument/2006/relationships/customXml" Target="../ink/ink684.xml"/><Relationship Id="rId53" Type="http://schemas.openxmlformats.org/officeDocument/2006/relationships/image" Target="../media/image696.png"/><Relationship Id="rId74" Type="http://schemas.openxmlformats.org/officeDocument/2006/relationships/customXml" Target="../ink/ink705.xml"/><Relationship Id="rId128" Type="http://schemas.openxmlformats.org/officeDocument/2006/relationships/customXml" Target="../ink/ink732.xml"/><Relationship Id="rId149" Type="http://schemas.openxmlformats.org/officeDocument/2006/relationships/image" Target="../media/image744.png"/><Relationship Id="rId5" Type="http://schemas.openxmlformats.org/officeDocument/2006/relationships/image" Target="../media/image672.png"/><Relationship Id="rId95" Type="http://schemas.openxmlformats.org/officeDocument/2006/relationships/image" Target="../media/image717.png"/><Relationship Id="rId160" Type="http://schemas.openxmlformats.org/officeDocument/2006/relationships/customXml" Target="../ink/ink748.xml"/><Relationship Id="rId22" Type="http://schemas.openxmlformats.org/officeDocument/2006/relationships/customXml" Target="../ink/ink679.xml"/><Relationship Id="rId43" Type="http://schemas.openxmlformats.org/officeDocument/2006/relationships/image" Target="../media/image691.png"/><Relationship Id="rId64" Type="http://schemas.openxmlformats.org/officeDocument/2006/relationships/customXml" Target="../ink/ink700.xml"/><Relationship Id="rId118" Type="http://schemas.openxmlformats.org/officeDocument/2006/relationships/customXml" Target="../ink/ink727.xml"/><Relationship Id="rId139" Type="http://schemas.openxmlformats.org/officeDocument/2006/relationships/image" Target="../media/image739.png"/><Relationship Id="rId85" Type="http://schemas.openxmlformats.org/officeDocument/2006/relationships/image" Target="../media/image712.png"/><Relationship Id="rId150" Type="http://schemas.openxmlformats.org/officeDocument/2006/relationships/customXml" Target="../ink/ink743.xml"/><Relationship Id="rId171" Type="http://schemas.openxmlformats.org/officeDocument/2006/relationships/image" Target="../media/image755.png"/><Relationship Id="rId12" Type="http://schemas.openxmlformats.org/officeDocument/2006/relationships/customXml" Target="../ink/ink674.xml"/><Relationship Id="rId33" Type="http://schemas.openxmlformats.org/officeDocument/2006/relationships/image" Target="../media/image686.png"/><Relationship Id="rId108" Type="http://schemas.openxmlformats.org/officeDocument/2006/relationships/customXml" Target="../ink/ink722.xml"/><Relationship Id="rId129" Type="http://schemas.openxmlformats.org/officeDocument/2006/relationships/image" Target="../media/image734.png"/><Relationship Id="rId54" Type="http://schemas.openxmlformats.org/officeDocument/2006/relationships/customXml" Target="../ink/ink695.xml"/><Relationship Id="rId70" Type="http://schemas.openxmlformats.org/officeDocument/2006/relationships/customXml" Target="../ink/ink703.xml"/><Relationship Id="rId75" Type="http://schemas.openxmlformats.org/officeDocument/2006/relationships/image" Target="../media/image707.png"/><Relationship Id="rId91" Type="http://schemas.openxmlformats.org/officeDocument/2006/relationships/image" Target="../media/image715.png"/><Relationship Id="rId96" Type="http://schemas.openxmlformats.org/officeDocument/2006/relationships/customXml" Target="../ink/ink716.xml"/><Relationship Id="rId140" Type="http://schemas.openxmlformats.org/officeDocument/2006/relationships/customXml" Target="../ink/ink738.xml"/><Relationship Id="rId145" Type="http://schemas.openxmlformats.org/officeDocument/2006/relationships/image" Target="../media/image742.png"/><Relationship Id="rId161" Type="http://schemas.openxmlformats.org/officeDocument/2006/relationships/image" Target="../media/image750.png"/><Relationship Id="rId166" Type="http://schemas.openxmlformats.org/officeDocument/2006/relationships/customXml" Target="../ink/ink75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71.xml"/><Relationship Id="rId23" Type="http://schemas.openxmlformats.org/officeDocument/2006/relationships/image" Target="../media/image681.png"/><Relationship Id="rId28" Type="http://schemas.openxmlformats.org/officeDocument/2006/relationships/customXml" Target="../ink/ink682.xml"/><Relationship Id="rId49" Type="http://schemas.openxmlformats.org/officeDocument/2006/relationships/image" Target="../media/image694.png"/><Relationship Id="rId114" Type="http://schemas.openxmlformats.org/officeDocument/2006/relationships/customXml" Target="../ink/ink725.xml"/><Relationship Id="rId119" Type="http://schemas.openxmlformats.org/officeDocument/2006/relationships/image" Target="../media/image729.png"/><Relationship Id="rId44" Type="http://schemas.openxmlformats.org/officeDocument/2006/relationships/customXml" Target="../ink/ink690.xml"/><Relationship Id="rId60" Type="http://schemas.openxmlformats.org/officeDocument/2006/relationships/customXml" Target="../ink/ink698.xml"/><Relationship Id="rId65" Type="http://schemas.openxmlformats.org/officeDocument/2006/relationships/image" Target="../media/image702.png"/><Relationship Id="rId81" Type="http://schemas.openxmlformats.org/officeDocument/2006/relationships/image" Target="../media/image710.png"/><Relationship Id="rId86" Type="http://schemas.openxmlformats.org/officeDocument/2006/relationships/customXml" Target="../ink/ink711.xml"/><Relationship Id="rId130" Type="http://schemas.openxmlformats.org/officeDocument/2006/relationships/customXml" Target="../ink/ink733.xml"/><Relationship Id="rId135" Type="http://schemas.openxmlformats.org/officeDocument/2006/relationships/image" Target="../media/image737.png"/><Relationship Id="rId151" Type="http://schemas.openxmlformats.org/officeDocument/2006/relationships/image" Target="../media/image745.png"/><Relationship Id="rId156" Type="http://schemas.openxmlformats.org/officeDocument/2006/relationships/customXml" Target="../ink/ink746.xml"/><Relationship Id="rId13" Type="http://schemas.openxmlformats.org/officeDocument/2006/relationships/image" Target="../media/image676.png"/><Relationship Id="rId18" Type="http://schemas.openxmlformats.org/officeDocument/2006/relationships/customXml" Target="../ink/ink677.xml"/><Relationship Id="rId39" Type="http://schemas.openxmlformats.org/officeDocument/2006/relationships/image" Target="../media/image689.png"/><Relationship Id="rId109" Type="http://schemas.openxmlformats.org/officeDocument/2006/relationships/image" Target="../media/image724.png"/><Relationship Id="rId34" Type="http://schemas.openxmlformats.org/officeDocument/2006/relationships/customXml" Target="../ink/ink685.xml"/><Relationship Id="rId50" Type="http://schemas.openxmlformats.org/officeDocument/2006/relationships/customXml" Target="../ink/ink693.xml"/><Relationship Id="rId55" Type="http://schemas.openxmlformats.org/officeDocument/2006/relationships/image" Target="../media/image697.png"/><Relationship Id="rId76" Type="http://schemas.openxmlformats.org/officeDocument/2006/relationships/customXml" Target="../ink/ink706.xml"/><Relationship Id="rId97" Type="http://schemas.openxmlformats.org/officeDocument/2006/relationships/image" Target="../media/image718.png"/><Relationship Id="rId104" Type="http://schemas.openxmlformats.org/officeDocument/2006/relationships/customXml" Target="../ink/ink720.xml"/><Relationship Id="rId120" Type="http://schemas.openxmlformats.org/officeDocument/2006/relationships/customXml" Target="../ink/ink728.xml"/><Relationship Id="rId125" Type="http://schemas.openxmlformats.org/officeDocument/2006/relationships/image" Target="../media/image732.png"/><Relationship Id="rId141" Type="http://schemas.openxmlformats.org/officeDocument/2006/relationships/image" Target="../media/image740.png"/><Relationship Id="rId146" Type="http://schemas.openxmlformats.org/officeDocument/2006/relationships/customXml" Target="../ink/ink741.xml"/><Relationship Id="rId167" Type="http://schemas.openxmlformats.org/officeDocument/2006/relationships/image" Target="../media/image753.png"/><Relationship Id="rId7" Type="http://schemas.openxmlformats.org/officeDocument/2006/relationships/image" Target="../media/image673.png"/><Relationship Id="rId71" Type="http://schemas.openxmlformats.org/officeDocument/2006/relationships/image" Target="../media/image705.png"/><Relationship Id="rId92" Type="http://schemas.openxmlformats.org/officeDocument/2006/relationships/customXml" Target="../ink/ink714.xml"/><Relationship Id="rId162" Type="http://schemas.openxmlformats.org/officeDocument/2006/relationships/customXml" Target="../ink/ink749.xml"/><Relationship Id="rId2" Type="http://schemas.openxmlformats.org/officeDocument/2006/relationships/customXml" Target="../ink/ink669.xml"/><Relationship Id="rId29" Type="http://schemas.openxmlformats.org/officeDocument/2006/relationships/image" Target="../media/image684.png"/><Relationship Id="rId24" Type="http://schemas.openxmlformats.org/officeDocument/2006/relationships/customXml" Target="../ink/ink680.xml"/><Relationship Id="rId40" Type="http://schemas.openxmlformats.org/officeDocument/2006/relationships/customXml" Target="../ink/ink688.xml"/><Relationship Id="rId45" Type="http://schemas.openxmlformats.org/officeDocument/2006/relationships/image" Target="../media/image692.png"/><Relationship Id="rId66" Type="http://schemas.openxmlformats.org/officeDocument/2006/relationships/customXml" Target="../ink/ink701.xml"/><Relationship Id="rId87" Type="http://schemas.openxmlformats.org/officeDocument/2006/relationships/image" Target="../media/image713.png"/><Relationship Id="rId110" Type="http://schemas.openxmlformats.org/officeDocument/2006/relationships/customXml" Target="../ink/ink723.xml"/><Relationship Id="rId115" Type="http://schemas.openxmlformats.org/officeDocument/2006/relationships/image" Target="../media/image727.png"/><Relationship Id="rId131" Type="http://schemas.openxmlformats.org/officeDocument/2006/relationships/image" Target="../media/image735.png"/><Relationship Id="rId136" Type="http://schemas.openxmlformats.org/officeDocument/2006/relationships/customXml" Target="../ink/ink736.xml"/><Relationship Id="rId157" Type="http://schemas.openxmlformats.org/officeDocument/2006/relationships/image" Target="../media/image748.png"/><Relationship Id="rId61" Type="http://schemas.openxmlformats.org/officeDocument/2006/relationships/image" Target="../media/image700.png"/><Relationship Id="rId82" Type="http://schemas.openxmlformats.org/officeDocument/2006/relationships/customXml" Target="../ink/ink709.xml"/><Relationship Id="rId152" Type="http://schemas.openxmlformats.org/officeDocument/2006/relationships/customXml" Target="../ink/ink744.xml"/><Relationship Id="rId19" Type="http://schemas.openxmlformats.org/officeDocument/2006/relationships/image" Target="../media/image679.png"/><Relationship Id="rId14" Type="http://schemas.openxmlformats.org/officeDocument/2006/relationships/customXml" Target="../ink/ink675.xml"/><Relationship Id="rId30" Type="http://schemas.openxmlformats.org/officeDocument/2006/relationships/customXml" Target="../ink/ink683.xml"/><Relationship Id="rId35" Type="http://schemas.openxmlformats.org/officeDocument/2006/relationships/image" Target="../media/image687.png"/><Relationship Id="rId56" Type="http://schemas.openxmlformats.org/officeDocument/2006/relationships/customXml" Target="../ink/ink696.xml"/><Relationship Id="rId77" Type="http://schemas.openxmlformats.org/officeDocument/2006/relationships/image" Target="../media/image708.png"/><Relationship Id="rId100" Type="http://schemas.openxmlformats.org/officeDocument/2006/relationships/customXml" Target="../ink/ink718.xml"/><Relationship Id="rId105" Type="http://schemas.openxmlformats.org/officeDocument/2006/relationships/image" Target="../media/image722.png"/><Relationship Id="rId126" Type="http://schemas.openxmlformats.org/officeDocument/2006/relationships/customXml" Target="../ink/ink731.xml"/><Relationship Id="rId147" Type="http://schemas.openxmlformats.org/officeDocument/2006/relationships/image" Target="../media/image743.png"/><Relationship Id="rId168" Type="http://schemas.openxmlformats.org/officeDocument/2006/relationships/customXml" Target="../ink/ink752.xml"/><Relationship Id="rId8" Type="http://schemas.openxmlformats.org/officeDocument/2006/relationships/customXml" Target="../ink/ink672.xml"/><Relationship Id="rId51" Type="http://schemas.openxmlformats.org/officeDocument/2006/relationships/image" Target="../media/image695.png"/><Relationship Id="rId72" Type="http://schemas.openxmlformats.org/officeDocument/2006/relationships/customXml" Target="../ink/ink704.xml"/><Relationship Id="rId93" Type="http://schemas.openxmlformats.org/officeDocument/2006/relationships/image" Target="../media/image716.png"/><Relationship Id="rId98" Type="http://schemas.openxmlformats.org/officeDocument/2006/relationships/customXml" Target="../ink/ink717.xml"/><Relationship Id="rId121" Type="http://schemas.openxmlformats.org/officeDocument/2006/relationships/image" Target="../media/image730.png"/><Relationship Id="rId142" Type="http://schemas.openxmlformats.org/officeDocument/2006/relationships/customXml" Target="../ink/ink739.xml"/><Relationship Id="rId163" Type="http://schemas.openxmlformats.org/officeDocument/2006/relationships/image" Target="../media/image751.png"/><Relationship Id="rId3" Type="http://schemas.openxmlformats.org/officeDocument/2006/relationships/image" Target="../media/image671.png"/><Relationship Id="rId25" Type="http://schemas.openxmlformats.org/officeDocument/2006/relationships/image" Target="../media/image682.png"/><Relationship Id="rId46" Type="http://schemas.openxmlformats.org/officeDocument/2006/relationships/customXml" Target="../ink/ink691.xml"/><Relationship Id="rId67" Type="http://schemas.openxmlformats.org/officeDocument/2006/relationships/image" Target="../media/image703.png"/><Relationship Id="rId116" Type="http://schemas.openxmlformats.org/officeDocument/2006/relationships/customXml" Target="../ink/ink726.xml"/><Relationship Id="rId137" Type="http://schemas.openxmlformats.org/officeDocument/2006/relationships/image" Target="../media/image738.png"/><Relationship Id="rId158" Type="http://schemas.openxmlformats.org/officeDocument/2006/relationships/customXml" Target="../ink/ink747.xml"/><Relationship Id="rId20" Type="http://schemas.openxmlformats.org/officeDocument/2006/relationships/customXml" Target="../ink/ink678.xml"/><Relationship Id="rId41" Type="http://schemas.openxmlformats.org/officeDocument/2006/relationships/image" Target="../media/image690.png"/><Relationship Id="rId62" Type="http://schemas.openxmlformats.org/officeDocument/2006/relationships/customXml" Target="../ink/ink699.xml"/><Relationship Id="rId83" Type="http://schemas.openxmlformats.org/officeDocument/2006/relationships/image" Target="../media/image711.png"/><Relationship Id="rId88" Type="http://schemas.openxmlformats.org/officeDocument/2006/relationships/customXml" Target="../ink/ink712.xml"/><Relationship Id="rId111" Type="http://schemas.openxmlformats.org/officeDocument/2006/relationships/image" Target="../media/image725.png"/><Relationship Id="rId132" Type="http://schemas.openxmlformats.org/officeDocument/2006/relationships/customXml" Target="../ink/ink734.xml"/><Relationship Id="rId153" Type="http://schemas.openxmlformats.org/officeDocument/2006/relationships/image" Target="../media/image746.png"/><Relationship Id="rId15" Type="http://schemas.openxmlformats.org/officeDocument/2006/relationships/image" Target="../media/image677.png"/><Relationship Id="rId36" Type="http://schemas.openxmlformats.org/officeDocument/2006/relationships/customXml" Target="../ink/ink686.xml"/><Relationship Id="rId57" Type="http://schemas.openxmlformats.org/officeDocument/2006/relationships/image" Target="../media/image698.png"/><Relationship Id="rId106" Type="http://schemas.openxmlformats.org/officeDocument/2006/relationships/customXml" Target="../ink/ink721.xml"/><Relationship Id="rId127" Type="http://schemas.openxmlformats.org/officeDocument/2006/relationships/image" Target="../media/image733.png"/><Relationship Id="rId10" Type="http://schemas.openxmlformats.org/officeDocument/2006/relationships/customXml" Target="../ink/ink673.xml"/><Relationship Id="rId31" Type="http://schemas.openxmlformats.org/officeDocument/2006/relationships/image" Target="../media/image685.png"/><Relationship Id="rId52" Type="http://schemas.openxmlformats.org/officeDocument/2006/relationships/customXml" Target="../ink/ink694.xml"/><Relationship Id="rId73" Type="http://schemas.openxmlformats.org/officeDocument/2006/relationships/image" Target="../media/image706.png"/><Relationship Id="rId78" Type="http://schemas.openxmlformats.org/officeDocument/2006/relationships/customXml" Target="../ink/ink707.xml"/><Relationship Id="rId94" Type="http://schemas.openxmlformats.org/officeDocument/2006/relationships/customXml" Target="../ink/ink715.xml"/><Relationship Id="rId99" Type="http://schemas.openxmlformats.org/officeDocument/2006/relationships/image" Target="../media/image719.png"/><Relationship Id="rId101" Type="http://schemas.openxmlformats.org/officeDocument/2006/relationships/image" Target="../media/image720.png"/><Relationship Id="rId122" Type="http://schemas.openxmlformats.org/officeDocument/2006/relationships/customXml" Target="../ink/ink729.xml"/><Relationship Id="rId143" Type="http://schemas.openxmlformats.org/officeDocument/2006/relationships/image" Target="../media/image741.png"/><Relationship Id="rId148" Type="http://schemas.openxmlformats.org/officeDocument/2006/relationships/customXml" Target="../ink/ink742.xml"/><Relationship Id="rId164" Type="http://schemas.openxmlformats.org/officeDocument/2006/relationships/customXml" Target="../ink/ink750.xml"/><Relationship Id="rId169" Type="http://schemas.openxmlformats.org/officeDocument/2006/relationships/image" Target="../media/image754.png"/><Relationship Id="rId4" Type="http://schemas.openxmlformats.org/officeDocument/2006/relationships/customXml" Target="../ink/ink670.xml"/><Relationship Id="rId9" Type="http://schemas.openxmlformats.org/officeDocument/2006/relationships/image" Target="../media/image674.png"/><Relationship Id="rId26" Type="http://schemas.openxmlformats.org/officeDocument/2006/relationships/customXml" Target="../ink/ink681.xml"/><Relationship Id="rId47" Type="http://schemas.openxmlformats.org/officeDocument/2006/relationships/image" Target="../media/image693.png"/><Relationship Id="rId68" Type="http://schemas.openxmlformats.org/officeDocument/2006/relationships/customXml" Target="../ink/ink702.xml"/><Relationship Id="rId89" Type="http://schemas.openxmlformats.org/officeDocument/2006/relationships/image" Target="../media/image714.png"/><Relationship Id="rId112" Type="http://schemas.openxmlformats.org/officeDocument/2006/relationships/customXml" Target="../ink/ink724.xml"/><Relationship Id="rId133" Type="http://schemas.openxmlformats.org/officeDocument/2006/relationships/image" Target="../media/image736.png"/><Relationship Id="rId154" Type="http://schemas.openxmlformats.org/officeDocument/2006/relationships/customXml" Target="../ink/ink745.xml"/><Relationship Id="rId16" Type="http://schemas.openxmlformats.org/officeDocument/2006/relationships/customXml" Target="../ink/ink676.xml"/><Relationship Id="rId37" Type="http://schemas.openxmlformats.org/officeDocument/2006/relationships/image" Target="../media/image688.png"/><Relationship Id="rId58" Type="http://schemas.openxmlformats.org/officeDocument/2006/relationships/customXml" Target="../ink/ink697.xml"/><Relationship Id="rId79" Type="http://schemas.openxmlformats.org/officeDocument/2006/relationships/image" Target="../media/image709.png"/><Relationship Id="rId102" Type="http://schemas.openxmlformats.org/officeDocument/2006/relationships/customXml" Target="../ink/ink719.xml"/><Relationship Id="rId123" Type="http://schemas.openxmlformats.org/officeDocument/2006/relationships/image" Target="../media/image731.png"/><Relationship Id="rId144" Type="http://schemas.openxmlformats.org/officeDocument/2006/relationships/customXml" Target="../ink/ink740.xml"/><Relationship Id="rId90" Type="http://schemas.openxmlformats.org/officeDocument/2006/relationships/customXml" Target="../ink/ink713.xml"/><Relationship Id="rId165" Type="http://schemas.openxmlformats.org/officeDocument/2006/relationships/image" Target="../media/image752.png"/><Relationship Id="rId27" Type="http://schemas.openxmlformats.org/officeDocument/2006/relationships/image" Target="../media/image683.png"/><Relationship Id="rId48" Type="http://schemas.openxmlformats.org/officeDocument/2006/relationships/customXml" Target="../ink/ink692.xml"/><Relationship Id="rId69" Type="http://schemas.openxmlformats.org/officeDocument/2006/relationships/image" Target="../media/image704.png"/><Relationship Id="rId113" Type="http://schemas.openxmlformats.org/officeDocument/2006/relationships/image" Target="../media/image726.png"/><Relationship Id="rId134" Type="http://schemas.openxmlformats.org/officeDocument/2006/relationships/customXml" Target="../ink/ink735.xml"/><Relationship Id="rId80" Type="http://schemas.openxmlformats.org/officeDocument/2006/relationships/customXml" Target="../ink/ink708.xml"/><Relationship Id="rId155" Type="http://schemas.openxmlformats.org/officeDocument/2006/relationships/image" Target="../media/image747.png"/><Relationship Id="rId17" Type="http://schemas.openxmlformats.org/officeDocument/2006/relationships/image" Target="../media/image678.png"/><Relationship Id="rId38" Type="http://schemas.openxmlformats.org/officeDocument/2006/relationships/customXml" Target="../ink/ink687.xml"/><Relationship Id="rId59" Type="http://schemas.openxmlformats.org/officeDocument/2006/relationships/image" Target="../media/image699.png"/><Relationship Id="rId103" Type="http://schemas.openxmlformats.org/officeDocument/2006/relationships/image" Target="../media/image721.png"/><Relationship Id="rId124" Type="http://schemas.openxmlformats.org/officeDocument/2006/relationships/customXml" Target="../ink/ink730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13.png"/><Relationship Id="rId21" Type="http://schemas.openxmlformats.org/officeDocument/2006/relationships/image" Target="../media/image765.png"/><Relationship Id="rId63" Type="http://schemas.openxmlformats.org/officeDocument/2006/relationships/image" Target="../media/image786.png"/><Relationship Id="rId159" Type="http://schemas.openxmlformats.org/officeDocument/2006/relationships/image" Target="../media/image834.png"/><Relationship Id="rId170" Type="http://schemas.openxmlformats.org/officeDocument/2006/relationships/customXml" Target="../ink/ink838.xml"/><Relationship Id="rId226" Type="http://schemas.openxmlformats.org/officeDocument/2006/relationships/customXml" Target="../ink/ink866.xml"/><Relationship Id="rId268" Type="http://schemas.openxmlformats.org/officeDocument/2006/relationships/customXml" Target="../ink/ink887.xml"/><Relationship Id="rId11" Type="http://schemas.openxmlformats.org/officeDocument/2006/relationships/image" Target="../media/image760.png"/><Relationship Id="rId32" Type="http://schemas.openxmlformats.org/officeDocument/2006/relationships/customXml" Target="../ink/ink769.xml"/><Relationship Id="rId53" Type="http://schemas.openxmlformats.org/officeDocument/2006/relationships/image" Target="../media/image781.png"/><Relationship Id="rId74" Type="http://schemas.openxmlformats.org/officeDocument/2006/relationships/customXml" Target="../ink/ink790.xml"/><Relationship Id="rId128" Type="http://schemas.openxmlformats.org/officeDocument/2006/relationships/customXml" Target="../ink/ink817.xml"/><Relationship Id="rId149" Type="http://schemas.openxmlformats.org/officeDocument/2006/relationships/image" Target="../media/image829.png"/><Relationship Id="rId5" Type="http://schemas.openxmlformats.org/officeDocument/2006/relationships/image" Target="../media/image757.png"/><Relationship Id="rId95" Type="http://schemas.openxmlformats.org/officeDocument/2006/relationships/image" Target="../media/image802.png"/><Relationship Id="rId160" Type="http://schemas.openxmlformats.org/officeDocument/2006/relationships/customXml" Target="../ink/ink833.xml"/><Relationship Id="rId181" Type="http://schemas.openxmlformats.org/officeDocument/2006/relationships/image" Target="../media/image845.png"/><Relationship Id="rId216" Type="http://schemas.openxmlformats.org/officeDocument/2006/relationships/customXml" Target="../ink/ink861.xml"/><Relationship Id="rId237" Type="http://schemas.openxmlformats.org/officeDocument/2006/relationships/image" Target="../media/image873.png"/><Relationship Id="rId258" Type="http://schemas.openxmlformats.org/officeDocument/2006/relationships/customXml" Target="../ink/ink882.xml"/><Relationship Id="rId22" Type="http://schemas.openxmlformats.org/officeDocument/2006/relationships/customXml" Target="../ink/ink764.xml"/><Relationship Id="rId43" Type="http://schemas.openxmlformats.org/officeDocument/2006/relationships/image" Target="../media/image776.png"/><Relationship Id="rId64" Type="http://schemas.openxmlformats.org/officeDocument/2006/relationships/customXml" Target="../ink/ink785.xml"/><Relationship Id="rId118" Type="http://schemas.openxmlformats.org/officeDocument/2006/relationships/customXml" Target="../ink/ink812.xml"/><Relationship Id="rId139" Type="http://schemas.openxmlformats.org/officeDocument/2006/relationships/image" Target="../media/image824.png"/><Relationship Id="rId85" Type="http://schemas.openxmlformats.org/officeDocument/2006/relationships/image" Target="../media/image797.png"/><Relationship Id="rId150" Type="http://schemas.openxmlformats.org/officeDocument/2006/relationships/customXml" Target="../ink/ink828.xml"/><Relationship Id="rId171" Type="http://schemas.openxmlformats.org/officeDocument/2006/relationships/image" Target="../media/image840.png"/><Relationship Id="rId192" Type="http://schemas.openxmlformats.org/officeDocument/2006/relationships/customXml" Target="../ink/ink849.xml"/><Relationship Id="rId206" Type="http://schemas.openxmlformats.org/officeDocument/2006/relationships/customXml" Target="../ink/ink856.xml"/><Relationship Id="rId227" Type="http://schemas.openxmlformats.org/officeDocument/2006/relationships/image" Target="../media/image868.png"/><Relationship Id="rId248" Type="http://schemas.openxmlformats.org/officeDocument/2006/relationships/customXml" Target="../ink/ink877.xml"/><Relationship Id="rId269" Type="http://schemas.openxmlformats.org/officeDocument/2006/relationships/image" Target="../media/image889.png"/><Relationship Id="rId12" Type="http://schemas.openxmlformats.org/officeDocument/2006/relationships/customXml" Target="../ink/ink759.xml"/><Relationship Id="rId33" Type="http://schemas.openxmlformats.org/officeDocument/2006/relationships/image" Target="../media/image771.png"/><Relationship Id="rId108" Type="http://schemas.openxmlformats.org/officeDocument/2006/relationships/customXml" Target="../ink/ink807.xml"/><Relationship Id="rId129" Type="http://schemas.openxmlformats.org/officeDocument/2006/relationships/image" Target="../media/image819.png"/><Relationship Id="rId54" Type="http://schemas.openxmlformats.org/officeDocument/2006/relationships/customXml" Target="../ink/ink780.xml"/><Relationship Id="rId75" Type="http://schemas.openxmlformats.org/officeDocument/2006/relationships/image" Target="../media/image792.png"/><Relationship Id="rId96" Type="http://schemas.openxmlformats.org/officeDocument/2006/relationships/customXml" Target="../ink/ink801.xml"/><Relationship Id="rId140" Type="http://schemas.openxmlformats.org/officeDocument/2006/relationships/customXml" Target="../ink/ink823.xml"/><Relationship Id="rId161" Type="http://schemas.openxmlformats.org/officeDocument/2006/relationships/image" Target="../media/image835.png"/><Relationship Id="rId182" Type="http://schemas.openxmlformats.org/officeDocument/2006/relationships/customXml" Target="../ink/ink844.xml"/><Relationship Id="rId217" Type="http://schemas.openxmlformats.org/officeDocument/2006/relationships/image" Target="../media/image863.png"/><Relationship Id="rId6" Type="http://schemas.openxmlformats.org/officeDocument/2006/relationships/customXml" Target="../ink/ink756.xml"/><Relationship Id="rId238" Type="http://schemas.openxmlformats.org/officeDocument/2006/relationships/customXml" Target="../ink/ink872.xml"/><Relationship Id="rId259" Type="http://schemas.openxmlformats.org/officeDocument/2006/relationships/image" Target="../media/image884.png"/><Relationship Id="rId23" Type="http://schemas.openxmlformats.org/officeDocument/2006/relationships/image" Target="../media/image766.png"/><Relationship Id="rId119" Type="http://schemas.openxmlformats.org/officeDocument/2006/relationships/image" Target="../media/image814.png"/><Relationship Id="rId270" Type="http://schemas.openxmlformats.org/officeDocument/2006/relationships/customXml" Target="../ink/ink888.xml"/><Relationship Id="rId44" Type="http://schemas.openxmlformats.org/officeDocument/2006/relationships/customXml" Target="../ink/ink775.xml"/><Relationship Id="rId65" Type="http://schemas.openxmlformats.org/officeDocument/2006/relationships/image" Target="../media/image787.png"/><Relationship Id="rId86" Type="http://schemas.openxmlformats.org/officeDocument/2006/relationships/customXml" Target="../ink/ink796.xml"/><Relationship Id="rId130" Type="http://schemas.openxmlformats.org/officeDocument/2006/relationships/customXml" Target="../ink/ink818.xml"/><Relationship Id="rId151" Type="http://schemas.openxmlformats.org/officeDocument/2006/relationships/image" Target="../media/image830.png"/><Relationship Id="rId172" Type="http://schemas.openxmlformats.org/officeDocument/2006/relationships/customXml" Target="../ink/ink839.xml"/><Relationship Id="rId193" Type="http://schemas.openxmlformats.org/officeDocument/2006/relationships/image" Target="../media/image851.png"/><Relationship Id="rId207" Type="http://schemas.openxmlformats.org/officeDocument/2006/relationships/image" Target="../media/image858.png"/><Relationship Id="rId228" Type="http://schemas.openxmlformats.org/officeDocument/2006/relationships/customXml" Target="../ink/ink867.xml"/><Relationship Id="rId249" Type="http://schemas.openxmlformats.org/officeDocument/2006/relationships/image" Target="../media/image879.png"/><Relationship Id="rId13" Type="http://schemas.openxmlformats.org/officeDocument/2006/relationships/image" Target="../media/image761.png"/><Relationship Id="rId109" Type="http://schemas.openxmlformats.org/officeDocument/2006/relationships/image" Target="../media/image809.png"/><Relationship Id="rId260" Type="http://schemas.openxmlformats.org/officeDocument/2006/relationships/customXml" Target="../ink/ink883.xml"/><Relationship Id="rId34" Type="http://schemas.openxmlformats.org/officeDocument/2006/relationships/customXml" Target="../ink/ink770.xml"/><Relationship Id="rId55" Type="http://schemas.openxmlformats.org/officeDocument/2006/relationships/image" Target="../media/image782.png"/><Relationship Id="rId76" Type="http://schemas.openxmlformats.org/officeDocument/2006/relationships/customXml" Target="../ink/ink791.xml"/><Relationship Id="rId97" Type="http://schemas.openxmlformats.org/officeDocument/2006/relationships/image" Target="../media/image803.png"/><Relationship Id="rId120" Type="http://schemas.openxmlformats.org/officeDocument/2006/relationships/customXml" Target="../ink/ink813.xml"/><Relationship Id="rId141" Type="http://schemas.openxmlformats.org/officeDocument/2006/relationships/image" Target="../media/image825.png"/><Relationship Id="rId7" Type="http://schemas.openxmlformats.org/officeDocument/2006/relationships/image" Target="../media/image758.png"/><Relationship Id="rId162" Type="http://schemas.openxmlformats.org/officeDocument/2006/relationships/customXml" Target="../ink/ink834.xml"/><Relationship Id="rId183" Type="http://schemas.openxmlformats.org/officeDocument/2006/relationships/image" Target="../media/image846.png"/><Relationship Id="rId218" Type="http://schemas.openxmlformats.org/officeDocument/2006/relationships/customXml" Target="../ink/ink862.xml"/><Relationship Id="rId239" Type="http://schemas.openxmlformats.org/officeDocument/2006/relationships/image" Target="../media/image874.png"/><Relationship Id="rId250" Type="http://schemas.openxmlformats.org/officeDocument/2006/relationships/customXml" Target="../ink/ink878.xml"/><Relationship Id="rId271" Type="http://schemas.openxmlformats.org/officeDocument/2006/relationships/image" Target="../media/image890.png"/><Relationship Id="rId24" Type="http://schemas.openxmlformats.org/officeDocument/2006/relationships/customXml" Target="../ink/ink765.xml"/><Relationship Id="rId45" Type="http://schemas.openxmlformats.org/officeDocument/2006/relationships/image" Target="../media/image777.png"/><Relationship Id="rId66" Type="http://schemas.openxmlformats.org/officeDocument/2006/relationships/customXml" Target="../ink/ink786.xml"/><Relationship Id="rId87" Type="http://schemas.openxmlformats.org/officeDocument/2006/relationships/image" Target="../media/image798.png"/><Relationship Id="rId110" Type="http://schemas.openxmlformats.org/officeDocument/2006/relationships/customXml" Target="../ink/ink808.xml"/><Relationship Id="rId131" Type="http://schemas.openxmlformats.org/officeDocument/2006/relationships/image" Target="../media/image820.png"/><Relationship Id="rId152" Type="http://schemas.openxmlformats.org/officeDocument/2006/relationships/customXml" Target="../ink/ink829.xml"/><Relationship Id="rId173" Type="http://schemas.openxmlformats.org/officeDocument/2006/relationships/image" Target="../media/image841.png"/><Relationship Id="rId194" Type="http://schemas.openxmlformats.org/officeDocument/2006/relationships/customXml" Target="../ink/ink850.xml"/><Relationship Id="rId208" Type="http://schemas.openxmlformats.org/officeDocument/2006/relationships/customXml" Target="../ink/ink857.xml"/><Relationship Id="rId229" Type="http://schemas.openxmlformats.org/officeDocument/2006/relationships/image" Target="../media/image869.png"/><Relationship Id="rId240" Type="http://schemas.openxmlformats.org/officeDocument/2006/relationships/customXml" Target="../ink/ink873.xml"/><Relationship Id="rId261" Type="http://schemas.openxmlformats.org/officeDocument/2006/relationships/image" Target="../media/image885.png"/><Relationship Id="rId14" Type="http://schemas.openxmlformats.org/officeDocument/2006/relationships/customXml" Target="../ink/ink760.xml"/><Relationship Id="rId35" Type="http://schemas.openxmlformats.org/officeDocument/2006/relationships/image" Target="../media/image772.png"/><Relationship Id="rId56" Type="http://schemas.openxmlformats.org/officeDocument/2006/relationships/customXml" Target="../ink/ink781.xml"/><Relationship Id="rId77" Type="http://schemas.openxmlformats.org/officeDocument/2006/relationships/image" Target="../media/image793.png"/><Relationship Id="rId100" Type="http://schemas.openxmlformats.org/officeDocument/2006/relationships/customXml" Target="../ink/ink803.xml"/><Relationship Id="rId8" Type="http://schemas.openxmlformats.org/officeDocument/2006/relationships/customXml" Target="../ink/ink757.xml"/><Relationship Id="rId98" Type="http://schemas.openxmlformats.org/officeDocument/2006/relationships/customXml" Target="../ink/ink802.xml"/><Relationship Id="rId121" Type="http://schemas.openxmlformats.org/officeDocument/2006/relationships/image" Target="../media/image815.png"/><Relationship Id="rId142" Type="http://schemas.openxmlformats.org/officeDocument/2006/relationships/customXml" Target="../ink/ink824.xml"/><Relationship Id="rId163" Type="http://schemas.openxmlformats.org/officeDocument/2006/relationships/image" Target="../media/image836.png"/><Relationship Id="rId184" Type="http://schemas.openxmlformats.org/officeDocument/2006/relationships/customXml" Target="../ink/ink845.xml"/><Relationship Id="rId219" Type="http://schemas.openxmlformats.org/officeDocument/2006/relationships/image" Target="../media/image864.png"/><Relationship Id="rId230" Type="http://schemas.openxmlformats.org/officeDocument/2006/relationships/customXml" Target="../ink/ink868.xml"/><Relationship Id="rId251" Type="http://schemas.openxmlformats.org/officeDocument/2006/relationships/image" Target="../media/image880.png"/><Relationship Id="rId25" Type="http://schemas.openxmlformats.org/officeDocument/2006/relationships/image" Target="../media/image767.png"/><Relationship Id="rId46" Type="http://schemas.openxmlformats.org/officeDocument/2006/relationships/customXml" Target="../ink/ink776.xml"/><Relationship Id="rId67" Type="http://schemas.openxmlformats.org/officeDocument/2006/relationships/image" Target="../media/image788.png"/><Relationship Id="rId88" Type="http://schemas.openxmlformats.org/officeDocument/2006/relationships/customXml" Target="../ink/ink797.xml"/><Relationship Id="rId111" Type="http://schemas.openxmlformats.org/officeDocument/2006/relationships/image" Target="../media/image810.png"/><Relationship Id="rId132" Type="http://schemas.openxmlformats.org/officeDocument/2006/relationships/customXml" Target="../ink/ink819.xml"/><Relationship Id="rId153" Type="http://schemas.openxmlformats.org/officeDocument/2006/relationships/image" Target="../media/image831.png"/><Relationship Id="rId174" Type="http://schemas.openxmlformats.org/officeDocument/2006/relationships/customXml" Target="../ink/ink840.xml"/><Relationship Id="rId195" Type="http://schemas.openxmlformats.org/officeDocument/2006/relationships/image" Target="../media/image852.png"/><Relationship Id="rId209" Type="http://schemas.openxmlformats.org/officeDocument/2006/relationships/image" Target="../media/image859.png"/><Relationship Id="rId220" Type="http://schemas.openxmlformats.org/officeDocument/2006/relationships/customXml" Target="../ink/ink863.xml"/><Relationship Id="rId241" Type="http://schemas.openxmlformats.org/officeDocument/2006/relationships/image" Target="../media/image875.png"/><Relationship Id="rId15" Type="http://schemas.openxmlformats.org/officeDocument/2006/relationships/image" Target="../media/image762.png"/><Relationship Id="rId36" Type="http://schemas.openxmlformats.org/officeDocument/2006/relationships/customXml" Target="../ink/ink771.xml"/><Relationship Id="rId57" Type="http://schemas.openxmlformats.org/officeDocument/2006/relationships/image" Target="../media/image783.png"/><Relationship Id="rId262" Type="http://schemas.openxmlformats.org/officeDocument/2006/relationships/customXml" Target="../ink/ink884.xml"/><Relationship Id="rId78" Type="http://schemas.openxmlformats.org/officeDocument/2006/relationships/customXml" Target="../ink/ink792.xml"/><Relationship Id="rId99" Type="http://schemas.openxmlformats.org/officeDocument/2006/relationships/image" Target="../media/image804.png"/><Relationship Id="rId101" Type="http://schemas.openxmlformats.org/officeDocument/2006/relationships/image" Target="../media/image805.png"/><Relationship Id="rId122" Type="http://schemas.openxmlformats.org/officeDocument/2006/relationships/customXml" Target="../ink/ink814.xml"/><Relationship Id="rId143" Type="http://schemas.openxmlformats.org/officeDocument/2006/relationships/image" Target="../media/image826.png"/><Relationship Id="rId164" Type="http://schemas.openxmlformats.org/officeDocument/2006/relationships/customXml" Target="../ink/ink835.xml"/><Relationship Id="rId185" Type="http://schemas.openxmlformats.org/officeDocument/2006/relationships/image" Target="../media/image847.png"/><Relationship Id="rId9" Type="http://schemas.openxmlformats.org/officeDocument/2006/relationships/image" Target="../media/image759.png"/><Relationship Id="rId210" Type="http://schemas.openxmlformats.org/officeDocument/2006/relationships/customXml" Target="../ink/ink858.xml"/><Relationship Id="rId26" Type="http://schemas.openxmlformats.org/officeDocument/2006/relationships/customXml" Target="../ink/ink766.xml"/><Relationship Id="rId231" Type="http://schemas.openxmlformats.org/officeDocument/2006/relationships/image" Target="../media/image870.png"/><Relationship Id="rId252" Type="http://schemas.openxmlformats.org/officeDocument/2006/relationships/customXml" Target="../ink/ink879.xml"/><Relationship Id="rId47" Type="http://schemas.openxmlformats.org/officeDocument/2006/relationships/image" Target="../media/image778.png"/><Relationship Id="rId68" Type="http://schemas.openxmlformats.org/officeDocument/2006/relationships/customXml" Target="../ink/ink787.xml"/><Relationship Id="rId89" Type="http://schemas.openxmlformats.org/officeDocument/2006/relationships/image" Target="../media/image799.png"/><Relationship Id="rId112" Type="http://schemas.openxmlformats.org/officeDocument/2006/relationships/customXml" Target="../ink/ink809.xml"/><Relationship Id="rId133" Type="http://schemas.openxmlformats.org/officeDocument/2006/relationships/image" Target="../media/image821.png"/><Relationship Id="rId154" Type="http://schemas.openxmlformats.org/officeDocument/2006/relationships/customXml" Target="../ink/ink830.xml"/><Relationship Id="rId175" Type="http://schemas.openxmlformats.org/officeDocument/2006/relationships/image" Target="../media/image842.png"/><Relationship Id="rId196" Type="http://schemas.openxmlformats.org/officeDocument/2006/relationships/customXml" Target="../ink/ink851.xml"/><Relationship Id="rId200" Type="http://schemas.openxmlformats.org/officeDocument/2006/relationships/customXml" Target="../ink/ink853.xml"/><Relationship Id="rId16" Type="http://schemas.openxmlformats.org/officeDocument/2006/relationships/customXml" Target="../ink/ink761.xml"/><Relationship Id="rId221" Type="http://schemas.openxmlformats.org/officeDocument/2006/relationships/image" Target="../media/image865.png"/><Relationship Id="rId242" Type="http://schemas.openxmlformats.org/officeDocument/2006/relationships/customXml" Target="../ink/ink874.xml"/><Relationship Id="rId263" Type="http://schemas.openxmlformats.org/officeDocument/2006/relationships/image" Target="../media/image886.png"/><Relationship Id="rId37" Type="http://schemas.openxmlformats.org/officeDocument/2006/relationships/image" Target="../media/image773.png"/><Relationship Id="rId58" Type="http://schemas.openxmlformats.org/officeDocument/2006/relationships/customXml" Target="../ink/ink782.xml"/><Relationship Id="rId79" Type="http://schemas.openxmlformats.org/officeDocument/2006/relationships/image" Target="../media/image794.png"/><Relationship Id="rId102" Type="http://schemas.openxmlformats.org/officeDocument/2006/relationships/customXml" Target="../ink/ink804.xml"/><Relationship Id="rId123" Type="http://schemas.openxmlformats.org/officeDocument/2006/relationships/image" Target="../media/image816.png"/><Relationship Id="rId144" Type="http://schemas.openxmlformats.org/officeDocument/2006/relationships/customXml" Target="../ink/ink825.xml"/><Relationship Id="rId90" Type="http://schemas.openxmlformats.org/officeDocument/2006/relationships/customXml" Target="../ink/ink798.xml"/><Relationship Id="rId165" Type="http://schemas.openxmlformats.org/officeDocument/2006/relationships/image" Target="../media/image837.png"/><Relationship Id="rId186" Type="http://schemas.openxmlformats.org/officeDocument/2006/relationships/customXml" Target="../ink/ink846.xml"/><Relationship Id="rId211" Type="http://schemas.openxmlformats.org/officeDocument/2006/relationships/image" Target="../media/image860.png"/><Relationship Id="rId232" Type="http://schemas.openxmlformats.org/officeDocument/2006/relationships/customXml" Target="../ink/ink869.xml"/><Relationship Id="rId253" Type="http://schemas.openxmlformats.org/officeDocument/2006/relationships/image" Target="../media/image881.png"/><Relationship Id="rId27" Type="http://schemas.openxmlformats.org/officeDocument/2006/relationships/image" Target="../media/image768.png"/><Relationship Id="rId48" Type="http://schemas.openxmlformats.org/officeDocument/2006/relationships/customXml" Target="../ink/ink777.xml"/><Relationship Id="rId69" Type="http://schemas.openxmlformats.org/officeDocument/2006/relationships/image" Target="../media/image789.png"/><Relationship Id="rId113" Type="http://schemas.openxmlformats.org/officeDocument/2006/relationships/image" Target="../media/image811.png"/><Relationship Id="rId134" Type="http://schemas.openxmlformats.org/officeDocument/2006/relationships/customXml" Target="../ink/ink820.xml"/><Relationship Id="rId80" Type="http://schemas.openxmlformats.org/officeDocument/2006/relationships/customXml" Target="../ink/ink793.xml"/><Relationship Id="rId155" Type="http://schemas.openxmlformats.org/officeDocument/2006/relationships/image" Target="../media/image832.png"/><Relationship Id="rId176" Type="http://schemas.openxmlformats.org/officeDocument/2006/relationships/customXml" Target="../ink/ink841.xml"/><Relationship Id="rId197" Type="http://schemas.openxmlformats.org/officeDocument/2006/relationships/image" Target="../media/image853.png"/><Relationship Id="rId201" Type="http://schemas.openxmlformats.org/officeDocument/2006/relationships/image" Target="../media/image855.png"/><Relationship Id="rId222" Type="http://schemas.openxmlformats.org/officeDocument/2006/relationships/customXml" Target="../ink/ink864.xml"/><Relationship Id="rId243" Type="http://schemas.openxmlformats.org/officeDocument/2006/relationships/image" Target="../media/image876.png"/><Relationship Id="rId264" Type="http://schemas.openxmlformats.org/officeDocument/2006/relationships/customXml" Target="../ink/ink885.xml"/><Relationship Id="rId17" Type="http://schemas.openxmlformats.org/officeDocument/2006/relationships/image" Target="../media/image763.png"/><Relationship Id="rId38" Type="http://schemas.openxmlformats.org/officeDocument/2006/relationships/customXml" Target="../ink/ink772.xml"/><Relationship Id="rId59" Type="http://schemas.openxmlformats.org/officeDocument/2006/relationships/image" Target="../media/image784.png"/><Relationship Id="rId103" Type="http://schemas.openxmlformats.org/officeDocument/2006/relationships/image" Target="../media/image806.png"/><Relationship Id="rId124" Type="http://schemas.openxmlformats.org/officeDocument/2006/relationships/customXml" Target="../ink/ink815.xml"/><Relationship Id="rId70" Type="http://schemas.openxmlformats.org/officeDocument/2006/relationships/customXml" Target="../ink/ink788.xml"/><Relationship Id="rId91" Type="http://schemas.openxmlformats.org/officeDocument/2006/relationships/image" Target="../media/image800.png"/><Relationship Id="rId145" Type="http://schemas.openxmlformats.org/officeDocument/2006/relationships/image" Target="../media/image827.png"/><Relationship Id="rId166" Type="http://schemas.openxmlformats.org/officeDocument/2006/relationships/customXml" Target="../ink/ink836.xml"/><Relationship Id="rId187" Type="http://schemas.openxmlformats.org/officeDocument/2006/relationships/image" Target="../media/image848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859.xml"/><Relationship Id="rId233" Type="http://schemas.openxmlformats.org/officeDocument/2006/relationships/image" Target="../media/image871.png"/><Relationship Id="rId254" Type="http://schemas.openxmlformats.org/officeDocument/2006/relationships/customXml" Target="../ink/ink880.xml"/><Relationship Id="rId28" Type="http://schemas.openxmlformats.org/officeDocument/2006/relationships/customXml" Target="../ink/ink767.xml"/><Relationship Id="rId49" Type="http://schemas.openxmlformats.org/officeDocument/2006/relationships/image" Target="../media/image779.png"/><Relationship Id="rId114" Type="http://schemas.openxmlformats.org/officeDocument/2006/relationships/customXml" Target="../ink/ink810.xml"/><Relationship Id="rId60" Type="http://schemas.openxmlformats.org/officeDocument/2006/relationships/customXml" Target="../ink/ink783.xml"/><Relationship Id="rId81" Type="http://schemas.openxmlformats.org/officeDocument/2006/relationships/image" Target="../media/image795.png"/><Relationship Id="rId135" Type="http://schemas.openxmlformats.org/officeDocument/2006/relationships/image" Target="../media/image822.png"/><Relationship Id="rId156" Type="http://schemas.openxmlformats.org/officeDocument/2006/relationships/customXml" Target="../ink/ink831.xml"/><Relationship Id="rId177" Type="http://schemas.openxmlformats.org/officeDocument/2006/relationships/image" Target="../media/image843.png"/><Relationship Id="rId198" Type="http://schemas.openxmlformats.org/officeDocument/2006/relationships/customXml" Target="../ink/ink852.xml"/><Relationship Id="rId202" Type="http://schemas.openxmlformats.org/officeDocument/2006/relationships/customXml" Target="../ink/ink854.xml"/><Relationship Id="rId223" Type="http://schemas.openxmlformats.org/officeDocument/2006/relationships/image" Target="../media/image866.png"/><Relationship Id="rId244" Type="http://schemas.openxmlformats.org/officeDocument/2006/relationships/customXml" Target="../ink/ink875.xml"/><Relationship Id="rId18" Type="http://schemas.openxmlformats.org/officeDocument/2006/relationships/customXml" Target="../ink/ink762.xml"/><Relationship Id="rId39" Type="http://schemas.openxmlformats.org/officeDocument/2006/relationships/image" Target="../media/image774.png"/><Relationship Id="rId265" Type="http://schemas.openxmlformats.org/officeDocument/2006/relationships/image" Target="../media/image887.png"/><Relationship Id="rId50" Type="http://schemas.openxmlformats.org/officeDocument/2006/relationships/customXml" Target="../ink/ink778.xml"/><Relationship Id="rId104" Type="http://schemas.openxmlformats.org/officeDocument/2006/relationships/customXml" Target="../ink/ink805.xml"/><Relationship Id="rId125" Type="http://schemas.openxmlformats.org/officeDocument/2006/relationships/image" Target="../media/image817.png"/><Relationship Id="rId146" Type="http://schemas.openxmlformats.org/officeDocument/2006/relationships/customXml" Target="../ink/ink826.xml"/><Relationship Id="rId167" Type="http://schemas.openxmlformats.org/officeDocument/2006/relationships/image" Target="../media/image838.png"/><Relationship Id="rId188" Type="http://schemas.openxmlformats.org/officeDocument/2006/relationships/customXml" Target="../ink/ink847.xml"/><Relationship Id="rId71" Type="http://schemas.openxmlformats.org/officeDocument/2006/relationships/image" Target="../media/image790.png"/><Relationship Id="rId92" Type="http://schemas.openxmlformats.org/officeDocument/2006/relationships/customXml" Target="../ink/ink799.xml"/><Relationship Id="rId213" Type="http://schemas.openxmlformats.org/officeDocument/2006/relationships/image" Target="../media/image861.png"/><Relationship Id="rId234" Type="http://schemas.openxmlformats.org/officeDocument/2006/relationships/customXml" Target="../ink/ink870.xml"/><Relationship Id="rId2" Type="http://schemas.openxmlformats.org/officeDocument/2006/relationships/customXml" Target="../ink/ink754.xml"/><Relationship Id="rId29" Type="http://schemas.openxmlformats.org/officeDocument/2006/relationships/image" Target="../media/image769.png"/><Relationship Id="rId255" Type="http://schemas.openxmlformats.org/officeDocument/2006/relationships/image" Target="../media/image882.png"/><Relationship Id="rId40" Type="http://schemas.openxmlformats.org/officeDocument/2006/relationships/customXml" Target="../ink/ink773.xml"/><Relationship Id="rId115" Type="http://schemas.openxmlformats.org/officeDocument/2006/relationships/image" Target="../media/image812.png"/><Relationship Id="rId136" Type="http://schemas.openxmlformats.org/officeDocument/2006/relationships/customXml" Target="../ink/ink821.xml"/><Relationship Id="rId157" Type="http://schemas.openxmlformats.org/officeDocument/2006/relationships/image" Target="../media/image833.png"/><Relationship Id="rId178" Type="http://schemas.openxmlformats.org/officeDocument/2006/relationships/customXml" Target="../ink/ink842.xml"/><Relationship Id="rId61" Type="http://schemas.openxmlformats.org/officeDocument/2006/relationships/image" Target="../media/image785.png"/><Relationship Id="rId82" Type="http://schemas.openxmlformats.org/officeDocument/2006/relationships/customXml" Target="../ink/ink794.xml"/><Relationship Id="rId199" Type="http://schemas.openxmlformats.org/officeDocument/2006/relationships/image" Target="../media/image854.png"/><Relationship Id="rId203" Type="http://schemas.openxmlformats.org/officeDocument/2006/relationships/image" Target="../media/image856.png"/><Relationship Id="rId19" Type="http://schemas.openxmlformats.org/officeDocument/2006/relationships/image" Target="../media/image764.png"/><Relationship Id="rId224" Type="http://schemas.openxmlformats.org/officeDocument/2006/relationships/customXml" Target="../ink/ink865.xml"/><Relationship Id="rId245" Type="http://schemas.openxmlformats.org/officeDocument/2006/relationships/image" Target="../media/image877.png"/><Relationship Id="rId266" Type="http://schemas.openxmlformats.org/officeDocument/2006/relationships/customXml" Target="../ink/ink886.xml"/><Relationship Id="rId30" Type="http://schemas.openxmlformats.org/officeDocument/2006/relationships/customXml" Target="../ink/ink768.xml"/><Relationship Id="rId105" Type="http://schemas.openxmlformats.org/officeDocument/2006/relationships/image" Target="../media/image807.png"/><Relationship Id="rId126" Type="http://schemas.openxmlformats.org/officeDocument/2006/relationships/customXml" Target="../ink/ink816.xml"/><Relationship Id="rId147" Type="http://schemas.openxmlformats.org/officeDocument/2006/relationships/image" Target="../media/image828.png"/><Relationship Id="rId168" Type="http://schemas.openxmlformats.org/officeDocument/2006/relationships/customXml" Target="../ink/ink837.xml"/><Relationship Id="rId51" Type="http://schemas.openxmlformats.org/officeDocument/2006/relationships/image" Target="../media/image780.png"/><Relationship Id="rId72" Type="http://schemas.openxmlformats.org/officeDocument/2006/relationships/customXml" Target="../ink/ink789.xml"/><Relationship Id="rId93" Type="http://schemas.openxmlformats.org/officeDocument/2006/relationships/image" Target="../media/image801.png"/><Relationship Id="rId189" Type="http://schemas.openxmlformats.org/officeDocument/2006/relationships/image" Target="../media/image849.png"/><Relationship Id="rId3" Type="http://schemas.openxmlformats.org/officeDocument/2006/relationships/image" Target="../media/image756.png"/><Relationship Id="rId214" Type="http://schemas.openxmlformats.org/officeDocument/2006/relationships/customXml" Target="../ink/ink860.xml"/><Relationship Id="rId235" Type="http://schemas.openxmlformats.org/officeDocument/2006/relationships/image" Target="../media/image872.png"/><Relationship Id="rId256" Type="http://schemas.openxmlformats.org/officeDocument/2006/relationships/customXml" Target="../ink/ink881.xml"/><Relationship Id="rId116" Type="http://schemas.openxmlformats.org/officeDocument/2006/relationships/customXml" Target="../ink/ink811.xml"/><Relationship Id="rId137" Type="http://schemas.openxmlformats.org/officeDocument/2006/relationships/image" Target="../media/image823.png"/><Relationship Id="rId158" Type="http://schemas.openxmlformats.org/officeDocument/2006/relationships/customXml" Target="../ink/ink832.xml"/><Relationship Id="rId20" Type="http://schemas.openxmlformats.org/officeDocument/2006/relationships/customXml" Target="../ink/ink763.xml"/><Relationship Id="rId41" Type="http://schemas.openxmlformats.org/officeDocument/2006/relationships/image" Target="../media/image775.png"/><Relationship Id="rId62" Type="http://schemas.openxmlformats.org/officeDocument/2006/relationships/customXml" Target="../ink/ink784.xml"/><Relationship Id="rId83" Type="http://schemas.openxmlformats.org/officeDocument/2006/relationships/image" Target="../media/image796.png"/><Relationship Id="rId179" Type="http://schemas.openxmlformats.org/officeDocument/2006/relationships/image" Target="../media/image844.png"/><Relationship Id="rId190" Type="http://schemas.openxmlformats.org/officeDocument/2006/relationships/customXml" Target="../ink/ink848.xml"/><Relationship Id="rId204" Type="http://schemas.openxmlformats.org/officeDocument/2006/relationships/customXml" Target="../ink/ink855.xml"/><Relationship Id="rId225" Type="http://schemas.openxmlformats.org/officeDocument/2006/relationships/image" Target="../media/image867.png"/><Relationship Id="rId246" Type="http://schemas.openxmlformats.org/officeDocument/2006/relationships/customXml" Target="../ink/ink876.xml"/><Relationship Id="rId267" Type="http://schemas.openxmlformats.org/officeDocument/2006/relationships/image" Target="../media/image888.png"/><Relationship Id="rId106" Type="http://schemas.openxmlformats.org/officeDocument/2006/relationships/customXml" Target="../ink/ink806.xml"/><Relationship Id="rId127" Type="http://schemas.openxmlformats.org/officeDocument/2006/relationships/image" Target="../media/image818.png"/><Relationship Id="rId10" Type="http://schemas.openxmlformats.org/officeDocument/2006/relationships/customXml" Target="../ink/ink758.xml"/><Relationship Id="rId31" Type="http://schemas.openxmlformats.org/officeDocument/2006/relationships/image" Target="../media/image770.png"/><Relationship Id="rId52" Type="http://schemas.openxmlformats.org/officeDocument/2006/relationships/customXml" Target="../ink/ink779.xml"/><Relationship Id="rId73" Type="http://schemas.openxmlformats.org/officeDocument/2006/relationships/image" Target="../media/image791.png"/><Relationship Id="rId94" Type="http://schemas.openxmlformats.org/officeDocument/2006/relationships/customXml" Target="../ink/ink800.xml"/><Relationship Id="rId148" Type="http://schemas.openxmlformats.org/officeDocument/2006/relationships/customXml" Target="../ink/ink827.xml"/><Relationship Id="rId169" Type="http://schemas.openxmlformats.org/officeDocument/2006/relationships/image" Target="../media/image839.png"/><Relationship Id="rId4" Type="http://schemas.openxmlformats.org/officeDocument/2006/relationships/customXml" Target="../ink/ink755.xml"/><Relationship Id="rId180" Type="http://schemas.openxmlformats.org/officeDocument/2006/relationships/customXml" Target="../ink/ink843.xml"/><Relationship Id="rId215" Type="http://schemas.openxmlformats.org/officeDocument/2006/relationships/image" Target="../media/image862.png"/><Relationship Id="rId236" Type="http://schemas.openxmlformats.org/officeDocument/2006/relationships/customXml" Target="../ink/ink871.xml"/><Relationship Id="rId257" Type="http://schemas.openxmlformats.org/officeDocument/2006/relationships/image" Target="../media/image883.png"/><Relationship Id="rId42" Type="http://schemas.openxmlformats.org/officeDocument/2006/relationships/customXml" Target="../ink/ink774.xml"/><Relationship Id="rId84" Type="http://schemas.openxmlformats.org/officeDocument/2006/relationships/customXml" Target="../ink/ink795.xml"/><Relationship Id="rId138" Type="http://schemas.openxmlformats.org/officeDocument/2006/relationships/customXml" Target="../ink/ink822.xml"/><Relationship Id="rId191" Type="http://schemas.openxmlformats.org/officeDocument/2006/relationships/image" Target="../media/image850.png"/><Relationship Id="rId205" Type="http://schemas.openxmlformats.org/officeDocument/2006/relationships/image" Target="../media/image857.png"/><Relationship Id="rId247" Type="http://schemas.openxmlformats.org/officeDocument/2006/relationships/image" Target="../media/image878.png"/><Relationship Id="rId107" Type="http://schemas.openxmlformats.org/officeDocument/2006/relationships/image" Target="../media/image80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C0B6EDD-F64C-09C6-07B2-B7D195369AAE}"/>
              </a:ext>
            </a:extLst>
          </p:cNvPr>
          <p:cNvGrpSpPr/>
          <p:nvPr/>
        </p:nvGrpSpPr>
        <p:grpSpPr>
          <a:xfrm>
            <a:off x="266321" y="146031"/>
            <a:ext cx="323640" cy="506880"/>
            <a:chOff x="266321" y="146031"/>
            <a:chExt cx="323640" cy="50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61BF36-0811-CFAD-6F8D-2B9772F499B6}"/>
                    </a:ext>
                  </a:extLst>
                </p14:cNvPr>
                <p14:cNvContentPartPr/>
                <p14:nvPr/>
              </p14:nvContentPartPr>
              <p14:xfrm>
                <a:off x="266321" y="146031"/>
                <a:ext cx="279360" cy="325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61BF36-0811-CFAD-6F8D-2B9772F499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5521" y="135591"/>
                  <a:ext cx="3006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2B10265-BA3E-4ED2-7968-6B0162C2AEC5}"/>
                    </a:ext>
                  </a:extLst>
                </p14:cNvPr>
                <p14:cNvContentPartPr/>
                <p14:nvPr/>
              </p14:nvContentPartPr>
              <p14:xfrm>
                <a:off x="536681" y="371391"/>
                <a:ext cx="53280" cy="8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2B10265-BA3E-4ED2-7968-6B0162C2AE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6241" y="360591"/>
                  <a:ext cx="74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62F4495-39F1-815B-F4F1-D9A233298B50}"/>
                    </a:ext>
                  </a:extLst>
                </p14:cNvPr>
                <p14:cNvContentPartPr/>
                <p14:nvPr/>
              </p14:nvContentPartPr>
              <p14:xfrm>
                <a:off x="309161" y="528351"/>
                <a:ext cx="227880" cy="93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62F4495-39F1-815B-F4F1-D9A233298B5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8721" y="517551"/>
                  <a:ext cx="249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1781651-AF02-3A2F-9A9C-D9F17451FDFC}"/>
                    </a:ext>
                  </a:extLst>
                </p14:cNvPr>
                <p14:cNvContentPartPr/>
                <p14:nvPr/>
              </p14:nvContentPartPr>
              <p14:xfrm>
                <a:off x="372161" y="578031"/>
                <a:ext cx="206280" cy="74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1781651-AF02-3A2F-9A9C-D9F17451FDF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1721" y="567231"/>
                  <a:ext cx="22752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0021EB6-B8E3-1AE9-5F0F-98E3BA2C1203}"/>
              </a:ext>
            </a:extLst>
          </p:cNvPr>
          <p:cNvGrpSpPr/>
          <p:nvPr/>
        </p:nvGrpSpPr>
        <p:grpSpPr>
          <a:xfrm>
            <a:off x="308441" y="1829031"/>
            <a:ext cx="492120" cy="678600"/>
            <a:chOff x="308441" y="1829031"/>
            <a:chExt cx="492120" cy="67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C6D9B5-0C5E-A43B-5666-D2FB44ED420A}"/>
                    </a:ext>
                  </a:extLst>
                </p14:cNvPr>
                <p14:cNvContentPartPr/>
                <p14:nvPr/>
              </p14:nvContentPartPr>
              <p14:xfrm>
                <a:off x="493481" y="1965471"/>
                <a:ext cx="205920" cy="10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C6D9B5-0C5E-A43B-5666-D2FB44ED42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3041" y="1954671"/>
                  <a:ext cx="227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140FC07-55CF-2180-BCFC-1E6DEA47BB9C}"/>
                    </a:ext>
                  </a:extLst>
                </p14:cNvPr>
                <p14:cNvContentPartPr/>
                <p14:nvPr/>
              </p14:nvContentPartPr>
              <p14:xfrm>
                <a:off x="445241" y="2081751"/>
                <a:ext cx="214920" cy="15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140FC07-55CF-2180-BCFC-1E6DEA47BB9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4801" y="2070951"/>
                  <a:ext cx="236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8BA6D24-BD56-D207-4057-502E8684CA92}"/>
                    </a:ext>
                  </a:extLst>
                </p14:cNvPr>
                <p14:cNvContentPartPr/>
                <p14:nvPr/>
              </p14:nvContentPartPr>
              <p14:xfrm>
                <a:off x="308441" y="1829031"/>
                <a:ext cx="492120" cy="678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8BA6D24-BD56-D207-4057-502E8684CA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8001" y="1818591"/>
                  <a:ext cx="513360" cy="69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F4C3C02-1A7F-34CD-720C-B52C5F025D5B}"/>
              </a:ext>
            </a:extLst>
          </p:cNvPr>
          <p:cNvGrpSpPr/>
          <p:nvPr/>
        </p:nvGrpSpPr>
        <p:grpSpPr>
          <a:xfrm>
            <a:off x="1014401" y="1819671"/>
            <a:ext cx="355680" cy="381600"/>
            <a:chOff x="1014401" y="1819671"/>
            <a:chExt cx="355680" cy="38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E6BFF83-E921-0975-AFBF-85324623FD5A}"/>
                    </a:ext>
                  </a:extLst>
                </p14:cNvPr>
                <p14:cNvContentPartPr/>
                <p14:nvPr/>
              </p14:nvContentPartPr>
              <p14:xfrm>
                <a:off x="1190441" y="1935591"/>
                <a:ext cx="11880" cy="131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E6BFF83-E921-0975-AFBF-85324623FD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79641" y="1925151"/>
                  <a:ext cx="331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E800281-FB9D-1BBA-503E-0635D0CC2A01}"/>
                    </a:ext>
                  </a:extLst>
                </p14:cNvPr>
                <p14:cNvContentPartPr/>
                <p14:nvPr/>
              </p14:nvContentPartPr>
              <p14:xfrm>
                <a:off x="1014401" y="1819671"/>
                <a:ext cx="355680" cy="381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E800281-FB9D-1BBA-503E-0635D0CC2A0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3601" y="1809231"/>
                  <a:ext cx="376920" cy="40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BA31CC-A267-D446-70C4-22638F8AEA64}"/>
              </a:ext>
            </a:extLst>
          </p:cNvPr>
          <p:cNvGrpSpPr/>
          <p:nvPr/>
        </p:nvGrpSpPr>
        <p:grpSpPr>
          <a:xfrm>
            <a:off x="1860401" y="1859991"/>
            <a:ext cx="1331640" cy="371520"/>
            <a:chOff x="1860401" y="1859991"/>
            <a:chExt cx="1331640" cy="37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D0EB225-F5DC-D81C-B4E8-A0BB664A2D26}"/>
                    </a:ext>
                  </a:extLst>
                </p14:cNvPr>
                <p14:cNvContentPartPr/>
                <p14:nvPr/>
              </p14:nvContentPartPr>
              <p14:xfrm>
                <a:off x="1860401" y="1859991"/>
                <a:ext cx="262440" cy="371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D0EB225-F5DC-D81C-B4E8-A0BB664A2D2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49961" y="1849551"/>
                  <a:ext cx="2836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DE4F0BD-1A58-67E0-2896-935FCD10EC99}"/>
                    </a:ext>
                  </a:extLst>
                </p14:cNvPr>
                <p14:cNvContentPartPr/>
                <p14:nvPr/>
              </p14:nvContentPartPr>
              <p14:xfrm>
                <a:off x="2156681" y="2042151"/>
                <a:ext cx="93240" cy="180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DE4F0BD-1A58-67E0-2896-935FCD10EC9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5881" y="2031711"/>
                  <a:ext cx="114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FC4BD4C-F5A5-9D74-E49A-235A1DCF4D72}"/>
                    </a:ext>
                  </a:extLst>
                </p14:cNvPr>
                <p14:cNvContentPartPr/>
                <p14:nvPr/>
              </p14:nvContentPartPr>
              <p14:xfrm>
                <a:off x="2335961" y="2027391"/>
                <a:ext cx="135360" cy="161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FC4BD4C-F5A5-9D74-E49A-235A1DCF4D7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25521" y="2016591"/>
                  <a:ext cx="156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5675B3-8C60-1FC1-3217-080B6CBEC780}"/>
                    </a:ext>
                  </a:extLst>
                </p14:cNvPr>
                <p14:cNvContentPartPr/>
                <p14:nvPr/>
              </p14:nvContentPartPr>
              <p14:xfrm>
                <a:off x="2500481" y="2002191"/>
                <a:ext cx="691560" cy="212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5675B3-8C60-1FC1-3217-080B6CBEC78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89681" y="1991751"/>
                  <a:ext cx="71280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F145AF-3243-FB33-8485-7A754C24E92E}"/>
              </a:ext>
            </a:extLst>
          </p:cNvPr>
          <p:cNvGrpSpPr/>
          <p:nvPr/>
        </p:nvGrpSpPr>
        <p:grpSpPr>
          <a:xfrm>
            <a:off x="3611081" y="1868991"/>
            <a:ext cx="1528200" cy="664920"/>
            <a:chOff x="3611081" y="1868991"/>
            <a:chExt cx="1528200" cy="66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21AF119-B643-CD1F-7D3D-33949A3A21F3}"/>
                    </a:ext>
                  </a:extLst>
                </p14:cNvPr>
                <p14:cNvContentPartPr/>
                <p14:nvPr/>
              </p14:nvContentPartPr>
              <p14:xfrm>
                <a:off x="3611081" y="1924431"/>
                <a:ext cx="107280" cy="285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21AF119-B643-CD1F-7D3D-33949A3A21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00281" y="1913631"/>
                  <a:ext cx="1285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EC9DAA-8947-C254-155B-9FC518E495E8}"/>
                    </a:ext>
                  </a:extLst>
                </p14:cNvPr>
                <p14:cNvContentPartPr/>
                <p14:nvPr/>
              </p14:nvContentPartPr>
              <p14:xfrm>
                <a:off x="3732401" y="1868991"/>
                <a:ext cx="132120" cy="347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EC9DAA-8947-C254-155B-9FC518E495E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21601" y="1858191"/>
                  <a:ext cx="1533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20282CE-1C4C-94C2-FC29-87FE31DDB9E2}"/>
                    </a:ext>
                  </a:extLst>
                </p14:cNvPr>
                <p14:cNvContentPartPr/>
                <p14:nvPr/>
              </p14:nvContentPartPr>
              <p14:xfrm>
                <a:off x="3676601" y="2085711"/>
                <a:ext cx="221400" cy="43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20282CE-1C4C-94C2-FC29-87FE31DDB9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65801" y="2075271"/>
                  <a:ext cx="242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9BF00AE-8719-4FB9-0138-FD9901CDE3C2}"/>
                    </a:ext>
                  </a:extLst>
                </p14:cNvPr>
                <p14:cNvContentPartPr/>
                <p14:nvPr/>
              </p14:nvContentPartPr>
              <p14:xfrm>
                <a:off x="3950921" y="2066631"/>
                <a:ext cx="143280" cy="119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9BF00AE-8719-4FB9-0138-FD9901CDE3C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40121" y="2055831"/>
                  <a:ext cx="1645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204C79D-6EBA-1B75-64E5-C0E71B1F7BA7}"/>
                    </a:ext>
                  </a:extLst>
                </p14:cNvPr>
                <p14:cNvContentPartPr/>
                <p14:nvPr/>
              </p14:nvContentPartPr>
              <p14:xfrm>
                <a:off x="4095641" y="2074911"/>
                <a:ext cx="147240" cy="85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204C79D-6EBA-1B75-64E5-C0E71B1F7BA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85201" y="2064471"/>
                  <a:ext cx="168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797FBB7-0E58-F412-88DC-238D8F3E5AFC}"/>
                    </a:ext>
                  </a:extLst>
                </p14:cNvPr>
                <p14:cNvContentPartPr/>
                <p14:nvPr/>
              </p14:nvContentPartPr>
              <p14:xfrm>
                <a:off x="4282481" y="1998951"/>
                <a:ext cx="856800" cy="534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797FBB7-0E58-F412-88DC-238D8F3E5A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72041" y="1988151"/>
                  <a:ext cx="878040" cy="55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61A86FF-214B-BE99-6563-CA4465EB9C69}"/>
              </a:ext>
            </a:extLst>
          </p:cNvPr>
          <p:cNvGrpSpPr/>
          <p:nvPr/>
        </p:nvGrpSpPr>
        <p:grpSpPr>
          <a:xfrm>
            <a:off x="5661281" y="1861791"/>
            <a:ext cx="1954440" cy="503640"/>
            <a:chOff x="5661281" y="1861791"/>
            <a:chExt cx="1954440" cy="5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FEB4F72-88DB-4406-7C36-435D6748E183}"/>
                    </a:ext>
                  </a:extLst>
                </p14:cNvPr>
                <p14:cNvContentPartPr/>
                <p14:nvPr/>
              </p14:nvContentPartPr>
              <p14:xfrm>
                <a:off x="5661281" y="1861791"/>
                <a:ext cx="197640" cy="338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FEB4F72-88DB-4406-7C36-435D6748E1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50841" y="1851351"/>
                  <a:ext cx="2188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4947143-CF93-F577-5A3E-79787635C3E7}"/>
                    </a:ext>
                  </a:extLst>
                </p14:cNvPr>
                <p14:cNvContentPartPr/>
                <p14:nvPr/>
              </p14:nvContentPartPr>
              <p14:xfrm>
                <a:off x="6064121" y="1961511"/>
                <a:ext cx="763200" cy="403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4947143-CF93-F577-5A3E-79787635C3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53681" y="1950711"/>
                  <a:ext cx="7844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6E57C4A-CA96-A7E7-BD75-F9916C6A5FAA}"/>
                    </a:ext>
                  </a:extLst>
                </p14:cNvPr>
                <p14:cNvContentPartPr/>
                <p14:nvPr/>
              </p14:nvContentPartPr>
              <p14:xfrm>
                <a:off x="6806801" y="1956111"/>
                <a:ext cx="146880" cy="113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6E57C4A-CA96-A7E7-BD75-F9916C6A5FA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96361" y="1945671"/>
                  <a:ext cx="168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A69D3E5-FD8D-ADE3-BC56-6758D7C67442}"/>
                    </a:ext>
                  </a:extLst>
                </p14:cNvPr>
                <p14:cNvContentPartPr/>
                <p14:nvPr/>
              </p14:nvContentPartPr>
              <p14:xfrm>
                <a:off x="6975641" y="1949631"/>
                <a:ext cx="211320" cy="162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A69D3E5-FD8D-ADE3-BC56-6758D7C6744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64841" y="1939191"/>
                  <a:ext cx="232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C392AB0-00FE-522B-68C8-520CBB42250D}"/>
                    </a:ext>
                  </a:extLst>
                </p14:cNvPr>
                <p14:cNvContentPartPr/>
                <p14:nvPr/>
              </p14:nvContentPartPr>
              <p14:xfrm>
                <a:off x="7201721" y="1958271"/>
                <a:ext cx="167400" cy="126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C392AB0-00FE-522B-68C8-520CBB42250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90921" y="1947471"/>
                  <a:ext cx="1886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9F8872A-5164-CD39-47FD-C9191BFBA81C}"/>
                    </a:ext>
                  </a:extLst>
                </p14:cNvPr>
                <p14:cNvContentPartPr/>
                <p14:nvPr/>
              </p14:nvContentPartPr>
              <p14:xfrm>
                <a:off x="7359761" y="2000391"/>
                <a:ext cx="255960" cy="93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9F8872A-5164-CD39-47FD-C9191BFBA81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48961" y="1989591"/>
                  <a:ext cx="27720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35DF268-5509-C343-EC0E-7208DC0C2326}"/>
              </a:ext>
            </a:extLst>
          </p:cNvPr>
          <p:cNvGrpSpPr/>
          <p:nvPr/>
        </p:nvGrpSpPr>
        <p:grpSpPr>
          <a:xfrm>
            <a:off x="7939001" y="1778271"/>
            <a:ext cx="1730160" cy="329760"/>
            <a:chOff x="7939001" y="1778271"/>
            <a:chExt cx="173016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96A6BDF-700E-A1DC-C912-69789544CB4E}"/>
                    </a:ext>
                  </a:extLst>
                </p14:cNvPr>
                <p14:cNvContentPartPr/>
                <p14:nvPr/>
              </p14:nvContentPartPr>
              <p14:xfrm>
                <a:off x="7939001" y="1949631"/>
                <a:ext cx="279720" cy="158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96A6BDF-700E-A1DC-C912-69789544CB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28201" y="1938831"/>
                  <a:ext cx="300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D9D2441-1368-2EA5-FCF2-9FD1D20F0094}"/>
                    </a:ext>
                  </a:extLst>
                </p14:cNvPr>
                <p14:cNvContentPartPr/>
                <p14:nvPr/>
              </p14:nvContentPartPr>
              <p14:xfrm>
                <a:off x="8314121" y="1957551"/>
                <a:ext cx="58680" cy="145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D9D2441-1368-2EA5-FCF2-9FD1D20F009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03321" y="1947111"/>
                  <a:ext cx="79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ACEE780-199B-0CE6-E21A-1A3A3441C477}"/>
                    </a:ext>
                  </a:extLst>
                </p14:cNvPr>
                <p14:cNvContentPartPr/>
                <p14:nvPr/>
              </p14:nvContentPartPr>
              <p14:xfrm>
                <a:off x="8278121" y="1825791"/>
                <a:ext cx="9000" cy="24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ACEE780-199B-0CE6-E21A-1A3A3441C47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67681" y="1815351"/>
                  <a:ext cx="30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72FDDE1-16A6-6536-1C78-5F485663ECEE}"/>
                    </a:ext>
                  </a:extLst>
                </p14:cNvPr>
                <p14:cNvContentPartPr/>
                <p14:nvPr/>
              </p14:nvContentPartPr>
              <p14:xfrm>
                <a:off x="8448041" y="1778271"/>
                <a:ext cx="61920" cy="289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72FDDE1-16A6-6536-1C78-5F485663ECE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37241" y="1767471"/>
                  <a:ext cx="831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223D809-6F0F-697C-FBDD-F812B28C46B9}"/>
                    </a:ext>
                  </a:extLst>
                </p14:cNvPr>
                <p14:cNvContentPartPr/>
                <p14:nvPr/>
              </p14:nvContentPartPr>
              <p14:xfrm>
                <a:off x="8597441" y="1808871"/>
                <a:ext cx="160920" cy="295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223D809-6F0F-697C-FBDD-F812B28C46B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87001" y="1798071"/>
                  <a:ext cx="1821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2B27AA8-9C4B-A937-9E2A-712908A4EBA8}"/>
                    </a:ext>
                  </a:extLst>
                </p14:cNvPr>
                <p14:cNvContentPartPr/>
                <p14:nvPr/>
              </p14:nvContentPartPr>
              <p14:xfrm>
                <a:off x="8443721" y="1983471"/>
                <a:ext cx="159480" cy="43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2B27AA8-9C4B-A937-9E2A-712908A4EBA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33281" y="1972671"/>
                  <a:ext cx="1807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FCE1B0F-E9E2-184A-C995-D386523E9B48}"/>
                    </a:ext>
                  </a:extLst>
                </p14:cNvPr>
                <p14:cNvContentPartPr/>
                <p14:nvPr/>
              </p14:nvContentPartPr>
              <p14:xfrm>
                <a:off x="9051401" y="1815711"/>
                <a:ext cx="38160" cy="235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FCE1B0F-E9E2-184A-C995-D386523E9B4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40601" y="1805271"/>
                  <a:ext cx="594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96E2F54-1120-8DFF-CF07-45891AD54A52}"/>
                    </a:ext>
                  </a:extLst>
                </p14:cNvPr>
                <p14:cNvContentPartPr/>
                <p14:nvPr/>
              </p14:nvContentPartPr>
              <p14:xfrm>
                <a:off x="8993441" y="1814631"/>
                <a:ext cx="675720" cy="275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96E2F54-1120-8DFF-CF07-45891AD54A5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83001" y="1804191"/>
                  <a:ext cx="69696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F5FF165-2DA7-4B5A-C9BA-E6011C67A571}"/>
              </a:ext>
            </a:extLst>
          </p:cNvPr>
          <p:cNvGrpSpPr/>
          <p:nvPr/>
        </p:nvGrpSpPr>
        <p:grpSpPr>
          <a:xfrm>
            <a:off x="1774721" y="2669631"/>
            <a:ext cx="1402920" cy="717120"/>
            <a:chOff x="1774721" y="2669631"/>
            <a:chExt cx="1402920" cy="71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F6020C7-1ABA-4FB8-223A-13A8383F146E}"/>
                    </a:ext>
                  </a:extLst>
                </p14:cNvPr>
                <p14:cNvContentPartPr/>
                <p14:nvPr/>
              </p14:nvContentPartPr>
              <p14:xfrm>
                <a:off x="1774721" y="2687631"/>
                <a:ext cx="457920" cy="300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F6020C7-1ABA-4FB8-223A-13A8383F146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64281" y="2677191"/>
                  <a:ext cx="4791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34DD0E7-2F4F-A8D1-AFC8-C52BBBD7001A}"/>
                    </a:ext>
                  </a:extLst>
                </p14:cNvPr>
                <p14:cNvContentPartPr/>
                <p14:nvPr/>
              </p14:nvContentPartPr>
              <p14:xfrm>
                <a:off x="2189441" y="2725071"/>
                <a:ext cx="21960" cy="29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34DD0E7-2F4F-A8D1-AFC8-C52BBBD7001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79001" y="2714631"/>
                  <a:ext cx="43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610AFAF-BF97-5348-77AD-A3760314E131}"/>
                    </a:ext>
                  </a:extLst>
                </p14:cNvPr>
                <p14:cNvContentPartPr/>
                <p14:nvPr/>
              </p14:nvContentPartPr>
              <p14:xfrm>
                <a:off x="2328401" y="2804991"/>
                <a:ext cx="270000" cy="581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610AFAF-BF97-5348-77AD-A3760314E13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17601" y="2794551"/>
                  <a:ext cx="29124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87928FD-E831-34BE-BD76-660884BA9941}"/>
                    </a:ext>
                  </a:extLst>
                </p14:cNvPr>
                <p14:cNvContentPartPr/>
                <p14:nvPr/>
              </p14:nvContentPartPr>
              <p14:xfrm>
                <a:off x="2567441" y="2870151"/>
                <a:ext cx="40680" cy="126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87928FD-E831-34BE-BD76-660884BA99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57001" y="2859711"/>
                  <a:ext cx="61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9DF1313-85FB-AF62-EAB3-8118384E78B2}"/>
                    </a:ext>
                  </a:extLst>
                </p14:cNvPr>
                <p14:cNvContentPartPr/>
                <p14:nvPr/>
              </p14:nvContentPartPr>
              <p14:xfrm>
                <a:off x="2551601" y="2757111"/>
                <a:ext cx="31680" cy="15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9DF1313-85FB-AF62-EAB3-8118384E78B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40801" y="2746311"/>
                  <a:ext cx="52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14DD4A-E5A8-E2E2-061B-3597D43D78C5}"/>
                    </a:ext>
                  </a:extLst>
                </p14:cNvPr>
                <p14:cNvContentPartPr/>
                <p14:nvPr/>
              </p14:nvContentPartPr>
              <p14:xfrm>
                <a:off x="2639801" y="2826591"/>
                <a:ext cx="184680" cy="152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14DD4A-E5A8-E2E2-061B-3597D43D78C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29361" y="2816151"/>
                  <a:ext cx="205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3D9FEC5-D511-7CB0-3722-A5BCF2352C91}"/>
                    </a:ext>
                  </a:extLst>
                </p14:cNvPr>
                <p14:cNvContentPartPr/>
                <p14:nvPr/>
              </p14:nvContentPartPr>
              <p14:xfrm>
                <a:off x="2848961" y="2669631"/>
                <a:ext cx="328680" cy="321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3D9FEC5-D511-7CB0-3722-A5BCF2352C9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38161" y="2659191"/>
                  <a:ext cx="349920" cy="34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C2496CE-AD47-970A-DF81-ED700371C136}"/>
              </a:ext>
            </a:extLst>
          </p:cNvPr>
          <p:cNvGrpSpPr/>
          <p:nvPr/>
        </p:nvGrpSpPr>
        <p:grpSpPr>
          <a:xfrm>
            <a:off x="1040321" y="3803271"/>
            <a:ext cx="373320" cy="449280"/>
            <a:chOff x="1040321" y="3803271"/>
            <a:chExt cx="373320" cy="44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006D3E5-DD8C-4127-F00F-52719E4F9F93}"/>
                    </a:ext>
                  </a:extLst>
                </p14:cNvPr>
                <p14:cNvContentPartPr/>
                <p14:nvPr/>
              </p14:nvContentPartPr>
              <p14:xfrm>
                <a:off x="1116641" y="3904791"/>
                <a:ext cx="205200" cy="299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006D3E5-DD8C-4127-F00F-52719E4F9F9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05841" y="3893991"/>
                  <a:ext cx="2264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5FB44D9-B3C1-79BF-00A3-AEFC4BEB1F32}"/>
                    </a:ext>
                  </a:extLst>
                </p14:cNvPr>
                <p14:cNvContentPartPr/>
                <p14:nvPr/>
              </p14:nvContentPartPr>
              <p14:xfrm>
                <a:off x="1040321" y="3803271"/>
                <a:ext cx="373320" cy="449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5FB44D9-B3C1-79BF-00A3-AEFC4BEB1F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9881" y="3792471"/>
                  <a:ext cx="394560" cy="47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425F50E-811A-4B46-380A-846B7F81CC60}"/>
                  </a:ext>
                </a:extLst>
              </p14:cNvPr>
              <p14:cNvContentPartPr/>
              <p14:nvPr/>
            </p14:nvContentPartPr>
            <p14:xfrm>
              <a:off x="4340081" y="1433391"/>
              <a:ext cx="140760" cy="324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425F50E-811A-4B46-380A-846B7F81CC6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329641" y="1422591"/>
                <a:ext cx="1620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4697678-D451-87D4-4A7B-0AB778EE3CF4}"/>
                  </a:ext>
                </a:extLst>
              </p14:cNvPr>
              <p14:cNvContentPartPr/>
              <p14:nvPr/>
            </p14:nvContentPartPr>
            <p14:xfrm>
              <a:off x="3671921" y="1734711"/>
              <a:ext cx="360" cy="3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4697678-D451-87D4-4A7B-0AB778EE3CF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665801" y="1728591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6C8995B-A544-CA44-3566-75D40C55924B}"/>
              </a:ext>
            </a:extLst>
          </p:cNvPr>
          <p:cNvGrpSpPr/>
          <p:nvPr/>
        </p:nvGrpSpPr>
        <p:grpSpPr>
          <a:xfrm>
            <a:off x="979841" y="230631"/>
            <a:ext cx="1079280" cy="498960"/>
            <a:chOff x="979841" y="230631"/>
            <a:chExt cx="1079280" cy="49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616BFBE-946F-CA2B-0B58-16EB70A21A82}"/>
                    </a:ext>
                  </a:extLst>
                </p14:cNvPr>
                <p14:cNvContentPartPr/>
                <p14:nvPr/>
              </p14:nvContentPartPr>
              <p14:xfrm>
                <a:off x="979841" y="297231"/>
                <a:ext cx="160200" cy="1598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616BFBE-946F-CA2B-0B58-16EB70A21A8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9041" y="286791"/>
                  <a:ext cx="181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E1FC574-EE03-0BEA-5948-B6CB68DE1A81}"/>
                    </a:ext>
                  </a:extLst>
                </p14:cNvPr>
                <p14:cNvContentPartPr/>
                <p14:nvPr/>
              </p14:nvContentPartPr>
              <p14:xfrm>
                <a:off x="1294121" y="230631"/>
                <a:ext cx="330120" cy="250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E1FC574-EE03-0BEA-5948-B6CB68DE1A8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83681" y="219831"/>
                  <a:ext cx="3513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5FC7F02-404D-EE11-21FA-0F1B1EE812F9}"/>
                    </a:ext>
                  </a:extLst>
                </p14:cNvPr>
                <p14:cNvContentPartPr/>
                <p14:nvPr/>
              </p14:nvContentPartPr>
              <p14:xfrm>
                <a:off x="1644761" y="384711"/>
                <a:ext cx="94320" cy="741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5FC7F02-404D-EE11-21FA-0F1B1EE812F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34321" y="373911"/>
                  <a:ext cx="115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18687A8-2CF0-C289-35DC-DA546DF5B4AA}"/>
                    </a:ext>
                  </a:extLst>
                </p14:cNvPr>
                <p14:cNvContentPartPr/>
                <p14:nvPr/>
              </p14:nvContentPartPr>
              <p14:xfrm>
                <a:off x="1844201" y="345111"/>
                <a:ext cx="214920" cy="384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18687A8-2CF0-C289-35DC-DA546DF5B4A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33761" y="334311"/>
                  <a:ext cx="236160" cy="40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ABB60B4-57DD-C9DF-A3DC-F1AB74778347}"/>
              </a:ext>
            </a:extLst>
          </p:cNvPr>
          <p:cNvGrpSpPr/>
          <p:nvPr/>
        </p:nvGrpSpPr>
        <p:grpSpPr>
          <a:xfrm>
            <a:off x="2472761" y="341511"/>
            <a:ext cx="480240" cy="168120"/>
            <a:chOff x="2472761" y="341511"/>
            <a:chExt cx="480240" cy="16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97EDEE5-B7D5-DB16-3003-FFFEF3FD3DB2}"/>
                    </a:ext>
                  </a:extLst>
                </p14:cNvPr>
                <p14:cNvContentPartPr/>
                <p14:nvPr/>
              </p14:nvContentPartPr>
              <p14:xfrm>
                <a:off x="2472761" y="341511"/>
                <a:ext cx="197280" cy="145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97EDEE5-B7D5-DB16-3003-FFFEF3FD3D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62321" y="330711"/>
                  <a:ext cx="2185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4A360CF-44A6-569D-AC8E-095B4B6ECEF3}"/>
                    </a:ext>
                  </a:extLst>
                </p14:cNvPr>
                <p14:cNvContentPartPr/>
                <p14:nvPr/>
              </p14:nvContentPartPr>
              <p14:xfrm>
                <a:off x="2755361" y="386511"/>
                <a:ext cx="197640" cy="123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4A360CF-44A6-569D-AC8E-095B4B6ECEF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744921" y="376071"/>
                  <a:ext cx="21888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65E17D7-7AB5-B59C-9930-05DF9E0D09AF}"/>
                  </a:ext>
                </a:extLst>
              </p14:cNvPr>
              <p14:cNvContentPartPr/>
              <p14:nvPr/>
            </p14:nvContentPartPr>
            <p14:xfrm>
              <a:off x="7804721" y="452391"/>
              <a:ext cx="443880" cy="1346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65E17D7-7AB5-B59C-9930-05DF9E0D09A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93921" y="441951"/>
                <a:ext cx="465120" cy="15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DBC1750-C66D-912B-5BED-BDE0E8F19CA3}"/>
              </a:ext>
            </a:extLst>
          </p:cNvPr>
          <p:cNvGrpSpPr/>
          <p:nvPr/>
        </p:nvGrpSpPr>
        <p:grpSpPr>
          <a:xfrm>
            <a:off x="8670161" y="313431"/>
            <a:ext cx="1002960" cy="370080"/>
            <a:chOff x="8670161" y="313431"/>
            <a:chExt cx="1002960" cy="37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AF7C7E3-506D-76C2-4F03-FA042D3FE288}"/>
                    </a:ext>
                  </a:extLst>
                </p14:cNvPr>
                <p14:cNvContentPartPr/>
                <p14:nvPr/>
              </p14:nvContentPartPr>
              <p14:xfrm>
                <a:off x="8670161" y="338271"/>
                <a:ext cx="54720" cy="2282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AF7C7E3-506D-76C2-4F03-FA042D3FE28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659361" y="327471"/>
                  <a:ext cx="759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A8ABFA2-5C24-AB67-7C47-27E70DB86F8D}"/>
                    </a:ext>
                  </a:extLst>
                </p14:cNvPr>
                <p14:cNvContentPartPr/>
                <p14:nvPr/>
              </p14:nvContentPartPr>
              <p14:xfrm>
                <a:off x="8707241" y="406311"/>
                <a:ext cx="175680" cy="1188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A8ABFA2-5C24-AB67-7C47-27E70DB86F8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96441" y="395871"/>
                  <a:ext cx="196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C8AAF64-2B9B-76A7-5BF3-CF02557AEC42}"/>
                    </a:ext>
                  </a:extLst>
                </p14:cNvPr>
                <p14:cNvContentPartPr/>
                <p14:nvPr/>
              </p14:nvContentPartPr>
              <p14:xfrm>
                <a:off x="8922521" y="384711"/>
                <a:ext cx="48960" cy="1918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C8AAF64-2B9B-76A7-5BF3-CF02557AEC4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12081" y="374271"/>
                  <a:ext cx="70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4ADA692-0F3A-7D5A-A3DA-1A46E50F0ED9}"/>
                    </a:ext>
                  </a:extLst>
                </p14:cNvPr>
                <p14:cNvContentPartPr/>
                <p14:nvPr/>
              </p14:nvContentPartPr>
              <p14:xfrm>
                <a:off x="9048161" y="445191"/>
                <a:ext cx="110880" cy="1324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4ADA692-0F3A-7D5A-A3DA-1A46E50F0ED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37361" y="434751"/>
                  <a:ext cx="132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E43B2E6-0876-4D43-6429-D6110C4F5DA7}"/>
                    </a:ext>
                  </a:extLst>
                </p14:cNvPr>
                <p14:cNvContentPartPr/>
                <p14:nvPr/>
              </p14:nvContentPartPr>
              <p14:xfrm>
                <a:off x="9175241" y="313431"/>
                <a:ext cx="130320" cy="3700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E43B2E6-0876-4D43-6429-D6110C4F5DA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164801" y="302631"/>
                  <a:ext cx="1515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FF37E21-B429-E1C9-41A8-C28894E25D10}"/>
                    </a:ext>
                  </a:extLst>
                </p14:cNvPr>
                <p14:cNvContentPartPr/>
                <p14:nvPr/>
              </p14:nvContentPartPr>
              <p14:xfrm>
                <a:off x="9279281" y="515391"/>
                <a:ext cx="264240" cy="273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FF37E21-B429-E1C9-41A8-C28894E25D1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268481" y="504951"/>
                  <a:ext cx="2854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694A785-4EAD-5599-3919-C9DB5F3312FC}"/>
                    </a:ext>
                  </a:extLst>
                </p14:cNvPr>
                <p14:cNvContentPartPr/>
                <p14:nvPr/>
              </p14:nvContentPartPr>
              <p14:xfrm>
                <a:off x="9654401" y="618351"/>
                <a:ext cx="18720" cy="223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694A785-4EAD-5599-3919-C9DB5F3312F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43961" y="607551"/>
                  <a:ext cx="3996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10FCD448-9DC7-7E22-122A-54155588EC7D}"/>
                  </a:ext>
                </a:extLst>
              </p14:cNvPr>
              <p14:cNvContentPartPr/>
              <p14:nvPr/>
            </p14:nvContentPartPr>
            <p14:xfrm>
              <a:off x="2136881" y="794751"/>
              <a:ext cx="737640" cy="2800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10FCD448-9DC7-7E22-122A-54155588EC7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126081" y="784311"/>
                <a:ext cx="758880" cy="30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6A942C3-E623-437B-FA78-FF7CE320FF6A}"/>
              </a:ext>
            </a:extLst>
          </p:cNvPr>
          <p:cNvGrpSpPr/>
          <p:nvPr/>
        </p:nvGrpSpPr>
        <p:grpSpPr>
          <a:xfrm>
            <a:off x="3276641" y="157551"/>
            <a:ext cx="4097160" cy="961920"/>
            <a:chOff x="3276641" y="157551"/>
            <a:chExt cx="4097160" cy="96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B1C3136-17EA-0B12-FAFA-C75007B06A15}"/>
                    </a:ext>
                  </a:extLst>
                </p14:cNvPr>
                <p14:cNvContentPartPr/>
                <p14:nvPr/>
              </p14:nvContentPartPr>
              <p14:xfrm>
                <a:off x="3373841" y="279231"/>
                <a:ext cx="211680" cy="305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B1C3136-17EA-0B12-FAFA-C75007B06A1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63041" y="268431"/>
                  <a:ext cx="2329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2B829D8-9353-42A7-412E-74862A34AEAE}"/>
                    </a:ext>
                  </a:extLst>
                </p14:cNvPr>
                <p14:cNvContentPartPr/>
                <p14:nvPr/>
              </p14:nvContentPartPr>
              <p14:xfrm>
                <a:off x="3416321" y="443391"/>
                <a:ext cx="242280" cy="22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2B829D8-9353-42A7-412E-74862A34AEA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05881" y="432951"/>
                  <a:ext cx="263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73F332B-8748-B547-C634-73F32EAD476E}"/>
                    </a:ext>
                  </a:extLst>
                </p14:cNvPr>
                <p14:cNvContentPartPr/>
                <p14:nvPr/>
              </p14:nvContentPartPr>
              <p14:xfrm>
                <a:off x="3658601" y="436911"/>
                <a:ext cx="137160" cy="81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73F332B-8748-B547-C634-73F32EAD476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47801" y="426471"/>
                  <a:ext cx="158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43830E5-21BE-AA3F-2692-38CFD1E7960C}"/>
                    </a:ext>
                  </a:extLst>
                </p14:cNvPr>
                <p14:cNvContentPartPr/>
                <p14:nvPr/>
              </p14:nvContentPartPr>
              <p14:xfrm>
                <a:off x="3812681" y="445191"/>
                <a:ext cx="143280" cy="856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43830E5-21BE-AA3F-2692-38CFD1E7960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01881" y="434751"/>
                  <a:ext cx="1645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6E74DD4-EDC8-3DB6-A41E-DF0DCFD50F0A}"/>
                    </a:ext>
                  </a:extLst>
                </p14:cNvPr>
                <p14:cNvContentPartPr/>
                <p14:nvPr/>
              </p14:nvContentPartPr>
              <p14:xfrm>
                <a:off x="4013201" y="413871"/>
                <a:ext cx="628200" cy="6408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6E74DD4-EDC8-3DB6-A41E-DF0DCFD50F0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02761" y="403431"/>
                  <a:ext cx="64944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6A34584-16B4-5902-9BF8-28502C4EE1F6}"/>
                    </a:ext>
                  </a:extLst>
                </p14:cNvPr>
                <p14:cNvContentPartPr/>
                <p14:nvPr/>
              </p14:nvContentPartPr>
              <p14:xfrm>
                <a:off x="5074841" y="390471"/>
                <a:ext cx="42480" cy="423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6A34584-16B4-5902-9BF8-28502C4EE1F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64401" y="379671"/>
                  <a:ext cx="6372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1B52371-61B7-63F1-6EED-D6618A37891C}"/>
                    </a:ext>
                  </a:extLst>
                </p14:cNvPr>
                <p14:cNvContentPartPr/>
                <p14:nvPr/>
              </p14:nvContentPartPr>
              <p14:xfrm>
                <a:off x="5105081" y="403431"/>
                <a:ext cx="120960" cy="1134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1B52371-61B7-63F1-6EED-D6618A37891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094641" y="392991"/>
                  <a:ext cx="142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6158A61-0D74-9F61-3AEE-887BFD4CEDAF}"/>
                    </a:ext>
                  </a:extLst>
                </p14:cNvPr>
                <p14:cNvContentPartPr/>
                <p14:nvPr/>
              </p14:nvContentPartPr>
              <p14:xfrm>
                <a:off x="5312441" y="157551"/>
                <a:ext cx="566280" cy="391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6158A61-0D74-9F61-3AEE-887BFD4CEDA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01641" y="147111"/>
                  <a:ext cx="5875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791A049-09FB-9FA8-83C8-53E6F1B2FC33}"/>
                    </a:ext>
                  </a:extLst>
                </p14:cNvPr>
                <p14:cNvContentPartPr/>
                <p14:nvPr/>
              </p14:nvContentPartPr>
              <p14:xfrm>
                <a:off x="5877281" y="269151"/>
                <a:ext cx="27720" cy="19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791A049-09FB-9FA8-83C8-53E6F1B2FC3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66841" y="258711"/>
                  <a:ext cx="489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0974227-5BC9-BB87-65D6-0751430F954C}"/>
                    </a:ext>
                  </a:extLst>
                </p14:cNvPr>
                <p14:cNvContentPartPr/>
                <p14:nvPr/>
              </p14:nvContentPartPr>
              <p14:xfrm>
                <a:off x="5982401" y="454911"/>
                <a:ext cx="128880" cy="113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0974227-5BC9-BB87-65D6-0751430F954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71961" y="444111"/>
                  <a:ext cx="150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41BDDDC-55CF-D0C6-A349-02B2F5A1FBC9}"/>
                    </a:ext>
                  </a:extLst>
                </p14:cNvPr>
                <p14:cNvContentPartPr/>
                <p14:nvPr/>
              </p14:nvContentPartPr>
              <p14:xfrm>
                <a:off x="6119561" y="262311"/>
                <a:ext cx="258480" cy="3326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41BDDDC-55CF-D0C6-A349-02B2F5A1FBC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09121" y="251511"/>
                  <a:ext cx="2797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FF94C8C-9886-2799-1A55-5EE9AF3B6B71}"/>
                    </a:ext>
                  </a:extLst>
                </p14:cNvPr>
                <p14:cNvContentPartPr/>
                <p14:nvPr/>
              </p14:nvContentPartPr>
              <p14:xfrm>
                <a:off x="6388841" y="455991"/>
                <a:ext cx="212760" cy="115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FF94C8C-9886-2799-1A55-5EE9AF3B6B7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78041" y="445191"/>
                  <a:ext cx="234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974F7E1-ACB1-0BF7-6847-6049C1DDDCDE}"/>
                    </a:ext>
                  </a:extLst>
                </p14:cNvPr>
                <p14:cNvContentPartPr/>
                <p14:nvPr/>
              </p14:nvContentPartPr>
              <p14:xfrm>
                <a:off x="6678641" y="446271"/>
                <a:ext cx="695160" cy="177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974F7E1-ACB1-0BF7-6847-6049C1DDDCD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667841" y="435831"/>
                  <a:ext cx="716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0724723-5F46-9126-83E1-A3E8C9597D6E}"/>
                    </a:ext>
                  </a:extLst>
                </p14:cNvPr>
                <p14:cNvContentPartPr/>
                <p14:nvPr/>
              </p14:nvContentPartPr>
              <p14:xfrm>
                <a:off x="3276641" y="867831"/>
                <a:ext cx="177480" cy="2052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0724723-5F46-9126-83E1-A3E8C9597D6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66201" y="857031"/>
                  <a:ext cx="1987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9FA5371-40FF-8491-DAE2-C8354FDF0A01}"/>
                    </a:ext>
                  </a:extLst>
                </p14:cNvPr>
                <p14:cNvContentPartPr/>
                <p14:nvPr/>
              </p14:nvContentPartPr>
              <p14:xfrm>
                <a:off x="3462041" y="894831"/>
                <a:ext cx="374040" cy="2106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9FA5371-40FF-8491-DAE2-C8354FDF0A0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51601" y="884031"/>
                  <a:ext cx="3952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2F1AA57-7E78-3D0E-B594-FBEA1F15AA79}"/>
                    </a:ext>
                  </a:extLst>
                </p14:cNvPr>
                <p14:cNvContentPartPr/>
                <p14:nvPr/>
              </p14:nvContentPartPr>
              <p14:xfrm>
                <a:off x="3963521" y="796551"/>
                <a:ext cx="24120" cy="2980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2F1AA57-7E78-3D0E-B594-FBEA1F15AA7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952721" y="786111"/>
                  <a:ext cx="453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89EA032-2C8A-97A0-559F-6A370F259AA2}"/>
                    </a:ext>
                  </a:extLst>
                </p14:cNvPr>
                <p14:cNvContentPartPr/>
                <p14:nvPr/>
              </p14:nvContentPartPr>
              <p14:xfrm>
                <a:off x="3953441" y="886551"/>
                <a:ext cx="449280" cy="2282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89EA032-2C8A-97A0-559F-6A370F259AA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943001" y="876111"/>
                  <a:ext cx="470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ACA3248-E897-6DFB-B8CA-A8B045F2A124}"/>
                    </a:ext>
                  </a:extLst>
                </p14:cNvPr>
                <p14:cNvContentPartPr/>
                <p14:nvPr/>
              </p14:nvContentPartPr>
              <p14:xfrm>
                <a:off x="4470761" y="870351"/>
                <a:ext cx="426960" cy="2491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ACA3248-E897-6DFB-B8CA-A8B045F2A12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459961" y="859911"/>
                  <a:ext cx="448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E829F6B-9145-2ECF-9B89-85209B3066B2}"/>
                    </a:ext>
                  </a:extLst>
                </p14:cNvPr>
                <p14:cNvContentPartPr/>
                <p14:nvPr/>
              </p14:nvContentPartPr>
              <p14:xfrm>
                <a:off x="4920761" y="1075191"/>
                <a:ext cx="70560" cy="122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E829F6B-9145-2ECF-9B89-85209B3066B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10321" y="1064391"/>
                  <a:ext cx="9180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C7A02B29-6C18-A49A-563D-108CAB5A8783}"/>
              </a:ext>
            </a:extLst>
          </p:cNvPr>
          <p:cNvGrpSpPr/>
          <p:nvPr/>
        </p:nvGrpSpPr>
        <p:grpSpPr>
          <a:xfrm>
            <a:off x="497801" y="757671"/>
            <a:ext cx="1092240" cy="455400"/>
            <a:chOff x="497801" y="757671"/>
            <a:chExt cx="1092240" cy="45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B2031E9-6CE1-F10D-91CE-B697D37EF465}"/>
                    </a:ext>
                  </a:extLst>
                </p14:cNvPr>
                <p14:cNvContentPartPr/>
                <p14:nvPr/>
              </p14:nvContentPartPr>
              <p14:xfrm>
                <a:off x="997481" y="774231"/>
                <a:ext cx="148680" cy="273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B2031E9-6CE1-F10D-91CE-B697D37EF46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87041" y="763791"/>
                  <a:ext cx="1699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027C68B-AFE4-8B13-FC99-91A7CB3B0ED0}"/>
                    </a:ext>
                  </a:extLst>
                </p14:cNvPr>
                <p14:cNvContentPartPr/>
                <p14:nvPr/>
              </p14:nvContentPartPr>
              <p14:xfrm>
                <a:off x="1196921" y="830391"/>
                <a:ext cx="393120" cy="2246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027C68B-AFE4-8B13-FC99-91A7CB3B0ED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86481" y="819951"/>
                  <a:ext cx="4143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768956F-F5E1-B80D-D644-12A26EAC25E8}"/>
                    </a:ext>
                  </a:extLst>
                </p14:cNvPr>
                <p14:cNvContentPartPr/>
                <p14:nvPr/>
              </p14:nvContentPartPr>
              <p14:xfrm>
                <a:off x="497801" y="757671"/>
                <a:ext cx="336600" cy="2955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768956F-F5E1-B80D-D644-12A26EAC25E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7001" y="747231"/>
                  <a:ext cx="3578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6429862-0C0F-5938-57CC-18185FF834C0}"/>
                    </a:ext>
                  </a:extLst>
                </p14:cNvPr>
                <p14:cNvContentPartPr/>
                <p14:nvPr/>
              </p14:nvContentPartPr>
              <p14:xfrm>
                <a:off x="628121" y="1069791"/>
                <a:ext cx="339480" cy="1432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6429862-0C0F-5938-57CC-18185FF834C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7681" y="1059351"/>
                  <a:ext cx="36072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4ED81BF-BD98-7E64-A276-A51FEE5B3A2A}"/>
              </a:ext>
            </a:extLst>
          </p:cNvPr>
          <p:cNvGrpSpPr/>
          <p:nvPr/>
        </p:nvGrpSpPr>
        <p:grpSpPr>
          <a:xfrm>
            <a:off x="2070641" y="3787431"/>
            <a:ext cx="908640" cy="358920"/>
            <a:chOff x="2070641" y="3787431"/>
            <a:chExt cx="908640" cy="35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5721B44-2793-5969-412D-3F313CCE87F4}"/>
                    </a:ext>
                  </a:extLst>
                </p14:cNvPr>
                <p14:cNvContentPartPr/>
                <p14:nvPr/>
              </p14:nvContentPartPr>
              <p14:xfrm>
                <a:off x="2070641" y="3787431"/>
                <a:ext cx="284400" cy="3589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5721B44-2793-5969-412D-3F313CCE87F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59841" y="3776631"/>
                  <a:ext cx="3056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B97708D-409E-1A14-8AFF-8B3B21C1A329}"/>
                    </a:ext>
                  </a:extLst>
                </p14:cNvPr>
                <p14:cNvContentPartPr/>
                <p14:nvPr/>
              </p14:nvContentPartPr>
              <p14:xfrm>
                <a:off x="2325521" y="3872391"/>
                <a:ext cx="653760" cy="2707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B97708D-409E-1A14-8AFF-8B3B21C1A32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315081" y="3861951"/>
                  <a:ext cx="67500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D79FF1B-1A70-5B7B-E6BD-799625456D23}"/>
              </a:ext>
            </a:extLst>
          </p:cNvPr>
          <p:cNvGrpSpPr/>
          <p:nvPr/>
        </p:nvGrpSpPr>
        <p:grpSpPr>
          <a:xfrm>
            <a:off x="3409841" y="3706071"/>
            <a:ext cx="759600" cy="449640"/>
            <a:chOff x="3409841" y="3706071"/>
            <a:chExt cx="759600" cy="4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C9DF20A-B882-D1AA-171B-2FA2BB81EE09}"/>
                    </a:ext>
                  </a:extLst>
                </p14:cNvPr>
                <p14:cNvContentPartPr/>
                <p14:nvPr/>
              </p14:nvContentPartPr>
              <p14:xfrm>
                <a:off x="3480401" y="3706071"/>
                <a:ext cx="46080" cy="4309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C9DF20A-B882-D1AA-171B-2FA2BB81EE0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469601" y="3695631"/>
                  <a:ext cx="6732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12C670D-A3E9-54F2-92EF-B82A1CB26300}"/>
                    </a:ext>
                  </a:extLst>
                </p14:cNvPr>
                <p14:cNvContentPartPr/>
                <p14:nvPr/>
              </p14:nvContentPartPr>
              <p14:xfrm>
                <a:off x="3409841" y="3936831"/>
                <a:ext cx="759600" cy="2188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12C670D-A3E9-54F2-92EF-B82A1CB2630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399041" y="3926391"/>
                  <a:ext cx="78084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F977A891-2F9B-FB2D-9BB0-F02833063F95}"/>
              </a:ext>
            </a:extLst>
          </p:cNvPr>
          <p:cNvGrpSpPr/>
          <p:nvPr/>
        </p:nvGrpSpPr>
        <p:grpSpPr>
          <a:xfrm>
            <a:off x="3679121" y="2507991"/>
            <a:ext cx="3877560" cy="892440"/>
            <a:chOff x="3679121" y="2507991"/>
            <a:chExt cx="3877560" cy="89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0E17E8F-C23D-4C77-CC57-0DD60444CE3D}"/>
                    </a:ext>
                  </a:extLst>
                </p14:cNvPr>
                <p14:cNvContentPartPr/>
                <p14:nvPr/>
              </p14:nvContentPartPr>
              <p14:xfrm>
                <a:off x="3697481" y="2684031"/>
                <a:ext cx="153360" cy="274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0E17E8F-C23D-4C77-CC57-0DD60444CE3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87041" y="2673231"/>
                  <a:ext cx="1746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8DD6C20-CB30-532B-657F-068489E5EE1A}"/>
                    </a:ext>
                  </a:extLst>
                </p14:cNvPr>
                <p14:cNvContentPartPr/>
                <p14:nvPr/>
              </p14:nvContentPartPr>
              <p14:xfrm>
                <a:off x="3679121" y="2824431"/>
                <a:ext cx="207720" cy="51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8DD6C20-CB30-532B-657F-068489E5EE1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668321" y="2813631"/>
                  <a:ext cx="2289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F826FC8-45A2-944B-B4E7-7E9758A0B1EC}"/>
                    </a:ext>
                  </a:extLst>
                </p14:cNvPr>
                <p14:cNvContentPartPr/>
                <p14:nvPr/>
              </p14:nvContentPartPr>
              <p14:xfrm>
                <a:off x="3919601" y="2788791"/>
                <a:ext cx="151200" cy="142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F826FC8-45A2-944B-B4E7-7E9758A0B1E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09161" y="2777991"/>
                  <a:ext cx="172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6A04B3A-2407-83EF-DA5D-3114CDEF7B05}"/>
                    </a:ext>
                  </a:extLst>
                </p14:cNvPr>
                <p14:cNvContentPartPr/>
                <p14:nvPr/>
              </p14:nvContentPartPr>
              <p14:xfrm>
                <a:off x="4074761" y="2808951"/>
                <a:ext cx="142200" cy="101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6A04B3A-2407-83EF-DA5D-3114CDEF7B0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63961" y="2798511"/>
                  <a:ext cx="1634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5CD2957-FA1C-0D22-B05F-DDB39339EF56}"/>
                    </a:ext>
                  </a:extLst>
                </p14:cNvPr>
                <p14:cNvContentPartPr/>
                <p14:nvPr/>
              </p14:nvContentPartPr>
              <p14:xfrm>
                <a:off x="4283921" y="2779071"/>
                <a:ext cx="645840" cy="621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5CD2957-FA1C-0D22-B05F-DDB39339EF5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273481" y="2768271"/>
                  <a:ext cx="66708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1CF36F7-2B82-FA74-F9D2-3D720BAC82E9}"/>
                    </a:ext>
                  </a:extLst>
                </p14:cNvPr>
                <p14:cNvContentPartPr/>
                <p14:nvPr/>
              </p14:nvContentPartPr>
              <p14:xfrm>
                <a:off x="5025881" y="2890311"/>
                <a:ext cx="44640" cy="9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1CF36F7-2B82-FA74-F9D2-3D720BAC82E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15441" y="2879511"/>
                  <a:ext cx="65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4E768BD-7A8E-01ED-5B4B-B849B021CE68}"/>
                    </a:ext>
                  </a:extLst>
                </p14:cNvPr>
                <p14:cNvContentPartPr/>
                <p14:nvPr/>
              </p14:nvContentPartPr>
              <p14:xfrm>
                <a:off x="5206241" y="2669271"/>
                <a:ext cx="193320" cy="3747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4E768BD-7A8E-01ED-5B4B-B849B021CE6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95441" y="2658831"/>
                  <a:ext cx="2145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52F32DE-D679-ACA6-F167-901E5D3C2715}"/>
                    </a:ext>
                  </a:extLst>
                </p14:cNvPr>
                <p14:cNvContentPartPr/>
                <p14:nvPr/>
              </p14:nvContentPartPr>
              <p14:xfrm>
                <a:off x="5544641" y="2736591"/>
                <a:ext cx="169200" cy="2037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52F32DE-D679-ACA6-F167-901E5D3C271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533841" y="2725791"/>
                  <a:ext cx="1904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599D388-B4F6-AB3B-957E-77BAF955BA01}"/>
                    </a:ext>
                  </a:extLst>
                </p14:cNvPr>
                <p14:cNvContentPartPr/>
                <p14:nvPr/>
              </p14:nvContentPartPr>
              <p14:xfrm>
                <a:off x="5729321" y="2752071"/>
                <a:ext cx="466560" cy="2181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599D388-B4F6-AB3B-957E-77BAF955BA0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18881" y="2741631"/>
                  <a:ext cx="4878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7C684F9-911C-FB83-896F-9CA7D917B1D1}"/>
                    </a:ext>
                  </a:extLst>
                </p14:cNvPr>
                <p14:cNvContentPartPr/>
                <p14:nvPr/>
              </p14:nvContentPartPr>
              <p14:xfrm>
                <a:off x="6433841" y="2507991"/>
                <a:ext cx="287640" cy="5245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7C684F9-911C-FB83-896F-9CA7D917B1D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23041" y="2497551"/>
                  <a:ext cx="30888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F58569C-5990-8FD2-9870-51D977561085}"/>
                    </a:ext>
                  </a:extLst>
                </p14:cNvPr>
                <p14:cNvContentPartPr/>
                <p14:nvPr/>
              </p14:nvContentPartPr>
              <p14:xfrm>
                <a:off x="6740201" y="2686911"/>
                <a:ext cx="468360" cy="3934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F58569C-5990-8FD2-9870-51D97756108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729761" y="2676471"/>
                  <a:ext cx="4896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E373037-C7F9-C22A-4785-468F52D64208}"/>
                    </a:ext>
                  </a:extLst>
                </p14:cNvPr>
                <p14:cNvContentPartPr/>
                <p14:nvPr/>
              </p14:nvContentPartPr>
              <p14:xfrm>
                <a:off x="7322681" y="2525271"/>
                <a:ext cx="234000" cy="4755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E373037-C7F9-C22A-4785-468F52D6420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311881" y="2514831"/>
                  <a:ext cx="2552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B865C1DB-421A-2C6D-091C-BDD14E43EE2D}"/>
                    </a:ext>
                  </a:extLst>
                </p14:cNvPr>
                <p14:cNvContentPartPr/>
                <p14:nvPr/>
              </p14:nvContentPartPr>
              <p14:xfrm>
                <a:off x="5513681" y="3072471"/>
                <a:ext cx="1754280" cy="604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B865C1DB-421A-2C6D-091C-BDD14E43EE2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02881" y="3062031"/>
                  <a:ext cx="177552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104B59BC-A90C-CB12-FD7B-834E9ED65D04}"/>
              </a:ext>
            </a:extLst>
          </p:cNvPr>
          <p:cNvGrpSpPr/>
          <p:nvPr/>
        </p:nvGrpSpPr>
        <p:grpSpPr>
          <a:xfrm>
            <a:off x="4673441" y="3584391"/>
            <a:ext cx="4765680" cy="809640"/>
            <a:chOff x="4673441" y="3584391"/>
            <a:chExt cx="4765680" cy="80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044CB64-A23E-85EB-E023-6D4A7332BBE2}"/>
                    </a:ext>
                  </a:extLst>
                </p14:cNvPr>
                <p14:cNvContentPartPr/>
                <p14:nvPr/>
              </p14:nvContentPartPr>
              <p14:xfrm>
                <a:off x="5290481" y="3941871"/>
                <a:ext cx="4320" cy="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044CB64-A23E-85EB-E023-6D4A7332BBE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84361" y="3935751"/>
                  <a:ext cx="165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8CBCB07-2D32-A0EB-690D-178CCD270751}"/>
                    </a:ext>
                  </a:extLst>
                </p14:cNvPr>
                <p14:cNvContentPartPr/>
                <p14:nvPr/>
              </p14:nvContentPartPr>
              <p14:xfrm>
                <a:off x="5084561" y="3676911"/>
                <a:ext cx="360" cy="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8CBCB07-2D32-A0EB-690D-178CCD27075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78441" y="367079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C30D864-6065-FDC9-CD56-6F7D0A090FF9}"/>
                    </a:ext>
                  </a:extLst>
                </p14:cNvPr>
                <p14:cNvContentPartPr/>
                <p14:nvPr/>
              </p14:nvContentPartPr>
              <p14:xfrm>
                <a:off x="4743641" y="3914511"/>
                <a:ext cx="59400" cy="4795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C30D864-6065-FDC9-CD56-6F7D0A090FF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733201" y="3903711"/>
                  <a:ext cx="806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A2CE8A6-C570-F782-FBD9-411C79389C72}"/>
                    </a:ext>
                  </a:extLst>
                </p14:cNvPr>
                <p14:cNvContentPartPr/>
                <p14:nvPr/>
              </p14:nvContentPartPr>
              <p14:xfrm>
                <a:off x="4673441" y="3934311"/>
                <a:ext cx="341280" cy="2055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A2CE8A6-C570-F782-FBD9-411C79389C7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662641" y="3923511"/>
                  <a:ext cx="3625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C309AC4-CE29-2B22-8D71-456A872ACBEF}"/>
                    </a:ext>
                  </a:extLst>
                </p14:cNvPr>
                <p14:cNvContentPartPr/>
                <p14:nvPr/>
              </p14:nvContentPartPr>
              <p14:xfrm>
                <a:off x="5071601" y="3969231"/>
                <a:ext cx="259920" cy="1663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C309AC4-CE29-2B22-8D71-456A872ACBE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061161" y="3958431"/>
                  <a:ext cx="2811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2EF4FD4-6645-C377-1B76-C92749D80973}"/>
                    </a:ext>
                  </a:extLst>
                </p14:cNvPr>
                <p14:cNvContentPartPr/>
                <p14:nvPr/>
              </p14:nvContentPartPr>
              <p14:xfrm>
                <a:off x="5323601" y="3740271"/>
                <a:ext cx="68760" cy="507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2EF4FD4-6645-C377-1B76-C92749D8097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313161" y="3729471"/>
                  <a:ext cx="90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D3C6087-8993-C69E-2EA0-91518BC71A65}"/>
                    </a:ext>
                  </a:extLst>
                </p14:cNvPr>
                <p14:cNvContentPartPr/>
                <p14:nvPr/>
              </p14:nvContentPartPr>
              <p14:xfrm>
                <a:off x="5413241" y="3964911"/>
                <a:ext cx="186840" cy="1810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D3C6087-8993-C69E-2EA0-91518BC71A6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402441" y="3954111"/>
                  <a:ext cx="208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38F323D-48D1-EE32-BDD9-D59DABFC6722}"/>
                    </a:ext>
                  </a:extLst>
                </p14:cNvPr>
                <p14:cNvContentPartPr/>
                <p14:nvPr/>
              </p14:nvContentPartPr>
              <p14:xfrm>
                <a:off x="5692961" y="3791391"/>
                <a:ext cx="104760" cy="3960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38F323D-48D1-EE32-BDD9-D59DABFC672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682521" y="3780951"/>
                  <a:ext cx="1260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38035D8-050E-4D50-8A92-999815672E8C}"/>
                    </a:ext>
                  </a:extLst>
                </p14:cNvPr>
                <p14:cNvContentPartPr/>
                <p14:nvPr/>
              </p14:nvContentPartPr>
              <p14:xfrm>
                <a:off x="5705921" y="4007031"/>
                <a:ext cx="165960" cy="576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38035D8-050E-4D50-8A92-999815672E8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695121" y="3996231"/>
                  <a:ext cx="187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601C983-7280-DBBF-DCA8-C4648897DED3}"/>
                    </a:ext>
                  </a:extLst>
                </p14:cNvPr>
                <p14:cNvContentPartPr/>
                <p14:nvPr/>
              </p14:nvContentPartPr>
              <p14:xfrm>
                <a:off x="5905361" y="3853671"/>
                <a:ext cx="644400" cy="2833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601C983-7280-DBBF-DCA8-C4648897DED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894921" y="3843231"/>
                  <a:ext cx="6656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71B1AF0-ECCF-C834-A1A2-1B5D2CE2675F}"/>
                    </a:ext>
                  </a:extLst>
                </p14:cNvPr>
                <p14:cNvContentPartPr/>
                <p14:nvPr/>
              </p14:nvContentPartPr>
              <p14:xfrm>
                <a:off x="6763601" y="4077951"/>
                <a:ext cx="6120" cy="342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71B1AF0-ECCF-C834-A1A2-1B5D2CE2675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752801" y="4067511"/>
                  <a:ext cx="273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784C3B1-1585-CA1B-9F88-9C4FCB679413}"/>
                    </a:ext>
                  </a:extLst>
                </p14:cNvPr>
                <p14:cNvContentPartPr/>
                <p14:nvPr/>
              </p14:nvContentPartPr>
              <p14:xfrm>
                <a:off x="6911201" y="3677631"/>
                <a:ext cx="300240" cy="4417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784C3B1-1585-CA1B-9F88-9C4FCB67941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900761" y="3667191"/>
                  <a:ext cx="32148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BA5CF0C-1D23-5B70-FFAC-20B0E6BA12CD}"/>
                    </a:ext>
                  </a:extLst>
                </p14:cNvPr>
                <p14:cNvContentPartPr/>
                <p14:nvPr/>
              </p14:nvContentPartPr>
              <p14:xfrm>
                <a:off x="7237361" y="3794991"/>
                <a:ext cx="124200" cy="1476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BA5CF0C-1D23-5B70-FFAC-20B0E6BA12C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226921" y="3784551"/>
                  <a:ext cx="1454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9627188-77E8-55F6-73BA-5CB352773792}"/>
                    </a:ext>
                  </a:extLst>
                </p14:cNvPr>
                <p14:cNvContentPartPr/>
                <p14:nvPr/>
              </p14:nvContentPartPr>
              <p14:xfrm>
                <a:off x="7370201" y="3773391"/>
                <a:ext cx="494640" cy="2149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9627188-77E8-55F6-73BA-5CB35277379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359761" y="3762591"/>
                  <a:ext cx="515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749D718-7938-8610-9005-7D893CAD769F}"/>
                    </a:ext>
                  </a:extLst>
                </p14:cNvPr>
                <p14:cNvContentPartPr/>
                <p14:nvPr/>
              </p14:nvContentPartPr>
              <p14:xfrm>
                <a:off x="8170841" y="3648471"/>
                <a:ext cx="988920" cy="6044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749D718-7938-8610-9005-7D893CAD769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160041" y="3638031"/>
                  <a:ext cx="101016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DDC9498-567F-9A73-0216-44C7F2B3B8BE}"/>
                    </a:ext>
                  </a:extLst>
                </p14:cNvPr>
                <p14:cNvContentPartPr/>
                <p14:nvPr/>
              </p14:nvContentPartPr>
              <p14:xfrm>
                <a:off x="9147161" y="3584391"/>
                <a:ext cx="291960" cy="5601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DDC9498-567F-9A73-0216-44C7F2B3B8B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136721" y="3573591"/>
                  <a:ext cx="31320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15E60C4-5C39-4632-555C-3C06C6D345C1}"/>
                    </a:ext>
                  </a:extLst>
                </p14:cNvPr>
                <p14:cNvContentPartPr/>
                <p14:nvPr/>
              </p14:nvContentPartPr>
              <p14:xfrm>
                <a:off x="7142681" y="4229151"/>
                <a:ext cx="37440" cy="252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15E60C4-5C39-4632-555C-3C06C6D345C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132241" y="4218351"/>
                  <a:ext cx="58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7343C23-833B-9A30-ADA6-D078D97C75DB}"/>
                    </a:ext>
                  </a:extLst>
                </p14:cNvPr>
                <p14:cNvContentPartPr/>
                <p14:nvPr/>
              </p14:nvContentPartPr>
              <p14:xfrm>
                <a:off x="7229441" y="4191351"/>
                <a:ext cx="1862640" cy="432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7343C23-833B-9A30-ADA6-D078D97C75D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218641" y="4180911"/>
                  <a:ext cx="1883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4527328-5DB2-3DBD-A646-2B015AC7322F}"/>
                    </a:ext>
                  </a:extLst>
                </p14:cNvPr>
                <p14:cNvContentPartPr/>
                <p14:nvPr/>
              </p14:nvContentPartPr>
              <p14:xfrm>
                <a:off x="7340321" y="4248231"/>
                <a:ext cx="1729800" cy="399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4527328-5DB2-3DBD-A646-2B015AC7322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329521" y="4237431"/>
                  <a:ext cx="1751040" cy="6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78625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5445E-3844-9294-5DF6-F7F44ACDF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C8B4DB0-383F-77A4-FA82-22375E8FAE1E}"/>
                  </a:ext>
                </a:extLst>
              </p14:cNvPr>
              <p14:cNvContentPartPr/>
              <p14:nvPr/>
            </p14:nvContentPartPr>
            <p14:xfrm>
              <a:off x="9552161" y="1576311"/>
              <a:ext cx="522360" cy="209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C8B4DB0-383F-77A4-FA82-22375E8FAE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1361" y="1565871"/>
                <a:ext cx="5436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2E42A0A-2B36-1BF9-79D7-E9186EF52087}"/>
                  </a:ext>
                </a:extLst>
              </p14:cNvPr>
              <p14:cNvContentPartPr/>
              <p14:nvPr/>
            </p14:nvContentPartPr>
            <p14:xfrm>
              <a:off x="2580041" y="2503671"/>
              <a:ext cx="255960" cy="392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2E42A0A-2B36-1BF9-79D7-E9186EF520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9601" y="2492871"/>
                <a:ext cx="27720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937CF24-24CA-AB47-87D0-B205812C4991}"/>
                  </a:ext>
                </a:extLst>
              </p14:cNvPr>
              <p14:cNvContentPartPr/>
              <p14:nvPr/>
            </p14:nvContentPartPr>
            <p14:xfrm>
              <a:off x="3490841" y="2205231"/>
              <a:ext cx="3493440" cy="9957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937CF24-24CA-AB47-87D0-B205812C49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80401" y="2194791"/>
                <a:ext cx="3514680" cy="10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AC60210-E143-8077-E8A5-FB9BB8DA79E2}"/>
                  </a:ext>
                </a:extLst>
              </p14:cNvPr>
              <p14:cNvContentPartPr/>
              <p14:nvPr/>
            </p14:nvContentPartPr>
            <p14:xfrm>
              <a:off x="9377201" y="1776471"/>
              <a:ext cx="643680" cy="3150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AC60210-E143-8077-E8A5-FB9BB8DA79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66401" y="1766031"/>
                <a:ext cx="664920" cy="33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BCA1D10-98BF-F455-0969-EE05983949C0}"/>
              </a:ext>
            </a:extLst>
          </p:cNvPr>
          <p:cNvGrpSpPr/>
          <p:nvPr/>
        </p:nvGrpSpPr>
        <p:grpSpPr>
          <a:xfrm>
            <a:off x="9051401" y="2462991"/>
            <a:ext cx="905760" cy="403920"/>
            <a:chOff x="9051401" y="2462991"/>
            <a:chExt cx="905760" cy="40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F323EE4-CF85-42F3-5045-A1D2DF7B7EB3}"/>
                    </a:ext>
                  </a:extLst>
                </p14:cNvPr>
                <p14:cNvContentPartPr/>
                <p14:nvPr/>
              </p14:nvContentPartPr>
              <p14:xfrm>
                <a:off x="9051401" y="2462991"/>
                <a:ext cx="403920" cy="403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F323EE4-CF85-42F3-5045-A1D2DF7B7E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40601" y="2452551"/>
                  <a:ext cx="4251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16B1692-181D-92F6-F3EF-EC5C7AD12FB2}"/>
                    </a:ext>
                  </a:extLst>
                </p14:cNvPr>
                <p14:cNvContentPartPr/>
                <p14:nvPr/>
              </p14:nvContentPartPr>
              <p14:xfrm>
                <a:off x="9651881" y="2583951"/>
                <a:ext cx="305280" cy="154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16B1692-181D-92F6-F3EF-EC5C7AD12FB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41441" y="2573511"/>
                  <a:ext cx="32652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C462CADF-D1C1-011E-461E-9D381BCF024D}"/>
              </a:ext>
            </a:extLst>
          </p:cNvPr>
          <p:cNvGrpSpPr/>
          <p:nvPr/>
        </p:nvGrpSpPr>
        <p:grpSpPr>
          <a:xfrm>
            <a:off x="8675561" y="3011631"/>
            <a:ext cx="736200" cy="500760"/>
            <a:chOff x="8675561" y="3011631"/>
            <a:chExt cx="736200" cy="50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455DC2B-442A-EBDD-9D4B-6BCFC1DB387A}"/>
                    </a:ext>
                  </a:extLst>
                </p14:cNvPr>
                <p14:cNvContentPartPr/>
                <p14:nvPr/>
              </p14:nvContentPartPr>
              <p14:xfrm>
                <a:off x="8675561" y="3198111"/>
                <a:ext cx="388800" cy="3142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455DC2B-442A-EBDD-9D4B-6BCFC1DB38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64761" y="3187671"/>
                  <a:ext cx="4100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8378A879-84DB-CF08-83F4-C4F688CE5949}"/>
                    </a:ext>
                  </a:extLst>
                </p14:cNvPr>
                <p14:cNvContentPartPr/>
                <p14:nvPr/>
              </p14:nvContentPartPr>
              <p14:xfrm>
                <a:off x="9337961" y="3011631"/>
                <a:ext cx="73800" cy="3787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8378A879-84DB-CF08-83F4-C4F688CE59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27161" y="3001191"/>
                  <a:ext cx="95040" cy="39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8F53148C-A474-3418-01FA-4228ED309A6C}"/>
              </a:ext>
            </a:extLst>
          </p:cNvPr>
          <p:cNvGrpSpPr/>
          <p:nvPr/>
        </p:nvGrpSpPr>
        <p:grpSpPr>
          <a:xfrm>
            <a:off x="10146881" y="2807151"/>
            <a:ext cx="1313280" cy="533880"/>
            <a:chOff x="10146881" y="2807151"/>
            <a:chExt cx="1313280" cy="53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7AF6C8E-6C1B-DE96-4CAF-555758E94A27}"/>
                    </a:ext>
                  </a:extLst>
                </p14:cNvPr>
                <p14:cNvContentPartPr/>
                <p14:nvPr/>
              </p14:nvContentPartPr>
              <p14:xfrm>
                <a:off x="10146881" y="2935671"/>
                <a:ext cx="159480" cy="4053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7AF6C8E-6C1B-DE96-4CAF-555758E94A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36441" y="2924871"/>
                  <a:ext cx="1807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8B6E5355-55F3-AD2A-7FCE-D0A0F6DA1F9E}"/>
                    </a:ext>
                  </a:extLst>
                </p14:cNvPr>
                <p14:cNvContentPartPr/>
                <p14:nvPr/>
              </p14:nvContentPartPr>
              <p14:xfrm>
                <a:off x="10237961" y="2988231"/>
                <a:ext cx="206640" cy="514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8B6E5355-55F3-AD2A-7FCE-D0A0F6DA1F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27161" y="2977791"/>
                  <a:ext cx="2278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5DCB2EF-F34F-A917-78EA-2ED8FDCC410B}"/>
                    </a:ext>
                  </a:extLst>
                </p14:cNvPr>
                <p14:cNvContentPartPr/>
                <p14:nvPr/>
              </p14:nvContentPartPr>
              <p14:xfrm>
                <a:off x="10800281" y="2838111"/>
                <a:ext cx="185040" cy="4114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5DCB2EF-F34F-A917-78EA-2ED8FDCC410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89841" y="2827671"/>
                  <a:ext cx="2062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B4245816-EAB2-39AB-6A8A-37AFBFE0DCF9}"/>
                    </a:ext>
                  </a:extLst>
                </p14:cNvPr>
                <p14:cNvContentPartPr/>
                <p14:nvPr/>
              </p14:nvContentPartPr>
              <p14:xfrm>
                <a:off x="11022041" y="2807151"/>
                <a:ext cx="438120" cy="5220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B4245816-EAB2-39AB-6A8A-37AFBFE0DC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11601" y="2796351"/>
                  <a:ext cx="459360" cy="54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A99D05EC-A9EB-0134-70B3-A9DA073C5E37}"/>
              </a:ext>
            </a:extLst>
          </p:cNvPr>
          <p:cNvGrpSpPr/>
          <p:nvPr/>
        </p:nvGrpSpPr>
        <p:grpSpPr>
          <a:xfrm>
            <a:off x="8666561" y="3803631"/>
            <a:ext cx="3677040" cy="1285560"/>
            <a:chOff x="8666561" y="3803631"/>
            <a:chExt cx="3677040" cy="128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178F2E2-87C6-A5EB-9F0B-53B627811439}"/>
                    </a:ext>
                  </a:extLst>
                </p14:cNvPr>
                <p14:cNvContentPartPr/>
                <p14:nvPr/>
              </p14:nvContentPartPr>
              <p14:xfrm>
                <a:off x="8799761" y="4363071"/>
                <a:ext cx="362520" cy="4478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178F2E2-87C6-A5EB-9F0B-53B6278114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88961" y="4352271"/>
                  <a:ext cx="3837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397ECCB-4A2A-1426-438D-B3C23BA32DDD}"/>
                    </a:ext>
                  </a:extLst>
                </p14:cNvPr>
                <p14:cNvContentPartPr/>
                <p14:nvPr/>
              </p14:nvContentPartPr>
              <p14:xfrm>
                <a:off x="9517601" y="4333551"/>
                <a:ext cx="478080" cy="3308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397ECCB-4A2A-1426-438D-B3C23BA32D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07161" y="4323111"/>
                  <a:ext cx="4993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3642859-D035-F80F-8F25-8F0E0CD3F0C9}"/>
                    </a:ext>
                  </a:extLst>
                </p14:cNvPr>
                <p14:cNvContentPartPr/>
                <p14:nvPr/>
              </p14:nvContentPartPr>
              <p14:xfrm>
                <a:off x="10370081" y="4201791"/>
                <a:ext cx="364680" cy="3535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3642859-D035-F80F-8F25-8F0E0CD3F0C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59281" y="4191351"/>
                  <a:ext cx="3859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35D50ABC-EABC-261A-EFA2-03FC8C45A99D}"/>
                    </a:ext>
                  </a:extLst>
                </p14:cNvPr>
                <p14:cNvContentPartPr/>
                <p14:nvPr/>
              </p14:nvContentPartPr>
              <p14:xfrm>
                <a:off x="11189441" y="4116831"/>
                <a:ext cx="97920" cy="3132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35D50ABC-EABC-261A-EFA2-03FC8C45A9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178641" y="4106031"/>
                  <a:ext cx="1191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E0016B4B-1C61-2ABC-6DD2-9FE680036EC5}"/>
                    </a:ext>
                  </a:extLst>
                </p14:cNvPr>
                <p14:cNvContentPartPr/>
                <p14:nvPr/>
              </p14:nvContentPartPr>
              <p14:xfrm>
                <a:off x="11465201" y="4027191"/>
                <a:ext cx="637560" cy="4446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E0016B4B-1C61-2ABC-6DD2-9FE680036E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454401" y="4016391"/>
                  <a:ext cx="6588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4EF10DA-6BFB-1C59-09BE-5BC9D5FCCA77}"/>
                    </a:ext>
                  </a:extLst>
                </p14:cNvPr>
                <p14:cNvContentPartPr/>
                <p14:nvPr/>
              </p14:nvContentPartPr>
              <p14:xfrm>
                <a:off x="8972201" y="4512111"/>
                <a:ext cx="3371400" cy="5421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4EF10DA-6BFB-1C59-09BE-5BC9D5FCCA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61761" y="4501671"/>
                  <a:ext cx="339264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0DBDCCAE-11B9-9A7E-9293-48AD31F258F4}"/>
                    </a:ext>
                  </a:extLst>
                </p14:cNvPr>
                <p14:cNvContentPartPr/>
                <p14:nvPr/>
              </p14:nvContentPartPr>
              <p14:xfrm>
                <a:off x="8686721" y="3803631"/>
                <a:ext cx="3355920" cy="10540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0DBDCCAE-11B9-9A7E-9293-48AD31F258F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75921" y="3793191"/>
                  <a:ext cx="3377160" cy="10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1455AE05-982F-A202-0D26-D05CBE402CE4}"/>
                    </a:ext>
                  </a:extLst>
                </p14:cNvPr>
                <p14:cNvContentPartPr/>
                <p14:nvPr/>
              </p14:nvContentPartPr>
              <p14:xfrm>
                <a:off x="8666561" y="4100631"/>
                <a:ext cx="2174760" cy="9885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1455AE05-982F-A202-0D26-D05CBE402CE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56121" y="4090191"/>
                  <a:ext cx="2196000" cy="10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400B4906-77DE-5325-FE2F-B168E7FBE465}"/>
                  </a:ext>
                </a:extLst>
              </p14:cNvPr>
              <p14:cNvContentPartPr/>
              <p14:nvPr/>
            </p14:nvContentPartPr>
            <p14:xfrm>
              <a:off x="5185721" y="1517991"/>
              <a:ext cx="93240" cy="56052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400B4906-77DE-5325-FE2F-B168E7FBE46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74921" y="1507191"/>
                <a:ext cx="114480" cy="58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6" name="Group 325">
            <a:extLst>
              <a:ext uri="{FF2B5EF4-FFF2-40B4-BE49-F238E27FC236}">
                <a16:creationId xmlns:a16="http://schemas.microsoft.com/office/drawing/2014/main" id="{74A2A4DE-100D-434B-01C1-FC9B40D8DECB}"/>
              </a:ext>
            </a:extLst>
          </p:cNvPr>
          <p:cNvGrpSpPr/>
          <p:nvPr/>
        </p:nvGrpSpPr>
        <p:grpSpPr>
          <a:xfrm>
            <a:off x="8276681" y="258711"/>
            <a:ext cx="3650040" cy="1843920"/>
            <a:chOff x="8276681" y="258711"/>
            <a:chExt cx="3650040" cy="184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1DFFE39-7BBA-5978-E602-3FE492D88FFB}"/>
                    </a:ext>
                  </a:extLst>
                </p14:cNvPr>
                <p14:cNvContentPartPr/>
                <p14:nvPr/>
              </p14:nvContentPartPr>
              <p14:xfrm>
                <a:off x="8746841" y="1511151"/>
                <a:ext cx="295200" cy="414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1DFFE39-7BBA-5978-E602-3FE492D88FF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36401" y="1500711"/>
                  <a:ext cx="3164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D94C9A6-F3E3-8C0A-0E08-4514E043BE68}"/>
                    </a:ext>
                  </a:extLst>
                </p14:cNvPr>
                <p14:cNvContentPartPr/>
                <p14:nvPr/>
              </p14:nvContentPartPr>
              <p14:xfrm>
                <a:off x="9104321" y="1641471"/>
                <a:ext cx="144360" cy="71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D94C9A6-F3E3-8C0A-0E08-4514E043BE6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93521" y="1630671"/>
                  <a:ext cx="165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F8D477B-E6E3-E95C-ABB5-7419780A88DC}"/>
                    </a:ext>
                  </a:extLst>
                </p14:cNvPr>
                <p14:cNvContentPartPr/>
                <p14:nvPr/>
              </p14:nvContentPartPr>
              <p14:xfrm>
                <a:off x="9146441" y="1712391"/>
                <a:ext cx="131400" cy="36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F8D477B-E6E3-E95C-ABB5-7419780A88D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35641" y="1701951"/>
                  <a:ext cx="1526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BCFAF25-EF0C-08CB-7E2F-340593D310C1}"/>
                    </a:ext>
                  </a:extLst>
                </p14:cNvPr>
                <p14:cNvContentPartPr/>
                <p14:nvPr/>
              </p14:nvContentPartPr>
              <p14:xfrm>
                <a:off x="8670521" y="1943151"/>
                <a:ext cx="1613160" cy="84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BCFAF25-EF0C-08CB-7E2F-340593D310C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60081" y="1932351"/>
                  <a:ext cx="1634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40D09A7-B66B-54A0-FDC0-D2B3C3CB9B63}"/>
                    </a:ext>
                  </a:extLst>
                </p14:cNvPr>
                <p14:cNvContentPartPr/>
                <p14:nvPr/>
              </p14:nvContentPartPr>
              <p14:xfrm>
                <a:off x="8672681" y="1898151"/>
                <a:ext cx="1297080" cy="204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40D09A7-B66B-54A0-FDC0-D2B3C3CB9B6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61881" y="1887711"/>
                  <a:ext cx="13183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1E845DC-9A8B-DA4C-BEB6-A4DC65DEB702}"/>
                    </a:ext>
                  </a:extLst>
                </p14:cNvPr>
                <p14:cNvContentPartPr/>
                <p14:nvPr/>
              </p14:nvContentPartPr>
              <p14:xfrm>
                <a:off x="8423561" y="1282551"/>
                <a:ext cx="86400" cy="738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1E845DC-9A8B-DA4C-BEB6-A4DC65DEB7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12761" y="1271751"/>
                  <a:ext cx="10764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AD28A78-981B-F434-428E-614994FA47CC}"/>
                    </a:ext>
                  </a:extLst>
                </p14:cNvPr>
                <p14:cNvContentPartPr/>
                <p14:nvPr/>
              </p14:nvContentPartPr>
              <p14:xfrm>
                <a:off x="8310521" y="1199751"/>
                <a:ext cx="1775520" cy="767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AD28A78-981B-F434-428E-614994FA47C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99721" y="1189311"/>
                  <a:ext cx="1796760" cy="7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4670BEC7-0E94-46FE-4369-851F5C4940F5}"/>
                    </a:ext>
                  </a:extLst>
                </p14:cNvPr>
                <p14:cNvContentPartPr/>
                <p14:nvPr/>
              </p14:nvContentPartPr>
              <p14:xfrm>
                <a:off x="8276681" y="461751"/>
                <a:ext cx="205920" cy="3772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4670BEC7-0E94-46FE-4369-851F5C4940F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66241" y="451311"/>
                  <a:ext cx="2271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6A92DA1-3E11-F581-104D-AE2D6B6CC82B}"/>
                    </a:ext>
                  </a:extLst>
                </p14:cNvPr>
                <p14:cNvContentPartPr/>
                <p14:nvPr/>
              </p14:nvContentPartPr>
              <p14:xfrm>
                <a:off x="8701481" y="409911"/>
                <a:ext cx="298440" cy="3340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6A92DA1-3E11-F581-104D-AE2D6B6CC8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91041" y="399111"/>
                  <a:ext cx="3196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439D1246-4A89-1D43-55CE-6DD52DF1D299}"/>
                    </a:ext>
                  </a:extLst>
                </p14:cNvPr>
                <p14:cNvContentPartPr/>
                <p14:nvPr/>
              </p14:nvContentPartPr>
              <p14:xfrm>
                <a:off x="9281441" y="345471"/>
                <a:ext cx="90000" cy="3870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439D1246-4A89-1D43-55CE-6DD52DF1D2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71001" y="335031"/>
                  <a:ext cx="1112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E910407-F6AC-1EC6-2588-634C84B8A81C}"/>
                    </a:ext>
                  </a:extLst>
                </p14:cNvPr>
                <p14:cNvContentPartPr/>
                <p14:nvPr/>
              </p14:nvContentPartPr>
              <p14:xfrm>
                <a:off x="9907841" y="352671"/>
                <a:ext cx="243720" cy="30060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E910407-F6AC-1EC6-2588-634C84B8A81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97041" y="341871"/>
                  <a:ext cx="264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4C6C5C64-6778-E048-95C6-60041AADF043}"/>
                    </a:ext>
                  </a:extLst>
                </p14:cNvPr>
                <p14:cNvContentPartPr/>
                <p14:nvPr/>
              </p14:nvContentPartPr>
              <p14:xfrm>
                <a:off x="9866441" y="383631"/>
                <a:ext cx="169560" cy="572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4C6C5C64-6778-E048-95C6-60041AADF04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56001" y="372831"/>
                  <a:ext cx="1908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4EEE1223-0916-26F9-FAC9-1FDE994F4227}"/>
                    </a:ext>
                  </a:extLst>
                </p14:cNvPr>
                <p14:cNvContentPartPr/>
                <p14:nvPr/>
              </p14:nvContentPartPr>
              <p14:xfrm>
                <a:off x="10334081" y="258711"/>
                <a:ext cx="219240" cy="3906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4EEE1223-0916-26F9-FAC9-1FDE994F422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323281" y="248271"/>
                  <a:ext cx="2404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00BB908-C61D-55CA-2EEC-3643F26EE206}"/>
                    </a:ext>
                  </a:extLst>
                </p14:cNvPr>
                <p14:cNvContentPartPr/>
                <p14:nvPr/>
              </p14:nvContentPartPr>
              <p14:xfrm>
                <a:off x="8556041" y="525831"/>
                <a:ext cx="2467800" cy="57384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00BB908-C61D-55CA-2EEC-3643F26EE20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45601" y="515031"/>
                  <a:ext cx="24890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ED8BE1E-2EEB-2F80-2EC4-A7D8B0C26419}"/>
                    </a:ext>
                  </a:extLst>
                </p14:cNvPr>
                <p14:cNvContentPartPr/>
                <p14:nvPr/>
              </p14:nvContentPartPr>
              <p14:xfrm>
                <a:off x="10433801" y="1218471"/>
                <a:ext cx="288720" cy="3495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ED8BE1E-2EEB-2F80-2EC4-A7D8B0C2641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23001" y="1208031"/>
                  <a:ext cx="3099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A637DC87-19CD-15EB-CFF0-DA999A7ED098}"/>
                    </a:ext>
                  </a:extLst>
                </p14:cNvPr>
                <p14:cNvContentPartPr/>
                <p14:nvPr/>
              </p14:nvContentPartPr>
              <p14:xfrm>
                <a:off x="10808561" y="1157631"/>
                <a:ext cx="227160" cy="34884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A637DC87-19CD-15EB-CFF0-DA999A7ED09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97761" y="1146831"/>
                  <a:ext cx="2484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E56C061B-F55B-1B21-3155-79AECF101E01}"/>
                    </a:ext>
                  </a:extLst>
                </p14:cNvPr>
                <p14:cNvContentPartPr/>
                <p14:nvPr/>
              </p14:nvContentPartPr>
              <p14:xfrm>
                <a:off x="10838801" y="1035231"/>
                <a:ext cx="291240" cy="12672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E56C061B-F55B-1B21-3155-79AECF101E0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828361" y="1024431"/>
                  <a:ext cx="312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693DAF4-4EBE-9CC7-10DD-4CEB1F996E14}"/>
                    </a:ext>
                  </a:extLst>
                </p14:cNvPr>
                <p14:cNvContentPartPr/>
                <p14:nvPr/>
              </p14:nvContentPartPr>
              <p14:xfrm>
                <a:off x="11250281" y="1018671"/>
                <a:ext cx="94680" cy="3322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693DAF4-4EBE-9CC7-10DD-4CEB1F996E1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239481" y="1008231"/>
                  <a:ext cx="1159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4AE0929A-317D-0140-9CD1-FCAEE4777ED9}"/>
                    </a:ext>
                  </a:extLst>
                </p14:cNvPr>
                <p14:cNvContentPartPr/>
                <p14:nvPr/>
              </p14:nvContentPartPr>
              <p14:xfrm>
                <a:off x="11455481" y="967911"/>
                <a:ext cx="282960" cy="28512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4AE0929A-317D-0140-9CD1-FCAEE4777ED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444681" y="957471"/>
                  <a:ext cx="3042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0719574B-3CF6-B33E-CA48-C38D0438AF9F}"/>
                    </a:ext>
                  </a:extLst>
                </p14:cNvPr>
                <p14:cNvContentPartPr/>
                <p14:nvPr/>
              </p14:nvContentPartPr>
              <p14:xfrm>
                <a:off x="11557721" y="853431"/>
                <a:ext cx="369000" cy="52992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0719574B-3CF6-B33E-CA48-C38D0438AF9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47281" y="842631"/>
                  <a:ext cx="39024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4E5E9037-5322-C7BE-F845-5B5BD14A18BF}"/>
                    </a:ext>
                  </a:extLst>
                </p14:cNvPr>
                <p14:cNvContentPartPr/>
                <p14:nvPr/>
              </p14:nvContentPartPr>
              <p14:xfrm>
                <a:off x="10718561" y="1444551"/>
                <a:ext cx="1080720" cy="32436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4E5E9037-5322-C7BE-F845-5B5BD14A18B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07761" y="1433751"/>
                  <a:ext cx="1101960" cy="34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369D7FC6-2781-48AB-FB95-A7A60CF71DF6}"/>
                  </a:ext>
                </a:extLst>
              </p14:cNvPr>
              <p14:cNvContentPartPr/>
              <p14:nvPr/>
            </p14:nvContentPartPr>
            <p14:xfrm>
              <a:off x="6915161" y="4761951"/>
              <a:ext cx="468000" cy="20160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369D7FC6-2781-48AB-FB95-A7A60CF71DF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904361" y="4751511"/>
                <a:ext cx="489240" cy="22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Group 333">
            <a:extLst>
              <a:ext uri="{FF2B5EF4-FFF2-40B4-BE49-F238E27FC236}">
                <a16:creationId xmlns:a16="http://schemas.microsoft.com/office/drawing/2014/main" id="{7F876236-5245-892D-7D68-B1721B729239}"/>
              </a:ext>
            </a:extLst>
          </p:cNvPr>
          <p:cNvGrpSpPr/>
          <p:nvPr/>
        </p:nvGrpSpPr>
        <p:grpSpPr>
          <a:xfrm>
            <a:off x="312761" y="279591"/>
            <a:ext cx="7615800" cy="6260400"/>
            <a:chOff x="312761" y="279591"/>
            <a:chExt cx="7615800" cy="626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D8E3580-6155-24E0-07C7-EE3D4DBE0C30}"/>
                    </a:ext>
                  </a:extLst>
                </p14:cNvPr>
                <p14:cNvContentPartPr/>
                <p14:nvPr/>
              </p14:nvContentPartPr>
              <p14:xfrm>
                <a:off x="414641" y="286791"/>
                <a:ext cx="74880" cy="397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D8E3580-6155-24E0-07C7-EE3D4DBE0C3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4201" y="276351"/>
                  <a:ext cx="961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2B5006F-AF34-99E9-7923-E38C7388654A}"/>
                    </a:ext>
                  </a:extLst>
                </p14:cNvPr>
                <p14:cNvContentPartPr/>
                <p14:nvPr/>
              </p14:nvContentPartPr>
              <p14:xfrm>
                <a:off x="626681" y="279591"/>
                <a:ext cx="52200" cy="454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2B5006F-AF34-99E9-7923-E38C7388654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5881" y="269151"/>
                  <a:ext cx="734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AB5C98E-0390-953B-5381-D56E2AE77B6C}"/>
                    </a:ext>
                  </a:extLst>
                </p14:cNvPr>
                <p14:cNvContentPartPr/>
                <p14:nvPr/>
              </p14:nvContentPartPr>
              <p14:xfrm>
                <a:off x="312761" y="534111"/>
                <a:ext cx="295920" cy="58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AB5C98E-0390-953B-5381-D56E2AE77B6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2321" y="523311"/>
                  <a:ext cx="3171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8A86E91-377F-0C80-D920-5B3778F44D32}"/>
                    </a:ext>
                  </a:extLst>
                </p14:cNvPr>
                <p14:cNvContentPartPr/>
                <p14:nvPr/>
              </p14:nvContentPartPr>
              <p14:xfrm>
                <a:off x="718121" y="590271"/>
                <a:ext cx="25560" cy="19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8A86E91-377F-0C80-D920-5B3778F44D3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7681" y="579831"/>
                  <a:ext cx="46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C23772-0A39-4694-7CEE-56C1D2FD2DB9}"/>
                    </a:ext>
                  </a:extLst>
                </p14:cNvPr>
                <p14:cNvContentPartPr/>
                <p14:nvPr/>
              </p14:nvContentPartPr>
              <p14:xfrm>
                <a:off x="884441" y="305871"/>
                <a:ext cx="360000" cy="372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C23772-0A39-4694-7CEE-56C1D2FD2DB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3641" y="295431"/>
                  <a:ext cx="3812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41DA8B2-8E42-AA4F-806F-EDD492B88DC6}"/>
                    </a:ext>
                  </a:extLst>
                </p14:cNvPr>
                <p14:cNvContentPartPr/>
                <p14:nvPr/>
              </p14:nvContentPartPr>
              <p14:xfrm>
                <a:off x="509321" y="781071"/>
                <a:ext cx="635040" cy="39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41DA8B2-8E42-AA4F-806F-EDD492B88DC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8881" y="770631"/>
                  <a:ext cx="6562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9F669E1-F9E5-189C-BE52-2A6D502DAF33}"/>
                    </a:ext>
                  </a:extLst>
                </p14:cNvPr>
                <p14:cNvContentPartPr/>
                <p14:nvPr/>
              </p14:nvContentPartPr>
              <p14:xfrm>
                <a:off x="466121" y="872151"/>
                <a:ext cx="688320" cy="46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9F669E1-F9E5-189C-BE52-2A6D502DAF3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5681" y="861711"/>
                  <a:ext cx="709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4B37CBC-249B-106E-84A9-DEAA4F96B421}"/>
                    </a:ext>
                  </a:extLst>
                </p14:cNvPr>
                <p14:cNvContentPartPr/>
                <p14:nvPr/>
              </p14:nvContentPartPr>
              <p14:xfrm>
                <a:off x="3759041" y="2669991"/>
                <a:ext cx="279720" cy="228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4B37CBC-249B-106E-84A9-DEAA4F96B42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48601" y="2659551"/>
                  <a:ext cx="3009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E1DD405-8E6A-C218-AC93-DEADEAF9AD34}"/>
                    </a:ext>
                  </a:extLst>
                </p14:cNvPr>
                <p14:cNvContentPartPr/>
                <p14:nvPr/>
              </p14:nvContentPartPr>
              <p14:xfrm>
                <a:off x="4392281" y="2648031"/>
                <a:ext cx="271800" cy="304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E1DD405-8E6A-C218-AC93-DEADEAF9AD3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81481" y="2637591"/>
                  <a:ext cx="2930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F53AC92-EBA4-21E6-C516-CB14B4C8700A}"/>
                    </a:ext>
                  </a:extLst>
                </p14:cNvPr>
                <p14:cNvContentPartPr/>
                <p14:nvPr/>
              </p14:nvContentPartPr>
              <p14:xfrm>
                <a:off x="4962881" y="2664591"/>
                <a:ext cx="147240" cy="165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F53AC92-EBA4-21E6-C516-CB14B4C8700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52081" y="2654151"/>
                  <a:ext cx="1684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CF31B0D-26B2-3038-5AED-088B1D8FA86C}"/>
                    </a:ext>
                  </a:extLst>
                </p14:cNvPr>
                <p14:cNvContentPartPr/>
                <p14:nvPr/>
              </p14:nvContentPartPr>
              <p14:xfrm>
                <a:off x="5473001" y="2635791"/>
                <a:ext cx="103680" cy="185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CF31B0D-26B2-3038-5AED-088B1D8FA86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462201" y="2624991"/>
                  <a:ext cx="1249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6F9FA73-5982-37C8-9B42-E058897545BE}"/>
                    </a:ext>
                  </a:extLst>
                </p14:cNvPr>
                <p14:cNvContentPartPr/>
                <p14:nvPr/>
              </p14:nvContentPartPr>
              <p14:xfrm>
                <a:off x="5479121" y="2582871"/>
                <a:ext cx="321480" cy="101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6F9FA73-5982-37C8-9B42-E058897545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468321" y="2572071"/>
                  <a:ext cx="342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14538BA-DC9D-38E0-BA62-017AF058107D}"/>
                    </a:ext>
                  </a:extLst>
                </p14:cNvPr>
                <p14:cNvContentPartPr/>
                <p14:nvPr/>
              </p14:nvContentPartPr>
              <p14:xfrm>
                <a:off x="6212081" y="2535711"/>
                <a:ext cx="9360" cy="245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14538BA-DC9D-38E0-BA62-017AF058107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01281" y="2525271"/>
                  <a:ext cx="306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A2E4814-7DFD-9988-5F01-23B928D6F686}"/>
                    </a:ext>
                  </a:extLst>
                </p14:cNvPr>
                <p14:cNvContentPartPr/>
                <p14:nvPr/>
              </p14:nvContentPartPr>
              <p14:xfrm>
                <a:off x="3432881" y="3390351"/>
                <a:ext cx="208800" cy="398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A2E4814-7DFD-9988-5F01-23B928D6F68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22441" y="3379911"/>
                  <a:ext cx="2300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A8FD0B4-FBF9-655C-EBE3-80C2D72E1D46}"/>
                    </a:ext>
                  </a:extLst>
                </p14:cNvPr>
                <p14:cNvContentPartPr/>
                <p14:nvPr/>
              </p14:nvContentPartPr>
              <p14:xfrm>
                <a:off x="4003481" y="3536871"/>
                <a:ext cx="183960" cy="288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A8FD0B4-FBF9-655C-EBE3-80C2D72E1D4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93041" y="3526071"/>
                  <a:ext cx="2052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F65C906-6943-E330-2409-02C559D07D75}"/>
                    </a:ext>
                  </a:extLst>
                </p14:cNvPr>
                <p14:cNvContentPartPr/>
                <p14:nvPr/>
              </p14:nvContentPartPr>
              <p14:xfrm>
                <a:off x="4537361" y="3469191"/>
                <a:ext cx="194040" cy="207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F65C906-6943-E330-2409-02C559D07D7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26921" y="3458751"/>
                  <a:ext cx="2152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6D95BF-4030-6373-5F42-F0C016A929C6}"/>
                    </a:ext>
                  </a:extLst>
                </p14:cNvPr>
                <p14:cNvContentPartPr/>
                <p14:nvPr/>
              </p14:nvContentPartPr>
              <p14:xfrm>
                <a:off x="4936601" y="3416271"/>
                <a:ext cx="151920" cy="325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6D95BF-4030-6373-5F42-F0C016A929C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25801" y="3405831"/>
                  <a:ext cx="1731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5BD7BDC-E659-8021-4CBA-FD0BAB5A1851}"/>
                    </a:ext>
                  </a:extLst>
                </p14:cNvPr>
                <p14:cNvContentPartPr/>
                <p14:nvPr/>
              </p14:nvContentPartPr>
              <p14:xfrm>
                <a:off x="4984841" y="3369831"/>
                <a:ext cx="303480" cy="123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5BD7BDC-E659-8021-4CBA-FD0BAB5A185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74041" y="3359391"/>
                  <a:ext cx="3247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D0B6C0C-2E6F-F3C6-A2B8-5B2FC0456B23}"/>
                    </a:ext>
                  </a:extLst>
                </p14:cNvPr>
                <p14:cNvContentPartPr/>
                <p14:nvPr/>
              </p14:nvContentPartPr>
              <p14:xfrm>
                <a:off x="5602601" y="3399711"/>
                <a:ext cx="40680" cy="272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D0B6C0C-2E6F-F3C6-A2B8-5B2FC0456B2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92161" y="3388911"/>
                  <a:ext cx="61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CE95ECE-8358-E32F-E2D1-5D2FA8ACAA59}"/>
                    </a:ext>
                  </a:extLst>
                </p14:cNvPr>
                <p14:cNvContentPartPr/>
                <p14:nvPr/>
              </p14:nvContentPartPr>
              <p14:xfrm>
                <a:off x="5917961" y="3365871"/>
                <a:ext cx="669960" cy="252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CE95ECE-8358-E32F-E2D1-5D2FA8ACAA5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07521" y="3355071"/>
                  <a:ext cx="6912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E86AE08-5CD4-213C-0517-B2FD5B218459}"/>
                    </a:ext>
                  </a:extLst>
                </p14:cNvPr>
                <p14:cNvContentPartPr/>
                <p14:nvPr/>
              </p14:nvContentPartPr>
              <p14:xfrm>
                <a:off x="3903041" y="2986431"/>
                <a:ext cx="3082680" cy="1125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E86AE08-5CD4-213C-0517-B2FD5B21845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92241" y="2975991"/>
                  <a:ext cx="3103920" cy="11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6362BE2-5A57-62BD-1869-C90C3DBC526F}"/>
                    </a:ext>
                  </a:extLst>
                </p14:cNvPr>
                <p14:cNvContentPartPr/>
                <p14:nvPr/>
              </p14:nvContentPartPr>
              <p14:xfrm>
                <a:off x="655481" y="5680311"/>
                <a:ext cx="164520" cy="5018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6362BE2-5A57-62BD-1869-C90C3DBC526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5041" y="5669871"/>
                  <a:ext cx="18576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8298CCC-536A-A6EA-6102-D02EE8BF8079}"/>
                    </a:ext>
                  </a:extLst>
                </p14:cNvPr>
                <p14:cNvContentPartPr/>
                <p14:nvPr/>
              </p14:nvContentPartPr>
              <p14:xfrm>
                <a:off x="878321" y="5689671"/>
                <a:ext cx="61920" cy="4824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8298CCC-536A-A6EA-6102-D02EE8BF807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7521" y="5678871"/>
                  <a:ext cx="8316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E95371F-EF41-3793-311E-98CB13C7E979}"/>
                    </a:ext>
                  </a:extLst>
                </p14:cNvPr>
                <p14:cNvContentPartPr/>
                <p14:nvPr/>
              </p14:nvContentPartPr>
              <p14:xfrm>
                <a:off x="634601" y="5967951"/>
                <a:ext cx="510840" cy="2332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E95371F-EF41-3793-311E-98CB13C7E97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23801" y="5957151"/>
                  <a:ext cx="5320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B7DE40C-4979-9C90-B588-DEBAACC54AD8}"/>
                    </a:ext>
                  </a:extLst>
                </p14:cNvPr>
                <p14:cNvContentPartPr/>
                <p14:nvPr/>
              </p14:nvContentPartPr>
              <p14:xfrm>
                <a:off x="1116281" y="5832951"/>
                <a:ext cx="59040" cy="111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B7DE40C-4979-9C90-B588-DEBAACC54AD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05841" y="5822151"/>
                  <a:ext cx="802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6BBF465-6DFA-A4A4-1F60-1AD9A8BD008A}"/>
                    </a:ext>
                  </a:extLst>
                </p14:cNvPr>
                <p14:cNvContentPartPr/>
                <p14:nvPr/>
              </p14:nvContentPartPr>
              <p14:xfrm>
                <a:off x="1195841" y="6086751"/>
                <a:ext cx="245520" cy="802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6BBF465-6DFA-A4A4-1F60-1AD9A8BD00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85401" y="6076311"/>
                  <a:ext cx="266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45E6487-1930-300B-271A-0C2B34CE7C05}"/>
                    </a:ext>
                  </a:extLst>
                </p14:cNvPr>
                <p14:cNvContentPartPr/>
                <p14:nvPr/>
              </p14:nvContentPartPr>
              <p14:xfrm>
                <a:off x="1447481" y="5725311"/>
                <a:ext cx="168120" cy="3697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45E6487-1930-300B-271A-0C2B34CE7C0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36681" y="5714871"/>
                  <a:ext cx="1893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043D123-82D3-E45F-E0E0-52A9012650E2}"/>
                    </a:ext>
                  </a:extLst>
                </p14:cNvPr>
                <p14:cNvContentPartPr/>
                <p14:nvPr/>
              </p14:nvContentPartPr>
              <p14:xfrm>
                <a:off x="1511561" y="5670951"/>
                <a:ext cx="415080" cy="580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043D123-82D3-E45F-E0E0-52A9012650E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500761" y="5660151"/>
                  <a:ext cx="43632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AA96BDF-94C1-5E10-E110-0E615EBAD795}"/>
                    </a:ext>
                  </a:extLst>
                </p14:cNvPr>
                <p14:cNvContentPartPr/>
                <p14:nvPr/>
              </p14:nvContentPartPr>
              <p14:xfrm>
                <a:off x="619481" y="6353151"/>
                <a:ext cx="1562400" cy="186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AA96BDF-94C1-5E10-E110-0E615EBAD7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09041" y="6342351"/>
                  <a:ext cx="1583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B6E39AA-073B-4C4E-0407-FF1F3693DA7B}"/>
                    </a:ext>
                  </a:extLst>
                </p14:cNvPr>
                <p14:cNvContentPartPr/>
                <p14:nvPr/>
              </p14:nvContentPartPr>
              <p14:xfrm>
                <a:off x="1372241" y="6364671"/>
                <a:ext cx="541080" cy="1231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B6E39AA-073B-4C4E-0407-FF1F3693DA7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361801" y="6354231"/>
                  <a:ext cx="5623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9097EC4-8A4B-E0AA-8D03-0D87698C1D02}"/>
                    </a:ext>
                  </a:extLst>
                </p14:cNvPr>
                <p14:cNvContentPartPr/>
                <p14:nvPr/>
              </p14:nvContentPartPr>
              <p14:xfrm>
                <a:off x="2093321" y="5867151"/>
                <a:ext cx="14040" cy="918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9097EC4-8A4B-E0AA-8D03-0D87698C1D0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82881" y="5856351"/>
                  <a:ext cx="352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531B7E3-2243-9DF7-24A9-AB737164506A}"/>
                    </a:ext>
                  </a:extLst>
                </p14:cNvPr>
                <p14:cNvContentPartPr/>
                <p14:nvPr/>
              </p14:nvContentPartPr>
              <p14:xfrm>
                <a:off x="2121401" y="6253791"/>
                <a:ext cx="48600" cy="406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531B7E3-2243-9DF7-24A9-AB737164506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10961" y="6243351"/>
                  <a:ext cx="698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4E6287C-D76E-30A8-258F-E01D403DFA6C}"/>
                    </a:ext>
                  </a:extLst>
                </p14:cNvPr>
                <p14:cNvContentPartPr/>
                <p14:nvPr/>
              </p14:nvContentPartPr>
              <p14:xfrm>
                <a:off x="3554561" y="5855271"/>
                <a:ext cx="439920" cy="3981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4E6287C-D76E-30A8-258F-E01D403DFA6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44121" y="5844471"/>
                  <a:ext cx="4611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5360494-61A7-53A8-3242-81670B1BC1E4}"/>
                    </a:ext>
                  </a:extLst>
                </p14:cNvPr>
                <p14:cNvContentPartPr/>
                <p14:nvPr/>
              </p14:nvContentPartPr>
              <p14:xfrm>
                <a:off x="4130921" y="6042831"/>
                <a:ext cx="454320" cy="1429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5360494-61A7-53A8-3242-81670B1BC1E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20481" y="6032391"/>
                  <a:ext cx="475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3D8C2E6-F6D9-FE57-9E67-03F3AD8435EE}"/>
                    </a:ext>
                  </a:extLst>
                </p14:cNvPr>
                <p14:cNvContentPartPr/>
                <p14:nvPr/>
              </p14:nvContentPartPr>
              <p14:xfrm>
                <a:off x="4599281" y="6071631"/>
                <a:ext cx="634680" cy="1285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3D8C2E6-F6D9-FE57-9E67-03F3AD8435E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588481" y="6061191"/>
                  <a:ext cx="655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D50085C-BD76-9F6A-0D4A-6C09C811C0E8}"/>
                    </a:ext>
                  </a:extLst>
                </p14:cNvPr>
                <p14:cNvContentPartPr/>
                <p14:nvPr/>
              </p14:nvContentPartPr>
              <p14:xfrm>
                <a:off x="5970161" y="5728551"/>
                <a:ext cx="641160" cy="3204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D50085C-BD76-9F6A-0D4A-6C09C811C0E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959361" y="5718111"/>
                  <a:ext cx="6624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5B7650E-21B0-0503-5F0D-610DEC7364F7}"/>
                    </a:ext>
                  </a:extLst>
                </p14:cNvPr>
                <p14:cNvContentPartPr/>
                <p14:nvPr/>
              </p14:nvContentPartPr>
              <p14:xfrm>
                <a:off x="6703481" y="5819631"/>
                <a:ext cx="835560" cy="3898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5B7650E-21B0-0503-5F0D-610DEC7364F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93041" y="5808831"/>
                  <a:ext cx="8568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0CD5440-D3C6-3165-DC21-05A56D069D02}"/>
                    </a:ext>
                  </a:extLst>
                </p14:cNvPr>
                <p14:cNvContentPartPr/>
                <p14:nvPr/>
              </p14:nvContentPartPr>
              <p14:xfrm>
                <a:off x="1726121" y="378591"/>
                <a:ext cx="288000" cy="491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0CD5440-D3C6-3165-DC21-05A56D069D0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15681" y="367791"/>
                  <a:ext cx="30924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29987D-BFAF-37FD-DFA2-976D8249C250}"/>
                    </a:ext>
                  </a:extLst>
                </p14:cNvPr>
                <p14:cNvContentPartPr/>
                <p14:nvPr/>
              </p14:nvContentPartPr>
              <p14:xfrm>
                <a:off x="2089001" y="351951"/>
                <a:ext cx="511560" cy="564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29987D-BFAF-37FD-DFA2-976D8249C25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78201" y="341151"/>
                  <a:ext cx="5328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0C806A-A6E2-4962-AA3B-5B3DC0CDC549}"/>
                    </a:ext>
                  </a:extLst>
                </p14:cNvPr>
                <p14:cNvContentPartPr/>
                <p14:nvPr/>
              </p14:nvContentPartPr>
              <p14:xfrm>
                <a:off x="2372321" y="710151"/>
                <a:ext cx="272160" cy="116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0C806A-A6E2-4962-AA3B-5B3DC0CDC54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361521" y="699351"/>
                  <a:ext cx="293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C79EB1-A426-7EAD-3AD5-3860EB87FFF9}"/>
                    </a:ext>
                  </a:extLst>
                </p14:cNvPr>
                <p14:cNvContentPartPr/>
                <p14:nvPr/>
              </p14:nvContentPartPr>
              <p14:xfrm>
                <a:off x="2629721" y="433311"/>
                <a:ext cx="439920" cy="511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C79EB1-A426-7EAD-3AD5-3860EB87FFF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19281" y="422871"/>
                  <a:ext cx="46116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393302E-F6F9-EFBE-5668-913D57EB391C}"/>
                    </a:ext>
                  </a:extLst>
                </p14:cNvPr>
                <p14:cNvContentPartPr/>
                <p14:nvPr/>
              </p14:nvContentPartPr>
              <p14:xfrm>
                <a:off x="2914841" y="684591"/>
                <a:ext cx="551160" cy="235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393302E-F6F9-EFBE-5668-913D57EB391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904041" y="674151"/>
                  <a:ext cx="5724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919808-7BC3-26CB-3C76-4F06F54715E8}"/>
                    </a:ext>
                  </a:extLst>
                </p14:cNvPr>
                <p14:cNvContentPartPr/>
                <p14:nvPr/>
              </p14:nvContentPartPr>
              <p14:xfrm>
                <a:off x="3993041" y="405591"/>
                <a:ext cx="235800" cy="402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919808-7BC3-26CB-3C76-4F06F54715E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982601" y="394791"/>
                  <a:ext cx="2570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14BF43-7093-A427-33E8-475096ADC9E0}"/>
                    </a:ext>
                  </a:extLst>
                </p14:cNvPr>
                <p14:cNvContentPartPr/>
                <p14:nvPr/>
              </p14:nvContentPartPr>
              <p14:xfrm>
                <a:off x="4013201" y="621951"/>
                <a:ext cx="576360" cy="196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14BF43-7093-A427-33E8-475096ADC9E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02761" y="611151"/>
                  <a:ext cx="597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9DE77E-7D7F-16EB-E24A-4E1BE051CFA7}"/>
                    </a:ext>
                  </a:extLst>
                </p14:cNvPr>
                <p14:cNvContentPartPr/>
                <p14:nvPr/>
              </p14:nvContentPartPr>
              <p14:xfrm>
                <a:off x="4558961" y="635271"/>
                <a:ext cx="234000" cy="185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9DE77E-7D7F-16EB-E24A-4E1BE051CFA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548161" y="624471"/>
                  <a:ext cx="255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4DB9F25-E9D1-2A95-8D71-DB17E2D47D05}"/>
                    </a:ext>
                  </a:extLst>
                </p14:cNvPr>
                <p14:cNvContentPartPr/>
                <p14:nvPr/>
              </p14:nvContentPartPr>
              <p14:xfrm>
                <a:off x="4803041" y="664791"/>
                <a:ext cx="910080" cy="686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4DB9F25-E9D1-2A95-8D71-DB17E2D47D0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92241" y="653991"/>
                  <a:ext cx="931320" cy="70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39BA8B-786F-D38C-8462-39AEC13C733B}"/>
                    </a:ext>
                  </a:extLst>
                </p14:cNvPr>
                <p14:cNvContentPartPr/>
                <p14:nvPr/>
              </p14:nvContentPartPr>
              <p14:xfrm>
                <a:off x="3295361" y="1660191"/>
                <a:ext cx="51840" cy="324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39BA8B-786F-D38C-8462-39AEC13C733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84921" y="1649751"/>
                  <a:ext cx="730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6EBA06D-193B-E8FA-7C37-DB78AF81E338}"/>
                    </a:ext>
                  </a:extLst>
                </p14:cNvPr>
                <p14:cNvContentPartPr/>
                <p14:nvPr/>
              </p14:nvContentPartPr>
              <p14:xfrm>
                <a:off x="3794321" y="1674591"/>
                <a:ext cx="444960" cy="289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6EBA06D-193B-E8FA-7C37-DB78AF81E33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783521" y="1663791"/>
                  <a:ext cx="4662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5392C39-0661-9630-2A25-87A188DDB5E5}"/>
                    </a:ext>
                  </a:extLst>
                </p14:cNvPr>
                <p14:cNvContentPartPr/>
                <p14:nvPr/>
              </p14:nvContentPartPr>
              <p14:xfrm>
                <a:off x="4677761" y="1641831"/>
                <a:ext cx="344160" cy="345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5392C39-0661-9630-2A25-87A188DDB5E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66961" y="1631391"/>
                  <a:ext cx="3654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1D276E7-72CB-0812-4202-F6E6F7557D13}"/>
                    </a:ext>
                  </a:extLst>
                </p14:cNvPr>
                <p14:cNvContentPartPr/>
                <p14:nvPr/>
              </p14:nvContentPartPr>
              <p14:xfrm>
                <a:off x="3506681" y="1962591"/>
                <a:ext cx="26640" cy="106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1D276E7-72CB-0812-4202-F6E6F7557D1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496241" y="1952151"/>
                  <a:ext cx="47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D1825CE-7090-E74D-A824-05A1B8805A8E}"/>
                    </a:ext>
                  </a:extLst>
                </p14:cNvPr>
                <p14:cNvContentPartPr/>
                <p14:nvPr/>
              </p14:nvContentPartPr>
              <p14:xfrm>
                <a:off x="4292201" y="1889871"/>
                <a:ext cx="62640" cy="89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D1825CE-7090-E74D-A824-05A1B8805A8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81401" y="1879431"/>
                  <a:ext cx="838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01D8F47-A197-3FF9-E162-39B2BB2DBB19}"/>
                    </a:ext>
                  </a:extLst>
                </p14:cNvPr>
                <p14:cNvContentPartPr/>
                <p14:nvPr/>
              </p14:nvContentPartPr>
              <p14:xfrm>
                <a:off x="5037041" y="1895631"/>
                <a:ext cx="101160" cy="118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01D8F47-A197-3FF9-E162-39B2BB2DBB1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026601" y="1884831"/>
                  <a:ext cx="122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DE3C6F2-E6ED-52B7-FB02-859023278FA3}"/>
                    </a:ext>
                  </a:extLst>
                </p14:cNvPr>
                <p14:cNvContentPartPr/>
                <p14:nvPr/>
              </p14:nvContentPartPr>
              <p14:xfrm>
                <a:off x="2842121" y="1494591"/>
                <a:ext cx="1481400" cy="795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DE3C6F2-E6ED-52B7-FB02-859023278FA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831681" y="1484151"/>
                  <a:ext cx="1502640" cy="8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88F556F-BDC4-A19F-C332-C2A61E2D74B3}"/>
                    </a:ext>
                  </a:extLst>
                </p14:cNvPr>
                <p14:cNvContentPartPr/>
                <p14:nvPr/>
              </p14:nvContentPartPr>
              <p14:xfrm>
                <a:off x="5570561" y="1633551"/>
                <a:ext cx="279360" cy="295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88F556F-BDC4-A19F-C332-C2A61E2D74B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560121" y="1623111"/>
                  <a:ext cx="3006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CFB8160-E63F-514C-D33E-0E32D2583C1C}"/>
                    </a:ext>
                  </a:extLst>
                </p14:cNvPr>
                <p14:cNvContentPartPr/>
                <p14:nvPr/>
              </p14:nvContentPartPr>
              <p14:xfrm>
                <a:off x="6255281" y="1621671"/>
                <a:ext cx="100440" cy="302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CFB8160-E63F-514C-D33E-0E32D2583C1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44481" y="1610871"/>
                  <a:ext cx="1216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0D75D4-483D-F27F-DB4C-DA4B832AFB72}"/>
                    </a:ext>
                  </a:extLst>
                </p14:cNvPr>
                <p14:cNvContentPartPr/>
                <p14:nvPr/>
              </p14:nvContentPartPr>
              <p14:xfrm>
                <a:off x="6430601" y="1521951"/>
                <a:ext cx="163440" cy="76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0D75D4-483D-F27F-DB4C-DA4B832AFB7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419801" y="1511511"/>
                  <a:ext cx="184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20D4ADE-AC09-37DB-06E8-B67B4423E2F0}"/>
                    </a:ext>
                  </a:extLst>
                </p14:cNvPr>
                <p14:cNvContentPartPr/>
                <p14:nvPr/>
              </p14:nvContentPartPr>
              <p14:xfrm>
                <a:off x="5780081" y="1926591"/>
                <a:ext cx="141480" cy="122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20D4ADE-AC09-37DB-06E8-B67B4423E2F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769281" y="1916151"/>
                  <a:ext cx="1627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8DF9E55-BE14-D340-19D2-350624989C4B}"/>
                    </a:ext>
                  </a:extLst>
                </p14:cNvPr>
                <p14:cNvContentPartPr/>
                <p14:nvPr/>
              </p14:nvContentPartPr>
              <p14:xfrm>
                <a:off x="6289481" y="1323951"/>
                <a:ext cx="663480" cy="890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8DF9E55-BE14-D340-19D2-350624989C4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79041" y="1313151"/>
                  <a:ext cx="684720" cy="9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A8E8E245-56D3-B775-7B06-091C6F992DBB}"/>
                    </a:ext>
                  </a:extLst>
                </p14:cNvPr>
                <p14:cNvContentPartPr/>
                <p14:nvPr/>
              </p14:nvContentPartPr>
              <p14:xfrm>
                <a:off x="4198601" y="1431591"/>
                <a:ext cx="71280" cy="4179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A8E8E245-56D3-B775-7B06-091C6F992DB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87801" y="1420791"/>
                  <a:ext cx="925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8F497B6-7BC7-FFEB-0C88-9E39A1B80601}"/>
                    </a:ext>
                  </a:extLst>
                </p14:cNvPr>
                <p14:cNvContentPartPr/>
                <p14:nvPr/>
              </p14:nvContentPartPr>
              <p14:xfrm>
                <a:off x="4261961" y="1464351"/>
                <a:ext cx="88920" cy="4935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8F497B6-7BC7-FFEB-0C88-9E39A1B8060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251161" y="1453911"/>
                  <a:ext cx="1101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68CC6D4D-0661-0703-3108-BC8EAF03F01A}"/>
                    </a:ext>
                  </a:extLst>
                </p14:cNvPr>
                <p14:cNvContentPartPr/>
                <p14:nvPr/>
              </p14:nvContentPartPr>
              <p14:xfrm>
                <a:off x="4005641" y="1188951"/>
                <a:ext cx="647280" cy="3870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68CC6D4D-0661-0703-3108-BC8EAF03F01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995201" y="1178151"/>
                  <a:ext cx="6685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FBF9A731-7376-0C37-873B-3CBC949C1782}"/>
                    </a:ext>
                  </a:extLst>
                </p14:cNvPr>
                <p14:cNvContentPartPr/>
                <p14:nvPr/>
              </p14:nvContentPartPr>
              <p14:xfrm>
                <a:off x="5860721" y="1118391"/>
                <a:ext cx="340560" cy="2311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FBF9A731-7376-0C37-873B-3CBC949C178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49921" y="1107951"/>
                  <a:ext cx="361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B33055B4-177E-9815-7BEA-7D7E8FBF7124}"/>
                    </a:ext>
                  </a:extLst>
                </p14:cNvPr>
                <p14:cNvContentPartPr/>
                <p14:nvPr/>
              </p14:nvContentPartPr>
              <p14:xfrm>
                <a:off x="5493521" y="1222791"/>
                <a:ext cx="200520" cy="2228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B33055B4-177E-9815-7BEA-7D7E8FBF712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482721" y="1211991"/>
                  <a:ext cx="221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6308251-CA04-80F9-6AAC-1D44FF448947}"/>
                    </a:ext>
                  </a:extLst>
                </p14:cNvPr>
                <p14:cNvContentPartPr/>
                <p14:nvPr/>
              </p14:nvContentPartPr>
              <p14:xfrm>
                <a:off x="5684321" y="1222791"/>
                <a:ext cx="165600" cy="936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6308251-CA04-80F9-6AAC-1D44FF44894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673881" y="1211991"/>
                  <a:ext cx="1868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E85278FF-B6AD-9144-4E3E-2E451A41FD6D}"/>
                    </a:ext>
                  </a:extLst>
                </p14:cNvPr>
                <p14:cNvContentPartPr/>
                <p14:nvPr/>
              </p14:nvContentPartPr>
              <p14:xfrm>
                <a:off x="5224241" y="1069791"/>
                <a:ext cx="534960" cy="5130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E85278FF-B6AD-9144-4E3E-2E451A41FD6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213801" y="1059351"/>
                  <a:ext cx="5562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01773E31-4FC8-E767-8783-1AA119F68C6D}"/>
                    </a:ext>
                  </a:extLst>
                </p14:cNvPr>
                <p14:cNvContentPartPr/>
                <p14:nvPr/>
              </p14:nvContentPartPr>
              <p14:xfrm>
                <a:off x="5432681" y="920391"/>
                <a:ext cx="1043280" cy="69624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01773E31-4FC8-E767-8783-1AA119F68C6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422241" y="909591"/>
                  <a:ext cx="106452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8694C73-2D9C-F903-E799-C7913170D630}"/>
                    </a:ext>
                  </a:extLst>
                </p14:cNvPr>
                <p14:cNvContentPartPr/>
                <p14:nvPr/>
              </p14:nvContentPartPr>
              <p14:xfrm>
                <a:off x="4493081" y="4678791"/>
                <a:ext cx="440640" cy="285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8694C73-2D9C-F903-E799-C7913170D63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482641" y="4667991"/>
                  <a:ext cx="461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B7F69F0-46D7-6B6E-4D48-F9B77965CAB4}"/>
                    </a:ext>
                  </a:extLst>
                </p14:cNvPr>
                <p14:cNvContentPartPr/>
                <p14:nvPr/>
              </p14:nvContentPartPr>
              <p14:xfrm>
                <a:off x="5152961" y="4589871"/>
                <a:ext cx="321480" cy="326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B7F69F0-46D7-6B6E-4D48-F9B77965CAB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42161" y="4579431"/>
                  <a:ext cx="3427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780D204-796A-989C-690B-98EBFB54C774}"/>
                    </a:ext>
                  </a:extLst>
                </p14:cNvPr>
                <p14:cNvContentPartPr/>
                <p14:nvPr/>
              </p14:nvContentPartPr>
              <p14:xfrm>
                <a:off x="5822921" y="4550631"/>
                <a:ext cx="53280" cy="246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780D204-796A-989C-690B-98EBFB54C77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12121" y="4540191"/>
                  <a:ext cx="745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673AF46-EC76-6E08-5E1B-F2B8EBA15DDE}"/>
                    </a:ext>
                  </a:extLst>
                </p14:cNvPr>
                <p14:cNvContentPartPr/>
                <p14:nvPr/>
              </p14:nvContentPartPr>
              <p14:xfrm>
                <a:off x="6193721" y="4541631"/>
                <a:ext cx="347760" cy="285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673AF46-EC76-6E08-5E1B-F2B8EBA15DD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83281" y="4531191"/>
                  <a:ext cx="3690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F219FE7-AEFB-1AC3-75BE-24D70FFD5A4A}"/>
                    </a:ext>
                  </a:extLst>
                </p14:cNvPr>
                <p14:cNvContentPartPr/>
                <p14:nvPr/>
              </p14:nvContentPartPr>
              <p14:xfrm>
                <a:off x="6356081" y="4422471"/>
                <a:ext cx="693000" cy="425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F219FE7-AEFB-1AC3-75BE-24D70FFD5A4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345281" y="4411671"/>
                  <a:ext cx="7142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DC2856-6817-842C-2788-9352C16D6CF6}"/>
                    </a:ext>
                  </a:extLst>
                </p14:cNvPr>
                <p14:cNvContentPartPr/>
                <p14:nvPr/>
              </p14:nvContentPartPr>
              <p14:xfrm>
                <a:off x="4144961" y="4207911"/>
                <a:ext cx="3783600" cy="1329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DC2856-6817-842C-2788-9352C16D6CF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134161" y="4197111"/>
                  <a:ext cx="3804840" cy="13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39BF700-01CB-DFD4-3D8C-B4B27A7DACF3}"/>
                    </a:ext>
                  </a:extLst>
                </p14:cNvPr>
                <p14:cNvContentPartPr/>
                <p14:nvPr/>
              </p14:nvContentPartPr>
              <p14:xfrm>
                <a:off x="3262241" y="4586631"/>
                <a:ext cx="451440" cy="622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39BF700-01CB-DFD4-3D8C-B4B27A7DA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251441" y="4576191"/>
                  <a:ext cx="47268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D8E1AF7-8B76-636A-BB58-230C6829EC4D}"/>
                    </a:ext>
                  </a:extLst>
                </p14:cNvPr>
                <p14:cNvContentPartPr/>
                <p14:nvPr/>
              </p14:nvContentPartPr>
              <p14:xfrm>
                <a:off x="3451241" y="4764831"/>
                <a:ext cx="1390680" cy="537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D8E1AF7-8B76-636A-BB58-230C6829EC4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440801" y="4754031"/>
                  <a:ext cx="14119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4BBA84FD-9A9B-523A-D548-6FEE240D77E0}"/>
                    </a:ext>
                  </a:extLst>
                </p14:cNvPr>
                <p14:cNvContentPartPr/>
                <p14:nvPr/>
              </p14:nvContentPartPr>
              <p14:xfrm>
                <a:off x="1738001" y="1507551"/>
                <a:ext cx="513000" cy="395496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4BBA84FD-9A9B-523A-D548-6FEE240D77E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727201" y="1497111"/>
                  <a:ext cx="534240" cy="39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5BB7ED78-1FF4-24F9-6774-78758326D9C1}"/>
                    </a:ext>
                  </a:extLst>
                </p14:cNvPr>
                <p14:cNvContentPartPr/>
                <p14:nvPr/>
              </p14:nvContentPartPr>
              <p14:xfrm>
                <a:off x="2626841" y="5531991"/>
                <a:ext cx="84960" cy="75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5BB7ED78-1FF4-24F9-6774-78758326D9C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616401" y="5521191"/>
                  <a:ext cx="1062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627DCC1F-152F-D608-B498-08D13EE88E08}"/>
                    </a:ext>
                  </a:extLst>
                </p14:cNvPr>
                <p14:cNvContentPartPr/>
                <p14:nvPr/>
              </p14:nvContentPartPr>
              <p14:xfrm>
                <a:off x="2366921" y="5526951"/>
                <a:ext cx="821160" cy="71712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627DCC1F-152F-D608-B498-08D13EE88E0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356121" y="5516511"/>
                  <a:ext cx="842400" cy="73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8589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C4AF9-4B95-D9D4-14AB-B3A7811AE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A42028-C920-4E23-9463-261E9DDE4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97" y="134223"/>
            <a:ext cx="7772400" cy="5082645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D1CE7BB4-864E-D49C-573C-58FDB8DB600E}"/>
              </a:ext>
            </a:extLst>
          </p:cNvPr>
          <p:cNvGrpSpPr/>
          <p:nvPr/>
        </p:nvGrpSpPr>
        <p:grpSpPr>
          <a:xfrm>
            <a:off x="11203481" y="459951"/>
            <a:ext cx="904320" cy="544320"/>
            <a:chOff x="11203481" y="459951"/>
            <a:chExt cx="904320" cy="54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FACA384-A8CA-596E-0200-7F641C78C961}"/>
                    </a:ext>
                  </a:extLst>
                </p14:cNvPr>
                <p14:cNvContentPartPr/>
                <p14:nvPr/>
              </p14:nvContentPartPr>
              <p14:xfrm>
                <a:off x="11305001" y="935151"/>
                <a:ext cx="240480" cy="26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FACA384-A8CA-596E-0200-7F641C78C96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294561" y="924351"/>
                  <a:ext cx="2617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F8667E5-AA09-FC08-5E58-B28E94AADCD9}"/>
                    </a:ext>
                  </a:extLst>
                </p14:cNvPr>
                <p14:cNvContentPartPr/>
                <p14:nvPr/>
              </p14:nvContentPartPr>
              <p14:xfrm>
                <a:off x="11319761" y="969711"/>
                <a:ext cx="301320" cy="34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F8667E5-AA09-FC08-5E58-B28E94AADCD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308961" y="959271"/>
                  <a:ext cx="322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E7DC7D-AAEC-E610-82B1-800C8ECA3F14}"/>
                    </a:ext>
                  </a:extLst>
                </p14:cNvPr>
                <p14:cNvContentPartPr/>
                <p14:nvPr/>
              </p14:nvContentPartPr>
              <p14:xfrm>
                <a:off x="11324801" y="459951"/>
                <a:ext cx="117000" cy="374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E7DC7D-AAEC-E610-82B1-800C8ECA3F1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314001" y="449151"/>
                  <a:ext cx="1382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E6E81D2-859F-7B94-DDCC-F6939262241A}"/>
                    </a:ext>
                  </a:extLst>
                </p14:cNvPr>
                <p14:cNvContentPartPr/>
                <p14:nvPr/>
              </p14:nvContentPartPr>
              <p14:xfrm>
                <a:off x="11321921" y="633831"/>
                <a:ext cx="135360" cy="89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E6E81D2-859F-7B94-DDCC-F693926224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311121" y="623391"/>
                  <a:ext cx="156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9547A51-38DA-7061-B1F3-B6B54843DF0A}"/>
                    </a:ext>
                  </a:extLst>
                </p14:cNvPr>
                <p14:cNvContentPartPr/>
                <p14:nvPr/>
              </p14:nvContentPartPr>
              <p14:xfrm>
                <a:off x="11203481" y="520071"/>
                <a:ext cx="393840" cy="277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9547A51-38DA-7061-B1F3-B6B54843DF0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192681" y="509271"/>
                  <a:ext cx="4150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7CBEDC2-EE69-B3AC-671B-CCE69C2D9C2E}"/>
                    </a:ext>
                  </a:extLst>
                </p14:cNvPr>
                <p14:cNvContentPartPr/>
                <p14:nvPr/>
              </p14:nvContentPartPr>
              <p14:xfrm>
                <a:off x="11609561" y="475791"/>
                <a:ext cx="30960" cy="291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7CBEDC2-EE69-B3AC-671B-CCE69C2D9C2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599121" y="465351"/>
                  <a:ext cx="522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D0017F-856F-AA63-22FB-0B1927241C05}"/>
                    </a:ext>
                  </a:extLst>
                </p14:cNvPr>
                <p14:cNvContentPartPr/>
                <p14:nvPr/>
              </p14:nvContentPartPr>
              <p14:xfrm>
                <a:off x="11473841" y="651471"/>
                <a:ext cx="278640" cy="18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D0017F-856F-AA63-22FB-0B1927241C0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463041" y="640671"/>
                  <a:ext cx="299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E12FE46-30A7-20EB-099E-96D90BC00079}"/>
                    </a:ext>
                  </a:extLst>
                </p14:cNvPr>
                <p14:cNvContentPartPr/>
                <p14:nvPr/>
              </p14:nvContentPartPr>
              <p14:xfrm>
                <a:off x="11381681" y="535551"/>
                <a:ext cx="373320" cy="270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E12FE46-30A7-20EB-099E-96D90BC0007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71241" y="524751"/>
                  <a:ext cx="3945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6A0DCC9-CAE1-3E39-E2F9-DA4F785B2C8E}"/>
                    </a:ext>
                  </a:extLst>
                </p14:cNvPr>
                <p14:cNvContentPartPr/>
                <p14:nvPr/>
              </p14:nvContentPartPr>
              <p14:xfrm>
                <a:off x="11821961" y="498831"/>
                <a:ext cx="88560" cy="295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6A0DCC9-CAE1-3E39-E2F9-DA4F785B2C8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811521" y="488391"/>
                  <a:ext cx="1098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D738FE9-21B9-81C4-02E6-C94C65095260}"/>
                    </a:ext>
                  </a:extLst>
                </p14:cNvPr>
                <p14:cNvContentPartPr/>
                <p14:nvPr/>
              </p14:nvContentPartPr>
              <p14:xfrm>
                <a:off x="11735201" y="616551"/>
                <a:ext cx="221400" cy="83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D738FE9-21B9-81C4-02E6-C94C6509526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724401" y="606111"/>
                  <a:ext cx="242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1603C4E-E7AF-C61A-2681-89065C58C0DE}"/>
                    </a:ext>
                  </a:extLst>
                </p14:cNvPr>
                <p14:cNvContentPartPr/>
                <p14:nvPr/>
              </p14:nvContentPartPr>
              <p14:xfrm>
                <a:off x="11611721" y="607551"/>
                <a:ext cx="496080" cy="165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1603C4E-E7AF-C61A-2681-89065C58C0D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600921" y="596751"/>
                  <a:ext cx="51732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007AF31-D4C0-2D4D-7713-DCAE8837A04B}"/>
              </a:ext>
            </a:extLst>
          </p:cNvPr>
          <p:cNvGrpSpPr/>
          <p:nvPr/>
        </p:nvGrpSpPr>
        <p:grpSpPr>
          <a:xfrm>
            <a:off x="7992641" y="52791"/>
            <a:ext cx="2685960" cy="1344600"/>
            <a:chOff x="7992641" y="52791"/>
            <a:chExt cx="2685960" cy="134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7FFCA35-FC23-51BB-41D3-DFED7DC62466}"/>
                    </a:ext>
                  </a:extLst>
                </p14:cNvPr>
                <p14:cNvContentPartPr/>
                <p14:nvPr/>
              </p14:nvContentPartPr>
              <p14:xfrm>
                <a:off x="9664481" y="565431"/>
                <a:ext cx="168480" cy="219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7FFCA35-FC23-51BB-41D3-DFED7DC6246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654041" y="554631"/>
                  <a:ext cx="189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20D6094-9B3A-0465-5A87-8E540E0BB9F7}"/>
                    </a:ext>
                  </a:extLst>
                </p14:cNvPr>
                <p14:cNvContentPartPr/>
                <p14:nvPr/>
              </p14:nvContentPartPr>
              <p14:xfrm>
                <a:off x="10262801" y="552111"/>
                <a:ext cx="11160" cy="169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20D6094-9B3A-0465-5A87-8E540E0BB9F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252001" y="541311"/>
                  <a:ext cx="32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BD53149-2FB5-4391-6214-4D005D4AD986}"/>
                    </a:ext>
                  </a:extLst>
                </p14:cNvPr>
                <p14:cNvContentPartPr/>
                <p14:nvPr/>
              </p14:nvContentPartPr>
              <p14:xfrm>
                <a:off x="9559721" y="1124511"/>
                <a:ext cx="263160" cy="194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BD53149-2FB5-4391-6214-4D005D4AD98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549281" y="1113711"/>
                  <a:ext cx="284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99EB532-60E2-5A21-2A0D-350A0B3917FE}"/>
                    </a:ext>
                  </a:extLst>
                </p14:cNvPr>
                <p14:cNvContentPartPr/>
                <p14:nvPr/>
              </p14:nvContentPartPr>
              <p14:xfrm>
                <a:off x="10156961" y="1119111"/>
                <a:ext cx="15480" cy="161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99EB532-60E2-5A21-2A0D-350A0B3917F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46521" y="1108671"/>
                  <a:ext cx="36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890E2CD-EB31-8922-E3B6-BC1B5B94B6BB}"/>
                    </a:ext>
                  </a:extLst>
                </p14:cNvPr>
                <p14:cNvContentPartPr/>
                <p14:nvPr/>
              </p14:nvContentPartPr>
              <p14:xfrm>
                <a:off x="8233841" y="842631"/>
                <a:ext cx="159840" cy="28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890E2CD-EB31-8922-E3B6-BC1B5B94B6B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23041" y="832191"/>
                  <a:ext cx="1810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A3C5178-9D35-B4CD-6EE5-9944320DA4B1}"/>
                    </a:ext>
                  </a:extLst>
                </p14:cNvPr>
                <p14:cNvContentPartPr/>
                <p14:nvPr/>
              </p14:nvContentPartPr>
              <p14:xfrm>
                <a:off x="8193161" y="1365351"/>
                <a:ext cx="197280" cy="32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A3C5178-9D35-B4CD-6EE5-9944320DA4B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82361" y="1354551"/>
                  <a:ext cx="2185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A36FAAD-C2E6-2FD1-1508-9793BE6C77C1}"/>
                    </a:ext>
                  </a:extLst>
                </p14:cNvPr>
                <p14:cNvContentPartPr/>
                <p14:nvPr/>
              </p14:nvContentPartPr>
              <p14:xfrm>
                <a:off x="8313401" y="540951"/>
                <a:ext cx="25200" cy="192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A36FAAD-C2E6-2FD1-1508-9793BE6C77C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02601" y="530511"/>
                  <a:ext cx="464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8A1B665-A069-653A-6729-BEDB669F17F7}"/>
                    </a:ext>
                  </a:extLst>
                </p14:cNvPr>
                <p14:cNvContentPartPr/>
                <p14:nvPr/>
              </p14:nvContentPartPr>
              <p14:xfrm>
                <a:off x="7992641" y="541671"/>
                <a:ext cx="142920" cy="154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8A1B665-A069-653A-6729-BEDB669F17F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81841" y="531231"/>
                  <a:ext cx="164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7A73B1F-85F5-1068-4A36-656D2F90C8B4}"/>
                    </a:ext>
                  </a:extLst>
                </p14:cNvPr>
                <p14:cNvContentPartPr/>
                <p14:nvPr/>
              </p14:nvContentPartPr>
              <p14:xfrm>
                <a:off x="8230961" y="649671"/>
                <a:ext cx="42480" cy="11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7A73B1F-85F5-1068-4A36-656D2F90C8B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20521" y="638871"/>
                  <a:ext cx="637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479EC95-5CEC-12FD-5685-10622F317A65}"/>
                    </a:ext>
                  </a:extLst>
                </p14:cNvPr>
                <p14:cNvContentPartPr/>
                <p14:nvPr/>
              </p14:nvContentPartPr>
              <p14:xfrm>
                <a:off x="8203601" y="702591"/>
                <a:ext cx="60840" cy="9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479EC95-5CEC-12FD-5685-10622F317A6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193161" y="692151"/>
                  <a:ext cx="82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0726035-0A89-4EC9-B217-C632B74B5729}"/>
                    </a:ext>
                  </a:extLst>
                </p14:cNvPr>
                <p14:cNvContentPartPr/>
                <p14:nvPr/>
              </p14:nvContentPartPr>
              <p14:xfrm>
                <a:off x="8356241" y="445551"/>
                <a:ext cx="292680" cy="98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0726035-0A89-4EC9-B217-C632B74B572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45801" y="434751"/>
                  <a:ext cx="3139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58AD4E8-A560-FAB5-5158-4F573645EFF3}"/>
                    </a:ext>
                  </a:extLst>
                </p14:cNvPr>
                <p14:cNvContentPartPr/>
                <p14:nvPr/>
              </p14:nvContentPartPr>
              <p14:xfrm>
                <a:off x="8289281" y="1087791"/>
                <a:ext cx="51840" cy="228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58AD4E8-A560-FAB5-5158-4F573645EFF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278841" y="1077351"/>
                  <a:ext cx="730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C8505EF-4592-AC01-D16D-F3FD0425088F}"/>
                    </a:ext>
                  </a:extLst>
                </p14:cNvPr>
                <p14:cNvContentPartPr/>
                <p14:nvPr/>
              </p14:nvContentPartPr>
              <p14:xfrm>
                <a:off x="8004161" y="1080231"/>
                <a:ext cx="149040" cy="214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C8505EF-4592-AC01-D16D-F3FD0425088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93361" y="1069431"/>
                  <a:ext cx="1702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4E139E-73BD-8455-27C0-2DF41758CEE8}"/>
                    </a:ext>
                  </a:extLst>
                </p14:cNvPr>
                <p14:cNvContentPartPr/>
                <p14:nvPr/>
              </p14:nvContentPartPr>
              <p14:xfrm>
                <a:off x="8148521" y="1190031"/>
                <a:ext cx="83880" cy="25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4E139E-73BD-8455-27C0-2DF41758CEE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37721" y="1179231"/>
                  <a:ext cx="105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F46B1C-E349-53BE-D85F-CA6C0376607A}"/>
                    </a:ext>
                  </a:extLst>
                </p14:cNvPr>
                <p14:cNvContentPartPr/>
                <p14:nvPr/>
              </p14:nvContentPartPr>
              <p14:xfrm>
                <a:off x="8190281" y="1256271"/>
                <a:ext cx="37080" cy="18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F46B1C-E349-53BE-D85F-CA6C0376607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179481" y="1245831"/>
                  <a:ext cx="583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DF3B1B3-EA45-C7B4-E9E5-A3EB4882FE97}"/>
                    </a:ext>
                  </a:extLst>
                </p14:cNvPr>
                <p14:cNvContentPartPr/>
                <p14:nvPr/>
              </p14:nvContentPartPr>
              <p14:xfrm>
                <a:off x="8281721" y="967911"/>
                <a:ext cx="370800" cy="72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DF3B1B3-EA45-C7B4-E9E5-A3EB4882FE9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271281" y="957471"/>
                  <a:ext cx="3920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51EE350-3116-21CB-AB6B-F9BDEE549EEA}"/>
                    </a:ext>
                  </a:extLst>
                </p14:cNvPr>
                <p14:cNvContentPartPr/>
                <p14:nvPr/>
              </p14:nvContentPartPr>
              <p14:xfrm>
                <a:off x="9319961" y="527631"/>
                <a:ext cx="90000" cy="246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51EE350-3116-21CB-AB6B-F9BDEE549EE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09521" y="516831"/>
                  <a:ext cx="1112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28F1FA8-5172-7D7E-EECB-7DC20EC14056}"/>
                    </a:ext>
                  </a:extLst>
                </p14:cNvPr>
                <p14:cNvContentPartPr/>
                <p14:nvPr/>
              </p14:nvContentPartPr>
              <p14:xfrm>
                <a:off x="8715161" y="554991"/>
                <a:ext cx="244440" cy="215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28F1FA8-5172-7D7E-EECB-7DC20EC1405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04721" y="544551"/>
                  <a:ext cx="265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46F616-0798-7D65-4C06-A6371D8C2039}"/>
                    </a:ext>
                  </a:extLst>
                </p14:cNvPr>
                <p14:cNvContentPartPr/>
                <p14:nvPr/>
              </p14:nvContentPartPr>
              <p14:xfrm>
                <a:off x="8602481" y="450951"/>
                <a:ext cx="539280" cy="132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46F616-0798-7D65-4C06-A6371D8C203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592041" y="440151"/>
                  <a:ext cx="560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B2DF5B-79C5-4BB4-9D11-E21C5640C427}"/>
                    </a:ext>
                  </a:extLst>
                </p14:cNvPr>
                <p14:cNvContentPartPr/>
                <p14:nvPr/>
              </p14:nvContentPartPr>
              <p14:xfrm>
                <a:off x="9163361" y="1111911"/>
                <a:ext cx="134640" cy="244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B2DF5B-79C5-4BB4-9D11-E21C5640C42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152561" y="1101471"/>
                  <a:ext cx="1558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5466CDF-5532-474E-49A9-F025B9BAEB5A}"/>
                    </a:ext>
                  </a:extLst>
                </p14:cNvPr>
                <p14:cNvContentPartPr/>
                <p14:nvPr/>
              </p14:nvContentPartPr>
              <p14:xfrm>
                <a:off x="8673761" y="1128831"/>
                <a:ext cx="269280" cy="234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5466CDF-5532-474E-49A9-F025B9BAEB5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663321" y="1118391"/>
                  <a:ext cx="290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1D1F8A-A134-0964-254C-B10724D1E7A4}"/>
                    </a:ext>
                  </a:extLst>
                </p14:cNvPr>
                <p14:cNvContentPartPr/>
                <p14:nvPr/>
              </p14:nvContentPartPr>
              <p14:xfrm>
                <a:off x="8752601" y="881511"/>
                <a:ext cx="505800" cy="157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1D1F8A-A134-0964-254C-B10724D1E7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741801" y="870711"/>
                  <a:ext cx="527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B5816C4-D20F-B7D6-FCD1-676E18A7AFFF}"/>
                    </a:ext>
                  </a:extLst>
                </p14:cNvPr>
                <p14:cNvContentPartPr/>
                <p14:nvPr/>
              </p14:nvContentPartPr>
              <p14:xfrm>
                <a:off x="9263081" y="904911"/>
                <a:ext cx="62640" cy="101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B5816C4-D20F-B7D6-FCD1-676E18A7AFF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252281" y="894111"/>
                  <a:ext cx="838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367FC80-F461-0883-AFCC-57CC78D4AAE2}"/>
                    </a:ext>
                  </a:extLst>
                </p14:cNvPr>
                <p14:cNvContentPartPr/>
                <p14:nvPr/>
              </p14:nvContentPartPr>
              <p14:xfrm>
                <a:off x="10350281" y="233511"/>
                <a:ext cx="27000" cy="310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367FC80-F461-0883-AFCC-57CC78D4AAE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339481" y="222711"/>
                  <a:ext cx="482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18FD308-BA57-144E-EE44-4B3127DA607E}"/>
                    </a:ext>
                  </a:extLst>
                </p14:cNvPr>
                <p14:cNvContentPartPr/>
                <p14:nvPr/>
              </p14:nvContentPartPr>
              <p14:xfrm>
                <a:off x="10327961" y="356271"/>
                <a:ext cx="228960" cy="95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18FD308-BA57-144E-EE44-4B3127DA607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317521" y="345471"/>
                  <a:ext cx="2502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FF47981-46ED-3957-95EF-A3341A84AB28}"/>
                    </a:ext>
                  </a:extLst>
                </p14:cNvPr>
                <p14:cNvContentPartPr/>
                <p14:nvPr/>
              </p14:nvContentPartPr>
              <p14:xfrm>
                <a:off x="9625241" y="52791"/>
                <a:ext cx="1053360" cy="540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FF47981-46ED-3957-95EF-A3341A84AB2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614801" y="41991"/>
                  <a:ext cx="1074600" cy="56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C6D9758-5EB1-17DA-3DBC-7ED7CACDFE24}"/>
                  </a:ext>
                </a:extLst>
              </p14:cNvPr>
              <p14:cNvContentPartPr/>
              <p14:nvPr/>
            </p14:nvContentPartPr>
            <p14:xfrm>
              <a:off x="2126441" y="466791"/>
              <a:ext cx="395640" cy="3510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C6D9758-5EB1-17DA-3DBC-7ED7CACDFE2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116001" y="456351"/>
                <a:ext cx="416880" cy="37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48C8E4BB-C2C6-E06B-C911-23F274765489}"/>
              </a:ext>
            </a:extLst>
          </p:cNvPr>
          <p:cNvGrpSpPr/>
          <p:nvPr/>
        </p:nvGrpSpPr>
        <p:grpSpPr>
          <a:xfrm>
            <a:off x="2884241" y="471111"/>
            <a:ext cx="761760" cy="588960"/>
            <a:chOff x="2884241" y="471111"/>
            <a:chExt cx="761760" cy="58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FC329E2-77F5-4CAC-9C2C-A2CDAA41B75D}"/>
                    </a:ext>
                  </a:extLst>
                </p14:cNvPr>
                <p14:cNvContentPartPr/>
                <p14:nvPr/>
              </p14:nvContentPartPr>
              <p14:xfrm>
                <a:off x="3053441" y="471111"/>
                <a:ext cx="35640" cy="334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FC329E2-77F5-4CAC-9C2C-A2CDAA41B75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042641" y="460311"/>
                  <a:ext cx="568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278F1D2-1702-A7B8-ADA6-F50302A7D3B4}"/>
                    </a:ext>
                  </a:extLst>
                </p14:cNvPr>
                <p14:cNvContentPartPr/>
                <p14:nvPr/>
              </p14:nvContentPartPr>
              <p14:xfrm>
                <a:off x="2884241" y="620871"/>
                <a:ext cx="455400" cy="125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278F1D2-1702-A7B8-ADA6-F50302A7D3B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873441" y="610071"/>
                  <a:ext cx="476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AA2E023-CD16-9E51-E712-6F94C9CC10A4}"/>
                    </a:ext>
                  </a:extLst>
                </p14:cNvPr>
                <p14:cNvContentPartPr/>
                <p14:nvPr/>
              </p14:nvContentPartPr>
              <p14:xfrm>
                <a:off x="3359441" y="651111"/>
                <a:ext cx="286560" cy="408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AA2E023-CD16-9E51-E712-6F94C9CC10A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349001" y="640311"/>
                  <a:ext cx="307800" cy="43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ABD6880-CBB8-F0B7-55E7-40AC909A82D4}"/>
                  </a:ext>
                </a:extLst>
              </p14:cNvPr>
              <p14:cNvContentPartPr/>
              <p14:nvPr/>
            </p14:nvContentPartPr>
            <p14:xfrm>
              <a:off x="2167841" y="4109991"/>
              <a:ext cx="3494880" cy="1234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ABD6880-CBB8-F0B7-55E7-40AC909A82D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157401" y="4099551"/>
                <a:ext cx="3516120" cy="14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91D88B2B-5218-5AB2-9ACF-7A1BD3C4AF65}"/>
              </a:ext>
            </a:extLst>
          </p:cNvPr>
          <p:cNvGrpSpPr/>
          <p:nvPr/>
        </p:nvGrpSpPr>
        <p:grpSpPr>
          <a:xfrm>
            <a:off x="8142041" y="1786191"/>
            <a:ext cx="763560" cy="233640"/>
            <a:chOff x="8142041" y="1786191"/>
            <a:chExt cx="76356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8A3FCBA-5057-A0FD-B538-4D25256914FB}"/>
                    </a:ext>
                  </a:extLst>
                </p14:cNvPr>
                <p14:cNvContentPartPr/>
                <p14:nvPr/>
              </p14:nvContentPartPr>
              <p14:xfrm>
                <a:off x="8142041" y="1786191"/>
                <a:ext cx="180720" cy="220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8A3FCBA-5057-A0FD-B538-4D25256914F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131241" y="1775391"/>
                  <a:ext cx="201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5B42005-4977-7A0C-05FC-E56324605ECC}"/>
                    </a:ext>
                  </a:extLst>
                </p14:cNvPr>
                <p14:cNvContentPartPr/>
                <p14:nvPr/>
              </p14:nvContentPartPr>
              <p14:xfrm>
                <a:off x="8499881" y="1919391"/>
                <a:ext cx="114120" cy="10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5B42005-4977-7A0C-05FC-E56324605EC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489081" y="1908951"/>
                  <a:ext cx="1353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E410DD7-4B2A-6A72-33BF-C089AF1FD23C}"/>
                    </a:ext>
                  </a:extLst>
                </p14:cNvPr>
                <p14:cNvContentPartPr/>
                <p14:nvPr/>
              </p14:nvContentPartPr>
              <p14:xfrm>
                <a:off x="8544161" y="1990311"/>
                <a:ext cx="111240" cy="29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E410DD7-4B2A-6A72-33BF-C089AF1FD23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533721" y="1979871"/>
                  <a:ext cx="1324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B77D18-A49B-1647-2364-F7AA460891B5}"/>
                    </a:ext>
                  </a:extLst>
                </p14:cNvPr>
                <p14:cNvContentPartPr/>
                <p14:nvPr/>
              </p14:nvContentPartPr>
              <p14:xfrm>
                <a:off x="8889401" y="1786911"/>
                <a:ext cx="16200" cy="232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B77D18-A49B-1647-2364-F7AA460891B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878961" y="1776471"/>
                  <a:ext cx="3744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1419FB-3478-F147-79B0-F450AA527D49}"/>
              </a:ext>
            </a:extLst>
          </p:cNvPr>
          <p:cNvGrpSpPr/>
          <p:nvPr/>
        </p:nvGrpSpPr>
        <p:grpSpPr>
          <a:xfrm>
            <a:off x="9278561" y="1754151"/>
            <a:ext cx="1522080" cy="354960"/>
            <a:chOff x="9278561" y="1754151"/>
            <a:chExt cx="1522080" cy="35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8833486-AA54-46D7-A1FC-A48590E3BDE0}"/>
                    </a:ext>
                  </a:extLst>
                </p14:cNvPr>
                <p14:cNvContentPartPr/>
                <p14:nvPr/>
              </p14:nvContentPartPr>
              <p14:xfrm>
                <a:off x="9278561" y="1858191"/>
                <a:ext cx="214560" cy="191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8833486-AA54-46D7-A1FC-A48590E3BDE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267761" y="1847391"/>
                  <a:ext cx="2358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A764562-A56D-C71C-AF0B-997E58EE9BE0}"/>
                    </a:ext>
                  </a:extLst>
                </p14:cNvPr>
                <p14:cNvContentPartPr/>
                <p14:nvPr/>
              </p14:nvContentPartPr>
              <p14:xfrm>
                <a:off x="9717761" y="1830111"/>
                <a:ext cx="169200" cy="225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A764562-A56D-C71C-AF0B-997E58EE9BE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707321" y="1819311"/>
                  <a:ext cx="1904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C167ECC-025D-7C54-B28D-AB1154052BFC}"/>
                    </a:ext>
                  </a:extLst>
                </p14:cNvPr>
                <p14:cNvContentPartPr/>
                <p14:nvPr/>
              </p14:nvContentPartPr>
              <p14:xfrm>
                <a:off x="10100081" y="1811031"/>
                <a:ext cx="165960" cy="298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C167ECC-025D-7C54-B28D-AB1154052BF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089641" y="1800231"/>
                  <a:ext cx="1872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5FC2A47-EAF6-F649-7FCC-1E4FA20B72DE}"/>
                    </a:ext>
                  </a:extLst>
                </p14:cNvPr>
                <p14:cNvContentPartPr/>
                <p14:nvPr/>
              </p14:nvContentPartPr>
              <p14:xfrm>
                <a:off x="10491041" y="1796271"/>
                <a:ext cx="72000" cy="256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5FC2A47-EAF6-F649-7FCC-1E4FA20B72D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480601" y="1785471"/>
                  <a:ext cx="932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9CECD99-4706-1781-EA04-060927FD9DE8}"/>
                    </a:ext>
                  </a:extLst>
                </p14:cNvPr>
                <p14:cNvContentPartPr/>
                <p14:nvPr/>
              </p14:nvContentPartPr>
              <p14:xfrm>
                <a:off x="10556561" y="1754151"/>
                <a:ext cx="244080" cy="33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9CECD99-4706-1781-EA04-060927FD9DE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546121" y="1743711"/>
                  <a:ext cx="26532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198FC37-C211-A738-3E7D-533EF81A75B7}"/>
              </a:ext>
            </a:extLst>
          </p:cNvPr>
          <p:cNvGrpSpPr/>
          <p:nvPr/>
        </p:nvGrpSpPr>
        <p:grpSpPr>
          <a:xfrm>
            <a:off x="9891281" y="2401431"/>
            <a:ext cx="559800" cy="279360"/>
            <a:chOff x="9891281" y="2401431"/>
            <a:chExt cx="559800" cy="27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3B3473D-F31D-B4C9-279E-5A2DC571A90D}"/>
                    </a:ext>
                  </a:extLst>
                </p14:cNvPr>
                <p14:cNvContentPartPr/>
                <p14:nvPr/>
              </p14:nvContentPartPr>
              <p14:xfrm>
                <a:off x="9891281" y="2415831"/>
                <a:ext cx="123120" cy="264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3B3473D-F31D-B4C9-279E-5A2DC571A90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880481" y="2405031"/>
                  <a:ext cx="144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E604D3D-7928-3145-4AB1-77FBC4BBCD55}"/>
                    </a:ext>
                  </a:extLst>
                </p14:cNvPr>
                <p14:cNvContentPartPr/>
                <p14:nvPr/>
              </p14:nvContentPartPr>
              <p14:xfrm>
                <a:off x="10210241" y="2401431"/>
                <a:ext cx="240840" cy="247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E604D3D-7928-3145-4AB1-77FBC4BBCD5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199801" y="2390991"/>
                  <a:ext cx="262080" cy="26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2F81F51-1B49-2E3C-E3BF-79765001C6E2}"/>
                  </a:ext>
                </a:extLst>
              </p14:cNvPr>
              <p14:cNvContentPartPr/>
              <p14:nvPr/>
            </p14:nvContentPartPr>
            <p14:xfrm>
              <a:off x="10700561" y="2413311"/>
              <a:ext cx="31680" cy="2512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2F81F51-1B49-2E3C-E3BF-79765001C6E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0690121" y="2402511"/>
                <a:ext cx="52920" cy="27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06D235C-03B6-8997-BCEE-5942A7828B84}"/>
              </a:ext>
            </a:extLst>
          </p:cNvPr>
          <p:cNvGrpSpPr/>
          <p:nvPr/>
        </p:nvGrpSpPr>
        <p:grpSpPr>
          <a:xfrm>
            <a:off x="1484921" y="1387311"/>
            <a:ext cx="2001600" cy="109080"/>
            <a:chOff x="1484921" y="1387311"/>
            <a:chExt cx="2001600" cy="10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921FCF2-7362-A06A-C5FB-8177D5D0EC60}"/>
                    </a:ext>
                  </a:extLst>
                </p14:cNvPr>
                <p14:cNvContentPartPr/>
                <p14:nvPr/>
              </p14:nvContentPartPr>
              <p14:xfrm>
                <a:off x="1484921" y="1466871"/>
                <a:ext cx="840960" cy="295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921FCF2-7362-A06A-C5FB-8177D5D0EC6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474121" y="1456071"/>
                  <a:ext cx="862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744FBB2-70DB-88E8-1203-37689059E29E}"/>
                    </a:ext>
                  </a:extLst>
                </p14:cNvPr>
                <p14:cNvContentPartPr/>
                <p14:nvPr/>
              </p14:nvContentPartPr>
              <p14:xfrm>
                <a:off x="2605601" y="1387311"/>
                <a:ext cx="880920" cy="85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744FBB2-70DB-88E8-1203-37689059E29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95161" y="1376511"/>
                  <a:ext cx="90216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2971691-1040-E1A1-3F86-637264F08EFF}"/>
                  </a:ext>
                </a:extLst>
              </p14:cNvPr>
              <p14:cNvContentPartPr/>
              <p14:nvPr/>
            </p14:nvContentPartPr>
            <p14:xfrm>
              <a:off x="8723441" y="2124951"/>
              <a:ext cx="438120" cy="187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2971691-1040-E1A1-3F86-637264F08EFF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712641" y="2114151"/>
                <a:ext cx="45936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4FE9F3B-A28E-EA04-87F6-C6846DC3BE16}"/>
              </a:ext>
            </a:extLst>
          </p:cNvPr>
          <p:cNvGrpSpPr/>
          <p:nvPr/>
        </p:nvGrpSpPr>
        <p:grpSpPr>
          <a:xfrm>
            <a:off x="8162201" y="2375151"/>
            <a:ext cx="1458360" cy="424440"/>
            <a:chOff x="8162201" y="2375151"/>
            <a:chExt cx="1458360" cy="4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1593129-41C9-1A16-2CEE-3858677A3C6A}"/>
                    </a:ext>
                  </a:extLst>
                </p14:cNvPr>
                <p14:cNvContentPartPr/>
                <p14:nvPr/>
              </p14:nvContentPartPr>
              <p14:xfrm>
                <a:off x="8162201" y="2438511"/>
                <a:ext cx="364320" cy="267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1593129-41C9-1A16-2CEE-3858677A3C6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151401" y="2428071"/>
                  <a:ext cx="3855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C296D09-B16C-5A26-4C81-D4D447E3587E}"/>
                    </a:ext>
                  </a:extLst>
                </p14:cNvPr>
                <p14:cNvContentPartPr/>
                <p14:nvPr/>
              </p14:nvContentPartPr>
              <p14:xfrm>
                <a:off x="8614721" y="2501151"/>
                <a:ext cx="169560" cy="64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C296D09-B16C-5A26-4C81-D4D447E3587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03921" y="2490351"/>
                  <a:ext cx="190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6FD22D2-17F5-3DF6-950B-B1A9162F551A}"/>
                    </a:ext>
                  </a:extLst>
                </p14:cNvPr>
                <p14:cNvContentPartPr/>
                <p14:nvPr/>
              </p14:nvContentPartPr>
              <p14:xfrm>
                <a:off x="8642441" y="2651271"/>
                <a:ext cx="187200" cy="32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6FD22D2-17F5-3DF6-950B-B1A9162F551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31641" y="2640471"/>
                  <a:ext cx="208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887F42A-876D-0F02-F419-BDAAED48CED9}"/>
                    </a:ext>
                  </a:extLst>
                </p14:cNvPr>
                <p14:cNvContentPartPr/>
                <p14:nvPr/>
              </p14:nvContentPartPr>
              <p14:xfrm>
                <a:off x="9005321" y="2474871"/>
                <a:ext cx="88560" cy="258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887F42A-876D-0F02-F419-BDAAED48CED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994521" y="2464071"/>
                  <a:ext cx="1098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8410DD4-ACEA-6FC4-3678-DBD24EB006F7}"/>
                    </a:ext>
                  </a:extLst>
                </p14:cNvPr>
                <p14:cNvContentPartPr/>
                <p14:nvPr/>
              </p14:nvContentPartPr>
              <p14:xfrm>
                <a:off x="9065801" y="2375151"/>
                <a:ext cx="194760" cy="30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8410DD4-ACEA-6FC4-3678-DBD24EB006F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055001" y="2364711"/>
                  <a:ext cx="2160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8F3D6A5-3983-621C-28C7-881052332BD2}"/>
                    </a:ext>
                  </a:extLst>
                </p14:cNvPr>
                <p14:cNvContentPartPr/>
                <p14:nvPr/>
              </p14:nvContentPartPr>
              <p14:xfrm>
                <a:off x="9450641" y="2432031"/>
                <a:ext cx="169920" cy="238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8F3D6A5-3983-621C-28C7-881052332BD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440201" y="2421231"/>
                  <a:ext cx="1911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D5FE04E-8481-915C-CBA1-37AEDEAF2639}"/>
                    </a:ext>
                  </a:extLst>
                </p14:cNvPr>
                <p14:cNvContentPartPr/>
                <p14:nvPr/>
              </p14:nvContentPartPr>
              <p14:xfrm>
                <a:off x="8948441" y="2667471"/>
                <a:ext cx="340200" cy="132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D5FE04E-8481-915C-CBA1-37AEDEAF263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937641" y="2657031"/>
                  <a:ext cx="36144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80C976E-8C77-F55B-9F6D-9531DCC8666E}"/>
              </a:ext>
            </a:extLst>
          </p:cNvPr>
          <p:cNvGrpSpPr/>
          <p:nvPr/>
        </p:nvGrpSpPr>
        <p:grpSpPr>
          <a:xfrm>
            <a:off x="1124561" y="1840551"/>
            <a:ext cx="2902680" cy="1101960"/>
            <a:chOff x="1124561" y="1840551"/>
            <a:chExt cx="2902680" cy="11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DF759E9-3AD0-0F55-13A3-5DA701BE1408}"/>
                    </a:ext>
                  </a:extLst>
                </p14:cNvPr>
                <p14:cNvContentPartPr/>
                <p14:nvPr/>
              </p14:nvContentPartPr>
              <p14:xfrm>
                <a:off x="2976041" y="1840551"/>
                <a:ext cx="502560" cy="1101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DF759E9-3AD0-0F55-13A3-5DA701BE140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965241" y="1830111"/>
                  <a:ext cx="523800" cy="11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2CB91C0-4C66-2939-ACDD-C1B1AED9B947}"/>
                    </a:ext>
                  </a:extLst>
                </p14:cNvPr>
                <p14:cNvContentPartPr/>
                <p14:nvPr/>
              </p14:nvContentPartPr>
              <p14:xfrm>
                <a:off x="3757601" y="2165271"/>
                <a:ext cx="223920" cy="214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2CB91C0-4C66-2939-ACDD-C1B1AED9B94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46801" y="2154471"/>
                  <a:ext cx="245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8392820-ACFD-4308-BC22-93503314FC74}"/>
                    </a:ext>
                  </a:extLst>
                </p14:cNvPr>
                <p14:cNvContentPartPr/>
                <p14:nvPr/>
              </p14:nvContentPartPr>
              <p14:xfrm>
                <a:off x="3666881" y="2078871"/>
                <a:ext cx="360360" cy="406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8392820-ACFD-4308-BC22-93503314FC7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656081" y="2068071"/>
                  <a:ext cx="3816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DD5A59B-3C4E-E570-DCC4-6A069A7957C6}"/>
                    </a:ext>
                  </a:extLst>
                </p14:cNvPr>
                <p14:cNvContentPartPr/>
                <p14:nvPr/>
              </p14:nvContentPartPr>
              <p14:xfrm>
                <a:off x="1124561" y="2209191"/>
                <a:ext cx="482760" cy="52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DD5A59B-3C4E-E570-DCC4-6A069A7957C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13761" y="2198391"/>
                  <a:ext cx="504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134717C-599B-6F92-C8F6-BACF890E1F3B}"/>
                    </a:ext>
                  </a:extLst>
                </p14:cNvPr>
                <p14:cNvContentPartPr/>
                <p14:nvPr/>
              </p14:nvContentPartPr>
              <p14:xfrm>
                <a:off x="1622801" y="2481711"/>
                <a:ext cx="1786320" cy="152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134717C-599B-6F92-C8F6-BACF890E1F3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612001" y="2471271"/>
                  <a:ext cx="180756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FB29C66-F302-03D0-8494-7C6369911E5A}"/>
              </a:ext>
            </a:extLst>
          </p:cNvPr>
          <p:cNvGrpSpPr/>
          <p:nvPr/>
        </p:nvGrpSpPr>
        <p:grpSpPr>
          <a:xfrm>
            <a:off x="11214641" y="1440231"/>
            <a:ext cx="721080" cy="756360"/>
            <a:chOff x="11214641" y="1440231"/>
            <a:chExt cx="721080" cy="75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528CD9B-95B5-9A2A-7CBD-B7B42AB433F3}"/>
                    </a:ext>
                  </a:extLst>
                </p14:cNvPr>
                <p14:cNvContentPartPr/>
                <p14:nvPr/>
              </p14:nvContentPartPr>
              <p14:xfrm>
                <a:off x="11599841" y="1440231"/>
                <a:ext cx="252000" cy="406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528CD9B-95B5-9A2A-7CBD-B7B42AB433F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589041" y="1429431"/>
                  <a:ext cx="2732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4658AEE-8F54-7001-A9F5-C395E7C8E6DC}"/>
                    </a:ext>
                  </a:extLst>
                </p14:cNvPr>
                <p14:cNvContentPartPr/>
                <p14:nvPr/>
              </p14:nvContentPartPr>
              <p14:xfrm>
                <a:off x="11621801" y="1474431"/>
                <a:ext cx="93960" cy="419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4658AEE-8F54-7001-A9F5-C395E7C8E6D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611001" y="1463991"/>
                  <a:ext cx="1152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E894400-0B25-A81A-645B-73F3775569E2}"/>
                    </a:ext>
                  </a:extLst>
                </p14:cNvPr>
                <p14:cNvContentPartPr/>
                <p14:nvPr/>
              </p14:nvContentPartPr>
              <p14:xfrm>
                <a:off x="11644841" y="1621671"/>
                <a:ext cx="237960" cy="86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E894400-0B25-A81A-645B-73F3775569E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634401" y="1610871"/>
                  <a:ext cx="259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D22454A-62BD-E0B2-1C31-F1B8F84A3D49}"/>
                    </a:ext>
                  </a:extLst>
                </p14:cNvPr>
                <p14:cNvContentPartPr/>
                <p14:nvPr/>
              </p14:nvContentPartPr>
              <p14:xfrm>
                <a:off x="11214641" y="1487751"/>
                <a:ext cx="660960" cy="544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D22454A-62BD-E0B2-1C31-F1B8F84A3D4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204201" y="1477311"/>
                  <a:ext cx="68220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17F6756-95D1-C21E-6AA5-D1E42B88CF49}"/>
                    </a:ext>
                  </a:extLst>
                </p14:cNvPr>
                <p14:cNvContentPartPr/>
                <p14:nvPr/>
              </p14:nvContentPartPr>
              <p14:xfrm>
                <a:off x="11620001" y="1843791"/>
                <a:ext cx="315720" cy="352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17F6756-95D1-C21E-6AA5-D1E42B88CF4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609561" y="1832991"/>
                  <a:ext cx="3369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416F854-9A52-6AE4-0583-40A731873B6D}"/>
                    </a:ext>
                  </a:extLst>
                </p14:cNvPr>
                <p14:cNvContentPartPr/>
                <p14:nvPr/>
              </p14:nvContentPartPr>
              <p14:xfrm>
                <a:off x="11688041" y="2016951"/>
                <a:ext cx="182520" cy="92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416F854-9A52-6AE4-0583-40A731873B6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677601" y="2006151"/>
                  <a:ext cx="203760" cy="11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386526F-489F-1306-4FCC-E5CDB140E33B}"/>
                  </a:ext>
                </a:extLst>
              </p14:cNvPr>
              <p14:cNvContentPartPr/>
              <p14:nvPr/>
            </p14:nvContentPartPr>
            <p14:xfrm>
              <a:off x="11235521" y="2305311"/>
              <a:ext cx="685800" cy="662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386526F-489F-1306-4FCC-E5CDB140E33B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1224721" y="2294511"/>
                <a:ext cx="707040" cy="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5958A5C-96FB-2900-2E6A-969DE669C525}"/>
              </a:ext>
            </a:extLst>
          </p:cNvPr>
          <p:cNvGrpSpPr/>
          <p:nvPr/>
        </p:nvGrpSpPr>
        <p:grpSpPr>
          <a:xfrm>
            <a:off x="274961" y="3137631"/>
            <a:ext cx="2221200" cy="741240"/>
            <a:chOff x="274961" y="3137631"/>
            <a:chExt cx="2221200" cy="74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4CAF89D-8122-EC05-C8A7-B59C13F2DA81}"/>
                    </a:ext>
                  </a:extLst>
                </p14:cNvPr>
                <p14:cNvContentPartPr/>
                <p14:nvPr/>
              </p14:nvContentPartPr>
              <p14:xfrm>
                <a:off x="465041" y="3782751"/>
                <a:ext cx="491760" cy="49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4CAF89D-8122-EC05-C8A7-B59C13F2DA8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54601" y="3772311"/>
                  <a:ext cx="5130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3B824F7-8C35-BC3B-5C08-534A6FE4BC07}"/>
                    </a:ext>
                  </a:extLst>
                </p14:cNvPr>
                <p14:cNvContentPartPr/>
                <p14:nvPr/>
              </p14:nvContentPartPr>
              <p14:xfrm>
                <a:off x="1006121" y="3761511"/>
                <a:ext cx="1253160" cy="101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3B824F7-8C35-BC3B-5C08-534A6FE4BC0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95681" y="3750711"/>
                  <a:ext cx="1274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3C2A6C8-F377-1FA8-4342-6948526ACADC}"/>
                    </a:ext>
                  </a:extLst>
                </p14:cNvPr>
                <p14:cNvContentPartPr/>
                <p14:nvPr/>
              </p14:nvContentPartPr>
              <p14:xfrm>
                <a:off x="1147601" y="3777711"/>
                <a:ext cx="1348560" cy="101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3C2A6C8-F377-1FA8-4342-6948526ACAD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37161" y="3767271"/>
                  <a:ext cx="13698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AE34519-D8BC-8071-2BAA-49376962541B}"/>
                    </a:ext>
                  </a:extLst>
                </p14:cNvPr>
                <p14:cNvContentPartPr/>
                <p14:nvPr/>
              </p14:nvContentPartPr>
              <p14:xfrm>
                <a:off x="556481" y="3168231"/>
                <a:ext cx="306000" cy="298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AE34519-D8BC-8071-2BAA-49376962541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46041" y="3157431"/>
                  <a:ext cx="3272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C59F0A0-9E6B-5CF5-7C52-74ECE19B3F46}"/>
                    </a:ext>
                  </a:extLst>
                </p14:cNvPr>
                <p14:cNvContentPartPr/>
                <p14:nvPr/>
              </p14:nvContentPartPr>
              <p14:xfrm>
                <a:off x="513281" y="3137631"/>
                <a:ext cx="471960" cy="343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C59F0A0-9E6B-5CF5-7C52-74ECE19B3F4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02841" y="3127191"/>
                  <a:ext cx="4932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FC59756-CF60-092D-6509-A16EF6C41EB5}"/>
                    </a:ext>
                  </a:extLst>
                </p14:cNvPr>
                <p14:cNvContentPartPr/>
                <p14:nvPr/>
              </p14:nvContentPartPr>
              <p14:xfrm>
                <a:off x="274961" y="3250311"/>
                <a:ext cx="274320" cy="602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FC59756-CF60-092D-6509-A16EF6C41EB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64161" y="3239511"/>
                  <a:ext cx="295560" cy="62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EBD1399-76F0-0AB7-60D2-D6FDB3B3A0D5}"/>
                  </a:ext>
                </a:extLst>
              </p14:cNvPr>
              <p14:cNvContentPartPr/>
              <p14:nvPr/>
            </p14:nvContentPartPr>
            <p14:xfrm>
              <a:off x="694001" y="4521831"/>
              <a:ext cx="548640" cy="234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EBD1399-76F0-0AB7-60D2-D6FDB3B3A0D5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83561" y="4511391"/>
                <a:ext cx="56988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7286B7A-250F-4A8E-CF25-565FF4E41AF1}"/>
              </a:ext>
            </a:extLst>
          </p:cNvPr>
          <p:cNvGrpSpPr/>
          <p:nvPr/>
        </p:nvGrpSpPr>
        <p:grpSpPr>
          <a:xfrm>
            <a:off x="1220681" y="4779951"/>
            <a:ext cx="5040000" cy="95040"/>
            <a:chOff x="1220681" y="4779951"/>
            <a:chExt cx="5040000" cy="9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BEE17D5-FE45-76BE-5B7E-87F59474E5E4}"/>
                    </a:ext>
                  </a:extLst>
                </p14:cNvPr>
                <p14:cNvContentPartPr/>
                <p14:nvPr/>
              </p14:nvContentPartPr>
              <p14:xfrm>
                <a:off x="1220681" y="4838631"/>
                <a:ext cx="2742120" cy="36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BEE17D5-FE45-76BE-5B7E-87F59474E5E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209881" y="4828191"/>
                  <a:ext cx="27633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1B81E9C-83CA-4AF7-86ED-1FE375BE3CCD}"/>
                    </a:ext>
                  </a:extLst>
                </p14:cNvPr>
                <p14:cNvContentPartPr/>
                <p14:nvPr/>
              </p14:nvContentPartPr>
              <p14:xfrm>
                <a:off x="3777041" y="4779951"/>
                <a:ext cx="2483640" cy="74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1B81E9C-83CA-4AF7-86ED-1FE375BE3CC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766601" y="4769511"/>
                  <a:ext cx="2504880" cy="9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CBCE01A-127E-A40A-52B4-630A7C62590A}"/>
                  </a:ext>
                </a:extLst>
              </p14:cNvPr>
              <p14:cNvContentPartPr/>
              <p14:nvPr/>
            </p14:nvContentPartPr>
            <p14:xfrm>
              <a:off x="6603401" y="4478991"/>
              <a:ext cx="565920" cy="3265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CBCE01A-127E-A40A-52B4-630A7C62590A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592601" y="4468191"/>
                <a:ext cx="587160" cy="3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445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790AD-DBFF-37F6-919F-381F18F2A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BFF3C99-A451-C62D-B412-357E7A9D32C4}"/>
              </a:ext>
            </a:extLst>
          </p:cNvPr>
          <p:cNvGrpSpPr/>
          <p:nvPr/>
        </p:nvGrpSpPr>
        <p:grpSpPr>
          <a:xfrm>
            <a:off x="153641" y="317391"/>
            <a:ext cx="712800" cy="365760"/>
            <a:chOff x="153641" y="317391"/>
            <a:chExt cx="712800" cy="36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8E2D2EB-9E29-6A51-8C0D-BD398626FBB5}"/>
                    </a:ext>
                  </a:extLst>
                </p14:cNvPr>
                <p14:cNvContentPartPr/>
                <p14:nvPr/>
              </p14:nvContentPartPr>
              <p14:xfrm>
                <a:off x="215921" y="363471"/>
                <a:ext cx="84960" cy="310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8E2D2EB-9E29-6A51-8C0D-BD398626FBB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5481" y="352671"/>
                  <a:ext cx="1062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6C63F5B-F1D8-BD00-3128-8E04EE74A52D}"/>
                    </a:ext>
                  </a:extLst>
                </p14:cNvPr>
                <p14:cNvContentPartPr/>
                <p14:nvPr/>
              </p14:nvContentPartPr>
              <p14:xfrm>
                <a:off x="404201" y="317391"/>
                <a:ext cx="38160" cy="365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6C63F5B-F1D8-BD00-3128-8E04EE74A5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3761" y="306951"/>
                  <a:ext cx="594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C3942DC-F41D-4427-A4A9-76B6F8F8A327}"/>
                    </a:ext>
                  </a:extLst>
                </p14:cNvPr>
                <p14:cNvContentPartPr/>
                <p14:nvPr/>
              </p14:nvContentPartPr>
              <p14:xfrm>
                <a:off x="153641" y="561831"/>
                <a:ext cx="259200" cy="42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C3942DC-F41D-4427-A4A9-76B6F8F8A32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2841" y="551391"/>
                  <a:ext cx="280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FA52BB7-F5C5-F561-DA89-9AFECCC67EA5}"/>
                    </a:ext>
                  </a:extLst>
                </p14:cNvPr>
                <p14:cNvContentPartPr/>
                <p14:nvPr/>
              </p14:nvContentPartPr>
              <p14:xfrm>
                <a:off x="471881" y="586671"/>
                <a:ext cx="34560" cy="16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FA52BB7-F5C5-F561-DA89-9AFECCC67E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1081" y="576231"/>
                  <a:ext cx="55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D30FCFA-FE06-A14D-6543-400C32CF2E00}"/>
                    </a:ext>
                  </a:extLst>
                </p14:cNvPr>
                <p14:cNvContentPartPr/>
                <p14:nvPr/>
              </p14:nvContentPartPr>
              <p14:xfrm>
                <a:off x="580601" y="344751"/>
                <a:ext cx="285840" cy="322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D30FCFA-FE06-A14D-6543-400C32CF2E0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9801" y="333951"/>
                  <a:ext cx="307080" cy="34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904E23-AF85-E265-081B-C41F28A38E5C}"/>
              </a:ext>
            </a:extLst>
          </p:cNvPr>
          <p:cNvGrpSpPr/>
          <p:nvPr/>
        </p:nvGrpSpPr>
        <p:grpSpPr>
          <a:xfrm>
            <a:off x="240041" y="836511"/>
            <a:ext cx="701280" cy="203040"/>
            <a:chOff x="240041" y="836511"/>
            <a:chExt cx="701280" cy="20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F043F6E-6D00-AD87-CC33-31CBA00CF403}"/>
                    </a:ext>
                  </a:extLst>
                </p14:cNvPr>
                <p14:cNvContentPartPr/>
                <p14:nvPr/>
              </p14:nvContentPartPr>
              <p14:xfrm>
                <a:off x="240041" y="836511"/>
                <a:ext cx="700560" cy="75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F043F6E-6D00-AD87-CC33-31CBA00CF4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9241" y="826071"/>
                  <a:ext cx="721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7F45714-D3DD-09FA-5EEE-E241CAF5A7C4}"/>
                    </a:ext>
                  </a:extLst>
                </p14:cNvPr>
                <p14:cNvContentPartPr/>
                <p14:nvPr/>
              </p14:nvContentPartPr>
              <p14:xfrm>
                <a:off x="335801" y="929751"/>
                <a:ext cx="605520" cy="10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7F45714-D3DD-09FA-5EEE-E241CAF5A7C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5001" y="919311"/>
                  <a:ext cx="62676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2434A0-82B4-B141-97FB-E3FB8CDC7645}"/>
              </a:ext>
            </a:extLst>
          </p:cNvPr>
          <p:cNvGrpSpPr/>
          <p:nvPr/>
        </p:nvGrpSpPr>
        <p:grpSpPr>
          <a:xfrm>
            <a:off x="1676801" y="547791"/>
            <a:ext cx="921240" cy="331920"/>
            <a:chOff x="1676801" y="547791"/>
            <a:chExt cx="921240" cy="3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E78756B-F98A-9CD4-AE0F-457AC2249C83}"/>
                    </a:ext>
                  </a:extLst>
                </p14:cNvPr>
                <p14:cNvContentPartPr/>
                <p14:nvPr/>
              </p14:nvContentPartPr>
              <p14:xfrm>
                <a:off x="1676801" y="547791"/>
                <a:ext cx="265680" cy="331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E78756B-F98A-9CD4-AE0F-457AC2249C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6001" y="537351"/>
                  <a:ext cx="2869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931345-341C-7A27-A8FF-4970B01107D9}"/>
                    </a:ext>
                  </a:extLst>
                </p14:cNvPr>
                <p14:cNvContentPartPr/>
                <p14:nvPr/>
              </p14:nvContentPartPr>
              <p14:xfrm>
                <a:off x="2098721" y="621231"/>
                <a:ext cx="499320" cy="250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931345-341C-7A27-A8FF-4970B01107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88281" y="610431"/>
                  <a:ext cx="52056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21C2706-AC40-7057-48AC-5DF299F256BC}"/>
              </a:ext>
            </a:extLst>
          </p:cNvPr>
          <p:cNvGrpSpPr/>
          <p:nvPr/>
        </p:nvGrpSpPr>
        <p:grpSpPr>
          <a:xfrm>
            <a:off x="2984681" y="403431"/>
            <a:ext cx="2946240" cy="493920"/>
            <a:chOff x="2984681" y="403431"/>
            <a:chExt cx="2946240" cy="49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1989FC-27D1-FCB0-E2EE-CF1F43EA106C}"/>
                    </a:ext>
                  </a:extLst>
                </p14:cNvPr>
                <p14:cNvContentPartPr/>
                <p14:nvPr/>
              </p14:nvContentPartPr>
              <p14:xfrm>
                <a:off x="3097361" y="566511"/>
                <a:ext cx="60480" cy="330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1989FC-27D1-FCB0-E2EE-CF1F43EA10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86561" y="555711"/>
                  <a:ext cx="817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B442787-8BDB-9A7C-7974-95796FA8332F}"/>
                    </a:ext>
                  </a:extLst>
                </p14:cNvPr>
                <p14:cNvContentPartPr/>
                <p14:nvPr/>
              </p14:nvContentPartPr>
              <p14:xfrm>
                <a:off x="2984681" y="715551"/>
                <a:ext cx="883800" cy="179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B442787-8BDB-9A7C-7974-95796FA833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73881" y="704751"/>
                  <a:ext cx="905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E923B29-D62F-04B0-9863-81E428736280}"/>
                    </a:ext>
                  </a:extLst>
                </p14:cNvPr>
                <p14:cNvContentPartPr/>
                <p14:nvPr/>
              </p14:nvContentPartPr>
              <p14:xfrm>
                <a:off x="4109681" y="495231"/>
                <a:ext cx="331560" cy="319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E923B29-D62F-04B0-9863-81E42873628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98881" y="484791"/>
                  <a:ext cx="3528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FE434F3-3100-E172-97AE-A19222E26F4B}"/>
                    </a:ext>
                  </a:extLst>
                </p14:cNvPr>
                <p14:cNvContentPartPr/>
                <p14:nvPr/>
              </p14:nvContentPartPr>
              <p14:xfrm>
                <a:off x="4515761" y="650391"/>
                <a:ext cx="312480" cy="173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FE434F3-3100-E172-97AE-A19222E26F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05321" y="639591"/>
                  <a:ext cx="3337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B0ED0E9-5273-D522-0D09-D77A100B7C9D}"/>
                    </a:ext>
                  </a:extLst>
                </p14:cNvPr>
                <p14:cNvContentPartPr/>
                <p14:nvPr/>
              </p14:nvContentPartPr>
              <p14:xfrm>
                <a:off x="4798721" y="445911"/>
                <a:ext cx="61920" cy="87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B0ED0E9-5273-D522-0D09-D77A100B7C9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87921" y="435471"/>
                  <a:ext cx="83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4E4D47E-007A-BAAB-3E50-2BB884789806}"/>
                    </a:ext>
                  </a:extLst>
                </p14:cNvPr>
                <p14:cNvContentPartPr/>
                <p14:nvPr/>
              </p14:nvContentPartPr>
              <p14:xfrm>
                <a:off x="4949201" y="657231"/>
                <a:ext cx="222480" cy="199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4E4D47E-007A-BAAB-3E50-2BB88478980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38401" y="646431"/>
                  <a:ext cx="2437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3341D5B-50D4-A02B-178D-286C752893D4}"/>
                    </a:ext>
                  </a:extLst>
                </p14:cNvPr>
                <p14:cNvContentPartPr/>
                <p14:nvPr/>
              </p14:nvContentPartPr>
              <p14:xfrm>
                <a:off x="5278961" y="403431"/>
                <a:ext cx="44640" cy="446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3341D5B-50D4-A02B-178D-286C752893D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68161" y="392991"/>
                  <a:ext cx="658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CBDE6E-40EE-A8BD-7AD1-67FFC67B139C}"/>
                    </a:ext>
                  </a:extLst>
                </p14:cNvPr>
                <p14:cNvContentPartPr/>
                <p14:nvPr/>
              </p14:nvContentPartPr>
              <p14:xfrm>
                <a:off x="5250521" y="638511"/>
                <a:ext cx="217080" cy="62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CBDE6E-40EE-A8BD-7AD1-67FFC67B139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40081" y="628071"/>
                  <a:ext cx="238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B2E109-0EAB-779C-7024-75CAA31011FE}"/>
                    </a:ext>
                  </a:extLst>
                </p14:cNvPr>
                <p14:cNvContentPartPr/>
                <p14:nvPr/>
              </p14:nvContentPartPr>
              <p14:xfrm>
                <a:off x="5419361" y="612591"/>
                <a:ext cx="409320" cy="215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B2E109-0EAB-779C-7024-75CAA31011F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08561" y="601791"/>
                  <a:ext cx="430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8B61618-A425-92D4-436C-F1120F9394E3}"/>
                    </a:ext>
                  </a:extLst>
                </p14:cNvPr>
                <p14:cNvContentPartPr/>
                <p14:nvPr/>
              </p14:nvContentPartPr>
              <p14:xfrm>
                <a:off x="5880881" y="796191"/>
                <a:ext cx="50040" cy="34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8B61618-A425-92D4-436C-F1120F9394E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70441" y="785751"/>
                  <a:ext cx="71280" cy="5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4108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5ADB7-E61A-145B-802C-EA631B9B1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164FA6F3-3AB5-8936-7420-50406FB9A86E}"/>
              </a:ext>
            </a:extLst>
          </p:cNvPr>
          <p:cNvGrpSpPr/>
          <p:nvPr/>
        </p:nvGrpSpPr>
        <p:grpSpPr>
          <a:xfrm>
            <a:off x="309161" y="228831"/>
            <a:ext cx="2786040" cy="1060560"/>
            <a:chOff x="309161" y="228831"/>
            <a:chExt cx="2786040" cy="106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729E4EA-42D8-DD10-2313-F3FA67DBAD86}"/>
                    </a:ext>
                  </a:extLst>
                </p14:cNvPr>
                <p14:cNvContentPartPr/>
                <p14:nvPr/>
              </p14:nvContentPartPr>
              <p14:xfrm>
                <a:off x="309161" y="228831"/>
                <a:ext cx="390240" cy="317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729E4EA-42D8-DD10-2313-F3FA67DBAD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8721" y="218031"/>
                  <a:ext cx="4114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1C61E4A-779D-E57A-A391-462EEC06E653}"/>
                    </a:ext>
                  </a:extLst>
                </p14:cNvPr>
                <p14:cNvContentPartPr/>
                <p14:nvPr/>
              </p14:nvContentPartPr>
              <p14:xfrm>
                <a:off x="377921" y="284631"/>
                <a:ext cx="172080" cy="225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1C61E4A-779D-E57A-A391-462EEC06E6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7481" y="274191"/>
                  <a:ext cx="1933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F7C3D9C-30B6-B7BC-A077-E60A4EA266CD}"/>
                    </a:ext>
                  </a:extLst>
                </p14:cNvPr>
                <p14:cNvContentPartPr/>
                <p14:nvPr/>
              </p14:nvContentPartPr>
              <p14:xfrm>
                <a:off x="468281" y="330351"/>
                <a:ext cx="115200" cy="180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F7C3D9C-30B6-B7BC-A077-E60A4EA266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7481" y="319911"/>
                  <a:ext cx="136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81A8B44-4969-2110-C653-1A13C08EA1B6}"/>
                    </a:ext>
                  </a:extLst>
                </p14:cNvPr>
                <p14:cNvContentPartPr/>
                <p14:nvPr/>
              </p14:nvContentPartPr>
              <p14:xfrm>
                <a:off x="899921" y="261591"/>
                <a:ext cx="370080" cy="313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81A8B44-4969-2110-C653-1A13C08EA1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9481" y="251151"/>
                  <a:ext cx="3913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B1A276A-BDCC-6E6E-AEFD-9597ED6C8559}"/>
                    </a:ext>
                  </a:extLst>
                </p14:cNvPr>
                <p14:cNvContentPartPr/>
                <p14:nvPr/>
              </p14:nvContentPartPr>
              <p14:xfrm>
                <a:off x="1334081" y="470751"/>
                <a:ext cx="424800" cy="104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B1A276A-BDCC-6E6E-AEFD-9597ED6C85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23281" y="460311"/>
                  <a:ext cx="446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85BE8A6-BE6A-716B-8498-51A38C39F695}"/>
                    </a:ext>
                  </a:extLst>
                </p14:cNvPr>
                <p14:cNvContentPartPr/>
                <p14:nvPr/>
              </p14:nvContentPartPr>
              <p14:xfrm>
                <a:off x="1753841" y="481911"/>
                <a:ext cx="133200" cy="61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85BE8A6-BE6A-716B-8498-51A38C39F69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43041" y="471471"/>
                  <a:ext cx="154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34502A5-396B-6FC0-BA52-A08A5ACB6BD8}"/>
                    </a:ext>
                  </a:extLst>
                </p14:cNvPr>
                <p14:cNvContentPartPr/>
                <p14:nvPr/>
              </p14:nvContentPartPr>
              <p14:xfrm>
                <a:off x="1930961" y="355551"/>
                <a:ext cx="561600" cy="221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34502A5-396B-6FC0-BA52-A08A5ACB6B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20161" y="344751"/>
                  <a:ext cx="5828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82A1A9D-4917-CEF2-1FAA-D2D9F4350A9F}"/>
                    </a:ext>
                  </a:extLst>
                </p14:cNvPr>
                <p14:cNvContentPartPr/>
                <p14:nvPr/>
              </p14:nvContentPartPr>
              <p14:xfrm>
                <a:off x="2425241" y="373191"/>
                <a:ext cx="26640" cy="54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82A1A9D-4917-CEF2-1FAA-D2D9F4350A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14441" y="362391"/>
                  <a:ext cx="47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5BB6C03-1A6D-04BF-CE8C-2477EA78E9A1}"/>
                    </a:ext>
                  </a:extLst>
                </p14:cNvPr>
                <p14:cNvContentPartPr/>
                <p14:nvPr/>
              </p14:nvContentPartPr>
              <p14:xfrm>
                <a:off x="2532881" y="469671"/>
                <a:ext cx="133200" cy="84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5BB6C03-1A6D-04BF-CE8C-2477EA78E9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22081" y="459231"/>
                  <a:ext cx="154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BB2FB00-177C-F21D-6B1A-9FF0E7582B6D}"/>
                    </a:ext>
                  </a:extLst>
                </p14:cNvPr>
                <p14:cNvContentPartPr/>
                <p14:nvPr/>
              </p14:nvContentPartPr>
              <p14:xfrm>
                <a:off x="2589401" y="401271"/>
                <a:ext cx="429120" cy="888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BB2FB00-177C-F21D-6B1A-9FF0E7582B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78961" y="390831"/>
                  <a:ext cx="450360" cy="90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F250B77-3E5B-3012-ED4D-410AC03F3656}"/>
                    </a:ext>
                  </a:extLst>
                </p14:cNvPr>
                <p14:cNvContentPartPr/>
                <p14:nvPr/>
              </p14:nvContentPartPr>
              <p14:xfrm>
                <a:off x="1167401" y="677751"/>
                <a:ext cx="1927800" cy="76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F250B77-3E5B-3012-ED4D-410AC03F365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56601" y="666951"/>
                  <a:ext cx="1949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3806864-1F4A-5DEA-A4D9-DD068B6208F2}"/>
                    </a:ext>
                  </a:extLst>
                </p14:cNvPr>
                <p14:cNvContentPartPr/>
                <p14:nvPr/>
              </p14:nvContentPartPr>
              <p14:xfrm>
                <a:off x="1199441" y="698991"/>
                <a:ext cx="1895400" cy="96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3806864-1F4A-5DEA-A4D9-DD068B6208F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88641" y="688191"/>
                  <a:ext cx="191664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C9008DB-AC4D-0D25-DDC9-B391E28A2DED}"/>
              </a:ext>
            </a:extLst>
          </p:cNvPr>
          <p:cNvGrpSpPr/>
          <p:nvPr/>
        </p:nvGrpSpPr>
        <p:grpSpPr>
          <a:xfrm>
            <a:off x="844481" y="3521031"/>
            <a:ext cx="3116520" cy="812160"/>
            <a:chOff x="844481" y="3521031"/>
            <a:chExt cx="3116520" cy="81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2526961-A213-E0F5-CD11-1F8B1E4D7A6E}"/>
                    </a:ext>
                  </a:extLst>
                </p14:cNvPr>
                <p14:cNvContentPartPr/>
                <p14:nvPr/>
              </p14:nvContentPartPr>
              <p14:xfrm>
                <a:off x="844481" y="3719391"/>
                <a:ext cx="477720" cy="1702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2526961-A213-E0F5-CD11-1F8B1E4D7A6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4041" y="3708951"/>
                  <a:ext cx="4989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AC1EBBB-3681-C3EC-632E-E1755B99567A}"/>
                    </a:ext>
                  </a:extLst>
                </p14:cNvPr>
                <p14:cNvContentPartPr/>
                <p14:nvPr/>
              </p14:nvContentPartPr>
              <p14:xfrm>
                <a:off x="1358561" y="3725151"/>
                <a:ext cx="196920" cy="1605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AC1EBBB-3681-C3EC-632E-E1755B9956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47761" y="3714351"/>
                  <a:ext cx="218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B7B580E-9DD4-1EC3-5100-A286CAD331B9}"/>
                    </a:ext>
                  </a:extLst>
                </p14:cNvPr>
                <p14:cNvContentPartPr/>
                <p14:nvPr/>
              </p14:nvContentPartPr>
              <p14:xfrm>
                <a:off x="1621721" y="3760791"/>
                <a:ext cx="250920" cy="907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B7B580E-9DD4-1EC3-5100-A286CAD331B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11281" y="3749991"/>
                  <a:ext cx="2721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9FD1CB6-7C0D-D260-E4D7-BEC19FA3F885}"/>
                    </a:ext>
                  </a:extLst>
                </p14:cNvPr>
                <p14:cNvContentPartPr/>
                <p14:nvPr/>
              </p14:nvContentPartPr>
              <p14:xfrm>
                <a:off x="1957961" y="3741351"/>
                <a:ext cx="379080" cy="5918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9FD1CB6-7C0D-D260-E4D7-BEC19FA3F8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47161" y="3730551"/>
                  <a:ext cx="40032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FDF2022-9B03-75B5-26A5-A0AC76B4CECC}"/>
                    </a:ext>
                  </a:extLst>
                </p14:cNvPr>
                <p14:cNvContentPartPr/>
                <p14:nvPr/>
              </p14:nvContentPartPr>
              <p14:xfrm>
                <a:off x="2576081" y="3521031"/>
                <a:ext cx="63360" cy="3952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FDF2022-9B03-75B5-26A5-A0AC76B4CEC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65641" y="3510591"/>
                  <a:ext cx="846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876FC94-69DA-8729-6BA0-0621AC3E9F7C}"/>
                    </a:ext>
                  </a:extLst>
                </p14:cNvPr>
                <p14:cNvContentPartPr/>
                <p14:nvPr/>
              </p14:nvContentPartPr>
              <p14:xfrm>
                <a:off x="2562041" y="3757911"/>
                <a:ext cx="265320" cy="1393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876FC94-69DA-8729-6BA0-0621AC3E9F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51601" y="3747471"/>
                  <a:ext cx="2865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0B20DCB-A010-9377-7923-AC79832D5F1F}"/>
                    </a:ext>
                  </a:extLst>
                </p14:cNvPr>
                <p14:cNvContentPartPr/>
                <p14:nvPr/>
              </p14:nvContentPartPr>
              <p14:xfrm>
                <a:off x="2767601" y="3600951"/>
                <a:ext cx="48600" cy="1094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0B20DCB-A010-9377-7923-AC79832D5F1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56801" y="3590511"/>
                  <a:ext cx="698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EC546D6-8F10-695D-C50D-6BF899F4E7ED}"/>
                    </a:ext>
                  </a:extLst>
                </p14:cNvPr>
                <p14:cNvContentPartPr/>
                <p14:nvPr/>
              </p14:nvContentPartPr>
              <p14:xfrm>
                <a:off x="2963801" y="3744951"/>
                <a:ext cx="644760" cy="1558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EC546D6-8F10-695D-C50D-6BF899F4E7E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53361" y="3734511"/>
                  <a:ext cx="6660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7CDB699-A310-DD7A-09EC-90D836429619}"/>
                    </a:ext>
                  </a:extLst>
                </p14:cNvPr>
                <p14:cNvContentPartPr/>
                <p14:nvPr/>
              </p14:nvContentPartPr>
              <p14:xfrm>
                <a:off x="3613241" y="3651351"/>
                <a:ext cx="244440" cy="2523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7CDB699-A310-DD7A-09EC-90D8364296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02441" y="3640551"/>
                  <a:ext cx="2656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458D006-F33B-54CD-C801-1C04A3EDF51F}"/>
                    </a:ext>
                  </a:extLst>
                </p14:cNvPr>
                <p14:cNvContentPartPr/>
                <p14:nvPr/>
              </p14:nvContentPartPr>
              <p14:xfrm>
                <a:off x="3911321" y="3851151"/>
                <a:ext cx="49680" cy="446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458D006-F33B-54CD-C801-1C04A3EDF51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00521" y="3840351"/>
                  <a:ext cx="7092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4365313-870F-C8FE-80BB-3D6314F3CCAA}"/>
              </a:ext>
            </a:extLst>
          </p:cNvPr>
          <p:cNvGrpSpPr/>
          <p:nvPr/>
        </p:nvGrpSpPr>
        <p:grpSpPr>
          <a:xfrm>
            <a:off x="422201" y="4593831"/>
            <a:ext cx="1639800" cy="945360"/>
            <a:chOff x="422201" y="4593831"/>
            <a:chExt cx="1639800" cy="94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E2C0E74-1BE7-3408-A146-4C28D65AC8A5}"/>
                    </a:ext>
                  </a:extLst>
                </p14:cNvPr>
                <p14:cNvContentPartPr/>
                <p14:nvPr/>
              </p14:nvContentPartPr>
              <p14:xfrm>
                <a:off x="460361" y="4775271"/>
                <a:ext cx="270000" cy="2005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E2C0E74-1BE7-3408-A146-4C28D65AC8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9921" y="4764831"/>
                  <a:ext cx="2912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5EF92F5-B4D3-04C8-A729-D278CDB8EBE8}"/>
                    </a:ext>
                  </a:extLst>
                </p14:cNvPr>
                <p14:cNvContentPartPr/>
                <p14:nvPr/>
              </p14:nvContentPartPr>
              <p14:xfrm>
                <a:off x="422201" y="4621911"/>
                <a:ext cx="491400" cy="9172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5EF92F5-B4D3-04C8-A729-D278CDB8EBE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1761" y="4611471"/>
                  <a:ext cx="512640" cy="9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6EB55FB-3CF3-3574-3802-C2AD54736BB6}"/>
                    </a:ext>
                  </a:extLst>
                </p14:cNvPr>
                <p14:cNvContentPartPr/>
                <p14:nvPr/>
              </p14:nvContentPartPr>
              <p14:xfrm>
                <a:off x="1216721" y="4593831"/>
                <a:ext cx="25200" cy="4410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6EB55FB-3CF3-3574-3802-C2AD54736BB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05921" y="4583031"/>
                  <a:ext cx="464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61492E4-188D-9B14-7E53-D5FE494C745A}"/>
                    </a:ext>
                  </a:extLst>
                </p14:cNvPr>
                <p14:cNvContentPartPr/>
                <p14:nvPr/>
              </p14:nvContentPartPr>
              <p14:xfrm>
                <a:off x="1387721" y="4664031"/>
                <a:ext cx="42480" cy="3790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61492E4-188D-9B14-7E53-D5FE494C745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77281" y="4653231"/>
                  <a:ext cx="637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10ACE18-3872-D06C-AEF1-9BB77F227091}"/>
                    </a:ext>
                  </a:extLst>
                </p14:cNvPr>
                <p14:cNvContentPartPr/>
                <p14:nvPr/>
              </p14:nvContentPartPr>
              <p14:xfrm>
                <a:off x="1257401" y="4891551"/>
                <a:ext cx="378720" cy="1670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10ACE18-3872-D06C-AEF1-9BB77F22709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46601" y="4880751"/>
                  <a:ext cx="3999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C5C112E-C6A8-2FCD-957A-A5AA9A8ABDFD}"/>
                    </a:ext>
                  </a:extLst>
                </p14:cNvPr>
                <p14:cNvContentPartPr/>
                <p14:nvPr/>
              </p14:nvContentPartPr>
              <p14:xfrm>
                <a:off x="1558361" y="4656831"/>
                <a:ext cx="53640" cy="687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C5C112E-C6A8-2FCD-957A-A5AA9A8ABD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47921" y="4646031"/>
                  <a:ext cx="74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885A5D54-F559-0A7A-1DB1-7B1F23547286}"/>
                    </a:ext>
                  </a:extLst>
                </p14:cNvPr>
                <p14:cNvContentPartPr/>
                <p14:nvPr/>
              </p14:nvContentPartPr>
              <p14:xfrm>
                <a:off x="1698401" y="4771671"/>
                <a:ext cx="363600" cy="3009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85A5D54-F559-0A7A-1DB1-7B1F2354728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87601" y="4760871"/>
                  <a:ext cx="38484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76EBE64-3527-8C6E-39C1-040BAE1AFD4C}"/>
              </a:ext>
            </a:extLst>
          </p:cNvPr>
          <p:cNvGrpSpPr/>
          <p:nvPr/>
        </p:nvGrpSpPr>
        <p:grpSpPr>
          <a:xfrm>
            <a:off x="2573921" y="4710471"/>
            <a:ext cx="1031760" cy="298800"/>
            <a:chOff x="2573921" y="4710471"/>
            <a:chExt cx="103176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8872C8F-55BF-2745-BDC2-445E34D4E084}"/>
                    </a:ext>
                  </a:extLst>
                </p14:cNvPr>
                <p14:cNvContentPartPr/>
                <p14:nvPr/>
              </p14:nvContentPartPr>
              <p14:xfrm>
                <a:off x="2573921" y="4779951"/>
                <a:ext cx="161280" cy="1976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8872C8F-55BF-2745-BDC2-445E34D4E08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63481" y="4769511"/>
                  <a:ext cx="1825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7E6CE2D-5AE5-FAE9-B0C9-3B873FB05E13}"/>
                    </a:ext>
                  </a:extLst>
                </p14:cNvPr>
                <p14:cNvContentPartPr/>
                <p14:nvPr/>
              </p14:nvContentPartPr>
              <p14:xfrm>
                <a:off x="2683001" y="4710471"/>
                <a:ext cx="922680" cy="2988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7E6CE2D-5AE5-FAE9-B0C9-3B873FB05E1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72201" y="4700031"/>
                  <a:ext cx="943920" cy="32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FE53447-8833-EEA8-9035-A12068BD7ECB}"/>
              </a:ext>
            </a:extLst>
          </p:cNvPr>
          <p:cNvGrpSpPr/>
          <p:nvPr/>
        </p:nvGrpSpPr>
        <p:grpSpPr>
          <a:xfrm>
            <a:off x="4103561" y="4544871"/>
            <a:ext cx="2155680" cy="1109880"/>
            <a:chOff x="4103561" y="4544871"/>
            <a:chExt cx="2155680" cy="11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78CDF0F-B5FD-F506-D502-5DDC88BFEA37}"/>
                    </a:ext>
                  </a:extLst>
                </p14:cNvPr>
                <p14:cNvContentPartPr/>
                <p14:nvPr/>
              </p14:nvContentPartPr>
              <p14:xfrm>
                <a:off x="4103561" y="4684551"/>
                <a:ext cx="767160" cy="2624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78CDF0F-B5FD-F506-D502-5DDC88BFEA3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92761" y="4674111"/>
                  <a:ext cx="7884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2B06241-B82F-B8D0-6CBD-967BAEAB381B}"/>
                    </a:ext>
                  </a:extLst>
                </p14:cNvPr>
                <p14:cNvContentPartPr/>
                <p14:nvPr/>
              </p14:nvContentPartPr>
              <p14:xfrm>
                <a:off x="4936961" y="4790751"/>
                <a:ext cx="250200" cy="1634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2B06241-B82F-B8D0-6CBD-967BAEAB381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26521" y="4779951"/>
                  <a:ext cx="2714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CB33245-F07F-D4DA-4D18-FCFC3713B213}"/>
                    </a:ext>
                  </a:extLst>
                </p14:cNvPr>
                <p14:cNvContentPartPr/>
                <p14:nvPr/>
              </p14:nvContentPartPr>
              <p14:xfrm>
                <a:off x="5271401" y="4544871"/>
                <a:ext cx="34560" cy="4377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CB33245-F07F-D4DA-4D18-FCFC3713B21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60601" y="4534071"/>
                  <a:ext cx="558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451291F-47F9-B78A-98BE-23CBD56033BB}"/>
                    </a:ext>
                  </a:extLst>
                </p14:cNvPr>
                <p14:cNvContentPartPr/>
                <p14:nvPr/>
              </p14:nvContentPartPr>
              <p14:xfrm>
                <a:off x="5248001" y="4808751"/>
                <a:ext cx="229320" cy="1346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451291F-47F9-B78A-98BE-23CBD56033B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37561" y="4798311"/>
                  <a:ext cx="250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19C4EAE-2E1A-9BBE-003E-BFCDDE198612}"/>
                    </a:ext>
                  </a:extLst>
                </p14:cNvPr>
                <p14:cNvContentPartPr/>
                <p14:nvPr/>
              </p14:nvContentPartPr>
              <p14:xfrm>
                <a:off x="5475521" y="4603551"/>
                <a:ext cx="39960" cy="723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19C4EAE-2E1A-9BBE-003E-BFCDDE19861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65081" y="4592751"/>
                  <a:ext cx="61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D22E258-7E39-040D-7F0D-AA62E3748316}"/>
                    </a:ext>
                  </a:extLst>
                </p14:cNvPr>
                <p14:cNvContentPartPr/>
                <p14:nvPr/>
              </p14:nvContentPartPr>
              <p14:xfrm>
                <a:off x="5488841" y="4713711"/>
                <a:ext cx="549720" cy="9410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D22E258-7E39-040D-7F0D-AA62E374831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78041" y="4703271"/>
                  <a:ext cx="570960" cy="9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3625442-5EF2-E13F-8256-E7EF56C1924E}"/>
                    </a:ext>
                  </a:extLst>
                </p14:cNvPr>
                <p14:cNvContentPartPr/>
                <p14:nvPr/>
              </p14:nvContentPartPr>
              <p14:xfrm>
                <a:off x="6244841" y="5006031"/>
                <a:ext cx="14400" cy="205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3625442-5EF2-E13F-8256-E7EF56C1924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34041" y="4995591"/>
                  <a:ext cx="3564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532EA4D-989C-97F6-38EF-84830139B3D2}"/>
              </a:ext>
            </a:extLst>
          </p:cNvPr>
          <p:cNvGrpSpPr/>
          <p:nvPr/>
        </p:nvGrpSpPr>
        <p:grpSpPr>
          <a:xfrm>
            <a:off x="331841" y="1421871"/>
            <a:ext cx="11031840" cy="1984680"/>
            <a:chOff x="331841" y="1421871"/>
            <a:chExt cx="11031840" cy="198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B0D3CB9-997E-75A1-3B80-A4CE63583288}"/>
                    </a:ext>
                  </a:extLst>
                </p14:cNvPr>
                <p14:cNvContentPartPr/>
                <p14:nvPr/>
              </p14:nvContentPartPr>
              <p14:xfrm>
                <a:off x="331841" y="1472271"/>
                <a:ext cx="361080" cy="322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B0D3CB9-997E-75A1-3B80-A4CE635832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1401" y="1461831"/>
                  <a:ext cx="3823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7429AAD-7AF4-AEE4-67B3-36E28FE0DBA8}"/>
                    </a:ext>
                  </a:extLst>
                </p14:cNvPr>
                <p14:cNvContentPartPr/>
                <p14:nvPr/>
              </p14:nvContentPartPr>
              <p14:xfrm>
                <a:off x="859601" y="1741191"/>
                <a:ext cx="23400" cy="14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7429AAD-7AF4-AEE4-67B3-36E28FE0DBA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9161" y="1730751"/>
                  <a:ext cx="44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8883490-72F5-A372-850A-8186FC25FE90}"/>
                    </a:ext>
                  </a:extLst>
                </p14:cNvPr>
                <p14:cNvContentPartPr/>
                <p14:nvPr/>
              </p14:nvContentPartPr>
              <p14:xfrm>
                <a:off x="1224281" y="1551831"/>
                <a:ext cx="201600" cy="221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8883490-72F5-A372-850A-8186FC25FE9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13481" y="1541391"/>
                  <a:ext cx="2228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0BF21A9-CC66-E715-6442-22FA6FE2EEDF}"/>
                    </a:ext>
                  </a:extLst>
                </p14:cNvPr>
                <p14:cNvContentPartPr/>
                <p14:nvPr/>
              </p14:nvContentPartPr>
              <p14:xfrm>
                <a:off x="1285121" y="1548231"/>
                <a:ext cx="207360" cy="376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0BF21A9-CC66-E715-6442-22FA6FE2EED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74321" y="1537791"/>
                  <a:ext cx="2286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21C32FC-B319-A18E-C33F-329D2A21F3C6}"/>
                    </a:ext>
                  </a:extLst>
                </p14:cNvPr>
                <p14:cNvContentPartPr/>
                <p14:nvPr/>
              </p14:nvContentPartPr>
              <p14:xfrm>
                <a:off x="1483841" y="1691151"/>
                <a:ext cx="553320" cy="161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21C32FC-B319-A18E-C33F-329D2A21F3C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73041" y="1680711"/>
                  <a:ext cx="5745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6A83C4D-40DA-B584-487A-7DB8E7D74461}"/>
                    </a:ext>
                  </a:extLst>
                </p14:cNvPr>
                <p14:cNvContentPartPr/>
                <p14:nvPr/>
              </p14:nvContentPartPr>
              <p14:xfrm>
                <a:off x="2150201" y="1650471"/>
                <a:ext cx="288360" cy="163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6A83C4D-40DA-B584-487A-7DB8E7D7446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39761" y="1640031"/>
                  <a:ext cx="309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21AB070-D319-55DF-0845-E322944EEB93}"/>
                    </a:ext>
                  </a:extLst>
                </p14:cNvPr>
                <p14:cNvContentPartPr/>
                <p14:nvPr/>
              </p14:nvContentPartPr>
              <p14:xfrm>
                <a:off x="2448281" y="1678191"/>
                <a:ext cx="203760" cy="135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21AB070-D319-55DF-0845-E322944EEB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37841" y="1667391"/>
                  <a:ext cx="22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B658DE6-7BE1-35A9-7F27-E4F702EF19EF}"/>
                    </a:ext>
                  </a:extLst>
                </p14:cNvPr>
                <p14:cNvContentPartPr/>
                <p14:nvPr/>
              </p14:nvContentPartPr>
              <p14:xfrm>
                <a:off x="2659961" y="1706271"/>
                <a:ext cx="254880" cy="119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B658DE6-7BE1-35A9-7F27-E4F702EF19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49521" y="1695831"/>
                  <a:ext cx="2761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DCAD076-9A49-51A9-E0EB-7E8A5B879CAF}"/>
                    </a:ext>
                  </a:extLst>
                </p14:cNvPr>
                <p14:cNvContentPartPr/>
                <p14:nvPr/>
              </p14:nvContentPartPr>
              <p14:xfrm>
                <a:off x="3336761" y="1626711"/>
                <a:ext cx="358200" cy="657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DCAD076-9A49-51A9-E0EB-7E8A5B879CA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25961" y="1616271"/>
                  <a:ext cx="37944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7922436-9F4B-4804-7179-8C2DE698CE05}"/>
                    </a:ext>
                  </a:extLst>
                </p14:cNvPr>
                <p14:cNvContentPartPr/>
                <p14:nvPr/>
              </p14:nvContentPartPr>
              <p14:xfrm>
                <a:off x="3808361" y="1677111"/>
                <a:ext cx="38160" cy="138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7922436-9F4B-4804-7179-8C2DE698CE0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97921" y="1666311"/>
                  <a:ext cx="59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02B4128-3868-DDC7-9852-389A7D713182}"/>
                    </a:ext>
                  </a:extLst>
                </p14:cNvPr>
                <p14:cNvContentPartPr/>
                <p14:nvPr/>
              </p14:nvContentPartPr>
              <p14:xfrm>
                <a:off x="3844721" y="1445631"/>
                <a:ext cx="40680" cy="70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02B4128-3868-DDC7-9852-389A7D71318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33921" y="1434831"/>
                  <a:ext cx="619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10D4FC0-F2F4-992E-5C67-6780F45C6215}"/>
                    </a:ext>
                  </a:extLst>
                </p14:cNvPr>
                <p14:cNvContentPartPr/>
                <p14:nvPr/>
              </p14:nvContentPartPr>
              <p14:xfrm>
                <a:off x="3921401" y="1656591"/>
                <a:ext cx="331560" cy="155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10D4FC0-F2F4-992E-5C67-6780F45C621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10601" y="1645791"/>
                  <a:ext cx="352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EBC1FDF-305C-181A-F367-73E6181743DA}"/>
                    </a:ext>
                  </a:extLst>
                </p14:cNvPr>
                <p14:cNvContentPartPr/>
                <p14:nvPr/>
              </p14:nvContentPartPr>
              <p14:xfrm>
                <a:off x="4313441" y="1705911"/>
                <a:ext cx="195120" cy="112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EBC1FDF-305C-181A-F367-73E6181743D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02641" y="1695111"/>
                  <a:ext cx="2163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401A6B8-90A4-D5F7-3E09-CA7D1669783C}"/>
                    </a:ext>
                  </a:extLst>
                </p14:cNvPr>
                <p14:cNvContentPartPr/>
                <p14:nvPr/>
              </p14:nvContentPartPr>
              <p14:xfrm>
                <a:off x="4997081" y="1507911"/>
                <a:ext cx="215640" cy="294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401A6B8-90A4-D5F7-3E09-CA7D1669783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86641" y="1497111"/>
                  <a:ext cx="2368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84EB377-9E76-0BD8-55C1-1C4AEA6EA9D0}"/>
                    </a:ext>
                  </a:extLst>
                </p14:cNvPr>
                <p14:cNvContentPartPr/>
                <p14:nvPr/>
              </p14:nvContentPartPr>
              <p14:xfrm>
                <a:off x="5236121" y="1641471"/>
                <a:ext cx="624600" cy="161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84EB377-9E76-0BD8-55C1-1C4AEA6EA9D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25321" y="1630671"/>
                  <a:ext cx="6458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081959D-F10C-700A-BF7A-A9BE66DCA20D}"/>
                    </a:ext>
                  </a:extLst>
                </p14:cNvPr>
                <p14:cNvContentPartPr/>
                <p14:nvPr/>
              </p14:nvContentPartPr>
              <p14:xfrm>
                <a:off x="6359681" y="1428351"/>
                <a:ext cx="262080" cy="336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081959D-F10C-700A-BF7A-A9BE66DCA20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48881" y="1417911"/>
                  <a:ext cx="2833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EC22D12-6931-48A5-8EEB-0801E6476D00}"/>
                    </a:ext>
                  </a:extLst>
                </p14:cNvPr>
                <p14:cNvContentPartPr/>
                <p14:nvPr/>
              </p14:nvContentPartPr>
              <p14:xfrm>
                <a:off x="6354641" y="1690071"/>
                <a:ext cx="235800" cy="15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EC22D12-6931-48A5-8EEB-0801E6476D0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43841" y="1679631"/>
                  <a:ext cx="257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65D8C8E-EDCA-68B5-80AC-D6951659A630}"/>
                    </a:ext>
                  </a:extLst>
                </p14:cNvPr>
                <p14:cNvContentPartPr/>
                <p14:nvPr/>
              </p14:nvContentPartPr>
              <p14:xfrm>
                <a:off x="6620321" y="1669191"/>
                <a:ext cx="181440" cy="96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65D8C8E-EDCA-68B5-80AC-D6951659A63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09521" y="1658391"/>
                  <a:ext cx="2026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3787A5D-67A2-AED6-BF3A-929E137F88C4}"/>
                    </a:ext>
                  </a:extLst>
                </p14:cNvPr>
                <p14:cNvContentPartPr/>
                <p14:nvPr/>
              </p14:nvContentPartPr>
              <p14:xfrm>
                <a:off x="6757121" y="1680351"/>
                <a:ext cx="184680" cy="90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3787A5D-67A2-AED6-BF3A-929E137F88C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46681" y="1669911"/>
                  <a:ext cx="2059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ADDC6E0-CC9F-917F-B794-4437CF89CCDC}"/>
                    </a:ext>
                  </a:extLst>
                </p14:cNvPr>
                <p14:cNvContentPartPr/>
                <p14:nvPr/>
              </p14:nvContentPartPr>
              <p14:xfrm>
                <a:off x="6937841" y="1665591"/>
                <a:ext cx="662400" cy="700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ADDC6E0-CC9F-917F-B794-4437CF89CCD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27401" y="1655151"/>
                  <a:ext cx="683640" cy="7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5D70495-370A-6AFD-B46F-2F24602FE8FA}"/>
                    </a:ext>
                  </a:extLst>
                </p14:cNvPr>
                <p14:cNvContentPartPr/>
                <p14:nvPr/>
              </p14:nvContentPartPr>
              <p14:xfrm>
                <a:off x="8018561" y="1518351"/>
                <a:ext cx="203040" cy="280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5D70495-370A-6AFD-B46F-2F24602FE8F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007761" y="1507551"/>
                  <a:ext cx="2242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B8E623B-463F-8182-4D99-8438E77C56AC}"/>
                    </a:ext>
                  </a:extLst>
                </p14:cNvPr>
                <p14:cNvContentPartPr/>
                <p14:nvPr/>
              </p14:nvContentPartPr>
              <p14:xfrm>
                <a:off x="8380001" y="1598991"/>
                <a:ext cx="42120" cy="176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B8E623B-463F-8182-4D99-8438E77C56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69561" y="1588191"/>
                  <a:ext cx="633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C809CF0-6001-E014-3E9E-22283E6C79FC}"/>
                    </a:ext>
                  </a:extLst>
                </p14:cNvPr>
                <p14:cNvContentPartPr/>
                <p14:nvPr/>
              </p14:nvContentPartPr>
              <p14:xfrm>
                <a:off x="8328881" y="1447431"/>
                <a:ext cx="33480" cy="36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C809CF0-6001-E014-3E9E-22283E6C79F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18081" y="1436991"/>
                  <a:ext cx="54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3C517FA-5EB2-C1C5-1B04-3A717A0D6E98}"/>
                    </a:ext>
                  </a:extLst>
                </p14:cNvPr>
                <p14:cNvContentPartPr/>
                <p14:nvPr/>
              </p14:nvContentPartPr>
              <p14:xfrm>
                <a:off x="8520041" y="1551111"/>
                <a:ext cx="148320" cy="286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3C517FA-5EB2-C1C5-1B04-3A717A0D6E9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09241" y="1540311"/>
                  <a:ext cx="1695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F0F11AB-B5C9-A66F-D551-6E4F64A711C4}"/>
                    </a:ext>
                  </a:extLst>
                </p14:cNvPr>
                <p14:cNvContentPartPr/>
                <p14:nvPr/>
              </p14:nvContentPartPr>
              <p14:xfrm>
                <a:off x="8504921" y="1715631"/>
                <a:ext cx="114120" cy="18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F0F11AB-B5C9-A66F-D551-6E4F64A711C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94481" y="1705191"/>
                  <a:ext cx="135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C3636F0-FC3B-2923-5FF3-A129427FBC9C}"/>
                    </a:ext>
                  </a:extLst>
                </p14:cNvPr>
                <p14:cNvContentPartPr/>
                <p14:nvPr/>
              </p14:nvContentPartPr>
              <p14:xfrm>
                <a:off x="8700041" y="1655511"/>
                <a:ext cx="217080" cy="140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C3636F0-FC3B-2923-5FF3-A129427FBC9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89601" y="1644711"/>
                  <a:ext cx="2383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0090EAC-931F-5476-8485-58DFC1005F36}"/>
                    </a:ext>
                  </a:extLst>
                </p14:cNvPr>
                <p14:cNvContentPartPr/>
                <p14:nvPr/>
              </p14:nvContentPartPr>
              <p14:xfrm>
                <a:off x="9260561" y="1421871"/>
                <a:ext cx="494280" cy="608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0090EAC-931F-5476-8485-58DFC1005F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49761" y="1411431"/>
                  <a:ext cx="51552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82C626C-0430-BF02-C90C-AECB1AB28A44}"/>
                    </a:ext>
                  </a:extLst>
                </p14:cNvPr>
                <p14:cNvContentPartPr/>
                <p14:nvPr/>
              </p14:nvContentPartPr>
              <p14:xfrm>
                <a:off x="9977681" y="1473351"/>
                <a:ext cx="28080" cy="275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82C626C-0430-BF02-C90C-AECB1AB28A4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967241" y="1462551"/>
                  <a:ext cx="49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C8A1969-5FBB-5FAE-D61B-F1F870AB338A}"/>
                    </a:ext>
                  </a:extLst>
                </p14:cNvPr>
                <p14:cNvContentPartPr/>
                <p14:nvPr/>
              </p14:nvContentPartPr>
              <p14:xfrm>
                <a:off x="9985601" y="1487751"/>
                <a:ext cx="205920" cy="182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C8A1969-5FBB-5FAE-D61B-F1F870AB338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975161" y="1476951"/>
                  <a:ext cx="227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29AB4B9-1865-7913-007C-934D2A3BD54F}"/>
                    </a:ext>
                  </a:extLst>
                </p14:cNvPr>
                <p14:cNvContentPartPr/>
                <p14:nvPr/>
              </p14:nvContentPartPr>
              <p14:xfrm>
                <a:off x="10138961" y="1462911"/>
                <a:ext cx="29520" cy="265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29AB4B9-1865-7913-007C-934D2A3BD54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128161" y="1452111"/>
                  <a:ext cx="50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8EEFF13-8857-E520-A497-2E6E8C5C1D2A}"/>
                    </a:ext>
                  </a:extLst>
                </p14:cNvPr>
                <p14:cNvContentPartPr/>
                <p14:nvPr/>
              </p14:nvContentPartPr>
              <p14:xfrm>
                <a:off x="10519481" y="1544991"/>
                <a:ext cx="178560" cy="196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8EEFF13-8857-E520-A497-2E6E8C5C1D2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508681" y="1534551"/>
                  <a:ext cx="1998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99FB9C1-A0B9-7959-9ED6-53531903393D}"/>
                    </a:ext>
                  </a:extLst>
                </p14:cNvPr>
                <p14:cNvContentPartPr/>
                <p14:nvPr/>
              </p14:nvContentPartPr>
              <p14:xfrm>
                <a:off x="10749881" y="1560831"/>
                <a:ext cx="296280" cy="171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99FB9C1-A0B9-7959-9ED6-53531903393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739441" y="1550391"/>
                  <a:ext cx="3175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9C380A6-715C-4818-2461-B576FDE486F5}"/>
                    </a:ext>
                  </a:extLst>
                </p14:cNvPr>
                <p14:cNvContentPartPr/>
                <p14:nvPr/>
              </p14:nvContentPartPr>
              <p14:xfrm>
                <a:off x="11034281" y="1433751"/>
                <a:ext cx="329400" cy="344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9C380A6-715C-4818-2461-B576FDE486F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023481" y="1422951"/>
                  <a:ext cx="3506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81DD062-3BB3-F7A2-F9EF-79EB6BC33F85}"/>
                    </a:ext>
                  </a:extLst>
                </p14:cNvPr>
                <p14:cNvContentPartPr/>
                <p14:nvPr/>
              </p14:nvContentPartPr>
              <p14:xfrm>
                <a:off x="612641" y="2295591"/>
                <a:ext cx="311040" cy="465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81DD062-3BB3-F7A2-F9EF-79EB6BC33F8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01841" y="2284791"/>
                  <a:ext cx="33228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6239591-9531-1776-F6F4-533E50F65E8A}"/>
                    </a:ext>
                  </a:extLst>
                </p14:cNvPr>
                <p14:cNvContentPartPr/>
                <p14:nvPr/>
              </p14:nvContentPartPr>
              <p14:xfrm>
                <a:off x="911081" y="2196231"/>
                <a:ext cx="79920" cy="262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6239591-9531-1776-F6F4-533E50F65E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00281" y="2185431"/>
                  <a:ext cx="101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808AE61-2BAA-23AA-1619-0905F5A86919}"/>
                    </a:ext>
                  </a:extLst>
                </p14:cNvPr>
                <p14:cNvContentPartPr/>
                <p14:nvPr/>
              </p14:nvContentPartPr>
              <p14:xfrm>
                <a:off x="881921" y="2176071"/>
                <a:ext cx="19440" cy="40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808AE61-2BAA-23AA-1619-0905F5A8691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71121" y="2165631"/>
                  <a:ext cx="406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A961C57-4953-F919-9480-2B811538949C}"/>
                    </a:ext>
                  </a:extLst>
                </p14:cNvPr>
                <p14:cNvContentPartPr/>
                <p14:nvPr/>
              </p14:nvContentPartPr>
              <p14:xfrm>
                <a:off x="984521" y="2300631"/>
                <a:ext cx="207720" cy="197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A961C57-4953-F919-9480-2B811538949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74081" y="2289831"/>
                  <a:ext cx="228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77938EB-4959-DA1C-8DAD-B9EDA592CA18}"/>
                    </a:ext>
                  </a:extLst>
                </p14:cNvPr>
                <p14:cNvContentPartPr/>
                <p14:nvPr/>
              </p14:nvContentPartPr>
              <p14:xfrm>
                <a:off x="1226081" y="2310351"/>
                <a:ext cx="92160" cy="156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77938EB-4959-DA1C-8DAD-B9EDA592CA1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215281" y="2299551"/>
                  <a:ext cx="113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EEAB86E-A365-8AD9-32A5-2425BC7A9D69}"/>
                    </a:ext>
                  </a:extLst>
                </p14:cNvPr>
                <p14:cNvContentPartPr/>
                <p14:nvPr/>
              </p14:nvContentPartPr>
              <p14:xfrm>
                <a:off x="1422641" y="2274711"/>
                <a:ext cx="220680" cy="2037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EEAB86E-A365-8AD9-32A5-2425BC7A9D6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11841" y="2264271"/>
                  <a:ext cx="241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B340A88-D525-B7DB-48AD-B9C484FBA72D}"/>
                    </a:ext>
                  </a:extLst>
                </p14:cNvPr>
                <p14:cNvContentPartPr/>
                <p14:nvPr/>
              </p14:nvContentPartPr>
              <p14:xfrm>
                <a:off x="1952201" y="2228271"/>
                <a:ext cx="749160" cy="283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B340A88-D525-B7DB-48AD-B9C484FBA72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41401" y="2217831"/>
                  <a:ext cx="7704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F0DACE1-5C5C-8211-AE47-3CE034C24987}"/>
                    </a:ext>
                  </a:extLst>
                </p14:cNvPr>
                <p14:cNvContentPartPr/>
                <p14:nvPr/>
              </p14:nvContentPartPr>
              <p14:xfrm>
                <a:off x="3067841" y="2257431"/>
                <a:ext cx="382680" cy="258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F0DACE1-5C5C-8211-AE47-3CE034C2498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57041" y="2246631"/>
                  <a:ext cx="4039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D8541FF-DD16-C5AF-622F-3AB1AAD8EBA3}"/>
                    </a:ext>
                  </a:extLst>
                </p14:cNvPr>
                <p14:cNvContentPartPr/>
                <p14:nvPr/>
              </p14:nvContentPartPr>
              <p14:xfrm>
                <a:off x="3415601" y="2321511"/>
                <a:ext cx="281520" cy="220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D8541FF-DD16-C5AF-622F-3AB1AAD8EBA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05161" y="2310711"/>
                  <a:ext cx="3027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CFF077E-5EC2-A337-7330-274C7A93555F}"/>
                    </a:ext>
                  </a:extLst>
                </p14:cNvPr>
                <p14:cNvContentPartPr/>
                <p14:nvPr/>
              </p14:nvContentPartPr>
              <p14:xfrm>
                <a:off x="3748961" y="2379471"/>
                <a:ext cx="240120" cy="186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CFF077E-5EC2-A337-7330-274C7A93555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738521" y="2368671"/>
                  <a:ext cx="261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3FF2AD9-A171-6DE9-1F54-40771E2DC41D}"/>
                    </a:ext>
                  </a:extLst>
                </p14:cNvPr>
                <p14:cNvContentPartPr/>
                <p14:nvPr/>
              </p14:nvContentPartPr>
              <p14:xfrm>
                <a:off x="4031921" y="2192271"/>
                <a:ext cx="363960" cy="390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3FF2AD9-A171-6DE9-1F54-40771E2DC41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021121" y="2181831"/>
                  <a:ext cx="38520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FAF813B-3293-5C37-0799-9F76EA0779D5}"/>
                    </a:ext>
                  </a:extLst>
                </p14:cNvPr>
                <p14:cNvContentPartPr/>
                <p14:nvPr/>
              </p14:nvContentPartPr>
              <p14:xfrm>
                <a:off x="4392281" y="2388471"/>
                <a:ext cx="575280" cy="196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FAF813B-3293-5C37-0799-9F76EA0779D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381841" y="2377671"/>
                  <a:ext cx="596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BAA1EAA-0EEF-1304-A5E0-29A1A41C97F0}"/>
                    </a:ext>
                  </a:extLst>
                </p14:cNvPr>
                <p14:cNvContentPartPr/>
                <p14:nvPr/>
              </p14:nvContentPartPr>
              <p14:xfrm>
                <a:off x="5483801" y="2425911"/>
                <a:ext cx="298440" cy="197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BAA1EAA-0EEF-1304-A5E0-29A1A41C97F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473001" y="2415471"/>
                  <a:ext cx="3196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FE4C3B1-A870-55EF-F5D8-A8ED737A5C15}"/>
                    </a:ext>
                  </a:extLst>
                </p14:cNvPr>
                <p14:cNvContentPartPr/>
                <p14:nvPr/>
              </p14:nvContentPartPr>
              <p14:xfrm>
                <a:off x="5894561" y="2407911"/>
                <a:ext cx="223920" cy="154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FE4C3B1-A870-55EF-F5D8-A8ED737A5C1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883761" y="2397471"/>
                  <a:ext cx="245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7641405-A125-0E21-F906-5C26C33FDDEB}"/>
                    </a:ext>
                  </a:extLst>
                </p14:cNvPr>
                <p14:cNvContentPartPr/>
                <p14:nvPr/>
              </p14:nvContentPartPr>
              <p14:xfrm>
                <a:off x="6201641" y="2406831"/>
                <a:ext cx="376920" cy="1652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7641405-A125-0E21-F906-5C26C33FDDE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90841" y="2396391"/>
                  <a:ext cx="398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8F48A91-7AEA-A693-F2D7-580D179412A9}"/>
                    </a:ext>
                  </a:extLst>
                </p14:cNvPr>
                <p14:cNvContentPartPr/>
                <p14:nvPr/>
              </p14:nvContentPartPr>
              <p14:xfrm>
                <a:off x="6655601" y="2294151"/>
                <a:ext cx="236880" cy="339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8F48A91-7AEA-A693-F2D7-580D179412A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44801" y="2283351"/>
                  <a:ext cx="2581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AB094FA-DF1B-1EBA-5073-96ABBF17D92E}"/>
                    </a:ext>
                  </a:extLst>
                </p14:cNvPr>
                <p14:cNvContentPartPr/>
                <p14:nvPr/>
              </p14:nvContentPartPr>
              <p14:xfrm>
                <a:off x="6936041" y="2438151"/>
                <a:ext cx="300240" cy="2206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AB094FA-DF1B-1EBA-5073-96ABBF17D92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925601" y="2427711"/>
                  <a:ext cx="321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057EA9C-4E8A-E3AD-535E-CB81C15F4CA0}"/>
                    </a:ext>
                  </a:extLst>
                </p14:cNvPr>
                <p14:cNvContentPartPr/>
                <p14:nvPr/>
              </p14:nvContentPartPr>
              <p14:xfrm>
                <a:off x="7785281" y="2364351"/>
                <a:ext cx="186120" cy="270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057EA9C-4E8A-E3AD-535E-CB81C15F4CA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74481" y="2353551"/>
                  <a:ext cx="2073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D50C062-92B2-216B-C3DA-2E42BFA712C8}"/>
                    </a:ext>
                  </a:extLst>
                </p14:cNvPr>
                <p14:cNvContentPartPr/>
                <p14:nvPr/>
              </p14:nvContentPartPr>
              <p14:xfrm>
                <a:off x="7791041" y="2327631"/>
                <a:ext cx="241920" cy="3067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D50C062-92B2-216B-C3DA-2E42BFA712C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780601" y="2316831"/>
                  <a:ext cx="2631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B6DE1EC-A51B-85A6-0916-4138E96FBC1F}"/>
                    </a:ext>
                  </a:extLst>
                </p14:cNvPr>
                <p14:cNvContentPartPr/>
                <p14:nvPr/>
              </p14:nvContentPartPr>
              <p14:xfrm>
                <a:off x="8200001" y="2589711"/>
                <a:ext cx="19440" cy="2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B6DE1EC-A51B-85A6-0916-4138E96FBC1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189201" y="2579271"/>
                  <a:ext cx="406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6D94C01-E2BE-6D2C-5222-C66B96F6BF6D}"/>
                    </a:ext>
                  </a:extLst>
                </p14:cNvPr>
                <p14:cNvContentPartPr/>
                <p14:nvPr/>
              </p14:nvContentPartPr>
              <p14:xfrm>
                <a:off x="8529041" y="2384871"/>
                <a:ext cx="140400" cy="183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6D94C01-E2BE-6D2C-5222-C66B96F6BF6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518241" y="2374431"/>
                  <a:ext cx="161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2A8A20E-2844-D630-6B1D-3532D1E9CC05}"/>
                    </a:ext>
                  </a:extLst>
                </p14:cNvPr>
                <p14:cNvContentPartPr/>
                <p14:nvPr/>
              </p14:nvContentPartPr>
              <p14:xfrm>
                <a:off x="8763761" y="2345271"/>
                <a:ext cx="507600" cy="2664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2A8A20E-2844-D630-6B1D-3532D1E9CC0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752961" y="2334831"/>
                  <a:ext cx="5288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93B8C02-B595-302C-D864-8F9C12CCE99D}"/>
                    </a:ext>
                  </a:extLst>
                </p14:cNvPr>
                <p14:cNvContentPartPr/>
                <p14:nvPr/>
              </p14:nvContentPartPr>
              <p14:xfrm>
                <a:off x="9284321" y="2470911"/>
                <a:ext cx="412560" cy="138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93B8C02-B595-302C-D864-8F9C12CCE99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273881" y="2460111"/>
                  <a:ext cx="433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667BD59-028C-4C6A-AEC6-77903F05F922}"/>
                    </a:ext>
                  </a:extLst>
                </p14:cNvPr>
                <p14:cNvContentPartPr/>
                <p14:nvPr/>
              </p14:nvContentPartPr>
              <p14:xfrm>
                <a:off x="9596081" y="2491071"/>
                <a:ext cx="441000" cy="4453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667BD59-028C-4C6A-AEC6-77903F05F92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85641" y="2480271"/>
                  <a:ext cx="4622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B0060DD-6528-0FE7-4577-5D8B7FB728DA}"/>
                    </a:ext>
                  </a:extLst>
                </p14:cNvPr>
                <p14:cNvContentPartPr/>
                <p14:nvPr/>
              </p14:nvContentPartPr>
              <p14:xfrm>
                <a:off x="10229321" y="2402151"/>
                <a:ext cx="92520" cy="184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B0060DD-6528-0FE7-4577-5D8B7FB728D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218881" y="2391351"/>
                  <a:ext cx="1137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EE4D40A-4F2D-6E43-EA2C-EA414483062A}"/>
                    </a:ext>
                  </a:extLst>
                </p14:cNvPr>
                <p14:cNvContentPartPr/>
                <p14:nvPr/>
              </p14:nvContentPartPr>
              <p14:xfrm>
                <a:off x="10284761" y="2282631"/>
                <a:ext cx="38520" cy="46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EE4D40A-4F2D-6E43-EA2C-EA414483062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274321" y="2272191"/>
                  <a:ext cx="59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40392C4-700F-7BC8-38FA-C511018FBF91}"/>
                    </a:ext>
                  </a:extLst>
                </p14:cNvPr>
                <p14:cNvContentPartPr/>
                <p14:nvPr/>
              </p14:nvContentPartPr>
              <p14:xfrm>
                <a:off x="10356401" y="2294511"/>
                <a:ext cx="255240" cy="289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40392C4-700F-7BC8-38FA-C511018FBF9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345601" y="2284071"/>
                  <a:ext cx="2764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4131E3D-A47E-3A7E-ED08-293284576167}"/>
                    </a:ext>
                  </a:extLst>
                </p14:cNvPr>
                <p14:cNvContentPartPr/>
                <p14:nvPr/>
              </p14:nvContentPartPr>
              <p14:xfrm>
                <a:off x="749441" y="2978511"/>
                <a:ext cx="31680" cy="236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4131E3D-A47E-3A7E-ED08-29328457616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38641" y="2968071"/>
                  <a:ext cx="529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2C41A74-740A-2933-19DB-0CDF6BF08F07}"/>
                    </a:ext>
                  </a:extLst>
                </p14:cNvPr>
                <p14:cNvContentPartPr/>
                <p14:nvPr/>
              </p14:nvContentPartPr>
              <p14:xfrm>
                <a:off x="775001" y="2813991"/>
                <a:ext cx="3240" cy="525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2C41A74-740A-2933-19DB-0CDF6BF08F0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64561" y="2803551"/>
                  <a:ext cx="24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C56F792-7BAD-942F-9514-D2DB47714C52}"/>
                    </a:ext>
                  </a:extLst>
                </p14:cNvPr>
                <p14:cNvContentPartPr/>
                <p14:nvPr/>
              </p14:nvContentPartPr>
              <p14:xfrm>
                <a:off x="913961" y="2861151"/>
                <a:ext cx="64440" cy="3870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C56F792-7BAD-942F-9514-D2DB47714C5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03521" y="2850351"/>
                  <a:ext cx="856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C774F1C-CE81-58BE-DA07-DD04AE3DAE85}"/>
                    </a:ext>
                  </a:extLst>
                </p14:cNvPr>
                <p14:cNvContentPartPr/>
                <p14:nvPr/>
              </p14:nvContentPartPr>
              <p14:xfrm>
                <a:off x="898841" y="3048351"/>
                <a:ext cx="280080" cy="97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C774F1C-CE81-58BE-DA07-DD04AE3DAE8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88401" y="3037551"/>
                  <a:ext cx="301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528DF89-6054-EFCE-F53D-46FF590B760B}"/>
                    </a:ext>
                  </a:extLst>
                </p14:cNvPr>
                <p14:cNvContentPartPr/>
                <p14:nvPr/>
              </p14:nvContentPartPr>
              <p14:xfrm>
                <a:off x="1477721" y="2923791"/>
                <a:ext cx="233640" cy="369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528DF89-6054-EFCE-F53D-46FF590B760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467281" y="2913351"/>
                  <a:ext cx="2548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3203626-195E-A848-FDDA-FA7C915930F9}"/>
                    </a:ext>
                  </a:extLst>
                </p14:cNvPr>
                <p14:cNvContentPartPr/>
                <p14:nvPr/>
              </p14:nvContentPartPr>
              <p14:xfrm>
                <a:off x="1506161" y="3086511"/>
                <a:ext cx="523800" cy="1612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3203626-195E-A848-FDDA-FA7C915930F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495361" y="3076071"/>
                  <a:ext cx="5450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5CA8FD2-3712-49DE-82BB-18B34D32423A}"/>
                    </a:ext>
                  </a:extLst>
                </p14:cNvPr>
                <p14:cNvContentPartPr/>
                <p14:nvPr/>
              </p14:nvContentPartPr>
              <p14:xfrm>
                <a:off x="2059481" y="3046551"/>
                <a:ext cx="384120" cy="189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5CA8FD2-3712-49DE-82BB-18B34D32423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049041" y="3035751"/>
                  <a:ext cx="405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A8E6323-FDAF-637F-C110-75F96A6F4C3F}"/>
                    </a:ext>
                  </a:extLst>
                </p14:cNvPr>
                <p14:cNvContentPartPr/>
                <p14:nvPr/>
              </p14:nvContentPartPr>
              <p14:xfrm>
                <a:off x="2360801" y="2813991"/>
                <a:ext cx="13320" cy="774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A8E6323-FDAF-637F-C110-75F96A6F4C3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350001" y="2803551"/>
                  <a:ext cx="34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7767CBC-CC25-AD8A-F834-EE65FA9FC834}"/>
                    </a:ext>
                  </a:extLst>
                </p14:cNvPr>
                <p14:cNvContentPartPr/>
                <p14:nvPr/>
              </p14:nvContentPartPr>
              <p14:xfrm>
                <a:off x="2537921" y="2888511"/>
                <a:ext cx="77040" cy="3276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7767CBC-CC25-AD8A-F834-EE65FA9FC83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527481" y="2878071"/>
                  <a:ext cx="982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106E744-4F22-3634-CB44-E7939807E2FD}"/>
                    </a:ext>
                  </a:extLst>
                </p14:cNvPr>
                <p14:cNvContentPartPr/>
                <p14:nvPr/>
              </p14:nvContentPartPr>
              <p14:xfrm>
                <a:off x="2663201" y="2830191"/>
                <a:ext cx="950400" cy="4006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106E744-4F22-3634-CB44-E7939807E2F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652761" y="2819391"/>
                  <a:ext cx="9716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FA41805-9EB5-3BA8-D03F-D4642DF35248}"/>
                    </a:ext>
                  </a:extLst>
                </p14:cNvPr>
                <p14:cNvContentPartPr/>
                <p14:nvPr/>
              </p14:nvContentPartPr>
              <p14:xfrm>
                <a:off x="4047761" y="3009471"/>
                <a:ext cx="469800" cy="2145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FA41805-9EB5-3BA8-D03F-D4642DF3524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037321" y="2999031"/>
                  <a:ext cx="4910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CE47487-3B2C-0C41-537B-DE889AA41D03}"/>
                    </a:ext>
                  </a:extLst>
                </p14:cNvPr>
                <p14:cNvContentPartPr/>
                <p14:nvPr/>
              </p14:nvContentPartPr>
              <p14:xfrm>
                <a:off x="4785041" y="3070311"/>
                <a:ext cx="429120" cy="2001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CE47487-3B2C-0C41-537B-DE889AA41D0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774241" y="3059871"/>
                  <a:ext cx="450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68B9D21-C403-015F-891F-EB1D7F1A3258}"/>
                    </a:ext>
                  </a:extLst>
                </p14:cNvPr>
                <p14:cNvContentPartPr/>
                <p14:nvPr/>
              </p14:nvContentPartPr>
              <p14:xfrm>
                <a:off x="5248361" y="3037191"/>
                <a:ext cx="110520" cy="2088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68B9D21-C403-015F-891F-EB1D7F1A325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237561" y="3026751"/>
                  <a:ext cx="1317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4EF5E09-7C38-53E5-BBB8-7A21237E4F29}"/>
                    </a:ext>
                  </a:extLst>
                </p14:cNvPr>
                <p14:cNvContentPartPr/>
                <p14:nvPr/>
              </p14:nvContentPartPr>
              <p14:xfrm>
                <a:off x="5454641" y="2849631"/>
                <a:ext cx="139320" cy="4734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4EF5E09-7C38-53E5-BBB8-7A21237E4F2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443841" y="2839191"/>
                  <a:ext cx="16056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DB9AB1F-23CE-0FD1-269F-98CCF1DE353C}"/>
                    </a:ext>
                  </a:extLst>
                </p14:cNvPr>
                <p14:cNvContentPartPr/>
                <p14:nvPr/>
              </p14:nvContentPartPr>
              <p14:xfrm>
                <a:off x="5478041" y="3117831"/>
                <a:ext cx="227160" cy="572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DB9AB1F-23CE-0FD1-269F-98CCF1DE353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467601" y="3107391"/>
                  <a:ext cx="2484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3862FF7-A4BF-D7E8-3648-774560DD065F}"/>
                    </a:ext>
                  </a:extLst>
                </p14:cNvPr>
                <p14:cNvContentPartPr/>
                <p14:nvPr/>
              </p14:nvContentPartPr>
              <p14:xfrm>
                <a:off x="5911481" y="3261831"/>
                <a:ext cx="29520" cy="7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3862FF7-A4BF-D7E8-3648-774560DD065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901041" y="3251031"/>
                  <a:ext cx="507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F06E720-A0F2-0650-FAF0-250BC88DE45E}"/>
                    </a:ext>
                  </a:extLst>
                </p14:cNvPr>
                <p14:cNvContentPartPr/>
                <p14:nvPr/>
              </p14:nvContentPartPr>
              <p14:xfrm>
                <a:off x="6365441" y="3080391"/>
                <a:ext cx="44640" cy="1969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F06E720-A0F2-0650-FAF0-250BC88DE45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355001" y="3069591"/>
                  <a:ext cx="65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D0937C4-C235-4408-763F-54B989435A00}"/>
                    </a:ext>
                  </a:extLst>
                </p14:cNvPr>
                <p14:cNvContentPartPr/>
                <p14:nvPr/>
              </p14:nvContentPartPr>
              <p14:xfrm>
                <a:off x="6377681" y="2958351"/>
                <a:ext cx="5400" cy="45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D0937C4-C235-4408-763F-54B989435A0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366881" y="2947911"/>
                  <a:ext cx="266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C4D3E2A-0AA9-8BD8-0019-1AF9F7CEF29E}"/>
                    </a:ext>
                  </a:extLst>
                </p14:cNvPr>
                <p14:cNvContentPartPr/>
                <p14:nvPr/>
              </p14:nvContentPartPr>
              <p14:xfrm>
                <a:off x="6526001" y="2862591"/>
                <a:ext cx="293040" cy="5439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C4D3E2A-0AA9-8BD8-0019-1AF9F7CEF29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515201" y="2852151"/>
                  <a:ext cx="31428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3D33359-AB27-25F3-A67C-50FEBC937088}"/>
                    </a:ext>
                  </a:extLst>
                </p14:cNvPr>
                <p14:cNvContentPartPr/>
                <p14:nvPr/>
              </p14:nvContentPartPr>
              <p14:xfrm>
                <a:off x="7360121" y="3096951"/>
                <a:ext cx="552960" cy="2077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3D33359-AB27-25F3-A67C-50FEBC93708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49681" y="3086151"/>
                  <a:ext cx="5742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B89CFC9-3280-25EE-DB7E-81E558F44CCD}"/>
                    </a:ext>
                  </a:extLst>
                </p14:cNvPr>
                <p14:cNvContentPartPr/>
                <p14:nvPr/>
              </p14:nvContentPartPr>
              <p14:xfrm>
                <a:off x="7917401" y="3135111"/>
                <a:ext cx="319680" cy="1774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B89CFC9-3280-25EE-DB7E-81E558F44CC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906961" y="3124311"/>
                  <a:ext cx="3409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82DF1BF-035D-A1A4-2157-32B5A7088EA5}"/>
                    </a:ext>
                  </a:extLst>
                </p14:cNvPr>
                <p14:cNvContentPartPr/>
                <p14:nvPr/>
              </p14:nvContentPartPr>
              <p14:xfrm>
                <a:off x="8200001" y="3043671"/>
                <a:ext cx="7560" cy="554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82DF1BF-035D-A1A4-2157-32B5A7088EA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189201" y="3033231"/>
                  <a:ext cx="28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84393C0-BD67-C2B0-9300-BBFFB06B1323}"/>
                    </a:ext>
                  </a:extLst>
                </p14:cNvPr>
                <p14:cNvContentPartPr/>
                <p14:nvPr/>
              </p14:nvContentPartPr>
              <p14:xfrm>
                <a:off x="8297561" y="2974911"/>
                <a:ext cx="1144080" cy="3142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84393C0-BD67-C2B0-9300-BBFFB06B132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286761" y="2964111"/>
                  <a:ext cx="11653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ACC0F02-981C-CC4D-039C-B6D1D464E99C}"/>
                    </a:ext>
                  </a:extLst>
                </p14:cNvPr>
                <p14:cNvContentPartPr/>
                <p14:nvPr/>
              </p14:nvContentPartPr>
              <p14:xfrm>
                <a:off x="9841961" y="3023871"/>
                <a:ext cx="87840" cy="3182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ACC0F02-981C-CC4D-039C-B6D1D464E99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831161" y="3013071"/>
                  <a:ext cx="1090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D7C5CCF-41BD-2DD0-C467-94E51D53BD71}"/>
                    </a:ext>
                  </a:extLst>
                </p14:cNvPr>
                <p14:cNvContentPartPr/>
                <p14:nvPr/>
              </p14:nvContentPartPr>
              <p14:xfrm>
                <a:off x="10088561" y="2943951"/>
                <a:ext cx="58680" cy="3708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D7C5CCF-41BD-2DD0-C467-94E51D53BD7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077761" y="2933511"/>
                  <a:ext cx="799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A160585-F487-7CFF-9151-0AE47A18BAB1}"/>
                    </a:ext>
                  </a:extLst>
                </p14:cNvPr>
                <p14:cNvContentPartPr/>
                <p14:nvPr/>
              </p14:nvContentPartPr>
              <p14:xfrm>
                <a:off x="9917201" y="3182271"/>
                <a:ext cx="380160" cy="77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A160585-F487-7CFF-9151-0AE47A18BAB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906761" y="3171471"/>
                  <a:ext cx="4014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F7C9A46-C7B7-6310-BDDB-AF293068FC51}"/>
                    </a:ext>
                  </a:extLst>
                </p14:cNvPr>
                <p14:cNvContentPartPr/>
                <p14:nvPr/>
              </p14:nvContentPartPr>
              <p14:xfrm>
                <a:off x="10253441" y="3020991"/>
                <a:ext cx="478080" cy="2818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F7C9A46-C7B7-6310-BDDB-AF293068FC5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243001" y="3010191"/>
                  <a:ext cx="4993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7E0D0CE-6187-0A2F-81BE-B473A075AE65}"/>
                    </a:ext>
                  </a:extLst>
                </p14:cNvPr>
                <p14:cNvContentPartPr/>
                <p14:nvPr/>
              </p14:nvContentPartPr>
              <p14:xfrm>
                <a:off x="363521" y="1929831"/>
                <a:ext cx="499680" cy="910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7E0D0CE-6187-0A2F-81BE-B473A075AE6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52721" y="1919391"/>
                  <a:ext cx="520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9AAC017-4268-B04B-E759-AA807AE94BF0}"/>
                    </a:ext>
                  </a:extLst>
                </p14:cNvPr>
                <p14:cNvContentPartPr/>
                <p14:nvPr/>
              </p14:nvContentPartPr>
              <p14:xfrm>
                <a:off x="358481" y="1963671"/>
                <a:ext cx="445320" cy="1195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9AAC017-4268-B04B-E759-AA807AE94BF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47681" y="1953231"/>
                  <a:ext cx="46656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6ACF5B2-9812-4E88-2AAF-ADFACE3A2174}"/>
              </a:ext>
            </a:extLst>
          </p:cNvPr>
          <p:cNvGrpSpPr/>
          <p:nvPr/>
        </p:nvGrpSpPr>
        <p:grpSpPr>
          <a:xfrm>
            <a:off x="660161" y="5809191"/>
            <a:ext cx="594360" cy="616680"/>
            <a:chOff x="660161" y="5809191"/>
            <a:chExt cx="594360" cy="61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E7DE596-BC75-9DD6-7467-0B1028A95D45}"/>
                    </a:ext>
                  </a:extLst>
                </p14:cNvPr>
                <p14:cNvContentPartPr/>
                <p14:nvPr/>
              </p14:nvContentPartPr>
              <p14:xfrm>
                <a:off x="660161" y="5809191"/>
                <a:ext cx="246960" cy="3250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E7DE596-BC75-9DD6-7467-0B1028A95D4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9361" y="5798751"/>
                  <a:ext cx="2682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88CC9FE-167D-274E-FC54-A628A9766843}"/>
                    </a:ext>
                  </a:extLst>
                </p14:cNvPr>
                <p14:cNvContentPartPr/>
                <p14:nvPr/>
              </p14:nvContentPartPr>
              <p14:xfrm>
                <a:off x="713801" y="5936991"/>
                <a:ext cx="232560" cy="846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88CC9FE-167D-274E-FC54-A628A976684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03361" y="5926191"/>
                  <a:ext cx="253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8138A9B-6DA9-4BE0-626C-693A5393B78B}"/>
                    </a:ext>
                  </a:extLst>
                </p14:cNvPr>
                <p14:cNvContentPartPr/>
                <p14:nvPr/>
              </p14:nvContentPartPr>
              <p14:xfrm>
                <a:off x="715241" y="6073431"/>
                <a:ext cx="222120" cy="817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8138A9B-6DA9-4BE0-626C-693A5393B78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04801" y="6062631"/>
                  <a:ext cx="243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CC6BB3A-5FDD-2DD4-78DF-824217EA6356}"/>
                    </a:ext>
                  </a:extLst>
                </p14:cNvPr>
                <p14:cNvContentPartPr/>
                <p14:nvPr/>
              </p14:nvContentPartPr>
              <p14:xfrm>
                <a:off x="899201" y="6065151"/>
                <a:ext cx="172800" cy="1256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CC6BB3A-5FDD-2DD4-78DF-824217EA635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8401" y="6054351"/>
                  <a:ext cx="194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07C6BD2-0FEC-0048-E036-D025F135AFB9}"/>
                    </a:ext>
                  </a:extLst>
                </p14:cNvPr>
                <p14:cNvContentPartPr/>
                <p14:nvPr/>
              </p14:nvContentPartPr>
              <p14:xfrm>
                <a:off x="890561" y="6029871"/>
                <a:ext cx="167040" cy="1674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07C6BD2-0FEC-0048-E036-D025F135AFB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0121" y="6019071"/>
                  <a:ext cx="188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174FA7B-B845-7349-A4BF-D877D3023068}"/>
                    </a:ext>
                  </a:extLst>
                </p14:cNvPr>
                <p14:cNvContentPartPr/>
                <p14:nvPr/>
              </p14:nvContentPartPr>
              <p14:xfrm>
                <a:off x="1213841" y="5891631"/>
                <a:ext cx="29520" cy="882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174FA7B-B845-7349-A4BF-D877D302306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203041" y="5880831"/>
                  <a:ext cx="50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2FEE38E2-DADB-F8CC-DCD5-AE08E24BE6C3}"/>
                    </a:ext>
                  </a:extLst>
                </p14:cNvPr>
                <p14:cNvContentPartPr/>
                <p14:nvPr/>
              </p14:nvContentPartPr>
              <p14:xfrm>
                <a:off x="1234001" y="6160191"/>
                <a:ext cx="20520" cy="190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2FEE38E2-DADB-F8CC-DCD5-AE08E24BE6C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223201" y="6149751"/>
                  <a:ext cx="417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9C4C202-A76B-F969-8E03-151ABC8DDAF8}"/>
                    </a:ext>
                  </a:extLst>
                </p14:cNvPr>
                <p14:cNvContentPartPr/>
                <p14:nvPr/>
              </p14:nvContentPartPr>
              <p14:xfrm>
                <a:off x="700121" y="6295551"/>
                <a:ext cx="469800" cy="424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9C4C202-A76B-F969-8E03-151ABC8DDAF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9321" y="6284751"/>
                  <a:ext cx="491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F9EE977-7545-20A6-0FF5-83C540217439}"/>
                    </a:ext>
                  </a:extLst>
                </p14:cNvPr>
                <p14:cNvContentPartPr/>
                <p14:nvPr/>
              </p14:nvContentPartPr>
              <p14:xfrm>
                <a:off x="676721" y="6341631"/>
                <a:ext cx="540720" cy="842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F9EE977-7545-20A6-0FF5-83C54021743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65921" y="6330831"/>
                  <a:ext cx="561960" cy="10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FAE0A939-6E61-472F-A8F6-428CD33AB2B3}"/>
                  </a:ext>
                </a:extLst>
              </p14:cNvPr>
              <p14:cNvContentPartPr/>
              <p14:nvPr/>
            </p14:nvContentPartPr>
            <p14:xfrm>
              <a:off x="2673281" y="5792271"/>
              <a:ext cx="24480" cy="2732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FAE0A939-6E61-472F-A8F6-428CD33AB2B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2662481" y="5781831"/>
                <a:ext cx="4572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0607F9FF-7ACE-1A9B-6400-0EAEB287B6B3}"/>
                  </a:ext>
                </a:extLst>
              </p14:cNvPr>
              <p14:cNvContentPartPr/>
              <p14:nvPr/>
            </p14:nvContentPartPr>
            <p14:xfrm>
              <a:off x="3296081" y="5798391"/>
              <a:ext cx="254520" cy="22104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0607F9FF-7ACE-1A9B-6400-0EAEB287B6B3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3285641" y="5787591"/>
                <a:ext cx="2757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C65B927-5684-3AC1-1E33-73641FF0DAA9}"/>
                  </a:ext>
                </a:extLst>
              </p14:cNvPr>
              <p14:cNvContentPartPr/>
              <p14:nvPr/>
            </p14:nvContentPartPr>
            <p14:xfrm>
              <a:off x="4111121" y="5751951"/>
              <a:ext cx="177120" cy="20988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C65B927-5684-3AC1-1E33-73641FF0DAA9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100681" y="5741151"/>
                <a:ext cx="1983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336463AD-F988-FDF2-18FB-0F6EE6210F1E}"/>
                  </a:ext>
                </a:extLst>
              </p14:cNvPr>
              <p14:cNvContentPartPr/>
              <p14:nvPr/>
            </p14:nvContentPartPr>
            <p14:xfrm>
              <a:off x="5007881" y="5732871"/>
              <a:ext cx="131400" cy="23544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336463AD-F988-FDF2-18FB-0F6EE6210F1E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997441" y="5722431"/>
                <a:ext cx="1526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197CC872-AFA9-2C68-823A-6931AF1322DB}"/>
                  </a:ext>
                </a:extLst>
              </p14:cNvPr>
              <p14:cNvContentPartPr/>
              <p14:nvPr/>
            </p14:nvContentPartPr>
            <p14:xfrm>
              <a:off x="5947121" y="5735751"/>
              <a:ext cx="173160" cy="19692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197CC872-AFA9-2C68-823A-6931AF1322DB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936321" y="5725311"/>
                <a:ext cx="194400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Group 253">
            <a:extLst>
              <a:ext uri="{FF2B5EF4-FFF2-40B4-BE49-F238E27FC236}">
                <a16:creationId xmlns:a16="http://schemas.microsoft.com/office/drawing/2014/main" id="{7D25F4A4-DF31-72DD-5A47-A52AE716E947}"/>
              </a:ext>
            </a:extLst>
          </p:cNvPr>
          <p:cNvGrpSpPr/>
          <p:nvPr/>
        </p:nvGrpSpPr>
        <p:grpSpPr>
          <a:xfrm>
            <a:off x="6734801" y="5681031"/>
            <a:ext cx="225000" cy="225000"/>
            <a:chOff x="6734801" y="5681031"/>
            <a:chExt cx="225000" cy="2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BCD4D54-0F68-B898-F355-E36CF86873AC}"/>
                    </a:ext>
                  </a:extLst>
                </p14:cNvPr>
                <p14:cNvContentPartPr/>
                <p14:nvPr/>
              </p14:nvContentPartPr>
              <p14:xfrm>
                <a:off x="6746321" y="5681031"/>
                <a:ext cx="124920" cy="2250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BCD4D54-0F68-B898-F355-E36CF86873A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735881" y="5670591"/>
                  <a:ext cx="1461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0325018-21FF-35BB-A6FE-E50EFB3439A8}"/>
                    </a:ext>
                  </a:extLst>
                </p14:cNvPr>
                <p14:cNvContentPartPr/>
                <p14:nvPr/>
              </p14:nvContentPartPr>
              <p14:xfrm>
                <a:off x="6734801" y="5798031"/>
                <a:ext cx="225000" cy="525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0325018-21FF-35BB-A6FE-E50EFB3439A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724361" y="5787231"/>
                  <a:ext cx="24624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B8CE5685-7B5B-D265-10D9-8891B471F3F6}"/>
                  </a:ext>
                </a:extLst>
              </p14:cNvPr>
              <p14:cNvContentPartPr/>
              <p14:nvPr/>
            </p14:nvContentPartPr>
            <p14:xfrm>
              <a:off x="7338161" y="5662671"/>
              <a:ext cx="151200" cy="23688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B8CE5685-7B5B-D265-10D9-8891B471F3F6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327361" y="5651871"/>
                <a:ext cx="1724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72770E02-DD00-C1F0-3C76-EA422BB1C69A}"/>
                  </a:ext>
                </a:extLst>
              </p14:cNvPr>
              <p14:cNvContentPartPr/>
              <p14:nvPr/>
            </p14:nvContentPartPr>
            <p14:xfrm>
              <a:off x="2355761" y="5716311"/>
              <a:ext cx="366840" cy="45864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72770E02-DD00-C1F0-3C76-EA422BB1C69A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344961" y="5705871"/>
                <a:ext cx="38808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82108E83-6C49-87B9-C0FA-D7DA38342BC6}"/>
                  </a:ext>
                </a:extLst>
              </p14:cNvPr>
              <p14:cNvContentPartPr/>
              <p14:nvPr/>
            </p14:nvContentPartPr>
            <p14:xfrm>
              <a:off x="7429961" y="5584911"/>
              <a:ext cx="441000" cy="47664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82108E83-6C49-87B9-C0FA-D7DA38342BC6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7419161" y="5574471"/>
                <a:ext cx="462240" cy="49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5" name="Group 264">
            <a:extLst>
              <a:ext uri="{FF2B5EF4-FFF2-40B4-BE49-F238E27FC236}">
                <a16:creationId xmlns:a16="http://schemas.microsoft.com/office/drawing/2014/main" id="{6A0F8A0A-1EE2-43A8-143E-1934B25DEF91}"/>
              </a:ext>
            </a:extLst>
          </p:cNvPr>
          <p:cNvGrpSpPr/>
          <p:nvPr/>
        </p:nvGrpSpPr>
        <p:grpSpPr>
          <a:xfrm>
            <a:off x="2600201" y="6330471"/>
            <a:ext cx="1056960" cy="248400"/>
            <a:chOff x="2600201" y="6330471"/>
            <a:chExt cx="1056960" cy="2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B4C0F22-879D-5892-DC92-2608D58E3673}"/>
                    </a:ext>
                  </a:extLst>
                </p14:cNvPr>
                <p14:cNvContentPartPr/>
                <p14:nvPr/>
              </p14:nvContentPartPr>
              <p14:xfrm>
                <a:off x="2600201" y="6394911"/>
                <a:ext cx="165600" cy="1800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B4C0F22-879D-5892-DC92-2608D58E367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589401" y="6384471"/>
                  <a:ext cx="186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72113D9-E914-8305-3938-941A588D8B8A}"/>
                    </a:ext>
                  </a:extLst>
                </p14:cNvPr>
                <p14:cNvContentPartPr/>
                <p14:nvPr/>
              </p14:nvContentPartPr>
              <p14:xfrm>
                <a:off x="2620361" y="6377271"/>
                <a:ext cx="128160" cy="2016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72113D9-E914-8305-3938-941A588D8B8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609561" y="6366831"/>
                  <a:ext cx="1494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7C4C80C-6EAF-D779-76D9-10984FF81DD1}"/>
                    </a:ext>
                  </a:extLst>
                </p14:cNvPr>
                <p14:cNvContentPartPr/>
                <p14:nvPr/>
              </p14:nvContentPartPr>
              <p14:xfrm>
                <a:off x="2986841" y="6458631"/>
                <a:ext cx="151200" cy="115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7C4C80C-6EAF-D779-76D9-10984FF81DD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976401" y="6448191"/>
                  <a:ext cx="172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19E60A6-C11A-960F-A85B-C982FB729652}"/>
                    </a:ext>
                  </a:extLst>
                </p14:cNvPr>
                <p14:cNvContentPartPr/>
                <p14:nvPr/>
              </p14:nvContentPartPr>
              <p14:xfrm>
                <a:off x="3002681" y="6530271"/>
                <a:ext cx="181440" cy="212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19E60A6-C11A-960F-A85B-C982FB72965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992241" y="6519471"/>
                  <a:ext cx="202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5426F2BB-FDC4-007E-F435-083A3437DF01}"/>
                    </a:ext>
                  </a:extLst>
                </p14:cNvPr>
                <p14:cNvContentPartPr/>
                <p14:nvPr/>
              </p14:nvContentPartPr>
              <p14:xfrm>
                <a:off x="3302921" y="6330471"/>
                <a:ext cx="157320" cy="2116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5426F2BB-FDC4-007E-F435-083A3437DF0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292481" y="6320031"/>
                  <a:ext cx="1785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5708792-E80E-F823-29CB-87A12B7A1CA6}"/>
                    </a:ext>
                  </a:extLst>
                </p14:cNvPr>
                <p14:cNvContentPartPr/>
                <p14:nvPr/>
              </p14:nvContentPartPr>
              <p14:xfrm>
                <a:off x="3598841" y="6353511"/>
                <a:ext cx="22680" cy="68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5708792-E80E-F823-29CB-87A12B7A1CA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588041" y="6342711"/>
                  <a:ext cx="43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FF9BAAE-38CC-16E8-F7B6-D2A644F7DF35}"/>
                    </a:ext>
                  </a:extLst>
                </p14:cNvPr>
                <p14:cNvContentPartPr/>
                <p14:nvPr/>
              </p14:nvContentPartPr>
              <p14:xfrm>
                <a:off x="3565721" y="6466191"/>
                <a:ext cx="91440" cy="1112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FF9BAAE-38CC-16E8-F7B6-D2A644F7DF3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554921" y="6455391"/>
                  <a:ext cx="11268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49179B93-356A-A422-A790-6168B86948C2}"/>
                  </a:ext>
                </a:extLst>
              </p14:cNvPr>
              <p14:cNvContentPartPr/>
              <p14:nvPr/>
            </p14:nvContentPartPr>
            <p14:xfrm>
              <a:off x="6407201" y="6430191"/>
              <a:ext cx="252360" cy="17856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49179B93-356A-A422-A790-6168B86948C2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396761" y="6419751"/>
                <a:ext cx="2736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1459DD1C-8BCD-9F00-6F2F-D1902DA514AF}"/>
                  </a:ext>
                </a:extLst>
              </p14:cNvPr>
              <p14:cNvContentPartPr/>
              <p14:nvPr/>
            </p14:nvContentPartPr>
            <p14:xfrm>
              <a:off x="6657401" y="6471951"/>
              <a:ext cx="240840" cy="9324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1459DD1C-8BCD-9F00-6F2F-D1902DA514AF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646601" y="6461151"/>
                <a:ext cx="26208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624250B4-BBEE-E3D8-8282-FFAF3733A5D7}"/>
                  </a:ext>
                </a:extLst>
              </p14:cNvPr>
              <p14:cNvContentPartPr/>
              <p14:nvPr/>
            </p14:nvContentPartPr>
            <p14:xfrm>
              <a:off x="6936761" y="6317871"/>
              <a:ext cx="270720" cy="22896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624250B4-BBEE-E3D8-8282-FFAF3733A5D7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925961" y="6307071"/>
                <a:ext cx="2919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97A9A38D-5662-3D66-0C83-E859C889552A}"/>
                  </a:ext>
                </a:extLst>
              </p14:cNvPr>
              <p14:cNvContentPartPr/>
              <p14:nvPr/>
            </p14:nvContentPartPr>
            <p14:xfrm>
              <a:off x="4635641" y="6374391"/>
              <a:ext cx="171720" cy="25128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97A9A38D-5662-3D66-0C83-E859C889552A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4624841" y="6363951"/>
                <a:ext cx="1929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B6D570FE-33CF-617C-B885-22D621DEB792}"/>
                  </a:ext>
                </a:extLst>
              </p14:cNvPr>
              <p14:cNvContentPartPr/>
              <p14:nvPr/>
            </p14:nvContentPartPr>
            <p14:xfrm>
              <a:off x="4674161" y="6502551"/>
              <a:ext cx="184320" cy="6336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B6D570FE-33CF-617C-B885-22D621DEB792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4663721" y="6492111"/>
                <a:ext cx="2055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3CF5BB06-A523-5002-16BE-2671ADBC9CB0}"/>
                  </a:ext>
                </a:extLst>
              </p14:cNvPr>
              <p14:cNvContentPartPr/>
              <p14:nvPr/>
            </p14:nvContentPartPr>
            <p14:xfrm>
              <a:off x="4872881" y="6476991"/>
              <a:ext cx="135720" cy="8748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3CF5BB06-A523-5002-16BE-2671ADBC9CB0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4862441" y="6466551"/>
                <a:ext cx="15696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BA9FDB31-BDDC-9C74-AD49-0467B229F9DE}"/>
                  </a:ext>
                </a:extLst>
              </p14:cNvPr>
              <p14:cNvContentPartPr/>
              <p14:nvPr/>
            </p14:nvContentPartPr>
            <p14:xfrm>
              <a:off x="5007161" y="6386271"/>
              <a:ext cx="420120" cy="21420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BA9FDB31-BDDC-9C74-AD49-0467B229F9DE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4996361" y="6375471"/>
                <a:ext cx="4413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0B052548-1E05-6BE8-F35A-F7EF2B47514B}"/>
                  </a:ext>
                </a:extLst>
              </p14:cNvPr>
              <p14:cNvContentPartPr/>
              <p14:nvPr/>
            </p14:nvContentPartPr>
            <p14:xfrm>
              <a:off x="5343761" y="6371151"/>
              <a:ext cx="790200" cy="22500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0B052548-1E05-6BE8-F35A-F7EF2B47514B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5333321" y="6360711"/>
                <a:ext cx="8114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94A07719-6B59-DF85-6426-22AFAA71ABF7}"/>
                  </a:ext>
                </a:extLst>
              </p14:cNvPr>
              <p14:cNvContentPartPr/>
              <p14:nvPr/>
            </p14:nvContentPartPr>
            <p14:xfrm>
              <a:off x="4471481" y="6318231"/>
              <a:ext cx="355680" cy="37584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94A07719-6B59-DF85-6426-22AFAA71ABF7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4461041" y="6307791"/>
                <a:ext cx="376920" cy="39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Group 289">
            <a:extLst>
              <a:ext uri="{FF2B5EF4-FFF2-40B4-BE49-F238E27FC236}">
                <a16:creationId xmlns:a16="http://schemas.microsoft.com/office/drawing/2014/main" id="{46FC2EF5-7460-73AD-5669-A30725F0B51F}"/>
              </a:ext>
            </a:extLst>
          </p:cNvPr>
          <p:cNvGrpSpPr/>
          <p:nvPr/>
        </p:nvGrpSpPr>
        <p:grpSpPr>
          <a:xfrm>
            <a:off x="7503401" y="6274671"/>
            <a:ext cx="1563120" cy="451080"/>
            <a:chOff x="7503401" y="6274671"/>
            <a:chExt cx="1563120" cy="45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8226DA3-466C-283D-CD2C-ED69E6FCD1AE}"/>
                    </a:ext>
                  </a:extLst>
                </p14:cNvPr>
                <p14:cNvContentPartPr/>
                <p14:nvPr/>
              </p14:nvContentPartPr>
              <p14:xfrm>
                <a:off x="7503401" y="6377991"/>
                <a:ext cx="314280" cy="19944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8226DA3-466C-283D-CD2C-ED69E6FCD1A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492601" y="6367551"/>
                  <a:ext cx="335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9BA765B-8908-5376-51DE-21421DDD27E4}"/>
                    </a:ext>
                  </a:extLst>
                </p14:cNvPr>
                <p14:cNvContentPartPr/>
                <p14:nvPr/>
              </p14:nvContentPartPr>
              <p14:xfrm>
                <a:off x="7949801" y="6274671"/>
                <a:ext cx="94320" cy="3171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9BA765B-8908-5376-51DE-21421DDD27E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939361" y="6264231"/>
                  <a:ext cx="1155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453C0C21-2135-E662-27E7-B09B0DF2BF93}"/>
                    </a:ext>
                  </a:extLst>
                </p14:cNvPr>
                <p14:cNvContentPartPr/>
                <p14:nvPr/>
              </p14:nvContentPartPr>
              <p14:xfrm>
                <a:off x="7875281" y="6424071"/>
                <a:ext cx="266040" cy="1587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453C0C21-2135-E662-27E7-B09B0DF2BF9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864841" y="6413271"/>
                  <a:ext cx="2872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5D415C4-0B48-16FC-10B4-C3B7F1979616}"/>
                    </a:ext>
                  </a:extLst>
                </p14:cNvPr>
                <p14:cNvContentPartPr/>
                <p14:nvPr/>
              </p14:nvContentPartPr>
              <p14:xfrm>
                <a:off x="8099561" y="6309951"/>
                <a:ext cx="32040" cy="878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5D415C4-0B48-16FC-10B4-C3B7F197961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088761" y="6299151"/>
                  <a:ext cx="53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B79AC01-C163-E313-E473-7BADF8529F6E}"/>
                    </a:ext>
                  </a:extLst>
                </p14:cNvPr>
                <p14:cNvContentPartPr/>
                <p14:nvPr/>
              </p14:nvContentPartPr>
              <p14:xfrm>
                <a:off x="8158241" y="6306711"/>
                <a:ext cx="703080" cy="2469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B79AC01-C163-E313-E473-7BADF8529F6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147801" y="6295911"/>
                  <a:ext cx="7243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8DF15BB-73B2-54CF-1C9E-6843098BE29B}"/>
                    </a:ext>
                  </a:extLst>
                </p14:cNvPr>
                <p14:cNvContentPartPr/>
                <p14:nvPr/>
              </p14:nvContentPartPr>
              <p14:xfrm>
                <a:off x="8948801" y="6552231"/>
                <a:ext cx="30960" cy="169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8DF15BB-73B2-54CF-1C9E-6843098BE29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938001" y="6541431"/>
                  <a:ext cx="52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B778D9F-847C-64CD-902F-B84E130AA439}"/>
                    </a:ext>
                  </a:extLst>
                </p14:cNvPr>
                <p14:cNvContentPartPr/>
                <p14:nvPr/>
              </p14:nvContentPartPr>
              <p14:xfrm>
                <a:off x="8785361" y="6288711"/>
                <a:ext cx="281160" cy="4370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B778D9F-847C-64CD-902F-B84E130AA43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774921" y="6278271"/>
                  <a:ext cx="30240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EEC670C4-28B3-4DFF-CF6F-BEF99BB348DF}"/>
                    </a:ext>
                  </a:extLst>
                </p14:cNvPr>
                <p14:cNvContentPartPr/>
                <p14:nvPr/>
              </p14:nvContentPartPr>
              <p14:xfrm>
                <a:off x="7945841" y="6345231"/>
                <a:ext cx="360" cy="3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EEC670C4-28B3-4DFF-CF6F-BEF99BB348D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939721" y="633911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6238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B8630-E82E-DCD2-9F98-17BBE5621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585C1FE-952E-03A6-2A00-3B4A7F860CC6}"/>
              </a:ext>
            </a:extLst>
          </p:cNvPr>
          <p:cNvGrpSpPr/>
          <p:nvPr/>
        </p:nvGrpSpPr>
        <p:grpSpPr>
          <a:xfrm>
            <a:off x="360641" y="476151"/>
            <a:ext cx="369360" cy="491760"/>
            <a:chOff x="360641" y="476151"/>
            <a:chExt cx="369360" cy="49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C6FBCB3-3300-AE38-0E2E-5212C935CA7D}"/>
                    </a:ext>
                  </a:extLst>
                </p14:cNvPr>
                <p14:cNvContentPartPr/>
                <p14:nvPr/>
              </p14:nvContentPartPr>
              <p14:xfrm>
                <a:off x="360641" y="476151"/>
                <a:ext cx="223560" cy="262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C6FBCB3-3300-AE38-0E2E-5212C935CA7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0201" y="465351"/>
                  <a:ext cx="2448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17DC4D1-365D-DC59-3F6C-76BFC5F0A55F}"/>
                    </a:ext>
                  </a:extLst>
                </p14:cNvPr>
                <p14:cNvContentPartPr/>
                <p14:nvPr/>
              </p14:nvContentPartPr>
              <p14:xfrm>
                <a:off x="364241" y="793671"/>
                <a:ext cx="206280" cy="61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17DC4D1-365D-DC59-3F6C-76BFC5F0A5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3801" y="783231"/>
                  <a:ext cx="227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7276E95-6102-01EC-3A1E-C53F7606F2E4}"/>
                    </a:ext>
                  </a:extLst>
                </p14:cNvPr>
                <p14:cNvContentPartPr/>
                <p14:nvPr/>
              </p14:nvContentPartPr>
              <p14:xfrm>
                <a:off x="408881" y="897351"/>
                <a:ext cx="321120" cy="70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7276E95-6102-01EC-3A1E-C53F7606F2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8441" y="886911"/>
                  <a:ext cx="342360" cy="9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F74C963-D051-1377-20D8-A622288CCDD8}"/>
                  </a:ext>
                </a:extLst>
              </p14:cNvPr>
              <p14:cNvContentPartPr/>
              <p14:nvPr/>
            </p14:nvContentPartPr>
            <p14:xfrm>
              <a:off x="5365361" y="1779351"/>
              <a:ext cx="12600" cy="288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F74C963-D051-1377-20D8-A622288CCD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54561" y="1768551"/>
                <a:ext cx="338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243C7CF-F48F-6DEB-9A3C-9FA214533D62}"/>
                  </a:ext>
                </a:extLst>
              </p14:cNvPr>
              <p14:cNvContentPartPr/>
              <p14:nvPr/>
            </p14:nvContentPartPr>
            <p14:xfrm>
              <a:off x="4430081" y="3325911"/>
              <a:ext cx="861840" cy="1918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243C7CF-F48F-6DEB-9A3C-9FA214533D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19281" y="3315471"/>
                <a:ext cx="88308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C2DE857-F5F4-824E-7128-FB67383E8EAC}"/>
              </a:ext>
            </a:extLst>
          </p:cNvPr>
          <p:cNvGrpSpPr/>
          <p:nvPr/>
        </p:nvGrpSpPr>
        <p:grpSpPr>
          <a:xfrm>
            <a:off x="5525201" y="3280911"/>
            <a:ext cx="785520" cy="400680"/>
            <a:chOff x="5525201" y="3280911"/>
            <a:chExt cx="785520" cy="4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E213F01-575D-CE4A-DDF0-994D919EAF97}"/>
                    </a:ext>
                  </a:extLst>
                </p14:cNvPr>
                <p14:cNvContentPartPr/>
                <p14:nvPr/>
              </p14:nvContentPartPr>
              <p14:xfrm>
                <a:off x="5525201" y="3346071"/>
                <a:ext cx="168480" cy="168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E213F01-575D-CE4A-DDF0-994D919EAF9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14761" y="3335271"/>
                  <a:ext cx="189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C1F638B-2C2D-A34D-2C56-2AD3BD00A64E}"/>
                    </a:ext>
                  </a:extLst>
                </p14:cNvPr>
                <p14:cNvContentPartPr/>
                <p14:nvPr/>
              </p14:nvContentPartPr>
              <p14:xfrm>
                <a:off x="5900681" y="3308631"/>
                <a:ext cx="90000" cy="168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C1F638B-2C2D-A34D-2C56-2AD3BD00A64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90241" y="3297831"/>
                  <a:ext cx="1112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827DE27-2F79-29E7-608C-D7FBB004341E}"/>
                    </a:ext>
                  </a:extLst>
                </p14:cNvPr>
                <p14:cNvContentPartPr/>
                <p14:nvPr/>
              </p14:nvContentPartPr>
              <p14:xfrm>
                <a:off x="6240161" y="3280911"/>
                <a:ext cx="66960" cy="49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827DE27-2F79-29E7-608C-D7FBB00434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29361" y="3270111"/>
                  <a:ext cx="88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010DDA6-8EE2-4F17-2387-50A0D4B007F3}"/>
                    </a:ext>
                  </a:extLst>
                </p14:cNvPr>
                <p14:cNvContentPartPr/>
                <p14:nvPr/>
              </p14:nvContentPartPr>
              <p14:xfrm>
                <a:off x="6094001" y="3629031"/>
                <a:ext cx="216720" cy="52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010DDA6-8EE2-4F17-2387-50A0D4B007F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83561" y="3618591"/>
                  <a:ext cx="237960" cy="7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FD6DE38-53AF-31CB-1D20-EF801BB3CCD0}"/>
                  </a:ext>
                </a:extLst>
              </p14:cNvPr>
              <p14:cNvContentPartPr/>
              <p14:nvPr/>
            </p14:nvContentPartPr>
            <p14:xfrm>
              <a:off x="4052441" y="3811911"/>
              <a:ext cx="437400" cy="5500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FD6DE38-53AF-31CB-1D20-EF801BB3CCD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41641" y="3801111"/>
                <a:ext cx="45864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84F28902-83AA-8549-026D-6CF06745AE3C}"/>
                  </a:ext>
                </a:extLst>
              </p14:cNvPr>
              <p14:cNvContentPartPr/>
              <p14:nvPr/>
            </p14:nvContentPartPr>
            <p14:xfrm>
              <a:off x="2170361" y="589551"/>
              <a:ext cx="2557080" cy="486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84F28902-83AA-8549-026D-6CF06745AE3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59561" y="578751"/>
                <a:ext cx="25783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6C13B07B-F5A4-19C9-DA0E-6A47FD40CA07}"/>
                  </a:ext>
                </a:extLst>
              </p14:cNvPr>
              <p14:cNvContentPartPr/>
              <p14:nvPr/>
            </p14:nvContentPartPr>
            <p14:xfrm>
              <a:off x="2881361" y="1312431"/>
              <a:ext cx="4199400" cy="16164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6C13B07B-F5A4-19C9-DA0E-6A47FD40CA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70921" y="1301991"/>
                <a:ext cx="42206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1E42515-350D-9CD2-7A9C-7894ABF6D722}"/>
                  </a:ext>
                </a:extLst>
              </p14:cNvPr>
              <p14:cNvContentPartPr/>
              <p14:nvPr/>
            </p14:nvContentPartPr>
            <p14:xfrm>
              <a:off x="7755761" y="662631"/>
              <a:ext cx="604800" cy="3445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1E42515-350D-9CD2-7A9C-7894ABF6D72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44961" y="652191"/>
                <a:ext cx="62604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65A58A28-F91C-27D7-337E-8D98773B8F97}"/>
                  </a:ext>
                </a:extLst>
              </p14:cNvPr>
              <p14:cNvContentPartPr/>
              <p14:nvPr/>
            </p14:nvContentPartPr>
            <p14:xfrm>
              <a:off x="5804561" y="1092471"/>
              <a:ext cx="721800" cy="608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65A58A28-F91C-27D7-337E-8D98773B8F9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94121" y="1081671"/>
                <a:ext cx="74304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9A344F60-A2C9-1F27-CAD4-E350BF1918A1}"/>
                  </a:ext>
                </a:extLst>
              </p14:cNvPr>
              <p14:cNvContentPartPr/>
              <p14:nvPr/>
            </p14:nvContentPartPr>
            <p14:xfrm>
              <a:off x="6743441" y="1984191"/>
              <a:ext cx="7560" cy="39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9A344F60-A2C9-1F27-CAD4-E350BF1918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33001" y="1973751"/>
                <a:ext cx="2880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1099845-7F1F-B408-915E-93A0FA1EE43E}"/>
              </a:ext>
            </a:extLst>
          </p:cNvPr>
          <p:cNvGrpSpPr/>
          <p:nvPr/>
        </p:nvGrpSpPr>
        <p:grpSpPr>
          <a:xfrm>
            <a:off x="1441001" y="184191"/>
            <a:ext cx="5874480" cy="2912040"/>
            <a:chOff x="1441001" y="184191"/>
            <a:chExt cx="5874480" cy="29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4548D0F-0E97-C155-9228-2F2E3FCE1AA3}"/>
                    </a:ext>
                  </a:extLst>
                </p14:cNvPr>
                <p14:cNvContentPartPr/>
                <p14:nvPr/>
              </p14:nvContentPartPr>
              <p14:xfrm>
                <a:off x="5779001" y="787191"/>
                <a:ext cx="40320" cy="229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4548D0F-0E97-C155-9228-2F2E3FCE1A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68201" y="776391"/>
                  <a:ext cx="61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C23A0B0-C229-92F5-07F5-52B663B62546}"/>
                    </a:ext>
                  </a:extLst>
                </p14:cNvPr>
                <p14:cNvContentPartPr/>
                <p14:nvPr/>
              </p14:nvContentPartPr>
              <p14:xfrm>
                <a:off x="5785121" y="687471"/>
                <a:ext cx="197640" cy="60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C23A0B0-C229-92F5-07F5-52B663B6254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74321" y="676671"/>
                  <a:ext cx="2188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FD17DB-F26B-9C86-6347-E36167F8C44D}"/>
                    </a:ext>
                  </a:extLst>
                </p14:cNvPr>
                <p14:cNvContentPartPr/>
                <p14:nvPr/>
              </p14:nvContentPartPr>
              <p14:xfrm>
                <a:off x="6166721" y="796551"/>
                <a:ext cx="82440" cy="165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FD17DB-F26B-9C86-6347-E36167F8C4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55921" y="786111"/>
                  <a:ext cx="1036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FEA2534-CCBD-8CD7-7D50-823751377AE6}"/>
                    </a:ext>
                  </a:extLst>
                </p14:cNvPr>
                <p14:cNvContentPartPr/>
                <p14:nvPr/>
              </p14:nvContentPartPr>
              <p14:xfrm>
                <a:off x="6283361" y="817071"/>
                <a:ext cx="242640" cy="130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FEA2534-CCBD-8CD7-7D50-823751377AE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72921" y="806271"/>
                  <a:ext cx="263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2AC9321-0458-8014-45D9-5A5F5A3DE091}"/>
                    </a:ext>
                  </a:extLst>
                </p14:cNvPr>
                <p14:cNvContentPartPr/>
                <p14:nvPr/>
              </p14:nvContentPartPr>
              <p14:xfrm>
                <a:off x="6649841" y="568671"/>
                <a:ext cx="190800" cy="477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2AC9321-0458-8014-45D9-5A5F5A3DE09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39041" y="558231"/>
                  <a:ext cx="21204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B44805D-41BE-D088-BF09-EB8585BDC5E9}"/>
                    </a:ext>
                  </a:extLst>
                </p14:cNvPr>
                <p14:cNvContentPartPr/>
                <p14:nvPr/>
              </p14:nvContentPartPr>
              <p14:xfrm>
                <a:off x="6959801" y="572631"/>
                <a:ext cx="283320" cy="116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B44805D-41BE-D088-BF09-EB8585BDC5E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49001" y="562191"/>
                  <a:ext cx="304560" cy="11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59A6CA-4A31-2E46-A7A1-D3E62A24952F}"/>
                    </a:ext>
                  </a:extLst>
                </p14:cNvPr>
                <p14:cNvContentPartPr/>
                <p14:nvPr/>
              </p14:nvContentPartPr>
              <p14:xfrm>
                <a:off x="2960201" y="1896351"/>
                <a:ext cx="15480" cy="195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59A6CA-4A31-2E46-A7A1-D3E62A24952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49401" y="1885911"/>
                  <a:ext cx="367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79848CC-36D2-8317-E9ED-E66E32676889}"/>
                    </a:ext>
                  </a:extLst>
                </p14:cNvPr>
                <p14:cNvContentPartPr/>
                <p14:nvPr/>
              </p14:nvContentPartPr>
              <p14:xfrm>
                <a:off x="2934281" y="1647231"/>
                <a:ext cx="30960" cy="83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79848CC-36D2-8317-E9ED-E66E3267688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23841" y="1636431"/>
                  <a:ext cx="52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F341E62-7724-03E3-E5CB-A0FBC257970D}"/>
                    </a:ext>
                  </a:extLst>
                </p14:cNvPr>
                <p14:cNvContentPartPr/>
                <p14:nvPr/>
              </p14:nvContentPartPr>
              <p14:xfrm>
                <a:off x="3172601" y="1683951"/>
                <a:ext cx="123840" cy="455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F341E62-7724-03E3-E5CB-A0FBC257970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61801" y="1673151"/>
                  <a:ext cx="1450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D527A44-FC3D-48FF-E100-D1890F525467}"/>
                    </a:ext>
                  </a:extLst>
                </p14:cNvPr>
                <p14:cNvContentPartPr/>
                <p14:nvPr/>
              </p14:nvContentPartPr>
              <p14:xfrm>
                <a:off x="3082961" y="1946751"/>
                <a:ext cx="325440" cy="123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D527A44-FC3D-48FF-E100-D1890F52546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72161" y="1936311"/>
                  <a:ext cx="346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3BCB430-CBD8-F9F9-44E4-E4DBD693DD1F}"/>
                    </a:ext>
                  </a:extLst>
                </p14:cNvPr>
                <p14:cNvContentPartPr/>
                <p14:nvPr/>
              </p14:nvContentPartPr>
              <p14:xfrm>
                <a:off x="3499121" y="1600431"/>
                <a:ext cx="285840" cy="662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3BCB430-CBD8-F9F9-44E4-E4DBD693DD1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88681" y="1589991"/>
                  <a:ext cx="30708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D967BCF-2A42-568B-2F38-BEFBD1397CCD}"/>
                    </a:ext>
                  </a:extLst>
                </p14:cNvPr>
                <p14:cNvContentPartPr/>
                <p14:nvPr/>
              </p14:nvContentPartPr>
              <p14:xfrm>
                <a:off x="3237761" y="1560111"/>
                <a:ext cx="141840" cy="754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D967BCF-2A42-568B-2F38-BEFBD1397CC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27321" y="1549311"/>
                  <a:ext cx="163080" cy="7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36DC148-DA04-1181-C80A-9161D104F3BB}"/>
                    </a:ext>
                  </a:extLst>
                </p14:cNvPr>
                <p14:cNvContentPartPr/>
                <p14:nvPr/>
              </p14:nvContentPartPr>
              <p14:xfrm>
                <a:off x="3196721" y="1868991"/>
                <a:ext cx="358920" cy="121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36DC148-DA04-1181-C80A-9161D104F3B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85921" y="1858191"/>
                  <a:ext cx="3801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6FA50E-0089-1BEF-5B95-2570D3032C46}"/>
                    </a:ext>
                  </a:extLst>
                </p14:cNvPr>
                <p14:cNvContentPartPr/>
                <p14:nvPr/>
              </p14:nvContentPartPr>
              <p14:xfrm>
                <a:off x="3932561" y="1865031"/>
                <a:ext cx="294480" cy="200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6FA50E-0089-1BEF-5B95-2570D3032C4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21761" y="1854591"/>
                  <a:ext cx="3157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75E2BDA-B600-62B9-75D2-84519AA8B56E}"/>
                    </a:ext>
                  </a:extLst>
                </p14:cNvPr>
                <p14:cNvContentPartPr/>
                <p14:nvPr/>
              </p14:nvContentPartPr>
              <p14:xfrm>
                <a:off x="4274921" y="1884831"/>
                <a:ext cx="134280" cy="159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75E2BDA-B600-62B9-75D2-84519AA8B56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64481" y="1874031"/>
                  <a:ext cx="155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B1A846C-F150-D66C-C096-407BAFC89D4B}"/>
                    </a:ext>
                  </a:extLst>
                </p14:cNvPr>
                <p14:cNvContentPartPr/>
                <p14:nvPr/>
              </p14:nvContentPartPr>
              <p14:xfrm>
                <a:off x="4421081" y="1905711"/>
                <a:ext cx="174600" cy="160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B1A846C-F150-D66C-C096-407BAFC89D4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10281" y="1894911"/>
                  <a:ext cx="1958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96A0F1F-E757-7A80-B718-09420A2BA795}"/>
                    </a:ext>
                  </a:extLst>
                </p14:cNvPr>
                <p14:cNvContentPartPr/>
                <p14:nvPr/>
              </p14:nvContentPartPr>
              <p14:xfrm>
                <a:off x="4669481" y="1775751"/>
                <a:ext cx="116280" cy="376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96A0F1F-E757-7A80-B718-09420A2BA7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59041" y="1764951"/>
                  <a:ext cx="1375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1225873-AD56-D263-8016-9F3E3FEEC3C5}"/>
                    </a:ext>
                  </a:extLst>
                </p14:cNvPr>
                <p14:cNvContentPartPr/>
                <p14:nvPr/>
              </p14:nvContentPartPr>
              <p14:xfrm>
                <a:off x="4932281" y="1958271"/>
                <a:ext cx="34920" cy="119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1225873-AD56-D263-8016-9F3E3FEEC3C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21841" y="1947471"/>
                  <a:ext cx="56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C4CAB5A-C673-151E-1719-5B95950A06FA}"/>
                    </a:ext>
                  </a:extLst>
                </p14:cNvPr>
                <p14:cNvContentPartPr/>
                <p14:nvPr/>
              </p14:nvContentPartPr>
              <p14:xfrm>
                <a:off x="4916081" y="1751271"/>
                <a:ext cx="31680" cy="61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C4CAB5A-C673-151E-1719-5B95950A06F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05641" y="1740471"/>
                  <a:ext cx="52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0EB1963-250D-1E21-0927-8F21EA408D54}"/>
                    </a:ext>
                  </a:extLst>
                </p14:cNvPr>
                <p14:cNvContentPartPr/>
                <p14:nvPr/>
              </p14:nvContentPartPr>
              <p14:xfrm>
                <a:off x="4993841" y="1758111"/>
                <a:ext cx="267840" cy="424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0EB1963-250D-1E21-0927-8F21EA408D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83041" y="1747311"/>
                  <a:ext cx="28908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81743E7-3789-6935-C3D7-926977BA9D38}"/>
                    </a:ext>
                  </a:extLst>
                </p14:cNvPr>
                <p14:cNvContentPartPr/>
                <p14:nvPr/>
              </p14:nvContentPartPr>
              <p14:xfrm>
                <a:off x="5500721" y="1848831"/>
                <a:ext cx="183960" cy="3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81743E7-3789-6935-C3D7-926977BA9D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89921" y="1838391"/>
                  <a:ext cx="205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0CA58B4-2A55-6658-A1DB-9D085D9391D6}"/>
                    </a:ext>
                  </a:extLst>
                </p14:cNvPr>
                <p14:cNvContentPartPr/>
                <p14:nvPr/>
              </p14:nvContentPartPr>
              <p14:xfrm>
                <a:off x="5498201" y="1966191"/>
                <a:ext cx="104040" cy="37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0CA58B4-2A55-6658-A1DB-9D085D9391D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87401" y="1955391"/>
                  <a:ext cx="125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C5ED332-0CFA-3D9D-DD75-5560C16EEA56}"/>
                    </a:ext>
                  </a:extLst>
                </p14:cNvPr>
                <p14:cNvContentPartPr/>
                <p14:nvPr/>
              </p14:nvContentPartPr>
              <p14:xfrm>
                <a:off x="5489561" y="2015871"/>
                <a:ext cx="280800" cy="12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C5ED332-0CFA-3D9D-DD75-5560C16EEA5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478761" y="2005071"/>
                  <a:ext cx="3020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DEEA550-1EB6-469F-75FB-EB27E3279DB3}"/>
                    </a:ext>
                  </a:extLst>
                </p14:cNvPr>
                <p14:cNvContentPartPr/>
                <p14:nvPr/>
              </p14:nvContentPartPr>
              <p14:xfrm>
                <a:off x="5777561" y="1860711"/>
                <a:ext cx="281520" cy="23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DEEA550-1EB6-469F-75FB-EB27E3279DB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67121" y="1850271"/>
                  <a:ext cx="3027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0AAB04B-EAB1-352C-0C15-C91C76CF2261}"/>
                    </a:ext>
                  </a:extLst>
                </p14:cNvPr>
                <p14:cNvContentPartPr/>
                <p14:nvPr/>
              </p14:nvContentPartPr>
              <p14:xfrm>
                <a:off x="5913281" y="1980591"/>
                <a:ext cx="217080" cy="41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0AAB04B-EAB1-352C-0C15-C91C76CF226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02841" y="1970151"/>
                  <a:ext cx="2383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A2AEDE3-014F-B988-9B0C-1623C89921DB}"/>
                    </a:ext>
                  </a:extLst>
                </p14:cNvPr>
                <p14:cNvContentPartPr/>
                <p14:nvPr/>
              </p14:nvContentPartPr>
              <p14:xfrm>
                <a:off x="6326561" y="1826511"/>
                <a:ext cx="256320" cy="225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A2AEDE3-014F-B988-9B0C-1623C89921D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15761" y="1815711"/>
                  <a:ext cx="2775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84A102F-2EB9-20AA-1B85-1B4DF68F575A}"/>
                    </a:ext>
                  </a:extLst>
                </p14:cNvPr>
                <p14:cNvContentPartPr/>
                <p14:nvPr/>
              </p14:nvContentPartPr>
              <p14:xfrm>
                <a:off x="6389921" y="1812831"/>
                <a:ext cx="194040" cy="231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84A102F-2EB9-20AA-1B85-1B4DF68F57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79481" y="1802391"/>
                  <a:ext cx="2152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EFCB11C-EB81-A0F8-7E85-91995335BF41}"/>
                    </a:ext>
                  </a:extLst>
                </p14:cNvPr>
                <p14:cNvContentPartPr/>
                <p14:nvPr/>
              </p14:nvContentPartPr>
              <p14:xfrm>
                <a:off x="6635801" y="1651191"/>
                <a:ext cx="273600" cy="536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EFCB11C-EB81-A0F8-7E85-91995335BF4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25001" y="1640391"/>
                  <a:ext cx="29484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87EEF26-DE76-4797-0BD0-51B3861AC9B7}"/>
                    </a:ext>
                  </a:extLst>
                </p14:cNvPr>
                <p14:cNvContentPartPr/>
                <p14:nvPr/>
              </p14:nvContentPartPr>
              <p14:xfrm>
                <a:off x="7057721" y="1639311"/>
                <a:ext cx="257760" cy="900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87EEF26-DE76-4797-0BD0-51B3861AC9B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46921" y="1628511"/>
                  <a:ext cx="279000" cy="9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7A8D058-0932-71FA-038B-49B80143E94A}"/>
                    </a:ext>
                  </a:extLst>
                </p14:cNvPr>
                <p14:cNvContentPartPr/>
                <p14:nvPr/>
              </p14:nvContentPartPr>
              <p14:xfrm>
                <a:off x="3484721" y="877911"/>
                <a:ext cx="50040" cy="153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7A8D058-0932-71FA-038B-49B80143E94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73921" y="867111"/>
                  <a:ext cx="71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C01C830-541D-B595-8E97-87C50018B4FA}"/>
                    </a:ext>
                  </a:extLst>
                </p14:cNvPr>
                <p14:cNvContentPartPr/>
                <p14:nvPr/>
              </p14:nvContentPartPr>
              <p14:xfrm>
                <a:off x="3497681" y="668751"/>
                <a:ext cx="53640" cy="79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C01C830-541D-B595-8E97-87C50018B4F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87241" y="658311"/>
                  <a:ext cx="748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177723D-C376-B1AC-307B-BB8D79C6327D}"/>
                    </a:ext>
                  </a:extLst>
                </p14:cNvPr>
                <p14:cNvContentPartPr/>
                <p14:nvPr/>
              </p14:nvContentPartPr>
              <p14:xfrm>
                <a:off x="3838961" y="835071"/>
                <a:ext cx="104040" cy="14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177723D-C376-B1AC-307B-BB8D79C6327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28521" y="824271"/>
                  <a:ext cx="125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B303B91-B3DC-0E17-BAE9-C7D61F4F1455}"/>
                    </a:ext>
                  </a:extLst>
                </p14:cNvPr>
                <p14:cNvContentPartPr/>
                <p14:nvPr/>
              </p14:nvContentPartPr>
              <p14:xfrm>
                <a:off x="3774161" y="949911"/>
                <a:ext cx="126720" cy="47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B303B91-B3DC-0E17-BAE9-C7D61F4F145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63361" y="939471"/>
                  <a:ext cx="1479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6D8A49-985A-A103-7FAE-54F68253A431}"/>
                    </a:ext>
                  </a:extLst>
                </p14:cNvPr>
                <p14:cNvContentPartPr/>
                <p14:nvPr/>
              </p14:nvContentPartPr>
              <p14:xfrm>
                <a:off x="4224161" y="746151"/>
                <a:ext cx="56880" cy="157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6D8A49-985A-A103-7FAE-54F68253A43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13361" y="735351"/>
                  <a:ext cx="78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4232AFC-5240-FB80-AD0F-262E7C802356}"/>
                    </a:ext>
                  </a:extLst>
                </p14:cNvPr>
                <p14:cNvContentPartPr/>
                <p14:nvPr/>
              </p14:nvContentPartPr>
              <p14:xfrm>
                <a:off x="4388681" y="864231"/>
                <a:ext cx="25200" cy="56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4232AFC-5240-FB80-AD0F-262E7C80235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78241" y="853431"/>
                  <a:ext cx="46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75D235A-29F1-FEA6-3042-2177B4F94A77}"/>
                    </a:ext>
                  </a:extLst>
                </p14:cNvPr>
                <p14:cNvContentPartPr/>
                <p14:nvPr/>
              </p14:nvContentPartPr>
              <p14:xfrm>
                <a:off x="4211561" y="1099311"/>
                <a:ext cx="51840" cy="42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75D235A-29F1-FEA6-3042-2177B4F94A7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00761" y="1088511"/>
                  <a:ext cx="730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49F35C7-C62B-A770-1EA1-C014D0688632}"/>
                    </a:ext>
                  </a:extLst>
                </p14:cNvPr>
                <p14:cNvContentPartPr/>
                <p14:nvPr/>
              </p14:nvContentPartPr>
              <p14:xfrm>
                <a:off x="4726001" y="785031"/>
                <a:ext cx="23040" cy="181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49F35C7-C62B-A770-1EA1-C014D068863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15201" y="774231"/>
                  <a:ext cx="442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CB4E728-00A4-CB3F-962C-167CFF96E9C7}"/>
                    </a:ext>
                  </a:extLst>
                </p14:cNvPr>
                <p14:cNvContentPartPr/>
                <p14:nvPr/>
              </p14:nvContentPartPr>
              <p14:xfrm>
                <a:off x="4766321" y="635991"/>
                <a:ext cx="29520" cy="57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CB4E728-00A4-CB3F-962C-167CFF96E9C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55521" y="625551"/>
                  <a:ext cx="507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EE52086-E452-B487-F29E-ADA3E2EE61D3}"/>
                    </a:ext>
                  </a:extLst>
                </p14:cNvPr>
                <p14:cNvContentPartPr/>
                <p14:nvPr/>
              </p14:nvContentPartPr>
              <p14:xfrm>
                <a:off x="4920041" y="745431"/>
                <a:ext cx="172800" cy="231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EE52086-E452-B487-F29E-ADA3E2EE61D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09241" y="734991"/>
                  <a:ext cx="1940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A9A8C5E-F3F1-5599-2319-8E641BAF8613}"/>
                    </a:ext>
                  </a:extLst>
                </p14:cNvPr>
                <p14:cNvContentPartPr/>
                <p14:nvPr/>
              </p14:nvContentPartPr>
              <p14:xfrm>
                <a:off x="5142881" y="781791"/>
                <a:ext cx="226800" cy="145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A9A8C5E-F3F1-5599-2319-8E641BAF861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32081" y="770991"/>
                  <a:ext cx="2480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0260133-2516-21B7-4210-7CC8586A3F05}"/>
                    </a:ext>
                  </a:extLst>
                </p14:cNvPr>
                <p14:cNvContentPartPr/>
                <p14:nvPr/>
              </p14:nvContentPartPr>
              <p14:xfrm>
                <a:off x="5473001" y="772071"/>
                <a:ext cx="53640" cy="37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0260133-2516-21B7-4210-7CC8586A3F0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62201" y="761271"/>
                  <a:ext cx="74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82B8BC-15C7-00D3-29F8-881D9BD3C767}"/>
                    </a:ext>
                  </a:extLst>
                </p14:cNvPr>
                <p14:cNvContentPartPr/>
                <p14:nvPr/>
              </p14:nvContentPartPr>
              <p14:xfrm>
                <a:off x="5465801" y="1069071"/>
                <a:ext cx="20520" cy="29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82B8BC-15C7-00D3-29F8-881D9BD3C76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55361" y="1058271"/>
                  <a:ext cx="417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EA31C5A-1657-7DD4-D8EE-271DAEB9A00D}"/>
                    </a:ext>
                  </a:extLst>
                </p14:cNvPr>
                <p14:cNvContentPartPr/>
                <p14:nvPr/>
              </p14:nvContentPartPr>
              <p14:xfrm>
                <a:off x="1441001" y="481911"/>
                <a:ext cx="708840" cy="798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EA31C5A-1657-7DD4-D8EE-271DAEB9A00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30561" y="471111"/>
                  <a:ext cx="730080" cy="8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F32F7E-6042-AB74-A382-F3A6C9129E6C}"/>
                    </a:ext>
                  </a:extLst>
                </p14:cNvPr>
                <p14:cNvContentPartPr/>
                <p14:nvPr/>
              </p14:nvContentPartPr>
              <p14:xfrm>
                <a:off x="2229761" y="551391"/>
                <a:ext cx="307800" cy="755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F32F7E-6042-AB74-A382-F3A6C9129E6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219321" y="540591"/>
                  <a:ext cx="329040" cy="77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D4D1CF2-F558-02C3-A49A-1435138873B3}"/>
                    </a:ext>
                  </a:extLst>
                </p14:cNvPr>
                <p14:cNvContentPartPr/>
                <p14:nvPr/>
              </p14:nvContentPartPr>
              <p14:xfrm>
                <a:off x="2582921" y="844791"/>
                <a:ext cx="6480" cy="168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D4D1CF2-F558-02C3-A49A-1435138873B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72481" y="833991"/>
                  <a:ext cx="27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380FA6D-2916-553D-FBE4-F1C1948FA06C}"/>
                    </a:ext>
                  </a:extLst>
                </p14:cNvPr>
                <p14:cNvContentPartPr/>
                <p14:nvPr/>
              </p14:nvContentPartPr>
              <p14:xfrm>
                <a:off x="2601641" y="634911"/>
                <a:ext cx="275040" cy="356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380FA6D-2916-553D-FBE4-F1C1948FA06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591201" y="624471"/>
                  <a:ext cx="29628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6A1DDE5-F8C8-E975-0A14-018424E50A84}"/>
                    </a:ext>
                  </a:extLst>
                </p14:cNvPr>
                <p14:cNvContentPartPr/>
                <p14:nvPr/>
              </p14:nvContentPartPr>
              <p14:xfrm>
                <a:off x="3024641" y="628791"/>
                <a:ext cx="53640" cy="433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6A1DDE5-F8C8-E975-0A14-018424E50A8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13841" y="617991"/>
                  <a:ext cx="7488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CD86491-0FB6-2161-3EB5-941511741EBE}"/>
                    </a:ext>
                  </a:extLst>
                </p14:cNvPr>
                <p14:cNvContentPartPr/>
                <p14:nvPr/>
              </p14:nvContentPartPr>
              <p14:xfrm>
                <a:off x="3020681" y="876831"/>
                <a:ext cx="206640" cy="95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CD86491-0FB6-2161-3EB5-941511741EB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09881" y="866391"/>
                  <a:ext cx="227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63C47D0-A03C-C3AD-7412-9E9FADE2945B}"/>
                    </a:ext>
                  </a:extLst>
                </p14:cNvPr>
                <p14:cNvContentPartPr/>
                <p14:nvPr/>
              </p14:nvContentPartPr>
              <p14:xfrm>
                <a:off x="2163521" y="203991"/>
                <a:ext cx="918720" cy="501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63C47D0-A03C-C3AD-7412-9E9FADE2945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153081" y="193551"/>
                  <a:ext cx="93996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23C64D0-E245-6D8A-A288-9643C8D62518}"/>
                    </a:ext>
                  </a:extLst>
                </p14:cNvPr>
                <p14:cNvContentPartPr/>
                <p14:nvPr/>
              </p14:nvContentPartPr>
              <p14:xfrm>
                <a:off x="3295361" y="368871"/>
                <a:ext cx="111960" cy="35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23C64D0-E245-6D8A-A288-9643C8D6251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84921" y="358431"/>
                  <a:ext cx="133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ED8964F-5730-EC79-F1E5-F5FE056B25BD}"/>
                    </a:ext>
                  </a:extLst>
                </p14:cNvPr>
                <p14:cNvContentPartPr/>
                <p14:nvPr/>
              </p14:nvContentPartPr>
              <p14:xfrm>
                <a:off x="3301121" y="479751"/>
                <a:ext cx="168480" cy="65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ED8964F-5730-EC79-F1E5-F5FE056B25B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90681" y="468951"/>
                  <a:ext cx="1897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E90029-A10E-D8FB-474E-242CD7B92AA8}"/>
                    </a:ext>
                  </a:extLst>
                </p14:cNvPr>
                <p14:cNvContentPartPr/>
                <p14:nvPr/>
              </p14:nvContentPartPr>
              <p14:xfrm>
                <a:off x="3529001" y="184191"/>
                <a:ext cx="894600" cy="512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E90029-A10E-D8FB-474E-242CD7B92AA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518201" y="173391"/>
                  <a:ext cx="91584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9BD8092-74ED-56E9-2480-50854FFB19BF}"/>
                    </a:ext>
                  </a:extLst>
                </p14:cNvPr>
                <p14:cNvContentPartPr/>
                <p14:nvPr/>
              </p14:nvContentPartPr>
              <p14:xfrm>
                <a:off x="4544561" y="306231"/>
                <a:ext cx="33120" cy="52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9BD8092-74ED-56E9-2480-50854FFB19B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34121" y="295791"/>
                  <a:ext cx="54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CEE7CA5-C4FA-AD3A-FA4A-2B11105683C9}"/>
                    </a:ext>
                  </a:extLst>
                </p14:cNvPr>
                <p14:cNvContentPartPr/>
                <p14:nvPr/>
              </p14:nvContentPartPr>
              <p14:xfrm>
                <a:off x="4471121" y="508191"/>
                <a:ext cx="96120" cy="56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CEE7CA5-C4FA-AD3A-FA4A-2B11105683C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60681" y="497391"/>
                  <a:ext cx="1173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65AB0A8-3CF9-ACCB-3337-11E610120F41}"/>
                    </a:ext>
                  </a:extLst>
                </p14:cNvPr>
                <p14:cNvContentPartPr/>
                <p14:nvPr/>
              </p14:nvContentPartPr>
              <p14:xfrm>
                <a:off x="4444841" y="2496471"/>
                <a:ext cx="351720" cy="482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65AB0A8-3CF9-ACCB-3337-11E610120F4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34401" y="2485671"/>
                  <a:ext cx="3729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96F0233-BA2C-5FEC-1997-FF4A76FF6CB5}"/>
                    </a:ext>
                  </a:extLst>
                </p14:cNvPr>
                <p14:cNvContentPartPr/>
                <p14:nvPr/>
              </p14:nvContentPartPr>
              <p14:xfrm>
                <a:off x="4810601" y="2619951"/>
                <a:ext cx="690840" cy="476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96F0233-BA2C-5FEC-1997-FF4A76FF6CB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800161" y="2609151"/>
                  <a:ext cx="71208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A720542-5A73-C3C1-F0D2-71CDB40B5492}"/>
                    </a:ext>
                  </a:extLst>
                </p14:cNvPr>
                <p14:cNvContentPartPr/>
                <p14:nvPr/>
              </p14:nvContentPartPr>
              <p14:xfrm>
                <a:off x="5579201" y="2632551"/>
                <a:ext cx="96480" cy="48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A720542-5A73-C3C1-F0D2-71CDB40B549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68761" y="2622111"/>
                  <a:ext cx="117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2BE7751-8F46-FA08-4506-D16233F8F61B}"/>
                    </a:ext>
                  </a:extLst>
                </p14:cNvPr>
                <p14:cNvContentPartPr/>
                <p14:nvPr/>
              </p14:nvContentPartPr>
              <p14:xfrm>
                <a:off x="5500721" y="2760351"/>
                <a:ext cx="250560" cy="90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2BE7751-8F46-FA08-4506-D16233F8F61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489921" y="2749911"/>
                  <a:ext cx="2718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D5430BD-EDBA-B505-935A-D24EB33EF1A4}"/>
                    </a:ext>
                  </a:extLst>
                </p14:cNvPr>
                <p14:cNvContentPartPr/>
                <p14:nvPr/>
              </p14:nvContentPartPr>
              <p14:xfrm>
                <a:off x="5924801" y="2385951"/>
                <a:ext cx="28440" cy="362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D5430BD-EDBA-B505-935A-D24EB33EF1A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14361" y="2375151"/>
                  <a:ext cx="496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773BF84-7704-0BD0-24BC-4A28E30312AD}"/>
                    </a:ext>
                  </a:extLst>
                </p14:cNvPr>
                <p14:cNvContentPartPr/>
                <p14:nvPr/>
              </p14:nvContentPartPr>
              <p14:xfrm>
                <a:off x="5806361" y="2620671"/>
                <a:ext cx="431280" cy="118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773BF84-7704-0BD0-24BC-4A28E30312A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795561" y="2610231"/>
                  <a:ext cx="4525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0A003EC-7C26-FE5D-4982-7272D65EBDF7}"/>
                    </a:ext>
                  </a:extLst>
                </p14:cNvPr>
                <p14:cNvContentPartPr/>
                <p14:nvPr/>
              </p14:nvContentPartPr>
              <p14:xfrm>
                <a:off x="6239081" y="2626431"/>
                <a:ext cx="375840" cy="69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0A003EC-7C26-FE5D-4982-7272D65EBDF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28641" y="2615631"/>
                  <a:ext cx="3970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1169AC0-0904-4938-8418-CF6120B0B061}"/>
                    </a:ext>
                  </a:extLst>
                </p14:cNvPr>
                <p14:cNvContentPartPr/>
                <p14:nvPr/>
              </p14:nvContentPartPr>
              <p14:xfrm>
                <a:off x="6652001" y="2726511"/>
                <a:ext cx="69480" cy="25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1169AC0-0904-4938-8418-CF6120B0B06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641201" y="2716071"/>
                  <a:ext cx="907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24B2238-EC73-AB03-1E6D-D1B73C8653E4}"/>
                    </a:ext>
                  </a:extLst>
                </p14:cNvPr>
                <p14:cNvContentPartPr/>
                <p14:nvPr/>
              </p14:nvContentPartPr>
              <p14:xfrm>
                <a:off x="4975121" y="213351"/>
                <a:ext cx="982440" cy="247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24B2238-EC73-AB03-1E6D-D1B73C8653E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64321" y="202551"/>
                  <a:ext cx="10036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381EA9B-24A5-FB54-B287-4E936CD471A9}"/>
                    </a:ext>
                  </a:extLst>
                </p14:cNvPr>
                <p14:cNvContentPartPr/>
                <p14:nvPr/>
              </p14:nvContentPartPr>
              <p14:xfrm>
                <a:off x="5897801" y="349791"/>
                <a:ext cx="204840" cy="65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381EA9B-24A5-FB54-B287-4E936CD471A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87001" y="338991"/>
                  <a:ext cx="226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D8B4FDD-E0D5-0D88-3714-6ADDA3818075}"/>
                    </a:ext>
                  </a:extLst>
                </p14:cNvPr>
                <p14:cNvContentPartPr/>
                <p14:nvPr/>
              </p14:nvContentPartPr>
              <p14:xfrm>
                <a:off x="6145481" y="254391"/>
                <a:ext cx="343080" cy="152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D8B4FDD-E0D5-0D88-3714-6ADDA381807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34681" y="243951"/>
                  <a:ext cx="3643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36E905C-46D1-B6C7-087E-1405B5F36182}"/>
                    </a:ext>
                  </a:extLst>
                </p14:cNvPr>
                <p14:cNvContentPartPr/>
                <p14:nvPr/>
              </p14:nvContentPartPr>
              <p14:xfrm>
                <a:off x="6181841" y="227031"/>
                <a:ext cx="19440" cy="11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36E905C-46D1-B6C7-087E-1405B5F3618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71041" y="216591"/>
                  <a:ext cx="40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454CB49-EED1-5B51-9AE0-7A2DF4D5513C}"/>
                    </a:ext>
                  </a:extLst>
                </p14:cNvPr>
                <p14:cNvContentPartPr/>
                <p14:nvPr/>
              </p14:nvContentPartPr>
              <p14:xfrm>
                <a:off x="6168521" y="282831"/>
                <a:ext cx="360" cy="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454CB49-EED1-5B51-9AE0-7A2DF4D5513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58081" y="272391"/>
                  <a:ext cx="21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82E6462-2155-17B5-FD43-7DF01E423095}"/>
                    </a:ext>
                  </a:extLst>
                </p14:cNvPr>
                <p14:cNvContentPartPr/>
                <p14:nvPr/>
              </p14:nvContentPartPr>
              <p14:xfrm>
                <a:off x="6198761" y="227031"/>
                <a:ext cx="336600" cy="62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82E6462-2155-17B5-FD43-7DF01E42309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87961" y="216591"/>
                  <a:ext cx="357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C25661B-7552-2CAE-05FD-EEF61AAE765B}"/>
                    </a:ext>
                  </a:extLst>
                </p14:cNvPr>
                <p14:cNvContentPartPr/>
                <p14:nvPr/>
              </p14:nvContentPartPr>
              <p14:xfrm>
                <a:off x="6741281" y="215151"/>
                <a:ext cx="152640" cy="217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C25661B-7552-2CAE-05FD-EEF61AAE765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30841" y="204351"/>
                  <a:ext cx="173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1AEF179-DF49-A6B3-5028-730F9D2F3D94}"/>
                    </a:ext>
                  </a:extLst>
                </p14:cNvPr>
                <p14:cNvContentPartPr/>
                <p14:nvPr/>
              </p14:nvContentPartPr>
              <p14:xfrm>
                <a:off x="7006241" y="287511"/>
                <a:ext cx="38160" cy="101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1AEF179-DF49-A6B3-5028-730F9D2F3D9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995441" y="276711"/>
                  <a:ext cx="59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3447716-6942-360A-B727-8435BE565BB7}"/>
                    </a:ext>
                  </a:extLst>
                </p14:cNvPr>
                <p14:cNvContentPartPr/>
                <p14:nvPr/>
              </p14:nvContentPartPr>
              <p14:xfrm>
                <a:off x="6787721" y="508191"/>
                <a:ext cx="183600" cy="124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3447716-6942-360A-B727-8435BE565BB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77281" y="497391"/>
                  <a:ext cx="204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C367B0A-823F-85A7-5130-74680092C9FF}"/>
                    </a:ext>
                  </a:extLst>
                </p14:cNvPr>
                <p14:cNvContentPartPr/>
                <p14:nvPr/>
              </p14:nvContentPartPr>
              <p14:xfrm>
                <a:off x="4062881" y="2235111"/>
                <a:ext cx="1113480" cy="48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C367B0A-823F-85A7-5130-74680092C9F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52441" y="2224311"/>
                  <a:ext cx="11347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BD2ABEC-928E-B677-A1C1-D71C269FEFF9}"/>
                    </a:ext>
                  </a:extLst>
                </p14:cNvPr>
                <p14:cNvContentPartPr/>
                <p14:nvPr/>
              </p14:nvContentPartPr>
              <p14:xfrm>
                <a:off x="3970361" y="2251671"/>
                <a:ext cx="1412280" cy="586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BD2ABEC-928E-B677-A1C1-D71C269FEFF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59921" y="2240871"/>
                  <a:ext cx="14335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DE11F08-C12D-F331-31A8-C78115D5381B}"/>
                    </a:ext>
                  </a:extLst>
                </p14:cNvPr>
                <p14:cNvContentPartPr/>
                <p14:nvPr/>
              </p14:nvContentPartPr>
              <p14:xfrm>
                <a:off x="6125321" y="2147991"/>
                <a:ext cx="785520" cy="414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DE11F08-C12D-F331-31A8-C78115D5381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14521" y="2137551"/>
                  <a:ext cx="8067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B9B61A0-B65B-E28B-50E7-359AA88E12A1}"/>
                    </a:ext>
                  </a:extLst>
                </p14:cNvPr>
                <p14:cNvContentPartPr/>
                <p14:nvPr/>
              </p14:nvContentPartPr>
              <p14:xfrm>
                <a:off x="5766401" y="1155111"/>
                <a:ext cx="821520" cy="691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B9B61A0-B65B-E28B-50E7-359AA88E12A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755601" y="1144311"/>
                  <a:ext cx="8427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5D37280-679F-D2C1-07D7-6D79C9A65AF2}"/>
                    </a:ext>
                  </a:extLst>
                </p14:cNvPr>
                <p14:cNvContentPartPr/>
                <p14:nvPr/>
              </p14:nvContentPartPr>
              <p14:xfrm>
                <a:off x="6288401" y="2120631"/>
                <a:ext cx="36720" cy="9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5D37280-679F-D2C1-07D7-6D79C9A65AF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277961" y="2110191"/>
                  <a:ext cx="5796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806AE82-E5F5-7C4C-5448-A838878AFA00}"/>
              </a:ext>
            </a:extLst>
          </p:cNvPr>
          <p:cNvGrpSpPr/>
          <p:nvPr/>
        </p:nvGrpSpPr>
        <p:grpSpPr>
          <a:xfrm>
            <a:off x="8241401" y="-17769"/>
            <a:ext cx="3394440" cy="2118600"/>
            <a:chOff x="8241401" y="-17769"/>
            <a:chExt cx="3394440" cy="21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443BEB0-4F44-2019-6A0B-0FCFC0302EDF}"/>
                    </a:ext>
                  </a:extLst>
                </p14:cNvPr>
                <p14:cNvContentPartPr/>
                <p14:nvPr/>
              </p14:nvContentPartPr>
              <p14:xfrm>
                <a:off x="8560361" y="1092831"/>
                <a:ext cx="67320" cy="329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443BEB0-4F44-2019-6A0B-0FCFC0302ED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549561" y="1082031"/>
                  <a:ext cx="885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A06D053-5057-D4D8-EF49-C74C613DD2BC}"/>
                    </a:ext>
                  </a:extLst>
                </p14:cNvPr>
                <p14:cNvContentPartPr/>
                <p14:nvPr/>
              </p14:nvContentPartPr>
              <p14:xfrm>
                <a:off x="8803361" y="1336191"/>
                <a:ext cx="123120" cy="1760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A06D053-5057-D4D8-EF49-C74C613DD2B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792561" y="1325751"/>
                  <a:ext cx="144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48C353A-547D-F089-5EC8-6DACF77E9F36}"/>
                    </a:ext>
                  </a:extLst>
                </p14:cNvPr>
                <p14:cNvContentPartPr/>
                <p14:nvPr/>
              </p14:nvContentPartPr>
              <p14:xfrm>
                <a:off x="9178841" y="1102911"/>
                <a:ext cx="267120" cy="310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48C353A-547D-F089-5EC8-6DACF77E9F3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168041" y="1092471"/>
                  <a:ext cx="2883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8499362-3DDE-D337-C9BD-C107BA267076}"/>
                    </a:ext>
                  </a:extLst>
                </p14:cNvPr>
                <p14:cNvContentPartPr/>
                <p14:nvPr/>
              </p14:nvContentPartPr>
              <p14:xfrm>
                <a:off x="9610481" y="1354551"/>
                <a:ext cx="93960" cy="79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8499362-3DDE-D337-C9BD-C107BA26707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600041" y="1344111"/>
                  <a:ext cx="1152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F67D07D-BD1B-E5C7-3E8B-D8E05FFB3A2C}"/>
                    </a:ext>
                  </a:extLst>
                </p14:cNvPr>
                <p14:cNvContentPartPr/>
                <p14:nvPr/>
              </p14:nvContentPartPr>
              <p14:xfrm>
                <a:off x="9900641" y="1045311"/>
                <a:ext cx="278280" cy="284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F67D07D-BD1B-E5C7-3E8B-D8E05FFB3A2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889841" y="1034511"/>
                  <a:ext cx="2995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8468A09-0A58-ABE5-C91C-4C4D36414496}"/>
                    </a:ext>
                  </a:extLst>
                </p14:cNvPr>
                <p14:cNvContentPartPr/>
                <p14:nvPr/>
              </p14:nvContentPartPr>
              <p14:xfrm>
                <a:off x="10304201" y="1346271"/>
                <a:ext cx="53280" cy="946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8468A09-0A58-ABE5-C91C-4C4D3641449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293761" y="1335831"/>
                  <a:ext cx="745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70D78FB-67AD-C27E-C771-A17774C0D00B}"/>
                    </a:ext>
                  </a:extLst>
                </p14:cNvPr>
                <p14:cNvContentPartPr/>
                <p14:nvPr/>
              </p14:nvContentPartPr>
              <p14:xfrm>
                <a:off x="10585721" y="926871"/>
                <a:ext cx="181800" cy="448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70D78FB-67AD-C27E-C771-A17774C0D00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574921" y="916071"/>
                  <a:ext cx="2030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29DEEF7-8E34-D04C-65CE-74F89A3FECEE}"/>
                    </a:ext>
                  </a:extLst>
                </p14:cNvPr>
                <p14:cNvContentPartPr/>
                <p14:nvPr/>
              </p14:nvContentPartPr>
              <p14:xfrm>
                <a:off x="10876241" y="1324311"/>
                <a:ext cx="165600" cy="67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29DEEF7-8E34-D04C-65CE-74F89A3FECE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865441" y="1313871"/>
                  <a:ext cx="1868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78245E6-A4B1-2092-C675-27E2968D3589}"/>
                    </a:ext>
                  </a:extLst>
                </p14:cNvPr>
                <p14:cNvContentPartPr/>
                <p14:nvPr/>
              </p14:nvContentPartPr>
              <p14:xfrm>
                <a:off x="11199161" y="986631"/>
                <a:ext cx="227520" cy="376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78245E6-A4B1-2092-C675-27E2968D358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188721" y="975831"/>
                  <a:ext cx="2487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47A94FA-B085-C697-5DCD-D5DEE4A52294}"/>
                    </a:ext>
                  </a:extLst>
                </p14:cNvPr>
                <p14:cNvContentPartPr/>
                <p14:nvPr/>
              </p14:nvContentPartPr>
              <p14:xfrm>
                <a:off x="8357321" y="47751"/>
                <a:ext cx="362880" cy="2008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47A94FA-B085-C697-5DCD-D5DEE4A5229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46521" y="36951"/>
                  <a:ext cx="384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D07F334-18F2-E5C3-4517-21904BA44D29}"/>
                    </a:ext>
                  </a:extLst>
                </p14:cNvPr>
                <p14:cNvContentPartPr/>
                <p14:nvPr/>
              </p14:nvContentPartPr>
              <p14:xfrm>
                <a:off x="8445161" y="1594311"/>
                <a:ext cx="282960" cy="925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D07F334-18F2-E5C3-4517-21904BA44D2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34721" y="1583871"/>
                  <a:ext cx="3042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8DD20E8-CC0C-A511-6806-B11C25BFE919}"/>
                    </a:ext>
                  </a:extLst>
                </p14:cNvPr>
                <p14:cNvContentPartPr/>
                <p14:nvPr/>
              </p14:nvContentPartPr>
              <p14:xfrm>
                <a:off x="8850881" y="1543551"/>
                <a:ext cx="609120" cy="2001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8DD20E8-CC0C-A511-6806-B11C25BFE91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840081" y="1533111"/>
                  <a:ext cx="630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9204326-4010-E5BE-AB55-741A0B9686D5}"/>
                    </a:ext>
                  </a:extLst>
                </p14:cNvPr>
                <p14:cNvContentPartPr/>
                <p14:nvPr/>
              </p14:nvContentPartPr>
              <p14:xfrm>
                <a:off x="9406361" y="1533471"/>
                <a:ext cx="808560" cy="2440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9204326-4010-E5BE-AB55-741A0B9686D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395921" y="1523031"/>
                  <a:ext cx="8298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BCAADCB-6CFD-BF7C-0AFF-AA114B165B02}"/>
                    </a:ext>
                  </a:extLst>
                </p14:cNvPr>
                <p14:cNvContentPartPr/>
                <p14:nvPr/>
              </p14:nvContentPartPr>
              <p14:xfrm>
                <a:off x="8525801" y="382911"/>
                <a:ext cx="199440" cy="390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BCAADCB-6CFD-BF7C-0AFF-AA114B165B0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515001" y="372111"/>
                  <a:ext cx="2206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16A9FD4-77B4-11BC-AFE2-10AE6B64CDA2}"/>
                    </a:ext>
                  </a:extLst>
                </p14:cNvPr>
                <p14:cNvContentPartPr/>
                <p14:nvPr/>
              </p14:nvContentPartPr>
              <p14:xfrm>
                <a:off x="8256881" y="282831"/>
                <a:ext cx="725760" cy="654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16A9FD4-77B4-11BC-AFE2-10AE6B64CDA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246081" y="272031"/>
                  <a:ext cx="74700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5E8922E-CBE5-6A82-CF8D-2F8FE564BB1A}"/>
                    </a:ext>
                  </a:extLst>
                </p14:cNvPr>
                <p14:cNvContentPartPr/>
                <p14:nvPr/>
              </p14:nvContentPartPr>
              <p14:xfrm>
                <a:off x="8380361" y="435831"/>
                <a:ext cx="418320" cy="4190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5E8922E-CBE5-6A82-CF8D-2F8FE564BB1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369921" y="425031"/>
                  <a:ext cx="4395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386A20C-3AD0-94B7-54F8-30B077B0BDA5}"/>
                    </a:ext>
                  </a:extLst>
                </p14:cNvPr>
                <p14:cNvContentPartPr/>
                <p14:nvPr/>
              </p14:nvContentPartPr>
              <p14:xfrm>
                <a:off x="8807321" y="447351"/>
                <a:ext cx="92520" cy="3582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386A20C-3AD0-94B7-54F8-30B077B0BDA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796521" y="436911"/>
                  <a:ext cx="1137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3857A75-579A-4A6D-E7FA-C2BF03D35CBD}"/>
                    </a:ext>
                  </a:extLst>
                </p14:cNvPr>
                <p14:cNvContentPartPr/>
                <p14:nvPr/>
              </p14:nvContentPartPr>
              <p14:xfrm>
                <a:off x="8742161" y="502791"/>
                <a:ext cx="281880" cy="1281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3857A75-579A-4A6D-E7FA-C2BF03D35CB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731721" y="492351"/>
                  <a:ext cx="303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3529CDC-262E-2639-C660-0299A5CE7B8C}"/>
                    </a:ext>
                  </a:extLst>
                </p14:cNvPr>
                <p14:cNvContentPartPr/>
                <p14:nvPr/>
              </p14:nvContentPartPr>
              <p14:xfrm>
                <a:off x="8309801" y="466791"/>
                <a:ext cx="296640" cy="4150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3529CDC-262E-2639-C660-0299A5CE7B8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299001" y="456351"/>
                  <a:ext cx="3178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FD6E528-E158-03CA-FF3E-D529B6A4F372}"/>
                    </a:ext>
                  </a:extLst>
                </p14:cNvPr>
                <p14:cNvContentPartPr/>
                <p14:nvPr/>
              </p14:nvContentPartPr>
              <p14:xfrm>
                <a:off x="8384681" y="74391"/>
                <a:ext cx="922320" cy="3848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FD6E528-E158-03CA-FF3E-D529B6A4F37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374241" y="63591"/>
                  <a:ext cx="9435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36E6FC6-485B-5702-8CE5-9BE757EAED31}"/>
                    </a:ext>
                  </a:extLst>
                </p14:cNvPr>
                <p14:cNvContentPartPr/>
                <p14:nvPr/>
              </p14:nvContentPartPr>
              <p14:xfrm>
                <a:off x="8399441" y="-17769"/>
                <a:ext cx="615600" cy="5738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36E6FC6-485B-5702-8CE5-9BE757EAED3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389001" y="-28569"/>
                  <a:ext cx="63684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77A5CA2-DC12-198C-4369-5C0E152DD893}"/>
                    </a:ext>
                  </a:extLst>
                </p14:cNvPr>
                <p14:cNvContentPartPr/>
                <p14:nvPr/>
              </p14:nvContentPartPr>
              <p14:xfrm>
                <a:off x="8858801" y="190311"/>
                <a:ext cx="547560" cy="3297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77A5CA2-DC12-198C-4369-5C0E152DD89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848361" y="179871"/>
                  <a:ext cx="5688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AD01A04-4152-9E08-404C-4C98A27F2E33}"/>
                    </a:ext>
                  </a:extLst>
                </p14:cNvPr>
                <p14:cNvContentPartPr/>
                <p14:nvPr/>
              </p14:nvContentPartPr>
              <p14:xfrm>
                <a:off x="10381961" y="328551"/>
                <a:ext cx="287280" cy="292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AD01A04-4152-9E08-404C-4C98A27F2E3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371161" y="318111"/>
                  <a:ext cx="3085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ACC50DC-B3E1-1555-6243-F544A597A303}"/>
                    </a:ext>
                  </a:extLst>
                </p14:cNvPr>
                <p14:cNvContentPartPr/>
                <p14:nvPr/>
              </p14:nvContentPartPr>
              <p14:xfrm>
                <a:off x="10391321" y="107871"/>
                <a:ext cx="177120" cy="196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ACC50DC-B3E1-1555-6243-F544A597A30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380521" y="97071"/>
                  <a:ext cx="198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9C11645-798E-B144-9A3B-EB81921BF863}"/>
                    </a:ext>
                  </a:extLst>
                </p14:cNvPr>
                <p14:cNvContentPartPr/>
                <p14:nvPr/>
              </p14:nvContentPartPr>
              <p14:xfrm>
                <a:off x="10081361" y="353031"/>
                <a:ext cx="930240" cy="619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9C11645-798E-B144-9A3B-EB81921BF86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070561" y="342231"/>
                  <a:ext cx="9514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A82EDC0-9530-CC4E-9FD7-15355EFBAF29}"/>
                    </a:ext>
                  </a:extLst>
                </p14:cNvPr>
                <p14:cNvContentPartPr/>
                <p14:nvPr/>
              </p14:nvContentPartPr>
              <p14:xfrm>
                <a:off x="10410041" y="378231"/>
                <a:ext cx="286560" cy="2412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A82EDC0-9530-CC4E-9FD7-15355EFBAF2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99241" y="367431"/>
                  <a:ext cx="3078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48DFFF6-DADD-FF1F-60BB-8FA23D12419E}"/>
                    </a:ext>
                  </a:extLst>
                </p14:cNvPr>
                <p14:cNvContentPartPr/>
                <p14:nvPr/>
              </p14:nvContentPartPr>
              <p14:xfrm>
                <a:off x="10273601" y="390471"/>
                <a:ext cx="347400" cy="2991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48DFFF6-DADD-FF1F-60BB-8FA23D12419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262801" y="379671"/>
                  <a:ext cx="3686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2A0F355-6AAB-EE72-678A-90F98B420E74}"/>
                    </a:ext>
                  </a:extLst>
                </p14:cNvPr>
                <p14:cNvContentPartPr/>
                <p14:nvPr/>
              </p14:nvContentPartPr>
              <p14:xfrm>
                <a:off x="10773281" y="459591"/>
                <a:ext cx="93600" cy="2293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2A0F355-6AAB-EE72-678A-90F98B420E7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762841" y="448791"/>
                  <a:ext cx="114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5D8BAF9-DC87-5050-171E-5234294A7656}"/>
                    </a:ext>
                  </a:extLst>
                </p14:cNvPr>
                <p14:cNvContentPartPr/>
                <p14:nvPr/>
              </p14:nvContentPartPr>
              <p14:xfrm>
                <a:off x="10709201" y="488751"/>
                <a:ext cx="209520" cy="1800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5D8BAF9-DC87-5050-171E-5234294A765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698761" y="477951"/>
                  <a:ext cx="230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063DDF6-E6E1-D256-6098-AA5BE11991ED}"/>
                    </a:ext>
                  </a:extLst>
                </p14:cNvPr>
                <p14:cNvContentPartPr/>
                <p14:nvPr/>
              </p14:nvContentPartPr>
              <p14:xfrm>
                <a:off x="10985681" y="490191"/>
                <a:ext cx="599400" cy="2440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063DDF6-E6E1-D256-6098-AA5BE11991E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975241" y="479391"/>
                  <a:ext cx="6206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C0D5CF6-0642-D231-99B9-2915BB4CBD21}"/>
                    </a:ext>
                  </a:extLst>
                </p14:cNvPr>
                <p14:cNvContentPartPr/>
                <p14:nvPr/>
              </p14:nvContentPartPr>
              <p14:xfrm>
                <a:off x="10285841" y="1492791"/>
                <a:ext cx="1127160" cy="13716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C0D5CF6-0642-D231-99B9-2915BB4CBD2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275401" y="1482351"/>
                  <a:ext cx="11484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02C95F6-A379-A53D-E080-225020916B5F}"/>
                    </a:ext>
                  </a:extLst>
                </p14:cNvPr>
                <p14:cNvContentPartPr/>
                <p14:nvPr/>
              </p14:nvContentPartPr>
              <p14:xfrm>
                <a:off x="10293401" y="1080591"/>
                <a:ext cx="1342440" cy="7401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02C95F6-A379-A53D-E080-225020916B5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282601" y="1070151"/>
                  <a:ext cx="136368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1C8515E-7C9D-13B9-5374-3D8CBB4A2648}"/>
                    </a:ext>
                  </a:extLst>
                </p14:cNvPr>
                <p14:cNvContentPartPr/>
                <p14:nvPr/>
              </p14:nvContentPartPr>
              <p14:xfrm>
                <a:off x="8241401" y="862071"/>
                <a:ext cx="582480" cy="12387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1C8515E-7C9D-13B9-5374-3D8CBB4A264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30601" y="851271"/>
                  <a:ext cx="603720" cy="126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B5067FD3-6415-F46E-FE3D-83F4F0F8D6E7}"/>
              </a:ext>
            </a:extLst>
          </p:cNvPr>
          <p:cNvGrpSpPr/>
          <p:nvPr/>
        </p:nvGrpSpPr>
        <p:grpSpPr>
          <a:xfrm>
            <a:off x="2758601" y="4527951"/>
            <a:ext cx="5195520" cy="2075040"/>
            <a:chOff x="2758601" y="4527951"/>
            <a:chExt cx="5195520" cy="20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2661724-C5A2-710C-925D-5AFEBD00048D}"/>
                    </a:ext>
                  </a:extLst>
                </p14:cNvPr>
                <p14:cNvContentPartPr/>
                <p14:nvPr/>
              </p14:nvContentPartPr>
              <p14:xfrm>
                <a:off x="3130121" y="6324351"/>
                <a:ext cx="478800" cy="278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2661724-C5A2-710C-925D-5AFEBD00048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119681" y="6313551"/>
                  <a:ext cx="5000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6D19621-B849-D041-5DA4-5BF4F12C2D91}"/>
                    </a:ext>
                  </a:extLst>
                </p14:cNvPr>
                <p14:cNvContentPartPr/>
                <p14:nvPr/>
              </p14:nvContentPartPr>
              <p14:xfrm>
                <a:off x="2758601" y="5030511"/>
                <a:ext cx="28440" cy="177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6D19621-B849-D041-5DA4-5BF4F12C2D9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748161" y="5020071"/>
                  <a:ext cx="49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0AE5DD4-BA71-6137-248B-CA258E06607C}"/>
                    </a:ext>
                  </a:extLst>
                </p14:cNvPr>
                <p14:cNvContentPartPr/>
                <p14:nvPr/>
              </p14:nvContentPartPr>
              <p14:xfrm>
                <a:off x="2783081" y="4833591"/>
                <a:ext cx="58680" cy="111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0AE5DD4-BA71-6137-248B-CA258E06607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72281" y="4822791"/>
                  <a:ext cx="79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D1AD556-C1C1-BC8B-A894-1DDE84A676EA}"/>
                    </a:ext>
                  </a:extLst>
                </p14:cNvPr>
                <p14:cNvContentPartPr/>
                <p14:nvPr/>
              </p14:nvContentPartPr>
              <p14:xfrm>
                <a:off x="2890721" y="4718751"/>
                <a:ext cx="501840" cy="622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D1AD556-C1C1-BC8B-A894-1DDE84A676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879921" y="4708311"/>
                  <a:ext cx="52308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8E32B20-8853-5E79-FAB0-B75DD1985BFE}"/>
                    </a:ext>
                  </a:extLst>
                </p14:cNvPr>
                <p14:cNvContentPartPr/>
                <p14:nvPr/>
              </p14:nvContentPartPr>
              <p14:xfrm>
                <a:off x="3583001" y="4781391"/>
                <a:ext cx="1072800" cy="474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8E32B20-8853-5E79-FAB0-B75DD1985BF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572561" y="4770591"/>
                  <a:ext cx="109404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5174BDD-E933-A97B-AE29-93D2289841F2}"/>
                    </a:ext>
                  </a:extLst>
                </p14:cNvPr>
                <p14:cNvContentPartPr/>
                <p14:nvPr/>
              </p14:nvContentPartPr>
              <p14:xfrm>
                <a:off x="4757321" y="4842231"/>
                <a:ext cx="246960" cy="71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5174BDD-E933-A97B-AE29-93D2289841F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746521" y="4831791"/>
                  <a:ext cx="268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3B36E87-2038-1EDE-68B5-E57C95F639B1}"/>
                    </a:ext>
                  </a:extLst>
                </p14:cNvPr>
                <p14:cNvContentPartPr/>
                <p14:nvPr/>
              </p14:nvContentPartPr>
              <p14:xfrm>
                <a:off x="4867121" y="4997391"/>
                <a:ext cx="183600" cy="57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3B36E87-2038-1EDE-68B5-E57C95F639B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856321" y="4986591"/>
                  <a:ext cx="2048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4653D22-F7D2-C823-9BB1-4757E0D298DB}"/>
                    </a:ext>
                  </a:extLst>
                </p14:cNvPr>
                <p14:cNvContentPartPr/>
                <p14:nvPr/>
              </p14:nvContentPartPr>
              <p14:xfrm>
                <a:off x="5215241" y="4816671"/>
                <a:ext cx="182520" cy="30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4653D22-F7D2-C823-9BB1-4757E0D298D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204441" y="4805871"/>
                  <a:ext cx="203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04C2F9F-4D69-4CA9-4902-708080FA3F8C}"/>
                    </a:ext>
                  </a:extLst>
                </p14:cNvPr>
                <p14:cNvContentPartPr/>
                <p14:nvPr/>
              </p14:nvContentPartPr>
              <p14:xfrm>
                <a:off x="5242961" y="4907751"/>
                <a:ext cx="277560" cy="60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04C2F9F-4D69-4CA9-4902-708080FA3F8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232521" y="4896951"/>
                  <a:ext cx="298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09835DA-A76F-56BA-78E9-29851E1A00EC}"/>
                    </a:ext>
                  </a:extLst>
                </p14:cNvPr>
                <p14:cNvContentPartPr/>
                <p14:nvPr/>
              </p14:nvContentPartPr>
              <p14:xfrm>
                <a:off x="5692601" y="4527951"/>
                <a:ext cx="31680" cy="401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09835DA-A76F-56BA-78E9-29851E1A00E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681801" y="4517151"/>
                  <a:ext cx="529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EC2DBDA-88BE-40FD-BE4E-0E8F182401ED}"/>
                    </a:ext>
                  </a:extLst>
                </p14:cNvPr>
                <p14:cNvContentPartPr/>
                <p14:nvPr/>
              </p14:nvContentPartPr>
              <p14:xfrm>
                <a:off x="5660201" y="4796871"/>
                <a:ext cx="359640" cy="109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EC2DBDA-88BE-40FD-BE4E-0E8F182401E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649761" y="4786071"/>
                  <a:ext cx="380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CF4C6BD-B473-42BA-7372-A9AC3FB71327}"/>
                    </a:ext>
                  </a:extLst>
                </p14:cNvPr>
                <p14:cNvContentPartPr/>
                <p14:nvPr/>
              </p14:nvContentPartPr>
              <p14:xfrm>
                <a:off x="6158441" y="4621551"/>
                <a:ext cx="240120" cy="298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CF4C6BD-B473-42BA-7372-A9AC3FB7132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147641" y="4610751"/>
                  <a:ext cx="2613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F84E204-873F-4B2C-3B2A-1CDC7B2BE033}"/>
                    </a:ext>
                  </a:extLst>
                </p14:cNvPr>
                <p14:cNvContentPartPr/>
                <p14:nvPr/>
              </p14:nvContentPartPr>
              <p14:xfrm>
                <a:off x="6302441" y="4586271"/>
                <a:ext cx="417960" cy="664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F84E204-873F-4B2C-3B2A-1CDC7B2BE03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292001" y="4575831"/>
                  <a:ext cx="43920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9FD24EC-7930-2E19-47C0-986BC3DE1D67}"/>
                    </a:ext>
                  </a:extLst>
                </p14:cNvPr>
                <p14:cNvContentPartPr/>
                <p14:nvPr/>
              </p14:nvContentPartPr>
              <p14:xfrm>
                <a:off x="5952161" y="5081631"/>
                <a:ext cx="24840" cy="61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9FD24EC-7930-2E19-47C0-986BC3DE1D6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941361" y="5070831"/>
                  <a:ext cx="460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5B49D00-2A94-EDBE-C119-E7CB48F529FF}"/>
                    </a:ext>
                  </a:extLst>
                </p14:cNvPr>
                <p14:cNvContentPartPr/>
                <p14:nvPr/>
              </p14:nvContentPartPr>
              <p14:xfrm>
                <a:off x="3388601" y="4559991"/>
                <a:ext cx="1584720" cy="820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5B49D00-2A94-EDBE-C119-E7CB48F529F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378161" y="4549551"/>
                  <a:ext cx="16059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DB33207-CA89-695C-777E-25D1F4A6682E}"/>
                    </a:ext>
                  </a:extLst>
                </p14:cNvPr>
                <p14:cNvContentPartPr/>
                <p14:nvPr/>
              </p14:nvContentPartPr>
              <p14:xfrm>
                <a:off x="3723761" y="5370711"/>
                <a:ext cx="738000" cy="1512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DB33207-CA89-695C-777E-25D1F4A6682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712961" y="5360271"/>
                  <a:ext cx="7592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1B739D1-4D72-3702-7C5D-A8DAF3F69D8D}"/>
                    </a:ext>
                  </a:extLst>
                </p14:cNvPr>
                <p14:cNvContentPartPr/>
                <p14:nvPr/>
              </p14:nvContentPartPr>
              <p14:xfrm>
                <a:off x="5240081" y="5049591"/>
                <a:ext cx="1315800" cy="2152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1B739D1-4D72-3702-7C5D-A8DAF3F69D8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229641" y="5038791"/>
                  <a:ext cx="13370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B465F54-AC9A-25B5-F41F-C5E5756C27D3}"/>
                    </a:ext>
                  </a:extLst>
                </p14:cNvPr>
                <p14:cNvContentPartPr/>
                <p14:nvPr/>
              </p14:nvContentPartPr>
              <p14:xfrm>
                <a:off x="5540321" y="5206191"/>
                <a:ext cx="994680" cy="1321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B465F54-AC9A-25B5-F41F-C5E5756C27D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529521" y="5195391"/>
                  <a:ext cx="1015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CD1B4EB-D0B0-BF44-37E9-7B5EE0A790AB}"/>
                    </a:ext>
                  </a:extLst>
                </p14:cNvPr>
                <p14:cNvContentPartPr/>
                <p14:nvPr/>
              </p14:nvContentPartPr>
              <p14:xfrm>
                <a:off x="5903921" y="5234271"/>
                <a:ext cx="424080" cy="975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CD1B4EB-D0B0-BF44-37E9-7B5EE0A790A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893481" y="5223471"/>
                  <a:ext cx="445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89D98FB-7017-EFB5-7CF8-5F1183C5E59E}"/>
                    </a:ext>
                  </a:extLst>
                </p14:cNvPr>
                <p14:cNvContentPartPr/>
                <p14:nvPr/>
              </p14:nvContentPartPr>
              <p14:xfrm>
                <a:off x="4484081" y="5523351"/>
                <a:ext cx="225000" cy="385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89D98FB-7017-EFB5-7CF8-5F1183C5E59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473641" y="5512551"/>
                  <a:ext cx="2462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C79E2C1-9AB5-D046-4EBC-635F96F2556F}"/>
                    </a:ext>
                  </a:extLst>
                </p14:cNvPr>
                <p14:cNvContentPartPr/>
                <p14:nvPr/>
              </p14:nvContentPartPr>
              <p14:xfrm>
                <a:off x="4489121" y="5707671"/>
                <a:ext cx="825120" cy="207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C79E2C1-9AB5-D046-4EBC-635F96F2556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478681" y="5696871"/>
                  <a:ext cx="846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8E86EF5-F374-A22A-AA60-1FC48FA25CB6}"/>
                    </a:ext>
                  </a:extLst>
                </p14:cNvPr>
                <p14:cNvContentPartPr/>
                <p14:nvPr/>
              </p14:nvContentPartPr>
              <p14:xfrm>
                <a:off x="5710601" y="5888751"/>
                <a:ext cx="100080" cy="280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8E86EF5-F374-A22A-AA60-1FC48FA25CB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699801" y="5877951"/>
                  <a:ext cx="1213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15E9257-BA6E-5B9E-A5EA-6F5D3DA54621}"/>
                    </a:ext>
                  </a:extLst>
                </p14:cNvPr>
                <p14:cNvContentPartPr/>
                <p14:nvPr/>
              </p14:nvContentPartPr>
              <p14:xfrm>
                <a:off x="6085361" y="5588511"/>
                <a:ext cx="987840" cy="216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15E9257-BA6E-5B9E-A5EA-6F5D3DA5462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074561" y="5577711"/>
                  <a:ext cx="10090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2EA093F-27C0-9793-02F1-FEB6BF1B6625}"/>
                    </a:ext>
                  </a:extLst>
                </p14:cNvPr>
                <p14:cNvContentPartPr/>
                <p14:nvPr/>
              </p14:nvContentPartPr>
              <p14:xfrm>
                <a:off x="6450041" y="5554671"/>
                <a:ext cx="550440" cy="267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2EA093F-27C0-9793-02F1-FEB6BF1B662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439601" y="5543871"/>
                  <a:ext cx="57168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92161CF-44E8-8961-01E0-C1EBD4D82AD5}"/>
                    </a:ext>
                  </a:extLst>
                </p14:cNvPr>
                <p14:cNvContentPartPr/>
                <p14:nvPr/>
              </p14:nvContentPartPr>
              <p14:xfrm>
                <a:off x="7173281" y="5565471"/>
                <a:ext cx="45720" cy="145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92161CF-44E8-8961-01E0-C1EBD4D82AD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162841" y="5555031"/>
                  <a:ext cx="66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5D66894-DE03-0676-F0B1-4B02471E8902}"/>
                    </a:ext>
                  </a:extLst>
                </p14:cNvPr>
                <p14:cNvContentPartPr/>
                <p14:nvPr/>
              </p14:nvContentPartPr>
              <p14:xfrm>
                <a:off x="4495601" y="6010431"/>
                <a:ext cx="2834640" cy="936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5D66894-DE03-0676-F0B1-4B02471E890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485161" y="5999991"/>
                  <a:ext cx="2855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3F745F7-8E12-20C7-3FB2-AC6AB19EDDBA}"/>
                    </a:ext>
                  </a:extLst>
                </p14:cNvPr>
                <p14:cNvContentPartPr/>
                <p14:nvPr/>
              </p14:nvContentPartPr>
              <p14:xfrm>
                <a:off x="5057561" y="5955711"/>
                <a:ext cx="2639160" cy="1350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3F745F7-8E12-20C7-3FB2-AC6AB19EDDB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047121" y="5944911"/>
                  <a:ext cx="26604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6B74297-6214-BF54-3301-8D1FED0E4386}"/>
                    </a:ext>
                  </a:extLst>
                </p14:cNvPr>
                <p14:cNvContentPartPr/>
                <p14:nvPr/>
              </p14:nvContentPartPr>
              <p14:xfrm>
                <a:off x="5738681" y="5265591"/>
                <a:ext cx="2215440" cy="9590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6B74297-6214-BF54-3301-8D1FED0E438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727881" y="5254791"/>
                  <a:ext cx="2236680" cy="9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01DC19CA-D881-EF9F-9837-DC717C680AD3}"/>
              </a:ext>
            </a:extLst>
          </p:cNvPr>
          <p:cNvGrpSpPr/>
          <p:nvPr/>
        </p:nvGrpSpPr>
        <p:grpSpPr>
          <a:xfrm>
            <a:off x="8332121" y="5206191"/>
            <a:ext cx="2878560" cy="516600"/>
            <a:chOff x="8332121" y="5206191"/>
            <a:chExt cx="2878560" cy="51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3CC66F3-13AC-D562-153F-DB4ACAC897C0}"/>
                    </a:ext>
                  </a:extLst>
                </p14:cNvPr>
                <p14:cNvContentPartPr/>
                <p14:nvPr/>
              </p14:nvContentPartPr>
              <p14:xfrm>
                <a:off x="8332121" y="5206191"/>
                <a:ext cx="55800" cy="835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3CC66F3-13AC-D562-153F-DB4ACAC897C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21321" y="5195391"/>
                  <a:ext cx="770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0D0088E-C74F-C520-A09D-F6DDBE269F57}"/>
                    </a:ext>
                  </a:extLst>
                </p14:cNvPr>
                <p14:cNvContentPartPr/>
                <p14:nvPr/>
              </p14:nvContentPartPr>
              <p14:xfrm>
                <a:off x="8631281" y="5383671"/>
                <a:ext cx="781200" cy="3067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0D0088E-C74F-C520-A09D-F6DDBE269F5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20841" y="5372871"/>
                  <a:ext cx="8024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2A95B68-3543-399D-6550-F7EBA3313298}"/>
                    </a:ext>
                  </a:extLst>
                </p14:cNvPr>
                <p14:cNvContentPartPr/>
                <p14:nvPr/>
              </p14:nvContentPartPr>
              <p14:xfrm>
                <a:off x="9519761" y="5475831"/>
                <a:ext cx="366840" cy="2469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2A95B68-3543-399D-6550-F7EBA331329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508961" y="5465031"/>
                  <a:ext cx="3880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3EBB834-9D04-DB70-2EE6-A75CA9BD9BF5}"/>
                    </a:ext>
                  </a:extLst>
                </p14:cNvPr>
                <p14:cNvContentPartPr/>
                <p14:nvPr/>
              </p14:nvContentPartPr>
              <p14:xfrm>
                <a:off x="10169561" y="5558271"/>
                <a:ext cx="29520" cy="626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3EBB834-9D04-DB70-2EE6-A75CA9BD9BF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158761" y="5547831"/>
                  <a:ext cx="50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67CA450-C027-78D0-587A-FBA4202D1E28}"/>
                    </a:ext>
                  </a:extLst>
                </p14:cNvPr>
                <p14:cNvContentPartPr/>
                <p14:nvPr/>
              </p14:nvContentPartPr>
              <p14:xfrm>
                <a:off x="10099001" y="5622351"/>
                <a:ext cx="120240" cy="874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67CA450-C027-78D0-587A-FBA4202D1E2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088201" y="5611911"/>
                  <a:ext cx="141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066C44A2-6E92-B842-E48B-DC9BA3F1E5A1}"/>
                    </a:ext>
                  </a:extLst>
                </p14:cNvPr>
                <p14:cNvContentPartPr/>
                <p14:nvPr/>
              </p14:nvContentPartPr>
              <p14:xfrm>
                <a:off x="10449281" y="5303391"/>
                <a:ext cx="761400" cy="3416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066C44A2-6E92-B842-E48B-DC9BA3F1E5A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438841" y="5292951"/>
                  <a:ext cx="782640" cy="36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8D08BDD9-37DE-AF55-F07E-AFF7B3D34A9B}"/>
                  </a:ext>
                </a:extLst>
              </p14:cNvPr>
              <p14:cNvContentPartPr/>
              <p14:nvPr/>
            </p14:nvContentPartPr>
            <p14:xfrm>
              <a:off x="4491281" y="6344151"/>
              <a:ext cx="424080" cy="22968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8D08BDD9-37DE-AF55-F07E-AFF7B3D34A9B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4480841" y="6333351"/>
                <a:ext cx="445320" cy="25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Group 261">
            <a:extLst>
              <a:ext uri="{FF2B5EF4-FFF2-40B4-BE49-F238E27FC236}">
                <a16:creationId xmlns:a16="http://schemas.microsoft.com/office/drawing/2014/main" id="{46088AFE-91F9-C3BF-4A25-7929973455CE}"/>
              </a:ext>
            </a:extLst>
          </p:cNvPr>
          <p:cNvGrpSpPr/>
          <p:nvPr/>
        </p:nvGrpSpPr>
        <p:grpSpPr>
          <a:xfrm>
            <a:off x="3411281" y="2393511"/>
            <a:ext cx="183600" cy="2096280"/>
            <a:chOff x="3411281" y="2393511"/>
            <a:chExt cx="183600" cy="20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E7168B0-F10E-568F-5ADF-1C8A2EFF00FF}"/>
                    </a:ext>
                  </a:extLst>
                </p14:cNvPr>
                <p14:cNvContentPartPr/>
                <p14:nvPr/>
              </p14:nvContentPartPr>
              <p14:xfrm>
                <a:off x="3411281" y="2393511"/>
                <a:ext cx="52560" cy="19206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E7168B0-F10E-568F-5ADF-1C8A2EFF00F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400481" y="2382711"/>
                  <a:ext cx="73800" cy="19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549549F-9FA3-9574-ECC1-2045C8E2AF52}"/>
                    </a:ext>
                  </a:extLst>
                </p14:cNvPr>
                <p14:cNvContentPartPr/>
                <p14:nvPr/>
              </p14:nvContentPartPr>
              <p14:xfrm>
                <a:off x="3569321" y="4391511"/>
                <a:ext cx="25560" cy="982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549549F-9FA3-9574-ECC1-2045C8E2AF52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558521" y="4380711"/>
                  <a:ext cx="46800" cy="11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3812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A5469-D22D-54FA-0E90-E9983F2C7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36781D-423F-6616-C100-0C042D79F1B0}"/>
                  </a:ext>
                </a:extLst>
              </p14:cNvPr>
              <p14:cNvContentPartPr/>
              <p14:nvPr/>
            </p14:nvContentPartPr>
            <p14:xfrm>
              <a:off x="2311121" y="813471"/>
              <a:ext cx="48600" cy="302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36781D-423F-6616-C100-0C042D79F1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0681" y="803031"/>
                <a:ext cx="698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965769D-EB69-1E96-F605-3A1E93A41CB7}"/>
                  </a:ext>
                </a:extLst>
              </p14:cNvPr>
              <p14:cNvContentPartPr/>
              <p14:nvPr/>
            </p14:nvContentPartPr>
            <p14:xfrm>
              <a:off x="3248561" y="868551"/>
              <a:ext cx="401040" cy="271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965769D-EB69-1E96-F605-3A1E93A41C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7761" y="858111"/>
                <a:ext cx="4222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C507B2-A223-E353-9147-6963A3FD8C67}"/>
                  </a:ext>
                </a:extLst>
              </p14:cNvPr>
              <p14:cNvContentPartPr/>
              <p14:nvPr/>
            </p14:nvContentPartPr>
            <p14:xfrm>
              <a:off x="4445921" y="822831"/>
              <a:ext cx="180000" cy="25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C507B2-A223-E353-9147-6963A3FD8C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35481" y="812391"/>
                <a:ext cx="2012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052D99-C28B-90BC-3F21-04138324ACA1}"/>
                  </a:ext>
                </a:extLst>
              </p14:cNvPr>
              <p14:cNvContentPartPr/>
              <p14:nvPr/>
            </p14:nvContentPartPr>
            <p14:xfrm>
              <a:off x="5375081" y="833271"/>
              <a:ext cx="180360" cy="230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052D99-C28B-90BC-3F21-04138324AC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4281" y="822471"/>
                <a:ext cx="201600" cy="25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FCD3993-F400-4F89-A875-5881F1B63CC0}"/>
              </a:ext>
            </a:extLst>
          </p:cNvPr>
          <p:cNvGrpSpPr/>
          <p:nvPr/>
        </p:nvGrpSpPr>
        <p:grpSpPr>
          <a:xfrm>
            <a:off x="6246641" y="832191"/>
            <a:ext cx="344520" cy="272880"/>
            <a:chOff x="6246641" y="832191"/>
            <a:chExt cx="34452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C19A56F-E99D-3A9F-ABE6-2EECB54C0D22}"/>
                    </a:ext>
                  </a:extLst>
                </p14:cNvPr>
                <p14:cNvContentPartPr/>
                <p14:nvPr/>
              </p14:nvContentPartPr>
              <p14:xfrm>
                <a:off x="6246641" y="860991"/>
                <a:ext cx="127800" cy="244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C19A56F-E99D-3A9F-ABE6-2EECB54C0D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35841" y="850191"/>
                  <a:ext cx="1490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11C1041-4FC0-3CD7-839C-DF5D978E1A6A}"/>
                    </a:ext>
                  </a:extLst>
                </p14:cNvPr>
                <p14:cNvContentPartPr/>
                <p14:nvPr/>
              </p14:nvContentPartPr>
              <p14:xfrm>
                <a:off x="6382361" y="832191"/>
                <a:ext cx="208800" cy="21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11C1041-4FC0-3CD7-839C-DF5D978E1A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71921" y="821751"/>
                  <a:ext cx="23004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45F5EC-9CB3-DCA1-1F0F-C4C802B9B9EB}"/>
                  </a:ext>
                </a:extLst>
              </p14:cNvPr>
              <p14:cNvContentPartPr/>
              <p14:nvPr/>
            </p14:nvContentPartPr>
            <p14:xfrm>
              <a:off x="6906881" y="851631"/>
              <a:ext cx="500760" cy="344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45F5EC-9CB3-DCA1-1F0F-C4C802B9B9E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96441" y="841191"/>
                <a:ext cx="52200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8F96B83-A8A6-62FB-DE79-B3A5F0562AB4}"/>
              </a:ext>
            </a:extLst>
          </p:cNvPr>
          <p:cNvGrpSpPr/>
          <p:nvPr/>
        </p:nvGrpSpPr>
        <p:grpSpPr>
          <a:xfrm>
            <a:off x="2135801" y="1387671"/>
            <a:ext cx="1690920" cy="124920"/>
            <a:chOff x="2135801" y="1387671"/>
            <a:chExt cx="1690920" cy="12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A41F74-56E5-EDA1-C60D-52C88F5E120C}"/>
                    </a:ext>
                  </a:extLst>
                </p14:cNvPr>
                <p14:cNvContentPartPr/>
                <p14:nvPr/>
              </p14:nvContentPartPr>
              <p14:xfrm>
                <a:off x="2135801" y="1387671"/>
                <a:ext cx="651960" cy="25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A41F74-56E5-EDA1-C60D-52C88F5E12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25001" y="1377231"/>
                  <a:ext cx="6732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ED5F9C0-A6CB-F12F-C9E2-D70C4DADCF45}"/>
                    </a:ext>
                  </a:extLst>
                </p14:cNvPr>
                <p14:cNvContentPartPr/>
                <p14:nvPr/>
              </p14:nvContentPartPr>
              <p14:xfrm>
                <a:off x="3105281" y="1471911"/>
                <a:ext cx="721440" cy="40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ED5F9C0-A6CB-F12F-C9E2-D70C4DADCF4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94481" y="1461471"/>
                  <a:ext cx="74268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7B94E0-790D-74A5-821D-8CBE9C58A6F5}"/>
              </a:ext>
            </a:extLst>
          </p:cNvPr>
          <p:cNvGrpSpPr/>
          <p:nvPr/>
        </p:nvGrpSpPr>
        <p:grpSpPr>
          <a:xfrm>
            <a:off x="4391561" y="1329351"/>
            <a:ext cx="3354840" cy="376560"/>
            <a:chOff x="4391561" y="1329351"/>
            <a:chExt cx="3354840" cy="37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7FB3ACC-6E81-26CB-8DE4-8D9FFDA055DB}"/>
                    </a:ext>
                  </a:extLst>
                </p14:cNvPr>
                <p14:cNvContentPartPr/>
                <p14:nvPr/>
              </p14:nvContentPartPr>
              <p14:xfrm>
                <a:off x="6788801" y="1477311"/>
                <a:ext cx="957600" cy="18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7FB3ACC-6E81-26CB-8DE4-8D9FFDA055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78001" y="1466871"/>
                  <a:ext cx="978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FEE5BDD-445F-AADF-91C3-DCAD20315EE8}"/>
                    </a:ext>
                  </a:extLst>
                </p14:cNvPr>
                <p14:cNvContentPartPr/>
                <p14:nvPr/>
              </p14:nvContentPartPr>
              <p14:xfrm>
                <a:off x="6808241" y="1489551"/>
                <a:ext cx="871560" cy="100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FEE5BDD-445F-AADF-91C3-DCAD20315E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7441" y="1478751"/>
                  <a:ext cx="8928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36E49EB-7A73-036E-7193-F6972BB66F6A}"/>
                    </a:ext>
                  </a:extLst>
                </p14:cNvPr>
                <p14:cNvContentPartPr/>
                <p14:nvPr/>
              </p14:nvContentPartPr>
              <p14:xfrm>
                <a:off x="4391561" y="1434471"/>
                <a:ext cx="740880" cy="63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36E49EB-7A73-036E-7193-F6972BB66F6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80761" y="1424031"/>
                  <a:ext cx="7621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FD16C0-B65F-FCF7-3A4B-370A1F750046}"/>
                    </a:ext>
                  </a:extLst>
                </p14:cNvPr>
                <p14:cNvContentPartPr/>
                <p14:nvPr/>
              </p14:nvContentPartPr>
              <p14:xfrm>
                <a:off x="5538161" y="1461471"/>
                <a:ext cx="586800" cy="10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FD16C0-B65F-FCF7-3A4B-370A1F7500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27721" y="1450671"/>
                  <a:ext cx="608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D0B0497-E7E5-6F42-5791-DC209F314E7B}"/>
                    </a:ext>
                  </a:extLst>
                </p14:cNvPr>
                <p14:cNvContentPartPr/>
                <p14:nvPr/>
              </p14:nvContentPartPr>
              <p14:xfrm>
                <a:off x="6446441" y="1491711"/>
                <a:ext cx="407520" cy="24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D0B0497-E7E5-6F42-5791-DC209F314E7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35641" y="1480911"/>
                  <a:ext cx="428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22584B-703B-BFA9-D04E-015A5D4ED250}"/>
                    </a:ext>
                  </a:extLst>
                </p14:cNvPr>
                <p14:cNvContentPartPr/>
                <p14:nvPr/>
              </p14:nvContentPartPr>
              <p14:xfrm>
                <a:off x="7163561" y="1540671"/>
                <a:ext cx="190800" cy="10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22584B-703B-BFA9-D04E-015A5D4ED2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53121" y="1529871"/>
                  <a:ext cx="212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970777B-8FE3-4589-A7C2-3E150802F03E}"/>
                    </a:ext>
                  </a:extLst>
                </p14:cNvPr>
                <p14:cNvContentPartPr/>
                <p14:nvPr/>
              </p14:nvContentPartPr>
              <p14:xfrm>
                <a:off x="6812921" y="1329351"/>
                <a:ext cx="877680" cy="376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970777B-8FE3-4589-A7C2-3E150802F0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02481" y="1318551"/>
                  <a:ext cx="898920" cy="39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DB225A5-6118-635A-2FA3-CEFC7DEACB62}"/>
              </a:ext>
            </a:extLst>
          </p:cNvPr>
          <p:cNvGrpSpPr/>
          <p:nvPr/>
        </p:nvGrpSpPr>
        <p:grpSpPr>
          <a:xfrm>
            <a:off x="1956521" y="2317551"/>
            <a:ext cx="6860160" cy="788400"/>
            <a:chOff x="1956521" y="2317551"/>
            <a:chExt cx="6860160" cy="78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A17F6F7-86C4-3380-0C1F-D350571A4F05}"/>
                    </a:ext>
                  </a:extLst>
                </p14:cNvPr>
                <p14:cNvContentPartPr/>
                <p14:nvPr/>
              </p14:nvContentPartPr>
              <p14:xfrm>
                <a:off x="2012321" y="2387031"/>
                <a:ext cx="498240" cy="514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A17F6F7-86C4-3380-0C1F-D350571A4F0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01521" y="2376231"/>
                  <a:ext cx="5194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B6C6ABC-1235-7E0B-AF6D-8E2BBB1FA6E1}"/>
                    </a:ext>
                  </a:extLst>
                </p14:cNvPr>
                <p14:cNvContentPartPr/>
                <p14:nvPr/>
              </p14:nvContentPartPr>
              <p14:xfrm>
                <a:off x="2704961" y="2559471"/>
                <a:ext cx="367560" cy="238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B6C6ABC-1235-7E0B-AF6D-8E2BBB1FA6E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94161" y="2548671"/>
                  <a:ext cx="3888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DBF7350-78C0-86BD-2C60-932B82533641}"/>
                    </a:ext>
                  </a:extLst>
                </p14:cNvPr>
                <p14:cNvContentPartPr/>
                <p14:nvPr/>
              </p14:nvContentPartPr>
              <p14:xfrm>
                <a:off x="3146681" y="2317551"/>
                <a:ext cx="432360" cy="532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DBF7350-78C0-86BD-2C60-932B8253364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35881" y="2307111"/>
                  <a:ext cx="4536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AA1EFA-D092-21F1-867E-50D1ED86688B}"/>
                    </a:ext>
                  </a:extLst>
                </p14:cNvPr>
                <p14:cNvContentPartPr/>
                <p14:nvPr/>
              </p14:nvContentPartPr>
              <p14:xfrm>
                <a:off x="3518921" y="2531031"/>
                <a:ext cx="187920" cy="89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AA1EFA-D092-21F1-867E-50D1ED86688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08121" y="2520231"/>
                  <a:ext cx="2091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308B8F3-A4BE-D323-6795-EC17504F1F07}"/>
                    </a:ext>
                  </a:extLst>
                </p14:cNvPr>
                <p14:cNvContentPartPr/>
                <p14:nvPr/>
              </p14:nvContentPartPr>
              <p14:xfrm>
                <a:off x="4024721" y="2374071"/>
                <a:ext cx="1116720" cy="327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308B8F3-A4BE-D323-6795-EC17504F1F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14281" y="2363631"/>
                  <a:ext cx="11379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FA3DE20-3F8F-A057-2A9A-F8D707CA9D8E}"/>
                    </a:ext>
                  </a:extLst>
                </p14:cNvPr>
                <p14:cNvContentPartPr/>
                <p14:nvPr/>
              </p14:nvContentPartPr>
              <p14:xfrm>
                <a:off x="5783321" y="2324391"/>
                <a:ext cx="228960" cy="390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FA3DE20-3F8F-A057-2A9A-F8D707CA9D8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72881" y="2313951"/>
                  <a:ext cx="2502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D7175A6-A156-7922-1B93-FF2AB711F606}"/>
                    </a:ext>
                  </a:extLst>
                </p14:cNvPr>
                <p14:cNvContentPartPr/>
                <p14:nvPr/>
              </p14:nvContentPartPr>
              <p14:xfrm>
                <a:off x="6009761" y="2566671"/>
                <a:ext cx="390240" cy="126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D7175A6-A156-7922-1B93-FF2AB711F60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99321" y="2555871"/>
                  <a:ext cx="411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ACE85C-EB7D-8698-0EFC-BD08CCF5704A}"/>
                    </a:ext>
                  </a:extLst>
                </p14:cNvPr>
                <p14:cNvContentPartPr/>
                <p14:nvPr/>
              </p14:nvContentPartPr>
              <p14:xfrm>
                <a:off x="6507641" y="2602311"/>
                <a:ext cx="16200" cy="8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ACE85C-EB7D-8698-0EFC-BD08CCF5704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96841" y="2591871"/>
                  <a:ext cx="374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95381D7-430B-E3F3-AA32-A1C2EEBD401B}"/>
                    </a:ext>
                  </a:extLst>
                </p14:cNvPr>
                <p14:cNvContentPartPr/>
                <p14:nvPr/>
              </p14:nvContentPartPr>
              <p14:xfrm>
                <a:off x="6472721" y="2557671"/>
                <a:ext cx="549360" cy="199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95381D7-430B-E3F3-AA32-A1C2EEBD401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62281" y="2546871"/>
                  <a:ext cx="5706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30BBA9E-01DA-238E-CC99-FBF35925CC15}"/>
                    </a:ext>
                  </a:extLst>
                </p14:cNvPr>
                <p14:cNvContentPartPr/>
                <p14:nvPr/>
              </p14:nvContentPartPr>
              <p14:xfrm>
                <a:off x="7042961" y="2597631"/>
                <a:ext cx="266040" cy="154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30BBA9E-01DA-238E-CC99-FBF35925CC1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32161" y="2586831"/>
                  <a:ext cx="287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794AC80-7388-32B7-82C9-2EC53BF8A95A}"/>
                    </a:ext>
                  </a:extLst>
                </p14:cNvPr>
                <p14:cNvContentPartPr/>
                <p14:nvPr/>
              </p14:nvContentPartPr>
              <p14:xfrm>
                <a:off x="7308641" y="2437791"/>
                <a:ext cx="48600" cy="60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794AC80-7388-32B7-82C9-2EC53BF8A95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97841" y="2427351"/>
                  <a:ext cx="69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D4A00D-73CD-1703-C6AC-0D92B815CECF}"/>
                    </a:ext>
                  </a:extLst>
                </p14:cNvPr>
                <p14:cNvContentPartPr/>
                <p14:nvPr/>
              </p14:nvContentPartPr>
              <p14:xfrm>
                <a:off x="7404401" y="2411151"/>
                <a:ext cx="357480" cy="295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D4A00D-73CD-1703-C6AC-0D92B815CEC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93601" y="2400351"/>
                  <a:ext cx="3787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7E94865-87FE-7F84-D9CE-208B5D2313ED}"/>
                    </a:ext>
                  </a:extLst>
                </p14:cNvPr>
                <p14:cNvContentPartPr/>
                <p14:nvPr/>
              </p14:nvContentPartPr>
              <p14:xfrm>
                <a:off x="1956521" y="3065631"/>
                <a:ext cx="2095560" cy="40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7E94865-87FE-7F84-D9CE-208B5D2313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46081" y="3055191"/>
                  <a:ext cx="21168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6C10E48-AAAA-B5BC-4B75-585715342057}"/>
                    </a:ext>
                  </a:extLst>
                </p14:cNvPr>
                <p14:cNvContentPartPr/>
                <p14:nvPr/>
              </p14:nvContentPartPr>
              <p14:xfrm>
                <a:off x="4529441" y="2649111"/>
                <a:ext cx="4287240" cy="359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6C10E48-AAAA-B5BC-4B75-58571534205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19001" y="2638311"/>
                  <a:ext cx="4308480" cy="38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BF0B10B-521C-3720-1B6D-81C12ABD7A4D}"/>
              </a:ext>
            </a:extLst>
          </p:cNvPr>
          <p:cNvGrpSpPr/>
          <p:nvPr/>
        </p:nvGrpSpPr>
        <p:grpSpPr>
          <a:xfrm>
            <a:off x="8197481" y="572991"/>
            <a:ext cx="2168640" cy="1014840"/>
            <a:chOff x="8197481" y="572991"/>
            <a:chExt cx="2168640" cy="101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2C63AB5-BD38-0C2E-5113-B2A63432F853}"/>
                    </a:ext>
                  </a:extLst>
                </p14:cNvPr>
                <p14:cNvContentPartPr/>
                <p14:nvPr/>
              </p14:nvContentPartPr>
              <p14:xfrm>
                <a:off x="8197481" y="572991"/>
                <a:ext cx="358920" cy="720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2C63AB5-BD38-0C2E-5113-B2A63432F8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86681" y="562551"/>
                  <a:ext cx="38016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B8A53A2-BBEB-1314-9ED4-AACBA60D736B}"/>
                    </a:ext>
                  </a:extLst>
                </p14:cNvPr>
                <p14:cNvContentPartPr/>
                <p14:nvPr/>
              </p14:nvContentPartPr>
              <p14:xfrm>
                <a:off x="8719121" y="826431"/>
                <a:ext cx="307080" cy="284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B8A53A2-BBEB-1314-9ED4-AACBA60D736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08321" y="815991"/>
                  <a:ext cx="3283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9128634-57EB-2F2F-4A03-AEF0FF38C8D5}"/>
                    </a:ext>
                  </a:extLst>
                </p14:cNvPr>
                <p14:cNvContentPartPr/>
                <p14:nvPr/>
              </p14:nvContentPartPr>
              <p14:xfrm>
                <a:off x="8914241" y="614391"/>
                <a:ext cx="326880" cy="724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9128634-57EB-2F2F-4A03-AEF0FF38C8D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03801" y="603591"/>
                  <a:ext cx="348120" cy="7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0667372-AEE2-536F-1B4D-3542A25422B9}"/>
                    </a:ext>
                  </a:extLst>
                </p14:cNvPr>
                <p14:cNvContentPartPr/>
                <p14:nvPr/>
              </p14:nvContentPartPr>
              <p14:xfrm>
                <a:off x="8493761" y="1199031"/>
                <a:ext cx="573120" cy="60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0667372-AEE2-536F-1B4D-3542A25422B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83321" y="1188591"/>
                  <a:ext cx="5943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1C7B8E0-16DB-2189-0321-352081B6FEB6}"/>
                    </a:ext>
                  </a:extLst>
                </p14:cNvPr>
                <p14:cNvContentPartPr/>
                <p14:nvPr/>
              </p14:nvContentPartPr>
              <p14:xfrm>
                <a:off x="8586281" y="1292631"/>
                <a:ext cx="537120" cy="28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1C7B8E0-16DB-2189-0321-352081B6FEB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75481" y="1281831"/>
                  <a:ext cx="5583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69CCA64-D1A6-81CA-2092-8004CA16BEA1}"/>
                    </a:ext>
                  </a:extLst>
                </p14:cNvPr>
                <p14:cNvContentPartPr/>
                <p14:nvPr/>
              </p14:nvContentPartPr>
              <p14:xfrm>
                <a:off x="9694721" y="975471"/>
                <a:ext cx="205560" cy="47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69CCA64-D1A6-81CA-2092-8004CA16BEA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83921" y="964671"/>
                  <a:ext cx="2268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4D344C3-0775-AFAF-13CD-1EFD85F0A100}"/>
                    </a:ext>
                  </a:extLst>
                </p14:cNvPr>
                <p14:cNvContentPartPr/>
                <p14:nvPr/>
              </p14:nvContentPartPr>
              <p14:xfrm>
                <a:off x="9642521" y="1090311"/>
                <a:ext cx="184320" cy="28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4D344C3-0775-AFAF-13CD-1EFD85F0A10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631721" y="1079871"/>
                  <a:ext cx="205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4A41426-BD3D-800C-8CA5-7692337D9C55}"/>
                    </a:ext>
                  </a:extLst>
                </p14:cNvPr>
                <p14:cNvContentPartPr/>
                <p14:nvPr/>
              </p14:nvContentPartPr>
              <p14:xfrm>
                <a:off x="9906041" y="813111"/>
                <a:ext cx="460080" cy="347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4A41426-BD3D-800C-8CA5-7692337D9C5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95241" y="802311"/>
                  <a:ext cx="48132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43CDB8B-8B4F-9A6B-07D4-FC7370E1B769}"/>
                    </a:ext>
                  </a:extLst>
                </p14:cNvPr>
                <p14:cNvContentPartPr/>
                <p14:nvPr/>
              </p14:nvContentPartPr>
              <p14:xfrm>
                <a:off x="8490161" y="1430871"/>
                <a:ext cx="842400" cy="156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43CDB8B-8B4F-9A6B-07D4-FC7370E1B7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79721" y="1420071"/>
                  <a:ext cx="86364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F6033A6-F3DB-B930-2B2F-215B063E47A7}"/>
              </a:ext>
            </a:extLst>
          </p:cNvPr>
          <p:cNvGrpSpPr/>
          <p:nvPr/>
        </p:nvGrpSpPr>
        <p:grpSpPr>
          <a:xfrm>
            <a:off x="531281" y="2370831"/>
            <a:ext cx="1206360" cy="934920"/>
            <a:chOff x="531281" y="2370831"/>
            <a:chExt cx="1206360" cy="93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BC4C89A-3A12-8542-DFFE-1ACC8E50CFEA}"/>
                    </a:ext>
                  </a:extLst>
                </p14:cNvPr>
                <p14:cNvContentPartPr/>
                <p14:nvPr/>
              </p14:nvContentPartPr>
              <p14:xfrm>
                <a:off x="625241" y="2572071"/>
                <a:ext cx="246240" cy="322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BC4C89A-3A12-8542-DFFE-1ACC8E50CFE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4441" y="2561271"/>
                  <a:ext cx="2674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872610B-360E-4949-6393-9096758696CA}"/>
                    </a:ext>
                  </a:extLst>
                </p14:cNvPr>
                <p14:cNvContentPartPr/>
                <p14:nvPr/>
              </p14:nvContentPartPr>
              <p14:xfrm>
                <a:off x="895601" y="2386671"/>
                <a:ext cx="370440" cy="673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872610B-360E-4949-6393-9096758696C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4801" y="2376231"/>
                  <a:ext cx="39168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2206D8C-B337-3CCA-C8E7-EB89B1547038}"/>
                    </a:ext>
                  </a:extLst>
                </p14:cNvPr>
                <p14:cNvContentPartPr/>
                <p14:nvPr/>
              </p14:nvContentPartPr>
              <p14:xfrm>
                <a:off x="1204121" y="2590071"/>
                <a:ext cx="208440" cy="380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2206D8C-B337-3CCA-C8E7-EB89B154703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93681" y="2579271"/>
                  <a:ext cx="2296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7176230-A87C-E316-7660-911554FAA2C3}"/>
                    </a:ext>
                  </a:extLst>
                </p14:cNvPr>
                <p14:cNvContentPartPr/>
                <p14:nvPr/>
              </p14:nvContentPartPr>
              <p14:xfrm>
                <a:off x="1336601" y="2370831"/>
                <a:ext cx="254160" cy="725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7176230-A87C-E316-7660-911554FAA2C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26161" y="2360031"/>
                  <a:ext cx="27540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57C0F1E-5AA6-BAE2-204F-2E42EAF864DA}"/>
                    </a:ext>
                  </a:extLst>
                </p14:cNvPr>
                <p14:cNvContentPartPr/>
                <p14:nvPr/>
              </p14:nvContentPartPr>
              <p14:xfrm>
                <a:off x="547841" y="3127551"/>
                <a:ext cx="987480" cy="111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57C0F1E-5AA6-BAE2-204F-2E42EAF864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7401" y="3117111"/>
                  <a:ext cx="1008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AC84362-46C8-1DC4-4DE8-0003334F01A9}"/>
                    </a:ext>
                  </a:extLst>
                </p14:cNvPr>
                <p14:cNvContentPartPr/>
                <p14:nvPr/>
              </p14:nvContentPartPr>
              <p14:xfrm>
                <a:off x="531281" y="3042591"/>
                <a:ext cx="1206360" cy="263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AC84362-46C8-1DC4-4DE8-0003334F01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0841" y="3031791"/>
                  <a:ext cx="1227600" cy="28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6033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4C802-4691-1E85-5E9B-BB25BE63A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9161C1C-4778-48FF-9620-B37CDDEDFAA7}"/>
              </a:ext>
            </a:extLst>
          </p:cNvPr>
          <p:cNvGrpSpPr/>
          <p:nvPr/>
        </p:nvGrpSpPr>
        <p:grpSpPr>
          <a:xfrm>
            <a:off x="482321" y="183471"/>
            <a:ext cx="4889160" cy="1438200"/>
            <a:chOff x="482321" y="183471"/>
            <a:chExt cx="4889160" cy="143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5CFC838-A5E2-F03E-9E96-7A691808DFE8}"/>
                    </a:ext>
                  </a:extLst>
                </p14:cNvPr>
                <p14:cNvContentPartPr/>
                <p14:nvPr/>
              </p14:nvContentPartPr>
              <p14:xfrm>
                <a:off x="482321" y="215151"/>
                <a:ext cx="447120" cy="493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5CFC838-A5E2-F03E-9E96-7A691808DFE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1881" y="204711"/>
                  <a:ext cx="4683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7738D11-739A-20A5-D917-28EE74C223F3}"/>
                    </a:ext>
                  </a:extLst>
                </p14:cNvPr>
                <p14:cNvContentPartPr/>
                <p14:nvPr/>
              </p14:nvContentPartPr>
              <p14:xfrm>
                <a:off x="518321" y="315951"/>
                <a:ext cx="306720" cy="375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7738D11-739A-20A5-D917-28EE74C223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7521" y="305511"/>
                  <a:ext cx="3279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CE5A49F-386D-1783-5FC0-6EABF718F07B}"/>
                    </a:ext>
                  </a:extLst>
                </p14:cNvPr>
                <p14:cNvContentPartPr/>
                <p14:nvPr/>
              </p14:nvContentPartPr>
              <p14:xfrm>
                <a:off x="632081" y="362031"/>
                <a:ext cx="223560" cy="32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CE5A49F-386D-1783-5FC0-6EABF718F07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1281" y="351591"/>
                  <a:ext cx="2448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FAAF989-6CEB-C423-98D9-03AFADA5E51E}"/>
                    </a:ext>
                  </a:extLst>
                </p14:cNvPr>
                <p14:cNvContentPartPr/>
                <p14:nvPr/>
              </p14:nvContentPartPr>
              <p14:xfrm>
                <a:off x="1371521" y="265191"/>
                <a:ext cx="350640" cy="371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FAAF989-6CEB-C423-98D9-03AFADA5E5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60721" y="254751"/>
                  <a:ext cx="3718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D9D31DD-6D03-22DF-6BA6-7AA88492F145}"/>
                    </a:ext>
                  </a:extLst>
                </p14:cNvPr>
                <p14:cNvContentPartPr/>
                <p14:nvPr/>
              </p14:nvContentPartPr>
              <p14:xfrm>
                <a:off x="1839161" y="505671"/>
                <a:ext cx="14400" cy="143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D9D31DD-6D03-22DF-6BA6-7AA88492F1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8361" y="494871"/>
                  <a:ext cx="356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962435-0AC3-2A53-D570-5F66B68AA27B}"/>
                    </a:ext>
                  </a:extLst>
                </p14:cNvPr>
                <p14:cNvContentPartPr/>
                <p14:nvPr/>
              </p14:nvContentPartPr>
              <p14:xfrm>
                <a:off x="1831241" y="277071"/>
                <a:ext cx="29160" cy="61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962435-0AC3-2A53-D570-5F66B68AA2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20801" y="266631"/>
                  <a:ext cx="504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919FD3-F486-C225-58A2-5075D6743D29}"/>
                    </a:ext>
                  </a:extLst>
                </p14:cNvPr>
                <p14:cNvContentPartPr/>
                <p14:nvPr/>
              </p14:nvContentPartPr>
              <p14:xfrm>
                <a:off x="1953641" y="504231"/>
                <a:ext cx="214920" cy="141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919FD3-F486-C225-58A2-5075D6743D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43201" y="493431"/>
                  <a:ext cx="2361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60A7FE-8C7F-CFC0-CB46-DEEC39475F0C}"/>
                    </a:ext>
                  </a:extLst>
                </p14:cNvPr>
                <p14:cNvContentPartPr/>
                <p14:nvPr/>
              </p14:nvContentPartPr>
              <p14:xfrm>
                <a:off x="2168921" y="479031"/>
                <a:ext cx="236160" cy="186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60A7FE-8C7F-CFC0-CB46-DEEC39475F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8481" y="468231"/>
                  <a:ext cx="2574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2FA30B-BF07-3FE1-F6BC-F0224388E0E1}"/>
                    </a:ext>
                  </a:extLst>
                </p14:cNvPr>
                <p14:cNvContentPartPr/>
                <p14:nvPr/>
              </p14:nvContentPartPr>
              <p14:xfrm>
                <a:off x="2432801" y="512871"/>
                <a:ext cx="225000" cy="137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2FA30B-BF07-3FE1-F6BC-F0224388E0E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22361" y="502431"/>
                  <a:ext cx="2462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10B44E-4C77-0365-1818-8B2370BEA8F2}"/>
                    </a:ext>
                  </a:extLst>
                </p14:cNvPr>
                <p14:cNvContentPartPr/>
                <p14:nvPr/>
              </p14:nvContentPartPr>
              <p14:xfrm>
                <a:off x="2641961" y="463551"/>
                <a:ext cx="420840" cy="1158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10B44E-4C77-0365-1818-8B2370BEA8F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31161" y="453111"/>
                  <a:ext cx="442080" cy="11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783447F-C3AB-C715-FEF4-1A2184D58DBD}"/>
                    </a:ext>
                  </a:extLst>
                </p14:cNvPr>
                <p14:cNvContentPartPr/>
                <p14:nvPr/>
              </p14:nvContentPartPr>
              <p14:xfrm>
                <a:off x="3629081" y="183471"/>
                <a:ext cx="231480" cy="438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783447F-C3AB-C715-FEF4-1A2184D58DB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18641" y="172671"/>
                  <a:ext cx="25272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B82888-B90E-BBC2-3625-96257FB9AFC5}"/>
                    </a:ext>
                  </a:extLst>
                </p14:cNvPr>
                <p14:cNvContentPartPr/>
                <p14:nvPr/>
              </p14:nvContentPartPr>
              <p14:xfrm>
                <a:off x="3839321" y="466071"/>
                <a:ext cx="559080" cy="151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B82888-B90E-BBC2-3625-96257FB9AF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28881" y="455271"/>
                  <a:ext cx="580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7FC0BF8-2E0C-3937-8BBC-E6BF6A76F5EB}"/>
                    </a:ext>
                  </a:extLst>
                </p14:cNvPr>
                <p14:cNvContentPartPr/>
                <p14:nvPr/>
              </p14:nvContentPartPr>
              <p14:xfrm>
                <a:off x="4426481" y="462471"/>
                <a:ext cx="182520" cy="168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7FC0BF8-2E0C-3937-8BBC-E6BF6A76F5E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15681" y="452031"/>
                  <a:ext cx="203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511A83-97E7-E71E-3E76-34CEF43C4581}"/>
                    </a:ext>
                  </a:extLst>
                </p14:cNvPr>
                <p14:cNvContentPartPr/>
                <p14:nvPr/>
              </p14:nvContentPartPr>
              <p14:xfrm>
                <a:off x="4623041" y="491271"/>
                <a:ext cx="109800" cy="95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2511A83-97E7-E71E-3E76-34CEF43C45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12601" y="480831"/>
                  <a:ext cx="1310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008E567-184E-9839-3487-E80A5F3F3CB4}"/>
                    </a:ext>
                  </a:extLst>
                </p14:cNvPr>
                <p14:cNvContentPartPr/>
                <p14:nvPr/>
              </p14:nvContentPartPr>
              <p14:xfrm>
                <a:off x="4892321" y="239631"/>
                <a:ext cx="187920" cy="393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008E567-184E-9839-3487-E80A5F3F3CB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81881" y="228831"/>
                  <a:ext cx="2091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9E2680-BF09-ADE7-E793-3FA7F2BD5242}"/>
                    </a:ext>
                  </a:extLst>
                </p14:cNvPr>
                <p14:cNvContentPartPr/>
                <p14:nvPr/>
              </p14:nvContentPartPr>
              <p14:xfrm>
                <a:off x="5291201" y="315231"/>
                <a:ext cx="27720" cy="51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9E2680-BF09-ADE7-E793-3FA7F2BD524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80401" y="304431"/>
                  <a:ext cx="489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9798902-6AAD-3A98-5A70-A1B5863F68CE}"/>
                    </a:ext>
                  </a:extLst>
                </p14:cNvPr>
                <p14:cNvContentPartPr/>
                <p14:nvPr/>
              </p14:nvContentPartPr>
              <p14:xfrm>
                <a:off x="5343401" y="617271"/>
                <a:ext cx="13320" cy="27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9798902-6AAD-3A98-5A70-A1B5863F68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32961" y="606471"/>
                  <a:ext cx="34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F3B3A00-F3A9-CE8E-3421-3B82A5F5D28D}"/>
                    </a:ext>
                  </a:extLst>
                </p14:cNvPr>
                <p14:cNvContentPartPr/>
                <p14:nvPr/>
              </p14:nvContentPartPr>
              <p14:xfrm>
                <a:off x="1358201" y="800151"/>
                <a:ext cx="3708360" cy="101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F3B3A00-F3A9-CE8E-3421-3B82A5F5D28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47761" y="789351"/>
                  <a:ext cx="3729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21E8B1-6862-0BCB-A8B5-A1536BFA2DA8}"/>
                    </a:ext>
                  </a:extLst>
                </p14:cNvPr>
                <p14:cNvContentPartPr/>
                <p14:nvPr/>
              </p14:nvContentPartPr>
              <p14:xfrm>
                <a:off x="1317521" y="731031"/>
                <a:ext cx="4053960" cy="234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21E8B1-6862-0BCB-A8B5-A1536BFA2D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06721" y="720591"/>
                  <a:ext cx="40752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5970D7B-FF6A-06F7-E368-364FE651E3E9}"/>
                    </a:ext>
                  </a:extLst>
                </p14:cNvPr>
                <p14:cNvContentPartPr/>
                <p14:nvPr/>
              </p14:nvContentPartPr>
              <p14:xfrm>
                <a:off x="5269961" y="771711"/>
                <a:ext cx="63720" cy="30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5970D7B-FF6A-06F7-E368-364FE651E3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59521" y="761271"/>
                  <a:ext cx="84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BDAF59E-B1C7-3C22-D1DD-F56A3084A2D6}"/>
                    </a:ext>
                  </a:extLst>
                </p14:cNvPr>
                <p14:cNvContentPartPr/>
                <p14:nvPr/>
              </p14:nvContentPartPr>
              <p14:xfrm>
                <a:off x="4400201" y="771711"/>
                <a:ext cx="954360" cy="45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BDAF59E-B1C7-3C22-D1DD-F56A3084A2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89401" y="761271"/>
                  <a:ext cx="97560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C860A69-308B-9EFC-9911-ACF08AAFA4AA}"/>
              </a:ext>
            </a:extLst>
          </p:cNvPr>
          <p:cNvGrpSpPr/>
          <p:nvPr/>
        </p:nvGrpSpPr>
        <p:grpSpPr>
          <a:xfrm>
            <a:off x="6244481" y="360591"/>
            <a:ext cx="1417320" cy="747360"/>
            <a:chOff x="6244481" y="360591"/>
            <a:chExt cx="1417320" cy="74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AFBE54E-EE25-810C-91EB-730B8D8C3727}"/>
                    </a:ext>
                  </a:extLst>
                </p14:cNvPr>
                <p14:cNvContentPartPr/>
                <p14:nvPr/>
              </p14:nvContentPartPr>
              <p14:xfrm>
                <a:off x="6244481" y="397311"/>
                <a:ext cx="179640" cy="552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AFBE54E-EE25-810C-91EB-730B8D8C37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34041" y="386511"/>
                  <a:ext cx="20088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6756F1-5003-CCE8-E3B2-0601F5AE94EB}"/>
                    </a:ext>
                  </a:extLst>
                </p14:cNvPr>
                <p14:cNvContentPartPr/>
                <p14:nvPr/>
              </p14:nvContentPartPr>
              <p14:xfrm>
                <a:off x="6681881" y="515031"/>
                <a:ext cx="141480" cy="237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6756F1-5003-CCE8-E3B2-0601F5AE94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71081" y="504231"/>
                  <a:ext cx="1627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D2C334C-53C6-CF49-8F73-5E6E7A58AA9D}"/>
                    </a:ext>
                  </a:extLst>
                </p14:cNvPr>
                <p14:cNvContentPartPr/>
                <p14:nvPr/>
              </p14:nvContentPartPr>
              <p14:xfrm>
                <a:off x="7004441" y="690351"/>
                <a:ext cx="88560" cy="101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D2C334C-53C6-CF49-8F73-5E6E7A58AA9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94001" y="679911"/>
                  <a:ext cx="109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1CDCD7C-5B5B-D4F0-6278-9D818787BF3B}"/>
                    </a:ext>
                  </a:extLst>
                </p14:cNvPr>
                <p14:cNvContentPartPr/>
                <p14:nvPr/>
              </p14:nvContentPartPr>
              <p14:xfrm>
                <a:off x="7364081" y="493071"/>
                <a:ext cx="28440" cy="230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1CDCD7C-5B5B-D4F0-6278-9D818787BF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53281" y="482631"/>
                  <a:ext cx="496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2262C31-D12F-6FD3-99E6-2DCCC388B2B3}"/>
                    </a:ext>
                  </a:extLst>
                </p14:cNvPr>
                <p14:cNvContentPartPr/>
                <p14:nvPr/>
              </p14:nvContentPartPr>
              <p14:xfrm>
                <a:off x="7444361" y="360591"/>
                <a:ext cx="217440" cy="511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2262C31-D12F-6FD3-99E6-2DCCC388B2B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33921" y="349791"/>
                  <a:ext cx="23868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B771659-C25C-4D49-5FF1-2415BE268CB6}"/>
                    </a:ext>
                  </a:extLst>
                </p14:cNvPr>
                <p14:cNvContentPartPr/>
                <p14:nvPr/>
              </p14:nvContentPartPr>
              <p14:xfrm>
                <a:off x="6504761" y="974391"/>
                <a:ext cx="1055520" cy="42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B771659-C25C-4D49-5FF1-2415BE268C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94321" y="963951"/>
                  <a:ext cx="10767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791B260-5423-2585-0907-677A6C6E9009}"/>
                    </a:ext>
                  </a:extLst>
                </p14:cNvPr>
                <p14:cNvContentPartPr/>
                <p14:nvPr/>
              </p14:nvContentPartPr>
              <p14:xfrm>
                <a:off x="6550121" y="1038111"/>
                <a:ext cx="1102680" cy="69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791B260-5423-2585-0907-677A6C6E900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39321" y="1027671"/>
                  <a:ext cx="112392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CC0407A-0BF2-B895-E9ED-43E7B76995C8}"/>
              </a:ext>
            </a:extLst>
          </p:cNvPr>
          <p:cNvGrpSpPr/>
          <p:nvPr/>
        </p:nvGrpSpPr>
        <p:grpSpPr>
          <a:xfrm>
            <a:off x="2621081" y="2474511"/>
            <a:ext cx="3528720" cy="722880"/>
            <a:chOff x="2621081" y="2474511"/>
            <a:chExt cx="3528720" cy="72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1B03702-35AB-A945-4A4E-E263D3C949EE}"/>
                    </a:ext>
                  </a:extLst>
                </p14:cNvPr>
                <p14:cNvContentPartPr/>
                <p14:nvPr/>
              </p14:nvContentPartPr>
              <p14:xfrm>
                <a:off x="2621081" y="2495751"/>
                <a:ext cx="348840" cy="3513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1B03702-35AB-A945-4A4E-E263D3C949E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10281" y="2485311"/>
                  <a:ext cx="3700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10FBF608-9EBE-DF27-143C-3808464AF055}"/>
                    </a:ext>
                  </a:extLst>
                </p14:cNvPr>
                <p14:cNvContentPartPr/>
                <p14:nvPr/>
              </p14:nvContentPartPr>
              <p14:xfrm>
                <a:off x="3127601" y="2474511"/>
                <a:ext cx="228240" cy="3931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10FBF608-9EBE-DF27-143C-3808464AF05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16801" y="2463711"/>
                  <a:ext cx="24948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353CDFD1-8A05-89A2-096C-363A3FAA4360}"/>
                    </a:ext>
                  </a:extLst>
                </p14:cNvPr>
                <p14:cNvContentPartPr/>
                <p14:nvPr/>
              </p14:nvContentPartPr>
              <p14:xfrm>
                <a:off x="3577241" y="2519511"/>
                <a:ext cx="322920" cy="25488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353CDFD1-8A05-89A2-096C-363A3FAA436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66801" y="2509071"/>
                  <a:ext cx="344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48CD8C27-6529-7380-9A32-209368593DFD}"/>
                    </a:ext>
                  </a:extLst>
                </p14:cNvPr>
                <p14:cNvContentPartPr/>
                <p14:nvPr/>
              </p14:nvContentPartPr>
              <p14:xfrm>
                <a:off x="5013281" y="2501871"/>
                <a:ext cx="330840" cy="32328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48CD8C27-6529-7380-9A32-209368593D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02481" y="2491431"/>
                  <a:ext cx="3520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C860E4E5-6FB4-EEAB-51EE-3404557CB5EE}"/>
                    </a:ext>
                  </a:extLst>
                </p14:cNvPr>
                <p14:cNvContentPartPr/>
                <p14:nvPr/>
              </p14:nvContentPartPr>
              <p14:xfrm>
                <a:off x="5478041" y="2561271"/>
                <a:ext cx="331560" cy="21420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C860E4E5-6FB4-EEAB-51EE-3404557CB5E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67601" y="2550831"/>
                  <a:ext cx="3528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70DC173A-71FC-B073-7594-72E061EB85E8}"/>
                    </a:ext>
                  </a:extLst>
                </p14:cNvPr>
                <p14:cNvContentPartPr/>
                <p14:nvPr/>
              </p14:nvContentPartPr>
              <p14:xfrm>
                <a:off x="5784041" y="2494311"/>
                <a:ext cx="361440" cy="32004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70DC173A-71FC-B073-7594-72E061EB85E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73601" y="2483871"/>
                  <a:ext cx="3826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97421692-526F-89FF-AEBC-369571C59359}"/>
                    </a:ext>
                  </a:extLst>
                </p14:cNvPr>
                <p14:cNvContentPartPr/>
                <p14:nvPr/>
              </p14:nvContentPartPr>
              <p14:xfrm>
                <a:off x="5147921" y="2952951"/>
                <a:ext cx="1001880" cy="892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97421692-526F-89FF-AEBC-369571C5935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37481" y="2942151"/>
                  <a:ext cx="1023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79803143-8B91-47F3-ED2B-B3FC36B1A77F}"/>
                    </a:ext>
                  </a:extLst>
                </p14:cNvPr>
                <p14:cNvContentPartPr/>
                <p14:nvPr/>
              </p14:nvContentPartPr>
              <p14:xfrm>
                <a:off x="4914281" y="3089031"/>
                <a:ext cx="1004400" cy="10836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79803143-8B91-47F3-ED2B-B3FC36B1A77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03481" y="3078591"/>
                  <a:ext cx="10256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C4A033F3-1DEF-2CA8-7FF8-83A4A8172FD9}"/>
                    </a:ext>
                  </a:extLst>
                </p14:cNvPr>
                <p14:cNvContentPartPr/>
                <p14:nvPr/>
              </p14:nvContentPartPr>
              <p14:xfrm>
                <a:off x="2649521" y="2936031"/>
                <a:ext cx="1202040" cy="957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C4A033F3-1DEF-2CA8-7FF8-83A4A8172FD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39081" y="2925231"/>
                  <a:ext cx="1223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B7E81D28-ABE4-BBF1-A529-0035339FDCB4}"/>
                    </a:ext>
                  </a:extLst>
                </p14:cNvPr>
                <p14:cNvContentPartPr/>
                <p14:nvPr/>
              </p14:nvContentPartPr>
              <p14:xfrm>
                <a:off x="2866601" y="3020631"/>
                <a:ext cx="1480320" cy="14184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B7E81D28-ABE4-BBF1-A529-0035339FDCB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56161" y="3009831"/>
                  <a:ext cx="150156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9B575C55-7FF5-F7EE-592D-9BC988C1AD83}"/>
                  </a:ext>
                </a:extLst>
              </p14:cNvPr>
              <p14:cNvContentPartPr/>
              <p14:nvPr/>
            </p14:nvContentPartPr>
            <p14:xfrm>
              <a:off x="7633001" y="3962391"/>
              <a:ext cx="272880" cy="48924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9B575C55-7FF5-F7EE-592D-9BC988C1AD8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622201" y="3951591"/>
                <a:ext cx="29412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67F6825A-7878-C0F1-2F3D-C4A7D8DDCC9B}"/>
                  </a:ext>
                </a:extLst>
              </p14:cNvPr>
              <p14:cNvContentPartPr/>
              <p14:nvPr/>
            </p14:nvContentPartPr>
            <p14:xfrm>
              <a:off x="7448681" y="4626951"/>
              <a:ext cx="896760" cy="7956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67F6825A-7878-C0F1-2F3D-C4A7D8DDCC9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438241" y="4616151"/>
                <a:ext cx="918000" cy="10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4" name="Group 353">
            <a:extLst>
              <a:ext uri="{FF2B5EF4-FFF2-40B4-BE49-F238E27FC236}">
                <a16:creationId xmlns:a16="http://schemas.microsoft.com/office/drawing/2014/main" id="{FF71CA7A-E7A2-0B64-1DF7-45110007E5A0}"/>
              </a:ext>
            </a:extLst>
          </p:cNvPr>
          <p:cNvGrpSpPr/>
          <p:nvPr/>
        </p:nvGrpSpPr>
        <p:grpSpPr>
          <a:xfrm>
            <a:off x="10069121" y="4027191"/>
            <a:ext cx="644400" cy="631080"/>
            <a:chOff x="10069121" y="4027191"/>
            <a:chExt cx="644400" cy="63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52B8BA57-6232-4574-20BE-1FCF3C53E90B}"/>
                    </a:ext>
                  </a:extLst>
                </p14:cNvPr>
                <p14:cNvContentPartPr/>
                <p14:nvPr/>
              </p14:nvContentPartPr>
              <p14:xfrm>
                <a:off x="10275401" y="4027191"/>
                <a:ext cx="66960" cy="37296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52B8BA57-6232-4574-20BE-1FCF3C53E90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64601" y="4016751"/>
                  <a:ext cx="882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A37F280C-FB60-F1A5-A551-2AC1C16B26BE}"/>
                    </a:ext>
                  </a:extLst>
                </p14:cNvPr>
                <p14:cNvContentPartPr/>
                <p14:nvPr/>
              </p14:nvContentPartPr>
              <p14:xfrm>
                <a:off x="10069121" y="4542711"/>
                <a:ext cx="644400" cy="11556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A37F280C-FB60-F1A5-A551-2AC1C16B26B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58321" y="4531911"/>
                  <a:ext cx="66564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F4714120-30B5-4F58-BD7B-6212764C3111}"/>
              </a:ext>
            </a:extLst>
          </p:cNvPr>
          <p:cNvGrpSpPr/>
          <p:nvPr/>
        </p:nvGrpSpPr>
        <p:grpSpPr>
          <a:xfrm>
            <a:off x="7473521" y="1574511"/>
            <a:ext cx="3491280" cy="2248920"/>
            <a:chOff x="7473521" y="1574511"/>
            <a:chExt cx="3491280" cy="224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B03BF14C-7395-8050-0729-7EFCAC663ECD}"/>
                    </a:ext>
                  </a:extLst>
                </p14:cNvPr>
                <p14:cNvContentPartPr/>
                <p14:nvPr/>
              </p14:nvContentPartPr>
              <p14:xfrm>
                <a:off x="8914241" y="1613751"/>
                <a:ext cx="327600" cy="34272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B03BF14C-7395-8050-0729-7EFCAC663EC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03441" y="1602951"/>
                  <a:ext cx="3488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3DB18F5-CAC0-DC05-0BDA-A80656685902}"/>
                    </a:ext>
                  </a:extLst>
                </p14:cNvPr>
                <p14:cNvContentPartPr/>
                <p14:nvPr/>
              </p14:nvContentPartPr>
              <p14:xfrm>
                <a:off x="9546401" y="1598271"/>
                <a:ext cx="188640" cy="3078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3DB18F5-CAC0-DC05-0BDA-A8065668590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35601" y="1587471"/>
                  <a:ext cx="2098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96439284-FE98-EF96-2F3C-AD2A087A4813}"/>
                    </a:ext>
                  </a:extLst>
                </p14:cNvPr>
                <p14:cNvContentPartPr/>
                <p14:nvPr/>
              </p14:nvContentPartPr>
              <p14:xfrm>
                <a:off x="9742601" y="1574511"/>
                <a:ext cx="246240" cy="3247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96439284-FE98-EF96-2F3C-AD2A087A481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732161" y="1563711"/>
                  <a:ext cx="2674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6C74F1A-08AF-BB75-2A9E-409BD8AD482B}"/>
                    </a:ext>
                  </a:extLst>
                </p14:cNvPr>
                <p14:cNvContentPartPr/>
                <p14:nvPr/>
              </p14:nvContentPartPr>
              <p14:xfrm>
                <a:off x="9539921" y="1645071"/>
                <a:ext cx="120240" cy="3200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6C74F1A-08AF-BB75-2A9E-409BD8AD482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29481" y="1634271"/>
                  <a:ext cx="1414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62DAC5CC-1589-301A-3600-0C79D890F864}"/>
                    </a:ext>
                  </a:extLst>
                </p14:cNvPr>
                <p14:cNvContentPartPr/>
                <p14:nvPr/>
              </p14:nvContentPartPr>
              <p14:xfrm>
                <a:off x="9856361" y="1613031"/>
                <a:ext cx="175680" cy="35784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62DAC5CC-1589-301A-3600-0C79D890F86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845561" y="1602591"/>
                  <a:ext cx="1969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0C603C7-ADAB-5078-D5B7-0379DD16C699}"/>
                    </a:ext>
                  </a:extLst>
                </p14:cNvPr>
                <p14:cNvContentPartPr/>
                <p14:nvPr/>
              </p14:nvContentPartPr>
              <p14:xfrm>
                <a:off x="8800481" y="2154831"/>
                <a:ext cx="525600" cy="53784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0C603C7-ADAB-5078-D5B7-0379DD16C69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89681" y="2144391"/>
                  <a:ext cx="5468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C91FEDC9-7671-531F-78BF-21742F5CDFC4}"/>
                    </a:ext>
                  </a:extLst>
                </p14:cNvPr>
                <p14:cNvContentPartPr/>
                <p14:nvPr/>
              </p14:nvContentPartPr>
              <p14:xfrm>
                <a:off x="9336521" y="2167791"/>
                <a:ext cx="713520" cy="61056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C91FEDC9-7671-531F-78BF-21742F5CDFC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26081" y="2156991"/>
                  <a:ext cx="73476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7DFDC7CD-CF92-FF08-B4B4-4AA568C966C8}"/>
                    </a:ext>
                  </a:extLst>
                </p14:cNvPr>
                <p14:cNvContentPartPr/>
                <p14:nvPr/>
              </p14:nvContentPartPr>
              <p14:xfrm>
                <a:off x="7713641" y="2939631"/>
                <a:ext cx="450360" cy="3916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7DFDC7CD-CF92-FF08-B4B4-4AA568C966C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03201" y="2929191"/>
                  <a:ext cx="4716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62FBE0E5-A7E0-E13C-23EC-A33B222A5BC4}"/>
                    </a:ext>
                  </a:extLst>
                </p14:cNvPr>
                <p14:cNvContentPartPr/>
                <p14:nvPr/>
              </p14:nvContentPartPr>
              <p14:xfrm>
                <a:off x="8306201" y="2890671"/>
                <a:ext cx="309600" cy="34488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62FBE0E5-A7E0-E13C-23EC-A33B222A5BC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95401" y="2879871"/>
                  <a:ext cx="3308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407A2AC6-85F9-9611-E374-CBFFC0C44528}"/>
                    </a:ext>
                  </a:extLst>
                </p14:cNvPr>
                <p14:cNvContentPartPr/>
                <p14:nvPr/>
              </p14:nvContentPartPr>
              <p14:xfrm>
                <a:off x="10141841" y="3024591"/>
                <a:ext cx="91800" cy="3812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407A2AC6-85F9-9611-E374-CBFFC0C4452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131041" y="3013791"/>
                  <a:ext cx="1130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BB817D8A-A45E-BEEE-ED95-895132473CF2}"/>
                    </a:ext>
                  </a:extLst>
                </p14:cNvPr>
                <p14:cNvContentPartPr/>
                <p14:nvPr/>
              </p14:nvContentPartPr>
              <p14:xfrm>
                <a:off x="10185761" y="2978511"/>
                <a:ext cx="493200" cy="28800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BB817D8A-A45E-BEEE-ED95-895132473CF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174961" y="2967711"/>
                  <a:ext cx="5144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C4741580-246A-0854-8828-62A0CF5FF632}"/>
                    </a:ext>
                  </a:extLst>
                </p14:cNvPr>
                <p14:cNvContentPartPr/>
                <p14:nvPr/>
              </p14:nvContentPartPr>
              <p14:xfrm>
                <a:off x="10054361" y="3497631"/>
                <a:ext cx="910440" cy="12600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C4741580-246A-0854-8828-62A0CF5FF63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043561" y="3487191"/>
                  <a:ext cx="931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2BCA9F6F-17D3-D2E0-2DA6-DDDF2ECBFF43}"/>
                    </a:ext>
                  </a:extLst>
                </p14:cNvPr>
                <p14:cNvContentPartPr/>
                <p14:nvPr/>
              </p14:nvContentPartPr>
              <p14:xfrm>
                <a:off x="10063001" y="3677631"/>
                <a:ext cx="602280" cy="14580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2BCA9F6F-17D3-D2E0-2DA6-DDDF2ECBFF4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052201" y="3667191"/>
                  <a:ext cx="623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7416FD8-A698-41B5-B18A-2AC66BC64693}"/>
                    </a:ext>
                  </a:extLst>
                </p14:cNvPr>
                <p14:cNvContentPartPr/>
                <p14:nvPr/>
              </p14:nvContentPartPr>
              <p14:xfrm>
                <a:off x="7473521" y="3515991"/>
                <a:ext cx="1057680" cy="14472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7416FD8-A698-41B5-B18A-2AC66BC6469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62721" y="3505191"/>
                  <a:ext cx="10789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84D5B9AF-9824-E121-D5C4-064112D9FDF0}"/>
                    </a:ext>
                  </a:extLst>
                </p14:cNvPr>
                <p14:cNvContentPartPr/>
                <p14:nvPr/>
              </p14:nvContentPartPr>
              <p14:xfrm>
                <a:off x="7645961" y="3515631"/>
                <a:ext cx="1328040" cy="2433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84D5B9AF-9824-E121-D5C4-064112D9FD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35161" y="3505191"/>
                  <a:ext cx="13492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52AF617A-8E21-A1A7-AAB2-3BF6F7F2C4FF}"/>
                    </a:ext>
                  </a:extLst>
                </p14:cNvPr>
                <p14:cNvContentPartPr/>
                <p14:nvPr/>
              </p14:nvContentPartPr>
              <p14:xfrm>
                <a:off x="9058241" y="1974111"/>
                <a:ext cx="1269720" cy="11592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52AF617A-8E21-A1A7-AAB2-3BF6F7F2C4F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47441" y="1963671"/>
                  <a:ext cx="1290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9C0C352D-8ECB-5FBA-F607-344F1AA65ED3}"/>
                    </a:ext>
                  </a:extLst>
                </p14:cNvPr>
                <p14:cNvContentPartPr/>
                <p14:nvPr/>
              </p14:nvContentPartPr>
              <p14:xfrm>
                <a:off x="8990921" y="2061951"/>
                <a:ext cx="948600" cy="7524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9C0C352D-8ECB-5FBA-F607-344F1AA65ED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80121" y="2051511"/>
                  <a:ext cx="96984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DB4B5B43-555C-3511-BF60-FE0E0CF9CDE9}"/>
              </a:ext>
            </a:extLst>
          </p:cNvPr>
          <p:cNvGrpSpPr/>
          <p:nvPr/>
        </p:nvGrpSpPr>
        <p:grpSpPr>
          <a:xfrm>
            <a:off x="3006641" y="3526431"/>
            <a:ext cx="3457440" cy="1569600"/>
            <a:chOff x="3006641" y="3526431"/>
            <a:chExt cx="3457440" cy="156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3B623D86-EECB-8C01-628E-53D3E6883D9B}"/>
                    </a:ext>
                  </a:extLst>
                </p14:cNvPr>
                <p14:cNvContentPartPr/>
                <p14:nvPr/>
              </p14:nvContentPartPr>
              <p14:xfrm>
                <a:off x="3006641" y="3526431"/>
                <a:ext cx="3159360" cy="118152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3B623D86-EECB-8C01-628E-53D3E6883D9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995841" y="3515631"/>
                  <a:ext cx="318060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FC6CCE82-2262-B068-B8C6-213DA2804701}"/>
                    </a:ext>
                  </a:extLst>
                </p14:cNvPr>
                <p14:cNvContentPartPr/>
                <p14:nvPr/>
              </p14:nvContentPartPr>
              <p14:xfrm>
                <a:off x="3090161" y="3759711"/>
                <a:ext cx="3373920" cy="133632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FC6CCE82-2262-B068-B8C6-213DA280470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79361" y="3749271"/>
                  <a:ext cx="3395160" cy="135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07694795-C1E2-3B53-0469-2759F380EC1A}"/>
              </a:ext>
            </a:extLst>
          </p:cNvPr>
          <p:cNvGrpSpPr/>
          <p:nvPr/>
        </p:nvGrpSpPr>
        <p:grpSpPr>
          <a:xfrm>
            <a:off x="732881" y="4076151"/>
            <a:ext cx="1597320" cy="920880"/>
            <a:chOff x="732881" y="4076151"/>
            <a:chExt cx="1597320" cy="92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DB5062C8-7E6F-D76D-0553-22B43A6F88F7}"/>
                    </a:ext>
                  </a:extLst>
                </p14:cNvPr>
                <p14:cNvContentPartPr/>
                <p14:nvPr/>
              </p14:nvContentPartPr>
              <p14:xfrm>
                <a:off x="929441" y="4076151"/>
                <a:ext cx="325080" cy="59004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DB5062C8-7E6F-D76D-0553-22B43A6F88F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19001" y="4065711"/>
                  <a:ext cx="34632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CD1DBFA8-C30D-6ECC-39BC-8E6AD3B35368}"/>
                    </a:ext>
                  </a:extLst>
                </p14:cNvPr>
                <p14:cNvContentPartPr/>
                <p14:nvPr/>
              </p14:nvContentPartPr>
              <p14:xfrm>
                <a:off x="912521" y="4328511"/>
                <a:ext cx="461520" cy="23832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CD1DBFA8-C30D-6ECC-39BC-8E6AD3B3536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02081" y="4317711"/>
                  <a:ext cx="4827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1082C370-B30B-6721-FCF1-6F2560246A7B}"/>
                    </a:ext>
                  </a:extLst>
                </p14:cNvPr>
                <p14:cNvContentPartPr/>
                <p14:nvPr/>
              </p14:nvContentPartPr>
              <p14:xfrm>
                <a:off x="1399241" y="4123311"/>
                <a:ext cx="271800" cy="4100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1082C370-B30B-6721-FCF1-6F2560246A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88801" y="4112871"/>
                  <a:ext cx="2930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7763B480-8F64-6448-DFA2-FB5E360D545A}"/>
                    </a:ext>
                  </a:extLst>
                </p14:cNvPr>
                <p14:cNvContentPartPr/>
                <p14:nvPr/>
              </p14:nvContentPartPr>
              <p14:xfrm>
                <a:off x="2003321" y="4081191"/>
                <a:ext cx="182520" cy="29880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7763B480-8F64-6448-DFA2-FB5E360D545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92521" y="4070391"/>
                  <a:ext cx="2037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29AAF68A-65A6-0491-97D4-C2498833E47F}"/>
                    </a:ext>
                  </a:extLst>
                </p14:cNvPr>
                <p14:cNvContentPartPr/>
                <p14:nvPr/>
              </p14:nvContentPartPr>
              <p14:xfrm>
                <a:off x="732881" y="4569711"/>
                <a:ext cx="1487520" cy="29268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29AAF68A-65A6-0491-97D4-C2498833E47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2441" y="4558911"/>
                  <a:ext cx="15087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55C5E725-17B5-FFA2-0C04-5919BA5166DF}"/>
                    </a:ext>
                  </a:extLst>
                </p14:cNvPr>
                <p14:cNvContentPartPr/>
                <p14:nvPr/>
              </p14:nvContentPartPr>
              <p14:xfrm>
                <a:off x="795881" y="4598511"/>
                <a:ext cx="1534320" cy="39852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55C5E725-17B5-FFA2-0C04-5919BA5166D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85441" y="4587711"/>
                  <a:ext cx="1555560" cy="41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70A904A3-B8E5-3E7E-FD4E-AE67425C77C8}"/>
              </a:ext>
            </a:extLst>
          </p:cNvPr>
          <p:cNvGrpSpPr/>
          <p:nvPr/>
        </p:nvGrpSpPr>
        <p:grpSpPr>
          <a:xfrm>
            <a:off x="5815361" y="5371431"/>
            <a:ext cx="1083600" cy="582840"/>
            <a:chOff x="5815361" y="5371431"/>
            <a:chExt cx="1083600" cy="58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7E287E62-9CCA-A69B-60F0-E1A453FEDC48}"/>
                    </a:ext>
                  </a:extLst>
                </p14:cNvPr>
                <p14:cNvContentPartPr/>
                <p14:nvPr/>
              </p14:nvContentPartPr>
              <p14:xfrm>
                <a:off x="5815361" y="5371431"/>
                <a:ext cx="864720" cy="29916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7E287E62-9CCA-A69B-60F0-E1A453FEDC4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04561" y="5360631"/>
                  <a:ext cx="8859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CD382B2-7C3F-DF25-B71B-4B412E0AC8CB}"/>
                    </a:ext>
                  </a:extLst>
                </p14:cNvPr>
                <p14:cNvContentPartPr/>
                <p14:nvPr/>
              </p14:nvContentPartPr>
              <p14:xfrm>
                <a:off x="5951081" y="5714871"/>
                <a:ext cx="947880" cy="23940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CD382B2-7C3F-DF25-B71B-4B412E0AC8C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40641" y="5704431"/>
                  <a:ext cx="969120" cy="26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129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21C2E-C12E-671C-CD1A-A31CB6A39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697173-1F6A-A0AE-0DAE-CF41AF3869F2}"/>
              </a:ext>
            </a:extLst>
          </p:cNvPr>
          <p:cNvGrpSpPr/>
          <p:nvPr/>
        </p:nvGrpSpPr>
        <p:grpSpPr>
          <a:xfrm>
            <a:off x="394121" y="391191"/>
            <a:ext cx="1243440" cy="826920"/>
            <a:chOff x="394121" y="391191"/>
            <a:chExt cx="1243440" cy="82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CE869A2-B85E-C079-7F1B-A7BA029F3DFF}"/>
                    </a:ext>
                  </a:extLst>
                </p14:cNvPr>
                <p14:cNvContentPartPr/>
                <p14:nvPr/>
              </p14:nvContentPartPr>
              <p14:xfrm>
                <a:off x="437321" y="444471"/>
                <a:ext cx="64440" cy="429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CE869A2-B85E-C079-7F1B-A7BA029F3DF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6521" y="434031"/>
                  <a:ext cx="856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C52F43B-80D9-ADF2-0780-A2D53D2A68B7}"/>
                    </a:ext>
                  </a:extLst>
                </p14:cNvPr>
                <p14:cNvContentPartPr/>
                <p14:nvPr/>
              </p14:nvContentPartPr>
              <p14:xfrm>
                <a:off x="664481" y="391191"/>
                <a:ext cx="59400" cy="474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C52F43B-80D9-ADF2-0780-A2D53D2A68B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3681" y="380391"/>
                  <a:ext cx="8064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4DAD8C5-A0C4-C075-BD7F-0EF0AA118249}"/>
                    </a:ext>
                  </a:extLst>
                </p14:cNvPr>
                <p14:cNvContentPartPr/>
                <p14:nvPr/>
              </p14:nvContentPartPr>
              <p14:xfrm>
                <a:off x="444161" y="643911"/>
                <a:ext cx="368640" cy="93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4DAD8C5-A0C4-C075-BD7F-0EF0AA11824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3721" y="633471"/>
                  <a:ext cx="389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C8BC771-94BA-547F-7ECD-751C23FD12CC}"/>
                    </a:ext>
                  </a:extLst>
                </p14:cNvPr>
                <p14:cNvContentPartPr/>
                <p14:nvPr/>
              </p14:nvContentPartPr>
              <p14:xfrm>
                <a:off x="870761" y="777111"/>
                <a:ext cx="12600" cy="22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C8BC771-94BA-547F-7ECD-751C23FD12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0321" y="766671"/>
                  <a:ext cx="338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65A548-E21B-81F3-2C44-F4561BD1D9C4}"/>
                    </a:ext>
                  </a:extLst>
                </p14:cNvPr>
                <p14:cNvContentPartPr/>
                <p14:nvPr/>
              </p14:nvContentPartPr>
              <p14:xfrm>
                <a:off x="966521" y="422151"/>
                <a:ext cx="486000" cy="424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65A548-E21B-81F3-2C44-F4561BD1D9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5721" y="411351"/>
                  <a:ext cx="5072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13FDD10-D973-B5A5-2B7F-152C19F13839}"/>
                    </a:ext>
                  </a:extLst>
                </p14:cNvPr>
                <p14:cNvContentPartPr/>
                <p14:nvPr/>
              </p14:nvContentPartPr>
              <p14:xfrm>
                <a:off x="394121" y="950991"/>
                <a:ext cx="1085400" cy="211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13FDD10-D973-B5A5-2B7F-152C19F138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3321" y="940551"/>
                  <a:ext cx="1106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8496E6-BBD5-85F8-F551-190885D324B2}"/>
                    </a:ext>
                  </a:extLst>
                </p14:cNvPr>
                <p14:cNvContentPartPr/>
                <p14:nvPr/>
              </p14:nvContentPartPr>
              <p14:xfrm>
                <a:off x="541361" y="1004991"/>
                <a:ext cx="1096200" cy="213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8496E6-BBD5-85F8-F551-190885D324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0921" y="994551"/>
                  <a:ext cx="111744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69F2FD-D63F-12A1-A7B5-76816408E0D9}"/>
              </a:ext>
            </a:extLst>
          </p:cNvPr>
          <p:cNvGrpSpPr/>
          <p:nvPr/>
        </p:nvGrpSpPr>
        <p:grpSpPr>
          <a:xfrm>
            <a:off x="1025921" y="1601151"/>
            <a:ext cx="1369440" cy="394200"/>
            <a:chOff x="1025921" y="1601151"/>
            <a:chExt cx="1369440" cy="39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D93C94-20C5-3360-DCAE-5F4B1C135B61}"/>
                    </a:ext>
                  </a:extLst>
                </p14:cNvPr>
                <p14:cNvContentPartPr/>
                <p14:nvPr/>
              </p14:nvContentPartPr>
              <p14:xfrm>
                <a:off x="1025921" y="1601151"/>
                <a:ext cx="469080" cy="349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D93C94-20C5-3360-DCAE-5F4B1C135B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5481" y="1590351"/>
                  <a:ext cx="4903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3DC6230-31E0-81E3-9D6D-C76CE3BF6B3F}"/>
                    </a:ext>
                  </a:extLst>
                </p14:cNvPr>
                <p14:cNvContentPartPr/>
                <p14:nvPr/>
              </p14:nvContentPartPr>
              <p14:xfrm>
                <a:off x="1701281" y="1632831"/>
                <a:ext cx="246960" cy="362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3DC6230-31E0-81E3-9D6D-C76CE3BF6B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90841" y="1622031"/>
                  <a:ext cx="2682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0D089F-7FD9-44F4-4941-6326FE23B911}"/>
                    </a:ext>
                  </a:extLst>
                </p14:cNvPr>
                <p14:cNvContentPartPr/>
                <p14:nvPr/>
              </p14:nvContentPartPr>
              <p14:xfrm>
                <a:off x="1733681" y="1856391"/>
                <a:ext cx="341640" cy="30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0D089F-7FD9-44F4-4941-6326FE23B9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22881" y="1845591"/>
                  <a:ext cx="362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CAA2692-1E8D-E241-46BA-046F37D0BF61}"/>
                    </a:ext>
                  </a:extLst>
                </p14:cNvPr>
                <p14:cNvContentPartPr/>
                <p14:nvPr/>
              </p14:nvContentPartPr>
              <p14:xfrm>
                <a:off x="2135441" y="1632471"/>
                <a:ext cx="259920" cy="336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CAA2692-1E8D-E241-46BA-046F37D0BF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24641" y="1621671"/>
                  <a:ext cx="28116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62F76E0-15B9-9DC0-8049-FA8382741C40}"/>
              </a:ext>
            </a:extLst>
          </p:cNvPr>
          <p:cNvGrpSpPr/>
          <p:nvPr/>
        </p:nvGrpSpPr>
        <p:grpSpPr>
          <a:xfrm>
            <a:off x="3109241" y="1587111"/>
            <a:ext cx="390240" cy="482040"/>
            <a:chOff x="3109241" y="1587111"/>
            <a:chExt cx="390240" cy="48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A30AF7D-0A19-E229-BAE1-4602614585AC}"/>
                    </a:ext>
                  </a:extLst>
                </p14:cNvPr>
                <p14:cNvContentPartPr/>
                <p14:nvPr/>
              </p14:nvContentPartPr>
              <p14:xfrm>
                <a:off x="3234521" y="1587111"/>
                <a:ext cx="74880" cy="482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A30AF7D-0A19-E229-BAE1-4602614585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24081" y="1576671"/>
                  <a:ext cx="9612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047BEBC-0AA4-A425-1355-AFA4CE4D30E9}"/>
                    </a:ext>
                  </a:extLst>
                </p14:cNvPr>
                <p14:cNvContentPartPr/>
                <p14:nvPr/>
              </p14:nvContentPartPr>
              <p14:xfrm>
                <a:off x="3109241" y="1795911"/>
                <a:ext cx="390240" cy="222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047BEBC-0AA4-A425-1355-AFA4CE4D30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98801" y="1785471"/>
                  <a:ext cx="41148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55F089-129C-9A4F-6E50-FE4FA022A8EA}"/>
              </a:ext>
            </a:extLst>
          </p:cNvPr>
          <p:cNvGrpSpPr/>
          <p:nvPr/>
        </p:nvGrpSpPr>
        <p:grpSpPr>
          <a:xfrm>
            <a:off x="4078361" y="1632471"/>
            <a:ext cx="1214640" cy="714600"/>
            <a:chOff x="4078361" y="1632471"/>
            <a:chExt cx="1214640" cy="71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4F9F503-47CA-C70F-E1A5-D6D1069C0C4D}"/>
                    </a:ext>
                  </a:extLst>
                </p14:cNvPr>
                <p14:cNvContentPartPr/>
                <p14:nvPr/>
              </p14:nvContentPartPr>
              <p14:xfrm>
                <a:off x="4134521" y="1883031"/>
                <a:ext cx="39600" cy="464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4F9F503-47CA-C70F-E1A5-D6D1069C0C4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24081" y="1872231"/>
                  <a:ext cx="6084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FCDF4A6-4ED4-BA84-8149-27F88C899658}"/>
                    </a:ext>
                  </a:extLst>
                </p14:cNvPr>
                <p14:cNvContentPartPr/>
                <p14:nvPr/>
              </p14:nvContentPartPr>
              <p14:xfrm>
                <a:off x="4078361" y="1814991"/>
                <a:ext cx="240120" cy="214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FCDF4A6-4ED4-BA84-8149-27F88C89965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67561" y="1804551"/>
                  <a:ext cx="2613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82A443D-3D2D-C20B-2DB9-7C4357AA293E}"/>
                    </a:ext>
                  </a:extLst>
                </p14:cNvPr>
                <p14:cNvContentPartPr/>
                <p14:nvPr/>
              </p14:nvContentPartPr>
              <p14:xfrm>
                <a:off x="4305881" y="1876191"/>
                <a:ext cx="318600" cy="129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82A443D-3D2D-C20B-2DB9-7C4357AA29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95081" y="1865751"/>
                  <a:ext cx="339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E3370D-9DEB-AA04-37EC-595E42964208}"/>
                    </a:ext>
                  </a:extLst>
                </p14:cNvPr>
                <p14:cNvContentPartPr/>
                <p14:nvPr/>
              </p14:nvContentPartPr>
              <p14:xfrm>
                <a:off x="4642121" y="1913991"/>
                <a:ext cx="41400" cy="111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E3370D-9DEB-AA04-37EC-595E429642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31321" y="1903191"/>
                  <a:ext cx="62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5750701-671D-C8F7-6D1F-954DE6495D93}"/>
                    </a:ext>
                  </a:extLst>
                </p14:cNvPr>
                <p14:cNvContentPartPr/>
                <p14:nvPr/>
              </p14:nvContentPartPr>
              <p14:xfrm>
                <a:off x="4621961" y="1691151"/>
                <a:ext cx="58680" cy="56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5750701-671D-C8F7-6D1F-954DE6495D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11161" y="1680711"/>
                  <a:ext cx="79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6FC5B13-EF83-9BBE-5730-AC4E87C54C18}"/>
                    </a:ext>
                  </a:extLst>
                </p14:cNvPr>
                <p14:cNvContentPartPr/>
                <p14:nvPr/>
              </p14:nvContentPartPr>
              <p14:xfrm>
                <a:off x="4724921" y="1911831"/>
                <a:ext cx="152640" cy="181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6FC5B13-EF83-9BBE-5730-AC4E87C54C1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14481" y="1901391"/>
                  <a:ext cx="173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7B3259-E813-6E4A-FD07-D6E393844328}"/>
                    </a:ext>
                  </a:extLst>
                </p14:cNvPr>
                <p14:cNvContentPartPr/>
                <p14:nvPr/>
              </p14:nvContentPartPr>
              <p14:xfrm>
                <a:off x="4987361" y="1632471"/>
                <a:ext cx="92880" cy="527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7B3259-E813-6E4A-FD07-D6E39384432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76921" y="1621671"/>
                  <a:ext cx="11412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D2362DC-5E9D-99ED-94B1-B315DFDEB8BF}"/>
                    </a:ext>
                  </a:extLst>
                </p14:cNvPr>
                <p14:cNvContentPartPr/>
                <p14:nvPr/>
              </p14:nvContentPartPr>
              <p14:xfrm>
                <a:off x="4901321" y="1900311"/>
                <a:ext cx="391680" cy="102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D2362DC-5E9D-99ED-94B1-B315DFDEB8B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90521" y="1889511"/>
                  <a:ext cx="41292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C9EACF-02FA-8E1D-13E4-3D809297C18F}"/>
              </a:ext>
            </a:extLst>
          </p:cNvPr>
          <p:cNvGrpSpPr/>
          <p:nvPr/>
        </p:nvGrpSpPr>
        <p:grpSpPr>
          <a:xfrm>
            <a:off x="5717441" y="1629231"/>
            <a:ext cx="903240" cy="416880"/>
            <a:chOff x="5717441" y="1629231"/>
            <a:chExt cx="903240" cy="41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91EDD5E-BFB5-C76D-131E-71B184816411}"/>
                    </a:ext>
                  </a:extLst>
                </p14:cNvPr>
                <p14:cNvContentPartPr/>
                <p14:nvPr/>
              </p14:nvContentPartPr>
              <p14:xfrm>
                <a:off x="5792681" y="1629231"/>
                <a:ext cx="57960" cy="416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91EDD5E-BFB5-C76D-131E-71B1848164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82241" y="1618791"/>
                  <a:ext cx="792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25F74E7-EC41-2D06-93AE-017ABE577516}"/>
                    </a:ext>
                  </a:extLst>
                </p14:cNvPr>
                <p14:cNvContentPartPr/>
                <p14:nvPr/>
              </p14:nvContentPartPr>
              <p14:xfrm>
                <a:off x="5717441" y="1672431"/>
                <a:ext cx="903240" cy="371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25F74E7-EC41-2D06-93AE-017ABE57751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06641" y="1661991"/>
                  <a:ext cx="924480" cy="39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FF84879-D44B-35E9-E338-765A0C44361A}"/>
              </a:ext>
            </a:extLst>
          </p:cNvPr>
          <p:cNvGrpSpPr/>
          <p:nvPr/>
        </p:nvGrpSpPr>
        <p:grpSpPr>
          <a:xfrm>
            <a:off x="1273601" y="2495391"/>
            <a:ext cx="2536200" cy="434880"/>
            <a:chOff x="1273601" y="2495391"/>
            <a:chExt cx="2536200" cy="43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C40C6A-2B6D-42DB-8FC2-BF1D06D8B6E3}"/>
                    </a:ext>
                  </a:extLst>
                </p14:cNvPr>
                <p14:cNvContentPartPr/>
                <p14:nvPr/>
              </p14:nvContentPartPr>
              <p14:xfrm>
                <a:off x="1273601" y="2495391"/>
                <a:ext cx="116640" cy="347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C40C6A-2B6D-42DB-8FC2-BF1D06D8B6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63161" y="2484951"/>
                  <a:ext cx="1378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638128A-E211-4DAC-E9DF-89FDA7F079B4}"/>
                    </a:ext>
                  </a:extLst>
                </p14:cNvPr>
                <p14:cNvContentPartPr/>
                <p14:nvPr/>
              </p14:nvContentPartPr>
              <p14:xfrm>
                <a:off x="1373321" y="2657391"/>
                <a:ext cx="352800" cy="205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638128A-E211-4DAC-E9DF-89FDA7F079B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62521" y="2646591"/>
                  <a:ext cx="374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20FB44E-DC1F-8A52-5D8C-9D5910EBFC23}"/>
                    </a:ext>
                  </a:extLst>
                </p14:cNvPr>
                <p14:cNvContentPartPr/>
                <p14:nvPr/>
              </p14:nvContentPartPr>
              <p14:xfrm>
                <a:off x="1767881" y="2668191"/>
                <a:ext cx="680040" cy="207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20FB44E-DC1F-8A52-5D8C-9D5910EBFC2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57081" y="2657391"/>
                  <a:ext cx="7012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7EB46B8-DB78-F8B0-FD63-8F85A4B84D67}"/>
                    </a:ext>
                  </a:extLst>
                </p14:cNvPr>
                <p14:cNvContentPartPr/>
                <p14:nvPr/>
              </p14:nvContentPartPr>
              <p14:xfrm>
                <a:off x="2768321" y="2638311"/>
                <a:ext cx="226080" cy="291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7EB46B8-DB78-F8B0-FD63-8F85A4B84D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57521" y="2627511"/>
                  <a:ext cx="247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C60C66C-E3DF-0BA1-3378-10E8B5E9EBCD}"/>
                    </a:ext>
                  </a:extLst>
                </p14:cNvPr>
                <p14:cNvContentPartPr/>
                <p14:nvPr/>
              </p14:nvContentPartPr>
              <p14:xfrm>
                <a:off x="3094121" y="2684751"/>
                <a:ext cx="351360" cy="208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C60C66C-E3DF-0BA1-3378-10E8B5E9EBC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83681" y="2673951"/>
                  <a:ext cx="3726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3046332-B389-D826-74D8-8927B69199B2}"/>
                    </a:ext>
                  </a:extLst>
                </p14:cNvPr>
                <p14:cNvContentPartPr/>
                <p14:nvPr/>
              </p14:nvContentPartPr>
              <p14:xfrm>
                <a:off x="3443681" y="2516631"/>
                <a:ext cx="366120" cy="373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3046332-B389-D826-74D8-8927B69199B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33241" y="2505831"/>
                  <a:ext cx="387360" cy="39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5B9FEBF-9306-44F7-8849-1BF9966E8F9C}"/>
                  </a:ext>
                </a:extLst>
              </p14:cNvPr>
              <p14:cNvContentPartPr/>
              <p14:nvPr/>
            </p14:nvContentPartPr>
            <p14:xfrm>
              <a:off x="4513601" y="2444271"/>
              <a:ext cx="2190960" cy="445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5B9FEBF-9306-44F7-8849-1BF9966E8F9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02801" y="2433831"/>
                <a:ext cx="2212200" cy="46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2B685DB-F236-DFAA-0362-F5783DA1F690}"/>
              </a:ext>
            </a:extLst>
          </p:cNvPr>
          <p:cNvGrpSpPr/>
          <p:nvPr/>
        </p:nvGrpSpPr>
        <p:grpSpPr>
          <a:xfrm>
            <a:off x="7172921" y="1477311"/>
            <a:ext cx="3548160" cy="1403640"/>
            <a:chOff x="7172921" y="1477311"/>
            <a:chExt cx="3548160" cy="14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C4DAE6-C871-69CD-162D-788A1FBBF619}"/>
                    </a:ext>
                  </a:extLst>
                </p14:cNvPr>
                <p14:cNvContentPartPr/>
                <p14:nvPr/>
              </p14:nvContentPartPr>
              <p14:xfrm>
                <a:off x="7267961" y="1656591"/>
                <a:ext cx="365040" cy="331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C4DAE6-C871-69CD-162D-788A1FBBF61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57161" y="1646151"/>
                  <a:ext cx="3862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5CF2607-B6B2-9A58-37E1-1E4964FFEAFF}"/>
                    </a:ext>
                  </a:extLst>
                </p14:cNvPr>
                <p14:cNvContentPartPr/>
                <p14:nvPr/>
              </p14:nvContentPartPr>
              <p14:xfrm>
                <a:off x="7666841" y="1899951"/>
                <a:ext cx="257400" cy="118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5CF2607-B6B2-9A58-37E1-1E4964FFEAF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56401" y="1889151"/>
                  <a:ext cx="278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77AD6CD-6269-56E4-227F-192DC80896F7}"/>
                    </a:ext>
                  </a:extLst>
                </p14:cNvPr>
                <p14:cNvContentPartPr/>
                <p14:nvPr/>
              </p14:nvContentPartPr>
              <p14:xfrm>
                <a:off x="7954481" y="1782591"/>
                <a:ext cx="291960" cy="544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77AD6CD-6269-56E4-227F-192DC80896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44041" y="1771791"/>
                  <a:ext cx="3132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A2909BB-910C-BA21-DCE1-E50FB3637C53}"/>
                    </a:ext>
                  </a:extLst>
                </p14:cNvPr>
                <p14:cNvContentPartPr/>
                <p14:nvPr/>
              </p14:nvContentPartPr>
              <p14:xfrm>
                <a:off x="8275241" y="1600431"/>
                <a:ext cx="449280" cy="379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A2909BB-910C-BA21-DCE1-E50FB3637C5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64801" y="1589991"/>
                  <a:ext cx="4705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F6F7998-A187-A68B-8289-4F6F652EDC57}"/>
                    </a:ext>
                  </a:extLst>
                </p14:cNvPr>
                <p14:cNvContentPartPr/>
                <p14:nvPr/>
              </p14:nvContentPartPr>
              <p14:xfrm>
                <a:off x="9016121" y="1604751"/>
                <a:ext cx="547200" cy="285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F6F7998-A187-A68B-8289-4F6F652EDC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05321" y="1594311"/>
                  <a:ext cx="5684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03AAE81-C297-C02D-96BB-461DF216B90F}"/>
                    </a:ext>
                  </a:extLst>
                </p14:cNvPr>
                <p14:cNvContentPartPr/>
                <p14:nvPr/>
              </p14:nvContentPartPr>
              <p14:xfrm>
                <a:off x="9519761" y="1582791"/>
                <a:ext cx="70920" cy="122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03AAE81-C297-C02D-96BB-461DF216B90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08961" y="1572351"/>
                  <a:ext cx="92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09917A4-5613-BC86-CC9B-C416E5E8ABA8}"/>
                    </a:ext>
                  </a:extLst>
                </p14:cNvPr>
                <p14:cNvContentPartPr/>
                <p14:nvPr/>
              </p14:nvContentPartPr>
              <p14:xfrm>
                <a:off x="9684641" y="1709511"/>
                <a:ext cx="483480" cy="327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09917A4-5613-BC86-CC9B-C416E5E8ABA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674201" y="1698711"/>
                  <a:ext cx="5047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F95469C-EC9D-B5E2-F8F7-17A85BC5427A}"/>
                    </a:ext>
                  </a:extLst>
                </p14:cNvPr>
                <p14:cNvContentPartPr/>
                <p14:nvPr/>
              </p14:nvContentPartPr>
              <p14:xfrm>
                <a:off x="10156961" y="1477311"/>
                <a:ext cx="49680" cy="79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F95469C-EC9D-B5E2-F8F7-17A85BC542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46521" y="1466871"/>
                  <a:ext cx="709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591007-AFEC-3564-95F4-C61ED7D75B7D}"/>
                    </a:ext>
                  </a:extLst>
                </p14:cNvPr>
                <p14:cNvContentPartPr/>
                <p14:nvPr/>
              </p14:nvContentPartPr>
              <p14:xfrm>
                <a:off x="10379441" y="1484871"/>
                <a:ext cx="47520" cy="452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591007-AFEC-3564-95F4-C61ED7D75B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69001" y="1474071"/>
                  <a:ext cx="6876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FCCDABE-BC95-AD52-0578-24A629AB137F}"/>
                    </a:ext>
                  </a:extLst>
                </p14:cNvPr>
                <p14:cNvContentPartPr/>
                <p14:nvPr/>
              </p14:nvContentPartPr>
              <p14:xfrm>
                <a:off x="10306001" y="1790511"/>
                <a:ext cx="415080" cy="113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FCCDABE-BC95-AD52-0578-24A629AB13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95561" y="1779711"/>
                  <a:ext cx="436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2F1E614-CF9C-BF08-2ECE-79EBDDFA91F2}"/>
                    </a:ext>
                  </a:extLst>
                </p14:cNvPr>
                <p14:cNvContentPartPr/>
                <p14:nvPr/>
              </p14:nvContentPartPr>
              <p14:xfrm>
                <a:off x="7172921" y="2475591"/>
                <a:ext cx="627480" cy="296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2F1E614-CF9C-BF08-2ECE-79EBDDFA91F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62481" y="2465151"/>
                  <a:ext cx="6487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A1F57FD-D1E9-3C63-79AA-B5B4E359A587}"/>
                    </a:ext>
                  </a:extLst>
                </p14:cNvPr>
                <p14:cNvContentPartPr/>
                <p14:nvPr/>
              </p14:nvContentPartPr>
              <p14:xfrm>
                <a:off x="7742801" y="2494311"/>
                <a:ext cx="104040" cy="76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A1F57FD-D1E9-3C63-79AA-B5B4E359A58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32361" y="2483871"/>
                  <a:ext cx="1252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4568D23-298E-8381-7EA5-83A3D12E926A}"/>
                    </a:ext>
                  </a:extLst>
                </p14:cNvPr>
                <p14:cNvContentPartPr/>
                <p14:nvPr/>
              </p14:nvContentPartPr>
              <p14:xfrm>
                <a:off x="7890041" y="2538231"/>
                <a:ext cx="423000" cy="342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4568D23-298E-8381-7EA5-83A3D12E926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79601" y="2527791"/>
                  <a:ext cx="444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BE7AFE4-301C-3849-7E65-D2480CF79680}"/>
                    </a:ext>
                  </a:extLst>
                </p14:cNvPr>
                <p14:cNvContentPartPr/>
                <p14:nvPr/>
              </p14:nvContentPartPr>
              <p14:xfrm>
                <a:off x="8310521" y="2339511"/>
                <a:ext cx="56880" cy="76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BE7AFE4-301C-3849-7E65-D2480CF7968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00081" y="2329071"/>
                  <a:ext cx="78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AAB9267-A214-ECA8-8C9C-B21467E8806C}"/>
                    </a:ext>
                  </a:extLst>
                </p14:cNvPr>
                <p14:cNvContentPartPr/>
                <p14:nvPr/>
              </p14:nvContentPartPr>
              <p14:xfrm>
                <a:off x="8503841" y="2310351"/>
                <a:ext cx="64800" cy="349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AAB9267-A214-ECA8-8C9C-B21467E8806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93401" y="2299551"/>
                  <a:ext cx="86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BEF06D5-AEB6-734E-5324-DDA067A52EBC}"/>
                    </a:ext>
                  </a:extLst>
                </p14:cNvPr>
                <p14:cNvContentPartPr/>
                <p14:nvPr/>
              </p14:nvContentPartPr>
              <p14:xfrm>
                <a:off x="8453441" y="2559111"/>
                <a:ext cx="252000" cy="95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BEF06D5-AEB6-734E-5324-DDA067A52EB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43001" y="2548671"/>
                  <a:ext cx="273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E19849A-FD9D-A9C7-F8DC-020E4FE834A6}"/>
                    </a:ext>
                  </a:extLst>
                </p14:cNvPr>
                <p14:cNvContentPartPr/>
                <p14:nvPr/>
              </p14:nvContentPartPr>
              <p14:xfrm>
                <a:off x="9170921" y="2529591"/>
                <a:ext cx="184320" cy="315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E19849A-FD9D-A9C7-F8DC-020E4FE834A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60481" y="2518791"/>
                  <a:ext cx="2055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AF6F516-E4E8-1420-0EC2-7520CA42B9AD}"/>
                    </a:ext>
                  </a:extLst>
                </p14:cNvPr>
                <p14:cNvContentPartPr/>
                <p14:nvPr/>
              </p14:nvContentPartPr>
              <p14:xfrm>
                <a:off x="9474401" y="2586831"/>
                <a:ext cx="178200" cy="222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AF6F516-E4E8-1420-0EC2-7520CA42B9A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463961" y="2576031"/>
                  <a:ext cx="199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07C8FA0-D7FF-126B-029C-9B75AD628C5E}"/>
                    </a:ext>
                  </a:extLst>
                </p14:cNvPr>
                <p14:cNvContentPartPr/>
                <p14:nvPr/>
              </p14:nvContentPartPr>
              <p14:xfrm>
                <a:off x="9742241" y="2569191"/>
                <a:ext cx="445320" cy="206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07C8FA0-D7FF-126B-029C-9B75AD628C5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731441" y="2558751"/>
                  <a:ext cx="4665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FD46214-4728-F55E-1362-DD03172A2CCA}"/>
                    </a:ext>
                  </a:extLst>
                </p14:cNvPr>
                <p14:cNvContentPartPr/>
                <p14:nvPr/>
              </p14:nvContentPartPr>
              <p14:xfrm>
                <a:off x="10313201" y="2821911"/>
                <a:ext cx="31680" cy="10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FD46214-4728-F55E-1362-DD03172A2CC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02401" y="2811471"/>
                  <a:ext cx="5292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E2E3DC5-E026-15DD-28B1-428B2C0C333D}"/>
                  </a:ext>
                </a:extLst>
              </p14:cNvPr>
              <p14:cNvContentPartPr/>
              <p14:nvPr/>
            </p14:nvContentPartPr>
            <p14:xfrm>
              <a:off x="4452401" y="3698151"/>
              <a:ext cx="72360" cy="2908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E2E3DC5-E026-15DD-28B1-428B2C0C333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441601" y="3687711"/>
                <a:ext cx="936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D33E991-7B8C-B868-F138-3B557B0AA549}"/>
                  </a:ext>
                </a:extLst>
              </p14:cNvPr>
              <p14:cNvContentPartPr/>
              <p14:nvPr/>
            </p14:nvContentPartPr>
            <p14:xfrm>
              <a:off x="5787641" y="3625791"/>
              <a:ext cx="381960" cy="3175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D33E991-7B8C-B868-F138-3B557B0AA54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777201" y="3615351"/>
                <a:ext cx="40320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F054A27-A48B-7432-E0DB-3DEFF282DC91}"/>
                  </a:ext>
                </a:extLst>
              </p14:cNvPr>
              <p14:cNvContentPartPr/>
              <p14:nvPr/>
            </p14:nvContentPartPr>
            <p14:xfrm>
              <a:off x="8727041" y="3485391"/>
              <a:ext cx="244440" cy="3848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F054A27-A48B-7432-E0DB-3DEFF282DC9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716601" y="3474951"/>
                <a:ext cx="26568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86FEF79-E623-B8B5-11D1-E46391D005A8}"/>
                  </a:ext>
                </a:extLst>
              </p14:cNvPr>
              <p14:cNvContentPartPr/>
              <p14:nvPr/>
            </p14:nvContentPartPr>
            <p14:xfrm>
              <a:off x="9238961" y="3877071"/>
              <a:ext cx="147240" cy="792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86FEF79-E623-B8B5-11D1-E46391D005A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228161" y="3866631"/>
                <a:ext cx="1684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6515366-8BD9-9C20-95A1-5C1BB8F622AD}"/>
                  </a:ext>
                </a:extLst>
              </p14:cNvPr>
              <p14:cNvContentPartPr/>
              <p14:nvPr/>
            </p14:nvContentPartPr>
            <p14:xfrm>
              <a:off x="10048961" y="3508791"/>
              <a:ext cx="150840" cy="3103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6515366-8BD9-9C20-95A1-5C1BB8F622A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038161" y="3498351"/>
                <a:ext cx="1720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191AC71-BB7A-91D3-BD8B-99BA910FE6F8}"/>
                  </a:ext>
                </a:extLst>
              </p14:cNvPr>
              <p14:cNvContentPartPr/>
              <p14:nvPr/>
            </p14:nvContentPartPr>
            <p14:xfrm>
              <a:off x="9926561" y="3585111"/>
              <a:ext cx="700560" cy="3218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191AC71-BB7A-91D3-BD8B-99BA910FE6F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915761" y="3574671"/>
                <a:ext cx="7218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5834FF8-6EC5-B10C-611E-87D7B403FAF4}"/>
                  </a:ext>
                </a:extLst>
              </p14:cNvPr>
              <p14:cNvContentPartPr/>
              <p14:nvPr/>
            </p14:nvContentPartPr>
            <p14:xfrm>
              <a:off x="7334921" y="3598431"/>
              <a:ext cx="233640" cy="3114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5834FF8-6EC5-B10C-611E-87D7B403FAF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324481" y="3587631"/>
                <a:ext cx="2548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3CEFEAF-5839-4F52-D41E-5F11A988B2E0}"/>
                  </a:ext>
                </a:extLst>
              </p14:cNvPr>
              <p14:cNvContentPartPr/>
              <p14:nvPr/>
            </p14:nvContentPartPr>
            <p14:xfrm>
              <a:off x="8215841" y="3530031"/>
              <a:ext cx="45720" cy="3596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3CEFEAF-5839-4F52-D41E-5F11A988B2E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205401" y="3519231"/>
                <a:ext cx="669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031216E-EEE8-9DAA-87D8-E267C34AFE7B}"/>
                  </a:ext>
                </a:extLst>
              </p14:cNvPr>
              <p14:cNvContentPartPr/>
              <p14:nvPr/>
            </p14:nvContentPartPr>
            <p14:xfrm>
              <a:off x="7976441" y="3909111"/>
              <a:ext cx="86040" cy="2365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031216E-EEE8-9DAA-87D8-E267C34AFE7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965641" y="3898671"/>
                <a:ext cx="1072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6B5E602-40C7-93E5-8BBC-534FD824A6B9}"/>
                  </a:ext>
                </a:extLst>
              </p14:cNvPr>
              <p14:cNvContentPartPr/>
              <p14:nvPr/>
            </p14:nvContentPartPr>
            <p14:xfrm>
              <a:off x="6697721" y="3930711"/>
              <a:ext cx="62280" cy="48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6B5E602-40C7-93E5-8BBC-534FD824A6B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687281" y="3919911"/>
                <a:ext cx="8352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0C10AA8-21D5-1C2C-1461-6EF57538A2E4}"/>
                  </a:ext>
                </a:extLst>
              </p14:cNvPr>
              <p14:cNvContentPartPr/>
              <p14:nvPr/>
            </p14:nvContentPartPr>
            <p14:xfrm>
              <a:off x="5561201" y="4130151"/>
              <a:ext cx="83880" cy="622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0C10AA8-21D5-1C2C-1461-6EF57538A2E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550761" y="4119711"/>
                <a:ext cx="1051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B6EC19AE-53C7-E8BA-55E1-BBDF74790D2B}"/>
                  </a:ext>
                </a:extLst>
              </p14:cNvPr>
              <p14:cNvContentPartPr/>
              <p14:nvPr/>
            </p14:nvContentPartPr>
            <p14:xfrm>
              <a:off x="4386881" y="4354431"/>
              <a:ext cx="3191400" cy="604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6EC19AE-53C7-E8BA-55E1-BBDF74790D2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376441" y="4343631"/>
                <a:ext cx="32126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22918D-66A2-050E-B327-32319BF7EF4E}"/>
                  </a:ext>
                </a:extLst>
              </p14:cNvPr>
              <p14:cNvContentPartPr/>
              <p14:nvPr/>
            </p14:nvContentPartPr>
            <p14:xfrm>
              <a:off x="3129041" y="4829991"/>
              <a:ext cx="101160" cy="2192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22918D-66A2-050E-B327-32319BF7EF4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118241" y="4819551"/>
                <a:ext cx="1224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B1CDE88-72F1-BDD9-BBD5-3D07B7C0DA40}"/>
                  </a:ext>
                </a:extLst>
              </p14:cNvPr>
              <p14:cNvContentPartPr/>
              <p14:nvPr/>
            </p14:nvContentPartPr>
            <p14:xfrm>
              <a:off x="3357281" y="4839711"/>
              <a:ext cx="445680" cy="3769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B1CDE88-72F1-BDD9-BBD5-3D07B7C0DA4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346481" y="4828911"/>
                <a:ext cx="4669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55244AC-95EC-4D11-0360-C4DD62AD6876}"/>
                  </a:ext>
                </a:extLst>
              </p14:cNvPr>
              <p14:cNvContentPartPr/>
              <p14:nvPr/>
            </p14:nvContentPartPr>
            <p14:xfrm>
              <a:off x="8260481" y="4043751"/>
              <a:ext cx="1970280" cy="964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55244AC-95EC-4D11-0360-C4DD62AD687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249681" y="4033311"/>
                <a:ext cx="19915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1BDAD73-FE29-5108-1D61-269CCEB787F5}"/>
                  </a:ext>
                </a:extLst>
              </p14:cNvPr>
              <p14:cNvContentPartPr/>
              <p14:nvPr/>
            </p14:nvContentPartPr>
            <p14:xfrm>
              <a:off x="10299161" y="4125111"/>
              <a:ext cx="706680" cy="234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1BDAD73-FE29-5108-1D61-269CCEB787F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288721" y="4114671"/>
                <a:ext cx="7279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650E67A-E971-C4CB-D1C2-A37C8A830BAD}"/>
                  </a:ext>
                </a:extLst>
              </p14:cNvPr>
              <p14:cNvContentPartPr/>
              <p14:nvPr/>
            </p14:nvContentPartPr>
            <p14:xfrm>
              <a:off x="3042641" y="5635311"/>
              <a:ext cx="631800" cy="4964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650E67A-E971-C4CB-D1C2-A37C8A830BA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032201" y="5624871"/>
                <a:ext cx="65304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4813243-C408-C044-D4BE-220A74A2538A}"/>
                  </a:ext>
                </a:extLst>
              </p14:cNvPr>
              <p14:cNvContentPartPr/>
              <p14:nvPr/>
            </p14:nvContentPartPr>
            <p14:xfrm>
              <a:off x="2642321" y="5225991"/>
              <a:ext cx="1324080" cy="10785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4813243-C408-C044-D4BE-220A74A2538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631881" y="5215551"/>
                <a:ext cx="1345320" cy="10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D09586F-47AF-542F-B11E-29E448B248C1}"/>
                  </a:ext>
                </a:extLst>
              </p14:cNvPr>
              <p14:cNvContentPartPr/>
              <p14:nvPr/>
            </p14:nvContentPartPr>
            <p14:xfrm>
              <a:off x="2899361" y="4404831"/>
              <a:ext cx="1171080" cy="6404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D09586F-47AF-542F-B11E-29E448B248C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888921" y="4394391"/>
                <a:ext cx="1192320" cy="6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C2C765E-C2F6-51AD-3574-6112A5BB6EFA}"/>
                  </a:ext>
                </a:extLst>
              </p14:cNvPr>
              <p14:cNvContentPartPr/>
              <p14:nvPr/>
            </p14:nvContentPartPr>
            <p14:xfrm>
              <a:off x="3059201" y="4540911"/>
              <a:ext cx="1049400" cy="7581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C2C765E-C2F6-51AD-3574-6112A5BB6EF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048761" y="4530471"/>
                <a:ext cx="1070640" cy="7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63199AF-2273-7A1D-2BC3-1E0D05BD7450}"/>
                  </a:ext>
                </a:extLst>
              </p14:cNvPr>
              <p14:cNvContentPartPr/>
              <p14:nvPr/>
            </p14:nvContentPartPr>
            <p14:xfrm>
              <a:off x="3100241" y="4769511"/>
              <a:ext cx="88560" cy="4208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63199AF-2273-7A1D-2BC3-1E0D05BD745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089801" y="4759071"/>
                <a:ext cx="10980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D5A71DD-CAD7-5FC3-3883-004A9FCC79FE}"/>
                  </a:ext>
                </a:extLst>
              </p14:cNvPr>
              <p14:cNvContentPartPr/>
              <p14:nvPr/>
            </p14:nvContentPartPr>
            <p14:xfrm>
              <a:off x="3372401" y="4861671"/>
              <a:ext cx="228240" cy="4568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D5A71DD-CAD7-5FC3-3883-004A9FCC79F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361961" y="4850871"/>
                <a:ext cx="249480" cy="47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9CA726E-A673-8610-02CF-CBCF17E51300}"/>
              </a:ext>
            </a:extLst>
          </p:cNvPr>
          <p:cNvGrpSpPr/>
          <p:nvPr/>
        </p:nvGrpSpPr>
        <p:grpSpPr>
          <a:xfrm>
            <a:off x="1560521" y="3393951"/>
            <a:ext cx="863280" cy="715320"/>
            <a:chOff x="1560521" y="3393951"/>
            <a:chExt cx="863280" cy="71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541E20C-9405-A66C-A263-48817C2F38AB}"/>
                    </a:ext>
                  </a:extLst>
                </p14:cNvPr>
                <p14:cNvContentPartPr/>
                <p14:nvPr/>
              </p14:nvContentPartPr>
              <p14:xfrm>
                <a:off x="1682201" y="3393951"/>
                <a:ext cx="344880" cy="487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541E20C-9405-A66C-A263-48817C2F38A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71401" y="3383511"/>
                  <a:ext cx="3661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AA1BD2-A809-621E-EE63-39EB34E194FC}"/>
                    </a:ext>
                  </a:extLst>
                </p14:cNvPr>
                <p14:cNvContentPartPr/>
                <p14:nvPr/>
              </p14:nvContentPartPr>
              <p14:xfrm>
                <a:off x="1917641" y="3719751"/>
                <a:ext cx="103320" cy="30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AA1BD2-A809-621E-EE63-39EB34E194F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06841" y="3708951"/>
                  <a:ext cx="124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14BCDC5-AFD8-D0B6-9DAD-D0F49664D199}"/>
                    </a:ext>
                  </a:extLst>
                </p14:cNvPr>
                <p14:cNvContentPartPr/>
                <p14:nvPr/>
              </p14:nvContentPartPr>
              <p14:xfrm>
                <a:off x="1854641" y="3806871"/>
                <a:ext cx="284040" cy="32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14BCDC5-AFD8-D0B6-9DAD-D0F49664D19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43841" y="3796071"/>
                  <a:ext cx="3052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BBA5981-0C76-56C9-74F6-EDFD0562F172}"/>
                    </a:ext>
                  </a:extLst>
                </p14:cNvPr>
                <p14:cNvContentPartPr/>
                <p14:nvPr/>
              </p14:nvContentPartPr>
              <p14:xfrm>
                <a:off x="2244161" y="3716511"/>
                <a:ext cx="175320" cy="112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BBA5981-0C76-56C9-74F6-EDFD0562F17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33361" y="3706071"/>
                  <a:ext cx="196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B772EF2-338C-42E7-433E-AB6DE92D174E}"/>
                    </a:ext>
                  </a:extLst>
                </p14:cNvPr>
                <p14:cNvContentPartPr/>
                <p14:nvPr/>
              </p14:nvContentPartPr>
              <p14:xfrm>
                <a:off x="1560521" y="3536151"/>
                <a:ext cx="756360" cy="556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B772EF2-338C-42E7-433E-AB6DE92D174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550081" y="3525351"/>
                  <a:ext cx="77760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2956111-FCA6-54B6-362E-D87CF68E1189}"/>
                    </a:ext>
                  </a:extLst>
                </p14:cNvPr>
                <p14:cNvContentPartPr/>
                <p14:nvPr/>
              </p14:nvContentPartPr>
              <p14:xfrm>
                <a:off x="1724681" y="3710031"/>
                <a:ext cx="386640" cy="41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2956111-FCA6-54B6-362E-D87CF68E118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714241" y="3699231"/>
                  <a:ext cx="407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B661E68-7D8B-3B43-7EF0-CCA11394FE0B}"/>
                    </a:ext>
                  </a:extLst>
                </p14:cNvPr>
                <p14:cNvContentPartPr/>
                <p14:nvPr/>
              </p14:nvContentPartPr>
              <p14:xfrm>
                <a:off x="1565201" y="3481791"/>
                <a:ext cx="599760" cy="588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B661E68-7D8B-3B43-7EF0-CCA11394FE0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54401" y="3471351"/>
                  <a:ext cx="62100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ADEC184-2A8A-48F1-CD73-B36BCC843733}"/>
                    </a:ext>
                  </a:extLst>
                </p14:cNvPr>
                <p14:cNvContentPartPr/>
                <p14:nvPr/>
              </p14:nvContentPartPr>
              <p14:xfrm>
                <a:off x="1734401" y="3794631"/>
                <a:ext cx="377280" cy="89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ADEC184-2A8A-48F1-CD73-B36BCC84373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723601" y="3784191"/>
                  <a:ext cx="398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327D644-B45C-51AE-0FF8-B9F624C0121C}"/>
                    </a:ext>
                  </a:extLst>
                </p14:cNvPr>
                <p14:cNvContentPartPr/>
                <p14:nvPr/>
              </p14:nvContentPartPr>
              <p14:xfrm>
                <a:off x="1565921" y="3418431"/>
                <a:ext cx="723960" cy="673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327D644-B45C-51AE-0FF8-B9F624C0121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555121" y="3407631"/>
                  <a:ext cx="74520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E348A55-90D4-0AB6-1A7A-E4C10CA1E3F5}"/>
                    </a:ext>
                  </a:extLst>
                </p14:cNvPr>
                <p14:cNvContentPartPr/>
                <p14:nvPr/>
              </p14:nvContentPartPr>
              <p14:xfrm>
                <a:off x="1584281" y="3779151"/>
                <a:ext cx="527400" cy="27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E348A55-90D4-0AB6-1A7A-E4C10CA1E3F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573481" y="3768711"/>
                  <a:ext cx="5486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DF337D3-4AE4-D6D8-ACD5-A0C31B05FFCC}"/>
                    </a:ext>
                  </a:extLst>
                </p14:cNvPr>
                <p14:cNvContentPartPr/>
                <p14:nvPr/>
              </p14:nvContentPartPr>
              <p14:xfrm>
                <a:off x="1638281" y="3504471"/>
                <a:ext cx="519480" cy="604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DF337D3-4AE4-D6D8-ACD5-A0C31B05FFC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27841" y="3493671"/>
                  <a:ext cx="54072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DDF169A-5552-4635-6B29-4D447E507F4F}"/>
                    </a:ext>
                  </a:extLst>
                </p14:cNvPr>
                <p14:cNvContentPartPr/>
                <p14:nvPr/>
              </p14:nvContentPartPr>
              <p14:xfrm>
                <a:off x="1756001" y="3703191"/>
                <a:ext cx="509760" cy="52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DDF169A-5552-4635-6B29-4D447E507F4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45201" y="3692391"/>
                  <a:ext cx="531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11EDFED-703E-C7DB-3698-54243E070D72}"/>
                    </a:ext>
                  </a:extLst>
                </p14:cNvPr>
                <p14:cNvContentPartPr/>
                <p14:nvPr/>
              </p14:nvContentPartPr>
              <p14:xfrm>
                <a:off x="2048681" y="3575751"/>
                <a:ext cx="375120" cy="449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11EDFED-703E-C7DB-3698-54243E070D7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38241" y="3564951"/>
                  <a:ext cx="396360" cy="47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182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91BE7-068B-7A4F-5C68-83B045BED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9E18CBEC-F5EB-8AF0-E001-003E6B2EDB69}"/>
              </a:ext>
            </a:extLst>
          </p:cNvPr>
          <p:cNvGrpSpPr/>
          <p:nvPr/>
        </p:nvGrpSpPr>
        <p:grpSpPr>
          <a:xfrm>
            <a:off x="202601" y="331431"/>
            <a:ext cx="720360" cy="658440"/>
            <a:chOff x="202601" y="331431"/>
            <a:chExt cx="720360" cy="65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8FE0CFB-CA24-07BA-B38E-26F77CD62097}"/>
                    </a:ext>
                  </a:extLst>
                </p14:cNvPr>
                <p14:cNvContentPartPr/>
                <p14:nvPr/>
              </p14:nvContentPartPr>
              <p14:xfrm>
                <a:off x="202601" y="361311"/>
                <a:ext cx="140400" cy="304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8FE0CFB-CA24-07BA-B38E-26F77CD620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1801" y="350871"/>
                  <a:ext cx="1616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2149751-470F-C79D-35F6-E68A8B1D0162}"/>
                    </a:ext>
                  </a:extLst>
                </p14:cNvPr>
                <p14:cNvContentPartPr/>
                <p14:nvPr/>
              </p14:nvContentPartPr>
              <p14:xfrm>
                <a:off x="389801" y="331431"/>
                <a:ext cx="39960" cy="357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2149751-470F-C79D-35F6-E68A8B1D01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9361" y="320991"/>
                  <a:ext cx="612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F161201-4850-BCC7-B0C7-4BB3A279CFEE}"/>
                    </a:ext>
                  </a:extLst>
                </p14:cNvPr>
                <p14:cNvContentPartPr/>
                <p14:nvPr/>
              </p14:nvContentPartPr>
              <p14:xfrm>
                <a:off x="214841" y="546711"/>
                <a:ext cx="283320" cy="77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F161201-4850-BCC7-B0C7-4BB3A279CF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401" y="535911"/>
                  <a:ext cx="304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B2F0FD8-0BCE-FA4F-BC51-2224EF6D6BA9}"/>
                    </a:ext>
                  </a:extLst>
                </p14:cNvPr>
                <p14:cNvContentPartPr/>
                <p14:nvPr/>
              </p14:nvContentPartPr>
              <p14:xfrm>
                <a:off x="576281" y="619071"/>
                <a:ext cx="1440" cy="6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B2F0FD8-0BCE-FA4F-BC51-2224EF6D6BA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5481" y="608271"/>
                  <a:ext cx="226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F234CC7-B85D-8EA3-8F4A-6337B507471A}"/>
                    </a:ext>
                  </a:extLst>
                </p14:cNvPr>
                <p14:cNvContentPartPr/>
                <p14:nvPr/>
              </p14:nvContentPartPr>
              <p14:xfrm>
                <a:off x="615161" y="359511"/>
                <a:ext cx="307800" cy="294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F234CC7-B85D-8EA3-8F4A-6337B50747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4361" y="349071"/>
                  <a:ext cx="3290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1C9C7E4-5CDA-633F-4B76-82B6BCA091A1}"/>
                    </a:ext>
                  </a:extLst>
                </p14:cNvPr>
                <p14:cNvContentPartPr/>
                <p14:nvPr/>
              </p14:nvContentPartPr>
              <p14:xfrm>
                <a:off x="287201" y="784671"/>
                <a:ext cx="572400" cy="118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1C9C7E4-5CDA-633F-4B76-82B6BCA091A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6761" y="774231"/>
                  <a:ext cx="593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DDDDD74-17FB-847A-D3E8-D2D65B4C1DD3}"/>
                    </a:ext>
                  </a:extLst>
                </p14:cNvPr>
                <p14:cNvContentPartPr/>
                <p14:nvPr/>
              </p14:nvContentPartPr>
              <p14:xfrm>
                <a:off x="307361" y="875751"/>
                <a:ext cx="569160" cy="114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DDDDD74-17FB-847A-D3E8-D2D65B4C1D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6921" y="864951"/>
                  <a:ext cx="5904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A6A6CE6-3A3F-D384-1B61-26AD02103FBA}"/>
              </a:ext>
            </a:extLst>
          </p:cNvPr>
          <p:cNvGrpSpPr/>
          <p:nvPr/>
        </p:nvGrpSpPr>
        <p:grpSpPr>
          <a:xfrm>
            <a:off x="1554761" y="627351"/>
            <a:ext cx="2532240" cy="460080"/>
            <a:chOff x="1554761" y="627351"/>
            <a:chExt cx="2532240" cy="46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5015936-D1DF-6E71-37A3-2AA9031D77FF}"/>
                    </a:ext>
                  </a:extLst>
                </p14:cNvPr>
                <p14:cNvContentPartPr/>
                <p14:nvPr/>
              </p14:nvContentPartPr>
              <p14:xfrm>
                <a:off x="1554761" y="629871"/>
                <a:ext cx="380160" cy="408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5015936-D1DF-6E71-37A3-2AA9031D77F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43961" y="619431"/>
                  <a:ext cx="4014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6B9C95A-F3A4-BB6F-35A3-E5B3C08A327F}"/>
                    </a:ext>
                  </a:extLst>
                </p14:cNvPr>
                <p14:cNvContentPartPr/>
                <p14:nvPr/>
              </p14:nvContentPartPr>
              <p14:xfrm>
                <a:off x="1992521" y="833271"/>
                <a:ext cx="259920" cy="193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6B9C95A-F3A4-BB6F-35A3-E5B3C08A327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82081" y="822471"/>
                  <a:ext cx="2811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1D12D83-00EF-D33C-1FDA-043F16D825FA}"/>
                    </a:ext>
                  </a:extLst>
                </p14:cNvPr>
                <p14:cNvContentPartPr/>
                <p14:nvPr/>
              </p14:nvContentPartPr>
              <p14:xfrm>
                <a:off x="2377361" y="876111"/>
                <a:ext cx="26640" cy="122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1D12D83-00EF-D33C-1FDA-043F16D825F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66561" y="865671"/>
                  <a:ext cx="47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8B5147D-2E6D-18CF-46FE-DBC5D6BC962E}"/>
                    </a:ext>
                  </a:extLst>
                </p14:cNvPr>
                <p14:cNvContentPartPr/>
                <p14:nvPr/>
              </p14:nvContentPartPr>
              <p14:xfrm>
                <a:off x="2329841" y="655791"/>
                <a:ext cx="18360" cy="152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8B5147D-2E6D-18CF-46FE-DBC5D6BC96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19401" y="644991"/>
                  <a:ext cx="39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507C076-87FC-3672-F563-17CB131C6435}"/>
                    </a:ext>
                  </a:extLst>
                </p14:cNvPr>
                <p14:cNvContentPartPr/>
                <p14:nvPr/>
              </p14:nvContentPartPr>
              <p14:xfrm>
                <a:off x="2502281" y="627351"/>
                <a:ext cx="119520" cy="440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507C076-87FC-3672-F563-17CB131C64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91481" y="616551"/>
                  <a:ext cx="1407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DB3E689-59EB-0252-B209-E5EC2431FEFF}"/>
                    </a:ext>
                  </a:extLst>
                </p14:cNvPr>
                <p14:cNvContentPartPr/>
                <p14:nvPr/>
              </p14:nvContentPartPr>
              <p14:xfrm>
                <a:off x="2537201" y="897711"/>
                <a:ext cx="182520" cy="59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DB3E689-59EB-0252-B209-E5EC2431FEF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26761" y="886911"/>
                  <a:ext cx="2037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91CAF84-FFBF-1635-4F86-D00B7AA7628E}"/>
                    </a:ext>
                  </a:extLst>
                </p14:cNvPr>
                <p14:cNvContentPartPr/>
                <p14:nvPr/>
              </p14:nvContentPartPr>
              <p14:xfrm>
                <a:off x="2771201" y="858831"/>
                <a:ext cx="369720" cy="195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91CAF84-FFBF-1635-4F86-D00B7AA762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60401" y="848391"/>
                  <a:ext cx="390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DD5A948-D08E-B8FC-7609-1E4550DABB50}"/>
                    </a:ext>
                  </a:extLst>
                </p14:cNvPr>
                <p14:cNvContentPartPr/>
                <p14:nvPr/>
              </p14:nvContentPartPr>
              <p14:xfrm>
                <a:off x="2801441" y="917871"/>
                <a:ext cx="712080" cy="169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DD5A948-D08E-B8FC-7609-1E4550DABB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90641" y="907431"/>
                  <a:ext cx="733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76A96A0-7561-214D-4150-701890FA9F96}"/>
                    </a:ext>
                  </a:extLst>
                </p14:cNvPr>
                <p14:cNvContentPartPr/>
                <p14:nvPr/>
              </p14:nvContentPartPr>
              <p14:xfrm>
                <a:off x="3685961" y="791151"/>
                <a:ext cx="401040" cy="271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76A96A0-7561-214D-4150-701890FA9F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75161" y="780711"/>
                  <a:ext cx="42228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9617333-1150-378A-74B4-EEC4EFB2D029}"/>
              </a:ext>
            </a:extLst>
          </p:cNvPr>
          <p:cNvGrpSpPr/>
          <p:nvPr/>
        </p:nvGrpSpPr>
        <p:grpSpPr>
          <a:xfrm>
            <a:off x="4459601" y="784311"/>
            <a:ext cx="2336760" cy="502200"/>
            <a:chOff x="4459601" y="784311"/>
            <a:chExt cx="2336760" cy="50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CFB9866-FCB8-ABA3-BE01-E35A6333EBA7}"/>
                    </a:ext>
                  </a:extLst>
                </p14:cNvPr>
                <p14:cNvContentPartPr/>
                <p14:nvPr/>
              </p14:nvContentPartPr>
              <p14:xfrm>
                <a:off x="4459601" y="784671"/>
                <a:ext cx="144000" cy="501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CFB9866-FCB8-ABA3-BE01-E35A6333EBA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49161" y="774231"/>
                  <a:ext cx="16524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712AE89-5A4E-ACC2-4E64-617EE81F7A43}"/>
                    </a:ext>
                  </a:extLst>
                </p14:cNvPr>
                <p14:cNvContentPartPr/>
                <p14:nvPr/>
              </p14:nvContentPartPr>
              <p14:xfrm>
                <a:off x="4486241" y="784311"/>
                <a:ext cx="154440" cy="224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712AE89-5A4E-ACC2-4E64-617EE81F7A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75801" y="773511"/>
                  <a:ext cx="175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B719966-BB16-80F6-1FE5-283CEA934DF0}"/>
                    </a:ext>
                  </a:extLst>
                </p14:cNvPr>
                <p14:cNvContentPartPr/>
                <p14:nvPr/>
              </p14:nvContentPartPr>
              <p14:xfrm>
                <a:off x="4719881" y="836151"/>
                <a:ext cx="217800" cy="177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B719966-BB16-80F6-1FE5-283CEA934D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09441" y="825351"/>
                  <a:ext cx="239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DA5C48D-5B6C-7572-1B6E-B8B442F5A08D}"/>
                    </a:ext>
                  </a:extLst>
                </p14:cNvPr>
                <p14:cNvContentPartPr/>
                <p14:nvPr/>
              </p14:nvContentPartPr>
              <p14:xfrm>
                <a:off x="4963961" y="821391"/>
                <a:ext cx="266760" cy="129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DA5C48D-5B6C-7572-1B6E-B8B442F5A08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53161" y="810591"/>
                  <a:ext cx="288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4E2F8BF-CBBC-AFB4-0D93-72A2ADC1AC5F}"/>
                    </a:ext>
                  </a:extLst>
                </p14:cNvPr>
                <p14:cNvContentPartPr/>
                <p14:nvPr/>
              </p14:nvContentPartPr>
              <p14:xfrm>
                <a:off x="5264921" y="799791"/>
                <a:ext cx="187200" cy="328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4E2F8BF-CBBC-AFB4-0D93-72A2ADC1AC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54481" y="788991"/>
                  <a:ext cx="2084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0D6EB50-53B0-3F0B-8860-35BD817E75E0}"/>
                    </a:ext>
                  </a:extLst>
                </p14:cNvPr>
                <p14:cNvContentPartPr/>
                <p14:nvPr/>
              </p14:nvContentPartPr>
              <p14:xfrm>
                <a:off x="5604041" y="808791"/>
                <a:ext cx="256680" cy="150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0D6EB50-53B0-3F0B-8860-35BD817E75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93601" y="798351"/>
                  <a:ext cx="277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3638B26-2EAF-3D8F-E113-82375B257A30}"/>
                    </a:ext>
                  </a:extLst>
                </p14:cNvPr>
                <p14:cNvContentPartPr/>
                <p14:nvPr/>
              </p14:nvContentPartPr>
              <p14:xfrm>
                <a:off x="5842721" y="790791"/>
                <a:ext cx="156240" cy="231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3638B26-2EAF-3D8F-E113-82375B257A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32281" y="780351"/>
                  <a:ext cx="1774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34236C0-600E-F433-8327-D0571664475A}"/>
                    </a:ext>
                  </a:extLst>
                </p14:cNvPr>
                <p14:cNvContentPartPr/>
                <p14:nvPr/>
              </p14:nvContentPartPr>
              <p14:xfrm>
                <a:off x="6041801" y="784671"/>
                <a:ext cx="754560" cy="168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34236C0-600E-F433-8327-D0571664475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31361" y="774231"/>
                  <a:ext cx="77580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CE6E853-A33B-F0FC-12C9-E27623EC90A4}"/>
              </a:ext>
            </a:extLst>
          </p:cNvPr>
          <p:cNvGrpSpPr/>
          <p:nvPr/>
        </p:nvGrpSpPr>
        <p:grpSpPr>
          <a:xfrm>
            <a:off x="7403681" y="497751"/>
            <a:ext cx="546480" cy="516960"/>
            <a:chOff x="7403681" y="497751"/>
            <a:chExt cx="546480" cy="51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408763C-4417-EDDB-3687-C1A59816135E}"/>
                    </a:ext>
                  </a:extLst>
                </p14:cNvPr>
                <p14:cNvContentPartPr/>
                <p14:nvPr/>
              </p14:nvContentPartPr>
              <p14:xfrm>
                <a:off x="7502681" y="497751"/>
                <a:ext cx="67320" cy="516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408763C-4417-EDDB-3687-C1A59816135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91881" y="487311"/>
                  <a:ext cx="885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DDAC95E-C480-29A6-853A-A5D8A7B764AE}"/>
                    </a:ext>
                  </a:extLst>
                </p14:cNvPr>
                <p14:cNvContentPartPr/>
                <p14:nvPr/>
              </p14:nvContentPartPr>
              <p14:xfrm>
                <a:off x="7403681" y="753711"/>
                <a:ext cx="546480" cy="2581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DDAC95E-C480-29A6-853A-A5D8A7B764A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93241" y="742911"/>
                  <a:ext cx="56772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E5EC890-5650-FFA9-CC7D-FB6F18705E77}"/>
              </a:ext>
            </a:extLst>
          </p:cNvPr>
          <p:cNvGrpSpPr/>
          <p:nvPr/>
        </p:nvGrpSpPr>
        <p:grpSpPr>
          <a:xfrm>
            <a:off x="8581601" y="665151"/>
            <a:ext cx="1586160" cy="755640"/>
            <a:chOff x="8581601" y="665151"/>
            <a:chExt cx="1586160" cy="75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92778A5-A95E-C6EA-0449-C760E6A1D7FA}"/>
                    </a:ext>
                  </a:extLst>
                </p14:cNvPr>
                <p14:cNvContentPartPr/>
                <p14:nvPr/>
              </p14:nvContentPartPr>
              <p14:xfrm>
                <a:off x="8581601" y="778191"/>
                <a:ext cx="67680" cy="642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92778A5-A95E-C6EA-0449-C760E6A1D7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71161" y="767391"/>
                  <a:ext cx="8892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8F34553-1D86-C9B1-354B-E47CD55F4616}"/>
                    </a:ext>
                  </a:extLst>
                </p14:cNvPr>
                <p14:cNvContentPartPr/>
                <p14:nvPr/>
              </p14:nvContentPartPr>
              <p14:xfrm>
                <a:off x="8583761" y="821031"/>
                <a:ext cx="223920" cy="219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8F34553-1D86-C9B1-354B-E47CD55F461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73321" y="810591"/>
                  <a:ext cx="2451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6A9B92E-B5E5-41FA-AD84-1C31D51A0E56}"/>
                    </a:ext>
                  </a:extLst>
                </p14:cNvPr>
                <p14:cNvContentPartPr/>
                <p14:nvPr/>
              </p14:nvContentPartPr>
              <p14:xfrm>
                <a:off x="8928281" y="848031"/>
                <a:ext cx="206640" cy="147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6A9B92E-B5E5-41FA-AD84-1C31D51A0E5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17481" y="837231"/>
                  <a:ext cx="2278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7FFA909-02FF-64A9-86B0-ECCB076637A2}"/>
                    </a:ext>
                  </a:extLst>
                </p14:cNvPr>
                <p14:cNvContentPartPr/>
                <p14:nvPr/>
              </p14:nvContentPartPr>
              <p14:xfrm>
                <a:off x="9225281" y="870711"/>
                <a:ext cx="64440" cy="141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7FFA909-02FF-64A9-86B0-ECCB076637A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14481" y="860271"/>
                  <a:ext cx="85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0410C07-A0AA-7767-CAA6-D4A865820FB7}"/>
                    </a:ext>
                  </a:extLst>
                </p14:cNvPr>
                <p14:cNvContentPartPr/>
                <p14:nvPr/>
              </p14:nvContentPartPr>
              <p14:xfrm>
                <a:off x="9228521" y="731751"/>
                <a:ext cx="81360" cy="260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0410C07-A0AA-7767-CAA6-D4A865820FB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18081" y="720951"/>
                  <a:ext cx="1026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2591146-C52F-6FB2-23FE-5871959E1F22}"/>
                    </a:ext>
                  </a:extLst>
                </p14:cNvPr>
                <p14:cNvContentPartPr/>
                <p14:nvPr/>
              </p14:nvContentPartPr>
              <p14:xfrm>
                <a:off x="9426881" y="871071"/>
                <a:ext cx="227520" cy="163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2591146-C52F-6FB2-23FE-5871959E1F2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16081" y="860271"/>
                  <a:ext cx="248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80029E6-B83F-5497-AA89-97252983F25A}"/>
                    </a:ext>
                  </a:extLst>
                </p14:cNvPr>
                <p14:cNvContentPartPr/>
                <p14:nvPr/>
              </p14:nvContentPartPr>
              <p14:xfrm>
                <a:off x="9790841" y="665151"/>
                <a:ext cx="191880" cy="381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80029E6-B83F-5497-AA89-97252983F25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80401" y="654351"/>
                  <a:ext cx="2131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F5EC2DD-93D8-E2BF-8E88-D1A40E4DD70F}"/>
                    </a:ext>
                  </a:extLst>
                </p14:cNvPr>
                <p14:cNvContentPartPr/>
                <p14:nvPr/>
              </p14:nvContentPartPr>
              <p14:xfrm>
                <a:off x="9793001" y="812031"/>
                <a:ext cx="374760" cy="114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F5EC2DD-93D8-E2BF-8E88-D1A40E4DD70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82201" y="801591"/>
                  <a:ext cx="39600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0A73260-877E-18DF-177E-2A54C492F2B9}"/>
              </a:ext>
            </a:extLst>
          </p:cNvPr>
          <p:cNvGrpSpPr/>
          <p:nvPr/>
        </p:nvGrpSpPr>
        <p:grpSpPr>
          <a:xfrm>
            <a:off x="773921" y="1710591"/>
            <a:ext cx="2028600" cy="329400"/>
            <a:chOff x="773921" y="1710591"/>
            <a:chExt cx="2028600" cy="32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1C2BEEE-36A1-7FC2-02D9-710ED55D9BEF}"/>
                    </a:ext>
                  </a:extLst>
                </p14:cNvPr>
                <p14:cNvContentPartPr/>
                <p14:nvPr/>
              </p14:nvContentPartPr>
              <p14:xfrm>
                <a:off x="773921" y="1733271"/>
                <a:ext cx="219240" cy="209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1C2BEEE-36A1-7FC2-02D9-710ED55D9BE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3481" y="1722471"/>
                  <a:ext cx="240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467C810-EC9C-1B20-0556-1F83C63873F2}"/>
                    </a:ext>
                  </a:extLst>
                </p14:cNvPr>
                <p14:cNvContentPartPr/>
                <p14:nvPr/>
              </p14:nvContentPartPr>
              <p14:xfrm>
                <a:off x="1063361" y="1757031"/>
                <a:ext cx="354600" cy="1108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467C810-EC9C-1B20-0556-1F83C63873F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52921" y="1746591"/>
                  <a:ext cx="3758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A31BA76-453E-65CE-D0EE-5CA374AEDEDF}"/>
                    </a:ext>
                  </a:extLst>
                </p14:cNvPr>
                <p14:cNvContentPartPr/>
                <p14:nvPr/>
              </p14:nvContentPartPr>
              <p14:xfrm>
                <a:off x="1403561" y="1710591"/>
                <a:ext cx="1398960" cy="329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A31BA76-453E-65CE-D0EE-5CA374AEDED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93121" y="1700151"/>
                  <a:ext cx="1420200" cy="35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E700A2B-AB07-FAF4-02A7-2733DAE60678}"/>
              </a:ext>
            </a:extLst>
          </p:cNvPr>
          <p:cNvGrpSpPr/>
          <p:nvPr/>
        </p:nvGrpSpPr>
        <p:grpSpPr>
          <a:xfrm>
            <a:off x="3474641" y="1463631"/>
            <a:ext cx="2254320" cy="590040"/>
            <a:chOff x="3474641" y="1463631"/>
            <a:chExt cx="2254320" cy="59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292D892-0411-06C9-AC63-743A3E0E6228}"/>
                    </a:ext>
                  </a:extLst>
                </p14:cNvPr>
                <p14:cNvContentPartPr/>
                <p14:nvPr/>
              </p14:nvContentPartPr>
              <p14:xfrm>
                <a:off x="3474641" y="1602591"/>
                <a:ext cx="879120" cy="2505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292D892-0411-06C9-AC63-743A3E0E622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63841" y="1591791"/>
                  <a:ext cx="900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BE3F73F-1E07-DD98-DDE4-213BF50DEC74}"/>
                    </a:ext>
                  </a:extLst>
                </p14:cNvPr>
                <p14:cNvContentPartPr/>
                <p14:nvPr/>
              </p14:nvContentPartPr>
              <p14:xfrm>
                <a:off x="4407761" y="1703751"/>
                <a:ext cx="250920" cy="128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BE3F73F-1E07-DD98-DDE4-213BF50DEC7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97321" y="1692951"/>
                  <a:ext cx="272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678D96A-C31F-F432-ACDD-286DC15C6560}"/>
                    </a:ext>
                  </a:extLst>
                </p14:cNvPr>
                <p14:cNvContentPartPr/>
                <p14:nvPr/>
              </p14:nvContentPartPr>
              <p14:xfrm>
                <a:off x="4723841" y="1699071"/>
                <a:ext cx="375840" cy="349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678D96A-C31F-F432-ACDD-286DC15C656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13401" y="1688271"/>
                  <a:ext cx="3970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3AA20BB-6E3A-B05F-2C8A-7D630EDB0B48}"/>
                    </a:ext>
                  </a:extLst>
                </p14:cNvPr>
                <p14:cNvContentPartPr/>
                <p14:nvPr/>
              </p14:nvContentPartPr>
              <p14:xfrm>
                <a:off x="5262761" y="1463631"/>
                <a:ext cx="279000" cy="590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3AA20BB-6E3A-B05F-2C8A-7D630EDB0B4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51961" y="1452831"/>
                  <a:ext cx="30024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67A37F1-B440-89BE-DFA4-311017F8E2B5}"/>
                    </a:ext>
                  </a:extLst>
                </p14:cNvPr>
                <p14:cNvContentPartPr/>
                <p14:nvPr/>
              </p14:nvContentPartPr>
              <p14:xfrm>
                <a:off x="5461121" y="1683591"/>
                <a:ext cx="267840" cy="1551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67A37F1-B440-89BE-DFA4-311017F8E2B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50681" y="1672791"/>
                  <a:ext cx="28908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744BC69-8DE8-3F44-CCA1-269235386BFD}"/>
              </a:ext>
            </a:extLst>
          </p:cNvPr>
          <p:cNvGrpSpPr/>
          <p:nvPr/>
        </p:nvGrpSpPr>
        <p:grpSpPr>
          <a:xfrm>
            <a:off x="6156641" y="1601871"/>
            <a:ext cx="1063440" cy="609840"/>
            <a:chOff x="6156641" y="1601871"/>
            <a:chExt cx="1063440" cy="60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EEEAC95-CF05-3829-A535-9D305B17ECE1}"/>
                    </a:ext>
                  </a:extLst>
                </p14:cNvPr>
                <p14:cNvContentPartPr/>
                <p14:nvPr/>
              </p14:nvContentPartPr>
              <p14:xfrm>
                <a:off x="6156641" y="1601871"/>
                <a:ext cx="325800" cy="609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EEEAC95-CF05-3829-A535-9D305B17EC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45841" y="1591431"/>
                  <a:ext cx="34704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6888530-5020-70C9-C73B-FB29393A2491}"/>
                    </a:ext>
                  </a:extLst>
                </p14:cNvPr>
                <p14:cNvContentPartPr/>
                <p14:nvPr/>
              </p14:nvContentPartPr>
              <p14:xfrm>
                <a:off x="6520241" y="1679631"/>
                <a:ext cx="478800" cy="196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6888530-5020-70C9-C73B-FB29393A249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09441" y="1669191"/>
                  <a:ext cx="5000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FE66732-8AA5-DDF4-AC0B-D135F7196FA7}"/>
                    </a:ext>
                  </a:extLst>
                </p14:cNvPr>
                <p14:cNvContentPartPr/>
                <p14:nvPr/>
              </p14:nvContentPartPr>
              <p14:xfrm>
                <a:off x="7020281" y="1645071"/>
                <a:ext cx="199800" cy="161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FE66732-8AA5-DDF4-AC0B-D135F7196FA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09841" y="1634271"/>
                  <a:ext cx="221040" cy="18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856D0EC1-57E3-4360-BD27-03A42FA138B6}"/>
                  </a:ext>
                </a:extLst>
              </p14:cNvPr>
              <p14:cNvContentPartPr/>
              <p14:nvPr/>
            </p14:nvContentPartPr>
            <p14:xfrm>
              <a:off x="7787441" y="1599351"/>
              <a:ext cx="977040" cy="3409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856D0EC1-57E3-4360-BD27-03A42FA138B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776641" y="1588911"/>
                <a:ext cx="998280" cy="36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D6E7C16-306F-A491-BBB3-B4A474DCACAF}"/>
              </a:ext>
            </a:extLst>
          </p:cNvPr>
          <p:cNvGrpSpPr/>
          <p:nvPr/>
        </p:nvGrpSpPr>
        <p:grpSpPr>
          <a:xfrm>
            <a:off x="9151481" y="1564791"/>
            <a:ext cx="486720" cy="347760"/>
            <a:chOff x="9151481" y="1564791"/>
            <a:chExt cx="486720" cy="34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D4AECDC-DBB0-3B8D-A215-CB05B9E07574}"/>
                    </a:ext>
                  </a:extLst>
                </p14:cNvPr>
                <p14:cNvContentPartPr/>
                <p14:nvPr/>
              </p14:nvContentPartPr>
              <p14:xfrm>
                <a:off x="9151481" y="1564791"/>
                <a:ext cx="20520" cy="3477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D4AECDC-DBB0-3B8D-A215-CB05B9E0757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41041" y="1554351"/>
                  <a:ext cx="41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E46B552-A38D-0BDD-8EA7-3F3D371C2589}"/>
                    </a:ext>
                  </a:extLst>
                </p14:cNvPr>
                <p14:cNvContentPartPr/>
                <p14:nvPr/>
              </p14:nvContentPartPr>
              <p14:xfrm>
                <a:off x="9303761" y="1596831"/>
                <a:ext cx="334440" cy="2948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E46B552-A38D-0BDD-8EA7-3F3D371C258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92961" y="1586391"/>
                  <a:ext cx="355680" cy="31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29A527B-8126-397B-E0E8-CF46A46C02A8}"/>
              </a:ext>
            </a:extLst>
          </p:cNvPr>
          <p:cNvGrpSpPr/>
          <p:nvPr/>
        </p:nvGrpSpPr>
        <p:grpSpPr>
          <a:xfrm>
            <a:off x="10077761" y="1555071"/>
            <a:ext cx="1563480" cy="391320"/>
            <a:chOff x="10077761" y="1555071"/>
            <a:chExt cx="1563480" cy="39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CDEC558-13FF-6EB8-D4DE-2D1D7782BAAA}"/>
                    </a:ext>
                  </a:extLst>
                </p14:cNvPr>
                <p14:cNvContentPartPr/>
                <p14:nvPr/>
              </p14:nvContentPartPr>
              <p14:xfrm>
                <a:off x="10077761" y="1555071"/>
                <a:ext cx="246960" cy="3441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CDEC558-13FF-6EB8-D4DE-2D1D7782BAA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067321" y="1544271"/>
                  <a:ext cx="2682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47466E3-B905-30AE-DE34-045248617540}"/>
                    </a:ext>
                  </a:extLst>
                </p14:cNvPr>
                <p14:cNvContentPartPr/>
                <p14:nvPr/>
              </p14:nvContentPartPr>
              <p14:xfrm>
                <a:off x="10435241" y="1746231"/>
                <a:ext cx="126720" cy="1346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47466E3-B905-30AE-DE34-0452486175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24441" y="1735431"/>
                  <a:ext cx="147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52B647C-7D9C-792B-AAED-1284CE819115}"/>
                    </a:ext>
                  </a:extLst>
                </p14:cNvPr>
                <p14:cNvContentPartPr/>
                <p14:nvPr/>
              </p14:nvContentPartPr>
              <p14:xfrm>
                <a:off x="10673201" y="1725351"/>
                <a:ext cx="183960" cy="2210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52B647C-7D9C-792B-AAED-1284CE81911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62401" y="1714911"/>
                  <a:ext cx="205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BB5F877-1EA5-11C1-068C-C66465C570D4}"/>
                    </a:ext>
                  </a:extLst>
                </p14:cNvPr>
                <p14:cNvContentPartPr/>
                <p14:nvPr/>
              </p14:nvContentPartPr>
              <p14:xfrm>
                <a:off x="10846001" y="1807071"/>
                <a:ext cx="237960" cy="1213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BB5F877-1EA5-11C1-068C-C66465C570D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835201" y="1796271"/>
                  <a:ext cx="259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2F2A0E6-9A6D-94DB-EE3E-8826DCAA8861}"/>
                    </a:ext>
                  </a:extLst>
                </p14:cNvPr>
                <p14:cNvContentPartPr/>
                <p14:nvPr/>
              </p14:nvContentPartPr>
              <p14:xfrm>
                <a:off x="11098721" y="1663431"/>
                <a:ext cx="542520" cy="2552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2F2A0E6-9A6D-94DB-EE3E-8826DCAA886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88281" y="1652631"/>
                  <a:ext cx="56376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B91719C9-D2A2-D20A-A0B3-B7A8FF5A9412}"/>
              </a:ext>
            </a:extLst>
          </p:cNvPr>
          <p:cNvGrpSpPr/>
          <p:nvPr/>
        </p:nvGrpSpPr>
        <p:grpSpPr>
          <a:xfrm>
            <a:off x="746201" y="2436351"/>
            <a:ext cx="1168560" cy="404280"/>
            <a:chOff x="746201" y="2436351"/>
            <a:chExt cx="1168560" cy="40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62F8307-6C1A-140A-0735-CB9E71AADE31}"/>
                    </a:ext>
                  </a:extLst>
                </p14:cNvPr>
                <p14:cNvContentPartPr/>
                <p14:nvPr/>
              </p14:nvContentPartPr>
              <p14:xfrm>
                <a:off x="746201" y="2523831"/>
                <a:ext cx="260640" cy="3168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62F8307-6C1A-140A-0735-CB9E71AADE3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5761" y="2513391"/>
                  <a:ext cx="2818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6FCC07E-2ABC-E42A-4183-F94D3B62434B}"/>
                    </a:ext>
                  </a:extLst>
                </p14:cNvPr>
                <p14:cNvContentPartPr/>
                <p14:nvPr/>
              </p14:nvContentPartPr>
              <p14:xfrm>
                <a:off x="1107641" y="2579991"/>
                <a:ext cx="436320" cy="187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6FCC07E-2ABC-E42A-4183-F94D3B62434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97201" y="2569551"/>
                  <a:ext cx="4575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BDD6A92-20EF-B925-1660-0669B51746FF}"/>
                    </a:ext>
                  </a:extLst>
                </p14:cNvPr>
                <p14:cNvContentPartPr/>
                <p14:nvPr/>
              </p14:nvContentPartPr>
              <p14:xfrm>
                <a:off x="1577801" y="2436351"/>
                <a:ext cx="336960" cy="3675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BDD6A92-20EF-B925-1660-0669B51746F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67001" y="2425911"/>
                  <a:ext cx="358200" cy="38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6F1481F-512E-94C5-160E-85AF3D4B0B3D}"/>
                  </a:ext>
                </a:extLst>
              </p14:cNvPr>
              <p14:cNvContentPartPr/>
              <p14:nvPr/>
            </p14:nvContentPartPr>
            <p14:xfrm>
              <a:off x="2712161" y="2401791"/>
              <a:ext cx="1030320" cy="3549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6F1481F-512E-94C5-160E-85AF3D4B0B3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701361" y="2391351"/>
                <a:ext cx="1051560" cy="37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E78FFCB-218D-1DD5-8796-CE53E1A40738}"/>
              </a:ext>
            </a:extLst>
          </p:cNvPr>
          <p:cNvGrpSpPr/>
          <p:nvPr/>
        </p:nvGrpSpPr>
        <p:grpSpPr>
          <a:xfrm>
            <a:off x="4462121" y="2364351"/>
            <a:ext cx="1217520" cy="771840"/>
            <a:chOff x="4462121" y="2364351"/>
            <a:chExt cx="1217520" cy="77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8CF6758-126C-9653-1FD7-E0237B8AC6BE}"/>
                    </a:ext>
                  </a:extLst>
                </p14:cNvPr>
                <p14:cNvContentPartPr/>
                <p14:nvPr/>
              </p14:nvContentPartPr>
              <p14:xfrm>
                <a:off x="4532681" y="2516991"/>
                <a:ext cx="79560" cy="6192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8CF6758-126C-9653-1FD7-E0237B8AC6B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21881" y="2506191"/>
                  <a:ext cx="10080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37BD5E0-0579-30D9-45C5-5ED04F7AB039}"/>
                    </a:ext>
                  </a:extLst>
                </p14:cNvPr>
                <p14:cNvContentPartPr/>
                <p14:nvPr/>
              </p14:nvContentPartPr>
              <p14:xfrm>
                <a:off x="4462121" y="2543631"/>
                <a:ext cx="275760" cy="2448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37BD5E0-0579-30D9-45C5-5ED04F7AB03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51681" y="2532831"/>
                  <a:ext cx="2970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9166939-B739-66E9-83DD-15BB85AD6DCE}"/>
                    </a:ext>
                  </a:extLst>
                </p14:cNvPr>
                <p14:cNvContentPartPr/>
                <p14:nvPr/>
              </p14:nvContentPartPr>
              <p14:xfrm>
                <a:off x="4772441" y="2545791"/>
                <a:ext cx="193680" cy="1746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9166939-B739-66E9-83DD-15BB85AD6DC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61641" y="2534991"/>
                  <a:ext cx="2149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5AD997B-B9BF-096F-BF06-5902204AB3BF}"/>
                    </a:ext>
                  </a:extLst>
                </p14:cNvPr>
                <p14:cNvContentPartPr/>
                <p14:nvPr/>
              </p14:nvContentPartPr>
              <p14:xfrm>
                <a:off x="5039201" y="2573151"/>
                <a:ext cx="58320" cy="1544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5AD997B-B9BF-096F-BF06-5902204AB3B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28401" y="2562351"/>
                  <a:ext cx="79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BBAFF76-5D2D-8117-D370-47E8398BF376}"/>
                    </a:ext>
                  </a:extLst>
                </p14:cNvPr>
                <p14:cNvContentPartPr/>
                <p14:nvPr/>
              </p14:nvContentPartPr>
              <p14:xfrm>
                <a:off x="5072321" y="2396751"/>
                <a:ext cx="42480" cy="313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BBAFF76-5D2D-8117-D370-47E8398BF37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61521" y="2385951"/>
                  <a:ext cx="637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7D8AD05-32DE-EE60-E680-E71E9D371055}"/>
                    </a:ext>
                  </a:extLst>
                </p14:cNvPr>
                <p14:cNvContentPartPr/>
                <p14:nvPr/>
              </p14:nvContentPartPr>
              <p14:xfrm>
                <a:off x="5199041" y="2605911"/>
                <a:ext cx="171000" cy="1422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7D8AD05-32DE-EE60-E680-E71E9D37105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88601" y="2595471"/>
                  <a:ext cx="1922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39DE436-0815-E0F3-1E62-BDEA53BDAE9B}"/>
                    </a:ext>
                  </a:extLst>
                </p14:cNvPr>
                <p14:cNvContentPartPr/>
                <p14:nvPr/>
              </p14:nvContentPartPr>
              <p14:xfrm>
                <a:off x="5500001" y="2364351"/>
                <a:ext cx="49680" cy="3967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39DE436-0815-E0F3-1E62-BDEA53BDAE9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89561" y="2353911"/>
                  <a:ext cx="7092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86587EE-748D-58D3-BB50-2C423002319B}"/>
                    </a:ext>
                  </a:extLst>
                </p14:cNvPr>
                <p14:cNvContentPartPr/>
                <p14:nvPr/>
              </p14:nvContentPartPr>
              <p14:xfrm>
                <a:off x="5432681" y="2581431"/>
                <a:ext cx="246960" cy="964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86587EE-748D-58D3-BB50-2C423002319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22241" y="2570631"/>
                  <a:ext cx="26820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261158BA-4BF2-6753-2478-2B24FD63C226}"/>
                  </a:ext>
                </a:extLst>
              </p14:cNvPr>
              <p14:cNvContentPartPr/>
              <p14:nvPr/>
            </p14:nvContentPartPr>
            <p14:xfrm>
              <a:off x="6455081" y="2375871"/>
              <a:ext cx="897840" cy="3952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261158BA-4BF2-6753-2478-2B24FD63C22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444281" y="2365071"/>
                <a:ext cx="919080" cy="41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CB76D05-8B7B-4444-04B7-CEA3AE1B47F7}"/>
              </a:ext>
            </a:extLst>
          </p:cNvPr>
          <p:cNvGrpSpPr/>
          <p:nvPr/>
        </p:nvGrpSpPr>
        <p:grpSpPr>
          <a:xfrm>
            <a:off x="7929281" y="2315031"/>
            <a:ext cx="3245040" cy="714240"/>
            <a:chOff x="7929281" y="2315031"/>
            <a:chExt cx="3245040" cy="71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2C6A9B3-A80F-AE5C-CE5F-9DC24342D1AC}"/>
                    </a:ext>
                  </a:extLst>
                </p14:cNvPr>
                <p14:cNvContentPartPr/>
                <p14:nvPr/>
              </p14:nvContentPartPr>
              <p14:xfrm>
                <a:off x="7929281" y="2400351"/>
                <a:ext cx="388080" cy="3715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2C6A9B3-A80F-AE5C-CE5F-9DC24342D1A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18481" y="2389551"/>
                  <a:ext cx="4093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99AABF9-8653-C29E-A54F-EB24CB03BF49}"/>
                    </a:ext>
                  </a:extLst>
                </p14:cNvPr>
                <p14:cNvContentPartPr/>
                <p14:nvPr/>
              </p14:nvContentPartPr>
              <p14:xfrm>
                <a:off x="8339321" y="2514831"/>
                <a:ext cx="210600" cy="2030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99AABF9-8653-C29E-A54F-EB24CB03BF4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28521" y="2504391"/>
                  <a:ext cx="2318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A976571-783C-2C28-CCE6-456E7FC6C466}"/>
                    </a:ext>
                  </a:extLst>
                </p14:cNvPr>
                <p14:cNvContentPartPr/>
                <p14:nvPr/>
              </p14:nvContentPartPr>
              <p14:xfrm>
                <a:off x="8647121" y="2558391"/>
                <a:ext cx="186480" cy="135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A976571-783C-2C28-CCE6-456E7FC6C46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36681" y="2547951"/>
                  <a:ext cx="207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BA387B2-1B1C-9287-81AB-CAE855BDC4CC}"/>
                    </a:ext>
                  </a:extLst>
                </p14:cNvPr>
                <p14:cNvContentPartPr/>
                <p14:nvPr/>
              </p14:nvContentPartPr>
              <p14:xfrm>
                <a:off x="8882921" y="2564871"/>
                <a:ext cx="61920" cy="946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BA387B2-1B1C-9287-81AB-CAE855BDC4C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72121" y="2554431"/>
                  <a:ext cx="831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AFDF992-F075-850F-61F6-1CF204B15BE3}"/>
                    </a:ext>
                  </a:extLst>
                </p14:cNvPr>
                <p14:cNvContentPartPr/>
                <p14:nvPr/>
              </p14:nvContentPartPr>
              <p14:xfrm>
                <a:off x="8857721" y="2388471"/>
                <a:ext cx="106200" cy="1411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AFDF992-F075-850F-61F6-1CF204B15BE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846921" y="2377671"/>
                  <a:ext cx="127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DFC0CDC-C873-86E3-0025-3F9764F6E20E}"/>
                    </a:ext>
                  </a:extLst>
                </p14:cNvPr>
                <p14:cNvContentPartPr/>
                <p14:nvPr/>
              </p14:nvContentPartPr>
              <p14:xfrm>
                <a:off x="9057881" y="2378751"/>
                <a:ext cx="369000" cy="3369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DFC0CDC-C873-86E3-0025-3F9764F6E20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047441" y="2368311"/>
                  <a:ext cx="3902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64B5584-938C-7569-945F-491CF9CDF935}"/>
                    </a:ext>
                  </a:extLst>
                </p14:cNvPr>
                <p14:cNvContentPartPr/>
                <p14:nvPr/>
              </p14:nvContentPartPr>
              <p14:xfrm>
                <a:off x="9378281" y="2544351"/>
                <a:ext cx="249120" cy="1526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64B5584-938C-7569-945F-491CF9CDF93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367481" y="2533551"/>
                  <a:ext cx="270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8D0C58C-67C6-4EC4-DF7A-319D54B3EE5D}"/>
                    </a:ext>
                  </a:extLst>
                </p14:cNvPr>
                <p14:cNvContentPartPr/>
                <p14:nvPr/>
              </p14:nvContentPartPr>
              <p14:xfrm>
                <a:off x="9599681" y="2382351"/>
                <a:ext cx="62640" cy="921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8D0C58C-67C6-4EC4-DF7A-319D54B3EE5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588881" y="2371551"/>
                  <a:ext cx="83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F6AB166-2821-3664-E132-A4443372FE52}"/>
                    </a:ext>
                  </a:extLst>
                </p14:cNvPr>
                <p14:cNvContentPartPr/>
                <p14:nvPr/>
              </p14:nvContentPartPr>
              <p14:xfrm>
                <a:off x="9769601" y="2574591"/>
                <a:ext cx="528120" cy="190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F6AB166-2821-3664-E132-A4443372FE5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759161" y="2564151"/>
                  <a:ext cx="5493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40986C0-BCE7-1A11-8E61-4D39CC7BDF3F}"/>
                    </a:ext>
                  </a:extLst>
                </p14:cNvPr>
                <p14:cNvContentPartPr/>
                <p14:nvPr/>
              </p14:nvContentPartPr>
              <p14:xfrm>
                <a:off x="10535681" y="2315031"/>
                <a:ext cx="383040" cy="7142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40986C0-BCE7-1A11-8E61-4D39CC7BDF3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24881" y="2304231"/>
                  <a:ext cx="40428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0858950-90D4-F213-46E8-D5CBC0D9BEC4}"/>
                    </a:ext>
                  </a:extLst>
                </p14:cNvPr>
                <p14:cNvContentPartPr/>
                <p14:nvPr/>
              </p14:nvContentPartPr>
              <p14:xfrm>
                <a:off x="10716041" y="2630751"/>
                <a:ext cx="458280" cy="2318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0858950-90D4-F213-46E8-D5CBC0D9BEC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705601" y="2620311"/>
                  <a:ext cx="47952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8B9D464-5717-B240-42CD-4324A91F7905}"/>
              </a:ext>
            </a:extLst>
          </p:cNvPr>
          <p:cNvGrpSpPr/>
          <p:nvPr/>
        </p:nvGrpSpPr>
        <p:grpSpPr>
          <a:xfrm>
            <a:off x="598601" y="3508431"/>
            <a:ext cx="1303920" cy="279000"/>
            <a:chOff x="598601" y="3508431"/>
            <a:chExt cx="1303920" cy="27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F5917C4-1F6B-C3C8-D098-A08E3F7ACCFF}"/>
                    </a:ext>
                  </a:extLst>
                </p14:cNvPr>
                <p14:cNvContentPartPr/>
                <p14:nvPr/>
              </p14:nvContentPartPr>
              <p14:xfrm>
                <a:off x="598601" y="3554511"/>
                <a:ext cx="361440" cy="2329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F5917C4-1F6B-C3C8-D098-A08E3F7ACCF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87801" y="3544071"/>
                  <a:ext cx="382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3C80A5B-44F1-CD76-9AFF-3BE6A0CFBD8E}"/>
                    </a:ext>
                  </a:extLst>
                </p14:cNvPr>
                <p14:cNvContentPartPr/>
                <p14:nvPr/>
              </p14:nvContentPartPr>
              <p14:xfrm>
                <a:off x="1029161" y="3562791"/>
                <a:ext cx="258120" cy="1702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3C80A5B-44F1-CD76-9AFF-3BE6A0CFBD8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18721" y="3552351"/>
                  <a:ext cx="279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B2004C2-894A-A5A1-5A62-4403F41A6171}"/>
                    </a:ext>
                  </a:extLst>
                </p14:cNvPr>
                <p14:cNvContentPartPr/>
                <p14:nvPr/>
              </p14:nvContentPartPr>
              <p14:xfrm>
                <a:off x="1317881" y="3508431"/>
                <a:ext cx="584640" cy="2678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B2004C2-894A-A5A1-5A62-4403F41A617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307081" y="3497631"/>
                  <a:ext cx="605880" cy="28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0188507-81B8-FBB5-C341-57F983C124FB}"/>
              </a:ext>
            </a:extLst>
          </p:cNvPr>
          <p:cNvGrpSpPr/>
          <p:nvPr/>
        </p:nvGrpSpPr>
        <p:grpSpPr>
          <a:xfrm>
            <a:off x="2510201" y="3282351"/>
            <a:ext cx="2291400" cy="711000"/>
            <a:chOff x="2510201" y="3282351"/>
            <a:chExt cx="2291400" cy="71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513BB4B-104B-3BE1-42FB-9C963F81FC3D}"/>
                    </a:ext>
                  </a:extLst>
                </p14:cNvPr>
                <p14:cNvContentPartPr/>
                <p14:nvPr/>
              </p14:nvContentPartPr>
              <p14:xfrm>
                <a:off x="2510201" y="3439671"/>
                <a:ext cx="142560" cy="2926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513BB4B-104B-3BE1-42FB-9C963F81FC3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99761" y="3428871"/>
                  <a:ext cx="1638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2F1807C-EB78-2798-EBE2-34133A220A0C}"/>
                    </a:ext>
                  </a:extLst>
                </p14:cNvPr>
                <p14:cNvContentPartPr/>
                <p14:nvPr/>
              </p14:nvContentPartPr>
              <p14:xfrm>
                <a:off x="2759681" y="3336351"/>
                <a:ext cx="947520" cy="6570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2F1807C-EB78-2798-EBE2-34133A220A0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49241" y="3325911"/>
                  <a:ext cx="96876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58C5C37-5F5B-8B76-3A6A-9CBAD7BB389B}"/>
                    </a:ext>
                  </a:extLst>
                </p14:cNvPr>
                <p14:cNvContentPartPr/>
                <p14:nvPr/>
              </p14:nvContentPartPr>
              <p14:xfrm>
                <a:off x="3574361" y="3285591"/>
                <a:ext cx="164520" cy="1044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58C5C37-5F5B-8B76-3A6A-9CBAD7BB389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563561" y="3274791"/>
                  <a:ext cx="1857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56E50B3-9931-0CF8-17A0-54BA60AD6CF2}"/>
                    </a:ext>
                  </a:extLst>
                </p14:cNvPr>
                <p14:cNvContentPartPr/>
                <p14:nvPr/>
              </p14:nvContentPartPr>
              <p14:xfrm>
                <a:off x="3849041" y="3554871"/>
                <a:ext cx="198720" cy="10224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56E50B3-9931-0CF8-17A0-54BA60AD6CF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38241" y="3544071"/>
                  <a:ext cx="219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225D0C0-E1F4-068B-F436-54DD304F2E2F}"/>
                    </a:ext>
                  </a:extLst>
                </p14:cNvPr>
                <p14:cNvContentPartPr/>
                <p14:nvPr/>
              </p14:nvContentPartPr>
              <p14:xfrm>
                <a:off x="4053881" y="3282351"/>
                <a:ext cx="466200" cy="4435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225D0C0-E1F4-068B-F436-54DD304F2E2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43081" y="3271551"/>
                  <a:ext cx="4874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A4C1152-57C2-C986-A376-41DA55F387CA}"/>
                    </a:ext>
                  </a:extLst>
                </p14:cNvPr>
                <p14:cNvContentPartPr/>
                <p14:nvPr/>
              </p14:nvContentPartPr>
              <p14:xfrm>
                <a:off x="4396961" y="3459111"/>
                <a:ext cx="309600" cy="1332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A4C1152-57C2-C986-A376-41DA55F387C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86161" y="3448311"/>
                  <a:ext cx="330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F097D8F-4F02-6940-DE74-3D4AD7974300}"/>
                    </a:ext>
                  </a:extLst>
                </p14:cNvPr>
                <p14:cNvContentPartPr/>
                <p14:nvPr/>
              </p14:nvContentPartPr>
              <p14:xfrm>
                <a:off x="4763081" y="3636591"/>
                <a:ext cx="38520" cy="86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F097D8F-4F02-6940-DE74-3D4AD797430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52641" y="3626151"/>
                  <a:ext cx="597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FC0F12DE-B8DF-1C97-EF15-F37BF91DA4AF}"/>
              </a:ext>
            </a:extLst>
          </p:cNvPr>
          <p:cNvGrpSpPr/>
          <p:nvPr/>
        </p:nvGrpSpPr>
        <p:grpSpPr>
          <a:xfrm>
            <a:off x="1907201" y="5341911"/>
            <a:ext cx="833760" cy="448200"/>
            <a:chOff x="1907201" y="5341911"/>
            <a:chExt cx="833760" cy="44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2EDDB1C-4CCB-5564-3294-8E5F0C151C83}"/>
                    </a:ext>
                  </a:extLst>
                </p14:cNvPr>
                <p14:cNvContentPartPr/>
                <p14:nvPr/>
              </p14:nvContentPartPr>
              <p14:xfrm>
                <a:off x="1907201" y="5367471"/>
                <a:ext cx="298800" cy="3952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2EDDB1C-4CCB-5564-3294-8E5F0C151C8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896401" y="5357031"/>
                  <a:ext cx="32004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3B369EA-3E19-6F5E-B4D7-D2DF7BD47CC2}"/>
                    </a:ext>
                  </a:extLst>
                </p14:cNvPr>
                <p14:cNvContentPartPr/>
                <p14:nvPr/>
              </p14:nvContentPartPr>
              <p14:xfrm>
                <a:off x="2030321" y="5616231"/>
                <a:ext cx="220320" cy="788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3B369EA-3E19-6F5E-B4D7-D2DF7BD47CC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019881" y="5605791"/>
                  <a:ext cx="241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DA1926E-9B1B-D267-50AA-800A166FD0AB}"/>
                    </a:ext>
                  </a:extLst>
                </p14:cNvPr>
                <p14:cNvContentPartPr/>
                <p14:nvPr/>
              </p14:nvContentPartPr>
              <p14:xfrm>
                <a:off x="2132561" y="5489151"/>
                <a:ext cx="403200" cy="2944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DA1926E-9B1B-D267-50AA-800A166FD0A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121761" y="5478351"/>
                  <a:ext cx="4244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A9D2B85-ABB4-145A-D2E3-DE366AEEB6BF}"/>
                    </a:ext>
                  </a:extLst>
                </p14:cNvPr>
                <p14:cNvContentPartPr/>
                <p14:nvPr/>
              </p14:nvContentPartPr>
              <p14:xfrm>
                <a:off x="2596601" y="5341911"/>
                <a:ext cx="75960" cy="2854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A9D2B85-ABB4-145A-D2E3-DE366AEEB6B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586161" y="5331471"/>
                  <a:ext cx="972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AC8CE71-10CA-F7A4-1A5F-9F8F6E14B2A9}"/>
                    </a:ext>
                  </a:extLst>
                </p14:cNvPr>
                <p14:cNvContentPartPr/>
                <p14:nvPr/>
              </p14:nvContentPartPr>
              <p14:xfrm>
                <a:off x="2718641" y="5720631"/>
                <a:ext cx="22320" cy="694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AC8CE71-10CA-F7A4-1A5F-9F8F6E14B2A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707841" y="5710191"/>
                  <a:ext cx="4356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995112A1-F8E1-05F0-EC50-E8F655CAA5A8}"/>
              </a:ext>
            </a:extLst>
          </p:cNvPr>
          <p:cNvGrpSpPr/>
          <p:nvPr/>
        </p:nvGrpSpPr>
        <p:grpSpPr>
          <a:xfrm>
            <a:off x="4976201" y="4377111"/>
            <a:ext cx="7281720" cy="1258560"/>
            <a:chOff x="4976201" y="4377111"/>
            <a:chExt cx="7281720" cy="12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A0BB9F3-27D9-755F-1935-3F93EA1BADE6}"/>
                    </a:ext>
                  </a:extLst>
                </p14:cNvPr>
                <p14:cNvContentPartPr/>
                <p14:nvPr/>
              </p14:nvContentPartPr>
              <p14:xfrm>
                <a:off x="5316041" y="4878951"/>
                <a:ext cx="30600" cy="4842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A0BB9F3-27D9-755F-1935-3F93EA1BADE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305241" y="4868511"/>
                  <a:ext cx="5184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36CBAEA-7DC5-A30B-A052-33AB9531C0F5}"/>
                    </a:ext>
                  </a:extLst>
                </p14:cNvPr>
                <p14:cNvContentPartPr/>
                <p14:nvPr/>
              </p14:nvContentPartPr>
              <p14:xfrm>
                <a:off x="6438881" y="4761231"/>
                <a:ext cx="189360" cy="5176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36CBAEA-7DC5-A30B-A052-33AB9531C0F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28081" y="4750431"/>
                  <a:ext cx="21060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5BDB5F1-D2AE-D6CD-38E8-92670A91A99C}"/>
                    </a:ext>
                  </a:extLst>
                </p14:cNvPr>
                <p14:cNvContentPartPr/>
                <p14:nvPr/>
              </p14:nvContentPartPr>
              <p14:xfrm>
                <a:off x="7649921" y="4634871"/>
                <a:ext cx="328320" cy="4420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5BDB5F1-D2AE-D6CD-38E8-92670A91A99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39481" y="4624431"/>
                  <a:ext cx="3495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CF89BA2-EB63-47DF-A39A-40F76D249343}"/>
                    </a:ext>
                  </a:extLst>
                </p14:cNvPr>
                <p14:cNvContentPartPr/>
                <p14:nvPr/>
              </p14:nvContentPartPr>
              <p14:xfrm>
                <a:off x="9022241" y="4685631"/>
                <a:ext cx="487440" cy="2865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CF89BA2-EB63-47DF-A39A-40F76D24934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11441" y="4674831"/>
                  <a:ext cx="5086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D297F98-BF68-B398-8F1C-A9A365575005}"/>
                    </a:ext>
                  </a:extLst>
                </p14:cNvPr>
                <p14:cNvContentPartPr/>
                <p14:nvPr/>
              </p14:nvContentPartPr>
              <p14:xfrm>
                <a:off x="10284761" y="4558551"/>
                <a:ext cx="219960" cy="4107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D297F98-BF68-B398-8F1C-A9A36557500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274321" y="4548111"/>
                  <a:ext cx="2412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91DFD3F-C69B-C8D3-EA2C-179ABB0A701D}"/>
                    </a:ext>
                  </a:extLst>
                </p14:cNvPr>
                <p14:cNvContentPartPr/>
                <p14:nvPr/>
              </p14:nvContentPartPr>
              <p14:xfrm>
                <a:off x="10842041" y="4551351"/>
                <a:ext cx="145800" cy="3999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91DFD3F-C69B-C8D3-EA2C-179ABB0A701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831241" y="4540551"/>
                  <a:ext cx="16704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8BCA4DC-F311-80F2-5BD5-B03B2E302F6B}"/>
                    </a:ext>
                  </a:extLst>
                </p14:cNvPr>
                <p14:cNvContentPartPr/>
                <p14:nvPr/>
              </p14:nvContentPartPr>
              <p14:xfrm>
                <a:off x="10884521" y="4773471"/>
                <a:ext cx="229320" cy="781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8BCA4DC-F311-80F2-5BD5-B03B2E302F6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874081" y="4762671"/>
                  <a:ext cx="2505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0BCDC0E-6BCF-68A0-A17C-3E7EFA9DF9AF}"/>
                    </a:ext>
                  </a:extLst>
                </p14:cNvPr>
                <p14:cNvContentPartPr/>
                <p14:nvPr/>
              </p14:nvContentPartPr>
              <p14:xfrm>
                <a:off x="11387801" y="4561431"/>
                <a:ext cx="383760" cy="2660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0BCDC0E-6BCF-68A0-A17C-3E7EFA9DF9A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377361" y="4550991"/>
                  <a:ext cx="405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08AA25C-8F01-667A-FF69-398A9B9DF351}"/>
                    </a:ext>
                  </a:extLst>
                </p14:cNvPr>
                <p14:cNvContentPartPr/>
                <p14:nvPr/>
              </p14:nvContentPartPr>
              <p14:xfrm>
                <a:off x="5637521" y="5261631"/>
                <a:ext cx="3452040" cy="1274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08AA25C-8F01-667A-FF69-398A9B9DF35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626721" y="5250831"/>
                  <a:ext cx="3473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A22853B-99B6-6F82-341F-886CF56F62DE}"/>
                    </a:ext>
                  </a:extLst>
                </p14:cNvPr>
                <p14:cNvContentPartPr/>
                <p14:nvPr/>
              </p14:nvContentPartPr>
              <p14:xfrm>
                <a:off x="9351641" y="5157951"/>
                <a:ext cx="2457360" cy="1634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A22853B-99B6-6F82-341F-886CF56F62D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40841" y="5147151"/>
                  <a:ext cx="2478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88D50DF-29CB-BCD7-BF00-FA52BAD0D9ED}"/>
                    </a:ext>
                  </a:extLst>
                </p14:cNvPr>
                <p14:cNvContentPartPr/>
                <p14:nvPr/>
              </p14:nvContentPartPr>
              <p14:xfrm>
                <a:off x="4976561" y="4432911"/>
                <a:ext cx="3875400" cy="2656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88D50DF-29CB-BCD7-BF00-FA52BAD0D9E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65761" y="4422111"/>
                  <a:ext cx="38966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351F5C7-2DAD-122F-0402-9C6F7DD44ACC}"/>
                    </a:ext>
                  </a:extLst>
                </p14:cNvPr>
                <p14:cNvContentPartPr/>
                <p14:nvPr/>
              </p14:nvContentPartPr>
              <p14:xfrm>
                <a:off x="9047081" y="4377111"/>
                <a:ext cx="3210840" cy="9259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351F5C7-2DAD-122F-0402-9C6F7DD44AC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036281" y="4366311"/>
                  <a:ext cx="3232080" cy="9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6CC60FA-85AD-21DB-8C3C-61BB318B2B10}"/>
                    </a:ext>
                  </a:extLst>
                </p14:cNvPr>
                <p14:cNvContentPartPr/>
                <p14:nvPr/>
              </p14:nvContentPartPr>
              <p14:xfrm>
                <a:off x="4976201" y="4768791"/>
                <a:ext cx="1435680" cy="8668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6CC60FA-85AD-21DB-8C3C-61BB318B2B1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965401" y="4757991"/>
                  <a:ext cx="1456920" cy="8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633C0AD-AD61-2255-2ED4-BFE3F5A00C7B}"/>
                    </a:ext>
                  </a:extLst>
                </p14:cNvPr>
                <p14:cNvContentPartPr/>
                <p14:nvPr/>
              </p14:nvContentPartPr>
              <p14:xfrm>
                <a:off x="5857481" y="5083791"/>
                <a:ext cx="33840" cy="2318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633C0AD-AD61-2255-2ED4-BFE3F5A00C7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47041" y="5072991"/>
                  <a:ext cx="550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D30617C-EA63-E2B5-983B-D79D884F1FC1}"/>
                    </a:ext>
                  </a:extLst>
                </p14:cNvPr>
                <p14:cNvContentPartPr/>
                <p14:nvPr/>
              </p14:nvContentPartPr>
              <p14:xfrm>
                <a:off x="6891401" y="5243991"/>
                <a:ext cx="120240" cy="1713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D30617C-EA63-E2B5-983B-D79D884F1FC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880961" y="5233191"/>
                  <a:ext cx="1414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7596C07F-0F61-FF62-CD7A-BF10FEC89062}"/>
                    </a:ext>
                  </a:extLst>
                </p14:cNvPr>
                <p14:cNvContentPartPr/>
                <p14:nvPr/>
              </p14:nvContentPartPr>
              <p14:xfrm>
                <a:off x="8512481" y="5065791"/>
                <a:ext cx="153720" cy="1800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7596C07F-0F61-FF62-CD7A-BF10FEC8906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501681" y="5055351"/>
                  <a:ext cx="174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4FE1400-751E-6C5F-E542-73DD01F8CED0}"/>
                    </a:ext>
                  </a:extLst>
                </p14:cNvPr>
                <p14:cNvContentPartPr/>
                <p14:nvPr/>
              </p14:nvContentPartPr>
              <p14:xfrm>
                <a:off x="9748721" y="5080551"/>
                <a:ext cx="193320" cy="1940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4FE1400-751E-6C5F-E542-73DD01F8CED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737921" y="5069751"/>
                  <a:ext cx="214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D940B1B-5E93-64F1-1E9B-A896213D14C5}"/>
                    </a:ext>
                  </a:extLst>
                </p14:cNvPr>
                <p14:cNvContentPartPr/>
                <p14:nvPr/>
              </p14:nvContentPartPr>
              <p14:xfrm>
                <a:off x="10767521" y="4981551"/>
                <a:ext cx="199800" cy="1922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D940B1B-5E93-64F1-1E9B-A896213D14C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756721" y="4971111"/>
                  <a:ext cx="2210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0A4A67A-52EB-DD8B-B103-1CCDA50CD862}"/>
                    </a:ext>
                  </a:extLst>
                </p14:cNvPr>
                <p14:cNvContentPartPr/>
                <p14:nvPr/>
              </p14:nvContentPartPr>
              <p14:xfrm>
                <a:off x="11238761" y="4963911"/>
                <a:ext cx="99720" cy="1101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0A4A67A-52EB-DD8B-B103-1CCDA50CD86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227961" y="4953111"/>
                  <a:ext cx="12096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5675D67-3BD2-4A19-4287-8D524D4EFC8B}"/>
              </a:ext>
            </a:extLst>
          </p:cNvPr>
          <p:cNvGrpSpPr/>
          <p:nvPr/>
        </p:nvGrpSpPr>
        <p:grpSpPr>
          <a:xfrm>
            <a:off x="3104921" y="6130311"/>
            <a:ext cx="552600" cy="768600"/>
            <a:chOff x="3104921" y="6130311"/>
            <a:chExt cx="552600" cy="76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35580D4-63F8-6C57-6DE5-5ACDBE9C4BC1}"/>
                    </a:ext>
                  </a:extLst>
                </p14:cNvPr>
                <p14:cNvContentPartPr/>
                <p14:nvPr/>
              </p14:nvContentPartPr>
              <p14:xfrm>
                <a:off x="3104921" y="6249111"/>
                <a:ext cx="416160" cy="2944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35580D4-63F8-6C57-6DE5-5ACDBE9C4BC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094481" y="6238671"/>
                  <a:ext cx="4374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92828B2-6E9B-D931-CFF5-576BAAE1BC52}"/>
                    </a:ext>
                  </a:extLst>
                </p14:cNvPr>
                <p14:cNvContentPartPr/>
                <p14:nvPr/>
              </p14:nvContentPartPr>
              <p14:xfrm>
                <a:off x="3321281" y="6130311"/>
                <a:ext cx="336240" cy="7686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92828B2-6E9B-D931-CFF5-576BAAE1BC5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310481" y="6119871"/>
                  <a:ext cx="357480" cy="78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E6ADC1A6-304E-1739-8AFA-FD1FF9874D95}"/>
                  </a:ext>
                </a:extLst>
              </p14:cNvPr>
              <p14:cNvContentPartPr/>
              <p14:nvPr/>
            </p14:nvContentPartPr>
            <p14:xfrm>
              <a:off x="4659401" y="5977671"/>
              <a:ext cx="20520" cy="43596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E6ADC1A6-304E-1739-8AFA-FD1FF9874D95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648961" y="5967231"/>
                <a:ext cx="4176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F09FE387-7BF2-8991-F462-A0F9EA6866AB}"/>
                  </a:ext>
                </a:extLst>
              </p14:cNvPr>
              <p14:cNvContentPartPr/>
              <p14:nvPr/>
            </p14:nvContentPartPr>
            <p14:xfrm>
              <a:off x="5626721" y="6021591"/>
              <a:ext cx="541080" cy="29232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F09FE387-7BF2-8991-F462-A0F9EA6866A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616281" y="6010791"/>
                <a:ext cx="56232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5" name="Group 264">
            <a:extLst>
              <a:ext uri="{FF2B5EF4-FFF2-40B4-BE49-F238E27FC236}">
                <a16:creationId xmlns:a16="http://schemas.microsoft.com/office/drawing/2014/main" id="{7E6D9FA8-10FF-D809-AC57-A9EB18EFD092}"/>
              </a:ext>
            </a:extLst>
          </p:cNvPr>
          <p:cNvGrpSpPr/>
          <p:nvPr/>
        </p:nvGrpSpPr>
        <p:grpSpPr>
          <a:xfrm>
            <a:off x="10210961" y="5829711"/>
            <a:ext cx="1046160" cy="462240"/>
            <a:chOff x="10210961" y="5829711"/>
            <a:chExt cx="1046160" cy="46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37F0801-B57B-3D5D-5AE2-FC772C84CB7B}"/>
                    </a:ext>
                  </a:extLst>
                </p14:cNvPr>
                <p14:cNvContentPartPr/>
                <p14:nvPr/>
              </p14:nvContentPartPr>
              <p14:xfrm>
                <a:off x="10210961" y="5889831"/>
                <a:ext cx="261000" cy="3373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37F0801-B57B-3D5D-5AE2-FC772C84CB7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200521" y="5879391"/>
                  <a:ext cx="2822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4CF5876-8735-1C6C-B70C-E448C4DE45E7}"/>
                    </a:ext>
                  </a:extLst>
                </p14:cNvPr>
                <p14:cNvContentPartPr/>
                <p14:nvPr/>
              </p14:nvContentPartPr>
              <p14:xfrm>
                <a:off x="10890281" y="5829711"/>
                <a:ext cx="101520" cy="4622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4CF5876-8735-1C6C-B70C-E448C4DE45E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879481" y="5818911"/>
                  <a:ext cx="12276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86157FF-FD07-6412-AA18-919B6AAFA243}"/>
                    </a:ext>
                  </a:extLst>
                </p14:cNvPr>
                <p14:cNvContentPartPr/>
                <p14:nvPr/>
              </p14:nvContentPartPr>
              <p14:xfrm>
                <a:off x="10871201" y="6012591"/>
                <a:ext cx="385920" cy="1231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86157FF-FD07-6412-AA18-919B6AAFA24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860401" y="6002151"/>
                  <a:ext cx="40716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6CD0A358-5615-96E6-D432-01078F04F856}"/>
              </a:ext>
            </a:extLst>
          </p:cNvPr>
          <p:cNvGrpSpPr/>
          <p:nvPr/>
        </p:nvGrpSpPr>
        <p:grpSpPr>
          <a:xfrm>
            <a:off x="6785561" y="5864631"/>
            <a:ext cx="2529360" cy="674640"/>
            <a:chOff x="6785561" y="5864631"/>
            <a:chExt cx="2529360" cy="67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3DBD44F1-2C14-F4E8-12F9-97FD98BEAB99}"/>
                    </a:ext>
                  </a:extLst>
                </p14:cNvPr>
                <p14:cNvContentPartPr/>
                <p14:nvPr/>
              </p14:nvContentPartPr>
              <p14:xfrm>
                <a:off x="6785561" y="5986671"/>
                <a:ext cx="682200" cy="3063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3DBD44F1-2C14-F4E8-12F9-97FD98BEAB9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775121" y="5976231"/>
                  <a:ext cx="7034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F47E323-C1CC-A51C-4BDA-9ABEF18C0995}"/>
                    </a:ext>
                  </a:extLst>
                </p14:cNvPr>
                <p14:cNvContentPartPr/>
                <p14:nvPr/>
              </p14:nvContentPartPr>
              <p14:xfrm>
                <a:off x="8036561" y="5928711"/>
                <a:ext cx="347760" cy="3535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F47E323-C1CC-A51C-4BDA-9ABEF18C099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025761" y="5917911"/>
                  <a:ext cx="3690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B227F0B-A319-0D62-81D7-6B099779F1C0}"/>
                    </a:ext>
                  </a:extLst>
                </p14:cNvPr>
                <p14:cNvContentPartPr/>
                <p14:nvPr/>
              </p14:nvContentPartPr>
              <p14:xfrm>
                <a:off x="9072281" y="5924751"/>
                <a:ext cx="242640" cy="3978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B227F0B-A319-0D62-81D7-6B099779F1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061841" y="5913951"/>
                  <a:ext cx="2638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09BED8F-E1DC-C8DC-FA42-0F9AB3FA180F}"/>
                    </a:ext>
                  </a:extLst>
                </p14:cNvPr>
                <p14:cNvContentPartPr/>
                <p14:nvPr/>
              </p14:nvContentPartPr>
              <p14:xfrm>
                <a:off x="8051681" y="6435231"/>
                <a:ext cx="416880" cy="493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09BED8F-E1DC-C8DC-FA42-0F9AB3FA180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041241" y="6424431"/>
                  <a:ext cx="4381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1B9C5BB-8C78-B96A-0FA0-FE817CE2A6F0}"/>
                    </a:ext>
                  </a:extLst>
                </p14:cNvPr>
                <p14:cNvContentPartPr/>
                <p14:nvPr/>
              </p14:nvContentPartPr>
              <p14:xfrm>
                <a:off x="7856921" y="5864631"/>
                <a:ext cx="700200" cy="6746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1B9C5BB-8C78-B96A-0FA0-FE817CE2A6F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846481" y="5853831"/>
                  <a:ext cx="721440" cy="69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8C1AECF3-2E47-66DD-06FD-428C6819645A}"/>
              </a:ext>
            </a:extLst>
          </p:cNvPr>
          <p:cNvGrpSpPr/>
          <p:nvPr/>
        </p:nvGrpSpPr>
        <p:grpSpPr>
          <a:xfrm>
            <a:off x="5713121" y="3113511"/>
            <a:ext cx="3725640" cy="1087560"/>
            <a:chOff x="5713121" y="3113511"/>
            <a:chExt cx="3725640" cy="10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C37A6B8-1FE0-0829-2C56-6E55DDF7B7D3}"/>
                    </a:ext>
                  </a:extLst>
                </p14:cNvPr>
                <p14:cNvContentPartPr/>
                <p14:nvPr/>
              </p14:nvContentPartPr>
              <p14:xfrm>
                <a:off x="5950361" y="3526071"/>
                <a:ext cx="388800" cy="4546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C37A6B8-1FE0-0829-2C56-6E55DDF7B7D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939561" y="3515271"/>
                  <a:ext cx="4100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43388798-EB98-E79D-3A42-369C0F085E67}"/>
                    </a:ext>
                  </a:extLst>
                </p14:cNvPr>
                <p14:cNvContentPartPr/>
                <p14:nvPr/>
              </p14:nvContentPartPr>
              <p14:xfrm>
                <a:off x="6443561" y="3668631"/>
                <a:ext cx="139320" cy="669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43388798-EB98-E79D-3A42-369C0F085E6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432761" y="3657831"/>
                  <a:ext cx="160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49E5833-D88D-586C-A5ED-42B873B6FDCA}"/>
                    </a:ext>
                  </a:extLst>
                </p14:cNvPr>
                <p14:cNvContentPartPr/>
                <p14:nvPr/>
              </p14:nvContentPartPr>
              <p14:xfrm>
                <a:off x="6540041" y="3815871"/>
                <a:ext cx="227880" cy="820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49E5833-D88D-586C-A5ED-42B873B6FDC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529601" y="3805071"/>
                  <a:ext cx="249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EA27947-BC33-4391-14D3-6A7A134A2A3B}"/>
                    </a:ext>
                  </a:extLst>
                </p14:cNvPr>
                <p14:cNvContentPartPr/>
                <p14:nvPr/>
              </p14:nvContentPartPr>
              <p14:xfrm>
                <a:off x="7159601" y="3478551"/>
                <a:ext cx="426960" cy="2599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EA27947-BC33-4391-14D3-6A7A134A2A3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149161" y="3467751"/>
                  <a:ext cx="4482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D8967E3-5892-20C8-6D6A-3D121ECEA6EF}"/>
                    </a:ext>
                  </a:extLst>
                </p14:cNvPr>
                <p14:cNvContentPartPr/>
                <p14:nvPr/>
              </p14:nvContentPartPr>
              <p14:xfrm>
                <a:off x="7579001" y="3459111"/>
                <a:ext cx="48960" cy="705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D8967E3-5892-20C8-6D6A-3D121ECEA6E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568561" y="3448311"/>
                  <a:ext cx="70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961BA4D-7B5E-75DF-99A4-7542A13D32DC}"/>
                    </a:ext>
                  </a:extLst>
                </p14:cNvPr>
                <p14:cNvContentPartPr/>
                <p14:nvPr/>
              </p14:nvContentPartPr>
              <p14:xfrm>
                <a:off x="7893281" y="3484671"/>
                <a:ext cx="169560" cy="705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961BA4D-7B5E-75DF-99A4-7542A13D32D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882481" y="3474231"/>
                  <a:ext cx="190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6C40F39-78C1-F7E9-5EC3-B7421422DC21}"/>
                    </a:ext>
                  </a:extLst>
                </p14:cNvPr>
                <p14:cNvContentPartPr/>
                <p14:nvPr/>
              </p14:nvContentPartPr>
              <p14:xfrm>
                <a:off x="8265881" y="3491871"/>
                <a:ext cx="20520" cy="39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6C40F39-78C1-F7E9-5EC3-B7421422DC2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255081" y="3481071"/>
                  <a:ext cx="41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F670E34-3218-7C73-391F-5A51D5F900F4}"/>
                    </a:ext>
                  </a:extLst>
                </p14:cNvPr>
                <p14:cNvContentPartPr/>
                <p14:nvPr/>
              </p14:nvContentPartPr>
              <p14:xfrm>
                <a:off x="8459921" y="3389991"/>
                <a:ext cx="64800" cy="122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F670E34-3218-7C73-391F-5A51D5F900F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449481" y="3379551"/>
                  <a:ext cx="86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4B0F0BF-036E-0DCF-F56A-8744587018BA}"/>
                    </a:ext>
                  </a:extLst>
                </p14:cNvPr>
                <p14:cNvContentPartPr/>
                <p14:nvPr/>
              </p14:nvContentPartPr>
              <p14:xfrm>
                <a:off x="8239241" y="3395391"/>
                <a:ext cx="676080" cy="1947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4B0F0BF-036E-0DCF-F56A-8744587018B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28801" y="3384951"/>
                  <a:ext cx="6973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16BD56D-6D60-BA5E-B6A0-C9DAE5B7E07A}"/>
                    </a:ext>
                  </a:extLst>
                </p14:cNvPr>
                <p14:cNvContentPartPr/>
                <p14:nvPr/>
              </p14:nvContentPartPr>
              <p14:xfrm>
                <a:off x="7064561" y="3868791"/>
                <a:ext cx="720360" cy="1252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16BD56D-6D60-BA5E-B6A0-C9DAE5B7E07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054121" y="3858351"/>
                  <a:ext cx="741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5D334C2-A1F7-6B6B-8A75-D6AB76B2E240}"/>
                    </a:ext>
                  </a:extLst>
                </p14:cNvPr>
                <p14:cNvContentPartPr/>
                <p14:nvPr/>
              </p14:nvContentPartPr>
              <p14:xfrm>
                <a:off x="5713121" y="3260031"/>
                <a:ext cx="1328040" cy="9410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5D334C2-A1F7-6B6B-8A75-D6AB76B2E24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702321" y="3249591"/>
                  <a:ext cx="1349280" cy="9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C152172E-2647-3B78-BCDE-248FFF86E3CB}"/>
                    </a:ext>
                  </a:extLst>
                </p14:cNvPr>
                <p14:cNvContentPartPr/>
                <p14:nvPr/>
              </p14:nvContentPartPr>
              <p14:xfrm>
                <a:off x="7354721" y="3113511"/>
                <a:ext cx="2084040" cy="10000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C152172E-2647-3B78-BCDE-248FFF86E3C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343921" y="3103071"/>
                  <a:ext cx="2105280" cy="102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6883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{F3E7C9AE-DE73-EF49-9341-0E82EEA6F7E3}tf10001058</Template>
  <TotalTime>87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ramesh.sot010094@pwioi.com</dc:creator>
  <cp:lastModifiedBy>ramesh.sot010094@pwioi.com</cp:lastModifiedBy>
  <cp:revision>1</cp:revision>
  <dcterms:created xsi:type="dcterms:W3CDTF">2025-05-07T16:48:42Z</dcterms:created>
  <dcterms:modified xsi:type="dcterms:W3CDTF">2025-05-07T18:16:03Z</dcterms:modified>
</cp:coreProperties>
</file>